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6.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7.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8.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9.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4" r:id="rId4"/>
    <p:sldMasterId id="2147483752" r:id="rId5"/>
    <p:sldMasterId id="2147483775" r:id="rId6"/>
    <p:sldMasterId id="2147483800" r:id="rId7"/>
    <p:sldMasterId id="2147483843" r:id="rId8"/>
    <p:sldMasterId id="2147483870" r:id="rId9"/>
    <p:sldMasterId id="2147483882" r:id="rId10"/>
    <p:sldMasterId id="2147483894" r:id="rId11"/>
    <p:sldMasterId id="2147483921" r:id="rId12"/>
    <p:sldMasterId id="2147483936" r:id="rId13"/>
  </p:sldMasterIdLst>
  <p:notesMasterIdLst>
    <p:notesMasterId r:id="rId42"/>
  </p:notesMasterIdLst>
  <p:handoutMasterIdLst>
    <p:handoutMasterId r:id="rId43"/>
  </p:handoutMasterIdLst>
  <p:sldIdLst>
    <p:sldId id="406" r:id="rId14"/>
    <p:sldId id="411" r:id="rId15"/>
    <p:sldId id="1758" r:id="rId16"/>
    <p:sldId id="2134805198" r:id="rId17"/>
    <p:sldId id="1726" r:id="rId18"/>
    <p:sldId id="1757" r:id="rId19"/>
    <p:sldId id="1727" r:id="rId20"/>
    <p:sldId id="1728" r:id="rId21"/>
    <p:sldId id="1735" r:id="rId22"/>
    <p:sldId id="1734" r:id="rId23"/>
    <p:sldId id="1739" r:id="rId24"/>
    <p:sldId id="1737" r:id="rId25"/>
    <p:sldId id="1741" r:id="rId26"/>
    <p:sldId id="1713" r:id="rId27"/>
    <p:sldId id="1742" r:id="rId28"/>
    <p:sldId id="1714" r:id="rId29"/>
    <p:sldId id="1743" r:id="rId30"/>
    <p:sldId id="1715" r:id="rId31"/>
    <p:sldId id="1744" r:id="rId32"/>
    <p:sldId id="1716" r:id="rId33"/>
    <p:sldId id="1745" r:id="rId34"/>
    <p:sldId id="1755" r:id="rId35"/>
    <p:sldId id="1751" r:id="rId36"/>
    <p:sldId id="1750" r:id="rId37"/>
    <p:sldId id="1747" r:id="rId38"/>
    <p:sldId id="2134805197" r:id="rId39"/>
    <p:sldId id="408" r:id="rId40"/>
    <p:sldId id="175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peaker slides" id="{D6BA4260-533A-4742-A8FA-B380CF029357}">
          <p14:sldIdLst>
            <p14:sldId id="406"/>
            <p14:sldId id="411"/>
            <p14:sldId id="1758"/>
            <p14:sldId id="2134805198"/>
            <p14:sldId id="1726"/>
            <p14:sldId id="1757"/>
            <p14:sldId id="1727"/>
            <p14:sldId id="1728"/>
            <p14:sldId id="1735"/>
            <p14:sldId id="1734"/>
            <p14:sldId id="1739"/>
            <p14:sldId id="1737"/>
            <p14:sldId id="1741"/>
            <p14:sldId id="1713"/>
            <p14:sldId id="1742"/>
            <p14:sldId id="1714"/>
            <p14:sldId id="1743"/>
            <p14:sldId id="1715"/>
            <p14:sldId id="1744"/>
            <p14:sldId id="1716"/>
            <p14:sldId id="1745"/>
            <p14:sldId id="1755"/>
            <p14:sldId id="1751"/>
            <p14:sldId id="1750"/>
            <p14:sldId id="1747"/>
            <p14:sldId id="2134805197"/>
            <p14:sldId id="408"/>
            <p14:sldId id="1753"/>
          </p14:sldIdLst>
        </p14:section>
        <p14:section name="Speaker slide examples" id="{1E4BA1A2-C20E-F347-A1A0-DF740B7DE8DE}">
          <p14:sldIdLst/>
        </p14:section>
        <p14:section name="End slides / questions slides" id="{6CE0294C-E795-2941-A597-20B692ADCED8}">
          <p14:sldIdLst/>
        </p14:section>
        <p14:section name="Graphics" id="{99D94585-88D9-0447-BAF6-114DA5C518B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ECFF"/>
    <a:srgbClr val="F8C79F"/>
    <a:srgbClr val="FFDC8B"/>
    <a:srgbClr val="BFFFDA"/>
    <a:srgbClr val="2D5D84"/>
    <a:srgbClr val="004A87"/>
    <a:srgbClr val="F7F49D"/>
    <a:srgbClr val="4E5866"/>
    <a:srgbClr val="919EAC"/>
    <a:srgbClr val="0A3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430" autoAdjust="0"/>
    <p:restoredTop sz="50000" autoAdjust="0"/>
  </p:normalViewPr>
  <p:slideViewPr>
    <p:cSldViewPr snapToGrid="0" snapToObjects="1">
      <p:cViewPr varScale="1">
        <p:scale>
          <a:sx n="50" d="100"/>
          <a:sy n="50" d="100"/>
        </p:scale>
        <p:origin x="1843" y="24"/>
      </p:cViewPr>
      <p:guideLst/>
    </p:cSldViewPr>
  </p:slideViewPr>
  <p:notesTextViewPr>
    <p:cViewPr>
      <p:scale>
        <a:sx n="1" d="1"/>
        <a:sy n="1" d="1"/>
      </p:scale>
      <p:origin x="0" y="0"/>
    </p:cViewPr>
  </p:notesTextViewPr>
  <p:notesViewPr>
    <p:cSldViewPr snapToGrid="0" snapToObjects="1">
      <p:cViewPr varScale="1">
        <p:scale>
          <a:sx n="129" d="100"/>
          <a:sy n="129" d="100"/>
        </p:scale>
        <p:origin x="3712"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handoutMaster" Target="handoutMasters/handoutMaster1.xml"/><Relationship Id="rId48" Type="http://schemas.microsoft.com/office/2016/11/relationships/changesInfo" Target="changesInfos/changesInfo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theme" Target="theme/theme1.xml"/><Relationship Id="rId20" Type="http://schemas.openxmlformats.org/officeDocument/2006/relationships/slide" Target="slides/slide7.xml"/><Relationship Id="rId41"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ur Þ. Sigurdsson" userId="b51620a9-a6bc-43cc-8d20-2596b195e64d" providerId="ADAL" clId="{78C08675-12AD-46CC-ABA0-75090C8994CF}"/>
    <pc:docChg chg="undo custSel addSld delSld modSld sldOrd modSection">
      <pc:chgData name="Petur Þ. Sigurdsson" userId="b51620a9-a6bc-43cc-8d20-2596b195e64d" providerId="ADAL" clId="{78C08675-12AD-46CC-ABA0-75090C8994CF}" dt="2022-05-10T21:54:33.369" v="16355"/>
      <pc:docMkLst>
        <pc:docMk/>
      </pc:docMkLst>
      <pc:sldChg chg="modNotesTx">
        <pc:chgData name="Petur Þ. Sigurdsson" userId="b51620a9-a6bc-43cc-8d20-2596b195e64d" providerId="ADAL" clId="{78C08675-12AD-46CC-ABA0-75090C8994CF}" dt="2022-05-09T17:51:28.604" v="2007" actId="20577"/>
        <pc:sldMkLst>
          <pc:docMk/>
          <pc:sldMk cId="1465506457" sldId="406"/>
        </pc:sldMkLst>
      </pc:sldChg>
      <pc:sldChg chg="modNotesTx">
        <pc:chgData name="Petur Þ. Sigurdsson" userId="b51620a9-a6bc-43cc-8d20-2596b195e64d" providerId="ADAL" clId="{78C08675-12AD-46CC-ABA0-75090C8994CF}" dt="2022-05-10T14:37:33.961" v="16333" actId="20577"/>
        <pc:sldMkLst>
          <pc:docMk/>
          <pc:sldMk cId="3763642251" sldId="408"/>
        </pc:sldMkLst>
      </pc:sldChg>
      <pc:sldChg chg="mod ord modShow modNotesTx">
        <pc:chgData name="Petur Þ. Sigurdsson" userId="b51620a9-a6bc-43cc-8d20-2596b195e64d" providerId="ADAL" clId="{78C08675-12AD-46CC-ABA0-75090C8994CF}" dt="2022-05-10T21:54:29.090" v="16353"/>
        <pc:sldMkLst>
          <pc:docMk/>
          <pc:sldMk cId="2331184188" sldId="410"/>
        </pc:sldMkLst>
      </pc:sldChg>
      <pc:sldChg chg="modSp mod modShow modNotesTx">
        <pc:chgData name="Petur Þ. Sigurdsson" userId="b51620a9-a6bc-43cc-8d20-2596b195e64d" providerId="ADAL" clId="{78C08675-12AD-46CC-ABA0-75090C8994CF}" dt="2022-05-10T08:42:30.242" v="5236" actId="20577"/>
        <pc:sldMkLst>
          <pc:docMk/>
          <pc:sldMk cId="943522091" sldId="411"/>
        </pc:sldMkLst>
        <pc:spChg chg="mod">
          <ac:chgData name="Petur Þ. Sigurdsson" userId="b51620a9-a6bc-43cc-8d20-2596b195e64d" providerId="ADAL" clId="{78C08675-12AD-46CC-ABA0-75090C8994CF}" dt="2022-05-09T17:52:41.272" v="2060" actId="20577"/>
          <ac:spMkLst>
            <pc:docMk/>
            <pc:sldMk cId="943522091" sldId="411"/>
            <ac:spMk id="2" creationId="{25332306-0255-41F4-A7A8-7AEE86A983F5}"/>
          </ac:spMkLst>
        </pc:spChg>
        <pc:spChg chg="mod">
          <ac:chgData name="Petur Þ. Sigurdsson" userId="b51620a9-a6bc-43cc-8d20-2596b195e64d" providerId="ADAL" clId="{78C08675-12AD-46CC-ABA0-75090C8994CF}" dt="2022-05-09T17:52:35.674" v="2042" actId="20577"/>
          <ac:spMkLst>
            <pc:docMk/>
            <pc:sldMk cId="943522091" sldId="411"/>
            <ac:spMk id="4" creationId="{56BABBF3-389F-47D0-85D5-A5785CAD49A4}"/>
          </ac:spMkLst>
        </pc:spChg>
      </pc:sldChg>
      <pc:sldChg chg="addSp delSp mod modNotesTx">
        <pc:chgData name="Petur Þ. Sigurdsson" userId="b51620a9-a6bc-43cc-8d20-2596b195e64d" providerId="ADAL" clId="{78C08675-12AD-46CC-ABA0-75090C8994CF}" dt="2022-05-10T08:52:19.283" v="5626" actId="20577"/>
        <pc:sldMkLst>
          <pc:docMk/>
          <pc:sldMk cId="3745706324" sldId="412"/>
        </pc:sldMkLst>
        <pc:spChg chg="add del">
          <ac:chgData name="Petur Þ. Sigurdsson" userId="b51620a9-a6bc-43cc-8d20-2596b195e64d" providerId="ADAL" clId="{78C08675-12AD-46CC-ABA0-75090C8994CF}" dt="2022-05-04T18:16:40.750" v="948" actId="22"/>
          <ac:spMkLst>
            <pc:docMk/>
            <pc:sldMk cId="3745706324" sldId="412"/>
            <ac:spMk id="14" creationId="{0AA1638A-EB48-6854-9B18-CD5BD2806A64}"/>
          </ac:spMkLst>
        </pc:spChg>
      </pc:sldChg>
      <pc:sldChg chg="modNotesTx">
        <pc:chgData name="Petur Þ. Sigurdsson" userId="b51620a9-a6bc-43cc-8d20-2596b195e64d" providerId="ADAL" clId="{78C08675-12AD-46CC-ABA0-75090C8994CF}" dt="2022-05-10T08:53:25.581" v="5644" actId="20577"/>
        <pc:sldMkLst>
          <pc:docMk/>
          <pc:sldMk cId="4162140146" sldId="413"/>
        </pc:sldMkLst>
      </pc:sldChg>
      <pc:sldChg chg="delSp modSp mod modNotesTx">
        <pc:chgData name="Petur Þ. Sigurdsson" userId="b51620a9-a6bc-43cc-8d20-2596b195e64d" providerId="ADAL" clId="{78C08675-12AD-46CC-ABA0-75090C8994CF}" dt="2022-05-10T14:11:30.986" v="16010" actId="20577"/>
        <pc:sldMkLst>
          <pc:docMk/>
          <pc:sldMk cId="1059511505" sldId="1711"/>
        </pc:sldMkLst>
        <pc:spChg chg="mod">
          <ac:chgData name="Petur Þ. Sigurdsson" userId="b51620a9-a6bc-43cc-8d20-2596b195e64d" providerId="ADAL" clId="{78C08675-12AD-46CC-ABA0-75090C8994CF}" dt="2022-05-01T11:26:57.682" v="751" actId="14100"/>
          <ac:spMkLst>
            <pc:docMk/>
            <pc:sldMk cId="1059511505" sldId="1711"/>
            <ac:spMk id="6" creationId="{2B0978AC-3427-4E8A-9127-EEA155C3FDE6}"/>
          </ac:spMkLst>
        </pc:spChg>
        <pc:spChg chg="mod">
          <ac:chgData name="Petur Þ. Sigurdsson" userId="b51620a9-a6bc-43cc-8d20-2596b195e64d" providerId="ADAL" clId="{78C08675-12AD-46CC-ABA0-75090C8994CF}" dt="2022-05-01T11:26:41.147" v="749" actId="1076"/>
          <ac:spMkLst>
            <pc:docMk/>
            <pc:sldMk cId="1059511505" sldId="1711"/>
            <ac:spMk id="7" creationId="{5A184211-B9B1-40BB-B735-626F4A0430E5}"/>
          </ac:spMkLst>
        </pc:spChg>
        <pc:spChg chg="del mod">
          <ac:chgData name="Petur Þ. Sigurdsson" userId="b51620a9-a6bc-43cc-8d20-2596b195e64d" providerId="ADAL" clId="{78C08675-12AD-46CC-ABA0-75090C8994CF}" dt="2022-05-01T11:26:24.086" v="745" actId="478"/>
          <ac:spMkLst>
            <pc:docMk/>
            <pc:sldMk cId="1059511505" sldId="1711"/>
            <ac:spMk id="8" creationId="{A743D511-2CFF-4F61-B5DB-158EA3B0080B}"/>
          </ac:spMkLst>
        </pc:spChg>
        <pc:picChg chg="mod">
          <ac:chgData name="Petur Þ. Sigurdsson" userId="b51620a9-a6bc-43cc-8d20-2596b195e64d" providerId="ADAL" clId="{78C08675-12AD-46CC-ABA0-75090C8994CF}" dt="2022-05-01T11:26:35.733" v="748" actId="1076"/>
          <ac:picMkLst>
            <pc:docMk/>
            <pc:sldMk cId="1059511505" sldId="1711"/>
            <ac:picMk id="46" creationId="{0659E812-DCB9-4A8F-AB1F-48F6089FD9DE}"/>
          </ac:picMkLst>
        </pc:picChg>
        <pc:cxnChg chg="mod">
          <ac:chgData name="Petur Þ. Sigurdsson" userId="b51620a9-a6bc-43cc-8d20-2596b195e64d" providerId="ADAL" clId="{78C08675-12AD-46CC-ABA0-75090C8994CF}" dt="2022-05-01T11:27:05.167" v="752" actId="14100"/>
          <ac:cxnSpMkLst>
            <pc:docMk/>
            <pc:sldMk cId="1059511505" sldId="1711"/>
            <ac:cxnSpMk id="43" creationId="{E7CEEF71-0BA1-421F-AF64-9BDBFA4E9BDC}"/>
          </ac:cxnSpMkLst>
        </pc:cxnChg>
      </pc:sldChg>
      <pc:sldChg chg="modNotesTx">
        <pc:chgData name="Petur Þ. Sigurdsson" userId="b51620a9-a6bc-43cc-8d20-2596b195e64d" providerId="ADAL" clId="{78C08675-12AD-46CC-ABA0-75090C8994CF}" dt="2022-05-10T20:37:29.590" v="16351" actId="20577"/>
        <pc:sldMkLst>
          <pc:docMk/>
          <pc:sldMk cId="3435469945" sldId="1713"/>
        </pc:sldMkLst>
      </pc:sldChg>
      <pc:sldChg chg="modNotesTx">
        <pc:chgData name="Petur Þ. Sigurdsson" userId="b51620a9-a6bc-43cc-8d20-2596b195e64d" providerId="ADAL" clId="{78C08675-12AD-46CC-ABA0-75090C8994CF}" dt="2022-05-10T09:56:11.474" v="8918" actId="20577"/>
        <pc:sldMkLst>
          <pc:docMk/>
          <pc:sldMk cId="1264657784" sldId="1714"/>
        </pc:sldMkLst>
      </pc:sldChg>
      <pc:sldChg chg="modNotesTx">
        <pc:chgData name="Petur Þ. Sigurdsson" userId="b51620a9-a6bc-43cc-8d20-2596b195e64d" providerId="ADAL" clId="{78C08675-12AD-46CC-ABA0-75090C8994CF}" dt="2022-05-10T09:56:25.362" v="8927" actId="20577"/>
        <pc:sldMkLst>
          <pc:docMk/>
          <pc:sldMk cId="2890124613" sldId="1716"/>
        </pc:sldMkLst>
      </pc:sldChg>
      <pc:sldChg chg="addSp delSp modSp del mod modAnim modShow modNotesTx">
        <pc:chgData name="Petur Þ. Sigurdsson" userId="b51620a9-a6bc-43cc-8d20-2596b195e64d" providerId="ADAL" clId="{78C08675-12AD-46CC-ABA0-75090C8994CF}" dt="2022-05-04T12:39:13.714" v="832" actId="47"/>
        <pc:sldMkLst>
          <pc:docMk/>
          <pc:sldMk cId="2142723717" sldId="1724"/>
        </pc:sldMkLst>
        <pc:spChg chg="mod">
          <ac:chgData name="Petur Þ. Sigurdsson" userId="b51620a9-a6bc-43cc-8d20-2596b195e64d" providerId="ADAL" clId="{78C08675-12AD-46CC-ABA0-75090C8994CF}" dt="2022-05-01T11:28:33.582" v="757" actId="165"/>
          <ac:spMkLst>
            <pc:docMk/>
            <pc:sldMk cId="2142723717" sldId="1724"/>
            <ac:spMk id="57" creationId="{1F595E75-8815-B176-2509-B4BCF407A4EC}"/>
          </ac:spMkLst>
        </pc:spChg>
        <pc:spChg chg="mod topLvl">
          <ac:chgData name="Petur Þ. Sigurdsson" userId="b51620a9-a6bc-43cc-8d20-2596b195e64d" providerId="ADAL" clId="{78C08675-12AD-46CC-ABA0-75090C8994CF}" dt="2022-05-01T11:28:33.582" v="757" actId="165"/>
          <ac:spMkLst>
            <pc:docMk/>
            <pc:sldMk cId="2142723717" sldId="1724"/>
            <ac:spMk id="59" creationId="{89882141-BFC0-9082-BD04-4DC3992C534F}"/>
          </ac:spMkLst>
        </pc:spChg>
        <pc:grpChg chg="mod topLvl">
          <ac:chgData name="Petur Þ. Sigurdsson" userId="b51620a9-a6bc-43cc-8d20-2596b195e64d" providerId="ADAL" clId="{78C08675-12AD-46CC-ABA0-75090C8994CF}" dt="2022-05-01T11:28:33.582" v="757" actId="165"/>
          <ac:grpSpMkLst>
            <pc:docMk/>
            <pc:sldMk cId="2142723717" sldId="1724"/>
            <ac:grpSpMk id="11" creationId="{F5D34657-2DA3-A3E2-883C-1D9617D424FA}"/>
          </ac:grpSpMkLst>
        </pc:grpChg>
        <pc:grpChg chg="add del mod">
          <ac:chgData name="Petur Þ. Sigurdsson" userId="b51620a9-a6bc-43cc-8d20-2596b195e64d" providerId="ADAL" clId="{78C08675-12AD-46CC-ABA0-75090C8994CF}" dt="2022-05-01T11:28:33.582" v="757" actId="165"/>
          <ac:grpSpMkLst>
            <pc:docMk/>
            <pc:sldMk cId="2142723717" sldId="1724"/>
            <ac:grpSpMk id="13" creationId="{0EE65444-C19A-92C2-EE4F-87DD12D8C7F9}"/>
          </ac:grpSpMkLst>
        </pc:grpChg>
        <pc:picChg chg="mod">
          <ac:chgData name="Petur Þ. Sigurdsson" userId="b51620a9-a6bc-43cc-8d20-2596b195e64d" providerId="ADAL" clId="{78C08675-12AD-46CC-ABA0-75090C8994CF}" dt="2022-05-01T11:28:33.582" v="757" actId="165"/>
          <ac:picMkLst>
            <pc:docMk/>
            <pc:sldMk cId="2142723717" sldId="1724"/>
            <ac:picMk id="8" creationId="{2BA8C491-9460-2EF9-A7A5-DB186C6D84A3}"/>
          </ac:picMkLst>
        </pc:picChg>
        <pc:cxnChg chg="mod">
          <ac:chgData name="Petur Þ. Sigurdsson" userId="b51620a9-a6bc-43cc-8d20-2596b195e64d" providerId="ADAL" clId="{78C08675-12AD-46CC-ABA0-75090C8994CF}" dt="2022-05-01T11:28:33.582" v="757" actId="165"/>
          <ac:cxnSpMkLst>
            <pc:docMk/>
            <pc:sldMk cId="2142723717" sldId="1724"/>
            <ac:cxnSpMk id="58" creationId="{70C94144-3BC7-B09A-D754-203EA7BC1615}"/>
          </ac:cxnSpMkLst>
        </pc:cxnChg>
      </pc:sldChg>
      <pc:sldChg chg="modNotesTx">
        <pc:chgData name="Petur Þ. Sigurdsson" userId="b51620a9-a6bc-43cc-8d20-2596b195e64d" providerId="ADAL" clId="{78C08675-12AD-46CC-ABA0-75090C8994CF}" dt="2022-05-10T09:18:01.132" v="6431" actId="20577"/>
        <pc:sldMkLst>
          <pc:docMk/>
          <pc:sldMk cId="3218397424" sldId="1726"/>
        </pc:sldMkLst>
      </pc:sldChg>
      <pc:sldChg chg="modNotesTx">
        <pc:chgData name="Petur Þ. Sigurdsson" userId="b51620a9-a6bc-43cc-8d20-2596b195e64d" providerId="ADAL" clId="{78C08675-12AD-46CC-ABA0-75090C8994CF}" dt="2022-05-10T09:22:36.059" v="6587" actId="20577"/>
        <pc:sldMkLst>
          <pc:docMk/>
          <pc:sldMk cId="2968087850" sldId="1727"/>
        </pc:sldMkLst>
      </pc:sldChg>
      <pc:sldChg chg="modNotesTx">
        <pc:chgData name="Petur Þ. Sigurdsson" userId="b51620a9-a6bc-43cc-8d20-2596b195e64d" providerId="ADAL" clId="{78C08675-12AD-46CC-ABA0-75090C8994CF}" dt="2022-05-10T09:25:09.927" v="6672" actId="20577"/>
        <pc:sldMkLst>
          <pc:docMk/>
          <pc:sldMk cId="985098619" sldId="1728"/>
        </pc:sldMkLst>
      </pc:sldChg>
      <pc:sldChg chg="modNotesTx">
        <pc:chgData name="Petur Þ. Sigurdsson" userId="b51620a9-a6bc-43cc-8d20-2596b195e64d" providerId="ADAL" clId="{78C08675-12AD-46CC-ABA0-75090C8994CF}" dt="2022-05-10T09:29:17.406" v="6919" actId="113"/>
        <pc:sldMkLst>
          <pc:docMk/>
          <pc:sldMk cId="2355139603" sldId="1734"/>
        </pc:sldMkLst>
      </pc:sldChg>
      <pc:sldChg chg="modNotesTx">
        <pc:chgData name="Petur Þ. Sigurdsson" userId="b51620a9-a6bc-43cc-8d20-2596b195e64d" providerId="ADAL" clId="{78C08675-12AD-46CC-ABA0-75090C8994CF}" dt="2022-05-10T09:27:58.553" v="6756" actId="20577"/>
        <pc:sldMkLst>
          <pc:docMk/>
          <pc:sldMk cId="18012413" sldId="1735"/>
        </pc:sldMkLst>
      </pc:sldChg>
      <pc:sldChg chg="modNotesTx">
        <pc:chgData name="Petur Þ. Sigurdsson" userId="b51620a9-a6bc-43cc-8d20-2596b195e64d" providerId="ADAL" clId="{78C08675-12AD-46CC-ABA0-75090C8994CF}" dt="2022-05-10T09:52:46.914" v="8650" actId="20577"/>
        <pc:sldMkLst>
          <pc:docMk/>
          <pc:sldMk cId="2829503253" sldId="1737"/>
        </pc:sldMkLst>
      </pc:sldChg>
      <pc:sldChg chg="modNotesTx">
        <pc:chgData name="Petur Þ. Sigurdsson" userId="b51620a9-a6bc-43cc-8d20-2596b195e64d" providerId="ADAL" clId="{78C08675-12AD-46CC-ABA0-75090C8994CF}" dt="2022-05-10T09:36:19.712" v="7380" actId="20577"/>
        <pc:sldMkLst>
          <pc:docMk/>
          <pc:sldMk cId="2065823353" sldId="1739"/>
        </pc:sldMkLst>
      </pc:sldChg>
      <pc:sldChg chg="modNotesTx">
        <pc:chgData name="Petur Þ. Sigurdsson" userId="b51620a9-a6bc-43cc-8d20-2596b195e64d" providerId="ADAL" clId="{78C08675-12AD-46CC-ABA0-75090C8994CF}" dt="2022-05-10T09:53:35.701" v="8731" actId="20577"/>
        <pc:sldMkLst>
          <pc:docMk/>
          <pc:sldMk cId="1247760514" sldId="1741"/>
        </pc:sldMkLst>
      </pc:sldChg>
      <pc:sldChg chg="modNotesTx">
        <pc:chgData name="Petur Þ. Sigurdsson" userId="b51620a9-a6bc-43cc-8d20-2596b195e64d" providerId="ADAL" clId="{78C08675-12AD-46CC-ABA0-75090C8994CF}" dt="2022-05-10T13:32:08.877" v="13792" actId="20577"/>
        <pc:sldMkLst>
          <pc:docMk/>
          <pc:sldMk cId="913764130" sldId="1745"/>
        </pc:sldMkLst>
      </pc:sldChg>
      <pc:sldChg chg="modNotesTx">
        <pc:chgData name="Petur Þ. Sigurdsson" userId="b51620a9-a6bc-43cc-8d20-2596b195e64d" providerId="ADAL" clId="{78C08675-12AD-46CC-ABA0-75090C8994CF}" dt="2022-05-10T14:09:43.386" v="15669" actId="113"/>
        <pc:sldMkLst>
          <pc:docMk/>
          <pc:sldMk cId="3712212875" sldId="1746"/>
        </pc:sldMkLst>
      </pc:sldChg>
      <pc:sldChg chg="modNotesTx">
        <pc:chgData name="Petur Þ. Sigurdsson" userId="b51620a9-a6bc-43cc-8d20-2596b195e64d" providerId="ADAL" clId="{78C08675-12AD-46CC-ABA0-75090C8994CF}" dt="2022-05-10T12:59:47.110" v="11229" actId="20577"/>
        <pc:sldMkLst>
          <pc:docMk/>
          <pc:sldMk cId="2162613793" sldId="1747"/>
        </pc:sldMkLst>
      </pc:sldChg>
      <pc:sldChg chg="ord modNotesTx">
        <pc:chgData name="Petur Þ. Sigurdsson" userId="b51620a9-a6bc-43cc-8d20-2596b195e64d" providerId="ADAL" clId="{78C08675-12AD-46CC-ABA0-75090C8994CF}" dt="2022-05-10T14:31:44.650" v="16330" actId="20577"/>
        <pc:sldMkLst>
          <pc:docMk/>
          <pc:sldMk cId="4151854021" sldId="1750"/>
        </pc:sldMkLst>
      </pc:sldChg>
      <pc:sldChg chg="ord modNotesTx">
        <pc:chgData name="Petur Þ. Sigurdsson" userId="b51620a9-a6bc-43cc-8d20-2596b195e64d" providerId="ADAL" clId="{78C08675-12AD-46CC-ABA0-75090C8994CF}" dt="2022-05-10T14:31:00.148" v="16276" actId="20577"/>
        <pc:sldMkLst>
          <pc:docMk/>
          <pc:sldMk cId="2245331573" sldId="1751"/>
        </pc:sldMkLst>
      </pc:sldChg>
      <pc:sldChg chg="modNotesTx">
        <pc:chgData name="Petur Þ. Sigurdsson" userId="b51620a9-a6bc-43cc-8d20-2596b195e64d" providerId="ADAL" clId="{78C08675-12AD-46CC-ABA0-75090C8994CF}" dt="2022-05-10T14:08:21.079" v="15439" actId="20577"/>
        <pc:sldMkLst>
          <pc:docMk/>
          <pc:sldMk cId="2139422155" sldId="1755"/>
        </pc:sldMkLst>
      </pc:sldChg>
      <pc:sldChg chg="mod ord modShow">
        <pc:chgData name="Petur Þ. Sigurdsson" userId="b51620a9-a6bc-43cc-8d20-2596b195e64d" providerId="ADAL" clId="{78C08675-12AD-46CC-ABA0-75090C8994CF}" dt="2022-05-10T21:54:33.369" v="16355"/>
        <pc:sldMkLst>
          <pc:docMk/>
          <pc:sldMk cId="552549212" sldId="1756"/>
        </pc:sldMkLst>
      </pc:sldChg>
      <pc:sldChg chg="modNotesTx">
        <pc:chgData name="Petur Þ. Sigurdsson" userId="b51620a9-a6bc-43cc-8d20-2596b195e64d" providerId="ADAL" clId="{78C08675-12AD-46CC-ABA0-75090C8994CF}" dt="2022-05-10T09:50:28.520" v="8300" actId="20577"/>
        <pc:sldMkLst>
          <pc:docMk/>
          <pc:sldMk cId="368064057" sldId="1757"/>
        </pc:sldMkLst>
      </pc:sldChg>
      <pc:sldChg chg="modNotesTx">
        <pc:chgData name="Petur Þ. Sigurdsson" userId="b51620a9-a6bc-43cc-8d20-2596b195e64d" providerId="ADAL" clId="{78C08675-12AD-46CC-ABA0-75090C8994CF}" dt="2022-05-10T08:58:21.969" v="6195" actId="20577"/>
        <pc:sldMkLst>
          <pc:docMk/>
          <pc:sldMk cId="3284950347" sldId="1758"/>
        </pc:sldMkLst>
      </pc:sldChg>
      <pc:sldChg chg="del">
        <pc:chgData name="Petur Þ. Sigurdsson" userId="b51620a9-a6bc-43cc-8d20-2596b195e64d" providerId="ADAL" clId="{78C08675-12AD-46CC-ABA0-75090C8994CF}" dt="2022-05-04T12:39:03.026" v="831" actId="47"/>
        <pc:sldMkLst>
          <pc:docMk/>
          <pc:sldMk cId="1680643818" sldId="1759"/>
        </pc:sldMkLst>
      </pc:sldChg>
      <pc:sldChg chg="del">
        <pc:chgData name="Petur Þ. Sigurdsson" userId="b51620a9-a6bc-43cc-8d20-2596b195e64d" providerId="ADAL" clId="{78C08675-12AD-46CC-ABA0-75090C8994CF}" dt="2022-05-01T11:16:59.464" v="6" actId="47"/>
        <pc:sldMkLst>
          <pc:docMk/>
          <pc:sldMk cId="651679265" sldId="2134805196"/>
        </pc:sldMkLst>
      </pc:sldChg>
      <pc:sldChg chg="addSp delSp modSp add mod delAnim modAnim modNotesTx">
        <pc:chgData name="Petur Þ. Sigurdsson" userId="b51620a9-a6bc-43cc-8d20-2596b195e64d" providerId="ADAL" clId="{78C08675-12AD-46CC-ABA0-75090C8994CF}" dt="2022-05-10T13:12:15.476" v="13502" actId="20577"/>
        <pc:sldMkLst>
          <pc:docMk/>
          <pc:sldMk cId="2695793818" sldId="2134805197"/>
        </pc:sldMkLst>
        <pc:spChg chg="del">
          <ac:chgData name="Petur Þ. Sigurdsson" userId="b51620a9-a6bc-43cc-8d20-2596b195e64d" providerId="ADAL" clId="{78C08675-12AD-46CC-ABA0-75090C8994CF}" dt="2022-05-01T11:15:21.995" v="3" actId="478"/>
          <ac:spMkLst>
            <pc:docMk/>
            <pc:sldMk cId="2695793818" sldId="2134805197"/>
            <ac:spMk id="3" creationId="{E85ABFEE-EF04-4F97-BFAA-E794559D2425}"/>
          </ac:spMkLst>
        </pc:spChg>
        <pc:spChg chg="del">
          <ac:chgData name="Petur Þ. Sigurdsson" userId="b51620a9-a6bc-43cc-8d20-2596b195e64d" providerId="ADAL" clId="{78C08675-12AD-46CC-ABA0-75090C8994CF}" dt="2022-05-01T11:14:53.282" v="1" actId="478"/>
          <ac:spMkLst>
            <pc:docMk/>
            <pc:sldMk cId="2695793818" sldId="2134805197"/>
            <ac:spMk id="4" creationId="{71971B50-3C0C-449F-B88D-51714F828483}"/>
          </ac:spMkLst>
        </pc:spChg>
        <pc:spChg chg="add del mod">
          <ac:chgData name="Petur Þ. Sigurdsson" userId="b51620a9-a6bc-43cc-8d20-2596b195e64d" providerId="ADAL" clId="{78C08675-12AD-46CC-ABA0-75090C8994CF}" dt="2022-05-01T11:15:25.630" v="4" actId="478"/>
          <ac:spMkLst>
            <pc:docMk/>
            <pc:sldMk cId="2695793818" sldId="2134805197"/>
            <ac:spMk id="5" creationId="{18CE9C08-C365-4D08-B4E3-BA7A9124A5C8}"/>
          </ac:spMkLst>
        </pc:spChg>
        <pc:spChg chg="add mod">
          <ac:chgData name="Petur Þ. Sigurdsson" userId="b51620a9-a6bc-43cc-8d20-2596b195e64d" providerId="ADAL" clId="{78C08675-12AD-46CC-ABA0-75090C8994CF}" dt="2022-05-01T11:15:35.984" v="5" actId="1076"/>
          <ac:spMkLst>
            <pc:docMk/>
            <pc:sldMk cId="2695793818" sldId="2134805197"/>
            <ac:spMk id="7" creationId="{51C5345D-E19B-4833-939C-A6E38C2EF663}"/>
          </ac:spMkLst>
        </pc:spChg>
        <pc:spChg chg="mod">
          <ac:chgData name="Petur Þ. Sigurdsson" userId="b51620a9-a6bc-43cc-8d20-2596b195e64d" providerId="ADAL" clId="{78C08675-12AD-46CC-ABA0-75090C8994CF}" dt="2022-05-01T11:15:35.984" v="5" actId="1076"/>
          <ac:spMkLst>
            <pc:docMk/>
            <pc:sldMk cId="2695793818" sldId="2134805197"/>
            <ac:spMk id="9" creationId="{18C67531-C8F9-4749-BDBA-5EACE84F8E27}"/>
          </ac:spMkLst>
        </pc:spChg>
        <pc:spChg chg="mod">
          <ac:chgData name="Petur Þ. Sigurdsson" userId="b51620a9-a6bc-43cc-8d20-2596b195e64d" providerId="ADAL" clId="{78C08675-12AD-46CC-ABA0-75090C8994CF}" dt="2022-05-01T11:15:35.984" v="5" actId="1076"/>
          <ac:spMkLst>
            <pc:docMk/>
            <pc:sldMk cId="2695793818" sldId="2134805197"/>
            <ac:spMk id="12" creationId="{2A5076A8-4159-4F26-9CAB-B0409FB73BAD}"/>
          </ac:spMkLst>
        </pc:spChg>
        <pc:spChg chg="mod">
          <ac:chgData name="Petur Þ. Sigurdsson" userId="b51620a9-a6bc-43cc-8d20-2596b195e64d" providerId="ADAL" clId="{78C08675-12AD-46CC-ABA0-75090C8994CF}" dt="2022-05-01T11:15:35.984" v="5" actId="1076"/>
          <ac:spMkLst>
            <pc:docMk/>
            <pc:sldMk cId="2695793818" sldId="2134805197"/>
            <ac:spMk id="15" creationId="{0F9EF099-BBC6-4B8D-BE36-B471EA0B5A15}"/>
          </ac:spMkLst>
        </pc:spChg>
        <pc:spChg chg="mod">
          <ac:chgData name="Petur Þ. Sigurdsson" userId="b51620a9-a6bc-43cc-8d20-2596b195e64d" providerId="ADAL" clId="{78C08675-12AD-46CC-ABA0-75090C8994CF}" dt="2022-05-01T11:15:35.984" v="5" actId="1076"/>
          <ac:spMkLst>
            <pc:docMk/>
            <pc:sldMk cId="2695793818" sldId="2134805197"/>
            <ac:spMk id="21" creationId="{AE95687E-D47B-4DCC-9DB4-17DC34D6B9C4}"/>
          </ac:spMkLst>
        </pc:spChg>
        <pc:spChg chg="mod">
          <ac:chgData name="Petur Þ. Sigurdsson" userId="b51620a9-a6bc-43cc-8d20-2596b195e64d" providerId="ADAL" clId="{78C08675-12AD-46CC-ABA0-75090C8994CF}" dt="2022-05-01T11:15:35.984" v="5" actId="1076"/>
          <ac:spMkLst>
            <pc:docMk/>
            <pc:sldMk cId="2695793818" sldId="2134805197"/>
            <ac:spMk id="22" creationId="{6038E708-1252-47BA-9170-9397F5D107A3}"/>
          </ac:spMkLst>
        </pc:spChg>
        <pc:spChg chg="mod">
          <ac:chgData name="Petur Þ. Sigurdsson" userId="b51620a9-a6bc-43cc-8d20-2596b195e64d" providerId="ADAL" clId="{78C08675-12AD-46CC-ABA0-75090C8994CF}" dt="2022-05-01T11:15:35.984" v="5" actId="1076"/>
          <ac:spMkLst>
            <pc:docMk/>
            <pc:sldMk cId="2695793818" sldId="2134805197"/>
            <ac:spMk id="23" creationId="{46DAF5B7-9651-4BF3-8869-54E2D946CBD6}"/>
          </ac:spMkLst>
        </pc:spChg>
        <pc:spChg chg="mod">
          <ac:chgData name="Petur Þ. Sigurdsson" userId="b51620a9-a6bc-43cc-8d20-2596b195e64d" providerId="ADAL" clId="{78C08675-12AD-46CC-ABA0-75090C8994CF}" dt="2022-05-01T11:15:35.984" v="5" actId="1076"/>
          <ac:spMkLst>
            <pc:docMk/>
            <pc:sldMk cId="2695793818" sldId="2134805197"/>
            <ac:spMk id="24" creationId="{059ECC45-0B0C-485B-ACDB-62878A45C747}"/>
          </ac:spMkLst>
        </pc:spChg>
        <pc:spChg chg="mod">
          <ac:chgData name="Petur Þ. Sigurdsson" userId="b51620a9-a6bc-43cc-8d20-2596b195e64d" providerId="ADAL" clId="{78C08675-12AD-46CC-ABA0-75090C8994CF}" dt="2022-05-01T11:15:35.984" v="5" actId="1076"/>
          <ac:spMkLst>
            <pc:docMk/>
            <pc:sldMk cId="2695793818" sldId="2134805197"/>
            <ac:spMk id="25" creationId="{C9BCF4F6-1005-400D-95DF-7EAA5DD09535}"/>
          </ac:spMkLst>
        </pc:spChg>
        <pc:spChg chg="mod">
          <ac:chgData name="Petur Þ. Sigurdsson" userId="b51620a9-a6bc-43cc-8d20-2596b195e64d" providerId="ADAL" clId="{78C08675-12AD-46CC-ABA0-75090C8994CF}" dt="2022-05-01T11:15:35.984" v="5" actId="1076"/>
          <ac:spMkLst>
            <pc:docMk/>
            <pc:sldMk cId="2695793818" sldId="2134805197"/>
            <ac:spMk id="26" creationId="{239F53D2-A674-4BE8-AD41-760AC2BF6EE9}"/>
          </ac:spMkLst>
        </pc:spChg>
        <pc:spChg chg="mod">
          <ac:chgData name="Petur Þ. Sigurdsson" userId="b51620a9-a6bc-43cc-8d20-2596b195e64d" providerId="ADAL" clId="{78C08675-12AD-46CC-ABA0-75090C8994CF}" dt="2022-05-01T11:15:35.984" v="5" actId="1076"/>
          <ac:spMkLst>
            <pc:docMk/>
            <pc:sldMk cId="2695793818" sldId="2134805197"/>
            <ac:spMk id="27" creationId="{5E8E30A9-12EE-463B-B4AE-C445A0E56AED}"/>
          </ac:spMkLst>
        </pc:spChg>
        <pc:spChg chg="mod">
          <ac:chgData name="Petur Þ. Sigurdsson" userId="b51620a9-a6bc-43cc-8d20-2596b195e64d" providerId="ADAL" clId="{78C08675-12AD-46CC-ABA0-75090C8994CF}" dt="2022-05-01T11:15:35.984" v="5" actId="1076"/>
          <ac:spMkLst>
            <pc:docMk/>
            <pc:sldMk cId="2695793818" sldId="2134805197"/>
            <ac:spMk id="28" creationId="{879B107F-D1FA-40CE-A3EC-002CAB5A2CFC}"/>
          </ac:spMkLst>
        </pc:spChg>
        <pc:spChg chg="mod">
          <ac:chgData name="Petur Þ. Sigurdsson" userId="b51620a9-a6bc-43cc-8d20-2596b195e64d" providerId="ADAL" clId="{78C08675-12AD-46CC-ABA0-75090C8994CF}" dt="2022-05-01T11:15:35.984" v="5" actId="1076"/>
          <ac:spMkLst>
            <pc:docMk/>
            <pc:sldMk cId="2695793818" sldId="2134805197"/>
            <ac:spMk id="30" creationId="{7788270B-811F-4824-B03D-16A2341070FB}"/>
          </ac:spMkLst>
        </pc:spChg>
        <pc:spChg chg="mod">
          <ac:chgData name="Petur Þ. Sigurdsson" userId="b51620a9-a6bc-43cc-8d20-2596b195e64d" providerId="ADAL" clId="{78C08675-12AD-46CC-ABA0-75090C8994CF}" dt="2022-05-01T11:15:35.984" v="5" actId="1076"/>
          <ac:spMkLst>
            <pc:docMk/>
            <pc:sldMk cId="2695793818" sldId="2134805197"/>
            <ac:spMk id="33" creationId="{D772244A-6AE4-4E18-BAEE-2AE5A0202380}"/>
          </ac:spMkLst>
        </pc:spChg>
        <pc:spChg chg="add mod">
          <ac:chgData name="Petur Þ. Sigurdsson" userId="b51620a9-a6bc-43cc-8d20-2596b195e64d" providerId="ADAL" clId="{78C08675-12AD-46CC-ABA0-75090C8994CF}" dt="2022-05-01T11:20:19.800" v="467" actId="14100"/>
          <ac:spMkLst>
            <pc:docMk/>
            <pc:sldMk cId="2695793818" sldId="2134805197"/>
            <ac:spMk id="35" creationId="{DEF92F59-49D7-4F01-B04E-9779F2A4D7E0}"/>
          </ac:spMkLst>
        </pc:spChg>
        <pc:spChg chg="add mod">
          <ac:chgData name="Petur Þ. Sigurdsson" userId="b51620a9-a6bc-43cc-8d20-2596b195e64d" providerId="ADAL" clId="{78C08675-12AD-46CC-ABA0-75090C8994CF}" dt="2022-05-01T11:18:50.913" v="382" actId="20577"/>
          <ac:spMkLst>
            <pc:docMk/>
            <pc:sldMk cId="2695793818" sldId="2134805197"/>
            <ac:spMk id="36" creationId="{D5D1B952-5005-4D99-A1CF-5B2189DED029}"/>
          </ac:spMkLst>
        </pc:spChg>
        <pc:spChg chg="add mod">
          <ac:chgData name="Petur Þ. Sigurdsson" userId="b51620a9-a6bc-43cc-8d20-2596b195e64d" providerId="ADAL" clId="{78C08675-12AD-46CC-ABA0-75090C8994CF}" dt="2022-05-01T11:18:39.487" v="351" actId="14100"/>
          <ac:spMkLst>
            <pc:docMk/>
            <pc:sldMk cId="2695793818" sldId="2134805197"/>
            <ac:spMk id="37" creationId="{DDCE2B33-CA0F-4882-B084-1802E104E146}"/>
          </ac:spMkLst>
        </pc:spChg>
        <pc:spChg chg="add mod">
          <ac:chgData name="Petur Þ. Sigurdsson" userId="b51620a9-a6bc-43cc-8d20-2596b195e64d" providerId="ADAL" clId="{78C08675-12AD-46CC-ABA0-75090C8994CF}" dt="2022-05-01T11:22:05.622" v="702" actId="313"/>
          <ac:spMkLst>
            <pc:docMk/>
            <pc:sldMk cId="2695793818" sldId="2134805197"/>
            <ac:spMk id="38" creationId="{7A921CFA-563D-4CFD-9095-921C7AE56F63}"/>
          </ac:spMkLst>
        </pc:spChg>
        <pc:spChg chg="add mod">
          <ac:chgData name="Petur Þ. Sigurdsson" userId="b51620a9-a6bc-43cc-8d20-2596b195e64d" providerId="ADAL" clId="{78C08675-12AD-46CC-ABA0-75090C8994CF}" dt="2022-05-01T11:23:37.579" v="743" actId="20577"/>
          <ac:spMkLst>
            <pc:docMk/>
            <pc:sldMk cId="2695793818" sldId="2134805197"/>
            <ac:spMk id="39" creationId="{2DC9F506-43A3-4EB1-AB55-97FE3D48E095}"/>
          </ac:spMkLst>
        </pc:spChg>
        <pc:spChg chg="add mod">
          <ac:chgData name="Petur Þ. Sigurdsson" userId="b51620a9-a6bc-43cc-8d20-2596b195e64d" providerId="ADAL" clId="{78C08675-12AD-46CC-ABA0-75090C8994CF}" dt="2022-05-01T11:15:21.995" v="3" actId="478"/>
          <ac:spMkLst>
            <pc:docMk/>
            <pc:sldMk cId="2695793818" sldId="2134805197"/>
            <ac:spMk id="41" creationId="{F99E2856-55CA-4672-9AE1-FE7F1E8BA3CF}"/>
          </ac:spMkLst>
        </pc:spChg>
        <pc:grpChg chg="add mod">
          <ac:chgData name="Petur Þ. Sigurdsson" userId="b51620a9-a6bc-43cc-8d20-2596b195e64d" providerId="ADAL" clId="{78C08675-12AD-46CC-ABA0-75090C8994CF}" dt="2022-05-01T11:15:35.984" v="5" actId="1076"/>
          <ac:grpSpMkLst>
            <pc:docMk/>
            <pc:sldMk cId="2695793818" sldId="2134805197"/>
            <ac:grpSpMk id="8" creationId="{0482F78C-B702-47DB-8B40-C765148D55DA}"/>
          </ac:grpSpMkLst>
        </pc:grpChg>
        <pc:grpChg chg="add mod">
          <ac:chgData name="Petur Þ. Sigurdsson" userId="b51620a9-a6bc-43cc-8d20-2596b195e64d" providerId="ADAL" clId="{78C08675-12AD-46CC-ABA0-75090C8994CF}" dt="2022-05-01T11:15:35.984" v="5" actId="1076"/>
          <ac:grpSpMkLst>
            <pc:docMk/>
            <pc:sldMk cId="2695793818" sldId="2134805197"/>
            <ac:grpSpMk id="11" creationId="{C5EE8FE3-4B43-4D38-B569-08C51258D612}"/>
          </ac:grpSpMkLst>
        </pc:grpChg>
        <pc:grpChg chg="add mod">
          <ac:chgData name="Petur Þ. Sigurdsson" userId="b51620a9-a6bc-43cc-8d20-2596b195e64d" providerId="ADAL" clId="{78C08675-12AD-46CC-ABA0-75090C8994CF}" dt="2022-05-01T11:15:35.984" v="5" actId="1076"/>
          <ac:grpSpMkLst>
            <pc:docMk/>
            <pc:sldMk cId="2695793818" sldId="2134805197"/>
            <ac:grpSpMk id="14" creationId="{4C5C7E68-895D-45FF-8F15-7F8DC6549693}"/>
          </ac:grpSpMkLst>
        </pc:grpChg>
        <pc:grpChg chg="mod">
          <ac:chgData name="Petur Þ. Sigurdsson" userId="b51620a9-a6bc-43cc-8d20-2596b195e64d" providerId="ADAL" clId="{78C08675-12AD-46CC-ABA0-75090C8994CF}" dt="2022-05-01T11:15:35.984" v="5" actId="1076"/>
          <ac:grpSpMkLst>
            <pc:docMk/>
            <pc:sldMk cId="2695793818" sldId="2134805197"/>
            <ac:grpSpMk id="16" creationId="{81DA3B78-7D37-44FB-BB64-15283FFB23B6}"/>
          </ac:grpSpMkLst>
        </pc:grpChg>
        <pc:grpChg chg="mod">
          <ac:chgData name="Petur Þ. Sigurdsson" userId="b51620a9-a6bc-43cc-8d20-2596b195e64d" providerId="ADAL" clId="{78C08675-12AD-46CC-ABA0-75090C8994CF}" dt="2022-05-01T11:15:35.984" v="5" actId="1076"/>
          <ac:grpSpMkLst>
            <pc:docMk/>
            <pc:sldMk cId="2695793818" sldId="2134805197"/>
            <ac:grpSpMk id="17" creationId="{6E17B4B2-E101-49E0-9E67-0B1612B28017}"/>
          </ac:grpSpMkLst>
        </pc:grpChg>
        <pc:grpChg chg="mod">
          <ac:chgData name="Petur Þ. Sigurdsson" userId="b51620a9-a6bc-43cc-8d20-2596b195e64d" providerId="ADAL" clId="{78C08675-12AD-46CC-ABA0-75090C8994CF}" dt="2022-05-01T11:15:35.984" v="5" actId="1076"/>
          <ac:grpSpMkLst>
            <pc:docMk/>
            <pc:sldMk cId="2695793818" sldId="2134805197"/>
            <ac:grpSpMk id="18" creationId="{2B701189-0828-4081-8087-61D311D23978}"/>
          </ac:grpSpMkLst>
        </pc:grpChg>
        <pc:grpChg chg="add mod">
          <ac:chgData name="Petur Þ. Sigurdsson" userId="b51620a9-a6bc-43cc-8d20-2596b195e64d" providerId="ADAL" clId="{78C08675-12AD-46CC-ABA0-75090C8994CF}" dt="2022-05-01T11:15:35.984" v="5" actId="1076"/>
          <ac:grpSpMkLst>
            <pc:docMk/>
            <pc:sldMk cId="2695793818" sldId="2134805197"/>
            <ac:grpSpMk id="29" creationId="{AEB1D885-6363-4FD8-9994-38864EC99B3D}"/>
          </ac:grpSpMkLst>
        </pc:grpChg>
        <pc:grpChg chg="add mod">
          <ac:chgData name="Petur Þ. Sigurdsson" userId="b51620a9-a6bc-43cc-8d20-2596b195e64d" providerId="ADAL" clId="{78C08675-12AD-46CC-ABA0-75090C8994CF}" dt="2022-05-01T11:15:35.984" v="5" actId="1076"/>
          <ac:grpSpMkLst>
            <pc:docMk/>
            <pc:sldMk cId="2695793818" sldId="2134805197"/>
            <ac:grpSpMk id="32" creationId="{0F510C29-5877-4940-9783-0E6F774452A2}"/>
          </ac:grpSpMkLst>
        </pc:grpChg>
        <pc:picChg chg="mod">
          <ac:chgData name="Petur Þ. Sigurdsson" userId="b51620a9-a6bc-43cc-8d20-2596b195e64d" providerId="ADAL" clId="{78C08675-12AD-46CC-ABA0-75090C8994CF}" dt="2022-05-01T11:15:35.984" v="5" actId="1076"/>
          <ac:picMkLst>
            <pc:docMk/>
            <pc:sldMk cId="2695793818" sldId="2134805197"/>
            <ac:picMk id="10" creationId="{D970C23D-1F83-44C1-A8F5-4654D709E358}"/>
          </ac:picMkLst>
        </pc:picChg>
        <pc:picChg chg="mod">
          <ac:chgData name="Petur Þ. Sigurdsson" userId="b51620a9-a6bc-43cc-8d20-2596b195e64d" providerId="ADAL" clId="{78C08675-12AD-46CC-ABA0-75090C8994CF}" dt="2022-05-01T11:15:35.984" v="5" actId="1076"/>
          <ac:picMkLst>
            <pc:docMk/>
            <pc:sldMk cId="2695793818" sldId="2134805197"/>
            <ac:picMk id="13" creationId="{5DA67C51-09C8-4002-81A6-5EA140D059AD}"/>
          </ac:picMkLst>
        </pc:picChg>
        <pc:picChg chg="mod">
          <ac:chgData name="Petur Þ. Sigurdsson" userId="b51620a9-a6bc-43cc-8d20-2596b195e64d" providerId="ADAL" clId="{78C08675-12AD-46CC-ABA0-75090C8994CF}" dt="2022-05-01T11:15:35.984" v="5" actId="1076"/>
          <ac:picMkLst>
            <pc:docMk/>
            <pc:sldMk cId="2695793818" sldId="2134805197"/>
            <ac:picMk id="31" creationId="{5EFA387D-6E65-4F28-8E3B-DE46E75E58C2}"/>
          </ac:picMkLst>
        </pc:picChg>
        <pc:picChg chg="mod">
          <ac:chgData name="Petur Þ. Sigurdsson" userId="b51620a9-a6bc-43cc-8d20-2596b195e64d" providerId="ADAL" clId="{78C08675-12AD-46CC-ABA0-75090C8994CF}" dt="2022-05-01T11:15:35.984" v="5" actId="1076"/>
          <ac:picMkLst>
            <pc:docMk/>
            <pc:sldMk cId="2695793818" sldId="2134805197"/>
            <ac:picMk id="34" creationId="{70184EAE-9908-43A1-A1D5-EABF3625F693}"/>
          </ac:picMkLst>
        </pc:picChg>
        <pc:cxnChg chg="mod">
          <ac:chgData name="Petur Þ. Sigurdsson" userId="b51620a9-a6bc-43cc-8d20-2596b195e64d" providerId="ADAL" clId="{78C08675-12AD-46CC-ABA0-75090C8994CF}" dt="2022-05-01T11:15:35.984" v="5" actId="1076"/>
          <ac:cxnSpMkLst>
            <pc:docMk/>
            <pc:sldMk cId="2695793818" sldId="2134805197"/>
            <ac:cxnSpMk id="19" creationId="{C3B461B0-8EA8-494E-9FB0-630558814D88}"/>
          </ac:cxnSpMkLst>
        </pc:cxnChg>
        <pc:cxnChg chg="mod">
          <ac:chgData name="Petur Þ. Sigurdsson" userId="b51620a9-a6bc-43cc-8d20-2596b195e64d" providerId="ADAL" clId="{78C08675-12AD-46CC-ABA0-75090C8994CF}" dt="2022-05-01T11:15:35.984" v="5" actId="1076"/>
          <ac:cxnSpMkLst>
            <pc:docMk/>
            <pc:sldMk cId="2695793818" sldId="2134805197"/>
            <ac:cxnSpMk id="20" creationId="{01422165-9F2D-4346-99D2-083C66A699D9}"/>
          </ac:cxnSpMkLst>
        </pc:cxnChg>
      </pc:sldChg>
      <pc:sldChg chg="delSp modSp add del modAnim">
        <pc:chgData name="Petur Þ. Sigurdsson" userId="b51620a9-a6bc-43cc-8d20-2596b195e64d" providerId="ADAL" clId="{78C08675-12AD-46CC-ABA0-75090C8994CF}" dt="2022-05-01T11:29:20.058" v="759" actId="47"/>
        <pc:sldMkLst>
          <pc:docMk/>
          <pc:sldMk cId="2530253728" sldId="2134805198"/>
        </pc:sldMkLst>
        <pc:spChg chg="mod topLvl">
          <ac:chgData name="Petur Þ. Sigurdsson" userId="b51620a9-a6bc-43cc-8d20-2596b195e64d" providerId="ADAL" clId="{78C08675-12AD-46CC-ABA0-75090C8994CF}" dt="2022-05-01T11:27:50.474" v="754" actId="165"/>
          <ac:spMkLst>
            <pc:docMk/>
            <pc:sldMk cId="2530253728" sldId="2134805198"/>
            <ac:spMk id="57" creationId="{1F595E75-8815-B176-2509-B4BCF407A4EC}"/>
          </ac:spMkLst>
        </pc:spChg>
        <pc:spChg chg="mod topLvl">
          <ac:chgData name="Petur Þ. Sigurdsson" userId="b51620a9-a6bc-43cc-8d20-2596b195e64d" providerId="ADAL" clId="{78C08675-12AD-46CC-ABA0-75090C8994CF}" dt="2022-05-01T11:27:35.848" v="753" actId="165"/>
          <ac:spMkLst>
            <pc:docMk/>
            <pc:sldMk cId="2530253728" sldId="2134805198"/>
            <ac:spMk id="59" creationId="{89882141-BFC0-9082-BD04-4DC3992C534F}"/>
          </ac:spMkLst>
        </pc:spChg>
        <pc:grpChg chg="del mod topLvl">
          <ac:chgData name="Petur Þ. Sigurdsson" userId="b51620a9-a6bc-43cc-8d20-2596b195e64d" providerId="ADAL" clId="{78C08675-12AD-46CC-ABA0-75090C8994CF}" dt="2022-05-01T11:27:50.474" v="754" actId="165"/>
          <ac:grpSpMkLst>
            <pc:docMk/>
            <pc:sldMk cId="2530253728" sldId="2134805198"/>
            <ac:grpSpMk id="11" creationId="{F5D34657-2DA3-A3E2-883C-1D9617D424FA}"/>
          </ac:grpSpMkLst>
        </pc:grpChg>
        <pc:grpChg chg="del">
          <ac:chgData name="Petur Þ. Sigurdsson" userId="b51620a9-a6bc-43cc-8d20-2596b195e64d" providerId="ADAL" clId="{78C08675-12AD-46CC-ABA0-75090C8994CF}" dt="2022-05-01T11:27:35.848" v="753" actId="165"/>
          <ac:grpSpMkLst>
            <pc:docMk/>
            <pc:sldMk cId="2530253728" sldId="2134805198"/>
            <ac:grpSpMk id="13" creationId="{0EE65444-C19A-92C2-EE4F-87DD12D8C7F9}"/>
          </ac:grpSpMkLst>
        </pc:grpChg>
        <pc:picChg chg="mod topLvl">
          <ac:chgData name="Petur Þ. Sigurdsson" userId="b51620a9-a6bc-43cc-8d20-2596b195e64d" providerId="ADAL" clId="{78C08675-12AD-46CC-ABA0-75090C8994CF}" dt="2022-05-01T11:27:50.474" v="754" actId="165"/>
          <ac:picMkLst>
            <pc:docMk/>
            <pc:sldMk cId="2530253728" sldId="2134805198"/>
            <ac:picMk id="8" creationId="{2BA8C491-9460-2EF9-A7A5-DB186C6D84A3}"/>
          </ac:picMkLst>
        </pc:picChg>
        <pc:cxnChg chg="mod topLvl">
          <ac:chgData name="Petur Þ. Sigurdsson" userId="b51620a9-a6bc-43cc-8d20-2596b195e64d" providerId="ADAL" clId="{78C08675-12AD-46CC-ABA0-75090C8994CF}" dt="2022-05-01T11:27:50.474" v="754" actId="165"/>
          <ac:cxnSpMkLst>
            <pc:docMk/>
            <pc:sldMk cId="2530253728" sldId="2134805198"/>
            <ac:cxnSpMk id="58" creationId="{70C94144-3BC7-B09A-D754-203EA7BC1615}"/>
          </ac:cxnSpMkLst>
        </pc:cxnChg>
      </pc:sldChg>
      <pc:sldChg chg="delSp modSp mod modAnim modNotesTx">
        <pc:chgData name="Petur Þ. Sigurdsson" userId="b51620a9-a6bc-43cc-8d20-2596b195e64d" providerId="ADAL" clId="{78C08675-12AD-46CC-ABA0-75090C8994CF}" dt="2022-05-10T15:49:25.541" v="16334"/>
        <pc:sldMkLst>
          <pc:docMk/>
          <pc:sldMk cId="3429873482" sldId="2134805198"/>
        </pc:sldMkLst>
        <pc:spChg chg="mod topLvl">
          <ac:chgData name="Petur Þ. Sigurdsson" userId="b51620a9-a6bc-43cc-8d20-2596b195e64d" providerId="ADAL" clId="{78C08675-12AD-46CC-ABA0-75090C8994CF}" dt="2022-05-09T18:14:27.793" v="3531" actId="165"/>
          <ac:spMkLst>
            <pc:docMk/>
            <pc:sldMk cId="3429873482" sldId="2134805198"/>
            <ac:spMk id="136" creationId="{6CB33B85-2F35-4479-B0EB-E4904C9BBAA1}"/>
          </ac:spMkLst>
        </pc:spChg>
        <pc:grpChg chg="del">
          <ac:chgData name="Petur Þ. Sigurdsson" userId="b51620a9-a6bc-43cc-8d20-2596b195e64d" providerId="ADAL" clId="{78C08675-12AD-46CC-ABA0-75090C8994CF}" dt="2022-05-09T18:14:27.793" v="3531" actId="165"/>
          <ac:grpSpMkLst>
            <pc:docMk/>
            <pc:sldMk cId="3429873482" sldId="2134805198"/>
            <ac:grpSpMk id="14" creationId="{33E5DB69-CD8E-6A4B-0D54-E1D91FADD0E1}"/>
          </ac:grpSpMkLst>
        </pc:grpChg>
        <pc:picChg chg="mod topLvl">
          <ac:chgData name="Petur Þ. Sigurdsson" userId="b51620a9-a6bc-43cc-8d20-2596b195e64d" providerId="ADAL" clId="{78C08675-12AD-46CC-ABA0-75090C8994CF}" dt="2022-05-09T18:14:27.793" v="3531" actId="165"/>
          <ac:picMkLst>
            <pc:docMk/>
            <pc:sldMk cId="3429873482" sldId="2134805198"/>
            <ac:picMk id="51" creationId="{0D7C5681-6C9E-4B56-96CD-BC88B8C9B1AC}"/>
          </ac:picMkLst>
        </pc:picChg>
        <pc:picChg chg="mod topLvl">
          <ac:chgData name="Petur Þ. Sigurdsson" userId="b51620a9-a6bc-43cc-8d20-2596b195e64d" providerId="ADAL" clId="{78C08675-12AD-46CC-ABA0-75090C8994CF}" dt="2022-05-09T18:14:27.793" v="3531" actId="165"/>
          <ac:picMkLst>
            <pc:docMk/>
            <pc:sldMk cId="3429873482" sldId="2134805198"/>
            <ac:picMk id="52" creationId="{5B8E15C2-8AF4-4A48-8CB8-33B3E5DE2ED4}"/>
          </ac:picMkLst>
        </pc:picChg>
        <pc:picChg chg="mod topLvl">
          <ac:chgData name="Petur Þ. Sigurdsson" userId="b51620a9-a6bc-43cc-8d20-2596b195e64d" providerId="ADAL" clId="{78C08675-12AD-46CC-ABA0-75090C8994CF}" dt="2022-05-09T18:14:27.793" v="3531" actId="165"/>
          <ac:picMkLst>
            <pc:docMk/>
            <pc:sldMk cId="3429873482" sldId="2134805198"/>
            <ac:picMk id="89" creationId="{74E2BCC9-765A-4529-82B7-3F337E0AEFB0}"/>
          </ac:picMkLst>
        </pc:picChg>
        <pc:cxnChg chg="mod topLvl">
          <ac:chgData name="Petur Þ. Sigurdsson" userId="b51620a9-a6bc-43cc-8d20-2596b195e64d" providerId="ADAL" clId="{78C08675-12AD-46CC-ABA0-75090C8994CF}" dt="2022-05-09T18:14:27.793" v="3531" actId="165"/>
          <ac:cxnSpMkLst>
            <pc:docMk/>
            <pc:sldMk cId="3429873482" sldId="2134805198"/>
            <ac:cxnSpMk id="94" creationId="{B5F4C296-73F7-4856-BD17-5A87A948BA56}"/>
          </ac:cxnSpMkLst>
        </pc:cxnChg>
        <pc:cxnChg chg="mod topLvl">
          <ac:chgData name="Petur Þ. Sigurdsson" userId="b51620a9-a6bc-43cc-8d20-2596b195e64d" providerId="ADAL" clId="{78C08675-12AD-46CC-ABA0-75090C8994CF}" dt="2022-05-09T18:14:27.793" v="3531" actId="165"/>
          <ac:cxnSpMkLst>
            <pc:docMk/>
            <pc:sldMk cId="3429873482" sldId="2134805198"/>
            <ac:cxnSpMk id="95" creationId="{F4045C08-8B2E-4EFD-97FE-D0D7CD45D9B5}"/>
          </ac:cxnSpMkLst>
        </pc:cxnChg>
        <pc:cxnChg chg="mod topLvl">
          <ac:chgData name="Petur Þ. Sigurdsson" userId="b51620a9-a6bc-43cc-8d20-2596b195e64d" providerId="ADAL" clId="{78C08675-12AD-46CC-ABA0-75090C8994CF}" dt="2022-05-09T18:14:27.793" v="3531" actId="165"/>
          <ac:cxnSpMkLst>
            <pc:docMk/>
            <pc:sldMk cId="3429873482" sldId="2134805198"/>
            <ac:cxnSpMk id="96" creationId="{AAD3CD3B-E45F-4A62-8B97-1903403E4F50}"/>
          </ac:cxnSpMkLst>
        </pc:cxnChg>
        <pc:cxnChg chg="mod topLvl">
          <ac:chgData name="Petur Þ. Sigurdsson" userId="b51620a9-a6bc-43cc-8d20-2596b195e64d" providerId="ADAL" clId="{78C08675-12AD-46CC-ABA0-75090C8994CF}" dt="2022-05-09T18:14:27.793" v="3531" actId="165"/>
          <ac:cxnSpMkLst>
            <pc:docMk/>
            <pc:sldMk cId="3429873482" sldId="2134805198"/>
            <ac:cxnSpMk id="119" creationId="{A0BD185D-542E-4E34-BFD2-4DE016ADEAF0}"/>
          </ac:cxnSpMkLst>
        </pc:cxnChg>
      </pc:sldChg>
      <pc:sldChg chg="mod ord modShow">
        <pc:chgData name="Petur Þ. Sigurdsson" userId="b51620a9-a6bc-43cc-8d20-2596b195e64d" providerId="ADAL" clId="{78C08675-12AD-46CC-ABA0-75090C8994CF}" dt="2022-05-10T21:54:29.090" v="16353"/>
        <pc:sldMkLst>
          <pc:docMk/>
          <pc:sldMk cId="3263365016" sldId="2134805199"/>
        </pc:sldMkLst>
      </pc:sldChg>
    </pc:docChg>
  </pc:docChgLst>
  <pc:docChgLst>
    <pc:chgData name="Petur Þ. Sigurdsson" userId="b51620a9-a6bc-43cc-8d20-2596b195e64d" providerId="ADAL" clId="{2DF1D78C-B323-4663-81BD-5E94DFD366CA}"/>
    <pc:docChg chg="undo redo custSel addSld delSld modSld sldOrd modSection">
      <pc:chgData name="Petur Þ. Sigurdsson" userId="b51620a9-a6bc-43cc-8d20-2596b195e64d" providerId="ADAL" clId="{2DF1D78C-B323-4663-81BD-5E94DFD366CA}" dt="2022-04-06T14:56:19.983" v="2746" actId="20577"/>
      <pc:docMkLst>
        <pc:docMk/>
      </pc:docMkLst>
      <pc:sldChg chg="modSp mod ord modShow">
        <pc:chgData name="Petur Þ. Sigurdsson" userId="b51620a9-a6bc-43cc-8d20-2596b195e64d" providerId="ADAL" clId="{2DF1D78C-B323-4663-81BD-5E94DFD366CA}" dt="2022-04-05T16:38:13.332" v="995"/>
        <pc:sldMkLst>
          <pc:docMk/>
          <pc:sldMk cId="3968175844" sldId="256"/>
        </pc:sldMkLst>
        <pc:spChg chg="mod">
          <ac:chgData name="Petur Þ. Sigurdsson" userId="b51620a9-a6bc-43cc-8d20-2596b195e64d" providerId="ADAL" clId="{2DF1D78C-B323-4663-81BD-5E94DFD366CA}" dt="2022-04-04T16:25:55.491" v="292" actId="20577"/>
          <ac:spMkLst>
            <pc:docMk/>
            <pc:sldMk cId="3968175844" sldId="256"/>
            <ac:spMk id="359" creationId="{2D4278C6-72BE-1341-B6B5-1F30E31D17A3}"/>
          </ac:spMkLst>
        </pc:spChg>
      </pc:sldChg>
      <pc:sldChg chg="modSp mod">
        <pc:chgData name="Petur Þ. Sigurdsson" userId="b51620a9-a6bc-43cc-8d20-2596b195e64d" providerId="ADAL" clId="{2DF1D78C-B323-4663-81BD-5E94DFD366CA}" dt="2022-03-21T15:03:46.427" v="77" actId="20577"/>
        <pc:sldMkLst>
          <pc:docMk/>
          <pc:sldMk cId="1465506457" sldId="406"/>
        </pc:sldMkLst>
        <pc:spChg chg="mod">
          <ac:chgData name="Petur Þ. Sigurdsson" userId="b51620a9-a6bc-43cc-8d20-2596b195e64d" providerId="ADAL" clId="{2DF1D78C-B323-4663-81BD-5E94DFD366CA}" dt="2022-03-21T15:03:35.644" v="40" actId="20577"/>
          <ac:spMkLst>
            <pc:docMk/>
            <pc:sldMk cId="1465506457" sldId="406"/>
            <ac:spMk id="2" creationId="{1C6BE60D-7BA8-B942-9BF6-E136265202BC}"/>
          </ac:spMkLst>
        </pc:spChg>
        <pc:spChg chg="mod">
          <ac:chgData name="Petur Þ. Sigurdsson" userId="b51620a9-a6bc-43cc-8d20-2596b195e64d" providerId="ADAL" clId="{2DF1D78C-B323-4663-81BD-5E94DFD366CA}" dt="2022-03-21T15:03:41.603" v="61" actId="20577"/>
          <ac:spMkLst>
            <pc:docMk/>
            <pc:sldMk cId="1465506457" sldId="406"/>
            <ac:spMk id="4" creationId="{A69238D5-510F-114D-B999-A705792B14B9}"/>
          </ac:spMkLst>
        </pc:spChg>
        <pc:spChg chg="mod">
          <ac:chgData name="Petur Þ. Sigurdsson" userId="b51620a9-a6bc-43cc-8d20-2596b195e64d" providerId="ADAL" clId="{2DF1D78C-B323-4663-81BD-5E94DFD366CA}" dt="2022-03-21T15:03:46.427" v="77" actId="20577"/>
          <ac:spMkLst>
            <pc:docMk/>
            <pc:sldMk cId="1465506457" sldId="406"/>
            <ac:spMk id="5" creationId="{DB8B57F6-B8BC-A44F-BA8F-6F0ADD6C0DB0}"/>
          </ac:spMkLst>
        </pc:spChg>
      </pc:sldChg>
      <pc:sldChg chg="new">
        <pc:chgData name="Petur Þ. Sigurdsson" userId="b51620a9-a6bc-43cc-8d20-2596b195e64d" providerId="ADAL" clId="{2DF1D78C-B323-4663-81BD-5E94DFD366CA}" dt="2022-03-21T15:01:43.216" v="0" actId="680"/>
        <pc:sldMkLst>
          <pc:docMk/>
          <pc:sldMk cId="111188399" sldId="407"/>
        </pc:sldMkLst>
      </pc:sldChg>
      <pc:sldChg chg="modSp mod ord">
        <pc:chgData name="Petur Þ. Sigurdsson" userId="b51620a9-a6bc-43cc-8d20-2596b195e64d" providerId="ADAL" clId="{2DF1D78C-B323-4663-81BD-5E94DFD366CA}" dt="2022-04-05T18:04:07.783" v="1530"/>
        <pc:sldMkLst>
          <pc:docMk/>
          <pc:sldMk cId="3763642251" sldId="408"/>
        </pc:sldMkLst>
        <pc:spChg chg="mod">
          <ac:chgData name="Petur Þ. Sigurdsson" userId="b51620a9-a6bc-43cc-8d20-2596b195e64d" providerId="ADAL" clId="{2DF1D78C-B323-4663-81BD-5E94DFD366CA}" dt="2022-03-21T15:03:52.908" v="86" actId="20577"/>
          <ac:spMkLst>
            <pc:docMk/>
            <pc:sldMk cId="3763642251" sldId="408"/>
            <ac:spMk id="2" creationId="{77970D78-B821-F34A-9A77-D28F87E7534A}"/>
          </ac:spMkLst>
        </pc:spChg>
      </pc:sldChg>
      <pc:sldChg chg="modSp mod ord">
        <pc:chgData name="Petur Þ. Sigurdsson" userId="b51620a9-a6bc-43cc-8d20-2596b195e64d" providerId="ADAL" clId="{2DF1D78C-B323-4663-81BD-5E94DFD366CA}" dt="2022-04-05T18:04:20.404" v="1532"/>
        <pc:sldMkLst>
          <pc:docMk/>
          <pc:sldMk cId="2088562273" sldId="409"/>
        </pc:sldMkLst>
        <pc:spChg chg="mod">
          <ac:chgData name="Petur Þ. Sigurdsson" userId="b51620a9-a6bc-43cc-8d20-2596b195e64d" providerId="ADAL" clId="{2DF1D78C-B323-4663-81BD-5E94DFD366CA}" dt="2022-03-21T15:03:59.041" v="106" actId="20577"/>
          <ac:spMkLst>
            <pc:docMk/>
            <pc:sldMk cId="2088562273" sldId="409"/>
            <ac:spMk id="2" creationId="{77970D78-B821-F34A-9A77-D28F87E7534A}"/>
          </ac:spMkLst>
        </pc:spChg>
      </pc:sldChg>
      <pc:sldChg chg="new del">
        <pc:chgData name="Petur Þ. Sigurdsson" userId="b51620a9-a6bc-43cc-8d20-2596b195e64d" providerId="ADAL" clId="{2DF1D78C-B323-4663-81BD-5E94DFD366CA}" dt="2022-03-28T08:58:50.535" v="108" actId="47"/>
        <pc:sldMkLst>
          <pc:docMk/>
          <pc:sldMk cId="274910948" sldId="410"/>
        </pc:sldMkLst>
      </pc:sldChg>
      <pc:sldChg chg="modSp mod">
        <pc:chgData name="Petur Þ. Sigurdsson" userId="b51620a9-a6bc-43cc-8d20-2596b195e64d" providerId="ADAL" clId="{2DF1D78C-B323-4663-81BD-5E94DFD366CA}" dt="2022-04-06T13:15:00.877" v="1622" actId="120"/>
        <pc:sldMkLst>
          <pc:docMk/>
          <pc:sldMk cId="943522091" sldId="411"/>
        </pc:sldMkLst>
        <pc:spChg chg="mod">
          <ac:chgData name="Petur Þ. Sigurdsson" userId="b51620a9-a6bc-43cc-8d20-2596b195e64d" providerId="ADAL" clId="{2DF1D78C-B323-4663-81BD-5E94DFD366CA}" dt="2022-04-06T13:15:00.877" v="1622" actId="120"/>
          <ac:spMkLst>
            <pc:docMk/>
            <pc:sldMk cId="943522091" sldId="411"/>
            <ac:spMk id="2" creationId="{25332306-0255-41F4-A7A8-7AEE86A983F5}"/>
          </ac:spMkLst>
        </pc:spChg>
      </pc:sldChg>
      <pc:sldChg chg="delSp modSp mod delAnim">
        <pc:chgData name="Petur Þ. Sigurdsson" userId="b51620a9-a6bc-43cc-8d20-2596b195e64d" providerId="ADAL" clId="{2DF1D78C-B323-4663-81BD-5E94DFD366CA}" dt="2022-04-05T15:19:00.891" v="607" actId="1076"/>
        <pc:sldMkLst>
          <pc:docMk/>
          <pc:sldMk cId="1608138782" sldId="414"/>
        </pc:sldMkLst>
        <pc:picChg chg="mod">
          <ac:chgData name="Petur Þ. Sigurdsson" userId="b51620a9-a6bc-43cc-8d20-2596b195e64d" providerId="ADAL" clId="{2DF1D78C-B323-4663-81BD-5E94DFD366CA}" dt="2022-04-05T15:19:00.891" v="607" actId="1076"/>
          <ac:picMkLst>
            <pc:docMk/>
            <pc:sldMk cId="1608138782" sldId="414"/>
            <ac:picMk id="50" creationId="{1E3BF225-347D-4545-8510-E84DC10099DE}"/>
          </ac:picMkLst>
        </pc:picChg>
        <pc:picChg chg="mod">
          <ac:chgData name="Petur Þ. Sigurdsson" userId="b51620a9-a6bc-43cc-8d20-2596b195e64d" providerId="ADAL" clId="{2DF1D78C-B323-4663-81BD-5E94DFD366CA}" dt="2022-04-05T15:19:00.891" v="607" actId="1076"/>
          <ac:picMkLst>
            <pc:docMk/>
            <pc:sldMk cId="1608138782" sldId="414"/>
            <ac:picMk id="51" creationId="{0D7C5681-6C9E-4B56-96CD-BC88B8C9B1AC}"/>
          </ac:picMkLst>
        </pc:picChg>
        <pc:picChg chg="mod">
          <ac:chgData name="Petur Þ. Sigurdsson" userId="b51620a9-a6bc-43cc-8d20-2596b195e64d" providerId="ADAL" clId="{2DF1D78C-B323-4663-81BD-5E94DFD366CA}" dt="2022-04-05T15:19:00.891" v="607" actId="1076"/>
          <ac:picMkLst>
            <pc:docMk/>
            <pc:sldMk cId="1608138782" sldId="414"/>
            <ac:picMk id="52" creationId="{5B8E15C2-8AF4-4A48-8CB8-33B3E5DE2ED4}"/>
          </ac:picMkLst>
        </pc:picChg>
        <pc:picChg chg="del mod">
          <ac:chgData name="Petur Þ. Sigurdsson" userId="b51620a9-a6bc-43cc-8d20-2596b195e64d" providerId="ADAL" clId="{2DF1D78C-B323-4663-81BD-5E94DFD366CA}" dt="2022-04-05T15:18:48.266" v="606" actId="478"/>
          <ac:picMkLst>
            <pc:docMk/>
            <pc:sldMk cId="1608138782" sldId="414"/>
            <ac:picMk id="53" creationId="{736607BA-4002-4B4C-A44B-5397E3B045B0}"/>
          </ac:picMkLst>
        </pc:picChg>
      </pc:sldChg>
      <pc:sldChg chg="ord">
        <pc:chgData name="Petur Þ. Sigurdsson" userId="b51620a9-a6bc-43cc-8d20-2596b195e64d" providerId="ADAL" clId="{2DF1D78C-B323-4663-81BD-5E94DFD366CA}" dt="2022-04-06T13:53:16.219" v="2472"/>
        <pc:sldMkLst>
          <pc:docMk/>
          <pc:sldMk cId="1383273275" sldId="439"/>
        </pc:sldMkLst>
      </pc:sldChg>
      <pc:sldChg chg="ord">
        <pc:chgData name="Petur Þ. Sigurdsson" userId="b51620a9-a6bc-43cc-8d20-2596b195e64d" providerId="ADAL" clId="{2DF1D78C-B323-4663-81BD-5E94DFD366CA}" dt="2022-04-06T13:18:03.919" v="1624"/>
        <pc:sldMkLst>
          <pc:docMk/>
          <pc:sldMk cId="1310622997" sldId="1704"/>
        </pc:sldMkLst>
      </pc:sldChg>
      <pc:sldChg chg="ord">
        <pc:chgData name="Petur Þ. Sigurdsson" userId="b51620a9-a6bc-43cc-8d20-2596b195e64d" providerId="ADAL" clId="{2DF1D78C-B323-4663-81BD-5E94DFD366CA}" dt="2022-04-05T16:38:24.613" v="997"/>
        <pc:sldMkLst>
          <pc:docMk/>
          <pc:sldMk cId="1504670477" sldId="1706"/>
        </pc:sldMkLst>
      </pc:sldChg>
      <pc:sldChg chg="ord">
        <pc:chgData name="Petur Þ. Sigurdsson" userId="b51620a9-a6bc-43cc-8d20-2596b195e64d" providerId="ADAL" clId="{2DF1D78C-B323-4663-81BD-5E94DFD366CA}" dt="2022-04-05T16:38:24.613" v="997"/>
        <pc:sldMkLst>
          <pc:docMk/>
          <pc:sldMk cId="1899067747" sldId="1708"/>
        </pc:sldMkLst>
      </pc:sldChg>
      <pc:sldChg chg="ord">
        <pc:chgData name="Petur Þ. Sigurdsson" userId="b51620a9-a6bc-43cc-8d20-2596b195e64d" providerId="ADAL" clId="{2DF1D78C-B323-4663-81BD-5E94DFD366CA}" dt="2022-04-05T16:38:24.613" v="997"/>
        <pc:sldMkLst>
          <pc:docMk/>
          <pc:sldMk cId="354069261" sldId="1709"/>
        </pc:sldMkLst>
      </pc:sldChg>
      <pc:sldChg chg="ord">
        <pc:chgData name="Petur Þ. Sigurdsson" userId="b51620a9-a6bc-43cc-8d20-2596b195e64d" providerId="ADAL" clId="{2DF1D78C-B323-4663-81BD-5E94DFD366CA}" dt="2022-04-05T16:38:24.613" v="997"/>
        <pc:sldMkLst>
          <pc:docMk/>
          <pc:sldMk cId="284367488" sldId="1710"/>
        </pc:sldMkLst>
      </pc:sldChg>
      <pc:sldChg chg="addSp delSp modSp mod modAnim">
        <pc:chgData name="Petur Þ. Sigurdsson" userId="b51620a9-a6bc-43cc-8d20-2596b195e64d" providerId="ADAL" clId="{2DF1D78C-B323-4663-81BD-5E94DFD366CA}" dt="2022-04-06T14:51:46.196" v="2700" actId="1036"/>
        <pc:sldMkLst>
          <pc:docMk/>
          <pc:sldMk cId="3435469945" sldId="1713"/>
        </pc:sldMkLst>
        <pc:spChg chg="mod">
          <ac:chgData name="Petur Þ. Sigurdsson" userId="b51620a9-a6bc-43cc-8d20-2596b195e64d" providerId="ADAL" clId="{2DF1D78C-B323-4663-81BD-5E94DFD366CA}" dt="2022-04-06T14:49:36.866" v="2672" actId="14100"/>
          <ac:spMkLst>
            <pc:docMk/>
            <pc:sldMk cId="3435469945" sldId="1713"/>
            <ac:spMk id="14" creationId="{0D2CE5BA-5284-4C0F-BBB4-1CCFF48F8E9F}"/>
          </ac:spMkLst>
        </pc:spChg>
        <pc:spChg chg="mod">
          <ac:chgData name="Petur Þ. Sigurdsson" userId="b51620a9-a6bc-43cc-8d20-2596b195e64d" providerId="ADAL" clId="{2DF1D78C-B323-4663-81BD-5E94DFD366CA}" dt="2022-04-06T14:50:33.546" v="2690" actId="14100"/>
          <ac:spMkLst>
            <pc:docMk/>
            <pc:sldMk cId="3435469945" sldId="1713"/>
            <ac:spMk id="25" creationId="{22BC57C0-C512-4807-8B45-5965C78E0C22}"/>
          </ac:spMkLst>
        </pc:spChg>
        <pc:picChg chg="add mod">
          <ac:chgData name="Petur Þ. Sigurdsson" userId="b51620a9-a6bc-43cc-8d20-2596b195e64d" providerId="ADAL" clId="{2DF1D78C-B323-4663-81BD-5E94DFD366CA}" dt="2022-04-06T14:49:22.694" v="2669" actId="1076"/>
          <ac:picMkLst>
            <pc:docMk/>
            <pc:sldMk cId="3435469945" sldId="1713"/>
            <ac:picMk id="2" creationId="{487F9BED-5DBB-4E6E-ADBE-157B229801F7}"/>
          </ac:picMkLst>
        </pc:picChg>
        <pc:picChg chg="add mod">
          <ac:chgData name="Petur Þ. Sigurdsson" userId="b51620a9-a6bc-43cc-8d20-2596b195e64d" providerId="ADAL" clId="{2DF1D78C-B323-4663-81BD-5E94DFD366CA}" dt="2022-04-06T14:49:19.226" v="2668" actId="1076"/>
          <ac:picMkLst>
            <pc:docMk/>
            <pc:sldMk cId="3435469945" sldId="1713"/>
            <ac:picMk id="3" creationId="{A2AA2098-53CB-4524-93A1-572CDCDE86EC}"/>
          </ac:picMkLst>
        </pc:picChg>
        <pc:picChg chg="add mod">
          <ac:chgData name="Petur Þ. Sigurdsson" userId="b51620a9-a6bc-43cc-8d20-2596b195e64d" providerId="ADAL" clId="{2DF1D78C-B323-4663-81BD-5E94DFD366CA}" dt="2022-04-06T14:50:25.715" v="2688" actId="14100"/>
          <ac:picMkLst>
            <pc:docMk/>
            <pc:sldMk cId="3435469945" sldId="1713"/>
            <ac:picMk id="5" creationId="{F9FDFE7C-2CE9-42F0-B16D-ED5C3B8DA68D}"/>
          </ac:picMkLst>
        </pc:picChg>
        <pc:picChg chg="mod">
          <ac:chgData name="Petur Þ. Sigurdsson" userId="b51620a9-a6bc-43cc-8d20-2596b195e64d" providerId="ADAL" clId="{2DF1D78C-B323-4663-81BD-5E94DFD366CA}" dt="2022-04-06T14:44:15.467" v="2643" actId="1076"/>
          <ac:picMkLst>
            <pc:docMk/>
            <pc:sldMk cId="3435469945" sldId="1713"/>
            <ac:picMk id="24" creationId="{5F233269-AE19-4989-AF3C-7A7E1E3C8CA8}"/>
          </ac:picMkLst>
        </pc:picChg>
        <pc:picChg chg="mod">
          <ac:chgData name="Petur Þ. Sigurdsson" userId="b51620a9-a6bc-43cc-8d20-2596b195e64d" providerId="ADAL" clId="{2DF1D78C-B323-4663-81BD-5E94DFD366CA}" dt="2022-04-06T14:49:56.376" v="2678" actId="1076"/>
          <ac:picMkLst>
            <pc:docMk/>
            <pc:sldMk cId="3435469945" sldId="1713"/>
            <ac:picMk id="28" creationId="{B3E3EEAE-50D2-4E68-8851-3488D6ED8EE1}"/>
          </ac:picMkLst>
        </pc:picChg>
        <pc:picChg chg="mod">
          <ac:chgData name="Petur Þ. Sigurdsson" userId="b51620a9-a6bc-43cc-8d20-2596b195e64d" providerId="ADAL" clId="{2DF1D78C-B323-4663-81BD-5E94DFD366CA}" dt="2022-04-06T14:49:08.954" v="2666" actId="1076"/>
          <ac:picMkLst>
            <pc:docMk/>
            <pc:sldMk cId="3435469945" sldId="1713"/>
            <ac:picMk id="29" creationId="{DFEDF7F6-6553-46AA-858D-35B82EEDB18C}"/>
          </ac:picMkLst>
        </pc:picChg>
        <pc:picChg chg="mod">
          <ac:chgData name="Petur Þ. Sigurdsson" userId="b51620a9-a6bc-43cc-8d20-2596b195e64d" providerId="ADAL" clId="{2DF1D78C-B323-4663-81BD-5E94DFD366CA}" dt="2022-04-06T14:49:11.296" v="2667" actId="1076"/>
          <ac:picMkLst>
            <pc:docMk/>
            <pc:sldMk cId="3435469945" sldId="1713"/>
            <ac:picMk id="30" creationId="{952CAFBF-6B3C-41A0-9A68-D8D13E480D6C}"/>
          </ac:picMkLst>
        </pc:picChg>
        <pc:picChg chg="add mod">
          <ac:chgData name="Petur Þ. Sigurdsson" userId="b51620a9-a6bc-43cc-8d20-2596b195e64d" providerId="ADAL" clId="{2DF1D78C-B323-4663-81BD-5E94DFD366CA}" dt="2022-04-06T14:50:13.819" v="2684" actId="1076"/>
          <ac:picMkLst>
            <pc:docMk/>
            <pc:sldMk cId="3435469945" sldId="1713"/>
            <ac:picMk id="31" creationId="{85D9C22A-BA4A-4931-9333-B281BA09DB6A}"/>
          </ac:picMkLst>
        </pc:picChg>
        <pc:picChg chg="mod">
          <ac:chgData name="Petur Þ. Sigurdsson" userId="b51620a9-a6bc-43cc-8d20-2596b195e64d" providerId="ADAL" clId="{2DF1D78C-B323-4663-81BD-5E94DFD366CA}" dt="2022-04-06T14:49:43.962" v="2673" actId="1076"/>
          <ac:picMkLst>
            <pc:docMk/>
            <pc:sldMk cId="3435469945" sldId="1713"/>
            <ac:picMk id="32" creationId="{23FDE529-70EF-4375-B099-5FE3D8566C74}"/>
          </ac:picMkLst>
        </pc:picChg>
        <pc:picChg chg="mod">
          <ac:chgData name="Petur Þ. Sigurdsson" userId="b51620a9-a6bc-43cc-8d20-2596b195e64d" providerId="ADAL" clId="{2DF1D78C-B323-4663-81BD-5E94DFD366CA}" dt="2022-04-06T14:49:45.792" v="2674" actId="1076"/>
          <ac:picMkLst>
            <pc:docMk/>
            <pc:sldMk cId="3435469945" sldId="1713"/>
            <ac:picMk id="33" creationId="{58A3712C-47D5-45A6-99A0-274E9DC8BE34}"/>
          </ac:picMkLst>
        </pc:picChg>
        <pc:picChg chg="add del mod">
          <ac:chgData name="Petur Þ. Sigurdsson" userId="b51620a9-a6bc-43cc-8d20-2596b195e64d" providerId="ADAL" clId="{2DF1D78C-B323-4663-81BD-5E94DFD366CA}" dt="2022-04-06T14:44:04.545" v="2639" actId="478"/>
          <ac:picMkLst>
            <pc:docMk/>
            <pc:sldMk cId="3435469945" sldId="1713"/>
            <ac:picMk id="34" creationId="{5E1BE57C-026A-4A75-9418-33272AC976A2}"/>
          </ac:picMkLst>
        </pc:picChg>
        <pc:picChg chg="add mod">
          <ac:chgData name="Petur Þ. Sigurdsson" userId="b51620a9-a6bc-43cc-8d20-2596b195e64d" providerId="ADAL" clId="{2DF1D78C-B323-4663-81BD-5E94DFD366CA}" dt="2022-04-06T14:49:34.365" v="2671" actId="1076"/>
          <ac:picMkLst>
            <pc:docMk/>
            <pc:sldMk cId="3435469945" sldId="1713"/>
            <ac:picMk id="35" creationId="{B1FDAA65-5657-4DF6-AEBC-9AECDFD5624A}"/>
          </ac:picMkLst>
        </pc:picChg>
        <pc:picChg chg="mod">
          <ac:chgData name="Petur Þ. Sigurdsson" userId="b51620a9-a6bc-43cc-8d20-2596b195e64d" providerId="ADAL" clId="{2DF1D78C-B323-4663-81BD-5E94DFD366CA}" dt="2022-04-06T14:49:59.622" v="2679" actId="1076"/>
          <ac:picMkLst>
            <pc:docMk/>
            <pc:sldMk cId="3435469945" sldId="1713"/>
            <ac:picMk id="38" creationId="{F92879D1-DEC0-4C3D-AC9D-DBDB4B13E492}"/>
          </ac:picMkLst>
        </pc:picChg>
        <pc:picChg chg="mod">
          <ac:chgData name="Petur Þ. Sigurdsson" userId="b51620a9-a6bc-43cc-8d20-2596b195e64d" providerId="ADAL" clId="{2DF1D78C-B323-4663-81BD-5E94DFD366CA}" dt="2022-04-06T14:51:46.196" v="2700" actId="1036"/>
          <ac:picMkLst>
            <pc:docMk/>
            <pc:sldMk cId="3435469945" sldId="1713"/>
            <ac:picMk id="40" creationId="{758559F3-883B-49E9-A9DD-89B16A0D3A57}"/>
          </ac:picMkLst>
        </pc:picChg>
        <pc:picChg chg="mod">
          <ac:chgData name="Petur Þ. Sigurdsson" userId="b51620a9-a6bc-43cc-8d20-2596b195e64d" providerId="ADAL" clId="{2DF1D78C-B323-4663-81BD-5E94DFD366CA}" dt="2022-04-06T14:49:06.844" v="2665" actId="1076"/>
          <ac:picMkLst>
            <pc:docMk/>
            <pc:sldMk cId="3435469945" sldId="1713"/>
            <ac:picMk id="50" creationId="{C5C37DC4-2D07-4B2E-BD61-21A02902F4A0}"/>
          </ac:picMkLst>
        </pc:picChg>
        <pc:picChg chg="mod">
          <ac:chgData name="Petur Þ. Sigurdsson" userId="b51620a9-a6bc-43cc-8d20-2596b195e64d" providerId="ADAL" clId="{2DF1D78C-B323-4663-81BD-5E94DFD366CA}" dt="2022-04-06T14:50:06.655" v="2682" actId="1076"/>
          <ac:picMkLst>
            <pc:docMk/>
            <pc:sldMk cId="3435469945" sldId="1713"/>
            <ac:picMk id="5122" creationId="{7E4B0633-21C0-408F-A048-04BA141727E6}"/>
          </ac:picMkLst>
        </pc:picChg>
        <pc:picChg chg="mod">
          <ac:chgData name="Petur Þ. Sigurdsson" userId="b51620a9-a6bc-43cc-8d20-2596b195e64d" providerId="ADAL" clId="{2DF1D78C-B323-4663-81BD-5E94DFD366CA}" dt="2022-04-06T14:49:04.752" v="2664" actId="1076"/>
          <ac:picMkLst>
            <pc:docMk/>
            <pc:sldMk cId="3435469945" sldId="1713"/>
            <ac:picMk id="5124" creationId="{B1C7ECD1-49B4-46AE-96AE-1DB3CA9A5991}"/>
          </ac:picMkLst>
        </pc:picChg>
      </pc:sldChg>
      <pc:sldChg chg="addSp delSp modSp mod modAnim">
        <pc:chgData name="Petur Þ. Sigurdsson" userId="b51620a9-a6bc-43cc-8d20-2596b195e64d" providerId="ADAL" clId="{2DF1D78C-B323-4663-81BD-5E94DFD366CA}" dt="2022-04-06T14:53:17.770" v="2708"/>
        <pc:sldMkLst>
          <pc:docMk/>
          <pc:sldMk cId="1264657784" sldId="1714"/>
        </pc:sldMkLst>
        <pc:spChg chg="mod">
          <ac:chgData name="Petur Þ. Sigurdsson" userId="b51620a9-a6bc-43cc-8d20-2596b195e64d" providerId="ADAL" clId="{2DF1D78C-B323-4663-81BD-5E94DFD366CA}" dt="2022-04-06T14:37:05.480" v="2606" actId="14100"/>
          <ac:spMkLst>
            <pc:docMk/>
            <pc:sldMk cId="1264657784" sldId="1714"/>
            <ac:spMk id="5" creationId="{072E1ED6-FD3E-451D-892D-B32DFDEA11E3}"/>
          </ac:spMkLst>
        </pc:spChg>
        <pc:spChg chg="mod">
          <ac:chgData name="Petur Þ. Sigurdsson" userId="b51620a9-a6bc-43cc-8d20-2596b195e64d" providerId="ADAL" clId="{2DF1D78C-B323-4663-81BD-5E94DFD366CA}" dt="2022-04-06T14:40:10.016" v="2610" actId="14100"/>
          <ac:spMkLst>
            <pc:docMk/>
            <pc:sldMk cId="1264657784" sldId="1714"/>
            <ac:spMk id="10" creationId="{3E39BEDF-82B4-4E41-988C-CD187D327A86}"/>
          </ac:spMkLst>
        </pc:spChg>
        <pc:spChg chg="mod">
          <ac:chgData name="Petur Þ. Sigurdsson" userId="b51620a9-a6bc-43cc-8d20-2596b195e64d" providerId="ADAL" clId="{2DF1D78C-B323-4663-81BD-5E94DFD366CA}" dt="2022-04-06T14:41:55.040" v="2632" actId="14100"/>
          <ac:spMkLst>
            <pc:docMk/>
            <pc:sldMk cId="1264657784" sldId="1714"/>
            <ac:spMk id="14" creationId="{7C445A44-C892-4734-BE10-7C99412752AD}"/>
          </ac:spMkLst>
        </pc:spChg>
        <pc:picChg chg="add mod">
          <ac:chgData name="Petur Þ. Sigurdsson" userId="b51620a9-a6bc-43cc-8d20-2596b195e64d" providerId="ADAL" clId="{2DF1D78C-B323-4663-81BD-5E94DFD366CA}" dt="2022-04-06T14:41:30.001" v="2624" actId="1076"/>
          <ac:picMkLst>
            <pc:docMk/>
            <pc:sldMk cId="1264657784" sldId="1714"/>
            <ac:picMk id="2" creationId="{B2F481E0-09C9-4B62-B430-D4ED09D364DA}"/>
          </ac:picMkLst>
        </pc:picChg>
        <pc:picChg chg="mod">
          <ac:chgData name="Petur Þ. Sigurdsson" userId="b51620a9-a6bc-43cc-8d20-2596b195e64d" providerId="ADAL" clId="{2DF1D78C-B323-4663-81BD-5E94DFD366CA}" dt="2022-04-06T14:41:13.925" v="2618" actId="1076"/>
          <ac:picMkLst>
            <pc:docMk/>
            <pc:sldMk cId="1264657784" sldId="1714"/>
            <ac:picMk id="11" creationId="{4C0A63A4-63FF-47B6-92A5-1F19B690874E}"/>
          </ac:picMkLst>
        </pc:picChg>
        <pc:picChg chg="mod">
          <ac:chgData name="Petur Þ. Sigurdsson" userId="b51620a9-a6bc-43cc-8d20-2596b195e64d" providerId="ADAL" clId="{2DF1D78C-B323-4663-81BD-5E94DFD366CA}" dt="2022-04-06T14:41:13.925" v="2618" actId="1076"/>
          <ac:picMkLst>
            <pc:docMk/>
            <pc:sldMk cId="1264657784" sldId="1714"/>
            <ac:picMk id="13" creationId="{E41F4A3E-0B02-4775-8F0F-686149EB70CB}"/>
          </ac:picMkLst>
        </pc:picChg>
        <pc:picChg chg="mod">
          <ac:chgData name="Petur Þ. Sigurdsson" userId="b51620a9-a6bc-43cc-8d20-2596b195e64d" providerId="ADAL" clId="{2DF1D78C-B323-4663-81BD-5E94DFD366CA}" dt="2022-04-06T14:41:38.592" v="2626" actId="1076"/>
          <ac:picMkLst>
            <pc:docMk/>
            <pc:sldMk cId="1264657784" sldId="1714"/>
            <ac:picMk id="17" creationId="{1226DBAA-EEB8-4894-8396-C578F34F41A6}"/>
          </ac:picMkLst>
        </pc:picChg>
        <pc:picChg chg="mod">
          <ac:chgData name="Petur Þ. Sigurdsson" userId="b51620a9-a6bc-43cc-8d20-2596b195e64d" providerId="ADAL" clId="{2DF1D78C-B323-4663-81BD-5E94DFD366CA}" dt="2022-04-06T14:41:13.925" v="2618" actId="1076"/>
          <ac:picMkLst>
            <pc:docMk/>
            <pc:sldMk cId="1264657784" sldId="1714"/>
            <ac:picMk id="28" creationId="{40BED051-B46E-4B03-B4F1-15C56C305FB4}"/>
          </ac:picMkLst>
        </pc:picChg>
        <pc:picChg chg="add mod">
          <ac:chgData name="Petur Þ. Sigurdsson" userId="b51620a9-a6bc-43cc-8d20-2596b195e64d" providerId="ADAL" clId="{2DF1D78C-B323-4663-81BD-5E94DFD366CA}" dt="2022-04-06T14:53:06.125" v="2706" actId="1076"/>
          <ac:picMkLst>
            <pc:docMk/>
            <pc:sldMk cId="1264657784" sldId="1714"/>
            <ac:picMk id="31" creationId="{99E9A0C9-44FA-4E8A-B347-CF606FF8E662}"/>
          </ac:picMkLst>
        </pc:picChg>
        <pc:picChg chg="add mod">
          <ac:chgData name="Petur Þ. Sigurdsson" userId="b51620a9-a6bc-43cc-8d20-2596b195e64d" providerId="ADAL" clId="{2DF1D78C-B323-4663-81BD-5E94DFD366CA}" dt="2022-04-06T14:52:56.959" v="2701" actId="1076"/>
          <ac:picMkLst>
            <pc:docMk/>
            <pc:sldMk cId="1264657784" sldId="1714"/>
            <ac:picMk id="32" creationId="{CC9F168B-CB00-4932-82DD-A823656F2E4C}"/>
          </ac:picMkLst>
        </pc:picChg>
        <pc:picChg chg="add del mod">
          <ac:chgData name="Petur Þ. Sigurdsson" userId="b51620a9-a6bc-43cc-8d20-2596b195e64d" providerId="ADAL" clId="{2DF1D78C-B323-4663-81BD-5E94DFD366CA}" dt="2022-04-06T14:40:52.052" v="2615" actId="478"/>
          <ac:picMkLst>
            <pc:docMk/>
            <pc:sldMk cId="1264657784" sldId="1714"/>
            <ac:picMk id="33" creationId="{FDE30C86-D4C0-4C69-9942-450069CCC615}"/>
          </ac:picMkLst>
        </pc:picChg>
        <pc:picChg chg="add mod">
          <ac:chgData name="Petur Þ. Sigurdsson" userId="b51620a9-a6bc-43cc-8d20-2596b195e64d" providerId="ADAL" clId="{2DF1D78C-B323-4663-81BD-5E94DFD366CA}" dt="2022-04-06T14:41:50.060" v="2630" actId="1076"/>
          <ac:picMkLst>
            <pc:docMk/>
            <pc:sldMk cId="1264657784" sldId="1714"/>
            <ac:picMk id="34" creationId="{24BF8D1A-8C03-4869-B1B1-D3C47A9D9755}"/>
          </ac:picMkLst>
        </pc:picChg>
        <pc:picChg chg="add mod">
          <ac:chgData name="Petur Þ. Sigurdsson" userId="b51620a9-a6bc-43cc-8d20-2596b195e64d" providerId="ADAL" clId="{2DF1D78C-B323-4663-81BD-5E94DFD366CA}" dt="2022-04-06T14:53:04.502" v="2705" actId="1076"/>
          <ac:picMkLst>
            <pc:docMk/>
            <pc:sldMk cId="1264657784" sldId="1714"/>
            <ac:picMk id="35" creationId="{78A52943-CEDA-40C2-B031-99CA41CB7EB4}"/>
          </ac:picMkLst>
        </pc:picChg>
      </pc:sldChg>
      <pc:sldChg chg="addSp delSp modSp mod addAnim delAnim modAnim">
        <pc:chgData name="Petur Þ. Sigurdsson" userId="b51620a9-a6bc-43cc-8d20-2596b195e64d" providerId="ADAL" clId="{2DF1D78C-B323-4663-81BD-5E94DFD366CA}" dt="2022-04-06T14:54:52.849" v="2718" actId="1076"/>
        <pc:sldMkLst>
          <pc:docMk/>
          <pc:sldMk cId="552503213" sldId="1715"/>
        </pc:sldMkLst>
        <pc:spChg chg="mod">
          <ac:chgData name="Petur Þ. Sigurdsson" userId="b51620a9-a6bc-43cc-8d20-2596b195e64d" providerId="ADAL" clId="{2DF1D78C-B323-4663-81BD-5E94DFD366CA}" dt="2022-04-06T14:54:39.451" v="2713" actId="14100"/>
          <ac:spMkLst>
            <pc:docMk/>
            <pc:sldMk cId="552503213" sldId="1715"/>
            <ac:spMk id="5" creationId="{1FC48A73-1FA6-4AE7-940A-19344B05A3E7}"/>
          </ac:spMkLst>
        </pc:spChg>
        <pc:spChg chg="mod">
          <ac:chgData name="Petur Þ. Sigurdsson" userId="b51620a9-a6bc-43cc-8d20-2596b195e64d" providerId="ADAL" clId="{2DF1D78C-B323-4663-81BD-5E94DFD366CA}" dt="2022-04-06T14:54:50.829" v="2717" actId="14100"/>
          <ac:spMkLst>
            <pc:docMk/>
            <pc:sldMk cId="552503213" sldId="1715"/>
            <ac:spMk id="12" creationId="{5D7CC9E9-2A25-43CB-ABE0-92754FCEA639}"/>
          </ac:spMkLst>
        </pc:spChg>
        <pc:spChg chg="add del mod">
          <ac:chgData name="Petur Þ. Sigurdsson" userId="b51620a9-a6bc-43cc-8d20-2596b195e64d" providerId="ADAL" clId="{2DF1D78C-B323-4663-81BD-5E94DFD366CA}" dt="2022-04-06T13:38:07.473" v="2468" actId="20577"/>
          <ac:spMkLst>
            <pc:docMk/>
            <pc:sldMk cId="552503213" sldId="1715"/>
            <ac:spMk id="20" creationId="{3C713385-493E-4537-93F3-7B9DF22D951D}"/>
          </ac:spMkLst>
        </pc:spChg>
        <pc:picChg chg="add mod">
          <ac:chgData name="Petur Þ. Sigurdsson" userId="b51620a9-a6bc-43cc-8d20-2596b195e64d" providerId="ADAL" clId="{2DF1D78C-B323-4663-81BD-5E94DFD366CA}" dt="2022-04-06T14:54:35.738" v="2712" actId="1076"/>
          <ac:picMkLst>
            <pc:docMk/>
            <pc:sldMk cId="552503213" sldId="1715"/>
            <ac:picMk id="26" creationId="{2686DFBC-D2B9-42D2-A131-56C957FA213A}"/>
          </ac:picMkLst>
        </pc:picChg>
        <pc:picChg chg="add mod">
          <ac:chgData name="Petur Þ. Sigurdsson" userId="b51620a9-a6bc-43cc-8d20-2596b195e64d" providerId="ADAL" clId="{2DF1D78C-B323-4663-81BD-5E94DFD366CA}" dt="2022-04-06T14:54:52.849" v="2718" actId="1076"/>
          <ac:picMkLst>
            <pc:docMk/>
            <pc:sldMk cId="552503213" sldId="1715"/>
            <ac:picMk id="27" creationId="{25A27D58-67C5-4A67-B106-D4BCB88D5911}"/>
          </ac:picMkLst>
        </pc:picChg>
      </pc:sldChg>
      <pc:sldChg chg="addSp delSp modSp mod modAnim">
        <pc:chgData name="Petur Þ. Sigurdsson" userId="b51620a9-a6bc-43cc-8d20-2596b195e64d" providerId="ADAL" clId="{2DF1D78C-B323-4663-81BD-5E94DFD366CA}" dt="2022-04-06T14:31:11.344" v="2579" actId="1076"/>
        <pc:sldMkLst>
          <pc:docMk/>
          <pc:sldMk cId="2890124613" sldId="1716"/>
        </pc:sldMkLst>
        <pc:spChg chg="add del mod">
          <ac:chgData name="Petur Þ. Sigurdsson" userId="b51620a9-a6bc-43cc-8d20-2596b195e64d" providerId="ADAL" clId="{2DF1D78C-B323-4663-81BD-5E94DFD366CA}" dt="2022-04-06T14:28:49.796" v="2535" actId="14100"/>
          <ac:spMkLst>
            <pc:docMk/>
            <pc:sldMk cId="2890124613" sldId="1716"/>
            <ac:spMk id="9" creationId="{64870E79-E11E-4B50-9CFB-8F06B4903B5B}"/>
          </ac:spMkLst>
        </pc:spChg>
        <pc:spChg chg="mod">
          <ac:chgData name="Petur Þ. Sigurdsson" userId="b51620a9-a6bc-43cc-8d20-2596b195e64d" providerId="ADAL" clId="{2DF1D78C-B323-4663-81BD-5E94DFD366CA}" dt="2022-04-06T14:28:30.002" v="2531" actId="14100"/>
          <ac:spMkLst>
            <pc:docMk/>
            <pc:sldMk cId="2890124613" sldId="1716"/>
            <ac:spMk id="16" creationId="{D6B4C9BC-AC46-4FF3-9FC9-407767B84DB6}"/>
          </ac:spMkLst>
        </pc:spChg>
        <pc:picChg chg="add mod">
          <ac:chgData name="Petur Þ. Sigurdsson" userId="b51620a9-a6bc-43cc-8d20-2596b195e64d" providerId="ADAL" clId="{2DF1D78C-B323-4663-81BD-5E94DFD366CA}" dt="2022-04-06T14:30:16.637" v="2569" actId="1076"/>
          <ac:picMkLst>
            <pc:docMk/>
            <pc:sldMk cId="2890124613" sldId="1716"/>
            <ac:picMk id="2" creationId="{F141EA45-7E81-4BE7-9D77-4F3C90234E08}"/>
          </ac:picMkLst>
        </pc:picChg>
        <pc:picChg chg="add mod">
          <ac:chgData name="Petur Þ. Sigurdsson" userId="b51620a9-a6bc-43cc-8d20-2596b195e64d" providerId="ADAL" clId="{2DF1D78C-B323-4663-81BD-5E94DFD366CA}" dt="2022-04-06T14:31:09.704" v="2578" actId="1076"/>
          <ac:picMkLst>
            <pc:docMk/>
            <pc:sldMk cId="2890124613" sldId="1716"/>
            <ac:picMk id="3" creationId="{FB23F113-347D-4D59-9988-68E31BB54DDB}"/>
          </ac:picMkLst>
        </pc:picChg>
        <pc:picChg chg="add mod">
          <ac:chgData name="Petur Þ. Sigurdsson" userId="b51620a9-a6bc-43cc-8d20-2596b195e64d" providerId="ADAL" clId="{2DF1D78C-B323-4663-81BD-5E94DFD366CA}" dt="2022-04-06T14:31:07.800" v="2577" actId="14100"/>
          <ac:picMkLst>
            <pc:docMk/>
            <pc:sldMk cId="2890124613" sldId="1716"/>
            <ac:picMk id="5" creationId="{7B9439C5-B30E-438F-8FFC-3256F26841E9}"/>
          </ac:picMkLst>
        </pc:picChg>
        <pc:picChg chg="mod">
          <ac:chgData name="Petur Þ. Sigurdsson" userId="b51620a9-a6bc-43cc-8d20-2596b195e64d" providerId="ADAL" clId="{2DF1D78C-B323-4663-81BD-5E94DFD366CA}" dt="2022-04-06T14:28:53.554" v="2536" actId="1076"/>
          <ac:picMkLst>
            <pc:docMk/>
            <pc:sldMk cId="2890124613" sldId="1716"/>
            <ac:picMk id="10" creationId="{B09F45A8-A971-4876-B78E-9DEEE4572D4F}"/>
          </ac:picMkLst>
        </pc:picChg>
        <pc:picChg chg="mod">
          <ac:chgData name="Petur Þ. Sigurdsson" userId="b51620a9-a6bc-43cc-8d20-2596b195e64d" providerId="ADAL" clId="{2DF1D78C-B323-4663-81BD-5E94DFD366CA}" dt="2022-04-06T14:29:52.616" v="2561" actId="1076"/>
          <ac:picMkLst>
            <pc:docMk/>
            <pc:sldMk cId="2890124613" sldId="1716"/>
            <ac:picMk id="12" creationId="{FF3BB329-EE29-4095-AFF7-2AB395C562A7}"/>
          </ac:picMkLst>
        </pc:picChg>
        <pc:picChg chg="mod">
          <ac:chgData name="Petur Þ. Sigurdsson" userId="b51620a9-a6bc-43cc-8d20-2596b195e64d" providerId="ADAL" clId="{2DF1D78C-B323-4663-81BD-5E94DFD366CA}" dt="2022-04-06T14:27:57.892" v="2524" actId="1076"/>
          <ac:picMkLst>
            <pc:docMk/>
            <pc:sldMk cId="2890124613" sldId="1716"/>
            <ac:picMk id="13" creationId="{82B60E87-A1FC-41BF-8D59-4A08419EDFB7}"/>
          </ac:picMkLst>
        </pc:picChg>
        <pc:picChg chg="mod">
          <ac:chgData name="Petur Þ. Sigurdsson" userId="b51620a9-a6bc-43cc-8d20-2596b195e64d" providerId="ADAL" clId="{2DF1D78C-B323-4663-81BD-5E94DFD366CA}" dt="2022-04-06T14:28:55.988" v="2537" actId="1076"/>
          <ac:picMkLst>
            <pc:docMk/>
            <pc:sldMk cId="2890124613" sldId="1716"/>
            <ac:picMk id="14" creationId="{718FB209-48CF-42A8-8E28-98DE86093C06}"/>
          </ac:picMkLst>
        </pc:picChg>
        <pc:picChg chg="mod">
          <ac:chgData name="Petur Þ. Sigurdsson" userId="b51620a9-a6bc-43cc-8d20-2596b195e64d" providerId="ADAL" clId="{2DF1D78C-B323-4663-81BD-5E94DFD366CA}" dt="2022-04-06T14:29:48.996" v="2559" actId="1076"/>
          <ac:picMkLst>
            <pc:docMk/>
            <pc:sldMk cId="2890124613" sldId="1716"/>
            <ac:picMk id="15" creationId="{594FB360-51C4-4D79-AE77-542E98ADB771}"/>
          </ac:picMkLst>
        </pc:picChg>
        <pc:picChg chg="mod">
          <ac:chgData name="Petur Þ. Sigurdsson" userId="b51620a9-a6bc-43cc-8d20-2596b195e64d" providerId="ADAL" clId="{2DF1D78C-B323-4663-81BD-5E94DFD366CA}" dt="2022-04-06T14:30:13.782" v="2568" actId="1076"/>
          <ac:picMkLst>
            <pc:docMk/>
            <pc:sldMk cId="2890124613" sldId="1716"/>
            <ac:picMk id="17" creationId="{6F58034A-B4B7-4D76-93F5-86573A3CED3E}"/>
          </ac:picMkLst>
        </pc:picChg>
        <pc:picChg chg="mod">
          <ac:chgData name="Petur Þ. Sigurdsson" userId="b51620a9-a6bc-43cc-8d20-2596b195e64d" providerId="ADAL" clId="{2DF1D78C-B323-4663-81BD-5E94DFD366CA}" dt="2022-04-06T14:30:11.949" v="2567" actId="1076"/>
          <ac:picMkLst>
            <pc:docMk/>
            <pc:sldMk cId="2890124613" sldId="1716"/>
            <ac:picMk id="18" creationId="{900A4573-6697-4917-AF21-8A0AA3DBB5D9}"/>
          </ac:picMkLst>
        </pc:picChg>
        <pc:picChg chg="mod">
          <ac:chgData name="Petur Þ. Sigurdsson" userId="b51620a9-a6bc-43cc-8d20-2596b195e64d" providerId="ADAL" clId="{2DF1D78C-B323-4663-81BD-5E94DFD366CA}" dt="2022-04-06T14:29:54.973" v="2562" actId="1076"/>
          <ac:picMkLst>
            <pc:docMk/>
            <pc:sldMk cId="2890124613" sldId="1716"/>
            <ac:picMk id="19" creationId="{7E9750D7-F093-4002-8C48-728DB7CDF476}"/>
          </ac:picMkLst>
        </pc:picChg>
        <pc:picChg chg="mod">
          <ac:chgData name="Petur Þ. Sigurdsson" userId="b51620a9-a6bc-43cc-8d20-2596b195e64d" providerId="ADAL" clId="{2DF1D78C-B323-4663-81BD-5E94DFD366CA}" dt="2022-04-06T14:30:18.906" v="2570" actId="1076"/>
          <ac:picMkLst>
            <pc:docMk/>
            <pc:sldMk cId="2890124613" sldId="1716"/>
            <ac:picMk id="21" creationId="{2DC4B76B-DADD-4592-8BFD-01698A695A4B}"/>
          </ac:picMkLst>
        </pc:picChg>
        <pc:picChg chg="add del mod">
          <ac:chgData name="Petur Þ. Sigurdsson" userId="b51620a9-a6bc-43cc-8d20-2596b195e64d" providerId="ADAL" clId="{2DF1D78C-B323-4663-81BD-5E94DFD366CA}" dt="2022-04-06T14:25:29.942" v="2510" actId="478"/>
          <ac:picMkLst>
            <pc:docMk/>
            <pc:sldMk cId="2890124613" sldId="1716"/>
            <ac:picMk id="24" creationId="{69CE5DFB-176F-4B1D-98FC-0A1E6189D2D6}"/>
          </ac:picMkLst>
        </pc:picChg>
        <pc:picChg chg="add mod">
          <ac:chgData name="Petur Þ. Sigurdsson" userId="b51620a9-a6bc-43cc-8d20-2596b195e64d" providerId="ADAL" clId="{2DF1D78C-B323-4663-81BD-5E94DFD366CA}" dt="2022-04-06T14:29:50.037" v="2560" actId="1076"/>
          <ac:picMkLst>
            <pc:docMk/>
            <pc:sldMk cId="2890124613" sldId="1716"/>
            <ac:picMk id="25" creationId="{A4BEA4DB-D7C6-47E1-A5EB-91906B9201C8}"/>
          </ac:picMkLst>
        </pc:picChg>
        <pc:picChg chg="mod">
          <ac:chgData name="Petur Þ. Sigurdsson" userId="b51620a9-a6bc-43cc-8d20-2596b195e64d" providerId="ADAL" clId="{2DF1D78C-B323-4663-81BD-5E94DFD366CA}" dt="2022-04-06T14:28:20.446" v="2529" actId="1076"/>
          <ac:picMkLst>
            <pc:docMk/>
            <pc:sldMk cId="2890124613" sldId="1716"/>
            <ac:picMk id="40" creationId="{758559F3-883B-49E9-A9DD-89B16A0D3A57}"/>
          </ac:picMkLst>
        </pc:picChg>
        <pc:picChg chg="add del mod">
          <ac:chgData name="Petur Þ. Sigurdsson" userId="b51620a9-a6bc-43cc-8d20-2596b195e64d" providerId="ADAL" clId="{2DF1D78C-B323-4663-81BD-5E94DFD366CA}" dt="2022-04-06T14:20:52.117" v="2486" actId="478"/>
          <ac:picMkLst>
            <pc:docMk/>
            <pc:sldMk cId="2890124613" sldId="1716"/>
            <ac:picMk id="2050" creationId="{05FDB316-DBEE-444A-B6DA-366DEFEFFAC1}"/>
          </ac:picMkLst>
        </pc:picChg>
        <pc:picChg chg="add del mod">
          <ac:chgData name="Petur Þ. Sigurdsson" userId="b51620a9-a6bc-43cc-8d20-2596b195e64d" providerId="ADAL" clId="{2DF1D78C-B323-4663-81BD-5E94DFD366CA}" dt="2022-04-06T14:20:01.514" v="2483"/>
          <ac:picMkLst>
            <pc:docMk/>
            <pc:sldMk cId="2890124613" sldId="1716"/>
            <ac:picMk id="2052" creationId="{47717DD3-8EB3-4C37-896B-9892705D92D5}"/>
          </ac:picMkLst>
        </pc:picChg>
        <pc:picChg chg="add del">
          <ac:chgData name="Petur Þ. Sigurdsson" userId="b51620a9-a6bc-43cc-8d20-2596b195e64d" providerId="ADAL" clId="{2DF1D78C-B323-4663-81BD-5E94DFD366CA}" dt="2022-04-06T14:22:08.453" v="2490" actId="478"/>
          <ac:picMkLst>
            <pc:docMk/>
            <pc:sldMk cId="2890124613" sldId="1716"/>
            <ac:picMk id="2054" creationId="{2FCF019C-C5E6-44E2-BFBA-5F8D0011ACE6}"/>
          </ac:picMkLst>
        </pc:picChg>
        <pc:picChg chg="add mod">
          <ac:chgData name="Petur Þ. Sigurdsson" userId="b51620a9-a6bc-43cc-8d20-2596b195e64d" providerId="ADAL" clId="{2DF1D78C-B323-4663-81BD-5E94DFD366CA}" dt="2022-04-06T14:31:11.344" v="2579" actId="1076"/>
          <ac:picMkLst>
            <pc:docMk/>
            <pc:sldMk cId="2890124613" sldId="1716"/>
            <ac:picMk id="2056" creationId="{F391BD20-E75F-4982-A954-0C02A7C952E1}"/>
          </ac:picMkLst>
        </pc:picChg>
        <pc:picChg chg="add del">
          <ac:chgData name="Petur Þ. Sigurdsson" userId="b51620a9-a6bc-43cc-8d20-2596b195e64d" providerId="ADAL" clId="{2DF1D78C-B323-4663-81BD-5E94DFD366CA}" dt="2022-04-06T14:24:00.015" v="2496" actId="478"/>
          <ac:picMkLst>
            <pc:docMk/>
            <pc:sldMk cId="2890124613" sldId="1716"/>
            <ac:picMk id="2058" creationId="{3883ECFC-61DC-425E-BBF0-4658A31BA33D}"/>
          </ac:picMkLst>
        </pc:picChg>
        <pc:picChg chg="add del">
          <ac:chgData name="Petur Þ. Sigurdsson" userId="b51620a9-a6bc-43cc-8d20-2596b195e64d" providerId="ADAL" clId="{2DF1D78C-B323-4663-81BD-5E94DFD366CA}" dt="2022-04-06T14:26:48.356" v="2518" actId="478"/>
          <ac:picMkLst>
            <pc:docMk/>
            <pc:sldMk cId="2890124613" sldId="1716"/>
            <ac:picMk id="2060" creationId="{AF89DFCC-29D9-4ACD-BDB0-76466A4F8EB0}"/>
          </ac:picMkLst>
        </pc:picChg>
        <pc:picChg chg="add del">
          <ac:chgData name="Petur Þ. Sigurdsson" userId="b51620a9-a6bc-43cc-8d20-2596b195e64d" providerId="ADAL" clId="{2DF1D78C-B323-4663-81BD-5E94DFD366CA}" dt="2022-04-06T14:27:10.772" v="2520"/>
          <ac:picMkLst>
            <pc:docMk/>
            <pc:sldMk cId="2890124613" sldId="1716"/>
            <ac:picMk id="2062" creationId="{DF1B94CB-4BEF-4D23-B752-32A4521A1AA1}"/>
          </ac:picMkLst>
        </pc:picChg>
      </pc:sldChg>
      <pc:sldChg chg="modSp mod">
        <pc:chgData name="Petur Þ. Sigurdsson" userId="b51620a9-a6bc-43cc-8d20-2596b195e64d" providerId="ADAL" clId="{2DF1D78C-B323-4663-81BD-5E94DFD366CA}" dt="2022-04-06T14:56:19.983" v="2746" actId="20577"/>
        <pc:sldMkLst>
          <pc:docMk/>
          <pc:sldMk cId="2142723717" sldId="1724"/>
        </pc:sldMkLst>
        <pc:spChg chg="mod">
          <ac:chgData name="Petur Þ. Sigurdsson" userId="b51620a9-a6bc-43cc-8d20-2596b195e64d" providerId="ADAL" clId="{2DF1D78C-B323-4663-81BD-5E94DFD366CA}" dt="2022-04-06T14:56:19.983" v="2746" actId="20577"/>
          <ac:spMkLst>
            <pc:docMk/>
            <pc:sldMk cId="2142723717" sldId="1724"/>
            <ac:spMk id="2" creationId="{C93DD0C3-7CDB-47F3-AFAB-9E5A984D2647}"/>
          </ac:spMkLst>
        </pc:spChg>
        <pc:spChg chg="mod">
          <ac:chgData name="Petur Þ. Sigurdsson" userId="b51620a9-a6bc-43cc-8d20-2596b195e64d" providerId="ADAL" clId="{2DF1D78C-B323-4663-81BD-5E94DFD366CA}" dt="2022-04-05T15:19:32.683" v="615" actId="1076"/>
          <ac:spMkLst>
            <pc:docMk/>
            <pc:sldMk cId="2142723717" sldId="1724"/>
            <ac:spMk id="136" creationId="{6CB33B85-2F35-4479-B0EB-E4904C9BBAA1}"/>
          </ac:spMkLst>
        </pc:spChg>
      </pc:sldChg>
      <pc:sldChg chg="addSp delSp modSp mod modNotesTx">
        <pc:chgData name="Petur Þ. Sigurdsson" userId="b51620a9-a6bc-43cc-8d20-2596b195e64d" providerId="ADAL" clId="{2DF1D78C-B323-4663-81BD-5E94DFD366CA}" dt="2022-04-06T13:27:38.729" v="1923" actId="478"/>
        <pc:sldMkLst>
          <pc:docMk/>
          <pc:sldMk cId="3218397424" sldId="1726"/>
        </pc:sldMkLst>
        <pc:spChg chg="add mod">
          <ac:chgData name="Petur Þ. Sigurdsson" userId="b51620a9-a6bc-43cc-8d20-2596b195e64d" providerId="ADAL" clId="{2DF1D78C-B323-4663-81BD-5E94DFD366CA}" dt="2022-04-05T14:30:01.109" v="457" actId="1076"/>
          <ac:spMkLst>
            <pc:docMk/>
            <pc:sldMk cId="3218397424" sldId="1726"/>
            <ac:spMk id="3" creationId="{287A4CB0-A43C-41AE-8E42-925AFB5C67D9}"/>
          </ac:spMkLst>
        </pc:spChg>
        <pc:spChg chg="add del mod">
          <ac:chgData name="Petur Þ. Sigurdsson" userId="b51620a9-a6bc-43cc-8d20-2596b195e64d" providerId="ADAL" clId="{2DF1D78C-B323-4663-81BD-5E94DFD366CA}" dt="2022-04-06T13:27:38.729" v="1923" actId="478"/>
          <ac:spMkLst>
            <pc:docMk/>
            <pc:sldMk cId="3218397424" sldId="1726"/>
            <ac:spMk id="13" creationId="{C2E24BC9-E06C-4B0B-9B2B-00ECDFFC8CEF}"/>
          </ac:spMkLst>
        </pc:spChg>
      </pc:sldChg>
      <pc:sldChg chg="modSp mod">
        <pc:chgData name="Petur Þ. Sigurdsson" userId="b51620a9-a6bc-43cc-8d20-2596b195e64d" providerId="ADAL" clId="{2DF1D78C-B323-4663-81BD-5E94DFD366CA}" dt="2022-04-05T14:38:56.739" v="476" actId="20577"/>
        <pc:sldMkLst>
          <pc:docMk/>
          <pc:sldMk cId="2968087850" sldId="1727"/>
        </pc:sldMkLst>
        <pc:spChg chg="mod">
          <ac:chgData name="Petur Þ. Sigurdsson" userId="b51620a9-a6bc-43cc-8d20-2596b195e64d" providerId="ADAL" clId="{2DF1D78C-B323-4663-81BD-5E94DFD366CA}" dt="2022-04-05T14:38:56.739" v="476" actId="20577"/>
          <ac:spMkLst>
            <pc:docMk/>
            <pc:sldMk cId="2968087850" sldId="1727"/>
            <ac:spMk id="4" creationId="{2FAE0A33-6507-437A-8B76-793C0495A764}"/>
          </ac:spMkLst>
        </pc:spChg>
      </pc:sldChg>
      <pc:sldChg chg="modSp mod ord modShow">
        <pc:chgData name="Petur Þ. Sigurdsson" userId="b51620a9-a6bc-43cc-8d20-2596b195e64d" providerId="ADAL" clId="{2DF1D78C-B323-4663-81BD-5E94DFD366CA}" dt="2022-04-05T16:38:58.051" v="1001"/>
        <pc:sldMkLst>
          <pc:docMk/>
          <pc:sldMk cId="3229821610" sldId="1729"/>
        </pc:sldMkLst>
        <pc:picChg chg="mod">
          <ac:chgData name="Petur Þ. Sigurdsson" userId="b51620a9-a6bc-43cc-8d20-2596b195e64d" providerId="ADAL" clId="{2DF1D78C-B323-4663-81BD-5E94DFD366CA}" dt="2022-04-04T16:28:36.519" v="303" actId="207"/>
          <ac:picMkLst>
            <pc:docMk/>
            <pc:sldMk cId="3229821610" sldId="1729"/>
            <ac:picMk id="13" creationId="{E088BF78-328F-8245-B2B9-89DEB76A0207}"/>
          </ac:picMkLst>
        </pc:picChg>
      </pc:sldChg>
      <pc:sldChg chg="mod ord modShow">
        <pc:chgData name="Petur Þ. Sigurdsson" userId="b51620a9-a6bc-43cc-8d20-2596b195e64d" providerId="ADAL" clId="{2DF1D78C-B323-4663-81BD-5E94DFD366CA}" dt="2022-04-05T16:38:46.915" v="999"/>
        <pc:sldMkLst>
          <pc:docMk/>
          <pc:sldMk cId="3020334297" sldId="1731"/>
        </pc:sldMkLst>
      </pc:sldChg>
      <pc:sldChg chg="mod ord modShow">
        <pc:chgData name="Petur Þ. Sigurdsson" userId="b51620a9-a6bc-43cc-8d20-2596b195e64d" providerId="ADAL" clId="{2DF1D78C-B323-4663-81BD-5E94DFD366CA}" dt="2022-04-05T16:38:46.915" v="999"/>
        <pc:sldMkLst>
          <pc:docMk/>
          <pc:sldMk cId="2329723409" sldId="1732"/>
        </pc:sldMkLst>
      </pc:sldChg>
      <pc:sldChg chg="addSp delSp modSp mod">
        <pc:chgData name="Petur Þ. Sigurdsson" userId="b51620a9-a6bc-43cc-8d20-2596b195e64d" providerId="ADAL" clId="{2DF1D78C-B323-4663-81BD-5E94DFD366CA}" dt="2022-04-04T17:32:03.254" v="433" actId="478"/>
        <pc:sldMkLst>
          <pc:docMk/>
          <pc:sldMk cId="2355139603" sldId="1734"/>
        </pc:sldMkLst>
        <pc:spChg chg="mod">
          <ac:chgData name="Petur Þ. Sigurdsson" userId="b51620a9-a6bc-43cc-8d20-2596b195e64d" providerId="ADAL" clId="{2DF1D78C-B323-4663-81BD-5E94DFD366CA}" dt="2022-04-04T16:20:24.706" v="191" actId="20577"/>
          <ac:spMkLst>
            <pc:docMk/>
            <pc:sldMk cId="2355139603" sldId="1734"/>
            <ac:spMk id="5" creationId="{2B9F36EE-E0E2-41A7-ADA4-7939D47455B0}"/>
          </ac:spMkLst>
        </pc:spChg>
        <pc:spChg chg="add del mod">
          <ac:chgData name="Petur Þ. Sigurdsson" userId="b51620a9-a6bc-43cc-8d20-2596b195e64d" providerId="ADAL" clId="{2DF1D78C-B323-4663-81BD-5E94DFD366CA}" dt="2022-04-04T17:32:03.254" v="433" actId="478"/>
          <ac:spMkLst>
            <pc:docMk/>
            <pc:sldMk cId="2355139603" sldId="1734"/>
            <ac:spMk id="8" creationId="{BA19810A-EC61-4D64-9087-7862C50EB27A}"/>
          </ac:spMkLst>
        </pc:spChg>
      </pc:sldChg>
      <pc:sldChg chg="modSp new mod">
        <pc:chgData name="Petur Þ. Sigurdsson" userId="b51620a9-a6bc-43cc-8d20-2596b195e64d" providerId="ADAL" clId="{2DF1D78C-B323-4663-81BD-5E94DFD366CA}" dt="2022-04-05T15:59:57.829" v="990" actId="1076"/>
        <pc:sldMkLst>
          <pc:docMk/>
          <pc:sldMk cId="18012413" sldId="1735"/>
        </pc:sldMkLst>
        <pc:spChg chg="mod">
          <ac:chgData name="Petur Þ. Sigurdsson" userId="b51620a9-a6bc-43cc-8d20-2596b195e64d" providerId="ADAL" clId="{2DF1D78C-B323-4663-81BD-5E94DFD366CA}" dt="2022-04-05T15:59:57.829" v="990" actId="1076"/>
          <ac:spMkLst>
            <pc:docMk/>
            <pc:sldMk cId="18012413" sldId="1735"/>
            <ac:spMk id="2" creationId="{15B433D9-488C-42BA-A225-4A3379D7B1D7}"/>
          </ac:spMkLst>
        </pc:spChg>
      </pc:sldChg>
      <pc:sldChg chg="addSp delSp modSp new add del mod">
        <pc:chgData name="Petur Þ. Sigurdsson" userId="b51620a9-a6bc-43cc-8d20-2596b195e64d" providerId="ADAL" clId="{2DF1D78C-B323-4663-81BD-5E94DFD366CA}" dt="2022-04-04T16:54:14.320" v="402" actId="47"/>
        <pc:sldMkLst>
          <pc:docMk/>
          <pc:sldMk cId="1060219037" sldId="1736"/>
        </pc:sldMkLst>
        <pc:spChg chg="mod">
          <ac:chgData name="Petur Þ. Sigurdsson" userId="b51620a9-a6bc-43cc-8d20-2596b195e64d" providerId="ADAL" clId="{2DF1D78C-B323-4663-81BD-5E94DFD366CA}" dt="2022-04-04T16:33:07.393" v="328" actId="20577"/>
          <ac:spMkLst>
            <pc:docMk/>
            <pc:sldMk cId="1060219037" sldId="1736"/>
            <ac:spMk id="2" creationId="{C4B91887-4B2B-4C8E-B0B5-8CB5D9F626E7}"/>
          </ac:spMkLst>
        </pc:spChg>
        <pc:spChg chg="add del mod">
          <ac:chgData name="Petur Þ. Sigurdsson" userId="b51620a9-a6bc-43cc-8d20-2596b195e64d" providerId="ADAL" clId="{2DF1D78C-B323-4663-81BD-5E94DFD366CA}" dt="2022-04-04T16:39:54.355" v="344" actId="207"/>
          <ac:spMkLst>
            <pc:docMk/>
            <pc:sldMk cId="1060219037" sldId="1736"/>
            <ac:spMk id="3" creationId="{BE4FDF78-3EC0-468E-9F78-47AF9AB8E8E3}"/>
          </ac:spMkLst>
        </pc:spChg>
        <pc:spChg chg="add del mod">
          <ac:chgData name="Petur Þ. Sigurdsson" userId="b51620a9-a6bc-43cc-8d20-2596b195e64d" providerId="ADAL" clId="{2DF1D78C-B323-4663-81BD-5E94DFD366CA}" dt="2022-04-04T16:39:54.355" v="344" actId="207"/>
          <ac:spMkLst>
            <pc:docMk/>
            <pc:sldMk cId="1060219037" sldId="1736"/>
            <ac:spMk id="4" creationId="{430F9D0E-40EC-4C50-AAF0-A730E3B3465E}"/>
          </ac:spMkLst>
        </pc:spChg>
        <pc:spChg chg="add del mod">
          <ac:chgData name="Petur Þ. Sigurdsson" userId="b51620a9-a6bc-43cc-8d20-2596b195e64d" providerId="ADAL" clId="{2DF1D78C-B323-4663-81BD-5E94DFD366CA}" dt="2022-04-04T16:39:54.355" v="344" actId="207"/>
          <ac:spMkLst>
            <pc:docMk/>
            <pc:sldMk cId="1060219037" sldId="1736"/>
            <ac:spMk id="5" creationId="{91F445AD-2C73-408C-A510-AA006E1A855C}"/>
          </ac:spMkLst>
        </pc:spChg>
        <pc:spChg chg="add del mod">
          <ac:chgData name="Petur Þ. Sigurdsson" userId="b51620a9-a6bc-43cc-8d20-2596b195e64d" providerId="ADAL" clId="{2DF1D78C-B323-4663-81BD-5E94DFD366CA}" dt="2022-04-04T16:39:54.355" v="344" actId="207"/>
          <ac:spMkLst>
            <pc:docMk/>
            <pc:sldMk cId="1060219037" sldId="1736"/>
            <ac:spMk id="6" creationId="{6122F751-900A-4C4C-82D9-93AFD221E0D1}"/>
          </ac:spMkLst>
        </pc:spChg>
        <pc:spChg chg="add del mod">
          <ac:chgData name="Petur Þ. Sigurdsson" userId="b51620a9-a6bc-43cc-8d20-2596b195e64d" providerId="ADAL" clId="{2DF1D78C-B323-4663-81BD-5E94DFD366CA}" dt="2022-04-04T16:39:54.355" v="344" actId="207"/>
          <ac:spMkLst>
            <pc:docMk/>
            <pc:sldMk cId="1060219037" sldId="1736"/>
            <ac:spMk id="7" creationId="{91BB07E6-94FA-481E-A6BC-7A5D029F104B}"/>
          </ac:spMkLst>
        </pc:spChg>
        <pc:spChg chg="add del mod">
          <ac:chgData name="Petur Þ. Sigurdsson" userId="b51620a9-a6bc-43cc-8d20-2596b195e64d" providerId="ADAL" clId="{2DF1D78C-B323-4663-81BD-5E94DFD366CA}" dt="2022-04-04T16:39:54.355" v="344" actId="207"/>
          <ac:spMkLst>
            <pc:docMk/>
            <pc:sldMk cId="1060219037" sldId="1736"/>
            <ac:spMk id="8" creationId="{A2B829C5-ACF5-4412-95A9-995F65F28492}"/>
          </ac:spMkLst>
        </pc:spChg>
        <pc:spChg chg="add del mod">
          <ac:chgData name="Petur Þ. Sigurdsson" userId="b51620a9-a6bc-43cc-8d20-2596b195e64d" providerId="ADAL" clId="{2DF1D78C-B323-4663-81BD-5E94DFD366CA}" dt="2022-04-04T16:39:54.355" v="344" actId="207"/>
          <ac:spMkLst>
            <pc:docMk/>
            <pc:sldMk cId="1060219037" sldId="1736"/>
            <ac:spMk id="9" creationId="{0ED5089E-1B15-4215-A01E-130477F2402A}"/>
          </ac:spMkLst>
        </pc:spChg>
        <pc:spChg chg="add del mod">
          <ac:chgData name="Petur Þ. Sigurdsson" userId="b51620a9-a6bc-43cc-8d20-2596b195e64d" providerId="ADAL" clId="{2DF1D78C-B323-4663-81BD-5E94DFD366CA}" dt="2022-04-04T16:39:54.355" v="344" actId="207"/>
          <ac:spMkLst>
            <pc:docMk/>
            <pc:sldMk cId="1060219037" sldId="1736"/>
            <ac:spMk id="10" creationId="{B9AE42A0-E48F-4AFF-B773-1306FFA7DCFD}"/>
          </ac:spMkLst>
        </pc:spChg>
        <pc:spChg chg="add del mod">
          <ac:chgData name="Petur Þ. Sigurdsson" userId="b51620a9-a6bc-43cc-8d20-2596b195e64d" providerId="ADAL" clId="{2DF1D78C-B323-4663-81BD-5E94DFD366CA}" dt="2022-04-04T16:39:54.355" v="344" actId="207"/>
          <ac:spMkLst>
            <pc:docMk/>
            <pc:sldMk cId="1060219037" sldId="1736"/>
            <ac:spMk id="11" creationId="{EA4D6B98-9C8A-49E0-8B07-B5188594331A}"/>
          </ac:spMkLst>
        </pc:spChg>
        <pc:spChg chg="add del mod">
          <ac:chgData name="Petur Þ. Sigurdsson" userId="b51620a9-a6bc-43cc-8d20-2596b195e64d" providerId="ADAL" clId="{2DF1D78C-B323-4663-81BD-5E94DFD366CA}" dt="2022-04-04T16:41:05.192" v="346" actId="207"/>
          <ac:spMkLst>
            <pc:docMk/>
            <pc:sldMk cId="1060219037" sldId="1736"/>
            <ac:spMk id="12" creationId="{61E8E661-E1FD-4EB2-B5B8-59F9A2622011}"/>
          </ac:spMkLst>
        </pc:spChg>
        <pc:spChg chg="add del mod">
          <ac:chgData name="Petur Þ. Sigurdsson" userId="b51620a9-a6bc-43cc-8d20-2596b195e64d" providerId="ADAL" clId="{2DF1D78C-B323-4663-81BD-5E94DFD366CA}" dt="2022-04-04T16:39:54.355" v="344" actId="207"/>
          <ac:spMkLst>
            <pc:docMk/>
            <pc:sldMk cId="1060219037" sldId="1736"/>
            <ac:spMk id="13" creationId="{0AE0D1A4-A8DF-49BB-9056-BCDA405A3860}"/>
          </ac:spMkLst>
        </pc:spChg>
        <pc:spChg chg="add del mod">
          <ac:chgData name="Petur Þ. Sigurdsson" userId="b51620a9-a6bc-43cc-8d20-2596b195e64d" providerId="ADAL" clId="{2DF1D78C-B323-4663-81BD-5E94DFD366CA}" dt="2022-04-04T16:39:54.355" v="344" actId="207"/>
          <ac:spMkLst>
            <pc:docMk/>
            <pc:sldMk cId="1060219037" sldId="1736"/>
            <ac:spMk id="14" creationId="{D478E2EE-BE37-4CE2-9D77-E1579EE7EB3F}"/>
          </ac:spMkLst>
        </pc:spChg>
        <pc:spChg chg="add del mod">
          <ac:chgData name="Petur Þ. Sigurdsson" userId="b51620a9-a6bc-43cc-8d20-2596b195e64d" providerId="ADAL" clId="{2DF1D78C-B323-4663-81BD-5E94DFD366CA}" dt="2022-04-04T16:39:54.355" v="344" actId="207"/>
          <ac:spMkLst>
            <pc:docMk/>
            <pc:sldMk cId="1060219037" sldId="1736"/>
            <ac:spMk id="15" creationId="{3E03E6EF-82D3-42D5-A2B1-B61A7004C8E2}"/>
          </ac:spMkLst>
        </pc:spChg>
        <pc:spChg chg="add del mod">
          <ac:chgData name="Petur Þ. Sigurdsson" userId="b51620a9-a6bc-43cc-8d20-2596b195e64d" providerId="ADAL" clId="{2DF1D78C-B323-4663-81BD-5E94DFD366CA}" dt="2022-04-04T16:39:54.355" v="344" actId="207"/>
          <ac:spMkLst>
            <pc:docMk/>
            <pc:sldMk cId="1060219037" sldId="1736"/>
            <ac:spMk id="16" creationId="{8CF2FEBE-FD9F-4194-B3A8-B2F1FEF08F36}"/>
          </ac:spMkLst>
        </pc:spChg>
        <pc:spChg chg="add del mod">
          <ac:chgData name="Petur Þ. Sigurdsson" userId="b51620a9-a6bc-43cc-8d20-2596b195e64d" providerId="ADAL" clId="{2DF1D78C-B323-4663-81BD-5E94DFD366CA}" dt="2022-04-04T16:39:54.355" v="344" actId="207"/>
          <ac:spMkLst>
            <pc:docMk/>
            <pc:sldMk cId="1060219037" sldId="1736"/>
            <ac:spMk id="17" creationId="{58C42161-6277-48F0-8918-801C2A52EC2E}"/>
          </ac:spMkLst>
        </pc:spChg>
        <pc:spChg chg="add del mod">
          <ac:chgData name="Petur Þ. Sigurdsson" userId="b51620a9-a6bc-43cc-8d20-2596b195e64d" providerId="ADAL" clId="{2DF1D78C-B323-4663-81BD-5E94DFD366CA}" dt="2022-04-04T16:39:54.355" v="344" actId="207"/>
          <ac:spMkLst>
            <pc:docMk/>
            <pc:sldMk cId="1060219037" sldId="1736"/>
            <ac:spMk id="18" creationId="{D38A5631-F03A-41F4-938E-048C56D5A0B4}"/>
          </ac:spMkLst>
        </pc:spChg>
        <pc:spChg chg="add del mod">
          <ac:chgData name="Petur Þ. Sigurdsson" userId="b51620a9-a6bc-43cc-8d20-2596b195e64d" providerId="ADAL" clId="{2DF1D78C-B323-4663-81BD-5E94DFD366CA}" dt="2022-04-04T16:39:54.355" v="344" actId="207"/>
          <ac:spMkLst>
            <pc:docMk/>
            <pc:sldMk cId="1060219037" sldId="1736"/>
            <ac:spMk id="19" creationId="{E1658486-C117-4D78-86B0-109E33EBCE9D}"/>
          </ac:spMkLst>
        </pc:spChg>
        <pc:spChg chg="add del mod">
          <ac:chgData name="Petur Þ. Sigurdsson" userId="b51620a9-a6bc-43cc-8d20-2596b195e64d" providerId="ADAL" clId="{2DF1D78C-B323-4663-81BD-5E94DFD366CA}" dt="2022-04-04T16:39:54.355" v="344" actId="207"/>
          <ac:spMkLst>
            <pc:docMk/>
            <pc:sldMk cId="1060219037" sldId="1736"/>
            <ac:spMk id="20" creationId="{FCA1D6A8-754B-4458-B3C9-60DB939F2AF4}"/>
          </ac:spMkLst>
        </pc:spChg>
        <pc:spChg chg="add del mod">
          <ac:chgData name="Petur Þ. Sigurdsson" userId="b51620a9-a6bc-43cc-8d20-2596b195e64d" providerId="ADAL" clId="{2DF1D78C-B323-4663-81BD-5E94DFD366CA}" dt="2022-04-04T16:39:54.355" v="344" actId="207"/>
          <ac:spMkLst>
            <pc:docMk/>
            <pc:sldMk cId="1060219037" sldId="1736"/>
            <ac:spMk id="21" creationId="{653C0277-C7AF-4614-B971-0C8C8473513F}"/>
          </ac:spMkLst>
        </pc:spChg>
        <pc:spChg chg="add del mod">
          <ac:chgData name="Petur Þ. Sigurdsson" userId="b51620a9-a6bc-43cc-8d20-2596b195e64d" providerId="ADAL" clId="{2DF1D78C-B323-4663-81BD-5E94DFD366CA}" dt="2022-04-04T16:39:54.355" v="344" actId="207"/>
          <ac:spMkLst>
            <pc:docMk/>
            <pc:sldMk cId="1060219037" sldId="1736"/>
            <ac:spMk id="22" creationId="{76101337-3F26-4961-A9D1-24463A4EF258}"/>
          </ac:spMkLst>
        </pc:spChg>
        <pc:spChg chg="add del mod">
          <ac:chgData name="Petur Þ. Sigurdsson" userId="b51620a9-a6bc-43cc-8d20-2596b195e64d" providerId="ADAL" clId="{2DF1D78C-B323-4663-81BD-5E94DFD366CA}" dt="2022-04-04T16:39:54.355" v="344" actId="207"/>
          <ac:spMkLst>
            <pc:docMk/>
            <pc:sldMk cId="1060219037" sldId="1736"/>
            <ac:spMk id="23" creationId="{93F53EF0-431C-448F-BFDD-F367BAA6A9FB}"/>
          </ac:spMkLst>
        </pc:spChg>
        <pc:spChg chg="add del mod">
          <ac:chgData name="Petur Þ. Sigurdsson" userId="b51620a9-a6bc-43cc-8d20-2596b195e64d" providerId="ADAL" clId="{2DF1D78C-B323-4663-81BD-5E94DFD366CA}" dt="2022-04-04T16:39:54.355" v="344" actId="207"/>
          <ac:spMkLst>
            <pc:docMk/>
            <pc:sldMk cId="1060219037" sldId="1736"/>
            <ac:spMk id="24" creationId="{80649D2E-4FB7-4A0E-9A79-74C3814B6598}"/>
          </ac:spMkLst>
        </pc:spChg>
        <pc:spChg chg="add del mod">
          <ac:chgData name="Petur Þ. Sigurdsson" userId="b51620a9-a6bc-43cc-8d20-2596b195e64d" providerId="ADAL" clId="{2DF1D78C-B323-4663-81BD-5E94DFD366CA}" dt="2022-04-04T16:39:54.355" v="344" actId="207"/>
          <ac:spMkLst>
            <pc:docMk/>
            <pc:sldMk cId="1060219037" sldId="1736"/>
            <ac:spMk id="25" creationId="{DBFBC9FB-5B71-4EA9-A519-B53B1CA81D66}"/>
          </ac:spMkLst>
        </pc:spChg>
        <pc:spChg chg="add del mod">
          <ac:chgData name="Petur Þ. Sigurdsson" userId="b51620a9-a6bc-43cc-8d20-2596b195e64d" providerId="ADAL" clId="{2DF1D78C-B323-4663-81BD-5E94DFD366CA}" dt="2022-04-04T16:39:54.355" v="344" actId="207"/>
          <ac:spMkLst>
            <pc:docMk/>
            <pc:sldMk cId="1060219037" sldId="1736"/>
            <ac:spMk id="26" creationId="{61C23E1F-396A-4958-BEDC-43CD0AD468D0}"/>
          </ac:spMkLst>
        </pc:spChg>
        <pc:spChg chg="add del mod">
          <ac:chgData name="Petur Þ. Sigurdsson" userId="b51620a9-a6bc-43cc-8d20-2596b195e64d" providerId="ADAL" clId="{2DF1D78C-B323-4663-81BD-5E94DFD366CA}" dt="2022-04-04T16:39:54.355" v="344" actId="207"/>
          <ac:spMkLst>
            <pc:docMk/>
            <pc:sldMk cId="1060219037" sldId="1736"/>
            <ac:spMk id="27" creationId="{860A030B-AB46-46D6-982A-948283212B66}"/>
          </ac:spMkLst>
        </pc:spChg>
        <pc:spChg chg="add del mod">
          <ac:chgData name="Petur Þ. Sigurdsson" userId="b51620a9-a6bc-43cc-8d20-2596b195e64d" providerId="ADAL" clId="{2DF1D78C-B323-4663-81BD-5E94DFD366CA}" dt="2022-04-04T16:39:54.355" v="344" actId="207"/>
          <ac:spMkLst>
            <pc:docMk/>
            <pc:sldMk cId="1060219037" sldId="1736"/>
            <ac:spMk id="28" creationId="{183EC235-0E47-4B5F-B485-ABE04F2EC00A}"/>
          </ac:spMkLst>
        </pc:spChg>
        <pc:spChg chg="add del mod">
          <ac:chgData name="Petur Þ. Sigurdsson" userId="b51620a9-a6bc-43cc-8d20-2596b195e64d" providerId="ADAL" clId="{2DF1D78C-B323-4663-81BD-5E94DFD366CA}" dt="2022-04-04T16:39:54.355" v="344" actId="207"/>
          <ac:spMkLst>
            <pc:docMk/>
            <pc:sldMk cId="1060219037" sldId="1736"/>
            <ac:spMk id="29" creationId="{A37FEB88-8C93-42AD-9A26-6D16C9C556DA}"/>
          </ac:spMkLst>
        </pc:spChg>
        <pc:spChg chg="add del mod">
          <ac:chgData name="Petur Þ. Sigurdsson" userId="b51620a9-a6bc-43cc-8d20-2596b195e64d" providerId="ADAL" clId="{2DF1D78C-B323-4663-81BD-5E94DFD366CA}" dt="2022-04-04T16:39:54.355" v="344" actId="207"/>
          <ac:spMkLst>
            <pc:docMk/>
            <pc:sldMk cId="1060219037" sldId="1736"/>
            <ac:spMk id="30" creationId="{458B802A-0494-4B8C-848B-C5D435C4D0F9}"/>
          </ac:spMkLst>
        </pc:spChg>
        <pc:spChg chg="add del mod">
          <ac:chgData name="Petur Þ. Sigurdsson" userId="b51620a9-a6bc-43cc-8d20-2596b195e64d" providerId="ADAL" clId="{2DF1D78C-B323-4663-81BD-5E94DFD366CA}" dt="2022-04-04T16:39:54.355" v="344" actId="207"/>
          <ac:spMkLst>
            <pc:docMk/>
            <pc:sldMk cId="1060219037" sldId="1736"/>
            <ac:spMk id="31" creationId="{BC39F7EE-D8BC-4B7B-B66C-389F207DF22B}"/>
          </ac:spMkLst>
        </pc:spChg>
        <pc:spChg chg="add del mod">
          <ac:chgData name="Petur Þ. Sigurdsson" userId="b51620a9-a6bc-43cc-8d20-2596b195e64d" providerId="ADAL" clId="{2DF1D78C-B323-4663-81BD-5E94DFD366CA}" dt="2022-04-04T16:39:54.355" v="344" actId="207"/>
          <ac:spMkLst>
            <pc:docMk/>
            <pc:sldMk cId="1060219037" sldId="1736"/>
            <ac:spMk id="32" creationId="{CE38A4B2-A4F3-4142-8D9B-CD71BF92B0D1}"/>
          </ac:spMkLst>
        </pc:spChg>
        <pc:spChg chg="add del mod">
          <ac:chgData name="Petur Þ. Sigurdsson" userId="b51620a9-a6bc-43cc-8d20-2596b195e64d" providerId="ADAL" clId="{2DF1D78C-B323-4663-81BD-5E94DFD366CA}" dt="2022-04-04T16:39:54.355" v="344" actId="207"/>
          <ac:spMkLst>
            <pc:docMk/>
            <pc:sldMk cId="1060219037" sldId="1736"/>
            <ac:spMk id="33" creationId="{A3C9A5D4-7102-469D-AE12-3F8E9B510089}"/>
          </ac:spMkLst>
        </pc:spChg>
        <pc:spChg chg="add del mod">
          <ac:chgData name="Petur Þ. Sigurdsson" userId="b51620a9-a6bc-43cc-8d20-2596b195e64d" providerId="ADAL" clId="{2DF1D78C-B323-4663-81BD-5E94DFD366CA}" dt="2022-04-04T16:39:54.355" v="344" actId="207"/>
          <ac:spMkLst>
            <pc:docMk/>
            <pc:sldMk cId="1060219037" sldId="1736"/>
            <ac:spMk id="34" creationId="{E1555A7E-8C41-4B8B-8DE9-51E62742DEF3}"/>
          </ac:spMkLst>
        </pc:spChg>
        <pc:spChg chg="add del mod">
          <ac:chgData name="Petur Þ. Sigurdsson" userId="b51620a9-a6bc-43cc-8d20-2596b195e64d" providerId="ADAL" clId="{2DF1D78C-B323-4663-81BD-5E94DFD366CA}" dt="2022-04-04T16:39:54.355" v="344" actId="207"/>
          <ac:spMkLst>
            <pc:docMk/>
            <pc:sldMk cId="1060219037" sldId="1736"/>
            <ac:spMk id="35" creationId="{DA5FA1C8-427E-4D7F-8AAC-2F6DF5FA7299}"/>
          </ac:spMkLst>
        </pc:spChg>
        <pc:spChg chg="add del mod">
          <ac:chgData name="Petur Þ. Sigurdsson" userId="b51620a9-a6bc-43cc-8d20-2596b195e64d" providerId="ADAL" clId="{2DF1D78C-B323-4663-81BD-5E94DFD366CA}" dt="2022-04-04T16:39:54.355" v="344" actId="207"/>
          <ac:spMkLst>
            <pc:docMk/>
            <pc:sldMk cId="1060219037" sldId="1736"/>
            <ac:spMk id="36" creationId="{32E0EFEA-7623-4823-BBF4-4A7A25777E3B}"/>
          </ac:spMkLst>
        </pc:spChg>
        <pc:spChg chg="add del mod">
          <ac:chgData name="Petur Þ. Sigurdsson" userId="b51620a9-a6bc-43cc-8d20-2596b195e64d" providerId="ADAL" clId="{2DF1D78C-B323-4663-81BD-5E94DFD366CA}" dt="2022-04-04T16:39:54.355" v="344" actId="207"/>
          <ac:spMkLst>
            <pc:docMk/>
            <pc:sldMk cId="1060219037" sldId="1736"/>
            <ac:spMk id="37" creationId="{84F2FD87-69FF-4405-A404-89DB3C177B4B}"/>
          </ac:spMkLst>
        </pc:spChg>
        <pc:spChg chg="add del mod">
          <ac:chgData name="Petur Þ. Sigurdsson" userId="b51620a9-a6bc-43cc-8d20-2596b195e64d" providerId="ADAL" clId="{2DF1D78C-B323-4663-81BD-5E94DFD366CA}" dt="2022-04-04T16:39:54.355" v="344" actId="207"/>
          <ac:spMkLst>
            <pc:docMk/>
            <pc:sldMk cId="1060219037" sldId="1736"/>
            <ac:spMk id="38" creationId="{E8C5A32A-EFE3-4A91-BBAF-A46F52CDD33F}"/>
          </ac:spMkLst>
        </pc:spChg>
        <pc:spChg chg="add del mod">
          <ac:chgData name="Petur Þ. Sigurdsson" userId="b51620a9-a6bc-43cc-8d20-2596b195e64d" providerId="ADAL" clId="{2DF1D78C-B323-4663-81BD-5E94DFD366CA}" dt="2022-04-04T16:39:54.355" v="344" actId="207"/>
          <ac:spMkLst>
            <pc:docMk/>
            <pc:sldMk cId="1060219037" sldId="1736"/>
            <ac:spMk id="39" creationId="{58A159B1-3CF6-411E-81E7-261EF8B3D19D}"/>
          </ac:spMkLst>
        </pc:spChg>
        <pc:spChg chg="add del mod">
          <ac:chgData name="Petur Þ. Sigurdsson" userId="b51620a9-a6bc-43cc-8d20-2596b195e64d" providerId="ADAL" clId="{2DF1D78C-B323-4663-81BD-5E94DFD366CA}" dt="2022-04-04T16:39:54.355" v="344" actId="207"/>
          <ac:spMkLst>
            <pc:docMk/>
            <pc:sldMk cId="1060219037" sldId="1736"/>
            <ac:spMk id="40" creationId="{959203C3-567C-4511-B4B3-1F800E0263D1}"/>
          </ac:spMkLst>
        </pc:spChg>
        <pc:spChg chg="add del mod">
          <ac:chgData name="Petur Þ. Sigurdsson" userId="b51620a9-a6bc-43cc-8d20-2596b195e64d" providerId="ADAL" clId="{2DF1D78C-B323-4663-81BD-5E94DFD366CA}" dt="2022-04-04T16:39:54.355" v="344" actId="207"/>
          <ac:spMkLst>
            <pc:docMk/>
            <pc:sldMk cId="1060219037" sldId="1736"/>
            <ac:spMk id="41" creationId="{74205DA6-462B-4BF6-82D8-4BEF0358C1B0}"/>
          </ac:spMkLst>
        </pc:spChg>
        <pc:spChg chg="add del mod">
          <ac:chgData name="Petur Þ. Sigurdsson" userId="b51620a9-a6bc-43cc-8d20-2596b195e64d" providerId="ADAL" clId="{2DF1D78C-B323-4663-81BD-5E94DFD366CA}" dt="2022-04-04T16:39:54.355" v="344" actId="207"/>
          <ac:spMkLst>
            <pc:docMk/>
            <pc:sldMk cId="1060219037" sldId="1736"/>
            <ac:spMk id="42" creationId="{31CF7D03-DD62-4DEC-8437-40674775DE64}"/>
          </ac:spMkLst>
        </pc:spChg>
        <pc:spChg chg="add del mod">
          <ac:chgData name="Petur Þ. Sigurdsson" userId="b51620a9-a6bc-43cc-8d20-2596b195e64d" providerId="ADAL" clId="{2DF1D78C-B323-4663-81BD-5E94DFD366CA}" dt="2022-04-04T16:39:54.355" v="344" actId="207"/>
          <ac:spMkLst>
            <pc:docMk/>
            <pc:sldMk cId="1060219037" sldId="1736"/>
            <ac:spMk id="43" creationId="{C72E69EF-43AB-4675-B3BF-6ED33A781452}"/>
          </ac:spMkLst>
        </pc:spChg>
        <pc:spChg chg="add del mod">
          <ac:chgData name="Petur Þ. Sigurdsson" userId="b51620a9-a6bc-43cc-8d20-2596b195e64d" providerId="ADAL" clId="{2DF1D78C-B323-4663-81BD-5E94DFD366CA}" dt="2022-04-04T16:39:54.355" v="344" actId="207"/>
          <ac:spMkLst>
            <pc:docMk/>
            <pc:sldMk cId="1060219037" sldId="1736"/>
            <ac:spMk id="44" creationId="{446A023E-F3BD-4BCF-AC20-7CDA01D234DD}"/>
          </ac:spMkLst>
        </pc:spChg>
        <pc:spChg chg="add del mod">
          <ac:chgData name="Petur Þ. Sigurdsson" userId="b51620a9-a6bc-43cc-8d20-2596b195e64d" providerId="ADAL" clId="{2DF1D78C-B323-4663-81BD-5E94DFD366CA}" dt="2022-04-04T16:39:54.355" v="344" actId="207"/>
          <ac:spMkLst>
            <pc:docMk/>
            <pc:sldMk cId="1060219037" sldId="1736"/>
            <ac:spMk id="45" creationId="{293FE04F-5358-4BD9-9859-D696AF737345}"/>
          </ac:spMkLst>
        </pc:spChg>
        <pc:spChg chg="add del mod">
          <ac:chgData name="Petur Þ. Sigurdsson" userId="b51620a9-a6bc-43cc-8d20-2596b195e64d" providerId="ADAL" clId="{2DF1D78C-B323-4663-81BD-5E94DFD366CA}" dt="2022-04-04T16:39:54.355" v="344" actId="207"/>
          <ac:spMkLst>
            <pc:docMk/>
            <pc:sldMk cId="1060219037" sldId="1736"/>
            <ac:spMk id="46" creationId="{164EA755-D892-4EF9-A6F5-DC76FFD6855A}"/>
          </ac:spMkLst>
        </pc:spChg>
        <pc:spChg chg="add del mod">
          <ac:chgData name="Petur Þ. Sigurdsson" userId="b51620a9-a6bc-43cc-8d20-2596b195e64d" providerId="ADAL" clId="{2DF1D78C-B323-4663-81BD-5E94DFD366CA}" dt="2022-04-04T16:39:54.355" v="344" actId="207"/>
          <ac:spMkLst>
            <pc:docMk/>
            <pc:sldMk cId="1060219037" sldId="1736"/>
            <ac:spMk id="47" creationId="{D0D3A6B6-9EED-4FBB-AA3A-A5B45FD30A24}"/>
          </ac:spMkLst>
        </pc:spChg>
        <pc:spChg chg="add del mod">
          <ac:chgData name="Petur Þ. Sigurdsson" userId="b51620a9-a6bc-43cc-8d20-2596b195e64d" providerId="ADAL" clId="{2DF1D78C-B323-4663-81BD-5E94DFD366CA}" dt="2022-04-04T16:39:54.355" v="344" actId="207"/>
          <ac:spMkLst>
            <pc:docMk/>
            <pc:sldMk cId="1060219037" sldId="1736"/>
            <ac:spMk id="48" creationId="{0A07B50B-5C48-482C-BC98-5B3B0391DC7C}"/>
          </ac:spMkLst>
        </pc:spChg>
        <pc:spChg chg="add del mod">
          <ac:chgData name="Petur Þ. Sigurdsson" userId="b51620a9-a6bc-43cc-8d20-2596b195e64d" providerId="ADAL" clId="{2DF1D78C-B323-4663-81BD-5E94DFD366CA}" dt="2022-04-04T16:39:54.355" v="344" actId="207"/>
          <ac:spMkLst>
            <pc:docMk/>
            <pc:sldMk cId="1060219037" sldId="1736"/>
            <ac:spMk id="49" creationId="{45294EF6-838F-486B-9871-560053039293}"/>
          </ac:spMkLst>
        </pc:spChg>
        <pc:spChg chg="add del mod">
          <ac:chgData name="Petur Þ. Sigurdsson" userId="b51620a9-a6bc-43cc-8d20-2596b195e64d" providerId="ADAL" clId="{2DF1D78C-B323-4663-81BD-5E94DFD366CA}" dt="2022-04-04T16:39:54.355" v="344" actId="207"/>
          <ac:spMkLst>
            <pc:docMk/>
            <pc:sldMk cId="1060219037" sldId="1736"/>
            <ac:spMk id="50" creationId="{96921CD6-ABA9-497C-AECE-97518D20A80E}"/>
          </ac:spMkLst>
        </pc:spChg>
        <pc:spChg chg="add del mod">
          <ac:chgData name="Petur Þ. Sigurdsson" userId="b51620a9-a6bc-43cc-8d20-2596b195e64d" providerId="ADAL" clId="{2DF1D78C-B323-4663-81BD-5E94DFD366CA}" dt="2022-04-04T16:39:54.355" v="344" actId="207"/>
          <ac:spMkLst>
            <pc:docMk/>
            <pc:sldMk cId="1060219037" sldId="1736"/>
            <ac:spMk id="51" creationId="{D97FE4A7-2456-4F49-8F2E-7DDFCF32129D}"/>
          </ac:spMkLst>
        </pc:spChg>
        <pc:spChg chg="add del mod">
          <ac:chgData name="Petur Þ. Sigurdsson" userId="b51620a9-a6bc-43cc-8d20-2596b195e64d" providerId="ADAL" clId="{2DF1D78C-B323-4663-81BD-5E94DFD366CA}" dt="2022-04-04T16:39:54.355" v="344" actId="207"/>
          <ac:spMkLst>
            <pc:docMk/>
            <pc:sldMk cId="1060219037" sldId="1736"/>
            <ac:spMk id="52" creationId="{F56869C0-E72F-459F-8D59-2AB8D1A2622E}"/>
          </ac:spMkLst>
        </pc:spChg>
        <pc:spChg chg="add del mod">
          <ac:chgData name="Petur Þ. Sigurdsson" userId="b51620a9-a6bc-43cc-8d20-2596b195e64d" providerId="ADAL" clId="{2DF1D78C-B323-4663-81BD-5E94DFD366CA}" dt="2022-04-04T16:39:54.355" v="344" actId="207"/>
          <ac:spMkLst>
            <pc:docMk/>
            <pc:sldMk cId="1060219037" sldId="1736"/>
            <ac:spMk id="53" creationId="{C19E8A45-9AE4-44DB-971D-E61FDDB8390A}"/>
          </ac:spMkLst>
        </pc:spChg>
        <pc:spChg chg="add del mod">
          <ac:chgData name="Petur Þ. Sigurdsson" userId="b51620a9-a6bc-43cc-8d20-2596b195e64d" providerId="ADAL" clId="{2DF1D78C-B323-4663-81BD-5E94DFD366CA}" dt="2022-04-04T16:39:54.355" v="344" actId="207"/>
          <ac:spMkLst>
            <pc:docMk/>
            <pc:sldMk cId="1060219037" sldId="1736"/>
            <ac:spMk id="54" creationId="{2879FC45-1F43-4AF3-BE13-66CD0F3C5F26}"/>
          </ac:spMkLst>
        </pc:spChg>
        <pc:spChg chg="add del mod">
          <ac:chgData name="Petur Þ. Sigurdsson" userId="b51620a9-a6bc-43cc-8d20-2596b195e64d" providerId="ADAL" clId="{2DF1D78C-B323-4663-81BD-5E94DFD366CA}" dt="2022-04-04T16:39:54.355" v="344" actId="207"/>
          <ac:spMkLst>
            <pc:docMk/>
            <pc:sldMk cId="1060219037" sldId="1736"/>
            <ac:spMk id="55" creationId="{38C38D6F-0DAA-4403-AA26-C3B16CF07E8F}"/>
          </ac:spMkLst>
        </pc:spChg>
        <pc:spChg chg="add del mod">
          <ac:chgData name="Petur Þ. Sigurdsson" userId="b51620a9-a6bc-43cc-8d20-2596b195e64d" providerId="ADAL" clId="{2DF1D78C-B323-4663-81BD-5E94DFD366CA}" dt="2022-04-04T16:39:54.355" v="344" actId="207"/>
          <ac:spMkLst>
            <pc:docMk/>
            <pc:sldMk cId="1060219037" sldId="1736"/>
            <ac:spMk id="56" creationId="{FAF95DDA-18A4-4824-9928-911F3A62099D}"/>
          </ac:spMkLst>
        </pc:spChg>
        <pc:spChg chg="add del mod">
          <ac:chgData name="Petur Þ. Sigurdsson" userId="b51620a9-a6bc-43cc-8d20-2596b195e64d" providerId="ADAL" clId="{2DF1D78C-B323-4663-81BD-5E94DFD366CA}" dt="2022-04-04T16:39:54.355" v="344" actId="207"/>
          <ac:spMkLst>
            <pc:docMk/>
            <pc:sldMk cId="1060219037" sldId="1736"/>
            <ac:spMk id="57" creationId="{62101344-93AE-41B7-8DD6-4481E25B5EDA}"/>
          </ac:spMkLst>
        </pc:spChg>
        <pc:spChg chg="add del mod">
          <ac:chgData name="Petur Þ. Sigurdsson" userId="b51620a9-a6bc-43cc-8d20-2596b195e64d" providerId="ADAL" clId="{2DF1D78C-B323-4663-81BD-5E94DFD366CA}" dt="2022-04-04T16:39:54.355" v="344" actId="207"/>
          <ac:spMkLst>
            <pc:docMk/>
            <pc:sldMk cId="1060219037" sldId="1736"/>
            <ac:spMk id="58" creationId="{FDC70C63-279C-4CFB-AD6A-D7E2D5B30921}"/>
          </ac:spMkLst>
        </pc:spChg>
        <pc:spChg chg="add del mod">
          <ac:chgData name="Petur Þ. Sigurdsson" userId="b51620a9-a6bc-43cc-8d20-2596b195e64d" providerId="ADAL" clId="{2DF1D78C-B323-4663-81BD-5E94DFD366CA}" dt="2022-04-04T16:39:54.355" v="344" actId="207"/>
          <ac:spMkLst>
            <pc:docMk/>
            <pc:sldMk cId="1060219037" sldId="1736"/>
            <ac:spMk id="59" creationId="{1773F933-42EE-48BA-B57A-B630DD2CE50A}"/>
          </ac:spMkLst>
        </pc:spChg>
        <pc:spChg chg="add del mod">
          <ac:chgData name="Petur Þ. Sigurdsson" userId="b51620a9-a6bc-43cc-8d20-2596b195e64d" providerId="ADAL" clId="{2DF1D78C-B323-4663-81BD-5E94DFD366CA}" dt="2022-04-04T16:39:54.355" v="344" actId="207"/>
          <ac:spMkLst>
            <pc:docMk/>
            <pc:sldMk cId="1060219037" sldId="1736"/>
            <ac:spMk id="60" creationId="{14EC47B7-48B5-436C-92D7-346578796DB6}"/>
          </ac:spMkLst>
        </pc:spChg>
        <pc:spChg chg="add del mod">
          <ac:chgData name="Petur Þ. Sigurdsson" userId="b51620a9-a6bc-43cc-8d20-2596b195e64d" providerId="ADAL" clId="{2DF1D78C-B323-4663-81BD-5E94DFD366CA}" dt="2022-04-04T16:39:54.355" v="344" actId="207"/>
          <ac:spMkLst>
            <pc:docMk/>
            <pc:sldMk cId="1060219037" sldId="1736"/>
            <ac:spMk id="61" creationId="{B6FE9A87-EDCB-47F2-B873-5ACB14E1D12A}"/>
          </ac:spMkLst>
        </pc:spChg>
        <pc:spChg chg="add del mod">
          <ac:chgData name="Petur Þ. Sigurdsson" userId="b51620a9-a6bc-43cc-8d20-2596b195e64d" providerId="ADAL" clId="{2DF1D78C-B323-4663-81BD-5E94DFD366CA}" dt="2022-04-04T16:39:54.355" v="344" actId="207"/>
          <ac:spMkLst>
            <pc:docMk/>
            <pc:sldMk cId="1060219037" sldId="1736"/>
            <ac:spMk id="62" creationId="{B4055752-5E9E-4EB6-B665-D52D9ABC664B}"/>
          </ac:spMkLst>
        </pc:spChg>
        <pc:spChg chg="add del mod">
          <ac:chgData name="Petur Þ. Sigurdsson" userId="b51620a9-a6bc-43cc-8d20-2596b195e64d" providerId="ADAL" clId="{2DF1D78C-B323-4663-81BD-5E94DFD366CA}" dt="2022-04-04T16:39:54.355" v="344" actId="207"/>
          <ac:spMkLst>
            <pc:docMk/>
            <pc:sldMk cId="1060219037" sldId="1736"/>
            <ac:spMk id="63" creationId="{73D45DEC-72CB-43CE-AB11-92DE368AF98E}"/>
          </ac:spMkLst>
        </pc:spChg>
        <pc:spChg chg="add del mod">
          <ac:chgData name="Petur Þ. Sigurdsson" userId="b51620a9-a6bc-43cc-8d20-2596b195e64d" providerId="ADAL" clId="{2DF1D78C-B323-4663-81BD-5E94DFD366CA}" dt="2022-04-04T16:39:54.355" v="344" actId="207"/>
          <ac:spMkLst>
            <pc:docMk/>
            <pc:sldMk cId="1060219037" sldId="1736"/>
            <ac:spMk id="64" creationId="{41CC3797-38AC-4C7A-91F8-139420698316}"/>
          </ac:spMkLst>
        </pc:spChg>
        <pc:spChg chg="add del mod">
          <ac:chgData name="Petur Þ. Sigurdsson" userId="b51620a9-a6bc-43cc-8d20-2596b195e64d" providerId="ADAL" clId="{2DF1D78C-B323-4663-81BD-5E94DFD366CA}" dt="2022-04-04T16:39:54.355" v="344" actId="207"/>
          <ac:spMkLst>
            <pc:docMk/>
            <pc:sldMk cId="1060219037" sldId="1736"/>
            <ac:spMk id="65" creationId="{0951A717-F582-4552-8F48-BAAECAA6DC48}"/>
          </ac:spMkLst>
        </pc:spChg>
        <pc:spChg chg="add del mod">
          <ac:chgData name="Petur Þ. Sigurdsson" userId="b51620a9-a6bc-43cc-8d20-2596b195e64d" providerId="ADAL" clId="{2DF1D78C-B323-4663-81BD-5E94DFD366CA}" dt="2022-04-04T16:39:54.355" v="344" actId="207"/>
          <ac:spMkLst>
            <pc:docMk/>
            <pc:sldMk cId="1060219037" sldId="1736"/>
            <ac:spMk id="66" creationId="{FCDB446E-943E-4876-80D7-B4C84D17BDE0}"/>
          </ac:spMkLst>
        </pc:spChg>
        <pc:spChg chg="add del mod">
          <ac:chgData name="Petur Þ. Sigurdsson" userId="b51620a9-a6bc-43cc-8d20-2596b195e64d" providerId="ADAL" clId="{2DF1D78C-B323-4663-81BD-5E94DFD366CA}" dt="2022-04-04T16:39:54.355" v="344" actId="207"/>
          <ac:spMkLst>
            <pc:docMk/>
            <pc:sldMk cId="1060219037" sldId="1736"/>
            <ac:spMk id="67" creationId="{44A4F983-EC19-41BE-BF51-3E1478A73930}"/>
          </ac:spMkLst>
        </pc:spChg>
        <pc:spChg chg="add del mod">
          <ac:chgData name="Petur Þ. Sigurdsson" userId="b51620a9-a6bc-43cc-8d20-2596b195e64d" providerId="ADAL" clId="{2DF1D78C-B323-4663-81BD-5E94DFD366CA}" dt="2022-04-04T16:39:54.355" v="344" actId="207"/>
          <ac:spMkLst>
            <pc:docMk/>
            <pc:sldMk cId="1060219037" sldId="1736"/>
            <ac:spMk id="68" creationId="{2857391D-7376-40ED-875C-F480D8C64155}"/>
          </ac:spMkLst>
        </pc:spChg>
        <pc:spChg chg="add del mod">
          <ac:chgData name="Petur Þ. Sigurdsson" userId="b51620a9-a6bc-43cc-8d20-2596b195e64d" providerId="ADAL" clId="{2DF1D78C-B323-4663-81BD-5E94DFD366CA}" dt="2022-04-04T16:39:54.355" v="344" actId="207"/>
          <ac:spMkLst>
            <pc:docMk/>
            <pc:sldMk cId="1060219037" sldId="1736"/>
            <ac:spMk id="69" creationId="{97B68F03-B457-4384-A655-DDF92B59C263}"/>
          </ac:spMkLst>
        </pc:spChg>
        <pc:spChg chg="add del mod">
          <ac:chgData name="Petur Þ. Sigurdsson" userId="b51620a9-a6bc-43cc-8d20-2596b195e64d" providerId="ADAL" clId="{2DF1D78C-B323-4663-81BD-5E94DFD366CA}" dt="2022-04-04T16:39:54.355" v="344" actId="207"/>
          <ac:spMkLst>
            <pc:docMk/>
            <pc:sldMk cId="1060219037" sldId="1736"/>
            <ac:spMk id="70" creationId="{2EE7A13B-6AE0-4D6C-ADFF-5BBBBFC596F6}"/>
          </ac:spMkLst>
        </pc:spChg>
        <pc:spChg chg="add del mod">
          <ac:chgData name="Petur Þ. Sigurdsson" userId="b51620a9-a6bc-43cc-8d20-2596b195e64d" providerId="ADAL" clId="{2DF1D78C-B323-4663-81BD-5E94DFD366CA}" dt="2022-04-04T16:39:54.355" v="344" actId="207"/>
          <ac:spMkLst>
            <pc:docMk/>
            <pc:sldMk cId="1060219037" sldId="1736"/>
            <ac:spMk id="71" creationId="{26CB377F-20BC-4E5E-A75F-0DBFA5328BE8}"/>
          </ac:spMkLst>
        </pc:spChg>
        <pc:spChg chg="add del mod">
          <ac:chgData name="Petur Þ. Sigurdsson" userId="b51620a9-a6bc-43cc-8d20-2596b195e64d" providerId="ADAL" clId="{2DF1D78C-B323-4663-81BD-5E94DFD366CA}" dt="2022-04-04T16:39:54.355" v="344" actId="207"/>
          <ac:spMkLst>
            <pc:docMk/>
            <pc:sldMk cId="1060219037" sldId="1736"/>
            <ac:spMk id="72" creationId="{9755D337-EFC2-4608-AA20-40D5913E4938}"/>
          </ac:spMkLst>
        </pc:spChg>
        <pc:spChg chg="add del mod">
          <ac:chgData name="Petur Þ. Sigurdsson" userId="b51620a9-a6bc-43cc-8d20-2596b195e64d" providerId="ADAL" clId="{2DF1D78C-B323-4663-81BD-5E94DFD366CA}" dt="2022-04-04T16:39:54.355" v="344" actId="207"/>
          <ac:spMkLst>
            <pc:docMk/>
            <pc:sldMk cId="1060219037" sldId="1736"/>
            <ac:spMk id="73" creationId="{E411CB76-29D2-42B1-AA53-AAE786376FCF}"/>
          </ac:spMkLst>
        </pc:spChg>
        <pc:spChg chg="add del mod">
          <ac:chgData name="Petur Þ. Sigurdsson" userId="b51620a9-a6bc-43cc-8d20-2596b195e64d" providerId="ADAL" clId="{2DF1D78C-B323-4663-81BD-5E94DFD366CA}" dt="2022-04-04T16:39:54.355" v="344" actId="207"/>
          <ac:spMkLst>
            <pc:docMk/>
            <pc:sldMk cId="1060219037" sldId="1736"/>
            <ac:spMk id="74" creationId="{77E61771-F36F-4F38-AF01-4EC9AA0E7327}"/>
          </ac:spMkLst>
        </pc:spChg>
        <pc:spChg chg="add del mod">
          <ac:chgData name="Petur Þ. Sigurdsson" userId="b51620a9-a6bc-43cc-8d20-2596b195e64d" providerId="ADAL" clId="{2DF1D78C-B323-4663-81BD-5E94DFD366CA}" dt="2022-04-04T16:39:54.355" v="344" actId="207"/>
          <ac:spMkLst>
            <pc:docMk/>
            <pc:sldMk cId="1060219037" sldId="1736"/>
            <ac:spMk id="75" creationId="{962294A8-F9B3-4917-B798-8DC95E04D8DE}"/>
          </ac:spMkLst>
        </pc:spChg>
        <pc:spChg chg="add del mod">
          <ac:chgData name="Petur Þ. Sigurdsson" userId="b51620a9-a6bc-43cc-8d20-2596b195e64d" providerId="ADAL" clId="{2DF1D78C-B323-4663-81BD-5E94DFD366CA}" dt="2022-04-04T16:39:54.355" v="344" actId="207"/>
          <ac:spMkLst>
            <pc:docMk/>
            <pc:sldMk cId="1060219037" sldId="1736"/>
            <ac:spMk id="76" creationId="{111273D8-F1F3-4D3E-8F4D-3C3FD0A45EBA}"/>
          </ac:spMkLst>
        </pc:spChg>
        <pc:spChg chg="add del mod">
          <ac:chgData name="Petur Þ. Sigurdsson" userId="b51620a9-a6bc-43cc-8d20-2596b195e64d" providerId="ADAL" clId="{2DF1D78C-B323-4663-81BD-5E94DFD366CA}" dt="2022-04-04T16:39:54.355" v="344" actId="207"/>
          <ac:spMkLst>
            <pc:docMk/>
            <pc:sldMk cId="1060219037" sldId="1736"/>
            <ac:spMk id="77" creationId="{99819667-5EC3-4CBA-B105-557E92DBBC5F}"/>
          </ac:spMkLst>
        </pc:spChg>
        <pc:spChg chg="add del mod">
          <ac:chgData name="Petur Þ. Sigurdsson" userId="b51620a9-a6bc-43cc-8d20-2596b195e64d" providerId="ADAL" clId="{2DF1D78C-B323-4663-81BD-5E94DFD366CA}" dt="2022-04-04T16:39:54.355" v="344" actId="207"/>
          <ac:spMkLst>
            <pc:docMk/>
            <pc:sldMk cId="1060219037" sldId="1736"/>
            <ac:spMk id="78" creationId="{BAD1C5B2-E847-4F3F-82EE-354EA367701E}"/>
          </ac:spMkLst>
        </pc:spChg>
        <pc:spChg chg="add del mod">
          <ac:chgData name="Petur Þ. Sigurdsson" userId="b51620a9-a6bc-43cc-8d20-2596b195e64d" providerId="ADAL" clId="{2DF1D78C-B323-4663-81BD-5E94DFD366CA}" dt="2022-04-04T16:39:54.355" v="344" actId="207"/>
          <ac:spMkLst>
            <pc:docMk/>
            <pc:sldMk cId="1060219037" sldId="1736"/>
            <ac:spMk id="79" creationId="{56EDD41C-F7EA-4B95-A022-ECFB004673ED}"/>
          </ac:spMkLst>
        </pc:spChg>
        <pc:spChg chg="add del mod">
          <ac:chgData name="Petur Þ. Sigurdsson" userId="b51620a9-a6bc-43cc-8d20-2596b195e64d" providerId="ADAL" clId="{2DF1D78C-B323-4663-81BD-5E94DFD366CA}" dt="2022-04-04T16:39:54.355" v="344" actId="207"/>
          <ac:spMkLst>
            <pc:docMk/>
            <pc:sldMk cId="1060219037" sldId="1736"/>
            <ac:spMk id="80" creationId="{05D84930-1120-4E7E-96D2-91CDA514551E}"/>
          </ac:spMkLst>
        </pc:spChg>
        <pc:spChg chg="add del mod">
          <ac:chgData name="Petur Þ. Sigurdsson" userId="b51620a9-a6bc-43cc-8d20-2596b195e64d" providerId="ADAL" clId="{2DF1D78C-B323-4663-81BD-5E94DFD366CA}" dt="2022-04-04T16:39:54.355" v="344" actId="207"/>
          <ac:spMkLst>
            <pc:docMk/>
            <pc:sldMk cId="1060219037" sldId="1736"/>
            <ac:spMk id="81" creationId="{661781F4-A215-423E-82D5-0383FBCEFCC0}"/>
          </ac:spMkLst>
        </pc:spChg>
        <pc:spChg chg="add del mod">
          <ac:chgData name="Petur Þ. Sigurdsson" userId="b51620a9-a6bc-43cc-8d20-2596b195e64d" providerId="ADAL" clId="{2DF1D78C-B323-4663-81BD-5E94DFD366CA}" dt="2022-04-04T16:39:54.355" v="344" actId="207"/>
          <ac:spMkLst>
            <pc:docMk/>
            <pc:sldMk cId="1060219037" sldId="1736"/>
            <ac:spMk id="82" creationId="{81E504E5-5CB9-4985-8BEF-98343CD84815}"/>
          </ac:spMkLst>
        </pc:spChg>
        <pc:spChg chg="add del mod">
          <ac:chgData name="Petur Þ. Sigurdsson" userId="b51620a9-a6bc-43cc-8d20-2596b195e64d" providerId="ADAL" clId="{2DF1D78C-B323-4663-81BD-5E94DFD366CA}" dt="2022-04-04T16:39:54.355" v="344" actId="207"/>
          <ac:spMkLst>
            <pc:docMk/>
            <pc:sldMk cId="1060219037" sldId="1736"/>
            <ac:spMk id="83" creationId="{B62DC2E0-7F3A-4DD5-B64A-D56FF488FAF7}"/>
          </ac:spMkLst>
        </pc:spChg>
        <pc:spChg chg="add del mod">
          <ac:chgData name="Petur Þ. Sigurdsson" userId="b51620a9-a6bc-43cc-8d20-2596b195e64d" providerId="ADAL" clId="{2DF1D78C-B323-4663-81BD-5E94DFD366CA}" dt="2022-04-04T16:39:54.355" v="344" actId="207"/>
          <ac:spMkLst>
            <pc:docMk/>
            <pc:sldMk cId="1060219037" sldId="1736"/>
            <ac:spMk id="84" creationId="{6CBD8D64-A2C5-414D-9CF6-3344E260F5A7}"/>
          </ac:spMkLst>
        </pc:spChg>
        <pc:spChg chg="add del mod">
          <ac:chgData name="Petur Þ. Sigurdsson" userId="b51620a9-a6bc-43cc-8d20-2596b195e64d" providerId="ADAL" clId="{2DF1D78C-B323-4663-81BD-5E94DFD366CA}" dt="2022-04-04T16:39:54.355" v="344" actId="207"/>
          <ac:spMkLst>
            <pc:docMk/>
            <pc:sldMk cId="1060219037" sldId="1736"/>
            <ac:spMk id="85" creationId="{57D9F0A3-79E2-4F29-A2D2-123AD0BC68D8}"/>
          </ac:spMkLst>
        </pc:spChg>
        <pc:spChg chg="add del mod">
          <ac:chgData name="Petur Þ. Sigurdsson" userId="b51620a9-a6bc-43cc-8d20-2596b195e64d" providerId="ADAL" clId="{2DF1D78C-B323-4663-81BD-5E94DFD366CA}" dt="2022-04-04T16:39:54.355" v="344" actId="207"/>
          <ac:spMkLst>
            <pc:docMk/>
            <pc:sldMk cId="1060219037" sldId="1736"/>
            <ac:spMk id="86" creationId="{5018F656-DF6A-4922-B6D3-6FAF90EC63D8}"/>
          </ac:spMkLst>
        </pc:spChg>
        <pc:spChg chg="add del mod">
          <ac:chgData name="Petur Þ. Sigurdsson" userId="b51620a9-a6bc-43cc-8d20-2596b195e64d" providerId="ADAL" clId="{2DF1D78C-B323-4663-81BD-5E94DFD366CA}" dt="2022-04-04T16:39:54.355" v="344" actId="207"/>
          <ac:spMkLst>
            <pc:docMk/>
            <pc:sldMk cId="1060219037" sldId="1736"/>
            <ac:spMk id="87" creationId="{F14DB1C7-6BBF-49AE-BC99-1469B9379191}"/>
          </ac:spMkLst>
        </pc:spChg>
        <pc:spChg chg="add del mod">
          <ac:chgData name="Petur Þ. Sigurdsson" userId="b51620a9-a6bc-43cc-8d20-2596b195e64d" providerId="ADAL" clId="{2DF1D78C-B323-4663-81BD-5E94DFD366CA}" dt="2022-04-04T16:39:54.355" v="344" actId="207"/>
          <ac:spMkLst>
            <pc:docMk/>
            <pc:sldMk cId="1060219037" sldId="1736"/>
            <ac:spMk id="88" creationId="{DBFE8A1F-755D-45A0-828B-3924AA3B4527}"/>
          </ac:spMkLst>
        </pc:spChg>
        <pc:spChg chg="add del mod">
          <ac:chgData name="Petur Þ. Sigurdsson" userId="b51620a9-a6bc-43cc-8d20-2596b195e64d" providerId="ADAL" clId="{2DF1D78C-B323-4663-81BD-5E94DFD366CA}" dt="2022-04-04T16:39:54.355" v="344" actId="207"/>
          <ac:spMkLst>
            <pc:docMk/>
            <pc:sldMk cId="1060219037" sldId="1736"/>
            <ac:spMk id="89" creationId="{E00908B7-B889-4B38-B65D-C5A0A7F5E607}"/>
          </ac:spMkLst>
        </pc:spChg>
        <pc:spChg chg="add del mod">
          <ac:chgData name="Petur Þ. Sigurdsson" userId="b51620a9-a6bc-43cc-8d20-2596b195e64d" providerId="ADAL" clId="{2DF1D78C-B323-4663-81BD-5E94DFD366CA}" dt="2022-04-04T16:39:54.355" v="344" actId="207"/>
          <ac:spMkLst>
            <pc:docMk/>
            <pc:sldMk cId="1060219037" sldId="1736"/>
            <ac:spMk id="90" creationId="{B4786E8B-E0CA-4CE2-914D-12D438AD65B6}"/>
          </ac:spMkLst>
        </pc:spChg>
        <pc:spChg chg="add del mod">
          <ac:chgData name="Petur Þ. Sigurdsson" userId="b51620a9-a6bc-43cc-8d20-2596b195e64d" providerId="ADAL" clId="{2DF1D78C-B323-4663-81BD-5E94DFD366CA}" dt="2022-04-04T16:39:54.355" v="344" actId="207"/>
          <ac:spMkLst>
            <pc:docMk/>
            <pc:sldMk cId="1060219037" sldId="1736"/>
            <ac:spMk id="91" creationId="{403AC376-C4CF-4280-9BAC-DBAB1F2CB79E}"/>
          </ac:spMkLst>
        </pc:spChg>
        <pc:spChg chg="add del mod">
          <ac:chgData name="Petur Þ. Sigurdsson" userId="b51620a9-a6bc-43cc-8d20-2596b195e64d" providerId="ADAL" clId="{2DF1D78C-B323-4663-81BD-5E94DFD366CA}" dt="2022-04-04T16:39:54.355" v="344" actId="207"/>
          <ac:spMkLst>
            <pc:docMk/>
            <pc:sldMk cId="1060219037" sldId="1736"/>
            <ac:spMk id="92" creationId="{7AC028EA-9A65-4DEC-B188-0C3F5BF9E2C8}"/>
          </ac:spMkLst>
        </pc:spChg>
        <pc:spChg chg="add del mod">
          <ac:chgData name="Petur Þ. Sigurdsson" userId="b51620a9-a6bc-43cc-8d20-2596b195e64d" providerId="ADAL" clId="{2DF1D78C-B323-4663-81BD-5E94DFD366CA}" dt="2022-04-04T16:39:54.355" v="344" actId="207"/>
          <ac:spMkLst>
            <pc:docMk/>
            <pc:sldMk cId="1060219037" sldId="1736"/>
            <ac:spMk id="93" creationId="{E3A38EDE-F592-49E0-AFFF-D673D10B2D38}"/>
          </ac:spMkLst>
        </pc:spChg>
        <pc:spChg chg="add del mod">
          <ac:chgData name="Petur Þ. Sigurdsson" userId="b51620a9-a6bc-43cc-8d20-2596b195e64d" providerId="ADAL" clId="{2DF1D78C-B323-4663-81BD-5E94DFD366CA}" dt="2022-04-04T16:39:54.355" v="344" actId="207"/>
          <ac:spMkLst>
            <pc:docMk/>
            <pc:sldMk cId="1060219037" sldId="1736"/>
            <ac:spMk id="94" creationId="{B8C430B0-4FDC-4444-BFCE-7A0A83CDE702}"/>
          </ac:spMkLst>
        </pc:spChg>
        <pc:spChg chg="add del mod">
          <ac:chgData name="Petur Þ. Sigurdsson" userId="b51620a9-a6bc-43cc-8d20-2596b195e64d" providerId="ADAL" clId="{2DF1D78C-B323-4663-81BD-5E94DFD366CA}" dt="2022-04-04T16:39:54.355" v="344" actId="207"/>
          <ac:spMkLst>
            <pc:docMk/>
            <pc:sldMk cId="1060219037" sldId="1736"/>
            <ac:spMk id="95" creationId="{88930258-FF09-420E-AF6B-E064BF26C5EA}"/>
          </ac:spMkLst>
        </pc:spChg>
        <pc:spChg chg="add del mod">
          <ac:chgData name="Petur Þ. Sigurdsson" userId="b51620a9-a6bc-43cc-8d20-2596b195e64d" providerId="ADAL" clId="{2DF1D78C-B323-4663-81BD-5E94DFD366CA}" dt="2022-04-04T16:39:54.355" v="344" actId="207"/>
          <ac:spMkLst>
            <pc:docMk/>
            <pc:sldMk cId="1060219037" sldId="1736"/>
            <ac:spMk id="96" creationId="{3077F6EE-E222-4405-B334-F514FD04A6D6}"/>
          </ac:spMkLst>
        </pc:spChg>
        <pc:spChg chg="add del mod">
          <ac:chgData name="Petur Þ. Sigurdsson" userId="b51620a9-a6bc-43cc-8d20-2596b195e64d" providerId="ADAL" clId="{2DF1D78C-B323-4663-81BD-5E94DFD366CA}" dt="2022-04-04T16:39:54.355" v="344" actId="207"/>
          <ac:spMkLst>
            <pc:docMk/>
            <pc:sldMk cId="1060219037" sldId="1736"/>
            <ac:spMk id="97" creationId="{3C7BA52A-68AD-402C-A605-3F9AEEFE67C5}"/>
          </ac:spMkLst>
        </pc:spChg>
        <pc:spChg chg="add del mod">
          <ac:chgData name="Petur Þ. Sigurdsson" userId="b51620a9-a6bc-43cc-8d20-2596b195e64d" providerId="ADAL" clId="{2DF1D78C-B323-4663-81BD-5E94DFD366CA}" dt="2022-04-04T16:39:54.355" v="344" actId="207"/>
          <ac:spMkLst>
            <pc:docMk/>
            <pc:sldMk cId="1060219037" sldId="1736"/>
            <ac:spMk id="98" creationId="{35F0C464-AFC9-459E-B53F-1A175E10C2A7}"/>
          </ac:spMkLst>
        </pc:spChg>
        <pc:spChg chg="add del mod">
          <ac:chgData name="Petur Þ. Sigurdsson" userId="b51620a9-a6bc-43cc-8d20-2596b195e64d" providerId="ADAL" clId="{2DF1D78C-B323-4663-81BD-5E94DFD366CA}" dt="2022-04-04T16:39:54.355" v="344" actId="207"/>
          <ac:spMkLst>
            <pc:docMk/>
            <pc:sldMk cId="1060219037" sldId="1736"/>
            <ac:spMk id="99" creationId="{266EF5ED-076A-4FBB-838D-89557ED18CAA}"/>
          </ac:spMkLst>
        </pc:spChg>
        <pc:spChg chg="add del mod">
          <ac:chgData name="Petur Þ. Sigurdsson" userId="b51620a9-a6bc-43cc-8d20-2596b195e64d" providerId="ADAL" clId="{2DF1D78C-B323-4663-81BD-5E94DFD366CA}" dt="2022-04-04T16:39:54.355" v="344" actId="207"/>
          <ac:spMkLst>
            <pc:docMk/>
            <pc:sldMk cId="1060219037" sldId="1736"/>
            <ac:spMk id="100" creationId="{D90E93DA-F620-4411-AC83-90E030FAC75B}"/>
          </ac:spMkLst>
        </pc:spChg>
        <pc:spChg chg="add del mod">
          <ac:chgData name="Petur Þ. Sigurdsson" userId="b51620a9-a6bc-43cc-8d20-2596b195e64d" providerId="ADAL" clId="{2DF1D78C-B323-4663-81BD-5E94DFD366CA}" dt="2022-04-04T16:39:54.355" v="344" actId="207"/>
          <ac:spMkLst>
            <pc:docMk/>
            <pc:sldMk cId="1060219037" sldId="1736"/>
            <ac:spMk id="101" creationId="{495A4574-92EE-4418-9188-D0D1F0121CE5}"/>
          </ac:spMkLst>
        </pc:spChg>
        <pc:spChg chg="add del mod">
          <ac:chgData name="Petur Þ. Sigurdsson" userId="b51620a9-a6bc-43cc-8d20-2596b195e64d" providerId="ADAL" clId="{2DF1D78C-B323-4663-81BD-5E94DFD366CA}" dt="2022-04-04T16:39:54.355" v="344" actId="207"/>
          <ac:spMkLst>
            <pc:docMk/>
            <pc:sldMk cId="1060219037" sldId="1736"/>
            <ac:spMk id="102" creationId="{99643773-747C-4705-980C-93A6EFBDF58F}"/>
          </ac:spMkLst>
        </pc:spChg>
        <pc:spChg chg="add del mod">
          <ac:chgData name="Petur Þ. Sigurdsson" userId="b51620a9-a6bc-43cc-8d20-2596b195e64d" providerId="ADAL" clId="{2DF1D78C-B323-4663-81BD-5E94DFD366CA}" dt="2022-04-04T16:39:54.355" v="344" actId="207"/>
          <ac:spMkLst>
            <pc:docMk/>
            <pc:sldMk cId="1060219037" sldId="1736"/>
            <ac:spMk id="103" creationId="{B3CA4DD4-EEFA-4573-88C4-A6F7C185F2F5}"/>
          </ac:spMkLst>
        </pc:spChg>
        <pc:spChg chg="add del mod">
          <ac:chgData name="Petur Þ. Sigurdsson" userId="b51620a9-a6bc-43cc-8d20-2596b195e64d" providerId="ADAL" clId="{2DF1D78C-B323-4663-81BD-5E94DFD366CA}" dt="2022-04-04T16:39:54.355" v="344" actId="207"/>
          <ac:spMkLst>
            <pc:docMk/>
            <pc:sldMk cId="1060219037" sldId="1736"/>
            <ac:spMk id="104" creationId="{13374BF3-2A41-42AA-A058-42ECF458724E}"/>
          </ac:spMkLst>
        </pc:spChg>
        <pc:spChg chg="add del mod">
          <ac:chgData name="Petur Þ. Sigurdsson" userId="b51620a9-a6bc-43cc-8d20-2596b195e64d" providerId="ADAL" clId="{2DF1D78C-B323-4663-81BD-5E94DFD366CA}" dt="2022-04-04T16:39:54.355" v="344" actId="207"/>
          <ac:spMkLst>
            <pc:docMk/>
            <pc:sldMk cId="1060219037" sldId="1736"/>
            <ac:spMk id="105" creationId="{B1B9F04D-41AA-4CE7-80CC-044C2B29E94B}"/>
          </ac:spMkLst>
        </pc:spChg>
        <pc:spChg chg="add del mod">
          <ac:chgData name="Petur Þ. Sigurdsson" userId="b51620a9-a6bc-43cc-8d20-2596b195e64d" providerId="ADAL" clId="{2DF1D78C-B323-4663-81BD-5E94DFD366CA}" dt="2022-04-04T16:39:54.355" v="344" actId="207"/>
          <ac:spMkLst>
            <pc:docMk/>
            <pc:sldMk cId="1060219037" sldId="1736"/>
            <ac:spMk id="106" creationId="{245429AE-5C19-4850-B8A2-CB95A0700E0B}"/>
          </ac:spMkLst>
        </pc:spChg>
        <pc:spChg chg="add del mod">
          <ac:chgData name="Petur Þ. Sigurdsson" userId="b51620a9-a6bc-43cc-8d20-2596b195e64d" providerId="ADAL" clId="{2DF1D78C-B323-4663-81BD-5E94DFD366CA}" dt="2022-04-04T16:39:54.355" v="344" actId="207"/>
          <ac:spMkLst>
            <pc:docMk/>
            <pc:sldMk cId="1060219037" sldId="1736"/>
            <ac:spMk id="107" creationId="{C1FC74C9-7C8A-4DC8-AFD0-7AF36220749B}"/>
          </ac:spMkLst>
        </pc:spChg>
        <pc:spChg chg="add del mod">
          <ac:chgData name="Petur Þ. Sigurdsson" userId="b51620a9-a6bc-43cc-8d20-2596b195e64d" providerId="ADAL" clId="{2DF1D78C-B323-4663-81BD-5E94DFD366CA}" dt="2022-04-04T16:39:54.355" v="344" actId="207"/>
          <ac:spMkLst>
            <pc:docMk/>
            <pc:sldMk cId="1060219037" sldId="1736"/>
            <ac:spMk id="108" creationId="{A10B5B2A-AA90-4497-9606-93600131253F}"/>
          </ac:spMkLst>
        </pc:spChg>
        <pc:spChg chg="add del mod">
          <ac:chgData name="Petur Þ. Sigurdsson" userId="b51620a9-a6bc-43cc-8d20-2596b195e64d" providerId="ADAL" clId="{2DF1D78C-B323-4663-81BD-5E94DFD366CA}" dt="2022-04-04T16:39:54.355" v="344" actId="207"/>
          <ac:spMkLst>
            <pc:docMk/>
            <pc:sldMk cId="1060219037" sldId="1736"/>
            <ac:spMk id="109" creationId="{A0F2673D-E02D-4518-B0A3-C33B25EADF18}"/>
          </ac:spMkLst>
        </pc:spChg>
        <pc:spChg chg="add del mod">
          <ac:chgData name="Petur Þ. Sigurdsson" userId="b51620a9-a6bc-43cc-8d20-2596b195e64d" providerId="ADAL" clId="{2DF1D78C-B323-4663-81BD-5E94DFD366CA}" dt="2022-04-04T16:39:54.355" v="344" actId="207"/>
          <ac:spMkLst>
            <pc:docMk/>
            <pc:sldMk cId="1060219037" sldId="1736"/>
            <ac:spMk id="110" creationId="{1A5F5221-5411-4D00-B0A9-77A8E0651B1F}"/>
          </ac:spMkLst>
        </pc:spChg>
        <pc:spChg chg="add del mod">
          <ac:chgData name="Petur Þ. Sigurdsson" userId="b51620a9-a6bc-43cc-8d20-2596b195e64d" providerId="ADAL" clId="{2DF1D78C-B323-4663-81BD-5E94DFD366CA}" dt="2022-04-04T16:39:54.355" v="344" actId="207"/>
          <ac:spMkLst>
            <pc:docMk/>
            <pc:sldMk cId="1060219037" sldId="1736"/>
            <ac:spMk id="111" creationId="{CB0E1FA2-AAEB-4974-87BE-69FCBADBDB41}"/>
          </ac:spMkLst>
        </pc:spChg>
        <pc:spChg chg="add del mod">
          <ac:chgData name="Petur Þ. Sigurdsson" userId="b51620a9-a6bc-43cc-8d20-2596b195e64d" providerId="ADAL" clId="{2DF1D78C-B323-4663-81BD-5E94DFD366CA}" dt="2022-04-04T16:39:54.355" v="344" actId="207"/>
          <ac:spMkLst>
            <pc:docMk/>
            <pc:sldMk cId="1060219037" sldId="1736"/>
            <ac:spMk id="112" creationId="{7790CF7A-EE9B-4365-B4DC-9CBA6BA1F654}"/>
          </ac:spMkLst>
        </pc:spChg>
        <pc:spChg chg="add del mod">
          <ac:chgData name="Petur Þ. Sigurdsson" userId="b51620a9-a6bc-43cc-8d20-2596b195e64d" providerId="ADAL" clId="{2DF1D78C-B323-4663-81BD-5E94DFD366CA}" dt="2022-04-04T16:39:54.355" v="344" actId="207"/>
          <ac:spMkLst>
            <pc:docMk/>
            <pc:sldMk cId="1060219037" sldId="1736"/>
            <ac:spMk id="113" creationId="{E14DBC91-4E86-48BF-A15E-5EBE3F853D02}"/>
          </ac:spMkLst>
        </pc:spChg>
        <pc:spChg chg="add del mod">
          <ac:chgData name="Petur Þ. Sigurdsson" userId="b51620a9-a6bc-43cc-8d20-2596b195e64d" providerId="ADAL" clId="{2DF1D78C-B323-4663-81BD-5E94DFD366CA}" dt="2022-04-04T16:39:54.355" v="344" actId="207"/>
          <ac:spMkLst>
            <pc:docMk/>
            <pc:sldMk cId="1060219037" sldId="1736"/>
            <ac:spMk id="114" creationId="{317F8652-1151-44E5-ABB1-47AC68C21354}"/>
          </ac:spMkLst>
        </pc:spChg>
        <pc:spChg chg="add del mod">
          <ac:chgData name="Petur Þ. Sigurdsson" userId="b51620a9-a6bc-43cc-8d20-2596b195e64d" providerId="ADAL" clId="{2DF1D78C-B323-4663-81BD-5E94DFD366CA}" dt="2022-04-04T16:39:54.355" v="344" actId="207"/>
          <ac:spMkLst>
            <pc:docMk/>
            <pc:sldMk cId="1060219037" sldId="1736"/>
            <ac:spMk id="115" creationId="{48970912-8292-49D5-945E-E6B25B77C406}"/>
          </ac:spMkLst>
        </pc:spChg>
        <pc:spChg chg="add del mod">
          <ac:chgData name="Petur Þ. Sigurdsson" userId="b51620a9-a6bc-43cc-8d20-2596b195e64d" providerId="ADAL" clId="{2DF1D78C-B323-4663-81BD-5E94DFD366CA}" dt="2022-04-04T16:39:54.355" v="344" actId="207"/>
          <ac:spMkLst>
            <pc:docMk/>
            <pc:sldMk cId="1060219037" sldId="1736"/>
            <ac:spMk id="116" creationId="{7D3A146D-C6D6-499D-843C-847480182616}"/>
          </ac:spMkLst>
        </pc:spChg>
        <pc:spChg chg="add del mod">
          <ac:chgData name="Petur Þ. Sigurdsson" userId="b51620a9-a6bc-43cc-8d20-2596b195e64d" providerId="ADAL" clId="{2DF1D78C-B323-4663-81BD-5E94DFD366CA}" dt="2022-04-04T16:39:54.355" v="344" actId="207"/>
          <ac:spMkLst>
            <pc:docMk/>
            <pc:sldMk cId="1060219037" sldId="1736"/>
            <ac:spMk id="117" creationId="{3F28499A-263F-487C-87AF-26141778168E}"/>
          </ac:spMkLst>
        </pc:spChg>
        <pc:spChg chg="add del mod">
          <ac:chgData name="Petur Þ. Sigurdsson" userId="b51620a9-a6bc-43cc-8d20-2596b195e64d" providerId="ADAL" clId="{2DF1D78C-B323-4663-81BD-5E94DFD366CA}" dt="2022-04-04T16:39:54.355" v="344" actId="207"/>
          <ac:spMkLst>
            <pc:docMk/>
            <pc:sldMk cId="1060219037" sldId="1736"/>
            <ac:spMk id="118" creationId="{AAD4CCFF-4F1C-4FE9-81B2-79B04E9304D2}"/>
          </ac:spMkLst>
        </pc:spChg>
        <pc:spChg chg="add del mod">
          <ac:chgData name="Petur Þ. Sigurdsson" userId="b51620a9-a6bc-43cc-8d20-2596b195e64d" providerId="ADAL" clId="{2DF1D78C-B323-4663-81BD-5E94DFD366CA}" dt="2022-04-04T16:39:54.355" v="344" actId="207"/>
          <ac:spMkLst>
            <pc:docMk/>
            <pc:sldMk cId="1060219037" sldId="1736"/>
            <ac:spMk id="119" creationId="{CD3566E0-D874-4FC0-A28A-D2DEAB17E515}"/>
          </ac:spMkLst>
        </pc:spChg>
        <pc:spChg chg="add del mod">
          <ac:chgData name="Petur Þ. Sigurdsson" userId="b51620a9-a6bc-43cc-8d20-2596b195e64d" providerId="ADAL" clId="{2DF1D78C-B323-4663-81BD-5E94DFD366CA}" dt="2022-04-04T16:39:54.355" v="344" actId="207"/>
          <ac:spMkLst>
            <pc:docMk/>
            <pc:sldMk cId="1060219037" sldId="1736"/>
            <ac:spMk id="120" creationId="{587486C2-BD70-478A-9637-47A6D0331CF4}"/>
          </ac:spMkLst>
        </pc:spChg>
        <pc:spChg chg="add del mod">
          <ac:chgData name="Petur Þ. Sigurdsson" userId="b51620a9-a6bc-43cc-8d20-2596b195e64d" providerId="ADAL" clId="{2DF1D78C-B323-4663-81BD-5E94DFD366CA}" dt="2022-04-04T16:39:54.355" v="344" actId="207"/>
          <ac:spMkLst>
            <pc:docMk/>
            <pc:sldMk cId="1060219037" sldId="1736"/>
            <ac:spMk id="121" creationId="{2B674B88-84B8-453C-8A78-09C7D8A62779}"/>
          </ac:spMkLst>
        </pc:spChg>
        <pc:spChg chg="add del mod">
          <ac:chgData name="Petur Þ. Sigurdsson" userId="b51620a9-a6bc-43cc-8d20-2596b195e64d" providerId="ADAL" clId="{2DF1D78C-B323-4663-81BD-5E94DFD366CA}" dt="2022-04-04T16:39:54.355" v="344" actId="207"/>
          <ac:spMkLst>
            <pc:docMk/>
            <pc:sldMk cId="1060219037" sldId="1736"/>
            <ac:spMk id="122" creationId="{F69E21D6-715C-4C73-B199-D7CB23592639}"/>
          </ac:spMkLst>
        </pc:spChg>
        <pc:spChg chg="add del mod">
          <ac:chgData name="Petur Þ. Sigurdsson" userId="b51620a9-a6bc-43cc-8d20-2596b195e64d" providerId="ADAL" clId="{2DF1D78C-B323-4663-81BD-5E94DFD366CA}" dt="2022-04-04T16:39:54.355" v="344" actId="207"/>
          <ac:spMkLst>
            <pc:docMk/>
            <pc:sldMk cId="1060219037" sldId="1736"/>
            <ac:spMk id="123" creationId="{557B8E73-16C4-4402-B19A-E09235AD9D15}"/>
          </ac:spMkLst>
        </pc:spChg>
        <pc:spChg chg="add del mod">
          <ac:chgData name="Petur Þ. Sigurdsson" userId="b51620a9-a6bc-43cc-8d20-2596b195e64d" providerId="ADAL" clId="{2DF1D78C-B323-4663-81BD-5E94DFD366CA}" dt="2022-04-04T16:39:54.355" v="344" actId="207"/>
          <ac:spMkLst>
            <pc:docMk/>
            <pc:sldMk cId="1060219037" sldId="1736"/>
            <ac:spMk id="124" creationId="{055E222D-BA26-4644-A7C2-50358A073162}"/>
          </ac:spMkLst>
        </pc:spChg>
        <pc:spChg chg="add del mod">
          <ac:chgData name="Petur Þ. Sigurdsson" userId="b51620a9-a6bc-43cc-8d20-2596b195e64d" providerId="ADAL" clId="{2DF1D78C-B323-4663-81BD-5E94DFD366CA}" dt="2022-04-04T16:39:54.355" v="344" actId="207"/>
          <ac:spMkLst>
            <pc:docMk/>
            <pc:sldMk cId="1060219037" sldId="1736"/>
            <ac:spMk id="125" creationId="{D434EA31-D572-48BB-9C2F-9E2CC8FB61ED}"/>
          </ac:spMkLst>
        </pc:spChg>
        <pc:spChg chg="add del mod">
          <ac:chgData name="Petur Þ. Sigurdsson" userId="b51620a9-a6bc-43cc-8d20-2596b195e64d" providerId="ADAL" clId="{2DF1D78C-B323-4663-81BD-5E94DFD366CA}" dt="2022-04-04T16:39:54.355" v="344" actId="207"/>
          <ac:spMkLst>
            <pc:docMk/>
            <pc:sldMk cId="1060219037" sldId="1736"/>
            <ac:spMk id="126" creationId="{4DDC47EF-8E7F-4EE6-8E3C-CA6800065874}"/>
          </ac:spMkLst>
        </pc:spChg>
        <pc:spChg chg="add del mod">
          <ac:chgData name="Petur Þ. Sigurdsson" userId="b51620a9-a6bc-43cc-8d20-2596b195e64d" providerId="ADAL" clId="{2DF1D78C-B323-4663-81BD-5E94DFD366CA}" dt="2022-04-04T16:39:54.355" v="344" actId="207"/>
          <ac:spMkLst>
            <pc:docMk/>
            <pc:sldMk cId="1060219037" sldId="1736"/>
            <ac:spMk id="127" creationId="{2964DF77-3DB8-4362-92D3-6CC3C8634989}"/>
          </ac:spMkLst>
        </pc:spChg>
        <pc:spChg chg="add del mod">
          <ac:chgData name="Petur Þ. Sigurdsson" userId="b51620a9-a6bc-43cc-8d20-2596b195e64d" providerId="ADAL" clId="{2DF1D78C-B323-4663-81BD-5E94DFD366CA}" dt="2022-04-04T16:39:54.355" v="344" actId="207"/>
          <ac:spMkLst>
            <pc:docMk/>
            <pc:sldMk cId="1060219037" sldId="1736"/>
            <ac:spMk id="128" creationId="{BDE9FAFE-17FE-4346-AD70-5BF1A4544E80}"/>
          </ac:spMkLst>
        </pc:spChg>
        <pc:spChg chg="add del mod">
          <ac:chgData name="Petur Þ. Sigurdsson" userId="b51620a9-a6bc-43cc-8d20-2596b195e64d" providerId="ADAL" clId="{2DF1D78C-B323-4663-81BD-5E94DFD366CA}" dt="2022-04-04T16:39:54.355" v="344" actId="207"/>
          <ac:spMkLst>
            <pc:docMk/>
            <pc:sldMk cId="1060219037" sldId="1736"/>
            <ac:spMk id="129" creationId="{C47782DA-2873-44E9-ABB3-CF68C432B7CE}"/>
          </ac:spMkLst>
        </pc:spChg>
        <pc:spChg chg="add del mod">
          <ac:chgData name="Petur Þ. Sigurdsson" userId="b51620a9-a6bc-43cc-8d20-2596b195e64d" providerId="ADAL" clId="{2DF1D78C-B323-4663-81BD-5E94DFD366CA}" dt="2022-04-04T16:39:54.355" v="344" actId="207"/>
          <ac:spMkLst>
            <pc:docMk/>
            <pc:sldMk cId="1060219037" sldId="1736"/>
            <ac:spMk id="130" creationId="{17901F5B-B075-49D0-86EA-F57DB8CC3441}"/>
          </ac:spMkLst>
        </pc:spChg>
        <pc:spChg chg="add del mod">
          <ac:chgData name="Petur Þ. Sigurdsson" userId="b51620a9-a6bc-43cc-8d20-2596b195e64d" providerId="ADAL" clId="{2DF1D78C-B323-4663-81BD-5E94DFD366CA}" dt="2022-04-04T16:39:54.355" v="344" actId="207"/>
          <ac:spMkLst>
            <pc:docMk/>
            <pc:sldMk cId="1060219037" sldId="1736"/>
            <ac:spMk id="131" creationId="{CD166BF1-E588-44A4-B2DD-6DBDBEAC028A}"/>
          </ac:spMkLst>
        </pc:spChg>
        <pc:spChg chg="add del mod">
          <ac:chgData name="Petur Þ. Sigurdsson" userId="b51620a9-a6bc-43cc-8d20-2596b195e64d" providerId="ADAL" clId="{2DF1D78C-B323-4663-81BD-5E94DFD366CA}" dt="2022-04-04T16:39:54.355" v="344" actId="207"/>
          <ac:spMkLst>
            <pc:docMk/>
            <pc:sldMk cId="1060219037" sldId="1736"/>
            <ac:spMk id="132" creationId="{1D1CA834-F1CF-441D-BF11-9F6BF612A940}"/>
          </ac:spMkLst>
        </pc:spChg>
        <pc:spChg chg="add del mod">
          <ac:chgData name="Petur Þ. Sigurdsson" userId="b51620a9-a6bc-43cc-8d20-2596b195e64d" providerId="ADAL" clId="{2DF1D78C-B323-4663-81BD-5E94DFD366CA}" dt="2022-04-04T16:39:54.355" v="344" actId="207"/>
          <ac:spMkLst>
            <pc:docMk/>
            <pc:sldMk cId="1060219037" sldId="1736"/>
            <ac:spMk id="133" creationId="{6A75C2ED-EA2F-4BB0-AC8D-C014FB0D8371}"/>
          </ac:spMkLst>
        </pc:spChg>
        <pc:spChg chg="add del mod">
          <ac:chgData name="Petur Þ. Sigurdsson" userId="b51620a9-a6bc-43cc-8d20-2596b195e64d" providerId="ADAL" clId="{2DF1D78C-B323-4663-81BD-5E94DFD366CA}" dt="2022-04-04T16:39:54.355" v="344" actId="207"/>
          <ac:spMkLst>
            <pc:docMk/>
            <pc:sldMk cId="1060219037" sldId="1736"/>
            <ac:spMk id="134" creationId="{66F6F69D-24C2-4B12-8568-8D6C53588912}"/>
          </ac:spMkLst>
        </pc:spChg>
        <pc:spChg chg="add del mod">
          <ac:chgData name="Petur Þ. Sigurdsson" userId="b51620a9-a6bc-43cc-8d20-2596b195e64d" providerId="ADAL" clId="{2DF1D78C-B323-4663-81BD-5E94DFD366CA}" dt="2022-04-04T16:39:54.355" v="344" actId="207"/>
          <ac:spMkLst>
            <pc:docMk/>
            <pc:sldMk cId="1060219037" sldId="1736"/>
            <ac:spMk id="135" creationId="{1199E453-9B4A-47A8-9998-BF37E4252EEC}"/>
          </ac:spMkLst>
        </pc:spChg>
        <pc:spChg chg="add del mod">
          <ac:chgData name="Petur Þ. Sigurdsson" userId="b51620a9-a6bc-43cc-8d20-2596b195e64d" providerId="ADAL" clId="{2DF1D78C-B323-4663-81BD-5E94DFD366CA}" dt="2022-04-04T16:39:54.355" v="344" actId="207"/>
          <ac:spMkLst>
            <pc:docMk/>
            <pc:sldMk cId="1060219037" sldId="1736"/>
            <ac:spMk id="136" creationId="{6F40E123-41E5-4F8B-825A-90D997D0C060}"/>
          </ac:spMkLst>
        </pc:spChg>
        <pc:spChg chg="add del mod">
          <ac:chgData name="Petur Þ. Sigurdsson" userId="b51620a9-a6bc-43cc-8d20-2596b195e64d" providerId="ADAL" clId="{2DF1D78C-B323-4663-81BD-5E94DFD366CA}" dt="2022-04-04T16:39:54.355" v="344" actId="207"/>
          <ac:spMkLst>
            <pc:docMk/>
            <pc:sldMk cId="1060219037" sldId="1736"/>
            <ac:spMk id="137" creationId="{3EAE079F-BFDD-44E9-AEB1-375861F7E0D2}"/>
          </ac:spMkLst>
        </pc:spChg>
        <pc:spChg chg="add del mod">
          <ac:chgData name="Petur Þ. Sigurdsson" userId="b51620a9-a6bc-43cc-8d20-2596b195e64d" providerId="ADAL" clId="{2DF1D78C-B323-4663-81BD-5E94DFD366CA}" dt="2022-04-04T16:39:54.355" v="344" actId="207"/>
          <ac:spMkLst>
            <pc:docMk/>
            <pc:sldMk cId="1060219037" sldId="1736"/>
            <ac:spMk id="138" creationId="{81D2CD22-F242-40EE-88A6-9228EEB9F3D0}"/>
          </ac:spMkLst>
        </pc:spChg>
        <pc:spChg chg="add del mod">
          <ac:chgData name="Petur Þ. Sigurdsson" userId="b51620a9-a6bc-43cc-8d20-2596b195e64d" providerId="ADAL" clId="{2DF1D78C-B323-4663-81BD-5E94DFD366CA}" dt="2022-04-04T16:39:54.355" v="344" actId="207"/>
          <ac:spMkLst>
            <pc:docMk/>
            <pc:sldMk cId="1060219037" sldId="1736"/>
            <ac:spMk id="139" creationId="{305CFF31-46D8-42D0-9EAC-DE6C3864115E}"/>
          </ac:spMkLst>
        </pc:spChg>
        <pc:spChg chg="add del mod">
          <ac:chgData name="Petur Þ. Sigurdsson" userId="b51620a9-a6bc-43cc-8d20-2596b195e64d" providerId="ADAL" clId="{2DF1D78C-B323-4663-81BD-5E94DFD366CA}" dt="2022-04-04T16:39:54.355" v="344" actId="207"/>
          <ac:spMkLst>
            <pc:docMk/>
            <pc:sldMk cId="1060219037" sldId="1736"/>
            <ac:spMk id="140" creationId="{E7984BB2-C411-46F7-A7CE-F9D22FBC241C}"/>
          </ac:spMkLst>
        </pc:spChg>
        <pc:spChg chg="add del mod">
          <ac:chgData name="Petur Þ. Sigurdsson" userId="b51620a9-a6bc-43cc-8d20-2596b195e64d" providerId="ADAL" clId="{2DF1D78C-B323-4663-81BD-5E94DFD366CA}" dt="2022-04-04T16:39:54.355" v="344" actId="207"/>
          <ac:spMkLst>
            <pc:docMk/>
            <pc:sldMk cId="1060219037" sldId="1736"/>
            <ac:spMk id="141" creationId="{ABA1469D-6366-41FD-A2F9-AC89F7F2DCC9}"/>
          </ac:spMkLst>
        </pc:spChg>
        <pc:spChg chg="add del mod">
          <ac:chgData name="Petur Þ. Sigurdsson" userId="b51620a9-a6bc-43cc-8d20-2596b195e64d" providerId="ADAL" clId="{2DF1D78C-B323-4663-81BD-5E94DFD366CA}" dt="2022-04-04T16:39:54.355" v="344" actId="207"/>
          <ac:spMkLst>
            <pc:docMk/>
            <pc:sldMk cId="1060219037" sldId="1736"/>
            <ac:spMk id="142" creationId="{6D650520-C7E7-4E26-B0B2-0FC16F8D2929}"/>
          </ac:spMkLst>
        </pc:spChg>
        <pc:spChg chg="add del mod">
          <ac:chgData name="Petur Þ. Sigurdsson" userId="b51620a9-a6bc-43cc-8d20-2596b195e64d" providerId="ADAL" clId="{2DF1D78C-B323-4663-81BD-5E94DFD366CA}" dt="2022-04-04T16:39:54.355" v="344" actId="207"/>
          <ac:spMkLst>
            <pc:docMk/>
            <pc:sldMk cId="1060219037" sldId="1736"/>
            <ac:spMk id="143" creationId="{493163E2-C437-4B18-8719-95CB040A419C}"/>
          </ac:spMkLst>
        </pc:spChg>
        <pc:spChg chg="add del mod">
          <ac:chgData name="Petur Þ. Sigurdsson" userId="b51620a9-a6bc-43cc-8d20-2596b195e64d" providerId="ADAL" clId="{2DF1D78C-B323-4663-81BD-5E94DFD366CA}" dt="2022-04-04T16:39:54.355" v="344" actId="207"/>
          <ac:spMkLst>
            <pc:docMk/>
            <pc:sldMk cId="1060219037" sldId="1736"/>
            <ac:spMk id="144" creationId="{35DF348A-5617-45AF-8457-CC3F669C6BDC}"/>
          </ac:spMkLst>
        </pc:spChg>
        <pc:spChg chg="add del mod">
          <ac:chgData name="Petur Þ. Sigurdsson" userId="b51620a9-a6bc-43cc-8d20-2596b195e64d" providerId="ADAL" clId="{2DF1D78C-B323-4663-81BD-5E94DFD366CA}" dt="2022-04-04T16:39:54.355" v="344" actId="207"/>
          <ac:spMkLst>
            <pc:docMk/>
            <pc:sldMk cId="1060219037" sldId="1736"/>
            <ac:spMk id="145" creationId="{A2F1BE40-F729-458F-BCF4-444FD86C1FD6}"/>
          </ac:spMkLst>
        </pc:spChg>
        <pc:spChg chg="add del mod">
          <ac:chgData name="Petur Þ. Sigurdsson" userId="b51620a9-a6bc-43cc-8d20-2596b195e64d" providerId="ADAL" clId="{2DF1D78C-B323-4663-81BD-5E94DFD366CA}" dt="2022-04-04T16:39:54.355" v="344" actId="207"/>
          <ac:spMkLst>
            <pc:docMk/>
            <pc:sldMk cId="1060219037" sldId="1736"/>
            <ac:spMk id="146" creationId="{60611DA2-0871-4C41-A1E1-43F3CDECADC2}"/>
          </ac:spMkLst>
        </pc:spChg>
        <pc:spChg chg="add del mod">
          <ac:chgData name="Petur Þ. Sigurdsson" userId="b51620a9-a6bc-43cc-8d20-2596b195e64d" providerId="ADAL" clId="{2DF1D78C-B323-4663-81BD-5E94DFD366CA}" dt="2022-04-04T16:39:54.355" v="344" actId="207"/>
          <ac:spMkLst>
            <pc:docMk/>
            <pc:sldMk cId="1060219037" sldId="1736"/>
            <ac:spMk id="147" creationId="{0E7627F6-948A-40F8-A7E6-632739E9D3E4}"/>
          </ac:spMkLst>
        </pc:spChg>
        <pc:spChg chg="add del mod">
          <ac:chgData name="Petur Þ. Sigurdsson" userId="b51620a9-a6bc-43cc-8d20-2596b195e64d" providerId="ADAL" clId="{2DF1D78C-B323-4663-81BD-5E94DFD366CA}" dt="2022-04-04T16:39:54.355" v="344" actId="207"/>
          <ac:spMkLst>
            <pc:docMk/>
            <pc:sldMk cId="1060219037" sldId="1736"/>
            <ac:spMk id="148" creationId="{2C43BCAC-771F-4C48-A1A4-66486FBC2C34}"/>
          </ac:spMkLst>
        </pc:spChg>
        <pc:spChg chg="add del mod">
          <ac:chgData name="Petur Þ. Sigurdsson" userId="b51620a9-a6bc-43cc-8d20-2596b195e64d" providerId="ADAL" clId="{2DF1D78C-B323-4663-81BD-5E94DFD366CA}" dt="2022-04-04T16:39:54.355" v="344" actId="207"/>
          <ac:spMkLst>
            <pc:docMk/>
            <pc:sldMk cId="1060219037" sldId="1736"/>
            <ac:spMk id="149" creationId="{C56E97E5-C882-46F4-91C9-525E54A667D8}"/>
          </ac:spMkLst>
        </pc:spChg>
        <pc:spChg chg="add del mod">
          <ac:chgData name="Petur Þ. Sigurdsson" userId="b51620a9-a6bc-43cc-8d20-2596b195e64d" providerId="ADAL" clId="{2DF1D78C-B323-4663-81BD-5E94DFD366CA}" dt="2022-04-04T16:39:54.355" v="344" actId="207"/>
          <ac:spMkLst>
            <pc:docMk/>
            <pc:sldMk cId="1060219037" sldId="1736"/>
            <ac:spMk id="150" creationId="{ED22066A-DEC4-44D0-8450-83BF8A3875BC}"/>
          </ac:spMkLst>
        </pc:spChg>
        <pc:spChg chg="add del mod">
          <ac:chgData name="Petur Þ. Sigurdsson" userId="b51620a9-a6bc-43cc-8d20-2596b195e64d" providerId="ADAL" clId="{2DF1D78C-B323-4663-81BD-5E94DFD366CA}" dt="2022-04-04T16:39:54.355" v="344" actId="207"/>
          <ac:spMkLst>
            <pc:docMk/>
            <pc:sldMk cId="1060219037" sldId="1736"/>
            <ac:spMk id="151" creationId="{0B418140-E396-4415-9586-5109D14AB37D}"/>
          </ac:spMkLst>
        </pc:spChg>
        <pc:spChg chg="add del mod">
          <ac:chgData name="Petur Þ. Sigurdsson" userId="b51620a9-a6bc-43cc-8d20-2596b195e64d" providerId="ADAL" clId="{2DF1D78C-B323-4663-81BD-5E94DFD366CA}" dt="2022-04-04T16:40:34.514" v="345" actId="207"/>
          <ac:spMkLst>
            <pc:docMk/>
            <pc:sldMk cId="1060219037" sldId="1736"/>
            <ac:spMk id="152" creationId="{38D62B16-4A9D-4117-88FD-A2EAEB249597}"/>
          </ac:spMkLst>
        </pc:spChg>
        <pc:spChg chg="add del mod">
          <ac:chgData name="Petur Þ. Sigurdsson" userId="b51620a9-a6bc-43cc-8d20-2596b195e64d" providerId="ADAL" clId="{2DF1D78C-B323-4663-81BD-5E94DFD366CA}" dt="2022-04-04T16:39:54.355" v="344" actId="207"/>
          <ac:spMkLst>
            <pc:docMk/>
            <pc:sldMk cId="1060219037" sldId="1736"/>
            <ac:spMk id="153" creationId="{3DBEC02C-ADC3-4F59-94C3-D738A37C6853}"/>
          </ac:spMkLst>
        </pc:spChg>
        <pc:spChg chg="add del mod">
          <ac:chgData name="Petur Þ. Sigurdsson" userId="b51620a9-a6bc-43cc-8d20-2596b195e64d" providerId="ADAL" clId="{2DF1D78C-B323-4663-81BD-5E94DFD366CA}" dt="2022-04-04T16:39:54.355" v="344" actId="207"/>
          <ac:spMkLst>
            <pc:docMk/>
            <pc:sldMk cId="1060219037" sldId="1736"/>
            <ac:spMk id="154" creationId="{484DAF80-7328-4CE7-BAC8-8CD016F26897}"/>
          </ac:spMkLst>
        </pc:spChg>
        <pc:spChg chg="add del mod">
          <ac:chgData name="Petur Þ. Sigurdsson" userId="b51620a9-a6bc-43cc-8d20-2596b195e64d" providerId="ADAL" clId="{2DF1D78C-B323-4663-81BD-5E94DFD366CA}" dt="2022-04-04T16:39:54.355" v="344" actId="207"/>
          <ac:spMkLst>
            <pc:docMk/>
            <pc:sldMk cId="1060219037" sldId="1736"/>
            <ac:spMk id="155" creationId="{4CA1FF60-0D4A-4FD0-8673-6115172CFC9F}"/>
          </ac:spMkLst>
        </pc:spChg>
        <pc:spChg chg="add del mod">
          <ac:chgData name="Petur Þ. Sigurdsson" userId="b51620a9-a6bc-43cc-8d20-2596b195e64d" providerId="ADAL" clId="{2DF1D78C-B323-4663-81BD-5E94DFD366CA}" dt="2022-04-04T16:39:54.355" v="344" actId="207"/>
          <ac:spMkLst>
            <pc:docMk/>
            <pc:sldMk cId="1060219037" sldId="1736"/>
            <ac:spMk id="156" creationId="{3A16D01F-8600-465E-B7C6-A086C943AA1F}"/>
          </ac:spMkLst>
        </pc:spChg>
        <pc:spChg chg="add del mod">
          <ac:chgData name="Petur Þ. Sigurdsson" userId="b51620a9-a6bc-43cc-8d20-2596b195e64d" providerId="ADAL" clId="{2DF1D78C-B323-4663-81BD-5E94DFD366CA}" dt="2022-04-04T16:53:38.528" v="401" actId="207"/>
          <ac:spMkLst>
            <pc:docMk/>
            <pc:sldMk cId="1060219037" sldId="1736"/>
            <ac:spMk id="157" creationId="{D8E7F1CD-6454-4FCD-896D-2C1D98F9BE55}"/>
          </ac:spMkLst>
        </pc:spChg>
        <pc:spChg chg="add del mod">
          <ac:chgData name="Petur Þ. Sigurdsson" userId="b51620a9-a6bc-43cc-8d20-2596b195e64d" providerId="ADAL" clId="{2DF1D78C-B323-4663-81BD-5E94DFD366CA}" dt="2022-04-04T16:52:51.550" v="400" actId="207"/>
          <ac:spMkLst>
            <pc:docMk/>
            <pc:sldMk cId="1060219037" sldId="1736"/>
            <ac:spMk id="158" creationId="{5F363E9C-2DCF-4F40-BDC1-3616412450AA}"/>
          </ac:spMkLst>
        </pc:spChg>
        <pc:spChg chg="add del mod">
          <ac:chgData name="Petur Þ. Sigurdsson" userId="b51620a9-a6bc-43cc-8d20-2596b195e64d" providerId="ADAL" clId="{2DF1D78C-B323-4663-81BD-5E94DFD366CA}" dt="2022-04-04T16:39:54.355" v="344" actId="207"/>
          <ac:spMkLst>
            <pc:docMk/>
            <pc:sldMk cId="1060219037" sldId="1736"/>
            <ac:spMk id="159" creationId="{4AA9E733-E611-4776-BF57-10D3051CE907}"/>
          </ac:spMkLst>
        </pc:spChg>
        <pc:spChg chg="add del mod">
          <ac:chgData name="Petur Þ. Sigurdsson" userId="b51620a9-a6bc-43cc-8d20-2596b195e64d" providerId="ADAL" clId="{2DF1D78C-B323-4663-81BD-5E94DFD366CA}" dt="2022-04-04T16:39:54.355" v="344" actId="207"/>
          <ac:spMkLst>
            <pc:docMk/>
            <pc:sldMk cId="1060219037" sldId="1736"/>
            <ac:spMk id="160" creationId="{D98A8A27-0EA8-4FF2-A3D8-B31E14B5AD40}"/>
          </ac:spMkLst>
        </pc:spChg>
        <pc:spChg chg="add del mod">
          <ac:chgData name="Petur Þ. Sigurdsson" userId="b51620a9-a6bc-43cc-8d20-2596b195e64d" providerId="ADAL" clId="{2DF1D78C-B323-4663-81BD-5E94DFD366CA}" dt="2022-04-04T16:39:54.355" v="344" actId="207"/>
          <ac:spMkLst>
            <pc:docMk/>
            <pc:sldMk cId="1060219037" sldId="1736"/>
            <ac:spMk id="161" creationId="{0B2363B4-391D-48BD-96BF-724A11AA096F}"/>
          </ac:spMkLst>
        </pc:spChg>
        <pc:spChg chg="add del mod">
          <ac:chgData name="Petur Þ. Sigurdsson" userId="b51620a9-a6bc-43cc-8d20-2596b195e64d" providerId="ADAL" clId="{2DF1D78C-B323-4663-81BD-5E94DFD366CA}" dt="2022-04-04T16:39:54.355" v="344" actId="207"/>
          <ac:spMkLst>
            <pc:docMk/>
            <pc:sldMk cId="1060219037" sldId="1736"/>
            <ac:spMk id="162" creationId="{9AC68AD0-D23A-410A-A590-F13D67E9FCC5}"/>
          </ac:spMkLst>
        </pc:spChg>
        <pc:spChg chg="add del mod">
          <ac:chgData name="Petur Þ. Sigurdsson" userId="b51620a9-a6bc-43cc-8d20-2596b195e64d" providerId="ADAL" clId="{2DF1D78C-B323-4663-81BD-5E94DFD366CA}" dt="2022-04-04T16:39:54.355" v="344" actId="207"/>
          <ac:spMkLst>
            <pc:docMk/>
            <pc:sldMk cId="1060219037" sldId="1736"/>
            <ac:spMk id="163" creationId="{9A38CDF6-B8C7-4793-98B6-4CA39303EB38}"/>
          </ac:spMkLst>
        </pc:spChg>
        <pc:spChg chg="add del mod">
          <ac:chgData name="Petur Þ. Sigurdsson" userId="b51620a9-a6bc-43cc-8d20-2596b195e64d" providerId="ADAL" clId="{2DF1D78C-B323-4663-81BD-5E94DFD366CA}" dt="2022-04-04T16:39:54.355" v="344" actId="207"/>
          <ac:spMkLst>
            <pc:docMk/>
            <pc:sldMk cId="1060219037" sldId="1736"/>
            <ac:spMk id="164" creationId="{DDDD38EE-A7AF-4E2E-94E5-69254DC63F66}"/>
          </ac:spMkLst>
        </pc:spChg>
        <pc:spChg chg="add del mod">
          <ac:chgData name="Petur Þ. Sigurdsson" userId="b51620a9-a6bc-43cc-8d20-2596b195e64d" providerId="ADAL" clId="{2DF1D78C-B323-4663-81BD-5E94DFD366CA}" dt="2022-04-04T16:52:02.354" v="399" actId="207"/>
          <ac:spMkLst>
            <pc:docMk/>
            <pc:sldMk cId="1060219037" sldId="1736"/>
            <ac:spMk id="165" creationId="{9A9640DA-C811-4F65-9865-0573CE2D47A3}"/>
          </ac:spMkLst>
        </pc:spChg>
        <pc:spChg chg="add del mod">
          <ac:chgData name="Petur Þ. Sigurdsson" userId="b51620a9-a6bc-43cc-8d20-2596b195e64d" providerId="ADAL" clId="{2DF1D78C-B323-4663-81BD-5E94DFD366CA}" dt="2022-04-04T16:39:54.355" v="344" actId="207"/>
          <ac:spMkLst>
            <pc:docMk/>
            <pc:sldMk cId="1060219037" sldId="1736"/>
            <ac:spMk id="166" creationId="{3B4827F4-146B-4E25-BF32-A44601920F71}"/>
          </ac:spMkLst>
        </pc:spChg>
        <pc:spChg chg="add del mod">
          <ac:chgData name="Petur Þ. Sigurdsson" userId="b51620a9-a6bc-43cc-8d20-2596b195e64d" providerId="ADAL" clId="{2DF1D78C-B323-4663-81BD-5E94DFD366CA}" dt="2022-04-04T16:39:54.355" v="344" actId="207"/>
          <ac:spMkLst>
            <pc:docMk/>
            <pc:sldMk cId="1060219037" sldId="1736"/>
            <ac:spMk id="167" creationId="{1EE8952E-E2C8-45C9-8DB6-432A5EC8090B}"/>
          </ac:spMkLst>
        </pc:spChg>
        <pc:spChg chg="add del mod">
          <ac:chgData name="Petur Þ. Sigurdsson" userId="b51620a9-a6bc-43cc-8d20-2596b195e64d" providerId="ADAL" clId="{2DF1D78C-B323-4663-81BD-5E94DFD366CA}" dt="2022-04-04T16:39:54.355" v="344" actId="207"/>
          <ac:spMkLst>
            <pc:docMk/>
            <pc:sldMk cId="1060219037" sldId="1736"/>
            <ac:spMk id="168" creationId="{C8787167-5DEA-4188-9F1F-3C90004D4B0C}"/>
          </ac:spMkLst>
        </pc:spChg>
        <pc:spChg chg="add del mod">
          <ac:chgData name="Petur Þ. Sigurdsson" userId="b51620a9-a6bc-43cc-8d20-2596b195e64d" providerId="ADAL" clId="{2DF1D78C-B323-4663-81BD-5E94DFD366CA}" dt="2022-04-04T16:39:54.355" v="344" actId="207"/>
          <ac:spMkLst>
            <pc:docMk/>
            <pc:sldMk cId="1060219037" sldId="1736"/>
            <ac:spMk id="169" creationId="{FD9CBA2A-DCFF-4054-B264-C24F695163F3}"/>
          </ac:spMkLst>
        </pc:spChg>
        <pc:spChg chg="add del mod">
          <ac:chgData name="Petur Þ. Sigurdsson" userId="b51620a9-a6bc-43cc-8d20-2596b195e64d" providerId="ADAL" clId="{2DF1D78C-B323-4663-81BD-5E94DFD366CA}" dt="2022-04-04T16:51:21.894" v="398" actId="207"/>
          <ac:spMkLst>
            <pc:docMk/>
            <pc:sldMk cId="1060219037" sldId="1736"/>
            <ac:spMk id="170" creationId="{8430BF78-E966-4C49-884C-93C7D7B46C8A}"/>
          </ac:spMkLst>
        </pc:spChg>
        <pc:spChg chg="add del mod">
          <ac:chgData name="Petur Þ. Sigurdsson" userId="b51620a9-a6bc-43cc-8d20-2596b195e64d" providerId="ADAL" clId="{2DF1D78C-B323-4663-81BD-5E94DFD366CA}" dt="2022-04-04T16:39:54.355" v="344" actId="207"/>
          <ac:spMkLst>
            <pc:docMk/>
            <pc:sldMk cId="1060219037" sldId="1736"/>
            <ac:spMk id="171" creationId="{AA9ECB52-3A95-4FFB-B7D2-89867FA488FE}"/>
          </ac:spMkLst>
        </pc:spChg>
        <pc:spChg chg="add del mod">
          <ac:chgData name="Petur Þ. Sigurdsson" userId="b51620a9-a6bc-43cc-8d20-2596b195e64d" providerId="ADAL" clId="{2DF1D78C-B323-4663-81BD-5E94DFD366CA}" dt="2022-04-04T16:39:54.355" v="344" actId="207"/>
          <ac:spMkLst>
            <pc:docMk/>
            <pc:sldMk cId="1060219037" sldId="1736"/>
            <ac:spMk id="172" creationId="{D336D994-2013-4FFF-BED5-A6F84AE41032}"/>
          </ac:spMkLst>
        </pc:spChg>
        <pc:spChg chg="add del mod">
          <ac:chgData name="Petur Þ. Sigurdsson" userId="b51620a9-a6bc-43cc-8d20-2596b195e64d" providerId="ADAL" clId="{2DF1D78C-B323-4663-81BD-5E94DFD366CA}" dt="2022-04-04T16:39:54.355" v="344" actId="207"/>
          <ac:spMkLst>
            <pc:docMk/>
            <pc:sldMk cId="1060219037" sldId="1736"/>
            <ac:spMk id="173" creationId="{0939BA02-A36F-4C35-B8BD-0BF978A16C89}"/>
          </ac:spMkLst>
        </pc:spChg>
        <pc:spChg chg="add del mod">
          <ac:chgData name="Petur Þ. Sigurdsson" userId="b51620a9-a6bc-43cc-8d20-2596b195e64d" providerId="ADAL" clId="{2DF1D78C-B323-4663-81BD-5E94DFD366CA}" dt="2022-04-04T16:39:54.355" v="344" actId="207"/>
          <ac:spMkLst>
            <pc:docMk/>
            <pc:sldMk cId="1060219037" sldId="1736"/>
            <ac:spMk id="174" creationId="{BA7A0FA5-5E63-4057-AE77-7BDF1FAA45EB}"/>
          </ac:spMkLst>
        </pc:spChg>
        <pc:spChg chg="add del mod">
          <ac:chgData name="Petur Þ. Sigurdsson" userId="b51620a9-a6bc-43cc-8d20-2596b195e64d" providerId="ADAL" clId="{2DF1D78C-B323-4663-81BD-5E94DFD366CA}" dt="2022-04-04T16:39:54.355" v="344" actId="207"/>
          <ac:spMkLst>
            <pc:docMk/>
            <pc:sldMk cId="1060219037" sldId="1736"/>
            <ac:spMk id="175" creationId="{AA19F2A6-530A-4A7D-972C-149B4EBA3701}"/>
          </ac:spMkLst>
        </pc:spChg>
        <pc:spChg chg="add del mod">
          <ac:chgData name="Petur Þ. Sigurdsson" userId="b51620a9-a6bc-43cc-8d20-2596b195e64d" providerId="ADAL" clId="{2DF1D78C-B323-4663-81BD-5E94DFD366CA}" dt="2022-04-04T16:39:54.355" v="344" actId="207"/>
          <ac:spMkLst>
            <pc:docMk/>
            <pc:sldMk cId="1060219037" sldId="1736"/>
            <ac:spMk id="176" creationId="{DA3FDA2C-C91F-48B8-B7C1-246B95CC352A}"/>
          </ac:spMkLst>
        </pc:spChg>
        <pc:spChg chg="add del mod">
          <ac:chgData name="Petur Þ. Sigurdsson" userId="b51620a9-a6bc-43cc-8d20-2596b195e64d" providerId="ADAL" clId="{2DF1D78C-B323-4663-81BD-5E94DFD366CA}" dt="2022-04-04T16:39:54.355" v="344" actId="207"/>
          <ac:spMkLst>
            <pc:docMk/>
            <pc:sldMk cId="1060219037" sldId="1736"/>
            <ac:spMk id="177" creationId="{913C95F9-C1D7-49FC-8C1F-513E2F10A907}"/>
          </ac:spMkLst>
        </pc:spChg>
        <pc:spChg chg="add del mod">
          <ac:chgData name="Petur Þ. Sigurdsson" userId="b51620a9-a6bc-43cc-8d20-2596b195e64d" providerId="ADAL" clId="{2DF1D78C-B323-4663-81BD-5E94DFD366CA}" dt="2022-04-04T16:39:54.355" v="344" actId="207"/>
          <ac:spMkLst>
            <pc:docMk/>
            <pc:sldMk cId="1060219037" sldId="1736"/>
            <ac:spMk id="178" creationId="{605484B9-FDBB-45F8-9F1E-B53F60904B6D}"/>
          </ac:spMkLst>
        </pc:spChg>
        <pc:picChg chg="add del mod">
          <ac:chgData name="Petur Þ. Sigurdsson" userId="b51620a9-a6bc-43cc-8d20-2596b195e64d" providerId="ADAL" clId="{2DF1D78C-B323-4663-81BD-5E94DFD366CA}" dt="2022-04-04T16:31:24.506" v="316"/>
          <ac:picMkLst>
            <pc:docMk/>
            <pc:sldMk cId="1060219037" sldId="1736"/>
            <ac:picMk id="179" creationId="{1974892A-A4D1-4F7A-9922-593E0790A041}"/>
          </ac:picMkLst>
        </pc:picChg>
        <pc:picChg chg="add del mod">
          <ac:chgData name="Petur Þ. Sigurdsson" userId="b51620a9-a6bc-43cc-8d20-2596b195e64d" providerId="ADAL" clId="{2DF1D78C-B323-4663-81BD-5E94DFD366CA}" dt="2022-04-04T16:32:48.207" v="327"/>
          <ac:picMkLst>
            <pc:docMk/>
            <pc:sldMk cId="1060219037" sldId="1736"/>
            <ac:picMk id="180" creationId="{2ED6DA4A-2F01-4948-A664-74028EA8E985}"/>
          </ac:picMkLst>
        </pc:picChg>
        <pc:picChg chg="add del mod">
          <ac:chgData name="Petur Þ. Sigurdsson" userId="b51620a9-a6bc-43cc-8d20-2596b195e64d" providerId="ADAL" clId="{2DF1D78C-B323-4663-81BD-5E94DFD366CA}" dt="2022-04-04T16:38:48.812" v="343" actId="478"/>
          <ac:picMkLst>
            <pc:docMk/>
            <pc:sldMk cId="1060219037" sldId="1736"/>
            <ac:picMk id="181" creationId="{F5C3D312-B90F-46D9-B7D9-B5F3CFC93EC5}"/>
          </ac:picMkLst>
        </pc:picChg>
      </pc:sldChg>
      <pc:sldChg chg="addSp delSp modSp new mod modNotesTx">
        <pc:chgData name="Petur Þ. Sigurdsson" userId="b51620a9-a6bc-43cc-8d20-2596b195e64d" providerId="ADAL" clId="{2DF1D78C-B323-4663-81BD-5E94DFD366CA}" dt="2022-04-05T15:57:59.004" v="989" actId="20577"/>
        <pc:sldMkLst>
          <pc:docMk/>
          <pc:sldMk cId="2829503253" sldId="1737"/>
        </pc:sldMkLst>
        <pc:spChg chg="mod">
          <ac:chgData name="Petur Þ. Sigurdsson" userId="b51620a9-a6bc-43cc-8d20-2596b195e64d" providerId="ADAL" clId="{2DF1D78C-B323-4663-81BD-5E94DFD366CA}" dt="2022-04-05T15:57:59.004" v="989" actId="20577"/>
          <ac:spMkLst>
            <pc:docMk/>
            <pc:sldMk cId="2829503253" sldId="1737"/>
            <ac:spMk id="2" creationId="{4549246C-3368-4472-8189-CE953F805EBD}"/>
          </ac:spMkLst>
        </pc:spChg>
        <pc:spChg chg="add mod">
          <ac:chgData name="Petur Þ. Sigurdsson" userId="b51620a9-a6bc-43cc-8d20-2596b195e64d" providerId="ADAL" clId="{2DF1D78C-B323-4663-81BD-5E94DFD366CA}" dt="2022-04-04T16:42:28.760" v="353" actId="692"/>
          <ac:spMkLst>
            <pc:docMk/>
            <pc:sldMk cId="2829503253" sldId="1737"/>
            <ac:spMk id="3" creationId="{105645AE-F279-45F0-97E5-BBD630E7DB68}"/>
          </ac:spMkLst>
        </pc:spChg>
        <pc:spChg chg="add mod">
          <ac:chgData name="Petur Þ. Sigurdsson" userId="b51620a9-a6bc-43cc-8d20-2596b195e64d" providerId="ADAL" clId="{2DF1D78C-B323-4663-81BD-5E94DFD366CA}" dt="2022-04-04T16:42:28.760" v="353" actId="692"/>
          <ac:spMkLst>
            <pc:docMk/>
            <pc:sldMk cId="2829503253" sldId="1737"/>
            <ac:spMk id="4" creationId="{BD649863-1C98-44D3-BB05-67F18747D0A4}"/>
          </ac:spMkLst>
        </pc:spChg>
        <pc:spChg chg="add mod">
          <ac:chgData name="Petur Þ. Sigurdsson" userId="b51620a9-a6bc-43cc-8d20-2596b195e64d" providerId="ADAL" clId="{2DF1D78C-B323-4663-81BD-5E94DFD366CA}" dt="2022-04-04T16:42:28.760" v="353" actId="692"/>
          <ac:spMkLst>
            <pc:docMk/>
            <pc:sldMk cId="2829503253" sldId="1737"/>
            <ac:spMk id="5" creationId="{B3AC5FCE-256D-4346-858E-4D2B2433B9C1}"/>
          </ac:spMkLst>
        </pc:spChg>
        <pc:spChg chg="add mod">
          <ac:chgData name="Petur Þ. Sigurdsson" userId="b51620a9-a6bc-43cc-8d20-2596b195e64d" providerId="ADAL" clId="{2DF1D78C-B323-4663-81BD-5E94DFD366CA}" dt="2022-04-04T16:42:28.760" v="353" actId="692"/>
          <ac:spMkLst>
            <pc:docMk/>
            <pc:sldMk cId="2829503253" sldId="1737"/>
            <ac:spMk id="6" creationId="{EFF2A4E5-B95E-43C5-B99E-5FD97C092BE1}"/>
          </ac:spMkLst>
        </pc:spChg>
        <pc:spChg chg="add mod">
          <ac:chgData name="Petur Þ. Sigurdsson" userId="b51620a9-a6bc-43cc-8d20-2596b195e64d" providerId="ADAL" clId="{2DF1D78C-B323-4663-81BD-5E94DFD366CA}" dt="2022-04-04T16:42:28.760" v="353" actId="692"/>
          <ac:spMkLst>
            <pc:docMk/>
            <pc:sldMk cId="2829503253" sldId="1737"/>
            <ac:spMk id="7" creationId="{6F4560AF-6C86-47C9-A8B6-8B4CB85C53A7}"/>
          </ac:spMkLst>
        </pc:spChg>
        <pc:spChg chg="add mod">
          <ac:chgData name="Petur Þ. Sigurdsson" userId="b51620a9-a6bc-43cc-8d20-2596b195e64d" providerId="ADAL" clId="{2DF1D78C-B323-4663-81BD-5E94DFD366CA}" dt="2022-04-04T16:42:28.760" v="353" actId="692"/>
          <ac:spMkLst>
            <pc:docMk/>
            <pc:sldMk cId="2829503253" sldId="1737"/>
            <ac:spMk id="8" creationId="{C133B25E-3EBD-46DD-8CE9-6BE80D0D766D}"/>
          </ac:spMkLst>
        </pc:spChg>
        <pc:spChg chg="add mod">
          <ac:chgData name="Petur Þ. Sigurdsson" userId="b51620a9-a6bc-43cc-8d20-2596b195e64d" providerId="ADAL" clId="{2DF1D78C-B323-4663-81BD-5E94DFD366CA}" dt="2022-04-04T16:42:28.760" v="353" actId="692"/>
          <ac:spMkLst>
            <pc:docMk/>
            <pc:sldMk cId="2829503253" sldId="1737"/>
            <ac:spMk id="9" creationId="{400781D6-C829-44F7-A9A9-893437B6F701}"/>
          </ac:spMkLst>
        </pc:spChg>
        <pc:spChg chg="add mod">
          <ac:chgData name="Petur Þ. Sigurdsson" userId="b51620a9-a6bc-43cc-8d20-2596b195e64d" providerId="ADAL" clId="{2DF1D78C-B323-4663-81BD-5E94DFD366CA}" dt="2022-04-04T16:42:28.760" v="353" actId="692"/>
          <ac:spMkLst>
            <pc:docMk/>
            <pc:sldMk cId="2829503253" sldId="1737"/>
            <ac:spMk id="10" creationId="{12222A7E-2E48-451A-820C-6E647D63BBB0}"/>
          </ac:spMkLst>
        </pc:spChg>
        <pc:spChg chg="add mod">
          <ac:chgData name="Petur Þ. Sigurdsson" userId="b51620a9-a6bc-43cc-8d20-2596b195e64d" providerId="ADAL" clId="{2DF1D78C-B323-4663-81BD-5E94DFD366CA}" dt="2022-04-04T16:45:38.586" v="393" actId="207"/>
          <ac:spMkLst>
            <pc:docMk/>
            <pc:sldMk cId="2829503253" sldId="1737"/>
            <ac:spMk id="11" creationId="{C291AA34-DC9A-4656-A129-D78D2DD47E41}"/>
          </ac:spMkLst>
        </pc:spChg>
        <pc:spChg chg="add mod">
          <ac:chgData name="Petur Þ. Sigurdsson" userId="b51620a9-a6bc-43cc-8d20-2596b195e64d" providerId="ADAL" clId="{2DF1D78C-B323-4663-81BD-5E94DFD366CA}" dt="2022-04-04T16:43:18.005" v="359" actId="207"/>
          <ac:spMkLst>
            <pc:docMk/>
            <pc:sldMk cId="2829503253" sldId="1737"/>
            <ac:spMk id="12" creationId="{0D87F1D9-551D-4B12-8E16-68716064DE63}"/>
          </ac:spMkLst>
        </pc:spChg>
        <pc:spChg chg="add mod">
          <ac:chgData name="Petur Þ. Sigurdsson" userId="b51620a9-a6bc-43cc-8d20-2596b195e64d" providerId="ADAL" clId="{2DF1D78C-B323-4663-81BD-5E94DFD366CA}" dt="2022-04-04T16:42:28.760" v="353" actId="692"/>
          <ac:spMkLst>
            <pc:docMk/>
            <pc:sldMk cId="2829503253" sldId="1737"/>
            <ac:spMk id="13" creationId="{D6896A62-F49A-4B0F-A929-40E42D5AF451}"/>
          </ac:spMkLst>
        </pc:spChg>
        <pc:spChg chg="add mod">
          <ac:chgData name="Petur Þ. Sigurdsson" userId="b51620a9-a6bc-43cc-8d20-2596b195e64d" providerId="ADAL" clId="{2DF1D78C-B323-4663-81BD-5E94DFD366CA}" dt="2022-04-04T16:44:50.526" v="388" actId="207"/>
          <ac:spMkLst>
            <pc:docMk/>
            <pc:sldMk cId="2829503253" sldId="1737"/>
            <ac:spMk id="14" creationId="{2331D381-FC06-4F9B-9213-735A19509CCE}"/>
          </ac:spMkLst>
        </pc:spChg>
        <pc:spChg chg="add mod">
          <ac:chgData name="Petur Þ. Sigurdsson" userId="b51620a9-a6bc-43cc-8d20-2596b195e64d" providerId="ADAL" clId="{2DF1D78C-B323-4663-81BD-5E94DFD366CA}" dt="2022-04-04T16:46:12.993" v="394" actId="207"/>
          <ac:spMkLst>
            <pc:docMk/>
            <pc:sldMk cId="2829503253" sldId="1737"/>
            <ac:spMk id="15" creationId="{5E36FE7D-2B29-4A72-A86A-BABE192A54FF}"/>
          </ac:spMkLst>
        </pc:spChg>
        <pc:spChg chg="add mod">
          <ac:chgData name="Petur Þ. Sigurdsson" userId="b51620a9-a6bc-43cc-8d20-2596b195e64d" providerId="ADAL" clId="{2DF1D78C-B323-4663-81BD-5E94DFD366CA}" dt="2022-04-04T16:42:28.760" v="353" actId="692"/>
          <ac:spMkLst>
            <pc:docMk/>
            <pc:sldMk cId="2829503253" sldId="1737"/>
            <ac:spMk id="16" creationId="{9C08DFDB-D87B-481F-AA7C-0739C511022C}"/>
          </ac:spMkLst>
        </pc:spChg>
        <pc:spChg chg="add mod">
          <ac:chgData name="Petur Þ. Sigurdsson" userId="b51620a9-a6bc-43cc-8d20-2596b195e64d" providerId="ADAL" clId="{2DF1D78C-B323-4663-81BD-5E94DFD366CA}" dt="2022-04-04T16:42:28.760" v="353" actId="692"/>
          <ac:spMkLst>
            <pc:docMk/>
            <pc:sldMk cId="2829503253" sldId="1737"/>
            <ac:spMk id="17" creationId="{EE75F3F6-587C-4D60-967B-55E5B124C53B}"/>
          </ac:spMkLst>
        </pc:spChg>
        <pc:spChg chg="add mod">
          <ac:chgData name="Petur Þ. Sigurdsson" userId="b51620a9-a6bc-43cc-8d20-2596b195e64d" providerId="ADAL" clId="{2DF1D78C-B323-4663-81BD-5E94DFD366CA}" dt="2022-04-04T16:42:28.760" v="353" actId="692"/>
          <ac:spMkLst>
            <pc:docMk/>
            <pc:sldMk cId="2829503253" sldId="1737"/>
            <ac:spMk id="18" creationId="{484DA6B1-D431-4090-9142-2A869F9AFC10}"/>
          </ac:spMkLst>
        </pc:spChg>
        <pc:spChg chg="add mod">
          <ac:chgData name="Petur Þ. Sigurdsson" userId="b51620a9-a6bc-43cc-8d20-2596b195e64d" providerId="ADAL" clId="{2DF1D78C-B323-4663-81BD-5E94DFD366CA}" dt="2022-04-04T16:46:41.071" v="396" actId="207"/>
          <ac:spMkLst>
            <pc:docMk/>
            <pc:sldMk cId="2829503253" sldId="1737"/>
            <ac:spMk id="19" creationId="{62CDD545-05BB-46EE-8163-9CA823C15F59}"/>
          </ac:spMkLst>
        </pc:spChg>
        <pc:spChg chg="add mod">
          <ac:chgData name="Petur Þ. Sigurdsson" userId="b51620a9-a6bc-43cc-8d20-2596b195e64d" providerId="ADAL" clId="{2DF1D78C-B323-4663-81BD-5E94DFD366CA}" dt="2022-04-04T16:42:28.760" v="353" actId="692"/>
          <ac:spMkLst>
            <pc:docMk/>
            <pc:sldMk cId="2829503253" sldId="1737"/>
            <ac:spMk id="20" creationId="{3B15579D-A7DB-41E5-82A8-B51826EA73D7}"/>
          </ac:spMkLst>
        </pc:spChg>
        <pc:spChg chg="add mod">
          <ac:chgData name="Petur Þ. Sigurdsson" userId="b51620a9-a6bc-43cc-8d20-2596b195e64d" providerId="ADAL" clId="{2DF1D78C-B323-4663-81BD-5E94DFD366CA}" dt="2022-04-04T16:42:28.760" v="353" actId="692"/>
          <ac:spMkLst>
            <pc:docMk/>
            <pc:sldMk cId="2829503253" sldId="1737"/>
            <ac:spMk id="21" creationId="{DC277476-992F-4016-AF3B-FD5FAE096E77}"/>
          </ac:spMkLst>
        </pc:spChg>
        <pc:spChg chg="add mod">
          <ac:chgData name="Petur Þ. Sigurdsson" userId="b51620a9-a6bc-43cc-8d20-2596b195e64d" providerId="ADAL" clId="{2DF1D78C-B323-4663-81BD-5E94DFD366CA}" dt="2022-04-04T16:42:28.760" v="353" actId="692"/>
          <ac:spMkLst>
            <pc:docMk/>
            <pc:sldMk cId="2829503253" sldId="1737"/>
            <ac:spMk id="22" creationId="{C2CF36CA-0E17-4B52-9F69-967581A5923B}"/>
          </ac:spMkLst>
        </pc:spChg>
        <pc:spChg chg="add mod">
          <ac:chgData name="Petur Þ. Sigurdsson" userId="b51620a9-a6bc-43cc-8d20-2596b195e64d" providerId="ADAL" clId="{2DF1D78C-B323-4663-81BD-5E94DFD366CA}" dt="2022-04-04T16:42:28.760" v="353" actId="692"/>
          <ac:spMkLst>
            <pc:docMk/>
            <pc:sldMk cId="2829503253" sldId="1737"/>
            <ac:spMk id="23" creationId="{30F4E967-21F1-41C4-BB33-95FE7A8A39C1}"/>
          </ac:spMkLst>
        </pc:spChg>
        <pc:spChg chg="add mod">
          <ac:chgData name="Petur Þ. Sigurdsson" userId="b51620a9-a6bc-43cc-8d20-2596b195e64d" providerId="ADAL" clId="{2DF1D78C-B323-4663-81BD-5E94DFD366CA}" dt="2022-04-04T16:42:28.760" v="353" actId="692"/>
          <ac:spMkLst>
            <pc:docMk/>
            <pc:sldMk cId="2829503253" sldId="1737"/>
            <ac:spMk id="24" creationId="{4EEDE1A3-FE52-498C-8B1C-7422FD64D9A4}"/>
          </ac:spMkLst>
        </pc:spChg>
        <pc:spChg chg="add mod">
          <ac:chgData name="Petur Þ. Sigurdsson" userId="b51620a9-a6bc-43cc-8d20-2596b195e64d" providerId="ADAL" clId="{2DF1D78C-B323-4663-81BD-5E94DFD366CA}" dt="2022-04-04T16:42:28.760" v="353" actId="692"/>
          <ac:spMkLst>
            <pc:docMk/>
            <pc:sldMk cId="2829503253" sldId="1737"/>
            <ac:spMk id="25" creationId="{C89C9ADD-01F8-42AD-ADE7-0AC1E21D5087}"/>
          </ac:spMkLst>
        </pc:spChg>
        <pc:spChg chg="add mod">
          <ac:chgData name="Petur Þ. Sigurdsson" userId="b51620a9-a6bc-43cc-8d20-2596b195e64d" providerId="ADAL" clId="{2DF1D78C-B323-4663-81BD-5E94DFD366CA}" dt="2022-04-04T16:42:28.760" v="353" actId="692"/>
          <ac:spMkLst>
            <pc:docMk/>
            <pc:sldMk cId="2829503253" sldId="1737"/>
            <ac:spMk id="26" creationId="{9A29103C-D730-4C4F-A94F-504C3A79F682}"/>
          </ac:spMkLst>
        </pc:spChg>
        <pc:spChg chg="add mod">
          <ac:chgData name="Petur Þ. Sigurdsson" userId="b51620a9-a6bc-43cc-8d20-2596b195e64d" providerId="ADAL" clId="{2DF1D78C-B323-4663-81BD-5E94DFD366CA}" dt="2022-04-04T17:10:54.164" v="430" actId="207"/>
          <ac:spMkLst>
            <pc:docMk/>
            <pc:sldMk cId="2829503253" sldId="1737"/>
            <ac:spMk id="27" creationId="{077B58FB-F6E0-4FE7-BA1E-541F4385AC50}"/>
          </ac:spMkLst>
        </pc:spChg>
        <pc:spChg chg="add mod">
          <ac:chgData name="Petur Þ. Sigurdsson" userId="b51620a9-a6bc-43cc-8d20-2596b195e64d" providerId="ADAL" clId="{2DF1D78C-B323-4663-81BD-5E94DFD366CA}" dt="2022-04-04T16:44:41.165" v="386" actId="207"/>
          <ac:spMkLst>
            <pc:docMk/>
            <pc:sldMk cId="2829503253" sldId="1737"/>
            <ac:spMk id="28" creationId="{2A9A19B5-4E5D-442C-82F5-4B34B9642B52}"/>
          </ac:spMkLst>
        </pc:spChg>
        <pc:spChg chg="add mod">
          <ac:chgData name="Petur Þ. Sigurdsson" userId="b51620a9-a6bc-43cc-8d20-2596b195e64d" providerId="ADAL" clId="{2DF1D78C-B323-4663-81BD-5E94DFD366CA}" dt="2022-04-04T16:42:28.760" v="353" actId="692"/>
          <ac:spMkLst>
            <pc:docMk/>
            <pc:sldMk cId="2829503253" sldId="1737"/>
            <ac:spMk id="29" creationId="{370B2413-B7DC-452D-AFAC-A2D56B6F1C8D}"/>
          </ac:spMkLst>
        </pc:spChg>
        <pc:spChg chg="add mod">
          <ac:chgData name="Petur Þ. Sigurdsson" userId="b51620a9-a6bc-43cc-8d20-2596b195e64d" providerId="ADAL" clId="{2DF1D78C-B323-4663-81BD-5E94DFD366CA}" dt="2022-04-04T16:42:28.760" v="353" actId="692"/>
          <ac:spMkLst>
            <pc:docMk/>
            <pc:sldMk cId="2829503253" sldId="1737"/>
            <ac:spMk id="30" creationId="{7E19A49F-AD2B-4A8E-BEDA-1292A679CC87}"/>
          </ac:spMkLst>
        </pc:spChg>
        <pc:spChg chg="add mod">
          <ac:chgData name="Petur Þ. Sigurdsson" userId="b51620a9-a6bc-43cc-8d20-2596b195e64d" providerId="ADAL" clId="{2DF1D78C-B323-4663-81BD-5E94DFD366CA}" dt="2022-04-04T16:42:28.760" v="353" actId="692"/>
          <ac:spMkLst>
            <pc:docMk/>
            <pc:sldMk cId="2829503253" sldId="1737"/>
            <ac:spMk id="31" creationId="{272845B8-49F5-4D47-9D64-BBA90F85798A}"/>
          </ac:spMkLst>
        </pc:spChg>
        <pc:spChg chg="add mod">
          <ac:chgData name="Petur Þ. Sigurdsson" userId="b51620a9-a6bc-43cc-8d20-2596b195e64d" providerId="ADAL" clId="{2DF1D78C-B323-4663-81BD-5E94DFD366CA}" dt="2022-04-04T16:42:28.760" v="353" actId="692"/>
          <ac:spMkLst>
            <pc:docMk/>
            <pc:sldMk cId="2829503253" sldId="1737"/>
            <ac:spMk id="32" creationId="{07C7E1FF-58AD-45C4-A6B8-E9D2A1EF8F41}"/>
          </ac:spMkLst>
        </pc:spChg>
        <pc:spChg chg="add mod">
          <ac:chgData name="Petur Þ. Sigurdsson" userId="b51620a9-a6bc-43cc-8d20-2596b195e64d" providerId="ADAL" clId="{2DF1D78C-B323-4663-81BD-5E94DFD366CA}" dt="2022-04-04T16:42:28.760" v="353" actId="692"/>
          <ac:spMkLst>
            <pc:docMk/>
            <pc:sldMk cId="2829503253" sldId="1737"/>
            <ac:spMk id="33" creationId="{5E90F21E-7D34-4534-85A6-785153DBCD21}"/>
          </ac:spMkLst>
        </pc:spChg>
        <pc:spChg chg="add mod">
          <ac:chgData name="Petur Þ. Sigurdsson" userId="b51620a9-a6bc-43cc-8d20-2596b195e64d" providerId="ADAL" clId="{2DF1D78C-B323-4663-81BD-5E94DFD366CA}" dt="2022-04-04T16:45:00.450" v="390" actId="207"/>
          <ac:spMkLst>
            <pc:docMk/>
            <pc:sldMk cId="2829503253" sldId="1737"/>
            <ac:spMk id="34" creationId="{8A51D728-1D81-41CF-8058-FBAA3B2F1B9F}"/>
          </ac:spMkLst>
        </pc:spChg>
        <pc:spChg chg="add mod">
          <ac:chgData name="Petur Þ. Sigurdsson" userId="b51620a9-a6bc-43cc-8d20-2596b195e64d" providerId="ADAL" clId="{2DF1D78C-B323-4663-81BD-5E94DFD366CA}" dt="2022-04-04T16:42:28.760" v="353" actId="692"/>
          <ac:spMkLst>
            <pc:docMk/>
            <pc:sldMk cId="2829503253" sldId="1737"/>
            <ac:spMk id="35" creationId="{61F33C1E-41DD-47C8-9A2E-43D498B6F271}"/>
          </ac:spMkLst>
        </pc:spChg>
        <pc:spChg chg="add mod">
          <ac:chgData name="Petur Þ. Sigurdsson" userId="b51620a9-a6bc-43cc-8d20-2596b195e64d" providerId="ADAL" clId="{2DF1D78C-B323-4663-81BD-5E94DFD366CA}" dt="2022-04-04T16:42:28.760" v="353" actId="692"/>
          <ac:spMkLst>
            <pc:docMk/>
            <pc:sldMk cId="2829503253" sldId="1737"/>
            <ac:spMk id="36" creationId="{63250073-2737-44C7-ADFF-FC3996630F0E}"/>
          </ac:spMkLst>
        </pc:spChg>
        <pc:spChg chg="add mod">
          <ac:chgData name="Petur Þ. Sigurdsson" userId="b51620a9-a6bc-43cc-8d20-2596b195e64d" providerId="ADAL" clId="{2DF1D78C-B323-4663-81BD-5E94DFD366CA}" dt="2022-04-04T16:42:28.760" v="353" actId="692"/>
          <ac:spMkLst>
            <pc:docMk/>
            <pc:sldMk cId="2829503253" sldId="1737"/>
            <ac:spMk id="37" creationId="{AEEA944F-EB3A-4777-BB91-38CED393B2DD}"/>
          </ac:spMkLst>
        </pc:spChg>
        <pc:spChg chg="add mod">
          <ac:chgData name="Petur Þ. Sigurdsson" userId="b51620a9-a6bc-43cc-8d20-2596b195e64d" providerId="ADAL" clId="{2DF1D78C-B323-4663-81BD-5E94DFD366CA}" dt="2022-04-04T17:10:26.054" v="429" actId="207"/>
          <ac:spMkLst>
            <pc:docMk/>
            <pc:sldMk cId="2829503253" sldId="1737"/>
            <ac:spMk id="38" creationId="{1734515C-56F8-4F9A-9561-3856A1A06BC9}"/>
          </ac:spMkLst>
        </pc:spChg>
        <pc:spChg chg="add mod">
          <ac:chgData name="Petur Þ. Sigurdsson" userId="b51620a9-a6bc-43cc-8d20-2596b195e64d" providerId="ADAL" clId="{2DF1D78C-B323-4663-81BD-5E94DFD366CA}" dt="2022-04-04T17:10:16.606" v="428" actId="207"/>
          <ac:spMkLst>
            <pc:docMk/>
            <pc:sldMk cId="2829503253" sldId="1737"/>
            <ac:spMk id="39" creationId="{DFF224A0-0533-4771-A8BB-C4F8A3EE3E28}"/>
          </ac:spMkLst>
        </pc:spChg>
        <pc:spChg chg="add mod">
          <ac:chgData name="Petur Þ. Sigurdsson" userId="b51620a9-a6bc-43cc-8d20-2596b195e64d" providerId="ADAL" clId="{2DF1D78C-B323-4663-81BD-5E94DFD366CA}" dt="2022-04-04T16:42:28.760" v="353" actId="692"/>
          <ac:spMkLst>
            <pc:docMk/>
            <pc:sldMk cId="2829503253" sldId="1737"/>
            <ac:spMk id="40" creationId="{FA0CABB9-9702-4317-91D8-A5663117CB0C}"/>
          </ac:spMkLst>
        </pc:spChg>
        <pc:spChg chg="add mod">
          <ac:chgData name="Petur Þ. Sigurdsson" userId="b51620a9-a6bc-43cc-8d20-2596b195e64d" providerId="ADAL" clId="{2DF1D78C-B323-4663-81BD-5E94DFD366CA}" dt="2022-04-04T16:42:28.760" v="353" actId="692"/>
          <ac:spMkLst>
            <pc:docMk/>
            <pc:sldMk cId="2829503253" sldId="1737"/>
            <ac:spMk id="41" creationId="{E776E643-6139-49E5-86F5-4BCA62EEC4F7}"/>
          </ac:spMkLst>
        </pc:spChg>
        <pc:spChg chg="add mod">
          <ac:chgData name="Petur Þ. Sigurdsson" userId="b51620a9-a6bc-43cc-8d20-2596b195e64d" providerId="ADAL" clId="{2DF1D78C-B323-4663-81BD-5E94DFD366CA}" dt="2022-04-04T16:42:28.760" v="353" actId="692"/>
          <ac:spMkLst>
            <pc:docMk/>
            <pc:sldMk cId="2829503253" sldId="1737"/>
            <ac:spMk id="42" creationId="{D75BAF2B-7FCC-4E4A-B411-48FD566689F2}"/>
          </ac:spMkLst>
        </pc:spChg>
        <pc:spChg chg="add mod">
          <ac:chgData name="Petur Þ. Sigurdsson" userId="b51620a9-a6bc-43cc-8d20-2596b195e64d" providerId="ADAL" clId="{2DF1D78C-B323-4663-81BD-5E94DFD366CA}" dt="2022-04-04T16:42:28.760" v="353" actId="692"/>
          <ac:spMkLst>
            <pc:docMk/>
            <pc:sldMk cId="2829503253" sldId="1737"/>
            <ac:spMk id="43" creationId="{7E73EAD1-BB0B-45D6-A9BB-61AA0B7685B1}"/>
          </ac:spMkLst>
        </pc:spChg>
        <pc:spChg chg="add mod">
          <ac:chgData name="Petur Þ. Sigurdsson" userId="b51620a9-a6bc-43cc-8d20-2596b195e64d" providerId="ADAL" clId="{2DF1D78C-B323-4663-81BD-5E94DFD366CA}" dt="2022-04-04T16:42:28.760" v="353" actId="692"/>
          <ac:spMkLst>
            <pc:docMk/>
            <pc:sldMk cId="2829503253" sldId="1737"/>
            <ac:spMk id="44" creationId="{FB24A737-41F9-46DE-B2F7-0928F4BA335F}"/>
          </ac:spMkLst>
        </pc:spChg>
        <pc:spChg chg="add mod">
          <ac:chgData name="Petur Þ. Sigurdsson" userId="b51620a9-a6bc-43cc-8d20-2596b195e64d" providerId="ADAL" clId="{2DF1D78C-B323-4663-81BD-5E94DFD366CA}" dt="2022-04-04T16:42:28.760" v="353" actId="692"/>
          <ac:spMkLst>
            <pc:docMk/>
            <pc:sldMk cId="2829503253" sldId="1737"/>
            <ac:spMk id="45" creationId="{161D0891-04A8-4D46-86F5-CD9CE020D98C}"/>
          </ac:spMkLst>
        </pc:spChg>
        <pc:spChg chg="add mod">
          <ac:chgData name="Petur Þ. Sigurdsson" userId="b51620a9-a6bc-43cc-8d20-2596b195e64d" providerId="ADAL" clId="{2DF1D78C-B323-4663-81BD-5E94DFD366CA}" dt="2022-04-04T16:42:28.760" v="353" actId="692"/>
          <ac:spMkLst>
            <pc:docMk/>
            <pc:sldMk cId="2829503253" sldId="1737"/>
            <ac:spMk id="46" creationId="{B449CA13-4D2D-454B-ADFD-34F2F163ADDD}"/>
          </ac:spMkLst>
        </pc:spChg>
        <pc:spChg chg="add mod">
          <ac:chgData name="Petur Þ. Sigurdsson" userId="b51620a9-a6bc-43cc-8d20-2596b195e64d" providerId="ADAL" clId="{2DF1D78C-B323-4663-81BD-5E94DFD366CA}" dt="2022-04-04T17:08:45.589" v="427" actId="207"/>
          <ac:spMkLst>
            <pc:docMk/>
            <pc:sldMk cId="2829503253" sldId="1737"/>
            <ac:spMk id="47" creationId="{97BA380E-AAA7-4C57-B957-FEEDAA6BABDD}"/>
          </ac:spMkLst>
        </pc:spChg>
        <pc:spChg chg="add mod">
          <ac:chgData name="Petur Þ. Sigurdsson" userId="b51620a9-a6bc-43cc-8d20-2596b195e64d" providerId="ADAL" clId="{2DF1D78C-B323-4663-81BD-5E94DFD366CA}" dt="2022-04-04T16:42:28.760" v="353" actId="692"/>
          <ac:spMkLst>
            <pc:docMk/>
            <pc:sldMk cId="2829503253" sldId="1737"/>
            <ac:spMk id="48" creationId="{C0FCA598-2278-4392-9AA2-ABB8027104FF}"/>
          </ac:spMkLst>
        </pc:spChg>
        <pc:spChg chg="add mod">
          <ac:chgData name="Petur Þ. Sigurdsson" userId="b51620a9-a6bc-43cc-8d20-2596b195e64d" providerId="ADAL" clId="{2DF1D78C-B323-4663-81BD-5E94DFD366CA}" dt="2022-04-04T16:42:28.760" v="353" actId="692"/>
          <ac:spMkLst>
            <pc:docMk/>
            <pc:sldMk cId="2829503253" sldId="1737"/>
            <ac:spMk id="49" creationId="{B6981025-B140-4F8E-AB3C-CE672168F078}"/>
          </ac:spMkLst>
        </pc:spChg>
        <pc:spChg chg="add mod">
          <ac:chgData name="Petur Þ. Sigurdsson" userId="b51620a9-a6bc-43cc-8d20-2596b195e64d" providerId="ADAL" clId="{2DF1D78C-B323-4663-81BD-5E94DFD366CA}" dt="2022-04-04T16:45:04.374" v="391" actId="207"/>
          <ac:spMkLst>
            <pc:docMk/>
            <pc:sldMk cId="2829503253" sldId="1737"/>
            <ac:spMk id="50" creationId="{BD1FB100-7BAF-4B13-9FDF-0ECF39B376BA}"/>
          </ac:spMkLst>
        </pc:spChg>
        <pc:spChg chg="add mod">
          <ac:chgData name="Petur Þ. Sigurdsson" userId="b51620a9-a6bc-43cc-8d20-2596b195e64d" providerId="ADAL" clId="{2DF1D78C-B323-4663-81BD-5E94DFD366CA}" dt="2022-04-04T17:08:18.984" v="426" actId="207"/>
          <ac:spMkLst>
            <pc:docMk/>
            <pc:sldMk cId="2829503253" sldId="1737"/>
            <ac:spMk id="51" creationId="{F1F3F921-433F-4E59-9AD5-DAED31B24595}"/>
          </ac:spMkLst>
        </pc:spChg>
        <pc:spChg chg="add mod">
          <ac:chgData name="Petur Þ. Sigurdsson" userId="b51620a9-a6bc-43cc-8d20-2596b195e64d" providerId="ADAL" clId="{2DF1D78C-B323-4663-81BD-5E94DFD366CA}" dt="2022-04-04T16:42:28.760" v="353" actId="692"/>
          <ac:spMkLst>
            <pc:docMk/>
            <pc:sldMk cId="2829503253" sldId="1737"/>
            <ac:spMk id="52" creationId="{7142FBB4-B0C0-48C4-9DFF-83C93CF9B79F}"/>
          </ac:spMkLst>
        </pc:spChg>
        <pc:spChg chg="add mod">
          <ac:chgData name="Petur Þ. Sigurdsson" userId="b51620a9-a6bc-43cc-8d20-2596b195e64d" providerId="ADAL" clId="{2DF1D78C-B323-4663-81BD-5E94DFD366CA}" dt="2022-04-04T16:42:28.760" v="353" actId="692"/>
          <ac:spMkLst>
            <pc:docMk/>
            <pc:sldMk cId="2829503253" sldId="1737"/>
            <ac:spMk id="53" creationId="{F2B8E434-289E-408B-BF39-01C8A82235D8}"/>
          </ac:spMkLst>
        </pc:spChg>
        <pc:spChg chg="add mod">
          <ac:chgData name="Petur Þ. Sigurdsson" userId="b51620a9-a6bc-43cc-8d20-2596b195e64d" providerId="ADAL" clId="{2DF1D78C-B323-4663-81BD-5E94DFD366CA}" dt="2022-04-04T16:42:28.760" v="353" actId="692"/>
          <ac:spMkLst>
            <pc:docMk/>
            <pc:sldMk cId="2829503253" sldId="1737"/>
            <ac:spMk id="54" creationId="{E7F0A42B-1D41-43EA-AED1-8C1570F39D68}"/>
          </ac:spMkLst>
        </pc:spChg>
        <pc:spChg chg="add mod">
          <ac:chgData name="Petur Þ. Sigurdsson" userId="b51620a9-a6bc-43cc-8d20-2596b195e64d" providerId="ADAL" clId="{2DF1D78C-B323-4663-81BD-5E94DFD366CA}" dt="2022-04-04T16:42:28.760" v="353" actId="692"/>
          <ac:spMkLst>
            <pc:docMk/>
            <pc:sldMk cId="2829503253" sldId="1737"/>
            <ac:spMk id="55" creationId="{ACC27BFB-C9F9-43D1-AE41-A3B51403516A}"/>
          </ac:spMkLst>
        </pc:spChg>
        <pc:spChg chg="add mod">
          <ac:chgData name="Petur Þ. Sigurdsson" userId="b51620a9-a6bc-43cc-8d20-2596b195e64d" providerId="ADAL" clId="{2DF1D78C-B323-4663-81BD-5E94DFD366CA}" dt="2022-04-04T16:42:28.760" v="353" actId="692"/>
          <ac:spMkLst>
            <pc:docMk/>
            <pc:sldMk cId="2829503253" sldId="1737"/>
            <ac:spMk id="56" creationId="{B2FD21D3-7F8E-494B-A256-3E44D5128237}"/>
          </ac:spMkLst>
        </pc:spChg>
        <pc:spChg chg="add mod">
          <ac:chgData name="Petur Þ. Sigurdsson" userId="b51620a9-a6bc-43cc-8d20-2596b195e64d" providerId="ADAL" clId="{2DF1D78C-B323-4663-81BD-5E94DFD366CA}" dt="2022-04-04T16:42:28.760" v="353" actId="692"/>
          <ac:spMkLst>
            <pc:docMk/>
            <pc:sldMk cId="2829503253" sldId="1737"/>
            <ac:spMk id="57" creationId="{BD811FDF-D7D1-4DD1-A4EA-713DB4E585F0}"/>
          </ac:spMkLst>
        </pc:spChg>
        <pc:spChg chg="add mod">
          <ac:chgData name="Petur Þ. Sigurdsson" userId="b51620a9-a6bc-43cc-8d20-2596b195e64d" providerId="ADAL" clId="{2DF1D78C-B323-4663-81BD-5E94DFD366CA}" dt="2022-04-04T16:42:28.760" v="353" actId="692"/>
          <ac:spMkLst>
            <pc:docMk/>
            <pc:sldMk cId="2829503253" sldId="1737"/>
            <ac:spMk id="58" creationId="{6874D3D0-DEB8-41DE-B5EF-A7B9DE2062E3}"/>
          </ac:spMkLst>
        </pc:spChg>
        <pc:spChg chg="add mod">
          <ac:chgData name="Petur Þ. Sigurdsson" userId="b51620a9-a6bc-43cc-8d20-2596b195e64d" providerId="ADAL" clId="{2DF1D78C-B323-4663-81BD-5E94DFD366CA}" dt="2022-04-04T16:42:28.760" v="353" actId="692"/>
          <ac:spMkLst>
            <pc:docMk/>
            <pc:sldMk cId="2829503253" sldId="1737"/>
            <ac:spMk id="59" creationId="{81735770-08AE-4909-AF22-9855FB730955}"/>
          </ac:spMkLst>
        </pc:spChg>
        <pc:spChg chg="add mod">
          <ac:chgData name="Petur Þ. Sigurdsson" userId="b51620a9-a6bc-43cc-8d20-2596b195e64d" providerId="ADAL" clId="{2DF1D78C-B323-4663-81BD-5E94DFD366CA}" dt="2022-04-04T16:44:36.102" v="385" actId="207"/>
          <ac:spMkLst>
            <pc:docMk/>
            <pc:sldMk cId="2829503253" sldId="1737"/>
            <ac:spMk id="60" creationId="{27C06AC2-8867-4D47-84F5-5C98C1A28A0F}"/>
          </ac:spMkLst>
        </pc:spChg>
        <pc:spChg chg="add mod">
          <ac:chgData name="Petur Þ. Sigurdsson" userId="b51620a9-a6bc-43cc-8d20-2596b195e64d" providerId="ADAL" clId="{2DF1D78C-B323-4663-81BD-5E94DFD366CA}" dt="2022-04-04T16:42:28.760" v="353" actId="692"/>
          <ac:spMkLst>
            <pc:docMk/>
            <pc:sldMk cId="2829503253" sldId="1737"/>
            <ac:spMk id="61" creationId="{E939A9A1-21BD-4BD9-8E62-211F4BAAD6BC}"/>
          </ac:spMkLst>
        </pc:spChg>
        <pc:spChg chg="add mod">
          <ac:chgData name="Petur Þ. Sigurdsson" userId="b51620a9-a6bc-43cc-8d20-2596b195e64d" providerId="ADAL" clId="{2DF1D78C-B323-4663-81BD-5E94DFD366CA}" dt="2022-04-04T16:42:28.760" v="353" actId="692"/>
          <ac:spMkLst>
            <pc:docMk/>
            <pc:sldMk cId="2829503253" sldId="1737"/>
            <ac:spMk id="62" creationId="{C3650C07-1F02-439B-8E88-257EBDF7CED0}"/>
          </ac:spMkLst>
        </pc:spChg>
        <pc:spChg chg="add mod">
          <ac:chgData name="Petur Þ. Sigurdsson" userId="b51620a9-a6bc-43cc-8d20-2596b195e64d" providerId="ADAL" clId="{2DF1D78C-B323-4663-81BD-5E94DFD366CA}" dt="2022-04-04T16:42:28.760" v="353" actId="692"/>
          <ac:spMkLst>
            <pc:docMk/>
            <pc:sldMk cId="2829503253" sldId="1737"/>
            <ac:spMk id="63" creationId="{BE6B2907-AF5C-4696-834C-0E2016CD4674}"/>
          </ac:spMkLst>
        </pc:spChg>
        <pc:spChg chg="add mod">
          <ac:chgData name="Petur Þ. Sigurdsson" userId="b51620a9-a6bc-43cc-8d20-2596b195e64d" providerId="ADAL" clId="{2DF1D78C-B323-4663-81BD-5E94DFD366CA}" dt="2022-04-04T16:43:47.192" v="361" actId="207"/>
          <ac:spMkLst>
            <pc:docMk/>
            <pc:sldMk cId="2829503253" sldId="1737"/>
            <ac:spMk id="64" creationId="{138A7606-095F-41B5-87DC-07C352A3F7E1}"/>
          </ac:spMkLst>
        </pc:spChg>
        <pc:spChg chg="add mod">
          <ac:chgData name="Petur Þ. Sigurdsson" userId="b51620a9-a6bc-43cc-8d20-2596b195e64d" providerId="ADAL" clId="{2DF1D78C-B323-4663-81BD-5E94DFD366CA}" dt="2022-04-04T17:11:38.177" v="431" actId="207"/>
          <ac:spMkLst>
            <pc:docMk/>
            <pc:sldMk cId="2829503253" sldId="1737"/>
            <ac:spMk id="65" creationId="{EACA247E-37CB-462D-855F-91F08C949B52}"/>
          </ac:spMkLst>
        </pc:spChg>
        <pc:spChg chg="add mod">
          <ac:chgData name="Petur Þ. Sigurdsson" userId="b51620a9-a6bc-43cc-8d20-2596b195e64d" providerId="ADAL" clId="{2DF1D78C-B323-4663-81BD-5E94DFD366CA}" dt="2022-04-04T17:07:08.989" v="425" actId="207"/>
          <ac:spMkLst>
            <pc:docMk/>
            <pc:sldMk cId="2829503253" sldId="1737"/>
            <ac:spMk id="66" creationId="{76D96B4A-9E59-4BEB-9609-BC0F5A120DC0}"/>
          </ac:spMkLst>
        </pc:spChg>
        <pc:spChg chg="add mod">
          <ac:chgData name="Petur Þ. Sigurdsson" userId="b51620a9-a6bc-43cc-8d20-2596b195e64d" providerId="ADAL" clId="{2DF1D78C-B323-4663-81BD-5E94DFD366CA}" dt="2022-04-04T16:42:28.760" v="353" actId="692"/>
          <ac:spMkLst>
            <pc:docMk/>
            <pc:sldMk cId="2829503253" sldId="1737"/>
            <ac:spMk id="67" creationId="{566287F5-D723-4508-8F9E-FACBD038D82B}"/>
          </ac:spMkLst>
        </pc:spChg>
        <pc:spChg chg="add mod">
          <ac:chgData name="Petur Þ. Sigurdsson" userId="b51620a9-a6bc-43cc-8d20-2596b195e64d" providerId="ADAL" clId="{2DF1D78C-B323-4663-81BD-5E94DFD366CA}" dt="2022-04-04T16:42:28.760" v="353" actId="692"/>
          <ac:spMkLst>
            <pc:docMk/>
            <pc:sldMk cId="2829503253" sldId="1737"/>
            <ac:spMk id="68" creationId="{50C1B650-861B-48FA-B923-9DE6381DA751}"/>
          </ac:spMkLst>
        </pc:spChg>
        <pc:spChg chg="add mod">
          <ac:chgData name="Petur Þ. Sigurdsson" userId="b51620a9-a6bc-43cc-8d20-2596b195e64d" providerId="ADAL" clId="{2DF1D78C-B323-4663-81BD-5E94DFD366CA}" dt="2022-04-04T16:42:28.760" v="353" actId="692"/>
          <ac:spMkLst>
            <pc:docMk/>
            <pc:sldMk cId="2829503253" sldId="1737"/>
            <ac:spMk id="69" creationId="{2AE73BA4-660D-4998-A57B-DC660D722DB3}"/>
          </ac:spMkLst>
        </pc:spChg>
        <pc:spChg chg="add mod">
          <ac:chgData name="Petur Þ. Sigurdsson" userId="b51620a9-a6bc-43cc-8d20-2596b195e64d" providerId="ADAL" clId="{2DF1D78C-B323-4663-81BD-5E94DFD366CA}" dt="2022-04-04T16:42:28.760" v="353" actId="692"/>
          <ac:spMkLst>
            <pc:docMk/>
            <pc:sldMk cId="2829503253" sldId="1737"/>
            <ac:spMk id="70" creationId="{92D1E5A5-2176-47A4-8C00-9EB4CA6F5EA9}"/>
          </ac:spMkLst>
        </pc:spChg>
        <pc:spChg chg="add mod">
          <ac:chgData name="Petur Þ. Sigurdsson" userId="b51620a9-a6bc-43cc-8d20-2596b195e64d" providerId="ADAL" clId="{2DF1D78C-B323-4663-81BD-5E94DFD366CA}" dt="2022-04-04T16:42:28.760" v="353" actId="692"/>
          <ac:spMkLst>
            <pc:docMk/>
            <pc:sldMk cId="2829503253" sldId="1737"/>
            <ac:spMk id="71" creationId="{95E03C21-BF1C-48C9-9559-F83AA6C59001}"/>
          </ac:spMkLst>
        </pc:spChg>
        <pc:spChg chg="add mod">
          <ac:chgData name="Petur Þ. Sigurdsson" userId="b51620a9-a6bc-43cc-8d20-2596b195e64d" providerId="ADAL" clId="{2DF1D78C-B323-4663-81BD-5E94DFD366CA}" dt="2022-04-04T16:42:28.760" v="353" actId="692"/>
          <ac:spMkLst>
            <pc:docMk/>
            <pc:sldMk cId="2829503253" sldId="1737"/>
            <ac:spMk id="72" creationId="{9F7C7EE9-F391-4CA4-A201-AEDDF11C9646}"/>
          </ac:spMkLst>
        </pc:spChg>
        <pc:spChg chg="add mod">
          <ac:chgData name="Petur Þ. Sigurdsson" userId="b51620a9-a6bc-43cc-8d20-2596b195e64d" providerId="ADAL" clId="{2DF1D78C-B323-4663-81BD-5E94DFD366CA}" dt="2022-04-04T16:42:28.760" v="353" actId="692"/>
          <ac:spMkLst>
            <pc:docMk/>
            <pc:sldMk cId="2829503253" sldId="1737"/>
            <ac:spMk id="73" creationId="{AD0A214A-6758-4048-AE21-34205A6A9FE6}"/>
          </ac:spMkLst>
        </pc:spChg>
        <pc:spChg chg="add mod">
          <ac:chgData name="Petur Þ. Sigurdsson" userId="b51620a9-a6bc-43cc-8d20-2596b195e64d" providerId="ADAL" clId="{2DF1D78C-B323-4663-81BD-5E94DFD366CA}" dt="2022-04-04T16:42:28.760" v="353" actId="692"/>
          <ac:spMkLst>
            <pc:docMk/>
            <pc:sldMk cId="2829503253" sldId="1737"/>
            <ac:spMk id="74" creationId="{B22FB86E-6BAF-4343-845E-22F24F4FE677}"/>
          </ac:spMkLst>
        </pc:spChg>
        <pc:spChg chg="add mod">
          <ac:chgData name="Petur Þ. Sigurdsson" userId="b51620a9-a6bc-43cc-8d20-2596b195e64d" providerId="ADAL" clId="{2DF1D78C-B323-4663-81BD-5E94DFD366CA}" dt="2022-04-04T17:06:32.002" v="424" actId="207"/>
          <ac:spMkLst>
            <pc:docMk/>
            <pc:sldMk cId="2829503253" sldId="1737"/>
            <ac:spMk id="75" creationId="{0E40EBF5-9A0E-4092-B46B-4609F3010EF3}"/>
          </ac:spMkLst>
        </pc:spChg>
        <pc:spChg chg="add mod">
          <ac:chgData name="Petur Þ. Sigurdsson" userId="b51620a9-a6bc-43cc-8d20-2596b195e64d" providerId="ADAL" clId="{2DF1D78C-B323-4663-81BD-5E94DFD366CA}" dt="2022-04-04T17:06:12.421" v="423" actId="207"/>
          <ac:spMkLst>
            <pc:docMk/>
            <pc:sldMk cId="2829503253" sldId="1737"/>
            <ac:spMk id="76" creationId="{800DCD1D-DFE3-48E1-BE2A-3BACED371056}"/>
          </ac:spMkLst>
        </pc:spChg>
        <pc:spChg chg="add mod">
          <ac:chgData name="Petur Þ. Sigurdsson" userId="b51620a9-a6bc-43cc-8d20-2596b195e64d" providerId="ADAL" clId="{2DF1D78C-B323-4663-81BD-5E94DFD366CA}" dt="2022-04-04T16:42:28.760" v="353" actId="692"/>
          <ac:spMkLst>
            <pc:docMk/>
            <pc:sldMk cId="2829503253" sldId="1737"/>
            <ac:spMk id="77" creationId="{C88D9FA8-4E74-487A-86EF-202867676494}"/>
          </ac:spMkLst>
        </pc:spChg>
        <pc:spChg chg="add mod">
          <ac:chgData name="Petur Þ. Sigurdsson" userId="b51620a9-a6bc-43cc-8d20-2596b195e64d" providerId="ADAL" clId="{2DF1D78C-B323-4663-81BD-5E94DFD366CA}" dt="2022-04-04T16:42:28.760" v="353" actId="692"/>
          <ac:spMkLst>
            <pc:docMk/>
            <pc:sldMk cId="2829503253" sldId="1737"/>
            <ac:spMk id="78" creationId="{BB5C2641-4EDC-4DF7-B6AC-355C861C2162}"/>
          </ac:spMkLst>
        </pc:spChg>
        <pc:spChg chg="add mod">
          <ac:chgData name="Petur Þ. Sigurdsson" userId="b51620a9-a6bc-43cc-8d20-2596b195e64d" providerId="ADAL" clId="{2DF1D78C-B323-4663-81BD-5E94DFD366CA}" dt="2022-04-04T17:05:40.716" v="422" actId="207"/>
          <ac:spMkLst>
            <pc:docMk/>
            <pc:sldMk cId="2829503253" sldId="1737"/>
            <ac:spMk id="79" creationId="{A16F7869-2077-4886-BB55-FE1388C35D82}"/>
          </ac:spMkLst>
        </pc:spChg>
        <pc:spChg chg="add mod">
          <ac:chgData name="Petur Þ. Sigurdsson" userId="b51620a9-a6bc-43cc-8d20-2596b195e64d" providerId="ADAL" clId="{2DF1D78C-B323-4663-81BD-5E94DFD366CA}" dt="2022-04-04T16:42:28.760" v="353" actId="692"/>
          <ac:spMkLst>
            <pc:docMk/>
            <pc:sldMk cId="2829503253" sldId="1737"/>
            <ac:spMk id="80" creationId="{10178DED-61C2-4CE9-824D-B0618C204C78}"/>
          </ac:spMkLst>
        </pc:spChg>
        <pc:spChg chg="add mod">
          <ac:chgData name="Petur Þ. Sigurdsson" userId="b51620a9-a6bc-43cc-8d20-2596b195e64d" providerId="ADAL" clId="{2DF1D78C-B323-4663-81BD-5E94DFD366CA}" dt="2022-04-04T16:42:28.760" v="353" actId="692"/>
          <ac:spMkLst>
            <pc:docMk/>
            <pc:sldMk cId="2829503253" sldId="1737"/>
            <ac:spMk id="81" creationId="{03F1F121-929C-441F-8088-A5B0F0410820}"/>
          </ac:spMkLst>
        </pc:spChg>
        <pc:spChg chg="add mod">
          <ac:chgData name="Petur Þ. Sigurdsson" userId="b51620a9-a6bc-43cc-8d20-2596b195e64d" providerId="ADAL" clId="{2DF1D78C-B323-4663-81BD-5E94DFD366CA}" dt="2022-04-04T16:42:28.760" v="353" actId="692"/>
          <ac:spMkLst>
            <pc:docMk/>
            <pc:sldMk cId="2829503253" sldId="1737"/>
            <ac:spMk id="82" creationId="{AE7D4106-0C0F-4621-812B-74683E0F0D07}"/>
          </ac:spMkLst>
        </pc:spChg>
        <pc:spChg chg="add mod">
          <ac:chgData name="Petur Þ. Sigurdsson" userId="b51620a9-a6bc-43cc-8d20-2596b195e64d" providerId="ADAL" clId="{2DF1D78C-B323-4663-81BD-5E94DFD366CA}" dt="2022-04-04T16:42:28.760" v="353" actId="692"/>
          <ac:spMkLst>
            <pc:docMk/>
            <pc:sldMk cId="2829503253" sldId="1737"/>
            <ac:spMk id="83" creationId="{A58B70EC-E178-458B-BC9A-BA238EA72222}"/>
          </ac:spMkLst>
        </pc:spChg>
        <pc:spChg chg="add mod">
          <ac:chgData name="Petur Þ. Sigurdsson" userId="b51620a9-a6bc-43cc-8d20-2596b195e64d" providerId="ADAL" clId="{2DF1D78C-B323-4663-81BD-5E94DFD366CA}" dt="2022-04-04T16:42:28.760" v="353" actId="692"/>
          <ac:spMkLst>
            <pc:docMk/>
            <pc:sldMk cId="2829503253" sldId="1737"/>
            <ac:spMk id="84" creationId="{3C8EA00B-0D78-4D29-B033-2FC0C6CAE166}"/>
          </ac:spMkLst>
        </pc:spChg>
        <pc:spChg chg="add mod">
          <ac:chgData name="Petur Þ. Sigurdsson" userId="b51620a9-a6bc-43cc-8d20-2596b195e64d" providerId="ADAL" clId="{2DF1D78C-B323-4663-81BD-5E94DFD366CA}" dt="2022-04-04T17:04:17.657" v="421" actId="207"/>
          <ac:spMkLst>
            <pc:docMk/>
            <pc:sldMk cId="2829503253" sldId="1737"/>
            <ac:spMk id="85" creationId="{EBC240AD-4D2C-46BD-A309-74F56731E8AB}"/>
          </ac:spMkLst>
        </pc:spChg>
        <pc:spChg chg="add mod">
          <ac:chgData name="Petur Þ. Sigurdsson" userId="b51620a9-a6bc-43cc-8d20-2596b195e64d" providerId="ADAL" clId="{2DF1D78C-B323-4663-81BD-5E94DFD366CA}" dt="2022-04-04T16:42:28.760" v="353" actId="692"/>
          <ac:spMkLst>
            <pc:docMk/>
            <pc:sldMk cId="2829503253" sldId="1737"/>
            <ac:spMk id="86" creationId="{FB4D4092-DD1C-4916-A49B-EFC6106A648C}"/>
          </ac:spMkLst>
        </pc:spChg>
        <pc:spChg chg="add mod">
          <ac:chgData name="Petur Þ. Sigurdsson" userId="b51620a9-a6bc-43cc-8d20-2596b195e64d" providerId="ADAL" clId="{2DF1D78C-B323-4663-81BD-5E94DFD366CA}" dt="2022-04-04T16:42:28.760" v="353" actId="692"/>
          <ac:spMkLst>
            <pc:docMk/>
            <pc:sldMk cId="2829503253" sldId="1737"/>
            <ac:spMk id="87" creationId="{FA25F5C7-8A2F-48B1-BAF8-999DA5438F25}"/>
          </ac:spMkLst>
        </pc:spChg>
        <pc:spChg chg="add mod">
          <ac:chgData name="Petur Þ. Sigurdsson" userId="b51620a9-a6bc-43cc-8d20-2596b195e64d" providerId="ADAL" clId="{2DF1D78C-B323-4663-81BD-5E94DFD366CA}" dt="2022-04-04T16:42:28.760" v="353" actId="692"/>
          <ac:spMkLst>
            <pc:docMk/>
            <pc:sldMk cId="2829503253" sldId="1737"/>
            <ac:spMk id="88" creationId="{CD293BE6-DFDF-494D-82B3-C83F0167423E}"/>
          </ac:spMkLst>
        </pc:spChg>
        <pc:spChg chg="add mod">
          <ac:chgData name="Petur Þ. Sigurdsson" userId="b51620a9-a6bc-43cc-8d20-2596b195e64d" providerId="ADAL" clId="{2DF1D78C-B323-4663-81BD-5E94DFD366CA}" dt="2022-04-04T16:42:28.760" v="353" actId="692"/>
          <ac:spMkLst>
            <pc:docMk/>
            <pc:sldMk cId="2829503253" sldId="1737"/>
            <ac:spMk id="89" creationId="{6248B0A5-E217-4936-8CF6-B0A7068A9E31}"/>
          </ac:spMkLst>
        </pc:spChg>
        <pc:spChg chg="add mod">
          <ac:chgData name="Petur Þ. Sigurdsson" userId="b51620a9-a6bc-43cc-8d20-2596b195e64d" providerId="ADAL" clId="{2DF1D78C-B323-4663-81BD-5E94DFD366CA}" dt="2022-04-04T16:42:28.760" v="353" actId="692"/>
          <ac:spMkLst>
            <pc:docMk/>
            <pc:sldMk cId="2829503253" sldId="1737"/>
            <ac:spMk id="90" creationId="{3F2B3BBE-E451-4786-8245-82732341822E}"/>
          </ac:spMkLst>
        </pc:spChg>
        <pc:spChg chg="add mod">
          <ac:chgData name="Petur Þ. Sigurdsson" userId="b51620a9-a6bc-43cc-8d20-2596b195e64d" providerId="ADAL" clId="{2DF1D78C-B323-4663-81BD-5E94DFD366CA}" dt="2022-04-04T17:03:37.178" v="420" actId="207"/>
          <ac:spMkLst>
            <pc:docMk/>
            <pc:sldMk cId="2829503253" sldId="1737"/>
            <ac:spMk id="91" creationId="{0E256B0C-19D6-4B9D-B16B-6FDBDB146F18}"/>
          </ac:spMkLst>
        </pc:spChg>
        <pc:spChg chg="add mod">
          <ac:chgData name="Petur Þ. Sigurdsson" userId="b51620a9-a6bc-43cc-8d20-2596b195e64d" providerId="ADAL" clId="{2DF1D78C-B323-4663-81BD-5E94DFD366CA}" dt="2022-04-04T16:42:28.760" v="353" actId="692"/>
          <ac:spMkLst>
            <pc:docMk/>
            <pc:sldMk cId="2829503253" sldId="1737"/>
            <ac:spMk id="92" creationId="{88EF7A05-F935-4475-B93C-B2DF1E77F1D5}"/>
          </ac:spMkLst>
        </pc:spChg>
        <pc:spChg chg="add mod">
          <ac:chgData name="Petur Þ. Sigurdsson" userId="b51620a9-a6bc-43cc-8d20-2596b195e64d" providerId="ADAL" clId="{2DF1D78C-B323-4663-81BD-5E94DFD366CA}" dt="2022-04-04T16:42:28.760" v="353" actId="692"/>
          <ac:spMkLst>
            <pc:docMk/>
            <pc:sldMk cId="2829503253" sldId="1737"/>
            <ac:spMk id="93" creationId="{84396D56-8272-49F9-B3EC-A843FFBDD93A}"/>
          </ac:spMkLst>
        </pc:spChg>
        <pc:spChg chg="add mod">
          <ac:chgData name="Petur Þ. Sigurdsson" userId="b51620a9-a6bc-43cc-8d20-2596b195e64d" providerId="ADAL" clId="{2DF1D78C-B323-4663-81BD-5E94DFD366CA}" dt="2022-04-04T16:42:28.760" v="353" actId="692"/>
          <ac:spMkLst>
            <pc:docMk/>
            <pc:sldMk cId="2829503253" sldId="1737"/>
            <ac:spMk id="94" creationId="{87D7D433-E625-44DC-B503-E724594FFBFA}"/>
          </ac:spMkLst>
        </pc:spChg>
        <pc:spChg chg="add mod">
          <ac:chgData name="Petur Þ. Sigurdsson" userId="b51620a9-a6bc-43cc-8d20-2596b195e64d" providerId="ADAL" clId="{2DF1D78C-B323-4663-81BD-5E94DFD366CA}" dt="2022-04-04T16:42:28.760" v="353" actId="692"/>
          <ac:spMkLst>
            <pc:docMk/>
            <pc:sldMk cId="2829503253" sldId="1737"/>
            <ac:spMk id="95" creationId="{5DC695EA-A1B2-4584-B8B9-05CBA86D913D}"/>
          </ac:spMkLst>
        </pc:spChg>
        <pc:spChg chg="add mod">
          <ac:chgData name="Petur Þ. Sigurdsson" userId="b51620a9-a6bc-43cc-8d20-2596b195e64d" providerId="ADAL" clId="{2DF1D78C-B323-4663-81BD-5E94DFD366CA}" dt="2022-04-04T16:42:28.760" v="353" actId="692"/>
          <ac:spMkLst>
            <pc:docMk/>
            <pc:sldMk cId="2829503253" sldId="1737"/>
            <ac:spMk id="96" creationId="{48A72C29-B5D2-44B4-A30A-6B45FCFB3F61}"/>
          </ac:spMkLst>
        </pc:spChg>
        <pc:spChg chg="add mod">
          <ac:chgData name="Petur Þ. Sigurdsson" userId="b51620a9-a6bc-43cc-8d20-2596b195e64d" providerId="ADAL" clId="{2DF1D78C-B323-4663-81BD-5E94DFD366CA}" dt="2022-04-04T16:42:28.760" v="353" actId="692"/>
          <ac:spMkLst>
            <pc:docMk/>
            <pc:sldMk cId="2829503253" sldId="1737"/>
            <ac:spMk id="97" creationId="{7914BD47-24F4-48F2-AFB1-B27C52C1F69B}"/>
          </ac:spMkLst>
        </pc:spChg>
        <pc:spChg chg="add mod">
          <ac:chgData name="Petur Þ. Sigurdsson" userId="b51620a9-a6bc-43cc-8d20-2596b195e64d" providerId="ADAL" clId="{2DF1D78C-B323-4663-81BD-5E94DFD366CA}" dt="2022-04-04T16:42:28.760" v="353" actId="692"/>
          <ac:spMkLst>
            <pc:docMk/>
            <pc:sldMk cId="2829503253" sldId="1737"/>
            <ac:spMk id="98" creationId="{8079EA1C-120B-4185-8165-502D7DC1E17D}"/>
          </ac:spMkLst>
        </pc:spChg>
        <pc:spChg chg="add mod">
          <ac:chgData name="Petur Þ. Sigurdsson" userId="b51620a9-a6bc-43cc-8d20-2596b195e64d" providerId="ADAL" clId="{2DF1D78C-B323-4663-81BD-5E94DFD366CA}" dt="2022-04-04T16:42:28.760" v="353" actId="692"/>
          <ac:spMkLst>
            <pc:docMk/>
            <pc:sldMk cId="2829503253" sldId="1737"/>
            <ac:spMk id="99" creationId="{E47BDB7D-5B85-4E14-9E2A-54EBE3BE9E43}"/>
          </ac:spMkLst>
        </pc:spChg>
        <pc:spChg chg="add mod">
          <ac:chgData name="Petur Þ. Sigurdsson" userId="b51620a9-a6bc-43cc-8d20-2596b195e64d" providerId="ADAL" clId="{2DF1D78C-B323-4663-81BD-5E94DFD366CA}" dt="2022-04-04T16:42:28.760" v="353" actId="692"/>
          <ac:spMkLst>
            <pc:docMk/>
            <pc:sldMk cId="2829503253" sldId="1737"/>
            <ac:spMk id="100" creationId="{469091E0-F94B-4978-BE44-0C981063CEE2}"/>
          </ac:spMkLst>
        </pc:spChg>
        <pc:spChg chg="add mod">
          <ac:chgData name="Petur Þ. Sigurdsson" userId="b51620a9-a6bc-43cc-8d20-2596b195e64d" providerId="ADAL" clId="{2DF1D78C-B323-4663-81BD-5E94DFD366CA}" dt="2022-04-04T16:42:28.760" v="353" actId="692"/>
          <ac:spMkLst>
            <pc:docMk/>
            <pc:sldMk cId="2829503253" sldId="1737"/>
            <ac:spMk id="101" creationId="{1BA326DC-6622-4467-8A27-DBB5D13C969E}"/>
          </ac:spMkLst>
        </pc:spChg>
        <pc:spChg chg="add mod">
          <ac:chgData name="Petur Þ. Sigurdsson" userId="b51620a9-a6bc-43cc-8d20-2596b195e64d" providerId="ADAL" clId="{2DF1D78C-B323-4663-81BD-5E94DFD366CA}" dt="2022-04-04T17:03:12.809" v="419" actId="207"/>
          <ac:spMkLst>
            <pc:docMk/>
            <pc:sldMk cId="2829503253" sldId="1737"/>
            <ac:spMk id="102" creationId="{B637190B-245A-4C79-AC15-C66087248D5C}"/>
          </ac:spMkLst>
        </pc:spChg>
        <pc:spChg chg="add mod">
          <ac:chgData name="Petur Þ. Sigurdsson" userId="b51620a9-a6bc-43cc-8d20-2596b195e64d" providerId="ADAL" clId="{2DF1D78C-B323-4663-81BD-5E94DFD366CA}" dt="2022-04-04T17:02:11.819" v="416" actId="207"/>
          <ac:spMkLst>
            <pc:docMk/>
            <pc:sldMk cId="2829503253" sldId="1737"/>
            <ac:spMk id="103" creationId="{24F27F58-AEB9-4D38-A81E-5A9BCBA957B4}"/>
          </ac:spMkLst>
        </pc:spChg>
        <pc:spChg chg="add mod">
          <ac:chgData name="Petur Þ. Sigurdsson" userId="b51620a9-a6bc-43cc-8d20-2596b195e64d" providerId="ADAL" clId="{2DF1D78C-B323-4663-81BD-5E94DFD366CA}" dt="2022-04-04T17:52:52.767" v="443" actId="207"/>
          <ac:spMkLst>
            <pc:docMk/>
            <pc:sldMk cId="2829503253" sldId="1737"/>
            <ac:spMk id="104" creationId="{F228C2F3-C20B-4875-B2B5-3DC1C3095319}"/>
          </ac:spMkLst>
        </pc:spChg>
        <pc:spChg chg="add mod">
          <ac:chgData name="Petur Þ. Sigurdsson" userId="b51620a9-a6bc-43cc-8d20-2596b195e64d" providerId="ADAL" clId="{2DF1D78C-B323-4663-81BD-5E94DFD366CA}" dt="2022-04-04T16:44:56.099" v="389" actId="207"/>
          <ac:spMkLst>
            <pc:docMk/>
            <pc:sldMk cId="2829503253" sldId="1737"/>
            <ac:spMk id="105" creationId="{6B848AC9-F460-4F27-A466-A988D7E8BD5A}"/>
          </ac:spMkLst>
        </pc:spChg>
        <pc:spChg chg="add mod">
          <ac:chgData name="Petur Þ. Sigurdsson" userId="b51620a9-a6bc-43cc-8d20-2596b195e64d" providerId="ADAL" clId="{2DF1D78C-B323-4663-81BD-5E94DFD366CA}" dt="2022-04-04T16:42:28.760" v="353" actId="692"/>
          <ac:spMkLst>
            <pc:docMk/>
            <pc:sldMk cId="2829503253" sldId="1737"/>
            <ac:spMk id="106" creationId="{B83E41BD-535E-45CE-90BA-406C8E188B7F}"/>
          </ac:spMkLst>
        </pc:spChg>
        <pc:spChg chg="add mod">
          <ac:chgData name="Petur Þ. Sigurdsson" userId="b51620a9-a6bc-43cc-8d20-2596b195e64d" providerId="ADAL" clId="{2DF1D78C-B323-4663-81BD-5E94DFD366CA}" dt="2022-04-04T16:42:28.760" v="353" actId="692"/>
          <ac:spMkLst>
            <pc:docMk/>
            <pc:sldMk cId="2829503253" sldId="1737"/>
            <ac:spMk id="107" creationId="{B4200006-907D-447A-8200-28B029B18FE7}"/>
          </ac:spMkLst>
        </pc:spChg>
        <pc:spChg chg="add mod">
          <ac:chgData name="Petur Þ. Sigurdsson" userId="b51620a9-a6bc-43cc-8d20-2596b195e64d" providerId="ADAL" clId="{2DF1D78C-B323-4663-81BD-5E94DFD366CA}" dt="2022-04-04T16:42:28.760" v="353" actId="692"/>
          <ac:spMkLst>
            <pc:docMk/>
            <pc:sldMk cId="2829503253" sldId="1737"/>
            <ac:spMk id="108" creationId="{C8EF6C76-78A6-4BCC-9E24-3D878E1C5742}"/>
          </ac:spMkLst>
        </pc:spChg>
        <pc:spChg chg="add mod">
          <ac:chgData name="Petur Þ. Sigurdsson" userId="b51620a9-a6bc-43cc-8d20-2596b195e64d" providerId="ADAL" clId="{2DF1D78C-B323-4663-81BD-5E94DFD366CA}" dt="2022-04-04T17:49:51.940" v="440" actId="207"/>
          <ac:spMkLst>
            <pc:docMk/>
            <pc:sldMk cId="2829503253" sldId="1737"/>
            <ac:spMk id="109" creationId="{F6B5D126-78B9-40B9-866C-5693CAACBA53}"/>
          </ac:spMkLst>
        </pc:spChg>
        <pc:spChg chg="add mod">
          <ac:chgData name="Petur Þ. Sigurdsson" userId="b51620a9-a6bc-43cc-8d20-2596b195e64d" providerId="ADAL" clId="{2DF1D78C-B323-4663-81BD-5E94DFD366CA}" dt="2022-04-04T16:43:54.875" v="362" actId="207"/>
          <ac:spMkLst>
            <pc:docMk/>
            <pc:sldMk cId="2829503253" sldId="1737"/>
            <ac:spMk id="110" creationId="{34BD0D40-48F4-48F0-A782-EC2CD7B006A8}"/>
          </ac:spMkLst>
        </pc:spChg>
        <pc:spChg chg="add mod">
          <ac:chgData name="Petur Þ. Sigurdsson" userId="b51620a9-a6bc-43cc-8d20-2596b195e64d" providerId="ADAL" clId="{2DF1D78C-B323-4663-81BD-5E94DFD366CA}" dt="2022-04-04T17:00:58.138" v="414" actId="207"/>
          <ac:spMkLst>
            <pc:docMk/>
            <pc:sldMk cId="2829503253" sldId="1737"/>
            <ac:spMk id="111" creationId="{085060CD-B57C-4D7D-8FB1-606D090D235D}"/>
          </ac:spMkLst>
        </pc:spChg>
        <pc:spChg chg="add mod">
          <ac:chgData name="Petur Þ. Sigurdsson" userId="b51620a9-a6bc-43cc-8d20-2596b195e64d" providerId="ADAL" clId="{2DF1D78C-B323-4663-81BD-5E94DFD366CA}" dt="2022-04-04T16:42:28.760" v="353" actId="692"/>
          <ac:spMkLst>
            <pc:docMk/>
            <pc:sldMk cId="2829503253" sldId="1737"/>
            <ac:spMk id="112" creationId="{5337ACF5-949E-47AB-8487-CDB3808F865C}"/>
          </ac:spMkLst>
        </pc:spChg>
        <pc:spChg chg="add mod">
          <ac:chgData name="Petur Þ. Sigurdsson" userId="b51620a9-a6bc-43cc-8d20-2596b195e64d" providerId="ADAL" clId="{2DF1D78C-B323-4663-81BD-5E94DFD366CA}" dt="2022-04-04T16:42:28.760" v="353" actId="692"/>
          <ac:spMkLst>
            <pc:docMk/>
            <pc:sldMk cId="2829503253" sldId="1737"/>
            <ac:spMk id="113" creationId="{8C3EC615-E093-4B49-9B97-1062F2FBFCD7}"/>
          </ac:spMkLst>
        </pc:spChg>
        <pc:spChg chg="add mod">
          <ac:chgData name="Petur Þ. Sigurdsson" userId="b51620a9-a6bc-43cc-8d20-2596b195e64d" providerId="ADAL" clId="{2DF1D78C-B323-4663-81BD-5E94DFD366CA}" dt="2022-04-04T16:42:28.760" v="353" actId="692"/>
          <ac:spMkLst>
            <pc:docMk/>
            <pc:sldMk cId="2829503253" sldId="1737"/>
            <ac:spMk id="114" creationId="{C60BFD60-EF15-4E03-9033-BF61E77B3632}"/>
          </ac:spMkLst>
        </pc:spChg>
        <pc:spChg chg="add mod">
          <ac:chgData name="Petur Þ. Sigurdsson" userId="b51620a9-a6bc-43cc-8d20-2596b195e64d" providerId="ADAL" clId="{2DF1D78C-B323-4663-81BD-5E94DFD366CA}" dt="2022-04-04T16:42:28.760" v="353" actId="692"/>
          <ac:spMkLst>
            <pc:docMk/>
            <pc:sldMk cId="2829503253" sldId="1737"/>
            <ac:spMk id="115" creationId="{1CBAC9B6-B211-45EE-81B7-578A99AA74FD}"/>
          </ac:spMkLst>
        </pc:spChg>
        <pc:spChg chg="add mod">
          <ac:chgData name="Petur Þ. Sigurdsson" userId="b51620a9-a6bc-43cc-8d20-2596b195e64d" providerId="ADAL" clId="{2DF1D78C-B323-4663-81BD-5E94DFD366CA}" dt="2022-04-04T16:42:28.760" v="353" actId="692"/>
          <ac:spMkLst>
            <pc:docMk/>
            <pc:sldMk cId="2829503253" sldId="1737"/>
            <ac:spMk id="116" creationId="{9907B984-2B09-4276-9783-7C2FBA298CCD}"/>
          </ac:spMkLst>
        </pc:spChg>
        <pc:spChg chg="add mod">
          <ac:chgData name="Petur Þ. Sigurdsson" userId="b51620a9-a6bc-43cc-8d20-2596b195e64d" providerId="ADAL" clId="{2DF1D78C-B323-4663-81BD-5E94DFD366CA}" dt="2022-04-04T16:42:28.760" v="353" actId="692"/>
          <ac:spMkLst>
            <pc:docMk/>
            <pc:sldMk cId="2829503253" sldId="1737"/>
            <ac:spMk id="117" creationId="{C2589F87-B3CC-4FE3-BCBF-54011491F946}"/>
          </ac:spMkLst>
        </pc:spChg>
        <pc:spChg chg="add mod">
          <ac:chgData name="Petur Þ. Sigurdsson" userId="b51620a9-a6bc-43cc-8d20-2596b195e64d" providerId="ADAL" clId="{2DF1D78C-B323-4663-81BD-5E94DFD366CA}" dt="2022-04-04T16:42:28.760" v="353" actId="692"/>
          <ac:spMkLst>
            <pc:docMk/>
            <pc:sldMk cId="2829503253" sldId="1737"/>
            <ac:spMk id="118" creationId="{9E7BB622-1E24-41A8-91DD-6F4BFB63982C}"/>
          </ac:spMkLst>
        </pc:spChg>
        <pc:spChg chg="add mod">
          <ac:chgData name="Petur Þ. Sigurdsson" userId="b51620a9-a6bc-43cc-8d20-2596b195e64d" providerId="ADAL" clId="{2DF1D78C-B323-4663-81BD-5E94DFD366CA}" dt="2022-04-04T16:42:28.760" v="353" actId="692"/>
          <ac:spMkLst>
            <pc:docMk/>
            <pc:sldMk cId="2829503253" sldId="1737"/>
            <ac:spMk id="119" creationId="{5D77B5BF-6E10-49AE-AFCD-8269AE443A45}"/>
          </ac:spMkLst>
        </pc:spChg>
        <pc:spChg chg="add mod">
          <ac:chgData name="Petur Þ. Sigurdsson" userId="b51620a9-a6bc-43cc-8d20-2596b195e64d" providerId="ADAL" clId="{2DF1D78C-B323-4663-81BD-5E94DFD366CA}" dt="2022-04-04T16:57:16.829" v="408" actId="207"/>
          <ac:spMkLst>
            <pc:docMk/>
            <pc:sldMk cId="2829503253" sldId="1737"/>
            <ac:spMk id="120" creationId="{F038A6D2-24FC-4E72-925D-D1436DE508D1}"/>
          </ac:spMkLst>
        </pc:spChg>
        <pc:spChg chg="add mod">
          <ac:chgData name="Petur Þ. Sigurdsson" userId="b51620a9-a6bc-43cc-8d20-2596b195e64d" providerId="ADAL" clId="{2DF1D78C-B323-4663-81BD-5E94DFD366CA}" dt="2022-04-04T16:42:28.760" v="353" actId="692"/>
          <ac:spMkLst>
            <pc:docMk/>
            <pc:sldMk cId="2829503253" sldId="1737"/>
            <ac:spMk id="121" creationId="{80512752-B127-4F22-B8B9-3489A18AE15C}"/>
          </ac:spMkLst>
        </pc:spChg>
        <pc:spChg chg="add mod">
          <ac:chgData name="Petur Þ. Sigurdsson" userId="b51620a9-a6bc-43cc-8d20-2596b195e64d" providerId="ADAL" clId="{2DF1D78C-B323-4663-81BD-5E94DFD366CA}" dt="2022-04-04T16:59:15.344" v="413" actId="207"/>
          <ac:spMkLst>
            <pc:docMk/>
            <pc:sldMk cId="2829503253" sldId="1737"/>
            <ac:spMk id="122" creationId="{F21A99A0-6ADB-496D-A998-0EC85B4BAFDC}"/>
          </ac:spMkLst>
        </pc:spChg>
        <pc:spChg chg="add mod">
          <ac:chgData name="Petur Þ. Sigurdsson" userId="b51620a9-a6bc-43cc-8d20-2596b195e64d" providerId="ADAL" clId="{2DF1D78C-B323-4663-81BD-5E94DFD366CA}" dt="2022-04-04T16:42:28.760" v="353" actId="692"/>
          <ac:spMkLst>
            <pc:docMk/>
            <pc:sldMk cId="2829503253" sldId="1737"/>
            <ac:spMk id="123" creationId="{9D96DF43-70FC-4D65-8892-4E2F2CD028EF}"/>
          </ac:spMkLst>
        </pc:spChg>
        <pc:spChg chg="add mod">
          <ac:chgData name="Petur Þ. Sigurdsson" userId="b51620a9-a6bc-43cc-8d20-2596b195e64d" providerId="ADAL" clId="{2DF1D78C-B323-4663-81BD-5E94DFD366CA}" dt="2022-04-04T16:42:28.760" v="353" actId="692"/>
          <ac:spMkLst>
            <pc:docMk/>
            <pc:sldMk cId="2829503253" sldId="1737"/>
            <ac:spMk id="124" creationId="{FB2436FC-CACC-4708-B273-741130B36668}"/>
          </ac:spMkLst>
        </pc:spChg>
        <pc:spChg chg="add mod">
          <ac:chgData name="Petur Þ. Sigurdsson" userId="b51620a9-a6bc-43cc-8d20-2596b195e64d" providerId="ADAL" clId="{2DF1D78C-B323-4663-81BD-5E94DFD366CA}" dt="2022-04-04T16:42:28.760" v="353" actId="692"/>
          <ac:spMkLst>
            <pc:docMk/>
            <pc:sldMk cId="2829503253" sldId="1737"/>
            <ac:spMk id="125" creationId="{D6AE8F17-4916-4F51-9CE9-5B69D70FD983}"/>
          </ac:spMkLst>
        </pc:spChg>
        <pc:spChg chg="add mod">
          <ac:chgData name="Petur Þ. Sigurdsson" userId="b51620a9-a6bc-43cc-8d20-2596b195e64d" providerId="ADAL" clId="{2DF1D78C-B323-4663-81BD-5E94DFD366CA}" dt="2022-04-04T17:02:44.070" v="418" actId="207"/>
          <ac:spMkLst>
            <pc:docMk/>
            <pc:sldMk cId="2829503253" sldId="1737"/>
            <ac:spMk id="126" creationId="{C5AAAF1C-AB73-4F6B-A023-B9BAA93A95FA}"/>
          </ac:spMkLst>
        </pc:spChg>
        <pc:spChg chg="add mod">
          <ac:chgData name="Petur Þ. Sigurdsson" userId="b51620a9-a6bc-43cc-8d20-2596b195e64d" providerId="ADAL" clId="{2DF1D78C-B323-4663-81BD-5E94DFD366CA}" dt="2022-04-04T16:44:45.553" v="387" actId="207"/>
          <ac:spMkLst>
            <pc:docMk/>
            <pc:sldMk cId="2829503253" sldId="1737"/>
            <ac:spMk id="127" creationId="{9697E64B-6A2C-4991-9487-32778F742C1C}"/>
          </ac:spMkLst>
        </pc:spChg>
        <pc:spChg chg="add mod">
          <ac:chgData name="Petur Þ. Sigurdsson" userId="b51620a9-a6bc-43cc-8d20-2596b195e64d" providerId="ADAL" clId="{2DF1D78C-B323-4663-81BD-5E94DFD366CA}" dt="2022-04-04T16:42:28.760" v="353" actId="692"/>
          <ac:spMkLst>
            <pc:docMk/>
            <pc:sldMk cId="2829503253" sldId="1737"/>
            <ac:spMk id="128" creationId="{03C9F718-C60F-41C9-9679-3CB3697321CE}"/>
          </ac:spMkLst>
        </pc:spChg>
        <pc:spChg chg="add mod">
          <ac:chgData name="Petur Þ. Sigurdsson" userId="b51620a9-a6bc-43cc-8d20-2596b195e64d" providerId="ADAL" clId="{2DF1D78C-B323-4663-81BD-5E94DFD366CA}" dt="2022-04-04T16:58:48.338" v="411" actId="207"/>
          <ac:spMkLst>
            <pc:docMk/>
            <pc:sldMk cId="2829503253" sldId="1737"/>
            <ac:spMk id="129" creationId="{45B24FFA-0774-4E57-9EA3-6F3DA742BC63}"/>
          </ac:spMkLst>
        </pc:spChg>
        <pc:spChg chg="add mod">
          <ac:chgData name="Petur Þ. Sigurdsson" userId="b51620a9-a6bc-43cc-8d20-2596b195e64d" providerId="ADAL" clId="{2DF1D78C-B323-4663-81BD-5E94DFD366CA}" dt="2022-04-04T16:42:28.760" v="353" actId="692"/>
          <ac:spMkLst>
            <pc:docMk/>
            <pc:sldMk cId="2829503253" sldId="1737"/>
            <ac:spMk id="130" creationId="{882CC766-0E4A-42C2-88B9-114DF90479A6}"/>
          </ac:spMkLst>
        </pc:spChg>
        <pc:spChg chg="add mod">
          <ac:chgData name="Petur Þ. Sigurdsson" userId="b51620a9-a6bc-43cc-8d20-2596b195e64d" providerId="ADAL" clId="{2DF1D78C-B323-4663-81BD-5E94DFD366CA}" dt="2022-04-04T16:42:28.760" v="353" actId="692"/>
          <ac:spMkLst>
            <pc:docMk/>
            <pc:sldMk cId="2829503253" sldId="1737"/>
            <ac:spMk id="131" creationId="{5BD64304-D8FD-4626-894D-85CD181F18E6}"/>
          </ac:spMkLst>
        </pc:spChg>
        <pc:spChg chg="add mod">
          <ac:chgData name="Petur Þ. Sigurdsson" userId="b51620a9-a6bc-43cc-8d20-2596b195e64d" providerId="ADAL" clId="{2DF1D78C-B323-4663-81BD-5E94DFD366CA}" dt="2022-04-04T16:42:28.760" v="353" actId="692"/>
          <ac:spMkLst>
            <pc:docMk/>
            <pc:sldMk cId="2829503253" sldId="1737"/>
            <ac:spMk id="132" creationId="{513832F3-F6A8-47D5-96D7-5C11D6523F51}"/>
          </ac:spMkLst>
        </pc:spChg>
        <pc:spChg chg="add mod">
          <ac:chgData name="Petur Þ. Sigurdsson" userId="b51620a9-a6bc-43cc-8d20-2596b195e64d" providerId="ADAL" clId="{2DF1D78C-B323-4663-81BD-5E94DFD366CA}" dt="2022-04-04T16:42:28.760" v="353" actId="692"/>
          <ac:spMkLst>
            <pc:docMk/>
            <pc:sldMk cId="2829503253" sldId="1737"/>
            <ac:spMk id="133" creationId="{C630295C-47F8-4C3E-9DB3-6E7767F6A9F4}"/>
          </ac:spMkLst>
        </pc:spChg>
        <pc:spChg chg="add mod">
          <ac:chgData name="Petur Þ. Sigurdsson" userId="b51620a9-a6bc-43cc-8d20-2596b195e64d" providerId="ADAL" clId="{2DF1D78C-B323-4663-81BD-5E94DFD366CA}" dt="2022-04-04T16:42:28.760" v="353" actId="692"/>
          <ac:spMkLst>
            <pc:docMk/>
            <pc:sldMk cId="2829503253" sldId="1737"/>
            <ac:spMk id="134" creationId="{1239677B-2D62-410B-AA6B-33CB4B291698}"/>
          </ac:spMkLst>
        </pc:spChg>
        <pc:spChg chg="add mod">
          <ac:chgData name="Petur Þ. Sigurdsson" userId="b51620a9-a6bc-43cc-8d20-2596b195e64d" providerId="ADAL" clId="{2DF1D78C-B323-4663-81BD-5E94DFD366CA}" dt="2022-04-04T16:42:28.760" v="353" actId="692"/>
          <ac:spMkLst>
            <pc:docMk/>
            <pc:sldMk cId="2829503253" sldId="1737"/>
            <ac:spMk id="135" creationId="{F5D38725-E101-418F-A0F6-5421DC4284DB}"/>
          </ac:spMkLst>
        </pc:spChg>
        <pc:spChg chg="add mod">
          <ac:chgData name="Petur Þ. Sigurdsson" userId="b51620a9-a6bc-43cc-8d20-2596b195e64d" providerId="ADAL" clId="{2DF1D78C-B323-4663-81BD-5E94DFD366CA}" dt="2022-04-04T16:42:28.760" v="353" actId="692"/>
          <ac:spMkLst>
            <pc:docMk/>
            <pc:sldMk cId="2829503253" sldId="1737"/>
            <ac:spMk id="136" creationId="{3A5F0687-AB05-4F4E-83C0-D6D8652D1F73}"/>
          </ac:spMkLst>
        </pc:spChg>
        <pc:spChg chg="add mod">
          <ac:chgData name="Petur Þ. Sigurdsson" userId="b51620a9-a6bc-43cc-8d20-2596b195e64d" providerId="ADAL" clId="{2DF1D78C-B323-4663-81BD-5E94DFD366CA}" dt="2022-04-04T16:42:28.760" v="353" actId="692"/>
          <ac:spMkLst>
            <pc:docMk/>
            <pc:sldMk cId="2829503253" sldId="1737"/>
            <ac:spMk id="137" creationId="{B285EF59-DEDE-48AD-B942-56603DD1430D}"/>
          </ac:spMkLst>
        </pc:spChg>
        <pc:spChg chg="add mod">
          <ac:chgData name="Petur Þ. Sigurdsson" userId="b51620a9-a6bc-43cc-8d20-2596b195e64d" providerId="ADAL" clId="{2DF1D78C-B323-4663-81BD-5E94DFD366CA}" dt="2022-04-04T16:45:12.638" v="392" actId="207"/>
          <ac:spMkLst>
            <pc:docMk/>
            <pc:sldMk cId="2829503253" sldId="1737"/>
            <ac:spMk id="138" creationId="{E12C6184-7C07-4710-AA53-9B7F904334F6}"/>
          </ac:spMkLst>
        </pc:spChg>
        <pc:spChg chg="add mod">
          <ac:chgData name="Petur Þ. Sigurdsson" userId="b51620a9-a6bc-43cc-8d20-2596b195e64d" providerId="ADAL" clId="{2DF1D78C-B323-4663-81BD-5E94DFD366CA}" dt="2022-04-04T16:58:09.167" v="410" actId="207"/>
          <ac:spMkLst>
            <pc:docMk/>
            <pc:sldMk cId="2829503253" sldId="1737"/>
            <ac:spMk id="139" creationId="{34215CE3-A146-41D9-8277-03719FBEB33A}"/>
          </ac:spMkLst>
        </pc:spChg>
        <pc:spChg chg="add mod">
          <ac:chgData name="Petur Þ. Sigurdsson" userId="b51620a9-a6bc-43cc-8d20-2596b195e64d" providerId="ADAL" clId="{2DF1D78C-B323-4663-81BD-5E94DFD366CA}" dt="2022-04-04T16:57:35.346" v="409" actId="207"/>
          <ac:spMkLst>
            <pc:docMk/>
            <pc:sldMk cId="2829503253" sldId="1737"/>
            <ac:spMk id="140" creationId="{EFB0B02B-BFB1-42AD-8A9E-7593E4DF41A2}"/>
          </ac:spMkLst>
        </pc:spChg>
        <pc:spChg chg="add mod">
          <ac:chgData name="Petur Þ. Sigurdsson" userId="b51620a9-a6bc-43cc-8d20-2596b195e64d" providerId="ADAL" clId="{2DF1D78C-B323-4663-81BD-5E94DFD366CA}" dt="2022-04-04T16:42:28.760" v="353" actId="692"/>
          <ac:spMkLst>
            <pc:docMk/>
            <pc:sldMk cId="2829503253" sldId="1737"/>
            <ac:spMk id="141" creationId="{8554EB31-895A-4FBE-B366-CE5878FFB3BE}"/>
          </ac:spMkLst>
        </pc:spChg>
        <pc:spChg chg="add mod">
          <ac:chgData name="Petur Þ. Sigurdsson" userId="b51620a9-a6bc-43cc-8d20-2596b195e64d" providerId="ADAL" clId="{2DF1D78C-B323-4663-81BD-5E94DFD366CA}" dt="2022-04-04T16:56:47.888" v="407" actId="207"/>
          <ac:spMkLst>
            <pc:docMk/>
            <pc:sldMk cId="2829503253" sldId="1737"/>
            <ac:spMk id="142" creationId="{34C58500-CAE7-4784-9828-D0505A8AE36C}"/>
          </ac:spMkLst>
        </pc:spChg>
        <pc:spChg chg="add mod">
          <ac:chgData name="Petur Þ. Sigurdsson" userId="b51620a9-a6bc-43cc-8d20-2596b195e64d" providerId="ADAL" clId="{2DF1D78C-B323-4663-81BD-5E94DFD366CA}" dt="2022-04-04T16:42:28.760" v="353" actId="692"/>
          <ac:spMkLst>
            <pc:docMk/>
            <pc:sldMk cId="2829503253" sldId="1737"/>
            <ac:spMk id="143" creationId="{B609884C-63AC-4354-B7E3-A3A63FC4BAD6}"/>
          </ac:spMkLst>
        </pc:spChg>
        <pc:spChg chg="add mod">
          <ac:chgData name="Petur Þ. Sigurdsson" userId="b51620a9-a6bc-43cc-8d20-2596b195e64d" providerId="ADAL" clId="{2DF1D78C-B323-4663-81BD-5E94DFD366CA}" dt="2022-04-04T16:42:28.760" v="353" actId="692"/>
          <ac:spMkLst>
            <pc:docMk/>
            <pc:sldMk cId="2829503253" sldId="1737"/>
            <ac:spMk id="144" creationId="{118EE718-57B1-4411-9555-DBC6A31C0499}"/>
          </ac:spMkLst>
        </pc:spChg>
        <pc:spChg chg="add mod">
          <ac:chgData name="Petur Þ. Sigurdsson" userId="b51620a9-a6bc-43cc-8d20-2596b195e64d" providerId="ADAL" clId="{2DF1D78C-B323-4663-81BD-5E94DFD366CA}" dt="2022-04-04T16:42:28.760" v="353" actId="692"/>
          <ac:spMkLst>
            <pc:docMk/>
            <pc:sldMk cId="2829503253" sldId="1737"/>
            <ac:spMk id="145" creationId="{B2CF59DC-8B6A-44B7-82A1-D5998DDD012E}"/>
          </ac:spMkLst>
        </pc:spChg>
        <pc:spChg chg="add mod">
          <ac:chgData name="Petur Þ. Sigurdsson" userId="b51620a9-a6bc-43cc-8d20-2596b195e64d" providerId="ADAL" clId="{2DF1D78C-B323-4663-81BD-5E94DFD366CA}" dt="2022-04-04T16:42:28.760" v="353" actId="692"/>
          <ac:spMkLst>
            <pc:docMk/>
            <pc:sldMk cId="2829503253" sldId="1737"/>
            <ac:spMk id="146" creationId="{2ACE8064-2EEA-4453-8F39-9AB8D16AB4B9}"/>
          </ac:spMkLst>
        </pc:spChg>
        <pc:spChg chg="add mod">
          <ac:chgData name="Petur Þ. Sigurdsson" userId="b51620a9-a6bc-43cc-8d20-2596b195e64d" providerId="ADAL" clId="{2DF1D78C-B323-4663-81BD-5E94DFD366CA}" dt="2022-04-04T16:42:28.760" v="353" actId="692"/>
          <ac:spMkLst>
            <pc:docMk/>
            <pc:sldMk cId="2829503253" sldId="1737"/>
            <ac:spMk id="147" creationId="{2FE4EF33-7960-49F3-AFB9-E03609818E50}"/>
          </ac:spMkLst>
        </pc:spChg>
        <pc:spChg chg="add mod">
          <ac:chgData name="Petur Þ. Sigurdsson" userId="b51620a9-a6bc-43cc-8d20-2596b195e64d" providerId="ADAL" clId="{2DF1D78C-B323-4663-81BD-5E94DFD366CA}" dt="2022-04-04T16:47:37.761" v="397" actId="207"/>
          <ac:spMkLst>
            <pc:docMk/>
            <pc:sldMk cId="2829503253" sldId="1737"/>
            <ac:spMk id="148" creationId="{E286C17F-330F-4806-80FF-172C49A94A48}"/>
          </ac:spMkLst>
        </pc:spChg>
        <pc:spChg chg="add mod">
          <ac:chgData name="Petur Þ. Sigurdsson" userId="b51620a9-a6bc-43cc-8d20-2596b195e64d" providerId="ADAL" clId="{2DF1D78C-B323-4663-81BD-5E94DFD366CA}" dt="2022-04-04T16:46:25.900" v="395" actId="207"/>
          <ac:spMkLst>
            <pc:docMk/>
            <pc:sldMk cId="2829503253" sldId="1737"/>
            <ac:spMk id="149" creationId="{34F87629-39EA-4D5E-BDF0-380A90450251}"/>
          </ac:spMkLst>
        </pc:spChg>
        <pc:spChg chg="add mod">
          <ac:chgData name="Petur Þ. Sigurdsson" userId="b51620a9-a6bc-43cc-8d20-2596b195e64d" providerId="ADAL" clId="{2DF1D78C-B323-4663-81BD-5E94DFD366CA}" dt="2022-04-04T16:42:28.760" v="353" actId="692"/>
          <ac:spMkLst>
            <pc:docMk/>
            <pc:sldMk cId="2829503253" sldId="1737"/>
            <ac:spMk id="150" creationId="{103F5A32-DD19-41E5-9DFF-42FD713DDEB5}"/>
          </ac:spMkLst>
        </pc:spChg>
        <pc:spChg chg="add mod">
          <ac:chgData name="Petur Þ. Sigurdsson" userId="b51620a9-a6bc-43cc-8d20-2596b195e64d" providerId="ADAL" clId="{2DF1D78C-B323-4663-81BD-5E94DFD366CA}" dt="2022-04-04T16:42:28.760" v="353" actId="692"/>
          <ac:spMkLst>
            <pc:docMk/>
            <pc:sldMk cId="2829503253" sldId="1737"/>
            <ac:spMk id="151" creationId="{17169280-2DCE-4064-99D6-3C4C749275D4}"/>
          </ac:spMkLst>
        </pc:spChg>
        <pc:spChg chg="add mod">
          <ac:chgData name="Petur Þ. Sigurdsson" userId="b51620a9-a6bc-43cc-8d20-2596b195e64d" providerId="ADAL" clId="{2DF1D78C-B323-4663-81BD-5E94DFD366CA}" dt="2022-04-04T16:43:03.816" v="357" actId="207"/>
          <ac:spMkLst>
            <pc:docMk/>
            <pc:sldMk cId="2829503253" sldId="1737"/>
            <ac:spMk id="152" creationId="{2B8D8D3E-A47D-4DBD-90FD-71DDD73CFD48}"/>
          </ac:spMkLst>
        </pc:spChg>
        <pc:spChg chg="add mod">
          <ac:chgData name="Petur Þ. Sigurdsson" userId="b51620a9-a6bc-43cc-8d20-2596b195e64d" providerId="ADAL" clId="{2DF1D78C-B323-4663-81BD-5E94DFD366CA}" dt="2022-04-04T16:42:28.760" v="353" actId="692"/>
          <ac:spMkLst>
            <pc:docMk/>
            <pc:sldMk cId="2829503253" sldId="1737"/>
            <ac:spMk id="153" creationId="{71657293-753E-409D-BB01-9F47AE51289D}"/>
          </ac:spMkLst>
        </pc:spChg>
        <pc:spChg chg="add mod">
          <ac:chgData name="Petur Þ. Sigurdsson" userId="b51620a9-a6bc-43cc-8d20-2596b195e64d" providerId="ADAL" clId="{2DF1D78C-B323-4663-81BD-5E94DFD366CA}" dt="2022-04-04T16:42:28.760" v="353" actId="692"/>
          <ac:spMkLst>
            <pc:docMk/>
            <pc:sldMk cId="2829503253" sldId="1737"/>
            <ac:spMk id="154" creationId="{E0FA7FB2-CAF0-4EA2-A9B8-74F43A259ED6}"/>
          </ac:spMkLst>
        </pc:spChg>
        <pc:spChg chg="add mod">
          <ac:chgData name="Petur Þ. Sigurdsson" userId="b51620a9-a6bc-43cc-8d20-2596b195e64d" providerId="ADAL" clId="{2DF1D78C-B323-4663-81BD-5E94DFD366CA}" dt="2022-04-04T16:42:28.760" v="353" actId="692"/>
          <ac:spMkLst>
            <pc:docMk/>
            <pc:sldMk cId="2829503253" sldId="1737"/>
            <ac:spMk id="155" creationId="{A9DC29E1-7257-460B-A4F3-EE9F9BDD7568}"/>
          </ac:spMkLst>
        </pc:spChg>
        <pc:spChg chg="add mod">
          <ac:chgData name="Petur Þ. Sigurdsson" userId="b51620a9-a6bc-43cc-8d20-2596b195e64d" providerId="ADAL" clId="{2DF1D78C-B323-4663-81BD-5E94DFD366CA}" dt="2022-04-04T16:42:28.760" v="353" actId="692"/>
          <ac:spMkLst>
            <pc:docMk/>
            <pc:sldMk cId="2829503253" sldId="1737"/>
            <ac:spMk id="156" creationId="{450329FE-DBD3-4F4A-843F-3540EA061D62}"/>
          </ac:spMkLst>
        </pc:spChg>
        <pc:spChg chg="add mod">
          <ac:chgData name="Petur Þ. Sigurdsson" userId="b51620a9-a6bc-43cc-8d20-2596b195e64d" providerId="ADAL" clId="{2DF1D78C-B323-4663-81BD-5E94DFD366CA}" dt="2022-04-04T16:55:46.846" v="406" actId="207"/>
          <ac:spMkLst>
            <pc:docMk/>
            <pc:sldMk cId="2829503253" sldId="1737"/>
            <ac:spMk id="157" creationId="{1A657CDB-24C0-42C4-875C-5914A380918F}"/>
          </ac:spMkLst>
        </pc:spChg>
        <pc:spChg chg="add mod">
          <ac:chgData name="Petur Þ. Sigurdsson" userId="b51620a9-a6bc-43cc-8d20-2596b195e64d" providerId="ADAL" clId="{2DF1D78C-B323-4663-81BD-5E94DFD366CA}" dt="2022-04-04T16:55:30.510" v="405" actId="207"/>
          <ac:spMkLst>
            <pc:docMk/>
            <pc:sldMk cId="2829503253" sldId="1737"/>
            <ac:spMk id="158" creationId="{B886D925-F075-41B2-A6AE-BD590E7BC9A7}"/>
          </ac:spMkLst>
        </pc:spChg>
        <pc:spChg chg="add mod">
          <ac:chgData name="Petur Þ. Sigurdsson" userId="b51620a9-a6bc-43cc-8d20-2596b195e64d" providerId="ADAL" clId="{2DF1D78C-B323-4663-81BD-5E94DFD366CA}" dt="2022-04-04T16:42:28.760" v="353" actId="692"/>
          <ac:spMkLst>
            <pc:docMk/>
            <pc:sldMk cId="2829503253" sldId="1737"/>
            <ac:spMk id="159" creationId="{B43DE8EC-5841-4F7D-9E6F-E0EA74D2B6EE}"/>
          </ac:spMkLst>
        </pc:spChg>
        <pc:spChg chg="add mod">
          <ac:chgData name="Petur Þ. Sigurdsson" userId="b51620a9-a6bc-43cc-8d20-2596b195e64d" providerId="ADAL" clId="{2DF1D78C-B323-4663-81BD-5E94DFD366CA}" dt="2022-04-04T16:42:28.760" v="353" actId="692"/>
          <ac:spMkLst>
            <pc:docMk/>
            <pc:sldMk cId="2829503253" sldId="1737"/>
            <ac:spMk id="160" creationId="{585B4C4B-9AB4-4D7A-8577-C6DAFFDAD19A}"/>
          </ac:spMkLst>
        </pc:spChg>
        <pc:spChg chg="add mod">
          <ac:chgData name="Petur Þ. Sigurdsson" userId="b51620a9-a6bc-43cc-8d20-2596b195e64d" providerId="ADAL" clId="{2DF1D78C-B323-4663-81BD-5E94DFD366CA}" dt="2022-04-04T16:42:28.760" v="353" actId="692"/>
          <ac:spMkLst>
            <pc:docMk/>
            <pc:sldMk cId="2829503253" sldId="1737"/>
            <ac:spMk id="161" creationId="{616AD8BF-AF41-4369-A6EE-244B1DB71901}"/>
          </ac:spMkLst>
        </pc:spChg>
        <pc:spChg chg="add mod">
          <ac:chgData name="Petur Þ. Sigurdsson" userId="b51620a9-a6bc-43cc-8d20-2596b195e64d" providerId="ADAL" clId="{2DF1D78C-B323-4663-81BD-5E94DFD366CA}" dt="2022-04-04T16:42:28.760" v="353" actId="692"/>
          <ac:spMkLst>
            <pc:docMk/>
            <pc:sldMk cId="2829503253" sldId="1737"/>
            <ac:spMk id="162" creationId="{F73E2F32-27C1-4B94-A498-6ECF104FB922}"/>
          </ac:spMkLst>
        </pc:spChg>
        <pc:spChg chg="add mod">
          <ac:chgData name="Petur Þ. Sigurdsson" userId="b51620a9-a6bc-43cc-8d20-2596b195e64d" providerId="ADAL" clId="{2DF1D78C-B323-4663-81BD-5E94DFD366CA}" dt="2022-04-04T16:42:28.760" v="353" actId="692"/>
          <ac:spMkLst>
            <pc:docMk/>
            <pc:sldMk cId="2829503253" sldId="1737"/>
            <ac:spMk id="163" creationId="{57F6FF96-EFB6-4480-8124-D4CCF6273539}"/>
          </ac:spMkLst>
        </pc:spChg>
        <pc:spChg chg="add mod">
          <ac:chgData name="Petur Þ. Sigurdsson" userId="b51620a9-a6bc-43cc-8d20-2596b195e64d" providerId="ADAL" clId="{2DF1D78C-B323-4663-81BD-5E94DFD366CA}" dt="2022-04-04T16:42:28.760" v="353" actId="692"/>
          <ac:spMkLst>
            <pc:docMk/>
            <pc:sldMk cId="2829503253" sldId="1737"/>
            <ac:spMk id="164" creationId="{DA83E5A6-3E9B-46F8-95B1-2293B1913DE6}"/>
          </ac:spMkLst>
        </pc:spChg>
        <pc:spChg chg="add mod">
          <ac:chgData name="Petur Þ. Sigurdsson" userId="b51620a9-a6bc-43cc-8d20-2596b195e64d" providerId="ADAL" clId="{2DF1D78C-B323-4663-81BD-5E94DFD366CA}" dt="2022-04-04T16:55:20.156" v="404" actId="207"/>
          <ac:spMkLst>
            <pc:docMk/>
            <pc:sldMk cId="2829503253" sldId="1737"/>
            <ac:spMk id="165" creationId="{789FCF57-A54D-4B53-9EEE-618F425F1902}"/>
          </ac:spMkLst>
        </pc:spChg>
        <pc:spChg chg="add mod">
          <ac:chgData name="Petur Þ. Sigurdsson" userId="b51620a9-a6bc-43cc-8d20-2596b195e64d" providerId="ADAL" clId="{2DF1D78C-B323-4663-81BD-5E94DFD366CA}" dt="2022-04-04T16:42:28.760" v="353" actId="692"/>
          <ac:spMkLst>
            <pc:docMk/>
            <pc:sldMk cId="2829503253" sldId="1737"/>
            <ac:spMk id="166" creationId="{3E10EBB7-4820-4591-BC19-24F45DADA2A9}"/>
          </ac:spMkLst>
        </pc:spChg>
        <pc:spChg chg="add mod">
          <ac:chgData name="Petur Þ. Sigurdsson" userId="b51620a9-a6bc-43cc-8d20-2596b195e64d" providerId="ADAL" clId="{2DF1D78C-B323-4663-81BD-5E94DFD366CA}" dt="2022-04-04T16:42:28.760" v="353" actId="692"/>
          <ac:spMkLst>
            <pc:docMk/>
            <pc:sldMk cId="2829503253" sldId="1737"/>
            <ac:spMk id="167" creationId="{08DD61E3-A92F-4AA5-B44D-82630823BCEE}"/>
          </ac:spMkLst>
        </pc:spChg>
        <pc:spChg chg="add mod">
          <ac:chgData name="Petur Þ. Sigurdsson" userId="b51620a9-a6bc-43cc-8d20-2596b195e64d" providerId="ADAL" clId="{2DF1D78C-B323-4663-81BD-5E94DFD366CA}" dt="2022-04-04T16:42:28.760" v="353" actId="692"/>
          <ac:spMkLst>
            <pc:docMk/>
            <pc:sldMk cId="2829503253" sldId="1737"/>
            <ac:spMk id="168" creationId="{902A5E9D-5F46-4FD3-8DDB-9CBBFB3473F9}"/>
          </ac:spMkLst>
        </pc:spChg>
        <pc:spChg chg="add mod">
          <ac:chgData name="Petur Þ. Sigurdsson" userId="b51620a9-a6bc-43cc-8d20-2596b195e64d" providerId="ADAL" clId="{2DF1D78C-B323-4663-81BD-5E94DFD366CA}" dt="2022-04-04T16:42:28.760" v="353" actId="692"/>
          <ac:spMkLst>
            <pc:docMk/>
            <pc:sldMk cId="2829503253" sldId="1737"/>
            <ac:spMk id="169" creationId="{B39B0C86-5E4C-463E-9632-2510C7B7F750}"/>
          </ac:spMkLst>
        </pc:spChg>
        <pc:spChg chg="add mod">
          <ac:chgData name="Petur Þ. Sigurdsson" userId="b51620a9-a6bc-43cc-8d20-2596b195e64d" providerId="ADAL" clId="{2DF1D78C-B323-4663-81BD-5E94DFD366CA}" dt="2022-04-04T16:55:11.947" v="403" actId="207"/>
          <ac:spMkLst>
            <pc:docMk/>
            <pc:sldMk cId="2829503253" sldId="1737"/>
            <ac:spMk id="170" creationId="{0C7947D4-D34F-4E31-9C01-0BECDCCE8B30}"/>
          </ac:spMkLst>
        </pc:spChg>
        <pc:spChg chg="add mod">
          <ac:chgData name="Petur Þ. Sigurdsson" userId="b51620a9-a6bc-43cc-8d20-2596b195e64d" providerId="ADAL" clId="{2DF1D78C-B323-4663-81BD-5E94DFD366CA}" dt="2022-04-04T16:43:42.860" v="360" actId="207"/>
          <ac:spMkLst>
            <pc:docMk/>
            <pc:sldMk cId="2829503253" sldId="1737"/>
            <ac:spMk id="171" creationId="{6AAEFC67-FBCD-4DA2-86C4-88F91B4ED5E7}"/>
          </ac:spMkLst>
        </pc:spChg>
        <pc:spChg chg="add mod">
          <ac:chgData name="Petur Þ. Sigurdsson" userId="b51620a9-a6bc-43cc-8d20-2596b195e64d" providerId="ADAL" clId="{2DF1D78C-B323-4663-81BD-5E94DFD366CA}" dt="2022-04-04T16:42:28.760" v="353" actId="692"/>
          <ac:spMkLst>
            <pc:docMk/>
            <pc:sldMk cId="2829503253" sldId="1737"/>
            <ac:spMk id="172" creationId="{4ABDDC90-83A4-496B-91C1-9E535143B266}"/>
          </ac:spMkLst>
        </pc:spChg>
        <pc:spChg chg="add mod">
          <ac:chgData name="Petur Þ. Sigurdsson" userId="b51620a9-a6bc-43cc-8d20-2596b195e64d" providerId="ADAL" clId="{2DF1D78C-B323-4663-81BD-5E94DFD366CA}" dt="2022-04-04T16:42:28.760" v="353" actId="692"/>
          <ac:spMkLst>
            <pc:docMk/>
            <pc:sldMk cId="2829503253" sldId="1737"/>
            <ac:spMk id="173" creationId="{7FB69851-418F-4440-9929-30A399DEC2FE}"/>
          </ac:spMkLst>
        </pc:spChg>
        <pc:spChg chg="add mod">
          <ac:chgData name="Petur Þ. Sigurdsson" userId="b51620a9-a6bc-43cc-8d20-2596b195e64d" providerId="ADAL" clId="{2DF1D78C-B323-4663-81BD-5E94DFD366CA}" dt="2022-04-04T16:42:28.760" v="353" actId="692"/>
          <ac:spMkLst>
            <pc:docMk/>
            <pc:sldMk cId="2829503253" sldId="1737"/>
            <ac:spMk id="174" creationId="{A0762F77-00BA-4FF4-ABBE-F1E270215CA0}"/>
          </ac:spMkLst>
        </pc:spChg>
        <pc:spChg chg="add mod">
          <ac:chgData name="Petur Þ. Sigurdsson" userId="b51620a9-a6bc-43cc-8d20-2596b195e64d" providerId="ADAL" clId="{2DF1D78C-B323-4663-81BD-5E94DFD366CA}" dt="2022-04-04T16:42:28.760" v="353" actId="692"/>
          <ac:spMkLst>
            <pc:docMk/>
            <pc:sldMk cId="2829503253" sldId="1737"/>
            <ac:spMk id="175" creationId="{59E30428-01F9-43D7-88D9-98B6CC56AEBA}"/>
          </ac:spMkLst>
        </pc:spChg>
        <pc:spChg chg="add mod">
          <ac:chgData name="Petur Þ. Sigurdsson" userId="b51620a9-a6bc-43cc-8d20-2596b195e64d" providerId="ADAL" clId="{2DF1D78C-B323-4663-81BD-5E94DFD366CA}" dt="2022-04-04T16:42:28.760" v="353" actId="692"/>
          <ac:spMkLst>
            <pc:docMk/>
            <pc:sldMk cId="2829503253" sldId="1737"/>
            <ac:spMk id="176" creationId="{27013760-BFDD-4A5A-A381-17011A4AC844}"/>
          </ac:spMkLst>
        </pc:spChg>
        <pc:spChg chg="add mod">
          <ac:chgData name="Petur Þ. Sigurdsson" userId="b51620a9-a6bc-43cc-8d20-2596b195e64d" providerId="ADAL" clId="{2DF1D78C-B323-4663-81BD-5E94DFD366CA}" dt="2022-04-04T16:42:28.760" v="353" actId="692"/>
          <ac:spMkLst>
            <pc:docMk/>
            <pc:sldMk cId="2829503253" sldId="1737"/>
            <ac:spMk id="177" creationId="{8DE7D473-688B-4399-A061-0E384A87D636}"/>
          </ac:spMkLst>
        </pc:spChg>
        <pc:spChg chg="add mod">
          <ac:chgData name="Petur Þ. Sigurdsson" userId="b51620a9-a6bc-43cc-8d20-2596b195e64d" providerId="ADAL" clId="{2DF1D78C-B323-4663-81BD-5E94DFD366CA}" dt="2022-04-04T16:42:28.760" v="353" actId="692"/>
          <ac:spMkLst>
            <pc:docMk/>
            <pc:sldMk cId="2829503253" sldId="1737"/>
            <ac:spMk id="178" creationId="{184BCDE7-5C3F-4CE8-B10E-F8453F1DCF80}"/>
          </ac:spMkLst>
        </pc:spChg>
        <pc:spChg chg="add del mod">
          <ac:chgData name="Petur Þ. Sigurdsson" userId="b51620a9-a6bc-43cc-8d20-2596b195e64d" providerId="ADAL" clId="{2DF1D78C-B323-4663-81BD-5E94DFD366CA}" dt="2022-04-04T16:43:13.207" v="358" actId="478"/>
          <ac:spMkLst>
            <pc:docMk/>
            <pc:sldMk cId="2829503253" sldId="1737"/>
            <ac:spMk id="179" creationId="{1C2A4B1C-D595-4E95-8FA5-AF6CEA9668B1}"/>
          </ac:spMkLst>
        </pc:spChg>
      </pc:sldChg>
      <pc:sldChg chg="new del">
        <pc:chgData name="Petur Þ. Sigurdsson" userId="b51620a9-a6bc-43cc-8d20-2596b195e64d" providerId="ADAL" clId="{2DF1D78C-B323-4663-81BD-5E94DFD366CA}" dt="2022-04-04T16:41:22.894" v="348" actId="47"/>
        <pc:sldMkLst>
          <pc:docMk/>
          <pc:sldMk cId="3595628821" sldId="1737"/>
        </pc:sldMkLst>
      </pc:sldChg>
      <pc:sldChg chg="addSp delSp modSp new mod ord modAnim modShow">
        <pc:chgData name="Petur Þ. Sigurdsson" userId="b51620a9-a6bc-43cc-8d20-2596b195e64d" providerId="ADAL" clId="{2DF1D78C-B323-4663-81BD-5E94DFD366CA}" dt="2022-04-05T16:38:46.915" v="999"/>
        <pc:sldMkLst>
          <pc:docMk/>
          <pc:sldMk cId="3772002580" sldId="1738"/>
        </pc:sldMkLst>
        <pc:spChg chg="add mod">
          <ac:chgData name="Petur Þ. Sigurdsson" userId="b51620a9-a6bc-43cc-8d20-2596b195e64d" providerId="ADAL" clId="{2DF1D78C-B323-4663-81BD-5E94DFD366CA}" dt="2022-04-05T15:48:36.193" v="877" actId="20577"/>
          <ac:spMkLst>
            <pc:docMk/>
            <pc:sldMk cId="3772002580" sldId="1738"/>
            <ac:spMk id="3" creationId="{A593E60C-EB39-4C65-9A2E-E0C120F6F75B}"/>
          </ac:spMkLst>
        </pc:spChg>
        <pc:picChg chg="add mod">
          <ac:chgData name="Petur Þ. Sigurdsson" userId="b51620a9-a6bc-43cc-8d20-2596b195e64d" providerId="ADAL" clId="{2DF1D78C-B323-4663-81BD-5E94DFD366CA}" dt="2022-04-05T15:45:51.612" v="829" actId="1076"/>
          <ac:picMkLst>
            <pc:docMk/>
            <pc:sldMk cId="3772002580" sldId="1738"/>
            <ac:picMk id="8" creationId="{6054C792-3CFA-463A-938F-5013A5B881A7}"/>
          </ac:picMkLst>
        </pc:picChg>
        <pc:picChg chg="add mod">
          <ac:chgData name="Petur Þ. Sigurdsson" userId="b51620a9-a6bc-43cc-8d20-2596b195e64d" providerId="ADAL" clId="{2DF1D78C-B323-4663-81BD-5E94DFD366CA}" dt="2022-04-05T15:46:39.848" v="839" actId="1076"/>
          <ac:picMkLst>
            <pc:docMk/>
            <pc:sldMk cId="3772002580" sldId="1738"/>
            <ac:picMk id="9" creationId="{C324C186-9F46-43FE-8CE1-23ABA88510C7}"/>
          </ac:picMkLst>
        </pc:picChg>
        <pc:picChg chg="add mod">
          <ac:chgData name="Petur Þ. Sigurdsson" userId="b51620a9-a6bc-43cc-8d20-2596b195e64d" providerId="ADAL" clId="{2DF1D78C-B323-4663-81BD-5E94DFD366CA}" dt="2022-04-05T15:48:29.990" v="866" actId="1076"/>
          <ac:picMkLst>
            <pc:docMk/>
            <pc:sldMk cId="3772002580" sldId="1738"/>
            <ac:picMk id="11" creationId="{92140A4A-C9B1-4946-B0A5-D8451172FFB1}"/>
          </ac:picMkLst>
        </pc:picChg>
        <pc:picChg chg="add mod">
          <ac:chgData name="Petur Þ. Sigurdsson" userId="b51620a9-a6bc-43cc-8d20-2596b195e64d" providerId="ADAL" clId="{2DF1D78C-B323-4663-81BD-5E94DFD366CA}" dt="2022-04-05T15:41:46.451" v="792" actId="14100"/>
          <ac:picMkLst>
            <pc:docMk/>
            <pc:sldMk cId="3772002580" sldId="1738"/>
            <ac:picMk id="1026" creationId="{8489B68E-4BDF-4D5D-9A90-EFC0021582EB}"/>
          </ac:picMkLst>
        </pc:picChg>
        <pc:picChg chg="add del">
          <ac:chgData name="Petur Þ. Sigurdsson" userId="b51620a9-a6bc-43cc-8d20-2596b195e64d" providerId="ADAL" clId="{2DF1D78C-B323-4663-81BD-5E94DFD366CA}" dt="2022-04-05T15:42:54.056" v="794" actId="478"/>
          <ac:picMkLst>
            <pc:docMk/>
            <pc:sldMk cId="3772002580" sldId="1738"/>
            <ac:picMk id="1028" creationId="{BB534BF1-77FB-4042-BDF8-ADC1E89839E5}"/>
          </ac:picMkLst>
        </pc:picChg>
        <pc:picChg chg="add mod">
          <ac:chgData name="Petur Þ. Sigurdsson" userId="b51620a9-a6bc-43cc-8d20-2596b195e64d" providerId="ADAL" clId="{2DF1D78C-B323-4663-81BD-5E94DFD366CA}" dt="2022-04-05T15:43:11.664" v="797" actId="1076"/>
          <ac:picMkLst>
            <pc:docMk/>
            <pc:sldMk cId="3772002580" sldId="1738"/>
            <ac:picMk id="1030" creationId="{A67EE329-D40E-4E8E-B4B8-F1C0908806B3}"/>
          </ac:picMkLst>
        </pc:picChg>
        <pc:picChg chg="add mod">
          <ac:chgData name="Petur Þ. Sigurdsson" userId="b51620a9-a6bc-43cc-8d20-2596b195e64d" providerId="ADAL" clId="{2DF1D78C-B323-4663-81BD-5E94DFD366CA}" dt="2022-04-05T15:44:58.619" v="826" actId="1076"/>
          <ac:picMkLst>
            <pc:docMk/>
            <pc:sldMk cId="3772002580" sldId="1738"/>
            <ac:picMk id="1032" creationId="{36463593-CA3D-4D10-BB2F-75AFCB16CD59}"/>
          </ac:picMkLst>
        </pc:picChg>
        <pc:picChg chg="add mod">
          <ac:chgData name="Petur Þ. Sigurdsson" userId="b51620a9-a6bc-43cc-8d20-2596b195e64d" providerId="ADAL" clId="{2DF1D78C-B323-4663-81BD-5E94DFD366CA}" dt="2022-04-05T15:48:02.500" v="858" actId="1076"/>
          <ac:picMkLst>
            <pc:docMk/>
            <pc:sldMk cId="3772002580" sldId="1738"/>
            <ac:picMk id="1034" creationId="{6C3A9680-0499-4EBD-9A5D-AD528E7EF79F}"/>
          </ac:picMkLst>
        </pc:picChg>
      </pc:sldChg>
      <pc:sldChg chg="addSp modSp new mod modAnim">
        <pc:chgData name="Petur Þ. Sigurdsson" userId="b51620a9-a6bc-43cc-8d20-2596b195e64d" providerId="ADAL" clId="{2DF1D78C-B323-4663-81BD-5E94DFD366CA}" dt="2022-04-05T15:56:44.041" v="967"/>
        <pc:sldMkLst>
          <pc:docMk/>
          <pc:sldMk cId="2065823353" sldId="1739"/>
        </pc:sldMkLst>
        <pc:picChg chg="add mod">
          <ac:chgData name="Petur Þ. Sigurdsson" userId="b51620a9-a6bc-43cc-8d20-2596b195e64d" providerId="ADAL" clId="{2DF1D78C-B323-4663-81BD-5E94DFD366CA}" dt="2022-04-05T15:50:53.652" v="883" actId="1076"/>
          <ac:picMkLst>
            <pc:docMk/>
            <pc:sldMk cId="2065823353" sldId="1739"/>
            <ac:picMk id="2" creationId="{1F59FD2B-5276-4D39-AF7B-C8C141AD16D5}"/>
          </ac:picMkLst>
        </pc:picChg>
        <pc:picChg chg="add mod">
          <ac:chgData name="Petur Þ. Sigurdsson" userId="b51620a9-a6bc-43cc-8d20-2596b195e64d" providerId="ADAL" clId="{2DF1D78C-B323-4663-81BD-5E94DFD366CA}" dt="2022-04-05T15:51:45.971" v="897" actId="1076"/>
          <ac:picMkLst>
            <pc:docMk/>
            <pc:sldMk cId="2065823353" sldId="1739"/>
            <ac:picMk id="3" creationId="{BB9CE7E5-71B2-4E22-950F-E01B72EB6F4C}"/>
          </ac:picMkLst>
        </pc:picChg>
        <pc:picChg chg="add mod">
          <ac:chgData name="Petur Þ. Sigurdsson" userId="b51620a9-a6bc-43cc-8d20-2596b195e64d" providerId="ADAL" clId="{2DF1D78C-B323-4663-81BD-5E94DFD366CA}" dt="2022-04-05T15:51:44.377" v="896" actId="1076"/>
          <ac:picMkLst>
            <pc:docMk/>
            <pc:sldMk cId="2065823353" sldId="1739"/>
            <ac:picMk id="4" creationId="{5FE55044-A0D9-4EAE-A35F-739BE584908A}"/>
          </ac:picMkLst>
        </pc:picChg>
        <pc:picChg chg="add mod">
          <ac:chgData name="Petur Þ. Sigurdsson" userId="b51620a9-a6bc-43cc-8d20-2596b195e64d" providerId="ADAL" clId="{2DF1D78C-B323-4663-81BD-5E94DFD366CA}" dt="2022-04-05T15:52:15.471" v="902" actId="1076"/>
          <ac:picMkLst>
            <pc:docMk/>
            <pc:sldMk cId="2065823353" sldId="1739"/>
            <ac:picMk id="5" creationId="{1964E48F-548A-47EF-9BCB-CA8B139403A1}"/>
          </ac:picMkLst>
        </pc:picChg>
        <pc:picChg chg="add mod">
          <ac:chgData name="Petur Þ. Sigurdsson" userId="b51620a9-a6bc-43cc-8d20-2596b195e64d" providerId="ADAL" clId="{2DF1D78C-B323-4663-81BD-5E94DFD366CA}" dt="2022-04-05T15:52:13.876" v="901" actId="1076"/>
          <ac:picMkLst>
            <pc:docMk/>
            <pc:sldMk cId="2065823353" sldId="1739"/>
            <ac:picMk id="6" creationId="{5D52D544-7806-4DB2-96D6-48CD78EEB9C1}"/>
          </ac:picMkLst>
        </pc:picChg>
        <pc:picChg chg="add mod">
          <ac:chgData name="Petur Þ. Sigurdsson" userId="b51620a9-a6bc-43cc-8d20-2596b195e64d" providerId="ADAL" clId="{2DF1D78C-B323-4663-81BD-5E94DFD366CA}" dt="2022-04-05T15:51:23.927" v="890" actId="1076"/>
          <ac:picMkLst>
            <pc:docMk/>
            <pc:sldMk cId="2065823353" sldId="1739"/>
            <ac:picMk id="7" creationId="{F6237F4D-7765-4AFA-9507-A50D0094314D}"/>
          </ac:picMkLst>
        </pc:picChg>
        <pc:picChg chg="add mod">
          <ac:chgData name="Petur Þ. Sigurdsson" userId="b51620a9-a6bc-43cc-8d20-2596b195e64d" providerId="ADAL" clId="{2DF1D78C-B323-4663-81BD-5E94DFD366CA}" dt="2022-04-05T15:52:13.876" v="901" actId="1076"/>
          <ac:picMkLst>
            <pc:docMk/>
            <pc:sldMk cId="2065823353" sldId="1739"/>
            <ac:picMk id="8" creationId="{2F73E664-0465-4BC6-81B9-9C6721F4AF90}"/>
          </ac:picMkLst>
        </pc:picChg>
        <pc:picChg chg="add mod">
          <ac:chgData name="Petur Þ. Sigurdsson" userId="b51620a9-a6bc-43cc-8d20-2596b195e64d" providerId="ADAL" clId="{2DF1D78C-B323-4663-81BD-5E94DFD366CA}" dt="2022-04-05T15:54:30.028" v="942" actId="1076"/>
          <ac:picMkLst>
            <pc:docMk/>
            <pc:sldMk cId="2065823353" sldId="1739"/>
            <ac:picMk id="9" creationId="{E4B3929C-B121-40CE-9BC0-187FE86CA2BA}"/>
          </ac:picMkLst>
        </pc:picChg>
        <pc:picChg chg="add mod">
          <ac:chgData name="Petur Þ. Sigurdsson" userId="b51620a9-a6bc-43cc-8d20-2596b195e64d" providerId="ADAL" clId="{2DF1D78C-B323-4663-81BD-5E94DFD366CA}" dt="2022-04-05T15:55:42.747" v="963" actId="1076"/>
          <ac:picMkLst>
            <pc:docMk/>
            <pc:sldMk cId="2065823353" sldId="1739"/>
            <ac:picMk id="10" creationId="{2186B18C-7EF8-4FD3-8DAC-D528207A6D75}"/>
          </ac:picMkLst>
        </pc:picChg>
        <pc:picChg chg="add mod">
          <ac:chgData name="Petur Þ. Sigurdsson" userId="b51620a9-a6bc-43cc-8d20-2596b195e64d" providerId="ADAL" clId="{2DF1D78C-B323-4663-81BD-5E94DFD366CA}" dt="2022-04-05T15:51:03.977" v="887" actId="1076"/>
          <ac:picMkLst>
            <pc:docMk/>
            <pc:sldMk cId="2065823353" sldId="1739"/>
            <ac:picMk id="11" creationId="{3C1C1EC1-A897-4EF9-B615-7E6C11D0717E}"/>
          </ac:picMkLst>
        </pc:picChg>
        <pc:picChg chg="add mod">
          <ac:chgData name="Petur Þ. Sigurdsson" userId="b51620a9-a6bc-43cc-8d20-2596b195e64d" providerId="ADAL" clId="{2DF1D78C-B323-4663-81BD-5E94DFD366CA}" dt="2022-04-05T15:53:16.716" v="917" actId="1076"/>
          <ac:picMkLst>
            <pc:docMk/>
            <pc:sldMk cId="2065823353" sldId="1739"/>
            <ac:picMk id="12" creationId="{5FAB5EF4-D8F7-40D6-AECB-E151F7121028}"/>
          </ac:picMkLst>
        </pc:picChg>
        <pc:picChg chg="add mod">
          <ac:chgData name="Petur Þ. Sigurdsson" userId="b51620a9-a6bc-43cc-8d20-2596b195e64d" providerId="ADAL" clId="{2DF1D78C-B323-4663-81BD-5E94DFD366CA}" dt="2022-04-05T15:54:45.666" v="946" actId="1076"/>
          <ac:picMkLst>
            <pc:docMk/>
            <pc:sldMk cId="2065823353" sldId="1739"/>
            <ac:picMk id="13" creationId="{B2E9BE30-C434-4255-922F-955FCD3A552F}"/>
          </ac:picMkLst>
        </pc:picChg>
        <pc:picChg chg="add mod">
          <ac:chgData name="Petur Þ. Sigurdsson" userId="b51620a9-a6bc-43cc-8d20-2596b195e64d" providerId="ADAL" clId="{2DF1D78C-B323-4663-81BD-5E94DFD366CA}" dt="2022-04-05T15:50:50.723" v="882" actId="1076"/>
          <ac:picMkLst>
            <pc:docMk/>
            <pc:sldMk cId="2065823353" sldId="1739"/>
            <ac:picMk id="14" creationId="{2EB68141-6456-41B0-AF93-10DE58D74B4A}"/>
          </ac:picMkLst>
        </pc:picChg>
        <pc:picChg chg="add mod">
          <ac:chgData name="Petur Þ. Sigurdsson" userId="b51620a9-a6bc-43cc-8d20-2596b195e64d" providerId="ADAL" clId="{2DF1D78C-B323-4663-81BD-5E94DFD366CA}" dt="2022-04-05T15:55:45.614" v="964" actId="1076"/>
          <ac:picMkLst>
            <pc:docMk/>
            <pc:sldMk cId="2065823353" sldId="1739"/>
            <ac:picMk id="15" creationId="{1E57D9CF-F146-42B0-B329-0713377A8462}"/>
          </ac:picMkLst>
        </pc:picChg>
        <pc:picChg chg="add mod">
          <ac:chgData name="Petur Þ. Sigurdsson" userId="b51620a9-a6bc-43cc-8d20-2596b195e64d" providerId="ADAL" clId="{2DF1D78C-B323-4663-81BD-5E94DFD366CA}" dt="2022-04-05T15:55:20.076" v="958" actId="1076"/>
          <ac:picMkLst>
            <pc:docMk/>
            <pc:sldMk cId="2065823353" sldId="1739"/>
            <ac:picMk id="16" creationId="{80B79B6A-F6C0-45DA-8FB0-93035D67F600}"/>
          </ac:picMkLst>
        </pc:picChg>
        <pc:picChg chg="add mod">
          <ac:chgData name="Petur Þ. Sigurdsson" userId="b51620a9-a6bc-43cc-8d20-2596b195e64d" providerId="ADAL" clId="{2DF1D78C-B323-4663-81BD-5E94DFD366CA}" dt="2022-04-05T15:54:42.695" v="945" actId="1076"/>
          <ac:picMkLst>
            <pc:docMk/>
            <pc:sldMk cId="2065823353" sldId="1739"/>
            <ac:picMk id="17" creationId="{CEBA7012-06C7-4553-83EB-8F6D2DFD5A03}"/>
          </ac:picMkLst>
        </pc:picChg>
        <pc:picChg chg="add mod">
          <ac:chgData name="Petur Þ. Sigurdsson" userId="b51620a9-a6bc-43cc-8d20-2596b195e64d" providerId="ADAL" clId="{2DF1D78C-B323-4663-81BD-5E94DFD366CA}" dt="2022-04-05T15:54:34.242" v="943" actId="1076"/>
          <ac:picMkLst>
            <pc:docMk/>
            <pc:sldMk cId="2065823353" sldId="1739"/>
            <ac:picMk id="18" creationId="{3E39AAFA-693F-4124-930B-4EDB5BA30C12}"/>
          </ac:picMkLst>
        </pc:picChg>
        <pc:picChg chg="add mod">
          <ac:chgData name="Petur Þ. Sigurdsson" userId="b51620a9-a6bc-43cc-8d20-2596b195e64d" providerId="ADAL" clId="{2DF1D78C-B323-4663-81BD-5E94DFD366CA}" dt="2022-04-05T15:55:23.416" v="959" actId="1076"/>
          <ac:picMkLst>
            <pc:docMk/>
            <pc:sldMk cId="2065823353" sldId="1739"/>
            <ac:picMk id="19" creationId="{E508C8BC-798B-4192-9A9A-0940B10AF884}"/>
          </ac:picMkLst>
        </pc:picChg>
        <pc:picChg chg="add mod">
          <ac:chgData name="Petur Þ. Sigurdsson" userId="b51620a9-a6bc-43cc-8d20-2596b195e64d" providerId="ADAL" clId="{2DF1D78C-B323-4663-81BD-5E94DFD366CA}" dt="2022-04-05T15:54:53.562" v="950" actId="1076"/>
          <ac:picMkLst>
            <pc:docMk/>
            <pc:sldMk cId="2065823353" sldId="1739"/>
            <ac:picMk id="20" creationId="{FFC30646-5997-4633-A98F-97109F956625}"/>
          </ac:picMkLst>
        </pc:picChg>
        <pc:picChg chg="add mod">
          <ac:chgData name="Petur Þ. Sigurdsson" userId="b51620a9-a6bc-43cc-8d20-2596b195e64d" providerId="ADAL" clId="{2DF1D78C-B323-4663-81BD-5E94DFD366CA}" dt="2022-04-05T15:55:48.597" v="965" actId="1076"/>
          <ac:picMkLst>
            <pc:docMk/>
            <pc:sldMk cId="2065823353" sldId="1739"/>
            <ac:picMk id="21" creationId="{E2CE5280-456F-41DC-A041-D096BA691592}"/>
          </ac:picMkLst>
        </pc:picChg>
        <pc:picChg chg="add mod">
          <ac:chgData name="Petur Þ. Sigurdsson" userId="b51620a9-a6bc-43cc-8d20-2596b195e64d" providerId="ADAL" clId="{2DF1D78C-B323-4663-81BD-5E94DFD366CA}" dt="2022-04-05T15:54:51.308" v="949" actId="1076"/>
          <ac:picMkLst>
            <pc:docMk/>
            <pc:sldMk cId="2065823353" sldId="1739"/>
            <ac:picMk id="22" creationId="{78E8900D-F6F7-4D29-9238-48D33766A562}"/>
          </ac:picMkLst>
        </pc:picChg>
        <pc:picChg chg="add mod">
          <ac:chgData name="Petur Þ. Sigurdsson" userId="b51620a9-a6bc-43cc-8d20-2596b195e64d" providerId="ADAL" clId="{2DF1D78C-B323-4663-81BD-5E94DFD366CA}" dt="2022-04-05T15:53:13.018" v="916" actId="1076"/>
          <ac:picMkLst>
            <pc:docMk/>
            <pc:sldMk cId="2065823353" sldId="1739"/>
            <ac:picMk id="23" creationId="{306B4F5D-68BD-4CF9-9C19-20D5A25A3E8C}"/>
          </ac:picMkLst>
        </pc:picChg>
        <pc:picChg chg="add mod">
          <ac:chgData name="Petur Þ. Sigurdsson" userId="b51620a9-a6bc-43cc-8d20-2596b195e64d" providerId="ADAL" clId="{2DF1D78C-B323-4663-81BD-5E94DFD366CA}" dt="2022-04-05T15:54:49.820" v="948" actId="1076"/>
          <ac:picMkLst>
            <pc:docMk/>
            <pc:sldMk cId="2065823353" sldId="1739"/>
            <ac:picMk id="24" creationId="{813A481B-8D5A-426D-9FF2-3BFBD64A6D9C}"/>
          </ac:picMkLst>
        </pc:picChg>
        <pc:picChg chg="add mod">
          <ac:chgData name="Petur Þ. Sigurdsson" userId="b51620a9-a6bc-43cc-8d20-2596b195e64d" providerId="ADAL" clId="{2DF1D78C-B323-4663-81BD-5E94DFD366CA}" dt="2022-04-05T15:54:27.022" v="941" actId="1076"/>
          <ac:picMkLst>
            <pc:docMk/>
            <pc:sldMk cId="2065823353" sldId="1739"/>
            <ac:picMk id="25" creationId="{E11CC09F-83E9-4484-B00E-CC37461261DC}"/>
          </ac:picMkLst>
        </pc:picChg>
        <pc:picChg chg="add mod">
          <ac:chgData name="Petur Þ. Sigurdsson" userId="b51620a9-a6bc-43cc-8d20-2596b195e64d" providerId="ADAL" clId="{2DF1D78C-B323-4663-81BD-5E94DFD366CA}" dt="2022-04-05T15:52:50.363" v="909" actId="1076"/>
          <ac:picMkLst>
            <pc:docMk/>
            <pc:sldMk cId="2065823353" sldId="1739"/>
            <ac:picMk id="26" creationId="{90E58778-F005-40A4-AE08-A55E66994D2E}"/>
          </ac:picMkLst>
        </pc:picChg>
        <pc:picChg chg="add mod">
          <ac:chgData name="Petur Þ. Sigurdsson" userId="b51620a9-a6bc-43cc-8d20-2596b195e64d" providerId="ADAL" clId="{2DF1D78C-B323-4663-81BD-5E94DFD366CA}" dt="2022-04-05T15:54:58.292" v="953" actId="1076"/>
          <ac:picMkLst>
            <pc:docMk/>
            <pc:sldMk cId="2065823353" sldId="1739"/>
            <ac:picMk id="27" creationId="{DD64750A-C31A-4973-80F7-C2FA2F4C947A}"/>
          </ac:picMkLst>
        </pc:picChg>
        <pc:picChg chg="add mod">
          <ac:chgData name="Petur Þ. Sigurdsson" userId="b51620a9-a6bc-43cc-8d20-2596b195e64d" providerId="ADAL" clId="{2DF1D78C-B323-4663-81BD-5E94DFD366CA}" dt="2022-04-05T15:55:18.022" v="957" actId="1076"/>
          <ac:picMkLst>
            <pc:docMk/>
            <pc:sldMk cId="2065823353" sldId="1739"/>
            <ac:picMk id="28" creationId="{9CAAAF92-EFA9-4337-ACAA-9C90571F1208}"/>
          </ac:picMkLst>
        </pc:picChg>
      </pc:sldChg>
      <pc:sldChg chg="new ord">
        <pc:chgData name="Petur Þ. Sigurdsson" userId="b51620a9-a6bc-43cc-8d20-2596b195e64d" providerId="ADAL" clId="{2DF1D78C-B323-4663-81BD-5E94DFD366CA}" dt="2022-04-05T18:05:46.023" v="1540"/>
        <pc:sldMkLst>
          <pc:docMk/>
          <pc:sldMk cId="1624856671" sldId="1740"/>
        </pc:sldMkLst>
      </pc:sldChg>
      <pc:sldChg chg="new del">
        <pc:chgData name="Petur Þ. Sigurdsson" userId="b51620a9-a6bc-43cc-8d20-2596b195e64d" providerId="ADAL" clId="{2DF1D78C-B323-4663-81BD-5E94DFD366CA}" dt="2022-04-05T16:35:50.327" v="992" actId="47"/>
        <pc:sldMkLst>
          <pc:docMk/>
          <pc:sldMk cId="1646807722" sldId="1740"/>
        </pc:sldMkLst>
      </pc:sldChg>
      <pc:sldChg chg="addSp delSp modSp mod modAnim">
        <pc:chgData name="Petur Þ. Sigurdsson" userId="b51620a9-a6bc-43cc-8d20-2596b195e64d" providerId="ADAL" clId="{2DF1D78C-B323-4663-81BD-5E94DFD366CA}" dt="2022-04-06T14:50:53.557" v="2692"/>
        <pc:sldMkLst>
          <pc:docMk/>
          <pc:sldMk cId="1247760514" sldId="1741"/>
        </pc:sldMkLst>
        <pc:spChg chg="mod">
          <ac:chgData name="Petur Þ. Sigurdsson" userId="b51620a9-a6bc-43cc-8d20-2596b195e64d" providerId="ADAL" clId="{2DF1D78C-B323-4663-81BD-5E94DFD366CA}" dt="2022-04-06T14:47:44.451" v="2657" actId="14100"/>
          <ac:spMkLst>
            <pc:docMk/>
            <pc:sldMk cId="1247760514" sldId="1741"/>
            <ac:spMk id="14" creationId="{0D2CE5BA-5284-4C0F-BBB4-1CCFF48F8E9F}"/>
          </ac:spMkLst>
        </pc:spChg>
        <pc:picChg chg="add del">
          <ac:chgData name="Petur Þ. Sigurdsson" userId="b51620a9-a6bc-43cc-8d20-2596b195e64d" providerId="ADAL" clId="{2DF1D78C-B323-4663-81BD-5E94DFD366CA}" dt="2022-04-06T14:47:37.747" v="2655" actId="478"/>
          <ac:picMkLst>
            <pc:docMk/>
            <pc:sldMk cId="1247760514" sldId="1741"/>
            <ac:picMk id="2" creationId="{047CEE00-C9DF-44D5-80A1-27987D2249B3}"/>
          </ac:picMkLst>
        </pc:picChg>
        <pc:picChg chg="add mod">
          <ac:chgData name="Petur Þ. Sigurdsson" userId="b51620a9-a6bc-43cc-8d20-2596b195e64d" providerId="ADAL" clId="{2DF1D78C-B323-4663-81BD-5E94DFD366CA}" dt="2022-04-06T14:47:55.438" v="2660" actId="1076"/>
          <ac:picMkLst>
            <pc:docMk/>
            <pc:sldMk cId="1247760514" sldId="1741"/>
            <ac:picMk id="3" creationId="{CDF676A7-6750-4346-A71A-8903D838AB1C}"/>
          </ac:picMkLst>
        </pc:picChg>
      </pc:sldChg>
      <pc:sldChg chg="addSp modSp mod modAnim">
        <pc:chgData name="Petur Þ. Sigurdsson" userId="b51620a9-a6bc-43cc-8d20-2596b195e64d" providerId="ADAL" clId="{2DF1D78C-B323-4663-81BD-5E94DFD366CA}" dt="2022-04-06T14:31:48.596" v="2586" actId="14100"/>
        <pc:sldMkLst>
          <pc:docMk/>
          <pc:sldMk cId="886955299" sldId="1744"/>
        </pc:sldMkLst>
        <pc:spChg chg="mod">
          <ac:chgData name="Petur Þ. Sigurdsson" userId="b51620a9-a6bc-43cc-8d20-2596b195e64d" providerId="ADAL" clId="{2DF1D78C-B323-4663-81BD-5E94DFD366CA}" dt="2022-04-06T14:31:48.596" v="2586" actId="14100"/>
          <ac:spMkLst>
            <pc:docMk/>
            <pc:sldMk cId="886955299" sldId="1744"/>
            <ac:spMk id="9" creationId="{64870E79-E11E-4B50-9CFB-8F06B4903B5B}"/>
          </ac:spMkLst>
        </pc:spChg>
        <pc:picChg chg="mod">
          <ac:chgData name="Petur Þ. Sigurdsson" userId="b51620a9-a6bc-43cc-8d20-2596b195e64d" providerId="ADAL" clId="{2DF1D78C-B323-4663-81BD-5E94DFD366CA}" dt="2022-04-06T14:31:24.299" v="2585" actId="1076"/>
          <ac:picMkLst>
            <pc:docMk/>
            <pc:sldMk cId="886955299" sldId="1744"/>
            <ac:picMk id="12" creationId="{FF3BB329-EE29-4095-AFF7-2AB395C562A7}"/>
          </ac:picMkLst>
        </pc:picChg>
        <pc:picChg chg="mod">
          <ac:chgData name="Petur Þ. Sigurdsson" userId="b51620a9-a6bc-43cc-8d20-2596b195e64d" providerId="ADAL" clId="{2DF1D78C-B323-4663-81BD-5E94DFD366CA}" dt="2022-04-06T14:31:22.939" v="2584" actId="1076"/>
          <ac:picMkLst>
            <pc:docMk/>
            <pc:sldMk cId="886955299" sldId="1744"/>
            <ac:picMk id="14" creationId="{718FB209-48CF-42A8-8E28-98DE86093C06}"/>
          </ac:picMkLst>
        </pc:picChg>
        <pc:picChg chg="mod">
          <ac:chgData name="Petur Þ. Sigurdsson" userId="b51620a9-a6bc-43cc-8d20-2596b195e64d" providerId="ADAL" clId="{2DF1D78C-B323-4663-81BD-5E94DFD366CA}" dt="2022-04-06T14:31:17.754" v="2581" actId="1076"/>
          <ac:picMkLst>
            <pc:docMk/>
            <pc:sldMk cId="886955299" sldId="1744"/>
            <ac:picMk id="15" creationId="{594FB360-51C4-4D79-AE77-542E98ADB771}"/>
          </ac:picMkLst>
        </pc:picChg>
        <pc:picChg chg="add mod">
          <ac:chgData name="Petur Þ. Sigurdsson" userId="b51620a9-a6bc-43cc-8d20-2596b195e64d" providerId="ADAL" clId="{2DF1D78C-B323-4663-81BD-5E94DFD366CA}" dt="2022-04-06T14:31:21.765" v="2583" actId="1076"/>
          <ac:picMkLst>
            <pc:docMk/>
            <pc:sldMk cId="886955299" sldId="1744"/>
            <ac:picMk id="17" creationId="{A5A524A3-4C99-4F33-8CF7-2CF2754350E9}"/>
          </ac:picMkLst>
        </pc:picChg>
      </pc:sldChg>
      <pc:sldChg chg="modSp mod">
        <pc:chgData name="Petur Þ. Sigurdsson" userId="b51620a9-a6bc-43cc-8d20-2596b195e64d" providerId="ADAL" clId="{2DF1D78C-B323-4663-81BD-5E94DFD366CA}" dt="2022-04-05T16:46:42.729" v="1025" actId="1076"/>
        <pc:sldMkLst>
          <pc:docMk/>
          <pc:sldMk cId="913764130" sldId="1745"/>
        </pc:sldMkLst>
        <pc:spChg chg="mod">
          <ac:chgData name="Petur Þ. Sigurdsson" userId="b51620a9-a6bc-43cc-8d20-2596b195e64d" providerId="ADAL" clId="{2DF1D78C-B323-4663-81BD-5E94DFD366CA}" dt="2022-04-05T16:46:42.729" v="1025" actId="1076"/>
          <ac:spMkLst>
            <pc:docMk/>
            <pc:sldMk cId="913764130" sldId="1745"/>
            <ac:spMk id="2" creationId="{77970D78-B821-F34A-9A77-D28F87E7534A}"/>
          </ac:spMkLst>
        </pc:spChg>
      </pc:sldChg>
      <pc:sldChg chg="modSp add mod modNotesTx">
        <pc:chgData name="Petur Þ. Sigurdsson" userId="b51620a9-a6bc-43cc-8d20-2596b195e64d" providerId="ADAL" clId="{2DF1D78C-B323-4663-81BD-5E94DFD366CA}" dt="2022-04-06T13:23:30.370" v="1681" actId="20577"/>
        <pc:sldMkLst>
          <pc:docMk/>
          <pc:sldMk cId="3712212875" sldId="1746"/>
        </pc:sldMkLst>
        <pc:spChg chg="mod">
          <ac:chgData name="Petur Þ. Sigurdsson" userId="b51620a9-a6bc-43cc-8d20-2596b195e64d" providerId="ADAL" clId="{2DF1D78C-B323-4663-81BD-5E94DFD366CA}" dt="2022-04-06T13:23:30.370" v="1681" actId="20577"/>
          <ac:spMkLst>
            <pc:docMk/>
            <pc:sldMk cId="3712212875" sldId="1746"/>
            <ac:spMk id="2" creationId="{77970D78-B821-F34A-9A77-D28F87E7534A}"/>
          </ac:spMkLst>
        </pc:spChg>
      </pc:sldChg>
      <pc:sldChg chg="modSp add mod modNotesTx">
        <pc:chgData name="Petur Þ. Sigurdsson" userId="b51620a9-a6bc-43cc-8d20-2596b195e64d" providerId="ADAL" clId="{2DF1D78C-B323-4663-81BD-5E94DFD366CA}" dt="2022-04-05T17:47:41.614" v="1132" actId="20577"/>
        <pc:sldMkLst>
          <pc:docMk/>
          <pc:sldMk cId="2162613793" sldId="1747"/>
        </pc:sldMkLst>
        <pc:spChg chg="mod">
          <ac:chgData name="Petur Þ. Sigurdsson" userId="b51620a9-a6bc-43cc-8d20-2596b195e64d" providerId="ADAL" clId="{2DF1D78C-B323-4663-81BD-5E94DFD366CA}" dt="2022-04-05T17:47:17.628" v="1080" actId="20577"/>
          <ac:spMkLst>
            <pc:docMk/>
            <pc:sldMk cId="2162613793" sldId="1747"/>
            <ac:spMk id="2" creationId="{77970D78-B821-F34A-9A77-D28F87E7534A}"/>
          </ac:spMkLst>
        </pc:spChg>
      </pc:sldChg>
      <pc:sldChg chg="modSp add del mod">
        <pc:chgData name="Petur Þ. Sigurdsson" userId="b51620a9-a6bc-43cc-8d20-2596b195e64d" providerId="ADAL" clId="{2DF1D78C-B323-4663-81BD-5E94DFD366CA}" dt="2022-04-05T18:01:46.666" v="1527" actId="47"/>
        <pc:sldMkLst>
          <pc:docMk/>
          <pc:sldMk cId="4182864162" sldId="1748"/>
        </pc:sldMkLst>
        <pc:spChg chg="mod">
          <ac:chgData name="Petur Þ. Sigurdsson" userId="b51620a9-a6bc-43cc-8d20-2596b195e64d" providerId="ADAL" clId="{2DF1D78C-B323-4663-81BD-5E94DFD366CA}" dt="2022-04-05T17:50:27.793" v="1431" actId="20577"/>
          <ac:spMkLst>
            <pc:docMk/>
            <pc:sldMk cId="4182864162" sldId="1748"/>
            <ac:spMk id="2" creationId="{77970D78-B821-F34A-9A77-D28F87E7534A}"/>
          </ac:spMkLst>
        </pc:spChg>
      </pc:sldChg>
      <pc:sldChg chg="modSp new del mod">
        <pc:chgData name="Petur Þ. Sigurdsson" userId="b51620a9-a6bc-43cc-8d20-2596b195e64d" providerId="ADAL" clId="{2DF1D78C-B323-4663-81BD-5E94DFD366CA}" dt="2022-04-06T13:33:23.079" v="2442" actId="47"/>
        <pc:sldMkLst>
          <pc:docMk/>
          <pc:sldMk cId="3997806711" sldId="1749"/>
        </pc:sldMkLst>
        <pc:spChg chg="mod">
          <ac:chgData name="Petur Þ. Sigurdsson" userId="b51620a9-a6bc-43cc-8d20-2596b195e64d" providerId="ADAL" clId="{2DF1D78C-B323-4663-81BD-5E94DFD366CA}" dt="2022-04-06T13:33:05.232" v="2413" actId="20577"/>
          <ac:spMkLst>
            <pc:docMk/>
            <pc:sldMk cId="3997806711" sldId="1749"/>
            <ac:spMk id="2" creationId="{584955B5-03A0-444B-A6FD-152F6FB3ABBF}"/>
          </ac:spMkLst>
        </pc:spChg>
      </pc:sldChg>
      <pc:sldChg chg="modSp new mod modNotesTx">
        <pc:chgData name="Petur Þ. Sigurdsson" userId="b51620a9-a6bc-43cc-8d20-2596b195e64d" providerId="ADAL" clId="{2DF1D78C-B323-4663-81BD-5E94DFD366CA}" dt="2022-04-05T18:13:03.815" v="1620"/>
        <pc:sldMkLst>
          <pc:docMk/>
          <pc:sldMk cId="4151854021" sldId="1750"/>
        </pc:sldMkLst>
        <pc:spChg chg="mod">
          <ac:chgData name="Petur Þ. Sigurdsson" userId="b51620a9-a6bc-43cc-8d20-2596b195e64d" providerId="ADAL" clId="{2DF1D78C-B323-4663-81BD-5E94DFD366CA}" dt="2022-04-05T18:01:21.451" v="1484" actId="20577"/>
          <ac:spMkLst>
            <pc:docMk/>
            <pc:sldMk cId="4151854021" sldId="1750"/>
            <ac:spMk id="2" creationId="{1C433B36-328B-40CC-902C-9A888BFE203B}"/>
          </ac:spMkLst>
        </pc:spChg>
        <pc:spChg chg="mod">
          <ac:chgData name="Petur Þ. Sigurdsson" userId="b51620a9-a6bc-43cc-8d20-2596b195e64d" providerId="ADAL" clId="{2DF1D78C-B323-4663-81BD-5E94DFD366CA}" dt="2022-04-05T18:12:09.638" v="1619" actId="20577"/>
          <ac:spMkLst>
            <pc:docMk/>
            <pc:sldMk cId="4151854021" sldId="1750"/>
            <ac:spMk id="3" creationId="{EB26A2C9-C5F4-420B-9FED-2309AD3238CF}"/>
          </ac:spMkLst>
        </pc:spChg>
        <pc:spChg chg="mod">
          <ac:chgData name="Petur Þ. Sigurdsson" userId="b51620a9-a6bc-43cc-8d20-2596b195e64d" providerId="ADAL" clId="{2DF1D78C-B323-4663-81BD-5E94DFD366CA}" dt="2022-04-05T18:01:31.623" v="1513" actId="20577"/>
          <ac:spMkLst>
            <pc:docMk/>
            <pc:sldMk cId="4151854021" sldId="1750"/>
            <ac:spMk id="4" creationId="{7C48824E-DF5D-440B-A4E6-8BDFAE24617D}"/>
          </ac:spMkLst>
        </pc:spChg>
        <pc:spChg chg="mod">
          <ac:chgData name="Petur Þ. Sigurdsson" userId="b51620a9-a6bc-43cc-8d20-2596b195e64d" providerId="ADAL" clId="{2DF1D78C-B323-4663-81BD-5E94DFD366CA}" dt="2022-04-05T18:01:35.469" v="1526" actId="20577"/>
          <ac:spMkLst>
            <pc:docMk/>
            <pc:sldMk cId="4151854021" sldId="1750"/>
            <ac:spMk id="5" creationId="{BDA5A77B-C251-4317-BDFA-FB522FC76FE1}"/>
          </ac:spMkLst>
        </pc:spChg>
      </pc:sldChg>
      <pc:sldChg chg="modSp new mod">
        <pc:chgData name="Petur Þ. Sigurdsson" userId="b51620a9-a6bc-43cc-8d20-2596b195e64d" providerId="ADAL" clId="{2DF1D78C-B323-4663-81BD-5E94DFD366CA}" dt="2022-04-05T18:00:44.593" v="1453" actId="1076"/>
        <pc:sldMkLst>
          <pc:docMk/>
          <pc:sldMk cId="2245331573" sldId="1751"/>
        </pc:sldMkLst>
        <pc:spChg chg="mod">
          <ac:chgData name="Petur Þ. Sigurdsson" userId="b51620a9-a6bc-43cc-8d20-2596b195e64d" providerId="ADAL" clId="{2DF1D78C-B323-4663-81BD-5E94DFD366CA}" dt="2022-04-05T18:00:44.593" v="1453" actId="1076"/>
          <ac:spMkLst>
            <pc:docMk/>
            <pc:sldMk cId="2245331573" sldId="1751"/>
            <ac:spMk id="2" creationId="{FCC9B8D2-4FB5-40B4-893F-A51557C33ED8}"/>
          </ac:spMkLst>
        </pc:spChg>
      </pc:sldChg>
      <pc:sldChg chg="new ord">
        <pc:chgData name="Petur Þ. Sigurdsson" userId="b51620a9-a6bc-43cc-8d20-2596b195e64d" providerId="ADAL" clId="{2DF1D78C-B323-4663-81BD-5E94DFD366CA}" dt="2022-04-05T18:05:03.052" v="1535"/>
        <pc:sldMkLst>
          <pc:docMk/>
          <pc:sldMk cId="2423563738" sldId="1752"/>
        </pc:sldMkLst>
      </pc:sldChg>
      <pc:sldChg chg="new ord">
        <pc:chgData name="Petur Þ. Sigurdsson" userId="b51620a9-a6bc-43cc-8d20-2596b195e64d" providerId="ADAL" clId="{2DF1D78C-B323-4663-81BD-5E94DFD366CA}" dt="2022-04-05T18:05:43.003" v="1538"/>
        <pc:sldMkLst>
          <pc:docMk/>
          <pc:sldMk cId="2876575162" sldId="1753"/>
        </pc:sldMkLst>
      </pc:sldChg>
      <pc:sldChg chg="new">
        <pc:chgData name="Petur Þ. Sigurdsson" userId="b51620a9-a6bc-43cc-8d20-2596b195e64d" providerId="ADAL" clId="{2DF1D78C-B323-4663-81BD-5E94DFD366CA}" dt="2022-04-05T18:05:25.510" v="1536" actId="680"/>
        <pc:sldMkLst>
          <pc:docMk/>
          <pc:sldMk cId="1687965778" sldId="1754"/>
        </pc:sldMkLst>
      </pc:sldChg>
      <pc:sldChg chg="addSp delSp modSp mod">
        <pc:chgData name="Petur Þ. Sigurdsson" userId="b51620a9-a6bc-43cc-8d20-2596b195e64d" providerId="ADAL" clId="{2DF1D78C-B323-4663-81BD-5E94DFD366CA}" dt="2022-04-06T13:42:08.526" v="2470" actId="1076"/>
        <pc:sldMkLst>
          <pc:docMk/>
          <pc:sldMk cId="2139422155" sldId="1755"/>
        </pc:sldMkLst>
        <pc:spChg chg="add mod">
          <ac:chgData name="Petur Þ. Sigurdsson" userId="b51620a9-a6bc-43cc-8d20-2596b195e64d" providerId="ADAL" clId="{2DF1D78C-B323-4663-81BD-5E94DFD366CA}" dt="2022-04-06T13:18:13.783" v="1625" actId="478"/>
          <ac:spMkLst>
            <pc:docMk/>
            <pc:sldMk cId="2139422155" sldId="1755"/>
            <ac:spMk id="3" creationId="{4593A1F3-B568-4188-8696-5A0E4895E243}"/>
          </ac:spMkLst>
        </pc:spChg>
        <pc:spChg chg="del">
          <ac:chgData name="Petur Þ. Sigurdsson" userId="b51620a9-a6bc-43cc-8d20-2596b195e64d" providerId="ADAL" clId="{2DF1D78C-B323-4663-81BD-5E94DFD366CA}" dt="2022-04-06T13:18:13.783" v="1625" actId="478"/>
          <ac:spMkLst>
            <pc:docMk/>
            <pc:sldMk cId="2139422155" sldId="1755"/>
            <ac:spMk id="4" creationId="{C93937D2-ABEA-46C9-B956-4B9A361364D7}"/>
          </ac:spMkLst>
        </pc:spChg>
        <pc:picChg chg="mod">
          <ac:chgData name="Petur Þ. Sigurdsson" userId="b51620a9-a6bc-43cc-8d20-2596b195e64d" providerId="ADAL" clId="{2DF1D78C-B323-4663-81BD-5E94DFD366CA}" dt="2022-04-06T13:18:30.624" v="1629" actId="1076"/>
          <ac:picMkLst>
            <pc:docMk/>
            <pc:sldMk cId="2139422155" sldId="1755"/>
            <ac:picMk id="7" creationId="{151A1E11-7D98-4CCE-974C-BCFE7F49401A}"/>
          </ac:picMkLst>
        </pc:picChg>
        <pc:picChg chg="mod">
          <ac:chgData name="Petur Þ. Sigurdsson" userId="b51620a9-a6bc-43cc-8d20-2596b195e64d" providerId="ADAL" clId="{2DF1D78C-B323-4663-81BD-5E94DFD366CA}" dt="2022-04-06T13:18:38.803" v="1633" actId="1076"/>
          <ac:picMkLst>
            <pc:docMk/>
            <pc:sldMk cId="2139422155" sldId="1755"/>
            <ac:picMk id="8" creationId="{2152EDD6-9AD2-4ACD-9103-8A3D7048E546}"/>
          </ac:picMkLst>
        </pc:picChg>
        <pc:picChg chg="mod">
          <ac:chgData name="Petur Þ. Sigurdsson" userId="b51620a9-a6bc-43cc-8d20-2596b195e64d" providerId="ADAL" clId="{2DF1D78C-B323-4663-81BD-5E94DFD366CA}" dt="2022-04-06T13:18:23.852" v="1626" actId="1076"/>
          <ac:picMkLst>
            <pc:docMk/>
            <pc:sldMk cId="2139422155" sldId="1755"/>
            <ac:picMk id="9" creationId="{CF471E01-D083-40EA-9DCF-A97BF6B4259E}"/>
          </ac:picMkLst>
        </pc:picChg>
        <pc:picChg chg="mod">
          <ac:chgData name="Petur Þ. Sigurdsson" userId="b51620a9-a6bc-43cc-8d20-2596b195e64d" providerId="ADAL" clId="{2DF1D78C-B323-4663-81BD-5E94DFD366CA}" dt="2022-04-06T13:18:44.069" v="1635" actId="1076"/>
          <ac:picMkLst>
            <pc:docMk/>
            <pc:sldMk cId="2139422155" sldId="1755"/>
            <ac:picMk id="10" creationId="{A41CD1A5-3540-405A-8C77-AA712C3454DC}"/>
          </ac:picMkLst>
        </pc:picChg>
        <pc:picChg chg="mod">
          <ac:chgData name="Petur Þ. Sigurdsson" userId="b51620a9-a6bc-43cc-8d20-2596b195e64d" providerId="ADAL" clId="{2DF1D78C-B323-4663-81BD-5E94DFD366CA}" dt="2022-04-06T13:18:41.877" v="1634" actId="1076"/>
          <ac:picMkLst>
            <pc:docMk/>
            <pc:sldMk cId="2139422155" sldId="1755"/>
            <ac:picMk id="11" creationId="{F651423C-7334-418D-B9D8-47DB13A10897}"/>
          </ac:picMkLst>
        </pc:picChg>
        <pc:picChg chg="mod">
          <ac:chgData name="Petur Þ. Sigurdsson" userId="b51620a9-a6bc-43cc-8d20-2596b195e64d" providerId="ADAL" clId="{2DF1D78C-B323-4663-81BD-5E94DFD366CA}" dt="2022-04-06T13:18:32.495" v="1630" actId="1076"/>
          <ac:picMkLst>
            <pc:docMk/>
            <pc:sldMk cId="2139422155" sldId="1755"/>
            <ac:picMk id="12" creationId="{8A6E91E5-1CEC-4E4E-9328-B858F94382F2}"/>
          </ac:picMkLst>
        </pc:picChg>
        <pc:picChg chg="mod">
          <ac:chgData name="Petur Þ. Sigurdsson" userId="b51620a9-a6bc-43cc-8d20-2596b195e64d" providerId="ADAL" clId="{2DF1D78C-B323-4663-81BD-5E94DFD366CA}" dt="2022-04-06T13:18:28.459" v="1628" actId="1076"/>
          <ac:picMkLst>
            <pc:docMk/>
            <pc:sldMk cId="2139422155" sldId="1755"/>
            <ac:picMk id="13" creationId="{8AA5A48A-00D3-4A74-8CC2-FD58CEA11E4E}"/>
          </ac:picMkLst>
        </pc:picChg>
        <pc:picChg chg="mod">
          <ac:chgData name="Petur Þ. Sigurdsson" userId="b51620a9-a6bc-43cc-8d20-2596b195e64d" providerId="ADAL" clId="{2DF1D78C-B323-4663-81BD-5E94DFD366CA}" dt="2022-04-06T13:42:08.526" v="2470" actId="1076"/>
          <ac:picMkLst>
            <pc:docMk/>
            <pc:sldMk cId="2139422155" sldId="1755"/>
            <ac:picMk id="14" creationId="{C6E2170C-CC13-445D-B2E2-E602E62CDEA5}"/>
          </ac:picMkLst>
        </pc:picChg>
        <pc:picChg chg="mod">
          <ac:chgData name="Petur Þ. Sigurdsson" userId="b51620a9-a6bc-43cc-8d20-2596b195e64d" providerId="ADAL" clId="{2DF1D78C-B323-4663-81BD-5E94DFD366CA}" dt="2022-04-06T13:18:26.763" v="1627" actId="1076"/>
          <ac:picMkLst>
            <pc:docMk/>
            <pc:sldMk cId="2139422155" sldId="1755"/>
            <ac:picMk id="15" creationId="{BF826CB7-495A-4D90-AF49-5E633896A301}"/>
          </ac:picMkLst>
        </pc:picChg>
        <pc:picChg chg="mod">
          <ac:chgData name="Petur Þ. Sigurdsson" userId="b51620a9-a6bc-43cc-8d20-2596b195e64d" providerId="ADAL" clId="{2DF1D78C-B323-4663-81BD-5E94DFD366CA}" dt="2022-04-06T13:18:46.158" v="1636" actId="1076"/>
          <ac:picMkLst>
            <pc:docMk/>
            <pc:sldMk cId="2139422155" sldId="1755"/>
            <ac:picMk id="16" creationId="{93DC9E86-846D-478A-9632-06291DE57A03}"/>
          </ac:picMkLst>
        </pc:picChg>
        <pc:picChg chg="mod">
          <ac:chgData name="Petur Þ. Sigurdsson" userId="b51620a9-a6bc-43cc-8d20-2596b195e64d" providerId="ADAL" clId="{2DF1D78C-B323-4663-81BD-5E94DFD366CA}" dt="2022-04-06T13:18:37.018" v="1632" actId="1076"/>
          <ac:picMkLst>
            <pc:docMk/>
            <pc:sldMk cId="2139422155" sldId="1755"/>
            <ac:picMk id="17" creationId="{47039330-0120-4CA3-AA3A-DB0C1C64E461}"/>
          </ac:picMkLst>
        </pc:picChg>
      </pc:sldChg>
      <pc:sldChg chg="addSp delSp modSp new mod modAnim modNotesTx">
        <pc:chgData name="Petur Þ. Sigurdsson" userId="b51620a9-a6bc-43cc-8d20-2596b195e64d" providerId="ADAL" clId="{2DF1D78C-B323-4663-81BD-5E94DFD366CA}" dt="2022-04-06T13:36:22.607" v="2462" actId="20577"/>
        <pc:sldMkLst>
          <pc:docMk/>
          <pc:sldMk cId="552549212" sldId="1756"/>
        </pc:sldMkLst>
        <pc:spChg chg="del">
          <ac:chgData name="Petur Þ. Sigurdsson" userId="b51620a9-a6bc-43cc-8d20-2596b195e64d" providerId="ADAL" clId="{2DF1D78C-B323-4663-81BD-5E94DFD366CA}" dt="2022-04-06T13:24:45.278" v="1683" actId="931"/>
          <ac:spMkLst>
            <pc:docMk/>
            <pc:sldMk cId="552549212" sldId="1756"/>
            <ac:spMk id="2" creationId="{41287D84-35E4-476A-8332-34B2D1582B9A}"/>
          </ac:spMkLst>
        </pc:spChg>
        <pc:spChg chg="mod">
          <ac:chgData name="Petur Þ. Sigurdsson" userId="b51620a9-a6bc-43cc-8d20-2596b195e64d" providerId="ADAL" clId="{2DF1D78C-B323-4663-81BD-5E94DFD366CA}" dt="2022-04-06T13:28:22.129" v="1941" actId="20577"/>
          <ac:spMkLst>
            <pc:docMk/>
            <pc:sldMk cId="552549212" sldId="1756"/>
            <ac:spMk id="3" creationId="{E85ABFEE-EF04-4F97-BFAA-E794559D2425}"/>
          </ac:spMkLst>
        </pc:spChg>
        <pc:spChg chg="mod">
          <ac:chgData name="Petur Þ. Sigurdsson" userId="b51620a9-a6bc-43cc-8d20-2596b195e64d" providerId="ADAL" clId="{2DF1D78C-B323-4663-81BD-5E94DFD366CA}" dt="2022-04-06T13:36:22.607" v="2462" actId="20577"/>
          <ac:spMkLst>
            <pc:docMk/>
            <pc:sldMk cId="552549212" sldId="1756"/>
            <ac:spMk id="4" creationId="{71971B50-3C0C-449F-B88D-51714F828483}"/>
          </ac:spMkLst>
        </pc:spChg>
        <pc:picChg chg="add mod">
          <ac:chgData name="Petur Þ. Sigurdsson" userId="b51620a9-a6bc-43cc-8d20-2596b195e64d" providerId="ADAL" clId="{2DF1D78C-B323-4663-81BD-5E94DFD366CA}" dt="2022-04-06T13:24:53.580" v="1684" actId="27614"/>
          <ac:picMkLst>
            <pc:docMk/>
            <pc:sldMk cId="552549212" sldId="1756"/>
            <ac:picMk id="6" creationId="{CF89C7E0-3D41-43C4-AB7B-C1855EC39441}"/>
          </ac:picMkLst>
        </pc:picChg>
      </pc:sldChg>
      <pc:sldChg chg="delSp modSp mod">
        <pc:chgData name="Petur Þ. Sigurdsson" userId="b51620a9-a6bc-43cc-8d20-2596b195e64d" providerId="ADAL" clId="{2DF1D78C-B323-4663-81BD-5E94DFD366CA}" dt="2022-04-06T13:27:33.083" v="1922" actId="1076"/>
        <pc:sldMkLst>
          <pc:docMk/>
          <pc:sldMk cId="368064057" sldId="1757"/>
        </pc:sldMkLst>
        <pc:spChg chg="mod">
          <ac:chgData name="Petur Þ. Sigurdsson" userId="b51620a9-a6bc-43cc-8d20-2596b195e64d" providerId="ADAL" clId="{2DF1D78C-B323-4663-81BD-5E94DFD366CA}" dt="2022-04-06T13:26:51.851" v="1857" actId="20577"/>
          <ac:spMkLst>
            <pc:docMk/>
            <pc:sldMk cId="368064057" sldId="1757"/>
            <ac:spMk id="2" creationId="{D59FC4B8-D03A-40A1-8340-3A4BEFDE9090}"/>
          </ac:spMkLst>
        </pc:spChg>
        <pc:spChg chg="mod">
          <ac:chgData name="Petur Þ. Sigurdsson" userId="b51620a9-a6bc-43cc-8d20-2596b195e64d" providerId="ADAL" clId="{2DF1D78C-B323-4663-81BD-5E94DFD366CA}" dt="2022-04-06T13:27:33.083" v="1922" actId="1076"/>
          <ac:spMkLst>
            <pc:docMk/>
            <pc:sldMk cId="368064057" sldId="1757"/>
            <ac:spMk id="3" creationId="{287A4CB0-A43C-41AE-8E42-925AFB5C67D9}"/>
          </ac:spMkLst>
        </pc:spChg>
        <pc:spChg chg="del">
          <ac:chgData name="Petur Þ. Sigurdsson" userId="b51620a9-a6bc-43cc-8d20-2596b195e64d" providerId="ADAL" clId="{2DF1D78C-B323-4663-81BD-5E94DFD366CA}" dt="2022-04-06T13:26:25.067" v="1716" actId="478"/>
          <ac:spMkLst>
            <pc:docMk/>
            <pc:sldMk cId="368064057" sldId="1757"/>
            <ac:spMk id="13" creationId="{C2E24BC9-E06C-4B0B-9B2B-00ECDFFC8CEF}"/>
          </ac:spMkLst>
        </pc:spChg>
        <pc:grpChg chg="del">
          <ac:chgData name="Petur Þ. Sigurdsson" userId="b51620a9-a6bc-43cc-8d20-2596b195e64d" providerId="ADAL" clId="{2DF1D78C-B323-4663-81BD-5E94DFD366CA}" dt="2022-04-06T13:26:57.094" v="1860" actId="478"/>
          <ac:grpSpMkLst>
            <pc:docMk/>
            <pc:sldMk cId="368064057" sldId="1757"/>
            <ac:grpSpMk id="6" creationId="{0DB3C9C5-F792-4F6F-80CD-D26B4C0C43EB}"/>
          </ac:grpSpMkLst>
        </pc:grpChg>
        <pc:picChg chg="del">
          <ac:chgData name="Petur Þ. Sigurdsson" userId="b51620a9-a6bc-43cc-8d20-2596b195e64d" providerId="ADAL" clId="{2DF1D78C-B323-4663-81BD-5E94DFD366CA}" dt="2022-04-06T13:26:55.697" v="1858" actId="478"/>
          <ac:picMkLst>
            <pc:docMk/>
            <pc:sldMk cId="368064057" sldId="1757"/>
            <ac:picMk id="5" creationId="{2886A175-7F43-4157-92DC-CFAF662DBB6D}"/>
          </ac:picMkLst>
        </pc:picChg>
        <pc:picChg chg="del">
          <ac:chgData name="Petur Þ. Sigurdsson" userId="b51620a9-a6bc-43cc-8d20-2596b195e64d" providerId="ADAL" clId="{2DF1D78C-B323-4663-81BD-5E94DFD366CA}" dt="2022-04-06T13:26:56.582" v="1859" actId="478"/>
          <ac:picMkLst>
            <pc:docMk/>
            <pc:sldMk cId="368064057" sldId="1757"/>
            <ac:picMk id="11" creationId="{953A040D-168D-4959-8729-4D5FD23BCB81}"/>
          </ac:picMkLst>
        </pc:picChg>
        <pc:picChg chg="del">
          <ac:chgData name="Petur Þ. Sigurdsson" userId="b51620a9-a6bc-43cc-8d20-2596b195e64d" providerId="ADAL" clId="{2DF1D78C-B323-4663-81BD-5E94DFD366CA}" dt="2022-04-06T13:26:57.802" v="1861" actId="478"/>
          <ac:picMkLst>
            <pc:docMk/>
            <pc:sldMk cId="368064057" sldId="1757"/>
            <ac:picMk id="12" creationId="{13B67D06-F6F9-44C6-AB0E-FDF04072DC7D}"/>
          </ac:picMkLst>
        </pc:picChg>
      </pc:sldChg>
    </pc:docChg>
  </pc:docChgLst>
  <pc:docChgLst>
    <pc:chgData name="Petur Þ. Sigurdsson" userId="b51620a9-a6bc-43cc-8d20-2596b195e64d" providerId="ADAL" clId="{DDBA123A-6F34-4431-BE28-169B797F0407}"/>
    <pc:docChg chg="custSel delSld modSld modSection">
      <pc:chgData name="Petur Þ. Sigurdsson" userId="b51620a9-a6bc-43cc-8d20-2596b195e64d" providerId="ADAL" clId="{DDBA123A-6F34-4431-BE28-169B797F0407}" dt="2022-04-06T15:00:50.637" v="25" actId="1076"/>
      <pc:docMkLst>
        <pc:docMk/>
      </pc:docMkLst>
      <pc:sldChg chg="del">
        <pc:chgData name="Petur Þ. Sigurdsson" userId="b51620a9-a6bc-43cc-8d20-2596b195e64d" providerId="ADAL" clId="{DDBA123A-6F34-4431-BE28-169B797F0407}" dt="2022-04-06T15:00:31.339" v="19" actId="47"/>
        <pc:sldMkLst>
          <pc:docMk/>
          <pc:sldMk cId="3968175844" sldId="256"/>
        </pc:sldMkLst>
      </pc:sldChg>
      <pc:sldChg chg="del">
        <pc:chgData name="Petur Þ. Sigurdsson" userId="b51620a9-a6bc-43cc-8d20-2596b195e64d" providerId="ADAL" clId="{DDBA123A-6F34-4431-BE28-169B797F0407}" dt="2022-04-06T15:00:31.339" v="19" actId="47"/>
        <pc:sldMkLst>
          <pc:docMk/>
          <pc:sldMk cId="1842499158" sldId="338"/>
        </pc:sldMkLst>
      </pc:sldChg>
      <pc:sldChg chg="del">
        <pc:chgData name="Petur Þ. Sigurdsson" userId="b51620a9-a6bc-43cc-8d20-2596b195e64d" providerId="ADAL" clId="{DDBA123A-6F34-4431-BE28-169B797F0407}" dt="2022-04-06T15:00:31.339" v="19" actId="47"/>
        <pc:sldMkLst>
          <pc:docMk/>
          <pc:sldMk cId="2358584932" sldId="364"/>
        </pc:sldMkLst>
      </pc:sldChg>
      <pc:sldChg chg="del">
        <pc:chgData name="Petur Þ. Sigurdsson" userId="b51620a9-a6bc-43cc-8d20-2596b195e64d" providerId="ADAL" clId="{DDBA123A-6F34-4431-BE28-169B797F0407}" dt="2022-04-06T15:00:31.339" v="19" actId="47"/>
        <pc:sldMkLst>
          <pc:docMk/>
          <pc:sldMk cId="1161465190" sldId="365"/>
        </pc:sldMkLst>
      </pc:sldChg>
      <pc:sldChg chg="del">
        <pc:chgData name="Petur Þ. Sigurdsson" userId="b51620a9-a6bc-43cc-8d20-2596b195e64d" providerId="ADAL" clId="{DDBA123A-6F34-4431-BE28-169B797F0407}" dt="2022-04-06T15:00:31.339" v="19" actId="47"/>
        <pc:sldMkLst>
          <pc:docMk/>
          <pc:sldMk cId="3961338366" sldId="366"/>
        </pc:sldMkLst>
      </pc:sldChg>
      <pc:sldChg chg="del">
        <pc:chgData name="Petur Þ. Sigurdsson" userId="b51620a9-a6bc-43cc-8d20-2596b195e64d" providerId="ADAL" clId="{DDBA123A-6F34-4431-BE28-169B797F0407}" dt="2022-04-06T15:00:31.339" v="19" actId="47"/>
        <pc:sldMkLst>
          <pc:docMk/>
          <pc:sldMk cId="2823341848" sldId="367"/>
        </pc:sldMkLst>
      </pc:sldChg>
      <pc:sldChg chg="del">
        <pc:chgData name="Petur Þ. Sigurdsson" userId="b51620a9-a6bc-43cc-8d20-2596b195e64d" providerId="ADAL" clId="{DDBA123A-6F34-4431-BE28-169B797F0407}" dt="2022-04-06T15:00:31.339" v="19" actId="47"/>
        <pc:sldMkLst>
          <pc:docMk/>
          <pc:sldMk cId="1511332693" sldId="368"/>
        </pc:sldMkLst>
      </pc:sldChg>
      <pc:sldChg chg="del">
        <pc:chgData name="Petur Þ. Sigurdsson" userId="b51620a9-a6bc-43cc-8d20-2596b195e64d" providerId="ADAL" clId="{DDBA123A-6F34-4431-BE28-169B797F0407}" dt="2022-04-06T15:00:31.339" v="19" actId="47"/>
        <pc:sldMkLst>
          <pc:docMk/>
          <pc:sldMk cId="1371541012" sldId="371"/>
        </pc:sldMkLst>
      </pc:sldChg>
      <pc:sldChg chg="del">
        <pc:chgData name="Petur Þ. Sigurdsson" userId="b51620a9-a6bc-43cc-8d20-2596b195e64d" providerId="ADAL" clId="{DDBA123A-6F34-4431-BE28-169B797F0407}" dt="2022-04-06T15:00:31.339" v="19" actId="47"/>
        <pc:sldMkLst>
          <pc:docMk/>
          <pc:sldMk cId="1282869589" sldId="372"/>
        </pc:sldMkLst>
      </pc:sldChg>
      <pc:sldChg chg="del">
        <pc:chgData name="Petur Þ. Sigurdsson" userId="b51620a9-a6bc-43cc-8d20-2596b195e64d" providerId="ADAL" clId="{DDBA123A-6F34-4431-BE28-169B797F0407}" dt="2022-04-06T15:00:31.339" v="19" actId="47"/>
        <pc:sldMkLst>
          <pc:docMk/>
          <pc:sldMk cId="417519989" sldId="373"/>
        </pc:sldMkLst>
      </pc:sldChg>
      <pc:sldChg chg="del">
        <pc:chgData name="Petur Þ. Sigurdsson" userId="b51620a9-a6bc-43cc-8d20-2596b195e64d" providerId="ADAL" clId="{DDBA123A-6F34-4431-BE28-169B797F0407}" dt="2022-04-06T15:00:31.339" v="19" actId="47"/>
        <pc:sldMkLst>
          <pc:docMk/>
          <pc:sldMk cId="3253588628" sldId="374"/>
        </pc:sldMkLst>
      </pc:sldChg>
      <pc:sldChg chg="del">
        <pc:chgData name="Petur Þ. Sigurdsson" userId="b51620a9-a6bc-43cc-8d20-2596b195e64d" providerId="ADAL" clId="{DDBA123A-6F34-4431-BE28-169B797F0407}" dt="2022-04-06T15:00:31.339" v="19" actId="47"/>
        <pc:sldMkLst>
          <pc:docMk/>
          <pc:sldMk cId="2120634290" sldId="375"/>
        </pc:sldMkLst>
      </pc:sldChg>
      <pc:sldChg chg="del">
        <pc:chgData name="Petur Þ. Sigurdsson" userId="b51620a9-a6bc-43cc-8d20-2596b195e64d" providerId="ADAL" clId="{DDBA123A-6F34-4431-BE28-169B797F0407}" dt="2022-04-06T15:00:31.339" v="19" actId="47"/>
        <pc:sldMkLst>
          <pc:docMk/>
          <pc:sldMk cId="2136764210" sldId="376"/>
        </pc:sldMkLst>
      </pc:sldChg>
      <pc:sldChg chg="del">
        <pc:chgData name="Petur Þ. Sigurdsson" userId="b51620a9-a6bc-43cc-8d20-2596b195e64d" providerId="ADAL" clId="{DDBA123A-6F34-4431-BE28-169B797F0407}" dt="2022-04-06T15:00:31.339" v="19" actId="47"/>
        <pc:sldMkLst>
          <pc:docMk/>
          <pc:sldMk cId="3464362934" sldId="379"/>
        </pc:sldMkLst>
      </pc:sldChg>
      <pc:sldChg chg="del">
        <pc:chgData name="Petur Þ. Sigurdsson" userId="b51620a9-a6bc-43cc-8d20-2596b195e64d" providerId="ADAL" clId="{DDBA123A-6F34-4431-BE28-169B797F0407}" dt="2022-04-06T15:00:31.339" v="19" actId="47"/>
        <pc:sldMkLst>
          <pc:docMk/>
          <pc:sldMk cId="1391307838" sldId="381"/>
        </pc:sldMkLst>
      </pc:sldChg>
      <pc:sldChg chg="del">
        <pc:chgData name="Petur Þ. Sigurdsson" userId="b51620a9-a6bc-43cc-8d20-2596b195e64d" providerId="ADAL" clId="{DDBA123A-6F34-4431-BE28-169B797F0407}" dt="2022-04-06T15:00:31.339" v="19" actId="47"/>
        <pc:sldMkLst>
          <pc:docMk/>
          <pc:sldMk cId="1016639110" sldId="382"/>
        </pc:sldMkLst>
      </pc:sldChg>
      <pc:sldChg chg="del">
        <pc:chgData name="Petur Þ. Sigurdsson" userId="b51620a9-a6bc-43cc-8d20-2596b195e64d" providerId="ADAL" clId="{DDBA123A-6F34-4431-BE28-169B797F0407}" dt="2022-04-06T15:00:31.339" v="19" actId="47"/>
        <pc:sldMkLst>
          <pc:docMk/>
          <pc:sldMk cId="2140476883" sldId="383"/>
        </pc:sldMkLst>
      </pc:sldChg>
      <pc:sldChg chg="del">
        <pc:chgData name="Petur Þ. Sigurdsson" userId="b51620a9-a6bc-43cc-8d20-2596b195e64d" providerId="ADAL" clId="{DDBA123A-6F34-4431-BE28-169B797F0407}" dt="2022-04-06T15:00:31.339" v="19" actId="47"/>
        <pc:sldMkLst>
          <pc:docMk/>
          <pc:sldMk cId="4131465386" sldId="384"/>
        </pc:sldMkLst>
      </pc:sldChg>
      <pc:sldChg chg="del">
        <pc:chgData name="Petur Þ. Sigurdsson" userId="b51620a9-a6bc-43cc-8d20-2596b195e64d" providerId="ADAL" clId="{DDBA123A-6F34-4431-BE28-169B797F0407}" dt="2022-04-06T15:00:31.339" v="19" actId="47"/>
        <pc:sldMkLst>
          <pc:docMk/>
          <pc:sldMk cId="1312127398" sldId="385"/>
        </pc:sldMkLst>
      </pc:sldChg>
      <pc:sldChg chg="del">
        <pc:chgData name="Petur Þ. Sigurdsson" userId="b51620a9-a6bc-43cc-8d20-2596b195e64d" providerId="ADAL" clId="{DDBA123A-6F34-4431-BE28-169B797F0407}" dt="2022-04-06T15:00:31.339" v="19" actId="47"/>
        <pc:sldMkLst>
          <pc:docMk/>
          <pc:sldMk cId="4144792142" sldId="386"/>
        </pc:sldMkLst>
      </pc:sldChg>
      <pc:sldChg chg="del">
        <pc:chgData name="Petur Þ. Sigurdsson" userId="b51620a9-a6bc-43cc-8d20-2596b195e64d" providerId="ADAL" clId="{DDBA123A-6F34-4431-BE28-169B797F0407}" dt="2022-04-06T15:00:31.339" v="19" actId="47"/>
        <pc:sldMkLst>
          <pc:docMk/>
          <pc:sldMk cId="4254728787" sldId="387"/>
        </pc:sldMkLst>
      </pc:sldChg>
      <pc:sldChg chg="del">
        <pc:chgData name="Petur Þ. Sigurdsson" userId="b51620a9-a6bc-43cc-8d20-2596b195e64d" providerId="ADAL" clId="{DDBA123A-6F34-4431-BE28-169B797F0407}" dt="2022-04-06T15:00:31.339" v="19" actId="47"/>
        <pc:sldMkLst>
          <pc:docMk/>
          <pc:sldMk cId="936211840" sldId="388"/>
        </pc:sldMkLst>
      </pc:sldChg>
      <pc:sldChg chg="del">
        <pc:chgData name="Petur Þ. Sigurdsson" userId="b51620a9-a6bc-43cc-8d20-2596b195e64d" providerId="ADAL" clId="{DDBA123A-6F34-4431-BE28-169B797F0407}" dt="2022-04-06T15:00:31.339" v="19" actId="47"/>
        <pc:sldMkLst>
          <pc:docMk/>
          <pc:sldMk cId="4041240979" sldId="389"/>
        </pc:sldMkLst>
      </pc:sldChg>
      <pc:sldChg chg="del">
        <pc:chgData name="Petur Þ. Sigurdsson" userId="b51620a9-a6bc-43cc-8d20-2596b195e64d" providerId="ADAL" clId="{DDBA123A-6F34-4431-BE28-169B797F0407}" dt="2022-04-06T15:00:31.339" v="19" actId="47"/>
        <pc:sldMkLst>
          <pc:docMk/>
          <pc:sldMk cId="2093288756" sldId="390"/>
        </pc:sldMkLst>
      </pc:sldChg>
      <pc:sldChg chg="del">
        <pc:chgData name="Petur Þ. Sigurdsson" userId="b51620a9-a6bc-43cc-8d20-2596b195e64d" providerId="ADAL" clId="{DDBA123A-6F34-4431-BE28-169B797F0407}" dt="2022-04-06T15:00:31.339" v="19" actId="47"/>
        <pc:sldMkLst>
          <pc:docMk/>
          <pc:sldMk cId="884775971" sldId="391"/>
        </pc:sldMkLst>
      </pc:sldChg>
      <pc:sldChg chg="del">
        <pc:chgData name="Petur Þ. Sigurdsson" userId="b51620a9-a6bc-43cc-8d20-2596b195e64d" providerId="ADAL" clId="{DDBA123A-6F34-4431-BE28-169B797F0407}" dt="2022-04-06T15:00:31.339" v="19" actId="47"/>
        <pc:sldMkLst>
          <pc:docMk/>
          <pc:sldMk cId="1279458347" sldId="392"/>
        </pc:sldMkLst>
      </pc:sldChg>
      <pc:sldChg chg="del">
        <pc:chgData name="Petur Þ. Sigurdsson" userId="b51620a9-a6bc-43cc-8d20-2596b195e64d" providerId="ADAL" clId="{DDBA123A-6F34-4431-BE28-169B797F0407}" dt="2022-04-06T15:00:31.339" v="19" actId="47"/>
        <pc:sldMkLst>
          <pc:docMk/>
          <pc:sldMk cId="3321776619" sldId="393"/>
        </pc:sldMkLst>
      </pc:sldChg>
      <pc:sldChg chg="del">
        <pc:chgData name="Petur Þ. Sigurdsson" userId="b51620a9-a6bc-43cc-8d20-2596b195e64d" providerId="ADAL" clId="{DDBA123A-6F34-4431-BE28-169B797F0407}" dt="2022-04-06T15:00:31.339" v="19" actId="47"/>
        <pc:sldMkLst>
          <pc:docMk/>
          <pc:sldMk cId="4286631298" sldId="394"/>
        </pc:sldMkLst>
      </pc:sldChg>
      <pc:sldChg chg="del">
        <pc:chgData name="Petur Þ. Sigurdsson" userId="b51620a9-a6bc-43cc-8d20-2596b195e64d" providerId="ADAL" clId="{DDBA123A-6F34-4431-BE28-169B797F0407}" dt="2022-04-06T15:00:31.339" v="19" actId="47"/>
        <pc:sldMkLst>
          <pc:docMk/>
          <pc:sldMk cId="3218000615" sldId="395"/>
        </pc:sldMkLst>
      </pc:sldChg>
      <pc:sldChg chg="del">
        <pc:chgData name="Petur Þ. Sigurdsson" userId="b51620a9-a6bc-43cc-8d20-2596b195e64d" providerId="ADAL" clId="{DDBA123A-6F34-4431-BE28-169B797F0407}" dt="2022-04-06T15:00:31.339" v="19" actId="47"/>
        <pc:sldMkLst>
          <pc:docMk/>
          <pc:sldMk cId="2116792762" sldId="396"/>
        </pc:sldMkLst>
      </pc:sldChg>
      <pc:sldChg chg="del">
        <pc:chgData name="Petur Þ. Sigurdsson" userId="b51620a9-a6bc-43cc-8d20-2596b195e64d" providerId="ADAL" clId="{DDBA123A-6F34-4431-BE28-169B797F0407}" dt="2022-04-06T15:00:31.339" v="19" actId="47"/>
        <pc:sldMkLst>
          <pc:docMk/>
          <pc:sldMk cId="1163559933" sldId="397"/>
        </pc:sldMkLst>
      </pc:sldChg>
      <pc:sldChg chg="del">
        <pc:chgData name="Petur Þ. Sigurdsson" userId="b51620a9-a6bc-43cc-8d20-2596b195e64d" providerId="ADAL" clId="{DDBA123A-6F34-4431-BE28-169B797F0407}" dt="2022-04-06T15:00:31.339" v="19" actId="47"/>
        <pc:sldMkLst>
          <pc:docMk/>
          <pc:sldMk cId="2696848121" sldId="398"/>
        </pc:sldMkLst>
      </pc:sldChg>
      <pc:sldChg chg="del">
        <pc:chgData name="Petur Þ. Sigurdsson" userId="b51620a9-a6bc-43cc-8d20-2596b195e64d" providerId="ADAL" clId="{DDBA123A-6F34-4431-BE28-169B797F0407}" dt="2022-04-06T15:00:31.339" v="19" actId="47"/>
        <pc:sldMkLst>
          <pc:docMk/>
          <pc:sldMk cId="339941402" sldId="399"/>
        </pc:sldMkLst>
      </pc:sldChg>
      <pc:sldChg chg="del">
        <pc:chgData name="Petur Þ. Sigurdsson" userId="b51620a9-a6bc-43cc-8d20-2596b195e64d" providerId="ADAL" clId="{DDBA123A-6F34-4431-BE28-169B797F0407}" dt="2022-04-06T15:00:31.339" v="19" actId="47"/>
        <pc:sldMkLst>
          <pc:docMk/>
          <pc:sldMk cId="227186224" sldId="400"/>
        </pc:sldMkLst>
      </pc:sldChg>
      <pc:sldChg chg="del">
        <pc:chgData name="Petur Þ. Sigurdsson" userId="b51620a9-a6bc-43cc-8d20-2596b195e64d" providerId="ADAL" clId="{DDBA123A-6F34-4431-BE28-169B797F0407}" dt="2022-04-06T15:00:31.339" v="19" actId="47"/>
        <pc:sldMkLst>
          <pc:docMk/>
          <pc:sldMk cId="3103407839" sldId="401"/>
        </pc:sldMkLst>
      </pc:sldChg>
      <pc:sldChg chg="del">
        <pc:chgData name="Petur Þ. Sigurdsson" userId="b51620a9-a6bc-43cc-8d20-2596b195e64d" providerId="ADAL" clId="{DDBA123A-6F34-4431-BE28-169B797F0407}" dt="2022-04-06T15:00:31.339" v="19" actId="47"/>
        <pc:sldMkLst>
          <pc:docMk/>
          <pc:sldMk cId="26769920" sldId="402"/>
        </pc:sldMkLst>
      </pc:sldChg>
      <pc:sldChg chg="del">
        <pc:chgData name="Petur Þ. Sigurdsson" userId="b51620a9-a6bc-43cc-8d20-2596b195e64d" providerId="ADAL" clId="{DDBA123A-6F34-4431-BE28-169B797F0407}" dt="2022-04-06T15:00:31.339" v="19" actId="47"/>
        <pc:sldMkLst>
          <pc:docMk/>
          <pc:sldMk cId="2176593794" sldId="403"/>
        </pc:sldMkLst>
      </pc:sldChg>
      <pc:sldChg chg="del">
        <pc:chgData name="Petur Þ. Sigurdsson" userId="b51620a9-a6bc-43cc-8d20-2596b195e64d" providerId="ADAL" clId="{DDBA123A-6F34-4431-BE28-169B797F0407}" dt="2022-04-06T15:00:31.339" v="19" actId="47"/>
        <pc:sldMkLst>
          <pc:docMk/>
          <pc:sldMk cId="3258138127" sldId="404"/>
        </pc:sldMkLst>
      </pc:sldChg>
      <pc:sldChg chg="del">
        <pc:chgData name="Petur Þ. Sigurdsson" userId="b51620a9-a6bc-43cc-8d20-2596b195e64d" providerId="ADAL" clId="{DDBA123A-6F34-4431-BE28-169B797F0407}" dt="2022-04-06T15:00:31.339" v="19" actId="47"/>
        <pc:sldMkLst>
          <pc:docMk/>
          <pc:sldMk cId="3341356281" sldId="405"/>
        </pc:sldMkLst>
      </pc:sldChg>
      <pc:sldChg chg="del">
        <pc:chgData name="Petur Þ. Sigurdsson" userId="b51620a9-a6bc-43cc-8d20-2596b195e64d" providerId="ADAL" clId="{DDBA123A-6F34-4431-BE28-169B797F0407}" dt="2022-04-06T15:00:31.339" v="19" actId="47"/>
        <pc:sldMkLst>
          <pc:docMk/>
          <pc:sldMk cId="111188399" sldId="407"/>
        </pc:sldMkLst>
      </pc:sldChg>
      <pc:sldChg chg="del">
        <pc:chgData name="Petur Þ. Sigurdsson" userId="b51620a9-a6bc-43cc-8d20-2596b195e64d" providerId="ADAL" clId="{DDBA123A-6F34-4431-BE28-169B797F0407}" dt="2022-04-06T15:00:31.339" v="19" actId="47"/>
        <pc:sldMkLst>
          <pc:docMk/>
          <pc:sldMk cId="2088562273" sldId="409"/>
        </pc:sldMkLst>
      </pc:sldChg>
      <pc:sldChg chg="modNotesTx">
        <pc:chgData name="Petur Þ. Sigurdsson" userId="b51620a9-a6bc-43cc-8d20-2596b195e64d" providerId="ADAL" clId="{DDBA123A-6F34-4431-BE28-169B797F0407}" dt="2022-04-06T14:59:07" v="0" actId="6549"/>
        <pc:sldMkLst>
          <pc:docMk/>
          <pc:sldMk cId="3745706324" sldId="412"/>
        </pc:sldMkLst>
      </pc:sldChg>
      <pc:sldChg chg="modNotesTx">
        <pc:chgData name="Petur Þ. Sigurdsson" userId="b51620a9-a6bc-43cc-8d20-2596b195e64d" providerId="ADAL" clId="{DDBA123A-6F34-4431-BE28-169B797F0407}" dt="2022-04-06T14:59:09.774" v="1" actId="6549"/>
        <pc:sldMkLst>
          <pc:docMk/>
          <pc:sldMk cId="4162140146" sldId="413"/>
        </pc:sldMkLst>
      </pc:sldChg>
      <pc:sldChg chg="modNotesTx">
        <pc:chgData name="Petur Þ. Sigurdsson" userId="b51620a9-a6bc-43cc-8d20-2596b195e64d" providerId="ADAL" clId="{DDBA123A-6F34-4431-BE28-169B797F0407}" dt="2022-04-06T14:59:12.254" v="2" actId="6549"/>
        <pc:sldMkLst>
          <pc:docMk/>
          <pc:sldMk cId="1608138782" sldId="414"/>
        </pc:sldMkLst>
      </pc:sldChg>
      <pc:sldChg chg="del">
        <pc:chgData name="Petur Þ. Sigurdsson" userId="b51620a9-a6bc-43cc-8d20-2596b195e64d" providerId="ADAL" clId="{DDBA123A-6F34-4431-BE28-169B797F0407}" dt="2022-04-06T15:00:31.339" v="19" actId="47"/>
        <pc:sldMkLst>
          <pc:docMk/>
          <pc:sldMk cId="1383273275" sldId="439"/>
        </pc:sldMkLst>
      </pc:sldChg>
      <pc:sldChg chg="del">
        <pc:chgData name="Petur Þ. Sigurdsson" userId="b51620a9-a6bc-43cc-8d20-2596b195e64d" providerId="ADAL" clId="{DDBA123A-6F34-4431-BE28-169B797F0407}" dt="2022-04-06T15:00:31.339" v="19" actId="47"/>
        <pc:sldMkLst>
          <pc:docMk/>
          <pc:sldMk cId="1310622997" sldId="1704"/>
        </pc:sldMkLst>
      </pc:sldChg>
      <pc:sldChg chg="del">
        <pc:chgData name="Petur Þ. Sigurdsson" userId="b51620a9-a6bc-43cc-8d20-2596b195e64d" providerId="ADAL" clId="{DDBA123A-6F34-4431-BE28-169B797F0407}" dt="2022-04-06T15:00:31.339" v="19" actId="47"/>
        <pc:sldMkLst>
          <pc:docMk/>
          <pc:sldMk cId="1504670477" sldId="1706"/>
        </pc:sldMkLst>
      </pc:sldChg>
      <pc:sldChg chg="del">
        <pc:chgData name="Petur Þ. Sigurdsson" userId="b51620a9-a6bc-43cc-8d20-2596b195e64d" providerId="ADAL" clId="{DDBA123A-6F34-4431-BE28-169B797F0407}" dt="2022-04-06T15:00:31.339" v="19" actId="47"/>
        <pc:sldMkLst>
          <pc:docMk/>
          <pc:sldMk cId="1899067747" sldId="1708"/>
        </pc:sldMkLst>
      </pc:sldChg>
      <pc:sldChg chg="del">
        <pc:chgData name="Petur Þ. Sigurdsson" userId="b51620a9-a6bc-43cc-8d20-2596b195e64d" providerId="ADAL" clId="{DDBA123A-6F34-4431-BE28-169B797F0407}" dt="2022-04-06T15:00:31.339" v="19" actId="47"/>
        <pc:sldMkLst>
          <pc:docMk/>
          <pc:sldMk cId="354069261" sldId="1709"/>
        </pc:sldMkLst>
      </pc:sldChg>
      <pc:sldChg chg="del">
        <pc:chgData name="Petur Þ. Sigurdsson" userId="b51620a9-a6bc-43cc-8d20-2596b195e64d" providerId="ADAL" clId="{DDBA123A-6F34-4431-BE28-169B797F0407}" dt="2022-04-06T15:00:31.339" v="19" actId="47"/>
        <pc:sldMkLst>
          <pc:docMk/>
          <pc:sldMk cId="284367488" sldId="1710"/>
        </pc:sldMkLst>
      </pc:sldChg>
      <pc:sldChg chg="delSp modSp mod modNotesTx">
        <pc:chgData name="Petur Þ. Sigurdsson" userId="b51620a9-a6bc-43cc-8d20-2596b195e64d" providerId="ADAL" clId="{DDBA123A-6F34-4431-BE28-169B797F0407}" dt="2022-04-06T15:00:50.637" v="25" actId="1076"/>
        <pc:sldMkLst>
          <pc:docMk/>
          <pc:sldMk cId="1059511505" sldId="1711"/>
        </pc:sldMkLst>
        <pc:picChg chg="del">
          <ac:chgData name="Petur Þ. Sigurdsson" userId="b51620a9-a6bc-43cc-8d20-2596b195e64d" providerId="ADAL" clId="{DDBA123A-6F34-4431-BE28-169B797F0407}" dt="2022-04-06T15:00:37.754" v="21" actId="478"/>
          <ac:picMkLst>
            <pc:docMk/>
            <pc:sldMk cId="1059511505" sldId="1711"/>
            <ac:picMk id="26" creationId="{0A195CF1-376E-4BBF-AEC0-47A699DDD79D}"/>
          </ac:picMkLst>
        </pc:picChg>
        <pc:picChg chg="del">
          <ac:chgData name="Petur Þ. Sigurdsson" userId="b51620a9-a6bc-43cc-8d20-2596b195e64d" providerId="ADAL" clId="{DDBA123A-6F34-4431-BE28-169B797F0407}" dt="2022-04-06T15:00:36.805" v="20" actId="478"/>
          <ac:picMkLst>
            <pc:docMk/>
            <pc:sldMk cId="1059511505" sldId="1711"/>
            <ac:picMk id="27" creationId="{A99A9430-2EF5-44A4-878D-8FDA6837FD12}"/>
          </ac:picMkLst>
        </pc:picChg>
        <pc:picChg chg="mod">
          <ac:chgData name="Petur Þ. Sigurdsson" userId="b51620a9-a6bc-43cc-8d20-2596b195e64d" providerId="ADAL" clId="{DDBA123A-6F34-4431-BE28-169B797F0407}" dt="2022-04-06T15:00:50.637" v="25" actId="1076"/>
          <ac:picMkLst>
            <pc:docMk/>
            <pc:sldMk cId="1059511505" sldId="1711"/>
            <ac:picMk id="28" creationId="{9E2C43B9-4EAC-49C7-9A56-208E674949CA}"/>
          </ac:picMkLst>
        </pc:picChg>
        <pc:cxnChg chg="mod">
          <ac:chgData name="Petur Þ. Sigurdsson" userId="b51620a9-a6bc-43cc-8d20-2596b195e64d" providerId="ADAL" clId="{DDBA123A-6F34-4431-BE28-169B797F0407}" dt="2022-04-06T15:00:37.754" v="21" actId="478"/>
          <ac:cxnSpMkLst>
            <pc:docMk/>
            <pc:sldMk cId="1059511505" sldId="1711"/>
            <ac:cxnSpMk id="43" creationId="{E7CEEF71-0BA1-421F-AF64-9BDBFA4E9BDC}"/>
          </ac:cxnSpMkLst>
        </pc:cxnChg>
      </pc:sldChg>
      <pc:sldChg chg="modNotesTx">
        <pc:chgData name="Petur Þ. Sigurdsson" userId="b51620a9-a6bc-43cc-8d20-2596b195e64d" providerId="ADAL" clId="{DDBA123A-6F34-4431-BE28-169B797F0407}" dt="2022-04-06T14:59:40.724" v="9" actId="6549"/>
        <pc:sldMkLst>
          <pc:docMk/>
          <pc:sldMk cId="3435469945" sldId="1713"/>
        </pc:sldMkLst>
      </pc:sldChg>
      <pc:sldChg chg="modNotesTx">
        <pc:chgData name="Petur Þ. Sigurdsson" userId="b51620a9-a6bc-43cc-8d20-2596b195e64d" providerId="ADAL" clId="{DDBA123A-6F34-4431-BE28-169B797F0407}" dt="2022-04-06T14:59:44.965" v="10" actId="6549"/>
        <pc:sldMkLst>
          <pc:docMk/>
          <pc:sldMk cId="1264657784" sldId="1714"/>
        </pc:sldMkLst>
      </pc:sldChg>
      <pc:sldChg chg="modNotesTx">
        <pc:chgData name="Petur Þ. Sigurdsson" userId="b51620a9-a6bc-43cc-8d20-2596b195e64d" providerId="ADAL" clId="{DDBA123A-6F34-4431-BE28-169B797F0407}" dt="2022-04-06T14:59:49.422" v="11" actId="6549"/>
        <pc:sldMkLst>
          <pc:docMk/>
          <pc:sldMk cId="552503213" sldId="1715"/>
        </pc:sldMkLst>
      </pc:sldChg>
      <pc:sldChg chg="modNotesTx">
        <pc:chgData name="Petur Þ. Sigurdsson" userId="b51620a9-a6bc-43cc-8d20-2596b195e64d" providerId="ADAL" clId="{DDBA123A-6F34-4431-BE28-169B797F0407}" dt="2022-04-06T14:59:53.423" v="12" actId="6549"/>
        <pc:sldMkLst>
          <pc:docMk/>
          <pc:sldMk cId="2890124613" sldId="1716"/>
        </pc:sldMkLst>
      </pc:sldChg>
      <pc:sldChg chg="modNotesTx">
        <pc:chgData name="Petur Þ. Sigurdsson" userId="b51620a9-a6bc-43cc-8d20-2596b195e64d" providerId="ADAL" clId="{DDBA123A-6F34-4431-BE28-169B797F0407}" dt="2022-04-06T14:59:14.933" v="3" actId="6549"/>
        <pc:sldMkLst>
          <pc:docMk/>
          <pc:sldMk cId="2142723717" sldId="1724"/>
        </pc:sldMkLst>
      </pc:sldChg>
      <pc:sldChg chg="modNotesTx">
        <pc:chgData name="Petur Þ. Sigurdsson" userId="b51620a9-a6bc-43cc-8d20-2596b195e64d" providerId="ADAL" clId="{DDBA123A-6F34-4431-BE28-169B797F0407}" dt="2022-04-06T14:59:17.532" v="4" actId="6549"/>
        <pc:sldMkLst>
          <pc:docMk/>
          <pc:sldMk cId="3218397424" sldId="1726"/>
        </pc:sldMkLst>
      </pc:sldChg>
      <pc:sldChg chg="modNotesTx">
        <pc:chgData name="Petur Þ. Sigurdsson" userId="b51620a9-a6bc-43cc-8d20-2596b195e64d" providerId="ADAL" clId="{DDBA123A-6F34-4431-BE28-169B797F0407}" dt="2022-04-06T14:59:23.949" v="6" actId="6549"/>
        <pc:sldMkLst>
          <pc:docMk/>
          <pc:sldMk cId="2968087850" sldId="1727"/>
        </pc:sldMkLst>
      </pc:sldChg>
      <pc:sldChg chg="modNotesTx">
        <pc:chgData name="Petur Þ. Sigurdsson" userId="b51620a9-a6bc-43cc-8d20-2596b195e64d" providerId="ADAL" clId="{DDBA123A-6F34-4431-BE28-169B797F0407}" dt="2022-04-06T14:59:26.433" v="7" actId="6549"/>
        <pc:sldMkLst>
          <pc:docMk/>
          <pc:sldMk cId="985098619" sldId="1728"/>
        </pc:sldMkLst>
      </pc:sldChg>
      <pc:sldChg chg="del">
        <pc:chgData name="Petur Þ. Sigurdsson" userId="b51620a9-a6bc-43cc-8d20-2596b195e64d" providerId="ADAL" clId="{DDBA123A-6F34-4431-BE28-169B797F0407}" dt="2022-04-06T15:00:31.339" v="19" actId="47"/>
        <pc:sldMkLst>
          <pc:docMk/>
          <pc:sldMk cId="3229821610" sldId="1729"/>
        </pc:sldMkLst>
      </pc:sldChg>
      <pc:sldChg chg="del">
        <pc:chgData name="Petur Þ. Sigurdsson" userId="b51620a9-a6bc-43cc-8d20-2596b195e64d" providerId="ADAL" clId="{DDBA123A-6F34-4431-BE28-169B797F0407}" dt="2022-04-06T15:00:31.339" v="19" actId="47"/>
        <pc:sldMkLst>
          <pc:docMk/>
          <pc:sldMk cId="3020334297" sldId="1731"/>
        </pc:sldMkLst>
      </pc:sldChg>
      <pc:sldChg chg="del">
        <pc:chgData name="Petur Þ. Sigurdsson" userId="b51620a9-a6bc-43cc-8d20-2596b195e64d" providerId="ADAL" clId="{DDBA123A-6F34-4431-BE28-169B797F0407}" dt="2022-04-06T15:00:31.339" v="19" actId="47"/>
        <pc:sldMkLst>
          <pc:docMk/>
          <pc:sldMk cId="2329723409" sldId="1732"/>
        </pc:sldMkLst>
      </pc:sldChg>
      <pc:sldChg chg="modNotesTx">
        <pc:chgData name="Petur Þ. Sigurdsson" userId="b51620a9-a6bc-43cc-8d20-2596b195e64d" providerId="ADAL" clId="{DDBA123A-6F34-4431-BE28-169B797F0407}" dt="2022-04-06T14:59:34.691" v="8" actId="6549"/>
        <pc:sldMkLst>
          <pc:docMk/>
          <pc:sldMk cId="2829503253" sldId="1737"/>
        </pc:sldMkLst>
      </pc:sldChg>
      <pc:sldChg chg="del">
        <pc:chgData name="Petur Þ. Sigurdsson" userId="b51620a9-a6bc-43cc-8d20-2596b195e64d" providerId="ADAL" clId="{DDBA123A-6F34-4431-BE28-169B797F0407}" dt="2022-04-06T15:00:31.339" v="19" actId="47"/>
        <pc:sldMkLst>
          <pc:docMk/>
          <pc:sldMk cId="3772002580" sldId="1738"/>
        </pc:sldMkLst>
      </pc:sldChg>
      <pc:sldChg chg="del">
        <pc:chgData name="Petur Þ. Sigurdsson" userId="b51620a9-a6bc-43cc-8d20-2596b195e64d" providerId="ADAL" clId="{DDBA123A-6F34-4431-BE28-169B797F0407}" dt="2022-04-06T15:00:31.339" v="19" actId="47"/>
        <pc:sldMkLst>
          <pc:docMk/>
          <pc:sldMk cId="1624856671" sldId="1740"/>
        </pc:sldMkLst>
      </pc:sldChg>
      <pc:sldChg chg="modNotesTx">
        <pc:chgData name="Petur Þ. Sigurdsson" userId="b51620a9-a6bc-43cc-8d20-2596b195e64d" providerId="ADAL" clId="{DDBA123A-6F34-4431-BE28-169B797F0407}" dt="2022-04-06T15:00:01.058" v="14" actId="6549"/>
        <pc:sldMkLst>
          <pc:docMk/>
          <pc:sldMk cId="3712212875" sldId="1746"/>
        </pc:sldMkLst>
      </pc:sldChg>
      <pc:sldChg chg="modNotesTx">
        <pc:chgData name="Petur Þ. Sigurdsson" userId="b51620a9-a6bc-43cc-8d20-2596b195e64d" providerId="ADAL" clId="{DDBA123A-6F34-4431-BE28-169B797F0407}" dt="2022-04-06T15:00:06.360" v="16" actId="6549"/>
        <pc:sldMkLst>
          <pc:docMk/>
          <pc:sldMk cId="2162613793" sldId="1747"/>
        </pc:sldMkLst>
      </pc:sldChg>
      <pc:sldChg chg="modNotesTx">
        <pc:chgData name="Petur Þ. Sigurdsson" userId="b51620a9-a6bc-43cc-8d20-2596b195e64d" providerId="ADAL" clId="{DDBA123A-6F34-4431-BE28-169B797F0407}" dt="2022-04-06T15:00:17.069" v="18" actId="6549"/>
        <pc:sldMkLst>
          <pc:docMk/>
          <pc:sldMk cId="4151854021" sldId="1750"/>
        </pc:sldMkLst>
      </pc:sldChg>
      <pc:sldChg chg="del">
        <pc:chgData name="Petur Þ. Sigurdsson" userId="b51620a9-a6bc-43cc-8d20-2596b195e64d" providerId="ADAL" clId="{DDBA123A-6F34-4431-BE28-169B797F0407}" dt="2022-04-06T15:00:31.339" v="19" actId="47"/>
        <pc:sldMkLst>
          <pc:docMk/>
          <pc:sldMk cId="2423563738" sldId="1752"/>
        </pc:sldMkLst>
      </pc:sldChg>
      <pc:sldChg chg="del">
        <pc:chgData name="Petur Þ. Sigurdsson" userId="b51620a9-a6bc-43cc-8d20-2596b195e64d" providerId="ADAL" clId="{DDBA123A-6F34-4431-BE28-169B797F0407}" dt="2022-04-06T15:00:31.339" v="19" actId="47"/>
        <pc:sldMkLst>
          <pc:docMk/>
          <pc:sldMk cId="1687965778" sldId="1754"/>
        </pc:sldMkLst>
      </pc:sldChg>
      <pc:sldChg chg="modNotesTx">
        <pc:chgData name="Petur Þ. Sigurdsson" userId="b51620a9-a6bc-43cc-8d20-2596b195e64d" providerId="ADAL" clId="{DDBA123A-6F34-4431-BE28-169B797F0407}" dt="2022-04-06T14:59:57.706" v="13" actId="6549"/>
        <pc:sldMkLst>
          <pc:docMk/>
          <pc:sldMk cId="2139422155" sldId="1755"/>
        </pc:sldMkLst>
      </pc:sldChg>
      <pc:sldChg chg="modNotesTx">
        <pc:chgData name="Petur Þ. Sigurdsson" userId="b51620a9-a6bc-43cc-8d20-2596b195e64d" providerId="ADAL" clId="{DDBA123A-6F34-4431-BE28-169B797F0407}" dt="2022-04-06T15:00:09.528" v="17" actId="6549"/>
        <pc:sldMkLst>
          <pc:docMk/>
          <pc:sldMk cId="552549212" sldId="1756"/>
        </pc:sldMkLst>
      </pc:sldChg>
      <pc:sldChg chg="modNotesTx">
        <pc:chgData name="Petur Þ. Sigurdsson" userId="b51620a9-a6bc-43cc-8d20-2596b195e64d" providerId="ADAL" clId="{DDBA123A-6F34-4431-BE28-169B797F0407}" dt="2022-04-06T14:59:20.152" v="5" actId="6549"/>
        <pc:sldMkLst>
          <pc:docMk/>
          <pc:sldMk cId="368064057" sldId="1757"/>
        </pc:sldMkLst>
      </pc:sldChg>
      <pc:sldMasterChg chg="delSldLayout">
        <pc:chgData name="Petur Þ. Sigurdsson" userId="b51620a9-a6bc-43cc-8d20-2596b195e64d" providerId="ADAL" clId="{DDBA123A-6F34-4431-BE28-169B797F0407}" dt="2022-04-06T15:00:31.339" v="19" actId="47"/>
        <pc:sldMasterMkLst>
          <pc:docMk/>
          <pc:sldMasterMk cId="1025738492" sldId="2147483744"/>
        </pc:sldMasterMkLst>
        <pc:sldLayoutChg chg="del">
          <pc:chgData name="Petur Þ. Sigurdsson" userId="b51620a9-a6bc-43cc-8d20-2596b195e64d" providerId="ADAL" clId="{DDBA123A-6F34-4431-BE28-169B797F0407}" dt="2022-04-06T15:00:31.339" v="19" actId="47"/>
          <pc:sldLayoutMkLst>
            <pc:docMk/>
            <pc:sldMasterMk cId="1025738492" sldId="2147483744"/>
            <pc:sldLayoutMk cId="692061163" sldId="2147483827"/>
          </pc:sldLayoutMkLst>
        </pc:sldLayoutChg>
      </pc:sldMasterChg>
      <pc:sldMasterChg chg="delSldLayout">
        <pc:chgData name="Petur Þ. Sigurdsson" userId="b51620a9-a6bc-43cc-8d20-2596b195e64d" providerId="ADAL" clId="{DDBA123A-6F34-4431-BE28-169B797F0407}" dt="2022-04-06T15:00:31.339" v="19" actId="47"/>
        <pc:sldMasterMkLst>
          <pc:docMk/>
          <pc:sldMasterMk cId="1290336027" sldId="2147483775"/>
        </pc:sldMasterMkLst>
        <pc:sldLayoutChg chg="del">
          <pc:chgData name="Petur Þ. Sigurdsson" userId="b51620a9-a6bc-43cc-8d20-2596b195e64d" providerId="ADAL" clId="{DDBA123A-6F34-4431-BE28-169B797F0407}" dt="2022-04-06T15:00:31.339" v="19" actId="47"/>
          <pc:sldLayoutMkLst>
            <pc:docMk/>
            <pc:sldMasterMk cId="1290336027" sldId="2147483775"/>
            <pc:sldLayoutMk cId="3856800565" sldId="2147483829"/>
          </pc:sldLayoutMkLst>
        </pc:sldLayoutChg>
      </pc:sldMasterChg>
    </pc:docChg>
  </pc:docChgLst>
  <pc:docChgLst>
    <pc:chgData name="Petur Þ. Sigurdsson" userId="b51620a9-a6bc-43cc-8d20-2596b195e64d" providerId="ADAL" clId="{E1716FC9-178A-40F0-A43C-B2B6EC42F1A7}"/>
    <pc:docChg chg="delSld modSld modSection">
      <pc:chgData name="Petur Þ. Sigurdsson" userId="b51620a9-a6bc-43cc-8d20-2596b195e64d" providerId="ADAL" clId="{E1716FC9-178A-40F0-A43C-B2B6EC42F1A7}" dt="2022-05-24T13:11:30.769" v="30" actId="47"/>
      <pc:docMkLst>
        <pc:docMk/>
      </pc:docMkLst>
      <pc:sldChg chg="modNotesTx">
        <pc:chgData name="Petur Þ. Sigurdsson" userId="b51620a9-a6bc-43cc-8d20-2596b195e64d" providerId="ADAL" clId="{E1716FC9-178A-40F0-A43C-B2B6EC42F1A7}" dt="2022-05-24T13:10:06.567" v="0" actId="6549"/>
        <pc:sldMkLst>
          <pc:docMk/>
          <pc:sldMk cId="1465506457" sldId="406"/>
        </pc:sldMkLst>
      </pc:sldChg>
      <pc:sldChg chg="modNotesTx">
        <pc:chgData name="Petur Þ. Sigurdsson" userId="b51620a9-a6bc-43cc-8d20-2596b195e64d" providerId="ADAL" clId="{E1716FC9-178A-40F0-A43C-B2B6EC42F1A7}" dt="2022-05-24T13:11:24.193" v="27" actId="6549"/>
        <pc:sldMkLst>
          <pc:docMk/>
          <pc:sldMk cId="3763642251" sldId="408"/>
        </pc:sldMkLst>
      </pc:sldChg>
      <pc:sldChg chg="del">
        <pc:chgData name="Petur Þ. Sigurdsson" userId="b51620a9-a6bc-43cc-8d20-2596b195e64d" providerId="ADAL" clId="{E1716FC9-178A-40F0-A43C-B2B6EC42F1A7}" dt="2022-05-24T13:11:30.074" v="29" actId="47"/>
        <pc:sldMkLst>
          <pc:docMk/>
          <pc:sldMk cId="2331184188" sldId="410"/>
        </pc:sldMkLst>
      </pc:sldChg>
      <pc:sldChg chg="modNotesTx">
        <pc:chgData name="Petur Þ. Sigurdsson" userId="b51620a9-a6bc-43cc-8d20-2596b195e64d" providerId="ADAL" clId="{E1716FC9-178A-40F0-A43C-B2B6EC42F1A7}" dt="2022-05-24T13:10:09.268" v="1" actId="6549"/>
        <pc:sldMkLst>
          <pc:docMk/>
          <pc:sldMk cId="943522091" sldId="411"/>
        </pc:sldMkLst>
      </pc:sldChg>
      <pc:sldChg chg="del">
        <pc:chgData name="Petur Þ. Sigurdsson" userId="b51620a9-a6bc-43cc-8d20-2596b195e64d" providerId="ADAL" clId="{E1716FC9-178A-40F0-A43C-B2B6EC42F1A7}" dt="2022-05-24T13:10:11.745" v="2" actId="47"/>
        <pc:sldMkLst>
          <pc:docMk/>
          <pc:sldMk cId="3745706324" sldId="412"/>
        </pc:sldMkLst>
      </pc:sldChg>
      <pc:sldChg chg="del">
        <pc:chgData name="Petur Þ. Sigurdsson" userId="b51620a9-a6bc-43cc-8d20-2596b195e64d" providerId="ADAL" clId="{E1716FC9-178A-40F0-A43C-B2B6EC42F1A7}" dt="2022-05-24T13:10:14.094" v="3" actId="47"/>
        <pc:sldMkLst>
          <pc:docMk/>
          <pc:sldMk cId="4162140146" sldId="413"/>
        </pc:sldMkLst>
      </pc:sldChg>
      <pc:sldChg chg="del">
        <pc:chgData name="Petur Þ. Sigurdsson" userId="b51620a9-a6bc-43cc-8d20-2596b195e64d" providerId="ADAL" clId="{E1716FC9-178A-40F0-A43C-B2B6EC42F1A7}" dt="2022-05-24T13:11:09.668" v="22" actId="47"/>
        <pc:sldMkLst>
          <pc:docMk/>
          <pc:sldMk cId="1059511505" sldId="1711"/>
        </pc:sldMkLst>
      </pc:sldChg>
      <pc:sldChg chg="modNotesTx">
        <pc:chgData name="Petur Þ. Sigurdsson" userId="b51620a9-a6bc-43cc-8d20-2596b195e64d" providerId="ADAL" clId="{E1716FC9-178A-40F0-A43C-B2B6EC42F1A7}" dt="2022-05-24T13:10:47.923" v="15" actId="6549"/>
        <pc:sldMkLst>
          <pc:docMk/>
          <pc:sldMk cId="3435469945" sldId="1713"/>
        </pc:sldMkLst>
      </pc:sldChg>
      <pc:sldChg chg="modNotesTx">
        <pc:chgData name="Petur Þ. Sigurdsson" userId="b51620a9-a6bc-43cc-8d20-2596b195e64d" providerId="ADAL" clId="{E1716FC9-178A-40F0-A43C-B2B6EC42F1A7}" dt="2022-05-24T13:10:52.198" v="16" actId="6549"/>
        <pc:sldMkLst>
          <pc:docMk/>
          <pc:sldMk cId="1264657784" sldId="1714"/>
        </pc:sldMkLst>
      </pc:sldChg>
      <pc:sldChg chg="modNotesTx">
        <pc:chgData name="Petur Þ. Sigurdsson" userId="b51620a9-a6bc-43cc-8d20-2596b195e64d" providerId="ADAL" clId="{E1716FC9-178A-40F0-A43C-B2B6EC42F1A7}" dt="2022-05-24T13:10:56.187" v="17" actId="6549"/>
        <pc:sldMkLst>
          <pc:docMk/>
          <pc:sldMk cId="552503213" sldId="1715"/>
        </pc:sldMkLst>
      </pc:sldChg>
      <pc:sldChg chg="modNotesTx">
        <pc:chgData name="Petur Þ. Sigurdsson" userId="b51620a9-a6bc-43cc-8d20-2596b195e64d" providerId="ADAL" clId="{E1716FC9-178A-40F0-A43C-B2B6EC42F1A7}" dt="2022-05-24T13:11:00.117" v="18" actId="6549"/>
        <pc:sldMkLst>
          <pc:docMk/>
          <pc:sldMk cId="2890124613" sldId="1716"/>
        </pc:sldMkLst>
      </pc:sldChg>
      <pc:sldChg chg="modNotesTx">
        <pc:chgData name="Petur Þ. Sigurdsson" userId="b51620a9-a6bc-43cc-8d20-2596b195e64d" providerId="ADAL" clId="{E1716FC9-178A-40F0-A43C-B2B6EC42F1A7}" dt="2022-05-24T13:10:22.843" v="6" actId="6549"/>
        <pc:sldMkLst>
          <pc:docMk/>
          <pc:sldMk cId="3218397424" sldId="1726"/>
        </pc:sldMkLst>
      </pc:sldChg>
      <pc:sldChg chg="modNotesTx">
        <pc:chgData name="Petur Þ. Sigurdsson" userId="b51620a9-a6bc-43cc-8d20-2596b195e64d" providerId="ADAL" clId="{E1716FC9-178A-40F0-A43C-B2B6EC42F1A7}" dt="2022-05-24T13:10:28.362" v="8" actId="6549"/>
        <pc:sldMkLst>
          <pc:docMk/>
          <pc:sldMk cId="2968087850" sldId="1727"/>
        </pc:sldMkLst>
      </pc:sldChg>
      <pc:sldChg chg="modNotesTx">
        <pc:chgData name="Petur Þ. Sigurdsson" userId="b51620a9-a6bc-43cc-8d20-2596b195e64d" providerId="ADAL" clId="{E1716FC9-178A-40F0-A43C-B2B6EC42F1A7}" dt="2022-05-24T13:10:31.167" v="9" actId="6549"/>
        <pc:sldMkLst>
          <pc:docMk/>
          <pc:sldMk cId="985098619" sldId="1728"/>
        </pc:sldMkLst>
      </pc:sldChg>
      <pc:sldChg chg="modNotesTx">
        <pc:chgData name="Petur Þ. Sigurdsson" userId="b51620a9-a6bc-43cc-8d20-2596b195e64d" providerId="ADAL" clId="{E1716FC9-178A-40F0-A43C-B2B6EC42F1A7}" dt="2022-05-24T13:10:36.687" v="11" actId="6549"/>
        <pc:sldMkLst>
          <pc:docMk/>
          <pc:sldMk cId="2355139603" sldId="1734"/>
        </pc:sldMkLst>
      </pc:sldChg>
      <pc:sldChg chg="modNotesTx">
        <pc:chgData name="Petur Þ. Sigurdsson" userId="b51620a9-a6bc-43cc-8d20-2596b195e64d" providerId="ADAL" clId="{E1716FC9-178A-40F0-A43C-B2B6EC42F1A7}" dt="2022-05-24T13:10:33.898" v="10" actId="6549"/>
        <pc:sldMkLst>
          <pc:docMk/>
          <pc:sldMk cId="18012413" sldId="1735"/>
        </pc:sldMkLst>
      </pc:sldChg>
      <pc:sldChg chg="modNotesTx">
        <pc:chgData name="Petur Þ. Sigurdsson" userId="b51620a9-a6bc-43cc-8d20-2596b195e64d" providerId="ADAL" clId="{E1716FC9-178A-40F0-A43C-B2B6EC42F1A7}" dt="2022-05-24T13:10:42.282" v="13" actId="6549"/>
        <pc:sldMkLst>
          <pc:docMk/>
          <pc:sldMk cId="2829503253" sldId="1737"/>
        </pc:sldMkLst>
      </pc:sldChg>
      <pc:sldChg chg="modNotesTx">
        <pc:chgData name="Petur Þ. Sigurdsson" userId="b51620a9-a6bc-43cc-8d20-2596b195e64d" providerId="ADAL" clId="{E1716FC9-178A-40F0-A43C-B2B6EC42F1A7}" dt="2022-05-24T13:10:39.942" v="12" actId="6549"/>
        <pc:sldMkLst>
          <pc:docMk/>
          <pc:sldMk cId="2065823353" sldId="1739"/>
        </pc:sldMkLst>
      </pc:sldChg>
      <pc:sldChg chg="modNotesTx">
        <pc:chgData name="Petur Þ. Sigurdsson" userId="b51620a9-a6bc-43cc-8d20-2596b195e64d" providerId="ADAL" clId="{E1716FC9-178A-40F0-A43C-B2B6EC42F1A7}" dt="2022-05-24T13:10:45.462" v="14" actId="6549"/>
        <pc:sldMkLst>
          <pc:docMk/>
          <pc:sldMk cId="1247760514" sldId="1741"/>
        </pc:sldMkLst>
      </pc:sldChg>
      <pc:sldChg chg="modNotesTx">
        <pc:chgData name="Petur Þ. Sigurdsson" userId="b51620a9-a6bc-43cc-8d20-2596b195e64d" providerId="ADAL" clId="{E1716FC9-178A-40F0-A43C-B2B6EC42F1A7}" dt="2022-05-24T13:11:03.462" v="19" actId="6549"/>
        <pc:sldMkLst>
          <pc:docMk/>
          <pc:sldMk cId="913764130" sldId="1745"/>
        </pc:sldMkLst>
      </pc:sldChg>
      <pc:sldChg chg="del">
        <pc:chgData name="Petur Þ. Sigurdsson" userId="b51620a9-a6bc-43cc-8d20-2596b195e64d" providerId="ADAL" clId="{E1716FC9-178A-40F0-A43C-B2B6EC42F1A7}" dt="2022-05-24T13:11:08.902" v="21" actId="47"/>
        <pc:sldMkLst>
          <pc:docMk/>
          <pc:sldMk cId="3712212875" sldId="1746"/>
        </pc:sldMkLst>
      </pc:sldChg>
      <pc:sldChg chg="modNotesTx">
        <pc:chgData name="Petur Þ. Sigurdsson" userId="b51620a9-a6bc-43cc-8d20-2596b195e64d" providerId="ADAL" clId="{E1716FC9-178A-40F0-A43C-B2B6EC42F1A7}" dt="2022-05-24T13:11:18.088" v="25" actId="6549"/>
        <pc:sldMkLst>
          <pc:docMk/>
          <pc:sldMk cId="2162613793" sldId="1747"/>
        </pc:sldMkLst>
      </pc:sldChg>
      <pc:sldChg chg="modNotesTx">
        <pc:chgData name="Petur Þ. Sigurdsson" userId="b51620a9-a6bc-43cc-8d20-2596b195e64d" providerId="ADAL" clId="{E1716FC9-178A-40F0-A43C-B2B6EC42F1A7}" dt="2022-05-24T13:11:15.102" v="24" actId="6549"/>
        <pc:sldMkLst>
          <pc:docMk/>
          <pc:sldMk cId="4151854021" sldId="1750"/>
        </pc:sldMkLst>
      </pc:sldChg>
      <pc:sldChg chg="modNotesTx">
        <pc:chgData name="Petur Þ. Sigurdsson" userId="b51620a9-a6bc-43cc-8d20-2596b195e64d" providerId="ADAL" clId="{E1716FC9-178A-40F0-A43C-B2B6EC42F1A7}" dt="2022-05-24T13:11:12.252" v="23" actId="6549"/>
        <pc:sldMkLst>
          <pc:docMk/>
          <pc:sldMk cId="2245331573" sldId="1751"/>
        </pc:sldMkLst>
      </pc:sldChg>
      <pc:sldChg chg="modNotesTx">
        <pc:chgData name="Petur Þ. Sigurdsson" userId="b51620a9-a6bc-43cc-8d20-2596b195e64d" providerId="ADAL" clId="{E1716FC9-178A-40F0-A43C-B2B6EC42F1A7}" dt="2022-05-24T13:11:05.997" v="20" actId="6549"/>
        <pc:sldMkLst>
          <pc:docMk/>
          <pc:sldMk cId="2139422155" sldId="1755"/>
        </pc:sldMkLst>
      </pc:sldChg>
      <pc:sldChg chg="del">
        <pc:chgData name="Petur Þ. Sigurdsson" userId="b51620a9-a6bc-43cc-8d20-2596b195e64d" providerId="ADAL" clId="{E1716FC9-178A-40F0-A43C-B2B6EC42F1A7}" dt="2022-05-24T13:11:30.769" v="30" actId="47"/>
        <pc:sldMkLst>
          <pc:docMk/>
          <pc:sldMk cId="552549212" sldId="1756"/>
        </pc:sldMkLst>
      </pc:sldChg>
      <pc:sldChg chg="modNotesTx">
        <pc:chgData name="Petur Þ. Sigurdsson" userId="b51620a9-a6bc-43cc-8d20-2596b195e64d" providerId="ADAL" clId="{E1716FC9-178A-40F0-A43C-B2B6EC42F1A7}" dt="2022-05-24T13:10:25.423" v="7" actId="6549"/>
        <pc:sldMkLst>
          <pc:docMk/>
          <pc:sldMk cId="368064057" sldId="1757"/>
        </pc:sldMkLst>
      </pc:sldChg>
      <pc:sldChg chg="modNotesTx">
        <pc:chgData name="Petur Þ. Sigurdsson" userId="b51620a9-a6bc-43cc-8d20-2596b195e64d" providerId="ADAL" clId="{E1716FC9-178A-40F0-A43C-B2B6EC42F1A7}" dt="2022-05-24T13:10:17.113" v="4" actId="6549"/>
        <pc:sldMkLst>
          <pc:docMk/>
          <pc:sldMk cId="3284950347" sldId="1758"/>
        </pc:sldMkLst>
      </pc:sldChg>
      <pc:sldChg chg="modNotesTx">
        <pc:chgData name="Petur Þ. Sigurdsson" userId="b51620a9-a6bc-43cc-8d20-2596b195e64d" providerId="ADAL" clId="{E1716FC9-178A-40F0-A43C-B2B6EC42F1A7}" dt="2022-05-24T13:11:21.028" v="26" actId="6549"/>
        <pc:sldMkLst>
          <pc:docMk/>
          <pc:sldMk cId="2695793818" sldId="2134805197"/>
        </pc:sldMkLst>
      </pc:sldChg>
      <pc:sldChg chg="modNotesTx">
        <pc:chgData name="Petur Þ. Sigurdsson" userId="b51620a9-a6bc-43cc-8d20-2596b195e64d" providerId="ADAL" clId="{E1716FC9-178A-40F0-A43C-B2B6EC42F1A7}" dt="2022-05-24T13:10:19.752" v="5" actId="6549"/>
        <pc:sldMkLst>
          <pc:docMk/>
          <pc:sldMk cId="3429873482" sldId="2134805198"/>
        </pc:sldMkLst>
      </pc:sldChg>
      <pc:sldChg chg="del">
        <pc:chgData name="Petur Þ. Sigurdsson" userId="b51620a9-a6bc-43cc-8d20-2596b195e64d" providerId="ADAL" clId="{E1716FC9-178A-40F0-A43C-B2B6EC42F1A7}" dt="2022-05-24T13:11:29.196" v="28" actId="47"/>
        <pc:sldMkLst>
          <pc:docMk/>
          <pc:sldMk cId="3263365016" sldId="2134805199"/>
        </pc:sldMkLst>
      </pc:sldChg>
      <pc:sldMasterChg chg="delSldLayout">
        <pc:chgData name="Petur Þ. Sigurdsson" userId="b51620a9-a6bc-43cc-8d20-2596b195e64d" providerId="ADAL" clId="{E1716FC9-178A-40F0-A43C-B2B6EC42F1A7}" dt="2022-05-24T13:11:09.668" v="22" actId="47"/>
        <pc:sldMasterMkLst>
          <pc:docMk/>
          <pc:sldMasterMk cId="1941550071" sldId="2147483870"/>
        </pc:sldMasterMkLst>
        <pc:sldLayoutChg chg="del">
          <pc:chgData name="Petur Þ. Sigurdsson" userId="b51620a9-a6bc-43cc-8d20-2596b195e64d" providerId="ADAL" clId="{E1716FC9-178A-40F0-A43C-B2B6EC42F1A7}" dt="2022-05-24T13:11:09.668" v="22" actId="47"/>
          <pc:sldLayoutMkLst>
            <pc:docMk/>
            <pc:sldMasterMk cId="1941550071" sldId="2147483870"/>
            <pc:sldLayoutMk cId="3564308887" sldId="2147483881"/>
          </pc:sldLayoutMkLst>
        </pc:sldLayoutChg>
      </pc:sldMasterChg>
    </pc:docChg>
  </pc:docChgLst>
  <pc:docChgLst>
    <pc:chgData name="Petur Þ. Sigurdsson" userId="b51620a9-a6bc-43cc-8d20-2596b195e64d" providerId="ADAL" clId="{AE6CF630-B7DF-45B6-96DA-E2B0E8296F6C}"/>
    <pc:docChg chg="undo custSel modSld">
      <pc:chgData name="Petur Þ. Sigurdsson" userId="b51620a9-a6bc-43cc-8d20-2596b195e64d" providerId="ADAL" clId="{AE6CF630-B7DF-45B6-96DA-E2B0E8296F6C}" dt="2022-05-17T14:42:11.447" v="3956" actId="20577"/>
      <pc:docMkLst>
        <pc:docMk/>
      </pc:docMkLst>
      <pc:sldChg chg="modNotesTx">
        <pc:chgData name="Petur Þ. Sigurdsson" userId="b51620a9-a6bc-43cc-8d20-2596b195e64d" providerId="ADAL" clId="{AE6CF630-B7DF-45B6-96DA-E2B0E8296F6C}" dt="2022-05-16T22:53:34.227" v="3811" actId="115"/>
        <pc:sldMkLst>
          <pc:docMk/>
          <pc:sldMk cId="3763642251" sldId="408"/>
        </pc:sldMkLst>
      </pc:sldChg>
      <pc:sldChg chg="modNotesTx">
        <pc:chgData name="Petur Þ. Sigurdsson" userId="b51620a9-a6bc-43cc-8d20-2596b195e64d" providerId="ADAL" clId="{AE6CF630-B7DF-45B6-96DA-E2B0E8296F6C}" dt="2022-05-16T20:42:54.798" v="629" actId="20577"/>
        <pc:sldMkLst>
          <pc:docMk/>
          <pc:sldMk cId="943522091" sldId="411"/>
        </pc:sldMkLst>
      </pc:sldChg>
      <pc:sldChg chg="mod modShow">
        <pc:chgData name="Petur Þ. Sigurdsson" userId="b51620a9-a6bc-43cc-8d20-2596b195e64d" providerId="ADAL" clId="{AE6CF630-B7DF-45B6-96DA-E2B0E8296F6C}" dt="2022-05-15T20:36:55.295" v="309" actId="729"/>
        <pc:sldMkLst>
          <pc:docMk/>
          <pc:sldMk cId="3745706324" sldId="412"/>
        </pc:sldMkLst>
      </pc:sldChg>
      <pc:sldChg chg="mod modShow">
        <pc:chgData name="Petur Þ. Sigurdsson" userId="b51620a9-a6bc-43cc-8d20-2596b195e64d" providerId="ADAL" clId="{AE6CF630-B7DF-45B6-96DA-E2B0E8296F6C}" dt="2022-05-15T20:36:57.311" v="310" actId="729"/>
        <pc:sldMkLst>
          <pc:docMk/>
          <pc:sldMk cId="4162140146" sldId="413"/>
        </pc:sldMkLst>
      </pc:sldChg>
      <pc:sldChg chg="mod modShow">
        <pc:chgData name="Petur Þ. Sigurdsson" userId="b51620a9-a6bc-43cc-8d20-2596b195e64d" providerId="ADAL" clId="{AE6CF630-B7DF-45B6-96DA-E2B0E8296F6C}" dt="2022-05-15T20:35:06.716" v="308" actId="729"/>
        <pc:sldMkLst>
          <pc:docMk/>
          <pc:sldMk cId="1059511505" sldId="1711"/>
        </pc:sldMkLst>
      </pc:sldChg>
      <pc:sldChg chg="addSp modSp modAnim modNotesTx">
        <pc:chgData name="Petur Þ. Sigurdsson" userId="b51620a9-a6bc-43cc-8d20-2596b195e64d" providerId="ADAL" clId="{AE6CF630-B7DF-45B6-96DA-E2B0E8296F6C}" dt="2022-05-17T13:16:17.483" v="3823" actId="20577"/>
        <pc:sldMkLst>
          <pc:docMk/>
          <pc:sldMk cId="3435469945" sldId="1713"/>
        </pc:sldMkLst>
        <pc:picChg chg="add mod">
          <ac:chgData name="Petur Þ. Sigurdsson" userId="b51620a9-a6bc-43cc-8d20-2596b195e64d" providerId="ADAL" clId="{AE6CF630-B7DF-45B6-96DA-E2B0E8296F6C}" dt="2022-05-15T20:38:50.821" v="326" actId="1076"/>
          <ac:picMkLst>
            <pc:docMk/>
            <pc:sldMk cId="3435469945" sldId="1713"/>
            <ac:picMk id="1026" creationId="{5B5B6BCC-4CF5-5252-0550-9614B68DC019}"/>
          </ac:picMkLst>
        </pc:picChg>
        <pc:picChg chg="mod">
          <ac:chgData name="Petur Þ. Sigurdsson" userId="b51620a9-a6bc-43cc-8d20-2596b195e64d" providerId="ADAL" clId="{AE6CF630-B7DF-45B6-96DA-E2B0E8296F6C}" dt="2022-05-15T20:38:45.824" v="324" actId="1076"/>
          <ac:picMkLst>
            <pc:docMk/>
            <pc:sldMk cId="3435469945" sldId="1713"/>
            <ac:picMk id="5122" creationId="{7E4B0633-21C0-408F-A048-04BA141727E6}"/>
          </ac:picMkLst>
        </pc:picChg>
      </pc:sldChg>
      <pc:sldChg chg="modNotesTx">
        <pc:chgData name="Petur Þ. Sigurdsson" userId="b51620a9-a6bc-43cc-8d20-2596b195e64d" providerId="ADAL" clId="{AE6CF630-B7DF-45B6-96DA-E2B0E8296F6C}" dt="2022-05-16T22:49:22.537" v="3531" actId="5793"/>
        <pc:sldMkLst>
          <pc:docMk/>
          <pc:sldMk cId="1264657784" sldId="1714"/>
        </pc:sldMkLst>
      </pc:sldChg>
      <pc:sldChg chg="addSp delSp modSp mod delAnim modAnim modNotesTx">
        <pc:chgData name="Petur Þ. Sigurdsson" userId="b51620a9-a6bc-43cc-8d20-2596b195e64d" providerId="ADAL" clId="{AE6CF630-B7DF-45B6-96DA-E2B0E8296F6C}" dt="2022-05-16T22:50:01.160" v="3594" actId="20577"/>
        <pc:sldMkLst>
          <pc:docMk/>
          <pc:sldMk cId="552503213" sldId="1715"/>
        </pc:sldMkLst>
        <pc:picChg chg="mod">
          <ac:chgData name="Petur Þ. Sigurdsson" userId="b51620a9-a6bc-43cc-8d20-2596b195e64d" providerId="ADAL" clId="{AE6CF630-B7DF-45B6-96DA-E2B0E8296F6C}" dt="2022-05-15T20:44:32.413" v="333" actId="1076"/>
          <ac:picMkLst>
            <pc:docMk/>
            <pc:sldMk cId="552503213" sldId="1715"/>
            <ac:picMk id="8" creationId="{830C26CA-7BE3-4E4B-9B55-610501A48589}"/>
          </ac:picMkLst>
        </pc:picChg>
        <pc:picChg chg="del">
          <ac:chgData name="Petur Þ. Sigurdsson" userId="b51620a9-a6bc-43cc-8d20-2596b195e64d" providerId="ADAL" clId="{AE6CF630-B7DF-45B6-96DA-E2B0E8296F6C}" dt="2022-05-15T20:44:12.104" v="329" actId="478"/>
          <ac:picMkLst>
            <pc:docMk/>
            <pc:sldMk cId="552503213" sldId="1715"/>
            <ac:picMk id="24" creationId="{2CEAE90C-E158-4163-A4BD-33F43D70165C}"/>
          </ac:picMkLst>
        </pc:picChg>
        <pc:picChg chg="add mod">
          <ac:chgData name="Petur Þ. Sigurdsson" userId="b51620a9-a6bc-43cc-8d20-2596b195e64d" providerId="ADAL" clId="{AE6CF630-B7DF-45B6-96DA-E2B0E8296F6C}" dt="2022-05-15T20:44:34.374" v="334" actId="1076"/>
          <ac:picMkLst>
            <pc:docMk/>
            <pc:sldMk cId="552503213" sldId="1715"/>
            <ac:picMk id="2050" creationId="{087A8057-BA6F-F3DD-23A6-8B9FFC53E0D0}"/>
          </ac:picMkLst>
        </pc:picChg>
      </pc:sldChg>
      <pc:sldChg chg="modNotesTx">
        <pc:chgData name="Petur Þ. Sigurdsson" userId="b51620a9-a6bc-43cc-8d20-2596b195e64d" providerId="ADAL" clId="{AE6CF630-B7DF-45B6-96DA-E2B0E8296F6C}" dt="2022-05-16T22:51:04.766" v="3693" actId="113"/>
        <pc:sldMkLst>
          <pc:docMk/>
          <pc:sldMk cId="2890124613" sldId="1716"/>
        </pc:sldMkLst>
      </pc:sldChg>
      <pc:sldChg chg="modNotesTx">
        <pc:chgData name="Petur Þ. Sigurdsson" userId="b51620a9-a6bc-43cc-8d20-2596b195e64d" providerId="ADAL" clId="{AE6CF630-B7DF-45B6-96DA-E2B0E8296F6C}" dt="2022-05-16T22:28:33.537" v="2509" actId="113"/>
        <pc:sldMkLst>
          <pc:docMk/>
          <pc:sldMk cId="3218397424" sldId="1726"/>
        </pc:sldMkLst>
      </pc:sldChg>
      <pc:sldChg chg="modNotesTx">
        <pc:chgData name="Petur Þ. Sigurdsson" userId="b51620a9-a6bc-43cc-8d20-2596b195e64d" providerId="ADAL" clId="{AE6CF630-B7DF-45B6-96DA-E2B0E8296F6C}" dt="2022-05-16T22:29:59.860" v="2620" actId="5793"/>
        <pc:sldMkLst>
          <pc:docMk/>
          <pc:sldMk cId="2968087850" sldId="1727"/>
        </pc:sldMkLst>
      </pc:sldChg>
      <pc:sldChg chg="modNotesTx">
        <pc:chgData name="Petur Þ. Sigurdsson" userId="b51620a9-a6bc-43cc-8d20-2596b195e64d" providerId="ADAL" clId="{AE6CF630-B7DF-45B6-96DA-E2B0E8296F6C}" dt="2022-05-16T22:31:02.402" v="2796" actId="20577"/>
        <pc:sldMkLst>
          <pc:docMk/>
          <pc:sldMk cId="985098619" sldId="1728"/>
        </pc:sldMkLst>
      </pc:sldChg>
      <pc:sldChg chg="modNotesTx">
        <pc:chgData name="Petur Þ. Sigurdsson" userId="b51620a9-a6bc-43cc-8d20-2596b195e64d" providerId="ADAL" clId="{AE6CF630-B7DF-45B6-96DA-E2B0E8296F6C}" dt="2022-05-15T18:46:13.713" v="100" actId="20577"/>
        <pc:sldMkLst>
          <pc:docMk/>
          <pc:sldMk cId="18012413" sldId="1735"/>
        </pc:sldMkLst>
      </pc:sldChg>
      <pc:sldChg chg="modNotesTx">
        <pc:chgData name="Petur Þ. Sigurdsson" userId="b51620a9-a6bc-43cc-8d20-2596b195e64d" providerId="ADAL" clId="{AE6CF630-B7DF-45B6-96DA-E2B0E8296F6C}" dt="2022-05-16T22:47:47.714" v="3527" actId="20577"/>
        <pc:sldMkLst>
          <pc:docMk/>
          <pc:sldMk cId="2829503253" sldId="1737"/>
        </pc:sldMkLst>
      </pc:sldChg>
      <pc:sldChg chg="modNotesTx">
        <pc:chgData name="Petur Þ. Sigurdsson" userId="b51620a9-a6bc-43cc-8d20-2596b195e64d" providerId="ADAL" clId="{AE6CF630-B7DF-45B6-96DA-E2B0E8296F6C}" dt="2022-05-15T18:46:59.839" v="211" actId="20577"/>
        <pc:sldMkLst>
          <pc:docMk/>
          <pc:sldMk cId="2065823353" sldId="1739"/>
        </pc:sldMkLst>
      </pc:sldChg>
      <pc:sldChg chg="modNotesTx">
        <pc:chgData name="Petur Þ. Sigurdsson" userId="b51620a9-a6bc-43cc-8d20-2596b195e64d" providerId="ADAL" clId="{AE6CF630-B7DF-45B6-96DA-E2B0E8296F6C}" dt="2022-05-15T18:48:15.890" v="270" actId="20577"/>
        <pc:sldMkLst>
          <pc:docMk/>
          <pc:sldMk cId="1247760514" sldId="1741"/>
        </pc:sldMkLst>
      </pc:sldChg>
      <pc:sldChg chg="modNotesTx">
        <pc:chgData name="Petur Þ. Sigurdsson" userId="b51620a9-a6bc-43cc-8d20-2596b195e64d" providerId="ADAL" clId="{AE6CF630-B7DF-45B6-96DA-E2B0E8296F6C}" dt="2022-05-16T22:51:16.109" v="3694" actId="20577"/>
        <pc:sldMkLst>
          <pc:docMk/>
          <pc:sldMk cId="913764130" sldId="1745"/>
        </pc:sldMkLst>
      </pc:sldChg>
      <pc:sldChg chg="mod modShow">
        <pc:chgData name="Petur Þ. Sigurdsson" userId="b51620a9-a6bc-43cc-8d20-2596b195e64d" providerId="ADAL" clId="{AE6CF630-B7DF-45B6-96DA-E2B0E8296F6C}" dt="2022-05-15T20:35:04.388" v="307" actId="729"/>
        <pc:sldMkLst>
          <pc:docMk/>
          <pc:sldMk cId="3712212875" sldId="1746"/>
        </pc:sldMkLst>
      </pc:sldChg>
      <pc:sldChg chg="modNotesTx">
        <pc:chgData name="Petur Þ. Sigurdsson" userId="b51620a9-a6bc-43cc-8d20-2596b195e64d" providerId="ADAL" clId="{AE6CF630-B7DF-45B6-96DA-E2B0E8296F6C}" dt="2022-05-16T22:52:40.031" v="3805" actId="20577"/>
        <pc:sldMkLst>
          <pc:docMk/>
          <pc:sldMk cId="2162613793" sldId="1747"/>
        </pc:sldMkLst>
      </pc:sldChg>
      <pc:sldChg chg="modNotesTx">
        <pc:chgData name="Petur Þ. Sigurdsson" userId="b51620a9-a6bc-43cc-8d20-2596b195e64d" providerId="ADAL" clId="{AE6CF630-B7DF-45B6-96DA-E2B0E8296F6C}" dt="2022-05-16T10:48:40.641" v="422" actId="20577"/>
        <pc:sldMkLst>
          <pc:docMk/>
          <pc:sldMk cId="4151854021" sldId="1750"/>
        </pc:sldMkLst>
      </pc:sldChg>
      <pc:sldChg chg="modNotesTx">
        <pc:chgData name="Petur Þ. Sigurdsson" userId="b51620a9-a6bc-43cc-8d20-2596b195e64d" providerId="ADAL" clId="{AE6CF630-B7DF-45B6-96DA-E2B0E8296F6C}" dt="2022-05-16T22:51:58.965" v="3789" actId="20577"/>
        <pc:sldMkLst>
          <pc:docMk/>
          <pc:sldMk cId="2245331573" sldId="1751"/>
        </pc:sldMkLst>
      </pc:sldChg>
      <pc:sldChg chg="modNotesTx">
        <pc:chgData name="Petur Þ. Sigurdsson" userId="b51620a9-a6bc-43cc-8d20-2596b195e64d" providerId="ADAL" clId="{AE6CF630-B7DF-45B6-96DA-E2B0E8296F6C}" dt="2022-05-15T18:48:50.226" v="278" actId="20577"/>
        <pc:sldMkLst>
          <pc:docMk/>
          <pc:sldMk cId="2139422155" sldId="1755"/>
        </pc:sldMkLst>
      </pc:sldChg>
      <pc:sldChg chg="modNotesTx">
        <pc:chgData name="Petur Þ. Sigurdsson" userId="b51620a9-a6bc-43cc-8d20-2596b195e64d" providerId="ADAL" clId="{AE6CF630-B7DF-45B6-96DA-E2B0E8296F6C}" dt="2022-05-17T14:29:46.201" v="3942" actId="5793"/>
        <pc:sldMkLst>
          <pc:docMk/>
          <pc:sldMk cId="368064057" sldId="1757"/>
        </pc:sldMkLst>
      </pc:sldChg>
      <pc:sldChg chg="modNotesTx">
        <pc:chgData name="Petur Þ. Sigurdsson" userId="b51620a9-a6bc-43cc-8d20-2596b195e64d" providerId="ADAL" clId="{AE6CF630-B7DF-45B6-96DA-E2B0E8296F6C}" dt="2022-05-16T22:05:55.330" v="1001" actId="20577"/>
        <pc:sldMkLst>
          <pc:docMk/>
          <pc:sldMk cId="3284950347" sldId="1758"/>
        </pc:sldMkLst>
      </pc:sldChg>
      <pc:sldChg chg="modSp mod modNotesTx">
        <pc:chgData name="Petur Þ. Sigurdsson" userId="b51620a9-a6bc-43cc-8d20-2596b195e64d" providerId="ADAL" clId="{AE6CF630-B7DF-45B6-96DA-E2B0E8296F6C}" dt="2022-05-17T14:42:11.447" v="3956" actId="20577"/>
        <pc:sldMkLst>
          <pc:docMk/>
          <pc:sldMk cId="2695793818" sldId="2134805197"/>
        </pc:sldMkLst>
        <pc:spChg chg="mod">
          <ac:chgData name="Petur Þ. Sigurdsson" userId="b51620a9-a6bc-43cc-8d20-2596b195e64d" providerId="ADAL" clId="{AE6CF630-B7DF-45B6-96DA-E2B0E8296F6C}" dt="2022-05-15T23:20:04.474" v="421" actId="20577"/>
          <ac:spMkLst>
            <pc:docMk/>
            <pc:sldMk cId="2695793818" sldId="2134805197"/>
            <ac:spMk id="41" creationId="{F99E2856-55CA-4672-9AE1-FE7F1E8BA3CF}"/>
          </ac:spMkLst>
        </pc:spChg>
      </pc:sldChg>
      <pc:sldChg chg="modNotesTx">
        <pc:chgData name="Petur Þ. Sigurdsson" userId="b51620a9-a6bc-43cc-8d20-2596b195e64d" providerId="ADAL" clId="{AE6CF630-B7DF-45B6-96DA-E2B0E8296F6C}" dt="2022-05-17T14:26:49.683" v="3909" actId="5793"/>
        <pc:sldMkLst>
          <pc:docMk/>
          <pc:sldMk cId="3429873482" sldId="2134805198"/>
        </pc:sldMkLst>
      </pc:sldChg>
    </pc:docChg>
  </pc:docChgLst>
  <pc:docChgLst>
    <pc:chgData name="Elias Johann Jonsson" userId="b5c5b07b-0736-4128-9608-921222621f08" providerId="ADAL" clId="{3713F2C3-231D-A947-9030-1FC2CA7FFA0D}"/>
    <pc:docChg chg="undo custSel addSld delSld modSld modSection">
      <pc:chgData name="Elias Johann Jonsson" userId="b5c5b07b-0736-4128-9608-921222621f08" providerId="ADAL" clId="{3713F2C3-231D-A947-9030-1FC2CA7FFA0D}" dt="2022-04-19T15:20:20.018" v="829" actId="207"/>
      <pc:docMkLst>
        <pc:docMk/>
      </pc:docMkLst>
      <pc:sldChg chg="modSp mod">
        <pc:chgData name="Elias Johann Jonsson" userId="b5c5b07b-0736-4128-9608-921222621f08" providerId="ADAL" clId="{3713F2C3-231D-A947-9030-1FC2CA7FFA0D}" dt="2022-04-19T12:08:07.826" v="541" actId="404"/>
        <pc:sldMkLst>
          <pc:docMk/>
          <pc:sldMk cId="943522091" sldId="411"/>
        </pc:sldMkLst>
        <pc:spChg chg="mod">
          <ac:chgData name="Elias Johann Jonsson" userId="b5c5b07b-0736-4128-9608-921222621f08" providerId="ADAL" clId="{3713F2C3-231D-A947-9030-1FC2CA7FFA0D}" dt="2022-04-19T12:08:07.826" v="541" actId="404"/>
          <ac:spMkLst>
            <pc:docMk/>
            <pc:sldMk cId="943522091" sldId="411"/>
            <ac:spMk id="2" creationId="{25332306-0255-41F4-A7A8-7AEE86A983F5}"/>
          </ac:spMkLst>
        </pc:spChg>
      </pc:sldChg>
      <pc:sldChg chg="addSp delSp modSp mod">
        <pc:chgData name="Elias Johann Jonsson" userId="b5c5b07b-0736-4128-9608-921222621f08" providerId="ADAL" clId="{3713F2C3-231D-A947-9030-1FC2CA7FFA0D}" dt="2022-04-19T09:25:41.702" v="31" actId="1076"/>
        <pc:sldMkLst>
          <pc:docMk/>
          <pc:sldMk cId="3745706324" sldId="412"/>
        </pc:sldMkLst>
        <pc:spChg chg="del">
          <ac:chgData name="Elias Johann Jonsson" userId="b5c5b07b-0736-4128-9608-921222621f08" providerId="ADAL" clId="{3713F2C3-231D-A947-9030-1FC2CA7FFA0D}" dt="2022-04-19T09:25:31.865" v="30" actId="478"/>
          <ac:spMkLst>
            <pc:docMk/>
            <pc:sldMk cId="3745706324" sldId="412"/>
            <ac:spMk id="5" creationId="{6DA1410A-AA98-4F5F-9BB9-DF1BEE3B52B5}"/>
          </ac:spMkLst>
        </pc:spChg>
        <pc:spChg chg="mod">
          <ac:chgData name="Elias Johann Jonsson" userId="b5c5b07b-0736-4128-9608-921222621f08" providerId="ADAL" clId="{3713F2C3-231D-A947-9030-1FC2CA7FFA0D}" dt="2022-04-19T09:25:06.759" v="25" actId="2711"/>
          <ac:spMkLst>
            <pc:docMk/>
            <pc:sldMk cId="3745706324" sldId="412"/>
            <ac:spMk id="7" creationId="{B5C22E4E-111F-4208-85FD-E1922710E1C7}"/>
          </ac:spMkLst>
        </pc:spChg>
        <pc:spChg chg="mod">
          <ac:chgData name="Elias Johann Jonsson" userId="b5c5b07b-0736-4128-9608-921222621f08" providerId="ADAL" clId="{3713F2C3-231D-A947-9030-1FC2CA7FFA0D}" dt="2022-04-19T09:25:13.824" v="27" actId="1076"/>
          <ac:spMkLst>
            <pc:docMk/>
            <pc:sldMk cId="3745706324" sldId="412"/>
            <ac:spMk id="8" creationId="{B61BC959-FCB4-4CB6-B9E8-5D65841E75A8}"/>
          </ac:spMkLst>
        </pc:spChg>
        <pc:spChg chg="mod">
          <ac:chgData name="Elias Johann Jonsson" userId="b5c5b07b-0736-4128-9608-921222621f08" providerId="ADAL" clId="{3713F2C3-231D-A947-9030-1FC2CA7FFA0D}" dt="2022-04-19T09:25:17.224" v="28" actId="1076"/>
          <ac:spMkLst>
            <pc:docMk/>
            <pc:sldMk cId="3745706324" sldId="412"/>
            <ac:spMk id="9" creationId="{1956EF18-FA9A-4F20-8157-BF0533DE16AE}"/>
          </ac:spMkLst>
        </pc:spChg>
        <pc:spChg chg="add mod">
          <ac:chgData name="Elias Johann Jonsson" userId="b5c5b07b-0736-4128-9608-921222621f08" providerId="ADAL" clId="{3713F2C3-231D-A947-9030-1FC2CA7FFA0D}" dt="2022-04-19T09:25:41.702" v="31" actId="1076"/>
          <ac:spMkLst>
            <pc:docMk/>
            <pc:sldMk cId="3745706324" sldId="412"/>
            <ac:spMk id="13" creationId="{A8C4085F-9C73-5EA8-E3C6-680FCE2A8056}"/>
          </ac:spMkLst>
        </pc:spChg>
        <pc:picChg chg="add mod">
          <ac:chgData name="Elias Johann Jonsson" userId="b5c5b07b-0736-4128-9608-921222621f08" providerId="ADAL" clId="{3713F2C3-231D-A947-9030-1FC2CA7FFA0D}" dt="2022-04-19T09:25:41.702" v="31" actId="1076"/>
          <ac:picMkLst>
            <pc:docMk/>
            <pc:sldMk cId="3745706324" sldId="412"/>
            <ac:picMk id="12" creationId="{E3F95E9B-5C23-8271-F55A-5E577CB21AEE}"/>
          </ac:picMkLst>
        </pc:picChg>
      </pc:sldChg>
      <pc:sldChg chg="addSp delSp modSp mod">
        <pc:chgData name="Elias Johann Jonsson" userId="b5c5b07b-0736-4128-9608-921222621f08" providerId="ADAL" clId="{3713F2C3-231D-A947-9030-1FC2CA7FFA0D}" dt="2022-04-19T09:25:54.681" v="34"/>
        <pc:sldMkLst>
          <pc:docMk/>
          <pc:sldMk cId="4162140146" sldId="413"/>
        </pc:sldMkLst>
        <pc:spChg chg="del">
          <ac:chgData name="Elias Johann Jonsson" userId="b5c5b07b-0736-4128-9608-921222621f08" providerId="ADAL" clId="{3713F2C3-231D-A947-9030-1FC2CA7FFA0D}" dt="2022-04-19T09:25:53.818" v="33" actId="478"/>
          <ac:spMkLst>
            <pc:docMk/>
            <pc:sldMk cId="4162140146" sldId="413"/>
            <ac:spMk id="14" creationId="{94246741-FA3F-4B40-8348-0F94C289EAA4}"/>
          </ac:spMkLst>
        </pc:spChg>
        <pc:spChg chg="add mod">
          <ac:chgData name="Elias Johann Jonsson" userId="b5c5b07b-0736-4128-9608-921222621f08" providerId="ADAL" clId="{3713F2C3-231D-A947-9030-1FC2CA7FFA0D}" dt="2022-04-19T09:25:54.681" v="34"/>
          <ac:spMkLst>
            <pc:docMk/>
            <pc:sldMk cId="4162140146" sldId="413"/>
            <ac:spMk id="26" creationId="{B3777957-EAFD-3EE0-69ED-E7410C89061F}"/>
          </ac:spMkLst>
        </pc:spChg>
        <pc:picChg chg="add del mod">
          <ac:chgData name="Elias Johann Jonsson" userId="b5c5b07b-0736-4128-9608-921222621f08" providerId="ADAL" clId="{3713F2C3-231D-A947-9030-1FC2CA7FFA0D}" dt="2022-04-19T09:25:46.337" v="32" actId="478"/>
          <ac:picMkLst>
            <pc:docMk/>
            <pc:sldMk cId="4162140146" sldId="413"/>
            <ac:picMk id="4" creationId="{81234335-42A7-0849-5DC8-9DAC77C45E6A}"/>
          </ac:picMkLst>
        </pc:picChg>
        <pc:picChg chg="add mod">
          <ac:chgData name="Elias Johann Jonsson" userId="b5c5b07b-0736-4128-9608-921222621f08" providerId="ADAL" clId="{3713F2C3-231D-A947-9030-1FC2CA7FFA0D}" dt="2022-04-19T09:25:54.681" v="34"/>
          <ac:picMkLst>
            <pc:docMk/>
            <pc:sldMk cId="4162140146" sldId="413"/>
            <ac:picMk id="25" creationId="{865BFF8C-9FC8-F4DA-EBE8-5DF82D8F5A09}"/>
          </ac:picMkLst>
        </pc:picChg>
      </pc:sldChg>
      <pc:sldChg chg="addSp delSp modSp del mod addAnim delAnim modAnim">
        <pc:chgData name="Elias Johann Jonsson" userId="b5c5b07b-0736-4128-9608-921222621f08" providerId="ADAL" clId="{3713F2C3-231D-A947-9030-1FC2CA7FFA0D}" dt="2022-04-19T10:51:26.298" v="204" actId="2696"/>
        <pc:sldMkLst>
          <pc:docMk/>
          <pc:sldMk cId="1608138782" sldId="414"/>
        </pc:sldMkLst>
        <pc:spChg chg="del mod">
          <ac:chgData name="Elias Johann Jonsson" userId="b5c5b07b-0736-4128-9608-921222621f08" providerId="ADAL" clId="{3713F2C3-231D-A947-9030-1FC2CA7FFA0D}" dt="2022-04-19T10:46:24.720" v="121" actId="478"/>
          <ac:spMkLst>
            <pc:docMk/>
            <pc:sldMk cId="1608138782" sldId="414"/>
            <ac:spMk id="3" creationId="{13359133-E214-4E28-AF83-C0123086203C}"/>
          </ac:spMkLst>
        </pc:spChg>
        <pc:spChg chg="del">
          <ac:chgData name="Elias Johann Jonsson" userId="b5c5b07b-0736-4128-9608-921222621f08" providerId="ADAL" clId="{3713F2C3-231D-A947-9030-1FC2CA7FFA0D}" dt="2022-04-19T10:47:06.464" v="129" actId="478"/>
          <ac:spMkLst>
            <pc:docMk/>
            <pc:sldMk cId="1608138782" sldId="414"/>
            <ac:spMk id="4" creationId="{C866E6F5-C1D8-44BD-8034-5C1CC836F71C}"/>
          </ac:spMkLst>
        </pc:spChg>
        <pc:spChg chg="add del">
          <ac:chgData name="Elias Johann Jonsson" userId="b5c5b07b-0736-4128-9608-921222621f08" providerId="ADAL" clId="{3713F2C3-231D-A947-9030-1FC2CA7FFA0D}" dt="2022-04-19T10:49:10.452" v="184" actId="478"/>
          <ac:spMkLst>
            <pc:docMk/>
            <pc:sldMk cId="1608138782" sldId="414"/>
            <ac:spMk id="5" creationId="{D7EEDC23-9D3E-4C7B-A151-967B8ED7B185}"/>
          </ac:spMkLst>
        </pc:spChg>
        <pc:spChg chg="add del">
          <ac:chgData name="Elias Johann Jonsson" userId="b5c5b07b-0736-4128-9608-921222621f08" providerId="ADAL" clId="{3713F2C3-231D-A947-9030-1FC2CA7FFA0D}" dt="2022-04-19T10:49:10.452" v="184" actId="478"/>
          <ac:spMkLst>
            <pc:docMk/>
            <pc:sldMk cId="1608138782" sldId="414"/>
            <ac:spMk id="6" creationId="{E11D07F9-473D-4639-9540-821798001360}"/>
          </ac:spMkLst>
        </pc:spChg>
        <pc:spChg chg="add mod">
          <ac:chgData name="Elias Johann Jonsson" userId="b5c5b07b-0736-4128-9608-921222621f08" providerId="ADAL" clId="{3713F2C3-231D-A947-9030-1FC2CA7FFA0D}" dt="2022-04-19T10:45:40.302" v="92" actId="167"/>
          <ac:spMkLst>
            <pc:docMk/>
            <pc:sldMk cId="1608138782" sldId="414"/>
            <ac:spMk id="17" creationId="{261AE95D-715F-DE3A-2820-3B63C089AEA1}"/>
          </ac:spMkLst>
        </pc:spChg>
        <pc:spChg chg="mod">
          <ac:chgData name="Elias Johann Jonsson" userId="b5c5b07b-0736-4128-9608-921222621f08" providerId="ADAL" clId="{3713F2C3-231D-A947-9030-1FC2CA7FFA0D}" dt="2022-04-19T10:49:08.476" v="170" actId="2711"/>
          <ac:spMkLst>
            <pc:docMk/>
            <pc:sldMk cId="1608138782" sldId="414"/>
            <ac:spMk id="28" creationId="{C88BD206-15F8-4D82-85C5-49581D3BE5D2}"/>
          </ac:spMkLst>
        </pc:spChg>
        <pc:spChg chg="del topLvl">
          <ac:chgData name="Elias Johann Jonsson" userId="b5c5b07b-0736-4128-9608-921222621f08" providerId="ADAL" clId="{3713F2C3-231D-A947-9030-1FC2CA7FFA0D}" dt="2022-04-19T10:44:18.964" v="68" actId="478"/>
          <ac:spMkLst>
            <pc:docMk/>
            <pc:sldMk cId="1608138782" sldId="414"/>
            <ac:spMk id="39" creationId="{D5118CD9-D810-4A19-BC16-2A0ABCC224A1}"/>
          </ac:spMkLst>
        </pc:spChg>
        <pc:spChg chg="add mod">
          <ac:chgData name="Elias Johann Jonsson" userId="b5c5b07b-0736-4128-9608-921222621f08" providerId="ADAL" clId="{3713F2C3-231D-A947-9030-1FC2CA7FFA0D}" dt="2022-04-19T10:43:39.734" v="48" actId="1076"/>
          <ac:spMkLst>
            <pc:docMk/>
            <pc:sldMk cId="1608138782" sldId="414"/>
            <ac:spMk id="43" creationId="{6684A661-C864-461B-D072-85B23BCAE2E5}"/>
          </ac:spMkLst>
        </pc:spChg>
        <pc:spChg chg="add mod">
          <ac:chgData name="Elias Johann Jonsson" userId="b5c5b07b-0736-4128-9608-921222621f08" providerId="ADAL" clId="{3713F2C3-231D-A947-9030-1FC2CA7FFA0D}" dt="2022-04-19T10:44:36.130" v="73" actId="1035"/>
          <ac:spMkLst>
            <pc:docMk/>
            <pc:sldMk cId="1608138782" sldId="414"/>
            <ac:spMk id="47" creationId="{B03DCC48-2CEA-F9DF-EE4B-D207FE08551B}"/>
          </ac:spMkLst>
        </pc:spChg>
        <pc:spChg chg="add mod">
          <ac:chgData name="Elias Johann Jonsson" userId="b5c5b07b-0736-4128-9608-921222621f08" providerId="ADAL" clId="{3713F2C3-231D-A947-9030-1FC2CA7FFA0D}" dt="2022-04-19T10:44:58.269" v="86" actId="1038"/>
          <ac:spMkLst>
            <pc:docMk/>
            <pc:sldMk cId="1608138782" sldId="414"/>
            <ac:spMk id="49" creationId="{63784979-E8B8-36D7-3986-1D8400F8496A}"/>
          </ac:spMkLst>
        </pc:spChg>
        <pc:spChg chg="add mod">
          <ac:chgData name="Elias Johann Jonsson" userId="b5c5b07b-0736-4128-9608-921222621f08" providerId="ADAL" clId="{3713F2C3-231D-A947-9030-1FC2CA7FFA0D}" dt="2022-04-19T10:46:23.153" v="120" actId="1076"/>
          <ac:spMkLst>
            <pc:docMk/>
            <pc:sldMk cId="1608138782" sldId="414"/>
            <ac:spMk id="53" creationId="{B6D25736-64FE-C2D7-3A37-F42C5A7D7263}"/>
          </ac:spMkLst>
        </pc:spChg>
        <pc:spChg chg="add mod">
          <ac:chgData name="Elias Johann Jonsson" userId="b5c5b07b-0736-4128-9608-921222621f08" providerId="ADAL" clId="{3713F2C3-231D-A947-9030-1FC2CA7FFA0D}" dt="2022-04-19T10:49:10.312" v="183" actId="14100"/>
          <ac:spMkLst>
            <pc:docMk/>
            <pc:sldMk cId="1608138782" sldId="414"/>
            <ac:spMk id="54" creationId="{B9F7B491-5CF2-91C0-E0CD-9F71BB209AB2}"/>
          </ac:spMkLst>
        </pc:spChg>
        <pc:spChg chg="add mod">
          <ac:chgData name="Elias Johann Jonsson" userId="b5c5b07b-0736-4128-9608-921222621f08" providerId="ADAL" clId="{3713F2C3-231D-A947-9030-1FC2CA7FFA0D}" dt="2022-04-19T10:49:10.898" v="187" actId="571"/>
          <ac:spMkLst>
            <pc:docMk/>
            <pc:sldMk cId="1608138782" sldId="414"/>
            <ac:spMk id="55" creationId="{D18E5CE3-B100-BF7A-6AE0-3760DFFC946A}"/>
          </ac:spMkLst>
        </pc:spChg>
        <pc:spChg chg="add mod">
          <ac:chgData name="Elias Johann Jonsson" userId="b5c5b07b-0736-4128-9608-921222621f08" providerId="ADAL" clId="{3713F2C3-231D-A947-9030-1FC2CA7FFA0D}" dt="2022-04-19T10:49:09.138" v="174" actId="571"/>
          <ac:spMkLst>
            <pc:docMk/>
            <pc:sldMk cId="1608138782" sldId="414"/>
            <ac:spMk id="56" creationId="{2D4B45B7-7011-200C-BAFC-D092E5E81F01}"/>
          </ac:spMkLst>
        </pc:spChg>
        <pc:spChg chg="add mod">
          <ac:chgData name="Elias Johann Jonsson" userId="b5c5b07b-0736-4128-9608-921222621f08" providerId="ADAL" clId="{3713F2C3-231D-A947-9030-1FC2CA7FFA0D}" dt="2022-04-19T10:49:09.138" v="174" actId="571"/>
          <ac:spMkLst>
            <pc:docMk/>
            <pc:sldMk cId="1608138782" sldId="414"/>
            <ac:spMk id="57" creationId="{155CFC86-3FA0-6D04-A5A6-6D857F040F30}"/>
          </ac:spMkLst>
        </pc:spChg>
        <pc:spChg chg="add mod">
          <ac:chgData name="Elias Johann Jonsson" userId="b5c5b07b-0736-4128-9608-921222621f08" providerId="ADAL" clId="{3713F2C3-231D-A947-9030-1FC2CA7FFA0D}" dt="2022-04-19T10:49:08.863" v="172" actId="571"/>
          <ac:spMkLst>
            <pc:docMk/>
            <pc:sldMk cId="1608138782" sldId="414"/>
            <ac:spMk id="58" creationId="{B414A1D6-0747-B153-17C0-906A9D12FEA0}"/>
          </ac:spMkLst>
        </pc:spChg>
        <pc:spChg chg="add mod">
          <ac:chgData name="Elias Johann Jonsson" userId="b5c5b07b-0736-4128-9608-921222621f08" providerId="ADAL" clId="{3713F2C3-231D-A947-9030-1FC2CA7FFA0D}" dt="2022-04-19T10:49:08.863" v="172" actId="571"/>
          <ac:spMkLst>
            <pc:docMk/>
            <pc:sldMk cId="1608138782" sldId="414"/>
            <ac:spMk id="59" creationId="{1CB956CB-0682-96A5-693F-6EF631084051}"/>
          </ac:spMkLst>
        </pc:spChg>
        <pc:grpChg chg="del mod">
          <ac:chgData name="Elias Johann Jonsson" userId="b5c5b07b-0736-4128-9608-921222621f08" providerId="ADAL" clId="{3713F2C3-231D-A947-9030-1FC2CA7FFA0D}" dt="2022-04-19T10:43:32.908" v="47" actId="478"/>
          <ac:grpSpMkLst>
            <pc:docMk/>
            <pc:sldMk cId="1608138782" sldId="414"/>
            <ac:grpSpMk id="40" creationId="{C7C4BC69-804D-4570-AD43-C87D9613E119}"/>
          </ac:grpSpMkLst>
        </pc:grpChg>
        <pc:grpChg chg="del">
          <ac:chgData name="Elias Johann Jonsson" userId="b5c5b07b-0736-4128-9608-921222621f08" providerId="ADAL" clId="{3713F2C3-231D-A947-9030-1FC2CA7FFA0D}" dt="2022-04-19T10:43:53.948" v="59" actId="478"/>
          <ac:grpSpMkLst>
            <pc:docMk/>
            <pc:sldMk cId="1608138782" sldId="414"/>
            <ac:grpSpMk id="41" creationId="{1570E64F-48E0-42BF-B547-94D88B2C45E7}"/>
          </ac:grpSpMkLst>
        </pc:grpChg>
        <pc:grpChg chg="del">
          <ac:chgData name="Elias Johann Jonsson" userId="b5c5b07b-0736-4128-9608-921222621f08" providerId="ADAL" clId="{3713F2C3-231D-A947-9030-1FC2CA7FFA0D}" dt="2022-04-19T10:44:18.964" v="68" actId="478"/>
          <ac:grpSpMkLst>
            <pc:docMk/>
            <pc:sldMk cId="1608138782" sldId="414"/>
            <ac:grpSpMk id="42" creationId="{2828DF69-66D2-423D-9D5D-E4E4B669CE33}"/>
          </ac:grpSpMkLst>
        </pc:grpChg>
        <pc:picChg chg="add del mod">
          <ac:chgData name="Elias Johann Jonsson" userId="b5c5b07b-0736-4128-9608-921222621f08" providerId="ADAL" clId="{3713F2C3-231D-A947-9030-1FC2CA7FFA0D}" dt="2022-04-19T10:43:01.831" v="38" actId="931"/>
          <ac:picMkLst>
            <pc:docMk/>
            <pc:sldMk cId="1608138782" sldId="414"/>
            <ac:picMk id="12" creationId="{1B1298A3-E77E-8471-AF88-D78466539B28}"/>
          </ac:picMkLst>
        </pc:picChg>
        <pc:picChg chg="add mod">
          <ac:chgData name="Elias Johann Jonsson" userId="b5c5b07b-0736-4128-9608-921222621f08" providerId="ADAL" clId="{3713F2C3-231D-A947-9030-1FC2CA7FFA0D}" dt="2022-04-19T10:43:39.734" v="48" actId="1076"/>
          <ac:picMkLst>
            <pc:docMk/>
            <pc:sldMk cId="1608138782" sldId="414"/>
            <ac:picMk id="16" creationId="{49AA2194-CC04-A5B6-D22F-E17A973B7331}"/>
          </ac:picMkLst>
        </pc:picChg>
        <pc:picChg chg="del topLvl">
          <ac:chgData name="Elias Johann Jonsson" userId="b5c5b07b-0736-4128-9608-921222621f08" providerId="ADAL" clId="{3713F2C3-231D-A947-9030-1FC2CA7FFA0D}" dt="2022-04-19T10:44:18.964" v="68" actId="478"/>
          <ac:picMkLst>
            <pc:docMk/>
            <pc:sldMk cId="1608138782" sldId="414"/>
            <ac:picMk id="38" creationId="{B3D3B2D8-C9E3-457E-8808-1D94DA80BD4B}"/>
          </ac:picMkLst>
        </pc:picChg>
        <pc:picChg chg="add mod">
          <ac:chgData name="Elias Johann Jonsson" userId="b5c5b07b-0736-4128-9608-921222621f08" providerId="ADAL" clId="{3713F2C3-231D-A947-9030-1FC2CA7FFA0D}" dt="2022-04-19T10:44:01.484" v="60" actId="1076"/>
          <ac:picMkLst>
            <pc:docMk/>
            <pc:sldMk cId="1608138782" sldId="414"/>
            <ac:picMk id="46" creationId="{9950101B-032C-068C-9451-33B02F992525}"/>
          </ac:picMkLst>
        </pc:picChg>
        <pc:picChg chg="add mod">
          <ac:chgData name="Elias Johann Jonsson" userId="b5c5b07b-0736-4128-9608-921222621f08" providerId="ADAL" clId="{3713F2C3-231D-A947-9030-1FC2CA7FFA0D}" dt="2022-04-19T10:44:27.083" v="69" actId="1076"/>
          <ac:picMkLst>
            <pc:docMk/>
            <pc:sldMk cId="1608138782" sldId="414"/>
            <ac:picMk id="48" creationId="{FE133376-5C86-E84E-DF65-B11EBB671C22}"/>
          </ac:picMkLst>
        </pc:picChg>
      </pc:sldChg>
      <pc:sldChg chg="addSp delSp modSp mod">
        <pc:chgData name="Elias Johann Jonsson" userId="b5c5b07b-0736-4128-9608-921222621f08" providerId="ADAL" clId="{3713F2C3-231D-A947-9030-1FC2CA7FFA0D}" dt="2022-04-19T15:20:20.018" v="829" actId="207"/>
        <pc:sldMkLst>
          <pc:docMk/>
          <pc:sldMk cId="1059511505" sldId="1711"/>
        </pc:sldMkLst>
        <pc:spChg chg="mod">
          <ac:chgData name="Elias Johann Jonsson" userId="b5c5b07b-0736-4128-9608-921222621f08" providerId="ADAL" clId="{3713F2C3-231D-A947-9030-1FC2CA7FFA0D}" dt="2022-04-19T15:20:20.018" v="829" actId="207"/>
          <ac:spMkLst>
            <pc:docMk/>
            <pc:sldMk cId="1059511505" sldId="1711"/>
            <ac:spMk id="2" creationId="{4F12F9A5-BC04-4278-A36F-80B444BD04EF}"/>
          </ac:spMkLst>
        </pc:spChg>
        <pc:spChg chg="mod">
          <ac:chgData name="Elias Johann Jonsson" userId="b5c5b07b-0736-4128-9608-921222621f08" providerId="ADAL" clId="{3713F2C3-231D-A947-9030-1FC2CA7FFA0D}" dt="2022-04-19T15:14:06.729" v="787" actId="207"/>
          <ac:spMkLst>
            <pc:docMk/>
            <pc:sldMk cId="1059511505" sldId="1711"/>
            <ac:spMk id="6" creationId="{2B0978AC-3427-4E8A-9127-EEA155C3FDE6}"/>
          </ac:spMkLst>
        </pc:spChg>
        <pc:spChg chg="mod">
          <ac:chgData name="Elias Johann Jonsson" userId="b5c5b07b-0736-4128-9608-921222621f08" providerId="ADAL" clId="{3713F2C3-231D-A947-9030-1FC2CA7FFA0D}" dt="2022-04-19T15:13:50.948" v="784" actId="404"/>
          <ac:spMkLst>
            <pc:docMk/>
            <pc:sldMk cId="1059511505" sldId="1711"/>
            <ac:spMk id="7" creationId="{5A184211-B9B1-40BB-B735-626F4A0430E5}"/>
          </ac:spMkLst>
        </pc:spChg>
        <pc:spChg chg="mod">
          <ac:chgData name="Elias Johann Jonsson" userId="b5c5b07b-0736-4128-9608-921222621f08" providerId="ADAL" clId="{3713F2C3-231D-A947-9030-1FC2CA7FFA0D}" dt="2022-04-19T15:13:58.056" v="786" actId="404"/>
          <ac:spMkLst>
            <pc:docMk/>
            <pc:sldMk cId="1059511505" sldId="1711"/>
            <ac:spMk id="8" creationId="{A743D511-2CFF-4F61-B5DB-158EA3B0080B}"/>
          </ac:spMkLst>
        </pc:spChg>
        <pc:spChg chg="del">
          <ac:chgData name="Elias Johann Jonsson" userId="b5c5b07b-0736-4128-9608-921222621f08" providerId="ADAL" clId="{3713F2C3-231D-A947-9030-1FC2CA7FFA0D}" dt="2022-04-19T15:17:37.367" v="802" actId="478"/>
          <ac:spMkLst>
            <pc:docMk/>
            <pc:sldMk cId="1059511505" sldId="1711"/>
            <ac:spMk id="40" creationId="{653E4A9B-CF4F-429A-A000-C83F25BA4661}"/>
          </ac:spMkLst>
        </pc:spChg>
        <pc:spChg chg="del">
          <ac:chgData name="Elias Johann Jonsson" userId="b5c5b07b-0736-4128-9608-921222621f08" providerId="ADAL" clId="{3713F2C3-231D-A947-9030-1FC2CA7FFA0D}" dt="2022-04-19T15:17:25.153" v="797" actId="478"/>
          <ac:spMkLst>
            <pc:docMk/>
            <pc:sldMk cId="1059511505" sldId="1711"/>
            <ac:spMk id="42" creationId="{AF90CA73-598F-45BE-992E-C9D529E10D3D}"/>
          </ac:spMkLst>
        </pc:spChg>
        <pc:grpChg chg="add mod">
          <ac:chgData name="Elias Johann Jonsson" userId="b5c5b07b-0736-4128-9608-921222621f08" providerId="ADAL" clId="{3713F2C3-231D-A947-9030-1FC2CA7FFA0D}" dt="2022-04-19T15:13:21.995" v="781" actId="1076"/>
          <ac:grpSpMkLst>
            <pc:docMk/>
            <pc:sldMk cId="1059511505" sldId="1711"/>
            <ac:grpSpMk id="3" creationId="{063C03BD-6C69-1F61-BA9E-FAD07E0D7D22}"/>
          </ac:grpSpMkLst>
        </pc:grpChg>
        <pc:picChg chg="add del mod">
          <ac:chgData name="Elias Johann Jonsson" userId="b5c5b07b-0736-4128-9608-921222621f08" providerId="ADAL" clId="{3713F2C3-231D-A947-9030-1FC2CA7FFA0D}" dt="2022-04-19T15:17:12.952" v="793" actId="478"/>
          <ac:picMkLst>
            <pc:docMk/>
            <pc:sldMk cId="1059511505" sldId="1711"/>
            <ac:picMk id="5" creationId="{0E0831BD-93D8-926F-13F7-C745CDCFC826}"/>
          </ac:picMkLst>
        </pc:picChg>
        <pc:picChg chg="del">
          <ac:chgData name="Elias Johann Jonsson" userId="b5c5b07b-0736-4128-9608-921222621f08" providerId="ADAL" clId="{3713F2C3-231D-A947-9030-1FC2CA7FFA0D}" dt="2022-04-19T15:13:17.394" v="780" actId="478"/>
          <ac:picMkLst>
            <pc:docMk/>
            <pc:sldMk cId="1059511505" sldId="1711"/>
            <ac:picMk id="12" creationId="{2B59C9D3-5ADD-43D6-B8F9-2423E6AB6BAF}"/>
          </ac:picMkLst>
        </pc:picChg>
        <pc:picChg chg="add mod">
          <ac:chgData name="Elias Johann Jonsson" userId="b5c5b07b-0736-4128-9608-921222621f08" providerId="ADAL" clId="{3713F2C3-231D-A947-9030-1FC2CA7FFA0D}" dt="2022-04-19T15:17:33.562" v="800" actId="1076"/>
          <ac:picMkLst>
            <pc:docMk/>
            <pc:sldMk cId="1059511505" sldId="1711"/>
            <ac:picMk id="15" creationId="{62D0D23C-C1F0-65ED-94A7-7986F5269B64}"/>
          </ac:picMkLst>
        </pc:picChg>
        <pc:picChg chg="add mod">
          <ac:chgData name="Elias Johann Jonsson" userId="b5c5b07b-0736-4128-9608-921222621f08" providerId="ADAL" clId="{3713F2C3-231D-A947-9030-1FC2CA7FFA0D}" dt="2022-04-19T15:19:17.719" v="825" actId="1076"/>
          <ac:picMkLst>
            <pc:docMk/>
            <pc:sldMk cId="1059511505" sldId="1711"/>
            <ac:picMk id="18" creationId="{D8F82311-EBFD-E921-000C-08C1383AE0BB}"/>
          </ac:picMkLst>
        </pc:picChg>
        <pc:picChg chg="add mod">
          <ac:chgData name="Elias Johann Jonsson" userId="b5c5b07b-0736-4128-9608-921222621f08" providerId="ADAL" clId="{3713F2C3-231D-A947-9030-1FC2CA7FFA0D}" dt="2022-04-19T15:13:14.395" v="779" actId="164"/>
          <ac:picMkLst>
            <pc:docMk/>
            <pc:sldMk cId="1059511505" sldId="1711"/>
            <ac:picMk id="31" creationId="{D329F064-DC7D-2E59-02B4-0308DBBA71E0}"/>
          </ac:picMkLst>
        </pc:picChg>
        <pc:picChg chg="mod">
          <ac:chgData name="Elias Johann Jonsson" userId="b5c5b07b-0736-4128-9608-921222621f08" providerId="ADAL" clId="{3713F2C3-231D-A947-9030-1FC2CA7FFA0D}" dt="2022-04-19T15:19:00.100" v="818" actId="1037"/>
          <ac:picMkLst>
            <pc:docMk/>
            <pc:sldMk cId="1059511505" sldId="1711"/>
            <ac:picMk id="39" creationId="{B045E6AA-075B-4772-A8C4-061A3BDF5D30}"/>
          </ac:picMkLst>
        </pc:picChg>
        <pc:picChg chg="del">
          <ac:chgData name="Elias Johann Jonsson" userId="b5c5b07b-0736-4128-9608-921222621f08" providerId="ADAL" clId="{3713F2C3-231D-A947-9030-1FC2CA7FFA0D}" dt="2022-04-19T15:17:38.752" v="803" actId="478"/>
          <ac:picMkLst>
            <pc:docMk/>
            <pc:sldMk cId="1059511505" sldId="1711"/>
            <ac:picMk id="41" creationId="{7C5EA689-2563-4DD0-874C-0E835C355403}"/>
          </ac:picMkLst>
        </pc:picChg>
        <pc:picChg chg="del">
          <ac:chgData name="Elias Johann Jonsson" userId="b5c5b07b-0736-4128-9608-921222621f08" providerId="ADAL" clId="{3713F2C3-231D-A947-9030-1FC2CA7FFA0D}" dt="2022-04-19T15:17:25.153" v="797" actId="478"/>
          <ac:picMkLst>
            <pc:docMk/>
            <pc:sldMk cId="1059511505" sldId="1711"/>
            <ac:picMk id="44" creationId="{E102F1ED-C597-462B-91F6-C45000944E60}"/>
          </ac:picMkLst>
        </pc:picChg>
        <pc:picChg chg="add mod">
          <ac:chgData name="Elias Johann Jonsson" userId="b5c5b07b-0736-4128-9608-921222621f08" providerId="ADAL" clId="{3713F2C3-231D-A947-9030-1FC2CA7FFA0D}" dt="2022-04-19T15:17:48.115" v="806" actId="1076"/>
          <ac:picMkLst>
            <pc:docMk/>
            <pc:sldMk cId="1059511505" sldId="1711"/>
            <ac:picMk id="45" creationId="{AFF02BB3-E3A9-5F2F-F4E0-30DB3B656FB3}"/>
          </ac:picMkLst>
        </pc:picChg>
        <pc:picChg chg="mod">
          <ac:chgData name="Elias Johann Jonsson" userId="b5c5b07b-0736-4128-9608-921222621f08" providerId="ADAL" clId="{3713F2C3-231D-A947-9030-1FC2CA7FFA0D}" dt="2022-04-19T15:20:11.244" v="828" actId="1076"/>
          <ac:picMkLst>
            <pc:docMk/>
            <pc:sldMk cId="1059511505" sldId="1711"/>
            <ac:picMk id="46" creationId="{0659E812-DCB9-4A8F-AB1F-48F6089FD9DE}"/>
          </ac:picMkLst>
        </pc:picChg>
      </pc:sldChg>
      <pc:sldChg chg="addSp delSp modSp mod delAnim modAnim">
        <pc:chgData name="Elias Johann Jonsson" userId="b5c5b07b-0736-4128-9608-921222621f08" providerId="ADAL" clId="{3713F2C3-231D-A947-9030-1FC2CA7FFA0D}" dt="2022-04-19T13:11:56.250" v="619"/>
        <pc:sldMkLst>
          <pc:docMk/>
          <pc:sldMk cId="2142723717" sldId="1724"/>
        </pc:sldMkLst>
        <pc:spChg chg="add mod">
          <ac:chgData name="Elias Johann Jonsson" userId="b5c5b07b-0736-4128-9608-921222621f08" providerId="ADAL" clId="{3713F2C3-231D-A947-9030-1FC2CA7FFA0D}" dt="2022-04-19T13:10:24.349" v="608" actId="164"/>
          <ac:spMkLst>
            <pc:docMk/>
            <pc:sldMk cId="2142723717" sldId="1724"/>
            <ac:spMk id="6" creationId="{4B2D247D-DBFB-C2DA-4738-3078F1EBB37A}"/>
          </ac:spMkLst>
        </pc:spChg>
        <pc:spChg chg="add del mod">
          <ac:chgData name="Elias Johann Jonsson" userId="b5c5b07b-0736-4128-9608-921222621f08" providerId="ADAL" clId="{3713F2C3-231D-A947-9030-1FC2CA7FFA0D}" dt="2022-04-19T13:09:54.824" v="607" actId="478"/>
          <ac:spMkLst>
            <pc:docMk/>
            <pc:sldMk cId="2142723717" sldId="1724"/>
            <ac:spMk id="9" creationId="{5722B64A-9787-A9D0-1923-11C1AFE7F0DA}"/>
          </ac:spMkLst>
        </pc:spChg>
        <pc:spChg chg="add mod">
          <ac:chgData name="Elias Johann Jonsson" userId="b5c5b07b-0736-4128-9608-921222621f08" providerId="ADAL" clId="{3713F2C3-231D-A947-9030-1FC2CA7FFA0D}" dt="2022-04-19T13:10:24.349" v="608" actId="164"/>
          <ac:spMkLst>
            <pc:docMk/>
            <pc:sldMk cId="2142723717" sldId="1724"/>
            <ac:spMk id="53" creationId="{1239B425-E0DB-4A6E-C47B-8E3E505363B2}"/>
          </ac:spMkLst>
        </pc:spChg>
        <pc:spChg chg="add mod">
          <ac:chgData name="Elias Johann Jonsson" userId="b5c5b07b-0736-4128-9608-921222621f08" providerId="ADAL" clId="{3713F2C3-231D-A947-9030-1FC2CA7FFA0D}" dt="2022-04-19T13:10:51.988" v="611" actId="164"/>
          <ac:spMkLst>
            <pc:docMk/>
            <pc:sldMk cId="2142723717" sldId="1724"/>
            <ac:spMk id="57" creationId="{1F595E75-8815-B176-2509-B4BCF407A4EC}"/>
          </ac:spMkLst>
        </pc:spChg>
        <pc:spChg chg="add mod">
          <ac:chgData name="Elias Johann Jonsson" userId="b5c5b07b-0736-4128-9608-921222621f08" providerId="ADAL" clId="{3713F2C3-231D-A947-9030-1FC2CA7FFA0D}" dt="2022-04-19T13:11:04.213" v="614" actId="164"/>
          <ac:spMkLst>
            <pc:docMk/>
            <pc:sldMk cId="2142723717" sldId="1724"/>
            <ac:spMk id="59" creationId="{89882141-BFC0-9082-BD04-4DC3992C534F}"/>
          </ac:spMkLst>
        </pc:spChg>
        <pc:spChg chg="del mod">
          <ac:chgData name="Elias Johann Jonsson" userId="b5c5b07b-0736-4128-9608-921222621f08" providerId="ADAL" clId="{3713F2C3-231D-A947-9030-1FC2CA7FFA0D}" dt="2022-04-19T13:07:03.465" v="548" actId="478"/>
          <ac:spMkLst>
            <pc:docMk/>
            <pc:sldMk cId="2142723717" sldId="1724"/>
            <ac:spMk id="67" creationId="{22E84BEF-AABB-4802-B99E-1ED0DBE7DFDF}"/>
          </ac:spMkLst>
        </pc:spChg>
        <pc:spChg chg="mod">
          <ac:chgData name="Elias Johann Jonsson" userId="b5c5b07b-0736-4128-9608-921222621f08" providerId="ADAL" clId="{3713F2C3-231D-A947-9030-1FC2CA7FFA0D}" dt="2022-04-19T13:11:54.947" v="618" actId="164"/>
          <ac:spMkLst>
            <pc:docMk/>
            <pc:sldMk cId="2142723717" sldId="1724"/>
            <ac:spMk id="122" creationId="{D0A7EA16-9C81-4412-ADC2-862DD15E4C2D}"/>
          </ac:spMkLst>
        </pc:spChg>
        <pc:spChg chg="mod">
          <ac:chgData name="Elias Johann Jonsson" userId="b5c5b07b-0736-4128-9608-921222621f08" providerId="ADAL" clId="{3713F2C3-231D-A947-9030-1FC2CA7FFA0D}" dt="2022-04-19T13:11:27.378" v="616" actId="164"/>
          <ac:spMkLst>
            <pc:docMk/>
            <pc:sldMk cId="2142723717" sldId="1724"/>
            <ac:spMk id="136" creationId="{6CB33B85-2F35-4479-B0EB-E4904C9BBAA1}"/>
          </ac:spMkLst>
        </pc:spChg>
        <pc:grpChg chg="add mod">
          <ac:chgData name="Elias Johann Jonsson" userId="b5c5b07b-0736-4128-9608-921222621f08" providerId="ADAL" clId="{3713F2C3-231D-A947-9030-1FC2CA7FFA0D}" dt="2022-04-19T13:10:24.349" v="608" actId="164"/>
          <ac:grpSpMkLst>
            <pc:docMk/>
            <pc:sldMk cId="2142723717" sldId="1724"/>
            <ac:grpSpMk id="10" creationId="{C2EEC376-EBEE-5796-057F-827B887C7B42}"/>
          </ac:grpSpMkLst>
        </pc:grpChg>
        <pc:grpChg chg="add mod">
          <ac:chgData name="Elias Johann Jonsson" userId="b5c5b07b-0736-4128-9608-921222621f08" providerId="ADAL" clId="{3713F2C3-231D-A947-9030-1FC2CA7FFA0D}" dt="2022-04-19T13:11:04.213" v="614" actId="164"/>
          <ac:grpSpMkLst>
            <pc:docMk/>
            <pc:sldMk cId="2142723717" sldId="1724"/>
            <ac:grpSpMk id="11" creationId="{F5D34657-2DA3-A3E2-883C-1D9617D424FA}"/>
          </ac:grpSpMkLst>
        </pc:grpChg>
        <pc:grpChg chg="add mod">
          <ac:chgData name="Elias Johann Jonsson" userId="b5c5b07b-0736-4128-9608-921222621f08" providerId="ADAL" clId="{3713F2C3-231D-A947-9030-1FC2CA7FFA0D}" dt="2022-04-19T13:11:04.213" v="614" actId="164"/>
          <ac:grpSpMkLst>
            <pc:docMk/>
            <pc:sldMk cId="2142723717" sldId="1724"/>
            <ac:grpSpMk id="13" creationId="{0EE65444-C19A-92C2-EE4F-87DD12D8C7F9}"/>
          </ac:grpSpMkLst>
        </pc:grpChg>
        <pc:grpChg chg="add mod">
          <ac:chgData name="Elias Johann Jonsson" userId="b5c5b07b-0736-4128-9608-921222621f08" providerId="ADAL" clId="{3713F2C3-231D-A947-9030-1FC2CA7FFA0D}" dt="2022-04-19T13:11:27.378" v="616" actId="164"/>
          <ac:grpSpMkLst>
            <pc:docMk/>
            <pc:sldMk cId="2142723717" sldId="1724"/>
            <ac:grpSpMk id="14" creationId="{33E5DB69-CD8E-6A4B-0D54-E1D91FADD0E1}"/>
          </ac:grpSpMkLst>
        </pc:grpChg>
        <pc:grpChg chg="del mod">
          <ac:chgData name="Elias Johann Jonsson" userId="b5c5b07b-0736-4128-9608-921222621f08" providerId="ADAL" clId="{3713F2C3-231D-A947-9030-1FC2CA7FFA0D}" dt="2022-04-19T13:07:05.676" v="549" actId="478"/>
          <ac:grpSpMkLst>
            <pc:docMk/>
            <pc:sldMk cId="2142723717" sldId="1724"/>
            <ac:grpSpMk id="18" creationId="{C199599E-2769-4F54-9BFE-32D7BF473398}"/>
          </ac:grpSpMkLst>
        </pc:grpChg>
        <pc:grpChg chg="add mod">
          <ac:chgData name="Elias Johann Jonsson" userId="b5c5b07b-0736-4128-9608-921222621f08" providerId="ADAL" clId="{3713F2C3-231D-A947-9030-1FC2CA7FFA0D}" dt="2022-04-19T13:11:54.947" v="618" actId="164"/>
          <ac:grpSpMkLst>
            <pc:docMk/>
            <pc:sldMk cId="2142723717" sldId="1724"/>
            <ac:grpSpMk id="19" creationId="{A0DCDBD5-EC04-0B0F-1C62-B38539EF3B92}"/>
          </ac:grpSpMkLst>
        </pc:grpChg>
        <pc:grpChg chg="del">
          <ac:chgData name="Elias Johann Jonsson" userId="b5c5b07b-0736-4128-9608-921222621f08" providerId="ADAL" clId="{3713F2C3-231D-A947-9030-1FC2CA7FFA0D}" dt="2022-04-19T13:08:37.824" v="569" actId="478"/>
          <ac:grpSpMkLst>
            <pc:docMk/>
            <pc:sldMk cId="2142723717" sldId="1724"/>
            <ac:grpSpMk id="73" creationId="{978E52D5-FAE2-4C21-9578-3025D4DA64D4}"/>
          </ac:grpSpMkLst>
        </pc:grpChg>
        <pc:picChg chg="add mod">
          <ac:chgData name="Elias Johann Jonsson" userId="b5c5b07b-0736-4128-9608-921222621f08" providerId="ADAL" clId="{3713F2C3-231D-A947-9030-1FC2CA7FFA0D}" dt="2022-04-19T13:10:24.349" v="608" actId="164"/>
          <ac:picMkLst>
            <pc:docMk/>
            <pc:sldMk cId="2142723717" sldId="1724"/>
            <ac:picMk id="5" creationId="{80BB93F0-2DCF-4AC9-93B4-03A19D7E638F}"/>
          </ac:picMkLst>
        </pc:picChg>
        <pc:picChg chg="add mod">
          <ac:chgData name="Elias Johann Jonsson" userId="b5c5b07b-0736-4128-9608-921222621f08" providerId="ADAL" clId="{3713F2C3-231D-A947-9030-1FC2CA7FFA0D}" dt="2022-04-19T13:10:51.988" v="611" actId="164"/>
          <ac:picMkLst>
            <pc:docMk/>
            <pc:sldMk cId="2142723717" sldId="1724"/>
            <ac:picMk id="8" creationId="{2BA8C491-9460-2EF9-A7A5-DB186C6D84A3}"/>
          </ac:picMkLst>
        </pc:picChg>
        <pc:picChg chg="mod">
          <ac:chgData name="Elias Johann Jonsson" userId="b5c5b07b-0736-4128-9608-921222621f08" providerId="ADAL" clId="{3713F2C3-231D-A947-9030-1FC2CA7FFA0D}" dt="2022-04-19T13:10:24.349" v="608" actId="164"/>
          <ac:picMkLst>
            <pc:docMk/>
            <pc:sldMk cId="2142723717" sldId="1724"/>
            <ac:picMk id="50" creationId="{1E3BF225-347D-4545-8510-E84DC10099DE}"/>
          </ac:picMkLst>
        </pc:picChg>
        <pc:picChg chg="mod">
          <ac:chgData name="Elias Johann Jonsson" userId="b5c5b07b-0736-4128-9608-921222621f08" providerId="ADAL" clId="{3713F2C3-231D-A947-9030-1FC2CA7FFA0D}" dt="2022-04-19T13:11:27.378" v="616" actId="164"/>
          <ac:picMkLst>
            <pc:docMk/>
            <pc:sldMk cId="2142723717" sldId="1724"/>
            <ac:picMk id="51" creationId="{0D7C5681-6C9E-4B56-96CD-BC88B8C9B1AC}"/>
          </ac:picMkLst>
        </pc:picChg>
        <pc:picChg chg="mod">
          <ac:chgData name="Elias Johann Jonsson" userId="b5c5b07b-0736-4128-9608-921222621f08" providerId="ADAL" clId="{3713F2C3-231D-A947-9030-1FC2CA7FFA0D}" dt="2022-04-19T13:11:27.378" v="616" actId="164"/>
          <ac:picMkLst>
            <pc:docMk/>
            <pc:sldMk cId="2142723717" sldId="1724"/>
            <ac:picMk id="52" creationId="{5B8E15C2-8AF4-4A48-8CB8-33B3E5DE2ED4}"/>
          </ac:picMkLst>
        </pc:picChg>
        <pc:picChg chg="mod">
          <ac:chgData name="Elias Johann Jonsson" userId="b5c5b07b-0736-4128-9608-921222621f08" providerId="ADAL" clId="{3713F2C3-231D-A947-9030-1FC2CA7FFA0D}" dt="2022-04-19T13:11:27.378" v="616" actId="164"/>
          <ac:picMkLst>
            <pc:docMk/>
            <pc:sldMk cId="2142723717" sldId="1724"/>
            <ac:picMk id="89" creationId="{74E2BCC9-765A-4529-82B7-3F337E0AEFB0}"/>
          </ac:picMkLst>
        </pc:picChg>
        <pc:picChg chg="mod">
          <ac:chgData name="Elias Johann Jonsson" userId="b5c5b07b-0736-4128-9608-921222621f08" providerId="ADAL" clId="{3713F2C3-231D-A947-9030-1FC2CA7FFA0D}" dt="2022-04-19T13:11:54.947" v="618" actId="164"/>
          <ac:picMkLst>
            <pc:docMk/>
            <pc:sldMk cId="2142723717" sldId="1724"/>
            <ac:picMk id="118" creationId="{5812F885-C23A-4E59-905E-931D4D83D421}"/>
          </ac:picMkLst>
        </pc:picChg>
        <pc:cxnChg chg="add mod">
          <ac:chgData name="Elias Johann Jonsson" userId="b5c5b07b-0736-4128-9608-921222621f08" providerId="ADAL" clId="{3713F2C3-231D-A947-9030-1FC2CA7FFA0D}" dt="2022-04-19T13:10:24.349" v="608" actId="164"/>
          <ac:cxnSpMkLst>
            <pc:docMk/>
            <pc:sldMk cId="2142723717" sldId="1724"/>
            <ac:cxnSpMk id="54" creationId="{18934678-F002-1442-2C83-58FD3FE7E708}"/>
          </ac:cxnSpMkLst>
        </pc:cxnChg>
        <pc:cxnChg chg="mod">
          <ac:chgData name="Elias Johann Jonsson" userId="b5c5b07b-0736-4128-9608-921222621f08" providerId="ADAL" clId="{3713F2C3-231D-A947-9030-1FC2CA7FFA0D}" dt="2022-04-19T13:07:05.676" v="549" actId="478"/>
          <ac:cxnSpMkLst>
            <pc:docMk/>
            <pc:sldMk cId="2142723717" sldId="1724"/>
            <ac:cxnSpMk id="56" creationId="{D8CB7A46-F459-4F5C-9816-FC6064DA89DB}"/>
          </ac:cxnSpMkLst>
        </pc:cxnChg>
        <pc:cxnChg chg="add mod">
          <ac:chgData name="Elias Johann Jonsson" userId="b5c5b07b-0736-4128-9608-921222621f08" providerId="ADAL" clId="{3713F2C3-231D-A947-9030-1FC2CA7FFA0D}" dt="2022-04-19T13:10:51.988" v="611" actId="164"/>
          <ac:cxnSpMkLst>
            <pc:docMk/>
            <pc:sldMk cId="2142723717" sldId="1724"/>
            <ac:cxnSpMk id="58" creationId="{70C94144-3BC7-B09A-D754-203EA7BC1615}"/>
          </ac:cxnSpMkLst>
        </pc:cxnChg>
        <pc:cxnChg chg="mod">
          <ac:chgData name="Elias Johann Jonsson" userId="b5c5b07b-0736-4128-9608-921222621f08" providerId="ADAL" clId="{3713F2C3-231D-A947-9030-1FC2CA7FFA0D}" dt="2022-04-19T13:07:05.676" v="549" actId="478"/>
          <ac:cxnSpMkLst>
            <pc:docMk/>
            <pc:sldMk cId="2142723717" sldId="1724"/>
            <ac:cxnSpMk id="71" creationId="{6407D629-31CC-43AF-B226-E87CDEAE2FB2}"/>
          </ac:cxnSpMkLst>
        </pc:cxnChg>
        <pc:cxnChg chg="mod">
          <ac:chgData name="Elias Johann Jonsson" userId="b5c5b07b-0736-4128-9608-921222621f08" providerId="ADAL" clId="{3713F2C3-231D-A947-9030-1FC2CA7FFA0D}" dt="2022-04-19T13:10:24.349" v="608" actId="164"/>
          <ac:cxnSpMkLst>
            <pc:docMk/>
            <pc:sldMk cId="2142723717" sldId="1724"/>
            <ac:cxnSpMk id="72" creationId="{F3EF6E58-94E3-4D9F-9737-9408EB48432D}"/>
          </ac:cxnSpMkLst>
        </pc:cxnChg>
        <pc:cxnChg chg="mod">
          <ac:chgData name="Elias Johann Jonsson" userId="b5c5b07b-0736-4128-9608-921222621f08" providerId="ADAL" clId="{3713F2C3-231D-A947-9030-1FC2CA7FFA0D}" dt="2022-04-19T13:08:37.824" v="569" actId="478"/>
          <ac:cxnSpMkLst>
            <pc:docMk/>
            <pc:sldMk cId="2142723717" sldId="1724"/>
            <ac:cxnSpMk id="79" creationId="{CA025A46-67AC-4D1A-BD74-0493355AF517}"/>
          </ac:cxnSpMkLst>
        </pc:cxnChg>
        <pc:cxnChg chg="mod">
          <ac:chgData name="Elias Johann Jonsson" userId="b5c5b07b-0736-4128-9608-921222621f08" providerId="ADAL" clId="{3713F2C3-231D-A947-9030-1FC2CA7FFA0D}" dt="2022-04-19T13:08:37.824" v="569" actId="478"/>
          <ac:cxnSpMkLst>
            <pc:docMk/>
            <pc:sldMk cId="2142723717" sldId="1724"/>
            <ac:cxnSpMk id="88" creationId="{BC69AD34-0CA9-4CA6-B699-12B6CC24D94A}"/>
          </ac:cxnSpMkLst>
        </pc:cxnChg>
        <pc:cxnChg chg="mod">
          <ac:chgData name="Elias Johann Jonsson" userId="b5c5b07b-0736-4128-9608-921222621f08" providerId="ADAL" clId="{3713F2C3-231D-A947-9030-1FC2CA7FFA0D}" dt="2022-04-19T13:11:27.378" v="616" actId="164"/>
          <ac:cxnSpMkLst>
            <pc:docMk/>
            <pc:sldMk cId="2142723717" sldId="1724"/>
            <ac:cxnSpMk id="94" creationId="{B5F4C296-73F7-4856-BD17-5A87A948BA56}"/>
          </ac:cxnSpMkLst>
        </pc:cxnChg>
        <pc:cxnChg chg="mod">
          <ac:chgData name="Elias Johann Jonsson" userId="b5c5b07b-0736-4128-9608-921222621f08" providerId="ADAL" clId="{3713F2C3-231D-A947-9030-1FC2CA7FFA0D}" dt="2022-04-19T13:11:27.378" v="616" actId="164"/>
          <ac:cxnSpMkLst>
            <pc:docMk/>
            <pc:sldMk cId="2142723717" sldId="1724"/>
            <ac:cxnSpMk id="95" creationId="{F4045C08-8B2E-4EFD-97FE-D0D7CD45D9B5}"/>
          </ac:cxnSpMkLst>
        </pc:cxnChg>
        <pc:cxnChg chg="mod">
          <ac:chgData name="Elias Johann Jonsson" userId="b5c5b07b-0736-4128-9608-921222621f08" providerId="ADAL" clId="{3713F2C3-231D-A947-9030-1FC2CA7FFA0D}" dt="2022-04-19T13:11:27.378" v="616" actId="164"/>
          <ac:cxnSpMkLst>
            <pc:docMk/>
            <pc:sldMk cId="2142723717" sldId="1724"/>
            <ac:cxnSpMk id="96" creationId="{AAD3CD3B-E45F-4A62-8B97-1903403E4F50}"/>
          </ac:cxnSpMkLst>
        </pc:cxnChg>
        <pc:cxnChg chg="mod">
          <ac:chgData name="Elias Johann Jonsson" userId="b5c5b07b-0736-4128-9608-921222621f08" providerId="ADAL" clId="{3713F2C3-231D-A947-9030-1FC2CA7FFA0D}" dt="2022-04-19T13:11:27.378" v="616" actId="164"/>
          <ac:cxnSpMkLst>
            <pc:docMk/>
            <pc:sldMk cId="2142723717" sldId="1724"/>
            <ac:cxnSpMk id="119" creationId="{A0BD185D-542E-4E34-BFD2-4DE016ADEAF0}"/>
          </ac:cxnSpMkLst>
        </pc:cxnChg>
      </pc:sldChg>
      <pc:sldChg chg="addSp delSp modSp mod">
        <pc:chgData name="Elias Johann Jonsson" userId="b5c5b07b-0736-4128-9608-921222621f08" providerId="ADAL" clId="{3713F2C3-231D-A947-9030-1FC2CA7FFA0D}" dt="2022-04-19T15:12:13.004" v="770" actId="207"/>
        <pc:sldMkLst>
          <pc:docMk/>
          <pc:sldMk cId="3218397424" sldId="1726"/>
        </pc:sldMkLst>
        <pc:spChg chg="mod">
          <ac:chgData name="Elias Johann Jonsson" userId="b5c5b07b-0736-4128-9608-921222621f08" providerId="ADAL" clId="{3713F2C3-231D-A947-9030-1FC2CA7FFA0D}" dt="2022-04-19T13:20:13.801" v="635" actId="1076"/>
          <ac:spMkLst>
            <pc:docMk/>
            <pc:sldMk cId="3218397424" sldId="1726"/>
            <ac:spMk id="2" creationId="{D59FC4B8-D03A-40A1-8340-3A4BEFDE9090}"/>
          </ac:spMkLst>
        </pc:spChg>
        <pc:spChg chg="del">
          <ac:chgData name="Elias Johann Jonsson" userId="b5c5b07b-0736-4128-9608-921222621f08" providerId="ADAL" clId="{3713F2C3-231D-A947-9030-1FC2CA7FFA0D}" dt="2022-04-19T13:17:47.226" v="623" actId="478"/>
          <ac:spMkLst>
            <pc:docMk/>
            <pc:sldMk cId="3218397424" sldId="1726"/>
            <ac:spMk id="3" creationId="{287A4CB0-A43C-41AE-8E42-925AFB5C67D9}"/>
          </ac:spMkLst>
        </pc:spChg>
        <pc:spChg chg="add del mod">
          <ac:chgData name="Elias Johann Jonsson" userId="b5c5b07b-0736-4128-9608-921222621f08" providerId="ADAL" clId="{3713F2C3-231D-A947-9030-1FC2CA7FFA0D}" dt="2022-04-19T15:02:04.674" v="715" actId="478"/>
          <ac:spMkLst>
            <pc:docMk/>
            <pc:sldMk cId="3218397424" sldId="1726"/>
            <ac:spMk id="18" creationId="{2F2F1396-4F57-1AF7-C023-FF4DFA98944E}"/>
          </ac:spMkLst>
        </pc:spChg>
        <pc:spChg chg="add mod">
          <ac:chgData name="Elias Johann Jonsson" userId="b5c5b07b-0736-4128-9608-921222621f08" providerId="ADAL" clId="{3713F2C3-231D-A947-9030-1FC2CA7FFA0D}" dt="2022-04-19T15:11:32.466" v="760" actId="164"/>
          <ac:spMkLst>
            <pc:docMk/>
            <pc:sldMk cId="3218397424" sldId="1726"/>
            <ac:spMk id="19" creationId="{057567F5-C73E-E5C9-9C68-C15E84E26511}"/>
          </ac:spMkLst>
        </pc:spChg>
        <pc:spChg chg="add mod">
          <ac:chgData name="Elias Johann Jonsson" userId="b5c5b07b-0736-4128-9608-921222621f08" providerId="ADAL" clId="{3713F2C3-231D-A947-9030-1FC2CA7FFA0D}" dt="2022-04-19T15:11:55.825" v="768" actId="207"/>
          <ac:spMkLst>
            <pc:docMk/>
            <pc:sldMk cId="3218397424" sldId="1726"/>
            <ac:spMk id="21" creationId="{0659A102-552D-3F8A-4C4D-9BF61E76A62D}"/>
          </ac:spMkLst>
        </pc:spChg>
        <pc:spChg chg="add mod">
          <ac:chgData name="Elias Johann Jonsson" userId="b5c5b07b-0736-4128-9608-921222621f08" providerId="ADAL" clId="{3713F2C3-231D-A947-9030-1FC2CA7FFA0D}" dt="2022-04-19T15:12:13.004" v="770" actId="207"/>
          <ac:spMkLst>
            <pc:docMk/>
            <pc:sldMk cId="3218397424" sldId="1726"/>
            <ac:spMk id="22" creationId="{15DA384C-4B14-0782-2374-037FD9BE83A7}"/>
          </ac:spMkLst>
        </pc:spChg>
        <pc:spChg chg="add mod">
          <ac:chgData name="Elias Johann Jonsson" userId="b5c5b07b-0736-4128-9608-921222621f08" providerId="ADAL" clId="{3713F2C3-231D-A947-9030-1FC2CA7FFA0D}" dt="2022-04-19T15:11:51.378" v="767" actId="207"/>
          <ac:spMkLst>
            <pc:docMk/>
            <pc:sldMk cId="3218397424" sldId="1726"/>
            <ac:spMk id="24" creationId="{4EAC61E2-2CC8-5B02-BD5F-BA8A86A81B1E}"/>
          </ac:spMkLst>
        </pc:spChg>
        <pc:grpChg chg="mod">
          <ac:chgData name="Elias Johann Jonsson" userId="b5c5b07b-0736-4128-9608-921222621f08" providerId="ADAL" clId="{3713F2C3-231D-A947-9030-1FC2CA7FFA0D}" dt="2022-04-19T15:11:38.308" v="762" actId="1076"/>
          <ac:grpSpMkLst>
            <pc:docMk/>
            <pc:sldMk cId="3218397424" sldId="1726"/>
            <ac:grpSpMk id="6" creationId="{0DB3C9C5-F792-4F6F-80CD-D26B4C0C43EB}"/>
          </ac:grpSpMkLst>
        </pc:grpChg>
        <pc:grpChg chg="add mod">
          <ac:chgData name="Elias Johann Jonsson" userId="b5c5b07b-0736-4128-9608-921222621f08" providerId="ADAL" clId="{3713F2C3-231D-A947-9030-1FC2CA7FFA0D}" dt="2022-04-19T15:12:07.570" v="769" actId="1076"/>
          <ac:grpSpMkLst>
            <pc:docMk/>
            <pc:sldMk cId="3218397424" sldId="1726"/>
            <ac:grpSpMk id="23" creationId="{A652F182-98CE-8533-34E5-F695C1C1343D}"/>
          </ac:grpSpMkLst>
        </pc:grpChg>
        <pc:picChg chg="add del mod">
          <ac:chgData name="Elias Johann Jonsson" userId="b5c5b07b-0736-4128-9608-921222621f08" providerId="ADAL" clId="{3713F2C3-231D-A947-9030-1FC2CA7FFA0D}" dt="2022-04-19T13:43:12.577" v="671" actId="478"/>
          <ac:picMkLst>
            <pc:docMk/>
            <pc:sldMk cId="3218397424" sldId="1726"/>
            <ac:picMk id="5" creationId="{2886A175-7F43-4157-92DC-CFAF662DBB6D}"/>
          </ac:picMkLst>
        </pc:picChg>
        <pc:picChg chg="mod">
          <ac:chgData name="Elias Johann Jonsson" userId="b5c5b07b-0736-4128-9608-921222621f08" providerId="ADAL" clId="{3713F2C3-231D-A947-9030-1FC2CA7FFA0D}" dt="2022-04-19T15:11:20.463" v="757" actId="1076"/>
          <ac:picMkLst>
            <pc:docMk/>
            <pc:sldMk cId="3218397424" sldId="1726"/>
            <ac:picMk id="11" creationId="{953A040D-168D-4959-8729-4D5FD23BCB81}"/>
          </ac:picMkLst>
        </pc:picChg>
        <pc:picChg chg="mod">
          <ac:chgData name="Elias Johann Jonsson" userId="b5c5b07b-0736-4128-9608-921222621f08" providerId="ADAL" clId="{3713F2C3-231D-A947-9030-1FC2CA7FFA0D}" dt="2022-04-19T15:09:45.100" v="726" actId="1076"/>
          <ac:picMkLst>
            <pc:docMk/>
            <pc:sldMk cId="3218397424" sldId="1726"/>
            <ac:picMk id="12" creationId="{13B67D06-F6F9-44C6-AB0E-FDF04072DC7D}"/>
          </ac:picMkLst>
        </pc:picChg>
        <pc:picChg chg="add del mod">
          <ac:chgData name="Elias Johann Jonsson" userId="b5c5b07b-0736-4128-9608-921222621f08" providerId="ADAL" clId="{3713F2C3-231D-A947-9030-1FC2CA7FFA0D}" dt="2022-04-19T13:39:49.296" v="658" actId="478"/>
          <ac:picMkLst>
            <pc:docMk/>
            <pc:sldMk cId="3218397424" sldId="1726"/>
            <ac:picMk id="13" creationId="{066F064A-ABAC-CA85-843B-6E1D53F956C5}"/>
          </ac:picMkLst>
        </pc:picChg>
        <pc:picChg chg="add mod">
          <ac:chgData name="Elias Johann Jonsson" userId="b5c5b07b-0736-4128-9608-921222621f08" providerId="ADAL" clId="{3713F2C3-231D-A947-9030-1FC2CA7FFA0D}" dt="2022-04-19T15:11:32.466" v="760" actId="164"/>
          <ac:picMkLst>
            <pc:docMk/>
            <pc:sldMk cId="3218397424" sldId="1726"/>
            <ac:picMk id="15" creationId="{69DB2050-39FA-0367-20B7-46926834E3C0}"/>
          </ac:picMkLst>
        </pc:picChg>
        <pc:picChg chg="add mod">
          <ac:chgData name="Elias Johann Jonsson" userId="b5c5b07b-0736-4128-9608-921222621f08" providerId="ADAL" clId="{3713F2C3-231D-A947-9030-1FC2CA7FFA0D}" dt="2022-04-19T15:10:47.366" v="748" actId="1076"/>
          <ac:picMkLst>
            <pc:docMk/>
            <pc:sldMk cId="3218397424" sldId="1726"/>
            <ac:picMk id="17" creationId="{21864BD8-337C-7CBC-46FA-D1B6B7E46277}"/>
          </ac:picMkLst>
        </pc:picChg>
        <pc:picChg chg="add mod">
          <ac:chgData name="Elias Johann Jonsson" userId="b5c5b07b-0736-4128-9608-921222621f08" providerId="ADAL" clId="{3713F2C3-231D-A947-9030-1FC2CA7FFA0D}" dt="2022-04-19T15:10:34.832" v="743" actId="571"/>
          <ac:picMkLst>
            <pc:docMk/>
            <pc:sldMk cId="3218397424" sldId="1726"/>
            <ac:picMk id="20" creationId="{D51F4E73-CF64-0B66-41FF-ECD652D87469}"/>
          </ac:picMkLst>
        </pc:picChg>
      </pc:sldChg>
      <pc:sldChg chg="addSp delSp modSp mod">
        <pc:chgData name="Elias Johann Jonsson" userId="b5c5b07b-0736-4128-9608-921222621f08" providerId="ADAL" clId="{3713F2C3-231D-A947-9030-1FC2CA7FFA0D}" dt="2022-04-12T17:03:40.289" v="7" actId="14100"/>
        <pc:sldMkLst>
          <pc:docMk/>
          <pc:sldMk cId="368064057" sldId="1757"/>
        </pc:sldMkLst>
        <pc:spChg chg="del">
          <ac:chgData name="Elias Johann Jonsson" userId="b5c5b07b-0736-4128-9608-921222621f08" providerId="ADAL" clId="{3713F2C3-231D-A947-9030-1FC2CA7FFA0D}" dt="2022-04-12T17:03:10.106" v="1" actId="478"/>
          <ac:spMkLst>
            <pc:docMk/>
            <pc:sldMk cId="368064057" sldId="1757"/>
            <ac:spMk id="2" creationId="{D59FC4B8-D03A-40A1-8340-3A4BEFDE9090}"/>
          </ac:spMkLst>
        </pc:spChg>
        <pc:spChg chg="del">
          <ac:chgData name="Elias Johann Jonsson" userId="b5c5b07b-0736-4128-9608-921222621f08" providerId="ADAL" clId="{3713F2C3-231D-A947-9030-1FC2CA7FFA0D}" dt="2022-04-12T17:03:04.314" v="0" actId="478"/>
          <ac:spMkLst>
            <pc:docMk/>
            <pc:sldMk cId="368064057" sldId="1757"/>
            <ac:spMk id="3" creationId="{287A4CB0-A43C-41AE-8E42-925AFB5C67D9}"/>
          </ac:spMkLst>
        </pc:spChg>
        <pc:spChg chg="add del mod">
          <ac:chgData name="Elias Johann Jonsson" userId="b5c5b07b-0736-4128-9608-921222621f08" providerId="ADAL" clId="{3713F2C3-231D-A947-9030-1FC2CA7FFA0D}" dt="2022-04-12T17:03:12.857" v="2" actId="478"/>
          <ac:spMkLst>
            <pc:docMk/>
            <pc:sldMk cId="368064057" sldId="1757"/>
            <ac:spMk id="5" creationId="{5FD8374F-2D1D-2A4A-AAFA-908C1545DDBB}"/>
          </ac:spMkLst>
        </pc:spChg>
        <pc:picChg chg="add mod">
          <ac:chgData name="Elias Johann Jonsson" userId="b5c5b07b-0736-4128-9608-921222621f08" providerId="ADAL" clId="{3713F2C3-231D-A947-9030-1FC2CA7FFA0D}" dt="2022-04-12T17:03:40.289" v="7" actId="14100"/>
          <ac:picMkLst>
            <pc:docMk/>
            <pc:sldMk cId="368064057" sldId="1757"/>
            <ac:picMk id="7" creationId="{0E18BC41-15BA-8C4D-8FBC-32874920E357}"/>
          </ac:picMkLst>
        </pc:picChg>
      </pc:sldChg>
      <pc:sldChg chg="addSp modSp add mod modAnim">
        <pc:chgData name="Elias Johann Jonsson" userId="b5c5b07b-0736-4128-9608-921222621f08" providerId="ADAL" clId="{3713F2C3-231D-A947-9030-1FC2CA7FFA0D}" dt="2022-04-19T11:11:16.634" v="539" actId="14861"/>
        <pc:sldMkLst>
          <pc:docMk/>
          <pc:sldMk cId="3284950347" sldId="1758"/>
        </pc:sldMkLst>
        <pc:spChg chg="mod">
          <ac:chgData name="Elias Johann Jonsson" userId="b5c5b07b-0736-4128-9608-921222621f08" providerId="ADAL" clId="{3713F2C3-231D-A947-9030-1FC2CA7FFA0D}" dt="2022-04-19T10:56:17.365" v="226" actId="164"/>
          <ac:spMkLst>
            <pc:docMk/>
            <pc:sldMk cId="3284950347" sldId="1758"/>
            <ac:spMk id="43" creationId="{6684A661-C864-461B-D072-85B23BCAE2E5}"/>
          </ac:spMkLst>
        </pc:spChg>
        <pc:spChg chg="mod">
          <ac:chgData name="Elias Johann Jonsson" userId="b5c5b07b-0736-4128-9608-921222621f08" providerId="ADAL" clId="{3713F2C3-231D-A947-9030-1FC2CA7FFA0D}" dt="2022-04-19T10:56:17.365" v="226" actId="164"/>
          <ac:spMkLst>
            <pc:docMk/>
            <pc:sldMk cId="3284950347" sldId="1758"/>
            <ac:spMk id="47" creationId="{B03DCC48-2CEA-F9DF-EE4B-D207FE08551B}"/>
          </ac:spMkLst>
        </pc:spChg>
        <pc:spChg chg="mod">
          <ac:chgData name="Elias Johann Jonsson" userId="b5c5b07b-0736-4128-9608-921222621f08" providerId="ADAL" clId="{3713F2C3-231D-A947-9030-1FC2CA7FFA0D}" dt="2022-04-19T10:56:17.365" v="226" actId="164"/>
          <ac:spMkLst>
            <pc:docMk/>
            <pc:sldMk cId="3284950347" sldId="1758"/>
            <ac:spMk id="49" creationId="{63784979-E8B8-36D7-3986-1D8400F8496A}"/>
          </ac:spMkLst>
        </pc:spChg>
        <pc:spChg chg="mod">
          <ac:chgData name="Elias Johann Jonsson" userId="b5c5b07b-0736-4128-9608-921222621f08" providerId="ADAL" clId="{3713F2C3-231D-A947-9030-1FC2CA7FFA0D}" dt="2022-04-19T11:11:16.634" v="539" actId="14861"/>
          <ac:spMkLst>
            <pc:docMk/>
            <pc:sldMk cId="3284950347" sldId="1758"/>
            <ac:spMk id="54" creationId="{B9F7B491-5CF2-91C0-E0CD-9F71BB209AB2}"/>
          </ac:spMkLst>
        </pc:spChg>
        <pc:spChg chg="mod">
          <ac:chgData name="Elias Johann Jonsson" userId="b5c5b07b-0736-4128-9608-921222621f08" providerId="ADAL" clId="{3713F2C3-231D-A947-9030-1FC2CA7FFA0D}" dt="2022-04-19T11:11:16.634" v="539" actId="14861"/>
          <ac:spMkLst>
            <pc:docMk/>
            <pc:sldMk cId="3284950347" sldId="1758"/>
            <ac:spMk id="56" creationId="{2D4B45B7-7011-200C-BAFC-D092E5E81F01}"/>
          </ac:spMkLst>
        </pc:spChg>
        <pc:spChg chg="mod">
          <ac:chgData name="Elias Johann Jonsson" userId="b5c5b07b-0736-4128-9608-921222621f08" providerId="ADAL" clId="{3713F2C3-231D-A947-9030-1FC2CA7FFA0D}" dt="2022-04-19T11:11:16.634" v="539" actId="14861"/>
          <ac:spMkLst>
            <pc:docMk/>
            <pc:sldMk cId="3284950347" sldId="1758"/>
            <ac:spMk id="58" creationId="{B414A1D6-0747-B153-17C0-906A9D12FEA0}"/>
          </ac:spMkLst>
        </pc:spChg>
        <pc:grpChg chg="add mod">
          <ac:chgData name="Elias Johann Jonsson" userId="b5c5b07b-0736-4128-9608-921222621f08" providerId="ADAL" clId="{3713F2C3-231D-A947-9030-1FC2CA7FFA0D}" dt="2022-04-19T10:56:17.365" v="226" actId="164"/>
          <ac:grpSpMkLst>
            <pc:docMk/>
            <pc:sldMk cId="3284950347" sldId="1758"/>
            <ac:grpSpMk id="3" creationId="{841FC87F-E450-660C-5CFF-BA7D392CA1B9}"/>
          </ac:grpSpMkLst>
        </pc:grpChg>
        <pc:picChg chg="mod">
          <ac:chgData name="Elias Johann Jonsson" userId="b5c5b07b-0736-4128-9608-921222621f08" providerId="ADAL" clId="{3713F2C3-231D-A947-9030-1FC2CA7FFA0D}" dt="2022-04-19T10:56:17.365" v="226" actId="164"/>
          <ac:picMkLst>
            <pc:docMk/>
            <pc:sldMk cId="3284950347" sldId="1758"/>
            <ac:picMk id="16" creationId="{49AA2194-CC04-A5B6-D22F-E17A973B7331}"/>
          </ac:picMkLst>
        </pc:picChg>
        <pc:picChg chg="mod">
          <ac:chgData name="Elias Johann Jonsson" userId="b5c5b07b-0736-4128-9608-921222621f08" providerId="ADAL" clId="{3713F2C3-231D-A947-9030-1FC2CA7FFA0D}" dt="2022-04-19T10:56:17.365" v="226" actId="164"/>
          <ac:picMkLst>
            <pc:docMk/>
            <pc:sldMk cId="3284950347" sldId="1758"/>
            <ac:picMk id="33" creationId="{CA79D7D3-FFC0-4040-8004-C0331A2C513B}"/>
          </ac:picMkLst>
        </pc:picChg>
        <pc:picChg chg="mod">
          <ac:chgData name="Elias Johann Jonsson" userId="b5c5b07b-0736-4128-9608-921222621f08" providerId="ADAL" clId="{3713F2C3-231D-A947-9030-1FC2CA7FFA0D}" dt="2022-04-19T10:56:17.365" v="226" actId="164"/>
          <ac:picMkLst>
            <pc:docMk/>
            <pc:sldMk cId="3284950347" sldId="1758"/>
            <ac:picMk id="44" creationId="{E1E56985-2053-46D3-AC93-B289F433E95C}"/>
          </ac:picMkLst>
        </pc:picChg>
        <pc:picChg chg="mod">
          <ac:chgData name="Elias Johann Jonsson" userId="b5c5b07b-0736-4128-9608-921222621f08" providerId="ADAL" clId="{3713F2C3-231D-A947-9030-1FC2CA7FFA0D}" dt="2022-04-19T10:56:17.365" v="226" actId="164"/>
          <ac:picMkLst>
            <pc:docMk/>
            <pc:sldMk cId="3284950347" sldId="1758"/>
            <ac:picMk id="45" creationId="{34DAA07E-24E9-4293-99D7-F3CB649AA4D6}"/>
          </ac:picMkLst>
        </pc:picChg>
        <pc:picChg chg="mod">
          <ac:chgData name="Elias Johann Jonsson" userId="b5c5b07b-0736-4128-9608-921222621f08" providerId="ADAL" clId="{3713F2C3-231D-A947-9030-1FC2CA7FFA0D}" dt="2022-04-19T10:56:17.365" v="226" actId="164"/>
          <ac:picMkLst>
            <pc:docMk/>
            <pc:sldMk cId="3284950347" sldId="1758"/>
            <ac:picMk id="46" creationId="{9950101B-032C-068C-9451-33B02F992525}"/>
          </ac:picMkLst>
        </pc:picChg>
        <pc:picChg chg="mod">
          <ac:chgData name="Elias Johann Jonsson" userId="b5c5b07b-0736-4128-9608-921222621f08" providerId="ADAL" clId="{3713F2C3-231D-A947-9030-1FC2CA7FFA0D}" dt="2022-04-19T10:56:17.365" v="226" actId="164"/>
          <ac:picMkLst>
            <pc:docMk/>
            <pc:sldMk cId="3284950347" sldId="1758"/>
            <ac:picMk id="48" creationId="{FE133376-5C86-E84E-DF65-B11EBB671C22}"/>
          </ac:picMkLst>
        </pc:picChg>
        <pc:cxnChg chg="mod">
          <ac:chgData name="Elias Johann Jonsson" userId="b5c5b07b-0736-4128-9608-921222621f08" providerId="ADAL" clId="{3713F2C3-231D-A947-9030-1FC2CA7FFA0D}" dt="2022-04-19T10:56:17.365" v="226" actId="164"/>
          <ac:cxnSpMkLst>
            <pc:docMk/>
            <pc:sldMk cId="3284950347" sldId="1758"/>
            <ac:cxnSpMk id="7" creationId="{E196AE02-1B20-42DD-A4F5-01FD8ED6AD9D}"/>
          </ac:cxnSpMkLst>
        </pc:cxnChg>
        <pc:cxnChg chg="mod">
          <ac:chgData name="Elias Johann Jonsson" userId="b5c5b07b-0736-4128-9608-921222621f08" providerId="ADAL" clId="{3713F2C3-231D-A947-9030-1FC2CA7FFA0D}" dt="2022-04-19T10:56:17.365" v="226" actId="164"/>
          <ac:cxnSpMkLst>
            <pc:docMk/>
            <pc:sldMk cId="3284950347" sldId="1758"/>
            <ac:cxnSpMk id="8" creationId="{ED6684F6-04E5-4152-89E2-7887C7C0FED2}"/>
          </ac:cxnSpMkLst>
        </pc:cxnChg>
        <pc:cxnChg chg="mod">
          <ac:chgData name="Elias Johann Jonsson" userId="b5c5b07b-0736-4128-9608-921222621f08" providerId="ADAL" clId="{3713F2C3-231D-A947-9030-1FC2CA7FFA0D}" dt="2022-04-19T10:56:17.365" v="226" actId="164"/>
          <ac:cxnSpMkLst>
            <pc:docMk/>
            <pc:sldMk cId="3284950347" sldId="1758"/>
            <ac:cxnSpMk id="10" creationId="{B775B1AD-D3C9-43B9-BB80-4022A457C049}"/>
          </ac:cxnSpMkLst>
        </pc:cxnChg>
        <pc:cxnChg chg="mod">
          <ac:chgData name="Elias Johann Jonsson" userId="b5c5b07b-0736-4128-9608-921222621f08" providerId="ADAL" clId="{3713F2C3-231D-A947-9030-1FC2CA7FFA0D}" dt="2022-04-19T10:56:17.365" v="226" actId="164"/>
          <ac:cxnSpMkLst>
            <pc:docMk/>
            <pc:sldMk cId="3284950347" sldId="1758"/>
            <ac:cxnSpMk id="11" creationId="{0FB0F217-75EB-47E0-8F6B-0466B0C0EC31}"/>
          </ac:cxnSpMkLst>
        </pc:cxnChg>
        <pc:cxnChg chg="mod">
          <ac:chgData name="Elias Johann Jonsson" userId="b5c5b07b-0736-4128-9608-921222621f08" providerId="ADAL" clId="{3713F2C3-231D-A947-9030-1FC2CA7FFA0D}" dt="2022-04-19T10:56:17.365" v="226" actId="164"/>
          <ac:cxnSpMkLst>
            <pc:docMk/>
            <pc:sldMk cId="3284950347" sldId="1758"/>
            <ac:cxnSpMk id="13" creationId="{42B2A960-6D77-4EAD-9513-59FBD4DF5EAE}"/>
          </ac:cxnSpMkLst>
        </pc:cxnChg>
        <pc:cxnChg chg="mod">
          <ac:chgData name="Elias Johann Jonsson" userId="b5c5b07b-0736-4128-9608-921222621f08" providerId="ADAL" clId="{3713F2C3-231D-A947-9030-1FC2CA7FFA0D}" dt="2022-04-19T10:56:17.365" v="226" actId="164"/>
          <ac:cxnSpMkLst>
            <pc:docMk/>
            <pc:sldMk cId="3284950347" sldId="1758"/>
            <ac:cxnSpMk id="14" creationId="{AF52A3DD-D72C-4675-A137-3C317B60AA76}"/>
          </ac:cxnSpMkLst>
        </pc:cxnChg>
      </pc:sldChg>
      <pc:sldChg chg="add mod modShow">
        <pc:chgData name="Elias Johann Jonsson" userId="b5c5b07b-0736-4128-9608-921222621f08" providerId="ADAL" clId="{3713F2C3-231D-A947-9030-1FC2CA7FFA0D}" dt="2022-04-19T13:13:01.114" v="620" actId="729"/>
        <pc:sldMkLst>
          <pc:docMk/>
          <pc:sldMk cId="1680643818" sldId="175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D7585F7-C78C-4B44-9446-3B7E2E9641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0F77111-3B58-CA4A-8ED3-D7B5286800D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9164DC1-5083-EC49-9229-04C40CBA15FE}" type="datetimeFigureOut">
              <a:rPr lang="en-US" smtClean="0"/>
              <a:t>5/24/2022</a:t>
            </a:fld>
            <a:endParaRPr lang="en-US"/>
          </a:p>
        </p:txBody>
      </p:sp>
      <p:sp>
        <p:nvSpPr>
          <p:cNvPr id="4" name="Footer Placeholder 3">
            <a:extLst>
              <a:ext uri="{FF2B5EF4-FFF2-40B4-BE49-F238E27FC236}">
                <a16:creationId xmlns:a16="http://schemas.microsoft.com/office/drawing/2014/main" id="{E94F4983-52E6-364B-94F2-581781BFD0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F561BEC-0FDC-7D4D-9EC6-CF38CAE42FE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9883D75-D1A3-454F-B0DF-9F0DDF9BA4CD}" type="slidenum">
              <a:rPr lang="en-US" smtClean="0"/>
              <a:t>‹#›</a:t>
            </a:fld>
            <a:endParaRPr lang="en-US"/>
          </a:p>
        </p:txBody>
      </p:sp>
    </p:spTree>
    <p:extLst>
      <p:ext uri="{BB962C8B-B14F-4D97-AF65-F5344CB8AC3E}">
        <p14:creationId xmlns:p14="http://schemas.microsoft.com/office/powerpoint/2010/main" val="13582653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758607-948F-B44A-BB9D-0850C6514688}" type="datetimeFigureOut">
              <a:rPr lang="en-US" smtClean="0"/>
              <a:t>5/24/2022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9234A6-D86D-574C-BED0-70D8EF22B291}" type="slidenum">
              <a:rPr lang="en-US" smtClean="0"/>
              <a:t>‹#›</a:t>
            </a:fld>
            <a:endParaRPr lang="en-US"/>
          </a:p>
        </p:txBody>
      </p:sp>
    </p:spTree>
    <p:extLst>
      <p:ext uri="{BB962C8B-B14F-4D97-AF65-F5344CB8AC3E}">
        <p14:creationId xmlns:p14="http://schemas.microsoft.com/office/powerpoint/2010/main" val="1194979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1</a:t>
            </a:fld>
            <a:endParaRPr lang="en-US"/>
          </a:p>
        </p:txBody>
      </p:sp>
    </p:spTree>
    <p:extLst>
      <p:ext uri="{BB962C8B-B14F-4D97-AF65-F5344CB8AC3E}">
        <p14:creationId xmlns:p14="http://schemas.microsoft.com/office/powerpoint/2010/main" val="3007631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A0205F-3CA4-5B49-9C54-EA7C7C8DFE41}"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3588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11</a:t>
            </a:fld>
            <a:endParaRPr lang="en-US"/>
          </a:p>
        </p:txBody>
      </p:sp>
    </p:spTree>
    <p:extLst>
      <p:ext uri="{BB962C8B-B14F-4D97-AF65-F5344CB8AC3E}">
        <p14:creationId xmlns:p14="http://schemas.microsoft.com/office/powerpoint/2010/main" val="822230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fld id="{399234A6-D86D-574C-BED0-70D8EF22B291}" type="slidenum">
              <a:rPr lang="en-US" smtClean="0"/>
              <a:t>12</a:t>
            </a:fld>
            <a:endParaRPr lang="en-US"/>
          </a:p>
        </p:txBody>
      </p:sp>
    </p:spTree>
    <p:extLst>
      <p:ext uri="{BB962C8B-B14F-4D97-AF65-F5344CB8AC3E}">
        <p14:creationId xmlns:p14="http://schemas.microsoft.com/office/powerpoint/2010/main" val="36098709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13</a:t>
            </a:fld>
            <a:endParaRPr lang="en-US"/>
          </a:p>
        </p:txBody>
      </p:sp>
    </p:spTree>
    <p:extLst>
      <p:ext uri="{BB962C8B-B14F-4D97-AF65-F5344CB8AC3E}">
        <p14:creationId xmlns:p14="http://schemas.microsoft.com/office/powerpoint/2010/main" val="1266078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A0205F-3CA4-5B49-9C54-EA7C7C8DFE41}"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2406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A0205F-3CA4-5B49-9C54-EA7C7C8DFE41}"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0952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A0205F-3CA4-5B49-9C54-EA7C7C8DFE41}"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78052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A0205F-3CA4-5B49-9C54-EA7C7C8DFE41}"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2959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21</a:t>
            </a:fld>
            <a:endParaRPr lang="en-US"/>
          </a:p>
        </p:txBody>
      </p:sp>
    </p:spTree>
    <p:extLst>
      <p:ext uri="{BB962C8B-B14F-4D97-AF65-F5344CB8AC3E}">
        <p14:creationId xmlns:p14="http://schemas.microsoft.com/office/powerpoint/2010/main" val="31440722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A0205F-3CA4-5B49-9C54-EA7C7C8DFE41}"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0271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2</a:t>
            </a:fld>
            <a:endParaRPr lang="en-US"/>
          </a:p>
        </p:txBody>
      </p:sp>
    </p:spTree>
    <p:extLst>
      <p:ext uri="{BB962C8B-B14F-4D97-AF65-F5344CB8AC3E}">
        <p14:creationId xmlns:p14="http://schemas.microsoft.com/office/powerpoint/2010/main" val="37391745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23</a:t>
            </a:fld>
            <a:endParaRPr lang="en-US"/>
          </a:p>
        </p:txBody>
      </p:sp>
    </p:spTree>
    <p:extLst>
      <p:ext uri="{BB962C8B-B14F-4D97-AF65-F5344CB8AC3E}">
        <p14:creationId xmlns:p14="http://schemas.microsoft.com/office/powerpoint/2010/main" val="6663521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24</a:t>
            </a:fld>
            <a:endParaRPr lang="en-US"/>
          </a:p>
        </p:txBody>
      </p:sp>
    </p:spTree>
    <p:extLst>
      <p:ext uri="{BB962C8B-B14F-4D97-AF65-F5344CB8AC3E}">
        <p14:creationId xmlns:p14="http://schemas.microsoft.com/office/powerpoint/2010/main" val="41648409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25</a:t>
            </a:fld>
            <a:endParaRPr lang="en-US"/>
          </a:p>
        </p:txBody>
      </p:sp>
    </p:spTree>
    <p:extLst>
      <p:ext uri="{BB962C8B-B14F-4D97-AF65-F5344CB8AC3E}">
        <p14:creationId xmlns:p14="http://schemas.microsoft.com/office/powerpoint/2010/main" val="6206348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sng" dirty="0"/>
          </a:p>
        </p:txBody>
      </p:sp>
      <p:sp>
        <p:nvSpPr>
          <p:cNvPr id="4" name="Slide Number Placeholder 3"/>
          <p:cNvSpPr>
            <a:spLocks noGrp="1"/>
          </p:cNvSpPr>
          <p:nvPr>
            <p:ph type="sldNum" sz="quarter" idx="5"/>
          </p:nvPr>
        </p:nvSpPr>
        <p:spPr/>
        <p:txBody>
          <a:bodyPr/>
          <a:lstStyle/>
          <a:p>
            <a:fld id="{399234A6-D86D-574C-BED0-70D8EF22B291}" type="slidenum">
              <a:rPr lang="en-US" smtClean="0"/>
              <a:t>26</a:t>
            </a:fld>
            <a:endParaRPr lang="en-US"/>
          </a:p>
        </p:txBody>
      </p:sp>
    </p:spTree>
    <p:extLst>
      <p:ext uri="{BB962C8B-B14F-4D97-AF65-F5344CB8AC3E}">
        <p14:creationId xmlns:p14="http://schemas.microsoft.com/office/powerpoint/2010/main" val="22008941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27</a:t>
            </a:fld>
            <a:endParaRPr lang="en-US"/>
          </a:p>
        </p:txBody>
      </p:sp>
    </p:spTree>
    <p:extLst>
      <p:ext uri="{BB962C8B-B14F-4D97-AF65-F5344CB8AC3E}">
        <p14:creationId xmlns:p14="http://schemas.microsoft.com/office/powerpoint/2010/main" val="22821903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28</a:t>
            </a:fld>
            <a:endParaRPr lang="en-US"/>
          </a:p>
        </p:txBody>
      </p:sp>
    </p:spTree>
    <p:extLst>
      <p:ext uri="{BB962C8B-B14F-4D97-AF65-F5344CB8AC3E}">
        <p14:creationId xmlns:p14="http://schemas.microsoft.com/office/powerpoint/2010/main" val="3110806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A0205F-3CA4-5B49-9C54-EA7C7C8DFE41}"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8099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A0205F-3CA4-5B49-9C54-EA7C7C8DFE41}"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6643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sn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A0205F-3CA4-5B49-9C54-EA7C7C8DFE41}"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1261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u="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A0205F-3CA4-5B49-9C54-EA7C7C8DFE41}"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2769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A0205F-3CA4-5B49-9C54-EA7C7C8DFE41}"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7964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A0205F-3CA4-5B49-9C54-EA7C7C8DFE41}"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5771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9</a:t>
            </a:fld>
            <a:endParaRPr lang="en-US"/>
          </a:p>
        </p:txBody>
      </p:sp>
    </p:spTree>
    <p:extLst>
      <p:ext uri="{BB962C8B-B14F-4D97-AF65-F5344CB8AC3E}">
        <p14:creationId xmlns:p14="http://schemas.microsoft.com/office/powerpoint/2010/main" val="8042250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Master" Target="../slideMasters/slideMaster7.xml"/><Relationship Id="rId5" Type="http://schemas.openxmlformats.org/officeDocument/2006/relationships/image" Target="../media/image25.png"/><Relationship Id="rId4" Type="http://schemas.openxmlformats.org/officeDocument/2006/relationships/image" Target="../media/image24.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4.png"/><Relationship Id="rId1" Type="http://schemas.openxmlformats.org/officeDocument/2006/relationships/slideMaster" Target="../slideMasters/slideMaster7.xml"/><Relationship Id="rId4" Type="http://schemas.openxmlformats.org/officeDocument/2006/relationships/image" Target="../media/image67.sv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4.png"/><Relationship Id="rId1" Type="http://schemas.openxmlformats.org/officeDocument/2006/relationships/slideMaster" Target="../slideMasters/slideMaster7.xml"/><Relationship Id="rId4" Type="http://schemas.openxmlformats.org/officeDocument/2006/relationships/image" Target="../media/image67.svg"/></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8.xml"/><Relationship Id="rId4" Type="http://schemas.openxmlformats.org/officeDocument/2006/relationships/image" Target="../media/image30.emf"/></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png"/><Relationship Id="rId1" Type="http://schemas.openxmlformats.org/officeDocument/2006/relationships/slideMaster" Target="../slideMasters/slideMaster8.xml"/><Relationship Id="rId4" Type="http://schemas.openxmlformats.org/officeDocument/2006/relationships/image" Target="../media/image30.emf"/></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1.png"/><Relationship Id="rId1" Type="http://schemas.openxmlformats.org/officeDocument/2006/relationships/slideMaster" Target="../slideMasters/slideMaster8.xml"/><Relationship Id="rId4" Type="http://schemas.openxmlformats.org/officeDocument/2006/relationships/image" Target="../media/image28.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8.xml"/><Relationship Id="rId4" Type="http://schemas.openxmlformats.org/officeDocument/2006/relationships/image" Target="../media/image27.emf"/></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32.pn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32.png"/><Relationship Id="rId1" Type="http://schemas.openxmlformats.org/officeDocument/2006/relationships/slideMaster" Target="../slideMasters/slideMaster8.xml"/><Relationship Id="rId5" Type="http://schemas.openxmlformats.org/officeDocument/2006/relationships/image" Target="../media/image34.png"/><Relationship Id="rId4" Type="http://schemas.openxmlformats.org/officeDocument/2006/relationships/image" Target="../media/image33.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32.png"/><Relationship Id="rId1" Type="http://schemas.openxmlformats.org/officeDocument/2006/relationships/slideMaster" Target="../slideMasters/slideMaster8.xml"/><Relationship Id="rId5" Type="http://schemas.openxmlformats.org/officeDocument/2006/relationships/image" Target="../media/image34.png"/><Relationship Id="rId4" Type="http://schemas.openxmlformats.org/officeDocument/2006/relationships/image" Target="../media/image33.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32.png"/><Relationship Id="rId1" Type="http://schemas.openxmlformats.org/officeDocument/2006/relationships/slideMaster" Target="../slideMasters/slideMaster8.xml"/><Relationship Id="rId4" Type="http://schemas.openxmlformats.org/officeDocument/2006/relationships/image" Target="../media/image68.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8.xml"/><Relationship Id="rId5" Type="http://schemas.openxmlformats.org/officeDocument/2006/relationships/image" Target="../media/image34.png"/><Relationship Id="rId4" Type="http://schemas.openxmlformats.org/officeDocument/2006/relationships/image" Target="../media/image27.emf"/></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32.png"/><Relationship Id="rId1" Type="http://schemas.openxmlformats.org/officeDocument/2006/relationships/slideMaster" Target="../slideMasters/slideMaster8.xml"/><Relationship Id="rId4" Type="http://schemas.openxmlformats.org/officeDocument/2006/relationships/image" Target="../media/image34.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32.png"/><Relationship Id="rId1" Type="http://schemas.openxmlformats.org/officeDocument/2006/relationships/slideMaster" Target="../slideMasters/slideMaster8.xml"/><Relationship Id="rId4" Type="http://schemas.openxmlformats.org/officeDocument/2006/relationships/image" Target="../media/image33.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0.png"/><Relationship Id="rId2" Type="http://schemas.openxmlformats.org/officeDocument/2006/relationships/image" Target="../media/image34.png"/><Relationship Id="rId1" Type="http://schemas.openxmlformats.org/officeDocument/2006/relationships/slideMaster" Target="../slideMasters/slideMaster8.xml"/><Relationship Id="rId6" Type="http://schemas.openxmlformats.org/officeDocument/2006/relationships/image" Target="../media/image39.svg"/><Relationship Id="rId5" Type="http://schemas.openxmlformats.org/officeDocument/2006/relationships/image" Target="../media/image69.png"/><Relationship Id="rId4" Type="http://schemas.openxmlformats.org/officeDocument/2006/relationships/image" Target="../media/image27.emf"/></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0.png"/><Relationship Id="rId2" Type="http://schemas.openxmlformats.org/officeDocument/2006/relationships/image" Target="../media/image34.png"/><Relationship Id="rId1" Type="http://schemas.openxmlformats.org/officeDocument/2006/relationships/slideMaster" Target="../slideMasters/slideMaster8.xml"/><Relationship Id="rId6" Type="http://schemas.openxmlformats.org/officeDocument/2006/relationships/image" Target="../media/image39.svg"/><Relationship Id="rId5" Type="http://schemas.openxmlformats.org/officeDocument/2006/relationships/image" Target="../media/image69.png"/><Relationship Id="rId4" Type="http://schemas.openxmlformats.org/officeDocument/2006/relationships/image" Target="../media/image27.emf"/></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71.svg"/><Relationship Id="rId2" Type="http://schemas.openxmlformats.org/officeDocument/2006/relationships/image" Target="../media/image34.png"/><Relationship Id="rId1" Type="http://schemas.openxmlformats.org/officeDocument/2006/relationships/slideMaster" Target="../slideMasters/slideMaster8.xml"/><Relationship Id="rId6" Type="http://schemas.openxmlformats.org/officeDocument/2006/relationships/image" Target="../media/image70.png"/><Relationship Id="rId5" Type="http://schemas.openxmlformats.org/officeDocument/2006/relationships/image" Target="../media/image40.png"/><Relationship Id="rId4" Type="http://schemas.openxmlformats.org/officeDocument/2006/relationships/image" Target="../media/image27.emf"/></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27.emf"/><Relationship Id="rId2" Type="http://schemas.openxmlformats.org/officeDocument/2006/relationships/image" Target="../media/image72.png"/><Relationship Id="rId1" Type="http://schemas.openxmlformats.org/officeDocument/2006/relationships/slideMaster" Target="../slideMasters/slideMaster8.xml"/><Relationship Id="rId6" Type="http://schemas.openxmlformats.org/officeDocument/2006/relationships/image" Target="../media/image32.png"/><Relationship Id="rId5" Type="http://schemas.openxmlformats.org/officeDocument/2006/relationships/image" Target="../media/image43.png"/><Relationship Id="rId4" Type="http://schemas.openxmlformats.org/officeDocument/2006/relationships/image" Target="../media/image34.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27.emf"/><Relationship Id="rId2" Type="http://schemas.openxmlformats.org/officeDocument/2006/relationships/image" Target="../media/image72.png"/><Relationship Id="rId1" Type="http://schemas.openxmlformats.org/officeDocument/2006/relationships/slideMaster" Target="../slideMasters/slideMaster8.xml"/><Relationship Id="rId6" Type="http://schemas.openxmlformats.org/officeDocument/2006/relationships/image" Target="../media/image32.png"/><Relationship Id="rId5" Type="http://schemas.openxmlformats.org/officeDocument/2006/relationships/image" Target="../media/image43.png"/><Relationship Id="rId4" Type="http://schemas.openxmlformats.org/officeDocument/2006/relationships/image" Target="../media/image34.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74.svg"/><Relationship Id="rId2" Type="http://schemas.openxmlformats.org/officeDocument/2006/relationships/image" Target="../media/image34.png"/><Relationship Id="rId1" Type="http://schemas.openxmlformats.org/officeDocument/2006/relationships/slideMaster" Target="../slideMasters/slideMaster8.xml"/><Relationship Id="rId6" Type="http://schemas.openxmlformats.org/officeDocument/2006/relationships/image" Target="../media/image73.png"/><Relationship Id="rId5" Type="http://schemas.openxmlformats.org/officeDocument/2006/relationships/image" Target="../media/image27.emf"/><Relationship Id="rId4" Type="http://schemas.openxmlformats.org/officeDocument/2006/relationships/image" Target="../media/image32.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6.png"/><Relationship Id="rId2" Type="http://schemas.openxmlformats.org/officeDocument/2006/relationships/image" Target="../media/image34.png"/><Relationship Id="rId1" Type="http://schemas.openxmlformats.org/officeDocument/2006/relationships/slideMaster" Target="../slideMasters/slideMaster8.xml"/><Relationship Id="rId6" Type="http://schemas.openxmlformats.org/officeDocument/2006/relationships/image" Target="../media/image45.svg"/><Relationship Id="rId5" Type="http://schemas.openxmlformats.org/officeDocument/2006/relationships/image" Target="../media/image75.png"/><Relationship Id="rId4" Type="http://schemas.openxmlformats.org/officeDocument/2006/relationships/image" Target="../media/image27.emf"/></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6.png"/><Relationship Id="rId2" Type="http://schemas.openxmlformats.org/officeDocument/2006/relationships/image" Target="../media/image34.png"/><Relationship Id="rId1" Type="http://schemas.openxmlformats.org/officeDocument/2006/relationships/slideMaster" Target="../slideMasters/slideMaster8.xml"/><Relationship Id="rId6" Type="http://schemas.openxmlformats.org/officeDocument/2006/relationships/image" Target="../media/image45.svg"/><Relationship Id="rId5" Type="http://schemas.openxmlformats.org/officeDocument/2006/relationships/image" Target="../media/image75.png"/><Relationship Id="rId4" Type="http://schemas.openxmlformats.org/officeDocument/2006/relationships/image" Target="../media/image27.emf"/></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77.svg"/><Relationship Id="rId2" Type="http://schemas.openxmlformats.org/officeDocument/2006/relationships/image" Target="../media/image34.png"/><Relationship Id="rId1" Type="http://schemas.openxmlformats.org/officeDocument/2006/relationships/slideMaster" Target="../slideMasters/slideMaster8.xml"/><Relationship Id="rId6" Type="http://schemas.openxmlformats.org/officeDocument/2006/relationships/image" Target="../media/image76.png"/><Relationship Id="rId5" Type="http://schemas.openxmlformats.org/officeDocument/2006/relationships/image" Target="../media/image46.png"/><Relationship Id="rId4" Type="http://schemas.openxmlformats.org/officeDocument/2006/relationships/image" Target="../media/image27.emf"/></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9.svg"/><Relationship Id="rId2" Type="http://schemas.openxmlformats.org/officeDocument/2006/relationships/image" Target="../media/image34.png"/><Relationship Id="rId1" Type="http://schemas.openxmlformats.org/officeDocument/2006/relationships/slideMaster" Target="../slideMasters/slideMaster8.xml"/><Relationship Id="rId6" Type="http://schemas.openxmlformats.org/officeDocument/2006/relationships/image" Target="../media/image78.png"/><Relationship Id="rId5" Type="http://schemas.openxmlformats.org/officeDocument/2006/relationships/image" Target="../media/image47.png"/><Relationship Id="rId4" Type="http://schemas.openxmlformats.org/officeDocument/2006/relationships/image" Target="../media/image27.emf"/></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9.svg"/><Relationship Id="rId2" Type="http://schemas.openxmlformats.org/officeDocument/2006/relationships/image" Target="../media/image34.png"/><Relationship Id="rId1" Type="http://schemas.openxmlformats.org/officeDocument/2006/relationships/slideMaster" Target="../slideMasters/slideMaster8.xml"/><Relationship Id="rId6" Type="http://schemas.openxmlformats.org/officeDocument/2006/relationships/image" Target="../media/image78.png"/><Relationship Id="rId5" Type="http://schemas.openxmlformats.org/officeDocument/2006/relationships/image" Target="../media/image47.png"/><Relationship Id="rId4" Type="http://schemas.openxmlformats.org/officeDocument/2006/relationships/image" Target="../media/image27.emf"/></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80.svg"/><Relationship Id="rId2" Type="http://schemas.openxmlformats.org/officeDocument/2006/relationships/image" Target="../media/image34.png"/><Relationship Id="rId1" Type="http://schemas.openxmlformats.org/officeDocument/2006/relationships/slideMaster" Target="../slideMasters/slideMaster8.xml"/><Relationship Id="rId6" Type="http://schemas.openxmlformats.org/officeDocument/2006/relationships/image" Target="../media/image79.png"/><Relationship Id="rId5" Type="http://schemas.openxmlformats.org/officeDocument/2006/relationships/image" Target="../media/image47.png"/><Relationship Id="rId4" Type="http://schemas.openxmlformats.org/officeDocument/2006/relationships/image" Target="../media/image27.emf"/></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83.png"/><Relationship Id="rId1" Type="http://schemas.openxmlformats.org/officeDocument/2006/relationships/slideMaster" Target="../slideMasters/slideMaster9.xml"/><Relationship Id="rId5" Type="http://schemas.openxmlformats.org/officeDocument/2006/relationships/image" Target="../media/image86.svg"/><Relationship Id="rId4" Type="http://schemas.openxmlformats.org/officeDocument/2006/relationships/image" Target="../media/image85.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87.png"/><Relationship Id="rId1" Type="http://schemas.openxmlformats.org/officeDocument/2006/relationships/slideMaster" Target="../slideMasters/slideMaster9.xml"/><Relationship Id="rId5" Type="http://schemas.openxmlformats.org/officeDocument/2006/relationships/image" Target="../media/image90.svg"/><Relationship Id="rId4" Type="http://schemas.openxmlformats.org/officeDocument/2006/relationships/image" Target="../media/image89.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86.svg"/><Relationship Id="rId2" Type="http://schemas.openxmlformats.org/officeDocument/2006/relationships/image" Target="../media/image85.png"/><Relationship Id="rId1" Type="http://schemas.openxmlformats.org/officeDocument/2006/relationships/slideMaster" Target="../slideMasters/slideMaster9.xml"/><Relationship Id="rId5" Type="http://schemas.openxmlformats.org/officeDocument/2006/relationships/image" Target="../media/image92.svg"/><Relationship Id="rId4" Type="http://schemas.openxmlformats.org/officeDocument/2006/relationships/image" Target="../media/image91.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93.png"/><Relationship Id="rId1" Type="http://schemas.openxmlformats.org/officeDocument/2006/relationships/slideMaster" Target="../slideMasters/slideMaster9.xml"/><Relationship Id="rId5" Type="http://schemas.openxmlformats.org/officeDocument/2006/relationships/image" Target="../media/image86.svg"/><Relationship Id="rId4" Type="http://schemas.openxmlformats.org/officeDocument/2006/relationships/image" Target="../media/image85.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image" Target="../media/image95.png"/><Relationship Id="rId1" Type="http://schemas.openxmlformats.org/officeDocument/2006/relationships/slideMaster" Target="../slideMasters/slideMaster9.xml"/><Relationship Id="rId5" Type="http://schemas.openxmlformats.org/officeDocument/2006/relationships/image" Target="../media/image86.svg"/><Relationship Id="rId4" Type="http://schemas.openxmlformats.org/officeDocument/2006/relationships/image" Target="../media/image85.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97.png"/><Relationship Id="rId1" Type="http://schemas.openxmlformats.org/officeDocument/2006/relationships/slideMaster" Target="../slideMasters/slideMaster9.xml"/><Relationship Id="rId5" Type="http://schemas.openxmlformats.org/officeDocument/2006/relationships/image" Target="../media/image86.svg"/><Relationship Id="rId4" Type="http://schemas.openxmlformats.org/officeDocument/2006/relationships/image" Target="../media/image85.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86.svg"/><Relationship Id="rId2" Type="http://schemas.openxmlformats.org/officeDocument/2006/relationships/image" Target="../media/image85.png"/><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86.svg"/><Relationship Id="rId2" Type="http://schemas.openxmlformats.org/officeDocument/2006/relationships/image" Target="../media/image85.png"/><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86.svg"/><Relationship Id="rId2" Type="http://schemas.openxmlformats.org/officeDocument/2006/relationships/image" Target="../media/image85.png"/><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86.svg"/><Relationship Id="rId2" Type="http://schemas.openxmlformats.org/officeDocument/2006/relationships/image" Target="../media/image85.png"/><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86.svg"/><Relationship Id="rId2" Type="http://schemas.openxmlformats.org/officeDocument/2006/relationships/image" Target="../media/image85.png"/><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0.xml"/><Relationship Id="rId4" Type="http://schemas.openxmlformats.org/officeDocument/2006/relationships/image" Target="../media/image30.emf"/></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png"/><Relationship Id="rId1" Type="http://schemas.openxmlformats.org/officeDocument/2006/relationships/slideMaster" Target="../slideMasters/slideMaster10.xml"/><Relationship Id="rId4" Type="http://schemas.openxmlformats.org/officeDocument/2006/relationships/image" Target="../media/image30.emf"/></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1.png"/><Relationship Id="rId1" Type="http://schemas.openxmlformats.org/officeDocument/2006/relationships/slideMaster" Target="../slideMasters/slideMaster10.xml"/><Relationship Id="rId4" Type="http://schemas.openxmlformats.org/officeDocument/2006/relationships/image" Target="../media/image28.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10.xml"/><Relationship Id="rId4" Type="http://schemas.openxmlformats.org/officeDocument/2006/relationships/image" Target="../media/image27.emf"/></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32.png"/><Relationship Id="rId1" Type="http://schemas.openxmlformats.org/officeDocument/2006/relationships/slideMaster" Target="../slideMasters/slideMaster10.xml"/><Relationship Id="rId5" Type="http://schemas.openxmlformats.org/officeDocument/2006/relationships/image" Target="../media/image34.png"/><Relationship Id="rId4" Type="http://schemas.openxmlformats.org/officeDocument/2006/relationships/image" Target="../media/image33.pn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32.png"/><Relationship Id="rId1" Type="http://schemas.openxmlformats.org/officeDocument/2006/relationships/slideMaster" Target="../slideMasters/slideMaster10.xml"/><Relationship Id="rId5" Type="http://schemas.openxmlformats.org/officeDocument/2006/relationships/image" Target="../media/image34.png"/><Relationship Id="rId4" Type="http://schemas.openxmlformats.org/officeDocument/2006/relationships/image" Target="../media/image33.pn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32.png"/><Relationship Id="rId1" Type="http://schemas.openxmlformats.org/officeDocument/2006/relationships/slideMaster" Target="../slideMasters/slideMaster10.xml"/><Relationship Id="rId4" Type="http://schemas.openxmlformats.org/officeDocument/2006/relationships/image" Target="../media/image35.pn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10.xml"/><Relationship Id="rId5" Type="http://schemas.openxmlformats.org/officeDocument/2006/relationships/image" Target="../media/image34.png"/><Relationship Id="rId4" Type="http://schemas.openxmlformats.org/officeDocument/2006/relationships/image" Target="../media/image27.emf"/></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32.png"/><Relationship Id="rId1" Type="http://schemas.openxmlformats.org/officeDocument/2006/relationships/slideMaster" Target="../slideMasters/slideMaster10.xml"/><Relationship Id="rId4" Type="http://schemas.openxmlformats.org/officeDocument/2006/relationships/image" Target="../media/image34.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32.png"/><Relationship Id="rId1" Type="http://schemas.openxmlformats.org/officeDocument/2006/relationships/slideMaster" Target="../slideMasters/slideMaster10.xml"/><Relationship Id="rId4" Type="http://schemas.openxmlformats.org/officeDocument/2006/relationships/image" Target="../media/image33.pn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0.png"/><Relationship Id="rId2" Type="http://schemas.openxmlformats.org/officeDocument/2006/relationships/image" Target="../media/image34.png"/><Relationship Id="rId1" Type="http://schemas.openxmlformats.org/officeDocument/2006/relationships/slideMaster" Target="../slideMasters/slideMaster10.xml"/><Relationship Id="rId6" Type="http://schemas.openxmlformats.org/officeDocument/2006/relationships/image" Target="../media/image39.svg"/><Relationship Id="rId5" Type="http://schemas.openxmlformats.org/officeDocument/2006/relationships/image" Target="../media/image99.png"/><Relationship Id="rId4" Type="http://schemas.openxmlformats.org/officeDocument/2006/relationships/image" Target="../media/image27.emf"/></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0.png"/><Relationship Id="rId2" Type="http://schemas.openxmlformats.org/officeDocument/2006/relationships/image" Target="../media/image34.png"/><Relationship Id="rId1" Type="http://schemas.openxmlformats.org/officeDocument/2006/relationships/slideMaster" Target="../slideMasters/slideMaster10.xml"/><Relationship Id="rId6" Type="http://schemas.openxmlformats.org/officeDocument/2006/relationships/image" Target="../media/image39.svg"/><Relationship Id="rId5" Type="http://schemas.openxmlformats.org/officeDocument/2006/relationships/image" Target="../media/image99.png"/><Relationship Id="rId4" Type="http://schemas.openxmlformats.org/officeDocument/2006/relationships/image" Target="../media/image27.emf"/></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Master" Target="../slideMasters/slideMaster10.xml"/><Relationship Id="rId5" Type="http://schemas.openxmlformats.org/officeDocument/2006/relationships/image" Target="../media/image40.png"/><Relationship Id="rId4" Type="http://schemas.openxmlformats.org/officeDocument/2006/relationships/image" Target="../media/image27.emf"/></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27.emf"/><Relationship Id="rId2" Type="http://schemas.openxmlformats.org/officeDocument/2006/relationships/image" Target="../media/image100.png"/><Relationship Id="rId1" Type="http://schemas.openxmlformats.org/officeDocument/2006/relationships/slideMaster" Target="../slideMasters/slideMaster10.xml"/><Relationship Id="rId6" Type="http://schemas.openxmlformats.org/officeDocument/2006/relationships/image" Target="../media/image32.png"/><Relationship Id="rId5" Type="http://schemas.openxmlformats.org/officeDocument/2006/relationships/image" Target="../media/image43.png"/><Relationship Id="rId4" Type="http://schemas.openxmlformats.org/officeDocument/2006/relationships/image" Target="../media/image34.pn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27.emf"/><Relationship Id="rId2" Type="http://schemas.openxmlformats.org/officeDocument/2006/relationships/image" Target="../media/image100.png"/><Relationship Id="rId1" Type="http://schemas.openxmlformats.org/officeDocument/2006/relationships/slideMaster" Target="../slideMasters/slideMaster10.xml"/><Relationship Id="rId6" Type="http://schemas.openxmlformats.org/officeDocument/2006/relationships/image" Target="../media/image32.png"/><Relationship Id="rId5" Type="http://schemas.openxmlformats.org/officeDocument/2006/relationships/image" Target="../media/image43.png"/><Relationship Id="rId4" Type="http://schemas.openxmlformats.org/officeDocument/2006/relationships/image" Target="../media/image34.pn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4.png"/><Relationship Id="rId1" Type="http://schemas.openxmlformats.org/officeDocument/2006/relationships/slideMaster" Target="../slideMasters/slideMaster10.xml"/><Relationship Id="rId5" Type="http://schemas.openxmlformats.org/officeDocument/2006/relationships/image" Target="../media/image27.emf"/><Relationship Id="rId4" Type="http://schemas.openxmlformats.org/officeDocument/2006/relationships/image" Target="../media/image32.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6.png"/><Relationship Id="rId2" Type="http://schemas.openxmlformats.org/officeDocument/2006/relationships/image" Target="../media/image34.png"/><Relationship Id="rId1" Type="http://schemas.openxmlformats.org/officeDocument/2006/relationships/slideMaster" Target="../slideMasters/slideMaster10.xml"/><Relationship Id="rId6" Type="http://schemas.openxmlformats.org/officeDocument/2006/relationships/image" Target="../media/image45.svg"/><Relationship Id="rId5" Type="http://schemas.openxmlformats.org/officeDocument/2006/relationships/image" Target="../media/image101.png"/><Relationship Id="rId4" Type="http://schemas.openxmlformats.org/officeDocument/2006/relationships/image" Target="../media/image27.emf"/></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6.png"/><Relationship Id="rId2" Type="http://schemas.openxmlformats.org/officeDocument/2006/relationships/image" Target="../media/image34.png"/><Relationship Id="rId1" Type="http://schemas.openxmlformats.org/officeDocument/2006/relationships/slideMaster" Target="../slideMasters/slideMaster10.xml"/><Relationship Id="rId6" Type="http://schemas.openxmlformats.org/officeDocument/2006/relationships/image" Target="../media/image45.svg"/><Relationship Id="rId5" Type="http://schemas.openxmlformats.org/officeDocument/2006/relationships/image" Target="../media/image101.png"/><Relationship Id="rId4" Type="http://schemas.openxmlformats.org/officeDocument/2006/relationships/image" Target="../media/image27.emf"/></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Master" Target="../slideMasters/slideMaster10.xml"/><Relationship Id="rId5" Type="http://schemas.openxmlformats.org/officeDocument/2006/relationships/image" Target="../media/image46.png"/><Relationship Id="rId4" Type="http://schemas.openxmlformats.org/officeDocument/2006/relationships/image" Target="../media/image27.emf"/></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9.svg"/><Relationship Id="rId2" Type="http://schemas.openxmlformats.org/officeDocument/2006/relationships/image" Target="../media/image34.png"/><Relationship Id="rId1" Type="http://schemas.openxmlformats.org/officeDocument/2006/relationships/slideMaster" Target="../slideMasters/slideMaster10.xml"/><Relationship Id="rId6" Type="http://schemas.openxmlformats.org/officeDocument/2006/relationships/image" Target="../media/image102.png"/><Relationship Id="rId5" Type="http://schemas.openxmlformats.org/officeDocument/2006/relationships/image" Target="../media/image47.png"/><Relationship Id="rId4" Type="http://schemas.openxmlformats.org/officeDocument/2006/relationships/image" Target="../media/image27.emf"/></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9.svg"/><Relationship Id="rId2" Type="http://schemas.openxmlformats.org/officeDocument/2006/relationships/image" Target="../media/image34.png"/><Relationship Id="rId1" Type="http://schemas.openxmlformats.org/officeDocument/2006/relationships/slideMaster" Target="../slideMasters/slideMaster10.xml"/><Relationship Id="rId6" Type="http://schemas.openxmlformats.org/officeDocument/2006/relationships/image" Target="../media/image102.png"/><Relationship Id="rId5" Type="http://schemas.openxmlformats.org/officeDocument/2006/relationships/image" Target="../media/image47.png"/><Relationship Id="rId4" Type="http://schemas.openxmlformats.org/officeDocument/2006/relationships/image" Target="../media/image27.emf"/></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Master" Target="../slideMasters/slideMaster10.xml"/><Relationship Id="rId5" Type="http://schemas.openxmlformats.org/officeDocument/2006/relationships/image" Target="../media/image47.png"/><Relationship Id="rId4" Type="http://schemas.openxmlformats.org/officeDocument/2006/relationships/image" Target="../media/image27.emf"/></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50.png"/><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3.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3.xml"/><Relationship Id="rId5" Type="http://schemas.openxmlformats.org/officeDocument/2006/relationships/image" Target="../media/image25.png"/><Relationship Id="rId4" Type="http://schemas.openxmlformats.org/officeDocument/2006/relationships/image" Target="../media/image2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Master" Target="../slideMasters/slideMaster3.xml"/><Relationship Id="rId4" Type="http://schemas.openxmlformats.org/officeDocument/2006/relationships/image" Target="../media/image23.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Master" Target="../slideMasters/slideMaster3.xml"/><Relationship Id="rId4" Type="http://schemas.openxmlformats.org/officeDocument/2006/relationships/image" Target="../media/image23.sv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4.xml"/><Relationship Id="rId4" Type="http://schemas.openxmlformats.org/officeDocument/2006/relationships/image" Target="../media/image30.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png"/><Relationship Id="rId1" Type="http://schemas.openxmlformats.org/officeDocument/2006/relationships/slideMaster" Target="../slideMasters/slideMaster4.xml"/><Relationship Id="rId4" Type="http://schemas.openxmlformats.org/officeDocument/2006/relationships/image" Target="../media/image30.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1.png"/><Relationship Id="rId1" Type="http://schemas.openxmlformats.org/officeDocument/2006/relationships/slideMaster" Target="../slideMasters/slideMaster4.xml"/><Relationship Id="rId4" Type="http://schemas.openxmlformats.org/officeDocument/2006/relationships/image" Target="../media/image28.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4.xml"/><Relationship Id="rId4" Type="http://schemas.openxmlformats.org/officeDocument/2006/relationships/image" Target="../media/image27.e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32.png"/><Relationship Id="rId1" Type="http://schemas.openxmlformats.org/officeDocument/2006/relationships/slideMaster" Target="../slideMasters/slideMaster4.xml"/><Relationship Id="rId5" Type="http://schemas.openxmlformats.org/officeDocument/2006/relationships/image" Target="../media/image34.png"/><Relationship Id="rId4" Type="http://schemas.openxmlformats.org/officeDocument/2006/relationships/image" Target="../media/image3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32.png"/><Relationship Id="rId1" Type="http://schemas.openxmlformats.org/officeDocument/2006/relationships/slideMaster" Target="../slideMasters/slideMaster4.xml"/><Relationship Id="rId5" Type="http://schemas.openxmlformats.org/officeDocument/2006/relationships/image" Target="../media/image34.png"/><Relationship Id="rId4" Type="http://schemas.openxmlformats.org/officeDocument/2006/relationships/image" Target="../media/image33.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32.png"/><Relationship Id="rId1" Type="http://schemas.openxmlformats.org/officeDocument/2006/relationships/slideMaster" Target="../slideMasters/slideMaster4.xml"/><Relationship Id="rId4" Type="http://schemas.openxmlformats.org/officeDocument/2006/relationships/image" Target="../media/image35.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4.xml"/><Relationship Id="rId5" Type="http://schemas.openxmlformats.org/officeDocument/2006/relationships/image" Target="../media/image34.png"/><Relationship Id="rId4" Type="http://schemas.openxmlformats.org/officeDocument/2006/relationships/image" Target="../media/image27.emf"/></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32.png"/><Relationship Id="rId1" Type="http://schemas.openxmlformats.org/officeDocument/2006/relationships/slideMaster" Target="../slideMasters/slideMaster4.xml"/><Relationship Id="rId4" Type="http://schemas.openxmlformats.org/officeDocument/2006/relationships/image" Target="../media/image34.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32.png"/><Relationship Id="rId1" Type="http://schemas.openxmlformats.org/officeDocument/2006/relationships/slideMaster" Target="../slideMasters/slideMaster4.xml"/><Relationship Id="rId4" Type="http://schemas.openxmlformats.org/officeDocument/2006/relationships/image" Target="../media/image33.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0.png"/><Relationship Id="rId2" Type="http://schemas.openxmlformats.org/officeDocument/2006/relationships/image" Target="../media/image34.png"/><Relationship Id="rId1" Type="http://schemas.openxmlformats.org/officeDocument/2006/relationships/slideMaster" Target="../slideMasters/slideMaster4.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27.emf"/></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0.png"/><Relationship Id="rId2" Type="http://schemas.openxmlformats.org/officeDocument/2006/relationships/image" Target="../media/image34.png"/><Relationship Id="rId1" Type="http://schemas.openxmlformats.org/officeDocument/2006/relationships/slideMaster" Target="../slideMasters/slideMaster4.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27.em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Master" Target="../slideMasters/slideMaster4.xml"/><Relationship Id="rId5" Type="http://schemas.openxmlformats.org/officeDocument/2006/relationships/image" Target="../media/image40.png"/><Relationship Id="rId4" Type="http://schemas.openxmlformats.org/officeDocument/2006/relationships/image" Target="../media/image27.emf"/></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27.emf"/><Relationship Id="rId2" Type="http://schemas.openxmlformats.org/officeDocument/2006/relationships/image" Target="../media/image41.png"/><Relationship Id="rId1" Type="http://schemas.openxmlformats.org/officeDocument/2006/relationships/slideMaster" Target="../slideMasters/slideMaster4.xml"/><Relationship Id="rId6" Type="http://schemas.openxmlformats.org/officeDocument/2006/relationships/image" Target="../media/image32.png"/><Relationship Id="rId5" Type="http://schemas.openxmlformats.org/officeDocument/2006/relationships/image" Target="../media/image43.png"/><Relationship Id="rId4" Type="http://schemas.openxmlformats.org/officeDocument/2006/relationships/image" Target="../media/image34.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27.emf"/><Relationship Id="rId2" Type="http://schemas.openxmlformats.org/officeDocument/2006/relationships/image" Target="../media/image41.png"/><Relationship Id="rId1" Type="http://schemas.openxmlformats.org/officeDocument/2006/relationships/slideMaster" Target="../slideMasters/slideMaster4.xml"/><Relationship Id="rId6" Type="http://schemas.openxmlformats.org/officeDocument/2006/relationships/image" Target="../media/image32.png"/><Relationship Id="rId5" Type="http://schemas.openxmlformats.org/officeDocument/2006/relationships/image" Target="../media/image43.png"/><Relationship Id="rId4" Type="http://schemas.openxmlformats.org/officeDocument/2006/relationships/image" Target="../media/image34.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4.png"/><Relationship Id="rId1" Type="http://schemas.openxmlformats.org/officeDocument/2006/relationships/slideMaster" Target="../slideMasters/slideMaster4.xml"/><Relationship Id="rId5" Type="http://schemas.openxmlformats.org/officeDocument/2006/relationships/image" Target="../media/image27.emf"/><Relationship Id="rId4" Type="http://schemas.openxmlformats.org/officeDocument/2006/relationships/image" Target="../media/image32.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6.png"/><Relationship Id="rId2" Type="http://schemas.openxmlformats.org/officeDocument/2006/relationships/image" Target="../media/image34.png"/><Relationship Id="rId1" Type="http://schemas.openxmlformats.org/officeDocument/2006/relationships/slideMaster" Target="../slideMasters/slideMaster4.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27.emf"/></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6.png"/><Relationship Id="rId2" Type="http://schemas.openxmlformats.org/officeDocument/2006/relationships/image" Target="../media/image34.png"/><Relationship Id="rId1" Type="http://schemas.openxmlformats.org/officeDocument/2006/relationships/slideMaster" Target="../slideMasters/slideMaster4.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27.emf"/></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Master" Target="../slideMasters/slideMaster4.xml"/><Relationship Id="rId5" Type="http://schemas.openxmlformats.org/officeDocument/2006/relationships/image" Target="../media/image46.png"/><Relationship Id="rId4" Type="http://schemas.openxmlformats.org/officeDocument/2006/relationships/image" Target="../media/image27.emf"/></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9.svg"/><Relationship Id="rId2" Type="http://schemas.openxmlformats.org/officeDocument/2006/relationships/image" Target="../media/image34.png"/><Relationship Id="rId1" Type="http://schemas.openxmlformats.org/officeDocument/2006/relationships/slideMaster" Target="../slideMasters/slideMaster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27.emf"/></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9.svg"/><Relationship Id="rId2" Type="http://schemas.openxmlformats.org/officeDocument/2006/relationships/image" Target="../media/image34.png"/><Relationship Id="rId1" Type="http://schemas.openxmlformats.org/officeDocument/2006/relationships/slideMaster" Target="../slideMasters/slideMaster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27.emf"/></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Master" Target="../slideMasters/slideMaster4.xml"/><Relationship Id="rId5" Type="http://schemas.openxmlformats.org/officeDocument/2006/relationships/image" Target="../media/image47.png"/><Relationship Id="rId4" Type="http://schemas.openxmlformats.org/officeDocument/2006/relationships/image" Target="../media/image27.emf"/></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50.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Master" Target="../slideMasters/slideMaster5.xml"/><Relationship Id="rId4" Type="http://schemas.openxmlformats.org/officeDocument/2006/relationships/image" Target="../media/image30.emf"/></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2.png"/><Relationship Id="rId1" Type="http://schemas.openxmlformats.org/officeDocument/2006/relationships/slideMaster" Target="../slideMasters/slideMaster5.xml"/><Relationship Id="rId4" Type="http://schemas.openxmlformats.org/officeDocument/2006/relationships/image" Target="../media/image30.emf"/></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52.png"/><Relationship Id="rId1" Type="http://schemas.openxmlformats.org/officeDocument/2006/relationships/slideMaster" Target="../slideMasters/slideMaster5.xml"/><Relationship Id="rId4" Type="http://schemas.openxmlformats.org/officeDocument/2006/relationships/image" Target="../media/image50.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png"/><Relationship Id="rId1" Type="http://schemas.openxmlformats.org/officeDocument/2006/relationships/slideMaster" Target="../slideMasters/slideMaster5.xml"/><Relationship Id="rId4" Type="http://schemas.openxmlformats.org/officeDocument/2006/relationships/image" Target="../media/image27.emf"/></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50.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50.png"/><Relationship Id="rId1" Type="http://schemas.openxmlformats.org/officeDocument/2006/relationships/slideMaster" Target="../slideMasters/slideMaster5.xml"/><Relationship Id="rId5" Type="http://schemas.openxmlformats.org/officeDocument/2006/relationships/image" Target="../media/image34.png"/><Relationship Id="rId4" Type="http://schemas.openxmlformats.org/officeDocument/2006/relationships/image" Target="../media/image52.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50.png"/><Relationship Id="rId1" Type="http://schemas.openxmlformats.org/officeDocument/2006/relationships/slideMaster" Target="../slideMasters/slideMaster5.xml"/><Relationship Id="rId5" Type="http://schemas.openxmlformats.org/officeDocument/2006/relationships/image" Target="../media/image34.png"/><Relationship Id="rId4" Type="http://schemas.openxmlformats.org/officeDocument/2006/relationships/image" Target="../media/image52.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50.png"/><Relationship Id="rId1" Type="http://schemas.openxmlformats.org/officeDocument/2006/relationships/slideMaster" Target="../slideMasters/slideMaster5.xml"/><Relationship Id="rId4" Type="http://schemas.openxmlformats.org/officeDocument/2006/relationships/image" Target="../media/image34.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Master" Target="../slideMasters/slideMaster5.xml"/><Relationship Id="rId5" Type="http://schemas.openxmlformats.org/officeDocument/2006/relationships/image" Target="../media/image34.png"/><Relationship Id="rId4" Type="http://schemas.openxmlformats.org/officeDocument/2006/relationships/image" Target="../media/image27.emf"/></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50.png"/><Relationship Id="rId1" Type="http://schemas.openxmlformats.org/officeDocument/2006/relationships/slideMaster" Target="../slideMasters/slideMaster5.xml"/><Relationship Id="rId4" Type="http://schemas.openxmlformats.org/officeDocument/2006/relationships/image" Target="../media/image34.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50.png"/><Relationship Id="rId1" Type="http://schemas.openxmlformats.org/officeDocument/2006/relationships/slideMaster" Target="../slideMasters/slideMaster5.xml"/><Relationship Id="rId4" Type="http://schemas.openxmlformats.org/officeDocument/2006/relationships/image" Target="../media/image52.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34.png"/><Relationship Id="rId1" Type="http://schemas.openxmlformats.org/officeDocument/2006/relationships/slideMaster" Target="../slideMasters/slideMaster5.xml"/><Relationship Id="rId6" Type="http://schemas.openxmlformats.org/officeDocument/2006/relationships/image" Target="../media/image39.svg"/><Relationship Id="rId5" Type="http://schemas.openxmlformats.org/officeDocument/2006/relationships/image" Target="../media/image53.png"/><Relationship Id="rId4" Type="http://schemas.openxmlformats.org/officeDocument/2006/relationships/image" Target="../media/image27.emf"/></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34.png"/><Relationship Id="rId1" Type="http://schemas.openxmlformats.org/officeDocument/2006/relationships/slideMaster" Target="../slideMasters/slideMaster5.xml"/><Relationship Id="rId6" Type="http://schemas.openxmlformats.org/officeDocument/2006/relationships/image" Target="../media/image39.svg"/><Relationship Id="rId5" Type="http://schemas.openxmlformats.org/officeDocument/2006/relationships/image" Target="../media/image53.png"/><Relationship Id="rId4" Type="http://schemas.openxmlformats.org/officeDocument/2006/relationships/image" Target="../media/image27.emf"/></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4.png"/><Relationship Id="rId1" Type="http://schemas.openxmlformats.org/officeDocument/2006/relationships/slideMaster" Target="../slideMasters/slideMaster5.xml"/><Relationship Id="rId5" Type="http://schemas.openxmlformats.org/officeDocument/2006/relationships/image" Target="../media/image54.png"/><Relationship Id="rId4" Type="http://schemas.openxmlformats.org/officeDocument/2006/relationships/image" Target="../media/image27.emf"/></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27.emf"/><Relationship Id="rId2" Type="http://schemas.openxmlformats.org/officeDocument/2006/relationships/image" Target="../media/image55.png"/><Relationship Id="rId1" Type="http://schemas.openxmlformats.org/officeDocument/2006/relationships/slideMaster" Target="../slideMasters/slideMaster5.xml"/><Relationship Id="rId6" Type="http://schemas.openxmlformats.org/officeDocument/2006/relationships/image" Target="../media/image50.png"/><Relationship Id="rId5" Type="http://schemas.openxmlformats.org/officeDocument/2006/relationships/image" Target="../media/image56.png"/><Relationship Id="rId4" Type="http://schemas.openxmlformats.org/officeDocument/2006/relationships/image" Target="../media/image34.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27.emf"/><Relationship Id="rId2" Type="http://schemas.openxmlformats.org/officeDocument/2006/relationships/image" Target="../media/image55.png"/><Relationship Id="rId1" Type="http://schemas.openxmlformats.org/officeDocument/2006/relationships/slideMaster" Target="../slideMasters/slideMaster5.xml"/><Relationship Id="rId6" Type="http://schemas.openxmlformats.org/officeDocument/2006/relationships/image" Target="../media/image50.png"/><Relationship Id="rId5" Type="http://schemas.openxmlformats.org/officeDocument/2006/relationships/image" Target="../media/image56.png"/><Relationship Id="rId4" Type="http://schemas.openxmlformats.org/officeDocument/2006/relationships/image" Target="../media/image34.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4.png"/><Relationship Id="rId1" Type="http://schemas.openxmlformats.org/officeDocument/2006/relationships/slideMaster" Target="../slideMasters/slideMaster5.xml"/><Relationship Id="rId5" Type="http://schemas.openxmlformats.org/officeDocument/2006/relationships/image" Target="../media/image27.emf"/><Relationship Id="rId4" Type="http://schemas.openxmlformats.org/officeDocument/2006/relationships/image" Target="../media/image50.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8.png"/><Relationship Id="rId2" Type="http://schemas.openxmlformats.org/officeDocument/2006/relationships/image" Target="../media/image34.png"/><Relationship Id="rId1" Type="http://schemas.openxmlformats.org/officeDocument/2006/relationships/slideMaster" Target="../slideMasters/slideMaster5.xml"/><Relationship Id="rId6" Type="http://schemas.openxmlformats.org/officeDocument/2006/relationships/image" Target="../media/image45.svg"/><Relationship Id="rId5" Type="http://schemas.openxmlformats.org/officeDocument/2006/relationships/image" Target="../media/image57.png"/><Relationship Id="rId4" Type="http://schemas.openxmlformats.org/officeDocument/2006/relationships/image" Target="../media/image27.emf"/></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8.png"/><Relationship Id="rId2" Type="http://schemas.openxmlformats.org/officeDocument/2006/relationships/image" Target="../media/image34.png"/><Relationship Id="rId1" Type="http://schemas.openxmlformats.org/officeDocument/2006/relationships/slideMaster" Target="../slideMasters/slideMaster5.xml"/><Relationship Id="rId6" Type="http://schemas.openxmlformats.org/officeDocument/2006/relationships/image" Target="../media/image45.svg"/><Relationship Id="rId5" Type="http://schemas.openxmlformats.org/officeDocument/2006/relationships/image" Target="../media/image57.png"/><Relationship Id="rId4" Type="http://schemas.openxmlformats.org/officeDocument/2006/relationships/image" Target="../media/image27.emf"/></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4.png"/><Relationship Id="rId1" Type="http://schemas.openxmlformats.org/officeDocument/2006/relationships/slideMaster" Target="../slideMasters/slideMaster5.xml"/><Relationship Id="rId5" Type="http://schemas.openxmlformats.org/officeDocument/2006/relationships/image" Target="../media/image58.png"/><Relationship Id="rId4" Type="http://schemas.openxmlformats.org/officeDocument/2006/relationships/image" Target="../media/image27.emf"/></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49.svg"/><Relationship Id="rId2" Type="http://schemas.openxmlformats.org/officeDocument/2006/relationships/image" Target="../media/image34.png"/><Relationship Id="rId1" Type="http://schemas.openxmlformats.org/officeDocument/2006/relationships/slideMaster" Target="../slideMasters/slideMaster5.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27.emf"/></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49.svg"/><Relationship Id="rId2" Type="http://schemas.openxmlformats.org/officeDocument/2006/relationships/image" Target="../media/image34.png"/><Relationship Id="rId1" Type="http://schemas.openxmlformats.org/officeDocument/2006/relationships/slideMaster" Target="../slideMasters/slideMaster5.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27.emf"/></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4.png"/><Relationship Id="rId1" Type="http://schemas.openxmlformats.org/officeDocument/2006/relationships/slideMaster" Target="../slideMasters/slideMaster5.xml"/><Relationship Id="rId5" Type="http://schemas.openxmlformats.org/officeDocument/2006/relationships/image" Target="../media/image59.png"/><Relationship Id="rId4" Type="http://schemas.openxmlformats.org/officeDocument/2006/relationships/image" Target="../media/image27.emf"/></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61.png"/><Relationship Id="rId1" Type="http://schemas.openxmlformats.org/officeDocument/2006/relationships/slideMaster" Target="../slideMasters/slideMaster6.xml"/><Relationship Id="rId6" Type="http://schemas.openxmlformats.org/officeDocument/2006/relationships/image" Target="../media/image23.svg"/><Relationship Id="rId5" Type="http://schemas.openxmlformats.org/officeDocument/2006/relationships/image" Target="../media/image62.png"/><Relationship Id="rId4" Type="http://schemas.openxmlformats.org/officeDocument/2006/relationships/image" Target="../media/image21.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62.png"/><Relationship Id="rId1" Type="http://schemas.openxmlformats.org/officeDocument/2006/relationships/slideMaster" Target="../slideMasters/slideMaster6.xml"/><Relationship Id="rId5" Type="http://schemas.openxmlformats.org/officeDocument/2006/relationships/image" Target="../media/image63.png"/><Relationship Id="rId4" Type="http://schemas.openxmlformats.org/officeDocument/2006/relationships/image" Target="../media/image26.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6.png"/><Relationship Id="rId1" Type="http://schemas.openxmlformats.org/officeDocument/2006/relationships/slideMaster" Target="../slideMasters/slideMaster6.xml"/><Relationship Id="rId4" Type="http://schemas.openxmlformats.org/officeDocument/2006/relationships/image" Target="../media/image23.sv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6.png"/><Relationship Id="rId1" Type="http://schemas.openxmlformats.org/officeDocument/2006/relationships/slideMaster" Target="../slideMasters/slideMaster6.xml"/><Relationship Id="rId4" Type="http://schemas.openxmlformats.org/officeDocument/2006/relationships/image" Target="../media/image23.sv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6.png"/><Relationship Id="rId1" Type="http://schemas.openxmlformats.org/officeDocument/2006/relationships/slideMaster" Target="../slideMasters/slideMaster6.xml"/><Relationship Id="rId4" Type="http://schemas.openxmlformats.org/officeDocument/2006/relationships/image" Target="../media/image23.svg"/></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Master" Target="../slideMasters/slideMaster7.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2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speaker B">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8C41C9-48FD-A848-B376-78A22C442E3B}"/>
              </a:ext>
            </a:extLst>
          </p:cNvPr>
          <p:cNvPicPr>
            <a:picLocks noChangeAspect="1"/>
          </p:cNvPicPr>
          <p:nvPr userDrawn="1"/>
        </p:nvPicPr>
        <p:blipFill>
          <a:blip r:embed="rId2"/>
          <a:srcRect/>
          <a:stretch/>
        </p:blipFill>
        <p:spPr>
          <a:xfrm>
            <a:off x="0" y="0"/>
            <a:ext cx="12192000" cy="6858000"/>
          </a:xfrm>
          <a:prstGeom prst="rect">
            <a:avLst/>
          </a:prstGeom>
        </p:spPr>
      </p:pic>
      <p:sp>
        <p:nvSpPr>
          <p:cNvPr id="5" name="Text Placeholder 5">
            <a:extLst>
              <a:ext uri="{FF2B5EF4-FFF2-40B4-BE49-F238E27FC236}">
                <a16:creationId xmlns:a16="http://schemas.microsoft.com/office/drawing/2014/main" id="{60A58C3A-CF74-D844-AA2F-A2FF0FBF9C5D}"/>
              </a:ext>
            </a:extLst>
          </p:cNvPr>
          <p:cNvSpPr>
            <a:spLocks noGrp="1"/>
          </p:cNvSpPr>
          <p:nvPr>
            <p:ph type="body" sz="quarter" idx="10" hasCustomPrompt="1"/>
          </p:nvPr>
        </p:nvSpPr>
        <p:spPr>
          <a:xfrm>
            <a:off x="4972255" y="2400300"/>
            <a:ext cx="6489495" cy="560029"/>
          </a:xfrm>
          <a:prstGeom prst="rect">
            <a:avLst/>
          </a:prstGeom>
        </p:spPr>
        <p:txBody>
          <a:bodyPr anchor="t" anchorCtr="0"/>
          <a:lstStyle>
            <a:lvl1pPr marL="0" indent="0" algn="ctr">
              <a:buNone/>
              <a:defRPr sz="3600" b="1">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Session title</a:t>
            </a:r>
          </a:p>
        </p:txBody>
      </p:sp>
      <p:sp>
        <p:nvSpPr>
          <p:cNvPr id="6" name="Text Placeholder 5">
            <a:extLst>
              <a:ext uri="{FF2B5EF4-FFF2-40B4-BE49-F238E27FC236}">
                <a16:creationId xmlns:a16="http://schemas.microsoft.com/office/drawing/2014/main" id="{3EEE11C1-88CD-5545-9C77-E35B0BFCAD91}"/>
              </a:ext>
            </a:extLst>
          </p:cNvPr>
          <p:cNvSpPr>
            <a:spLocks noGrp="1"/>
          </p:cNvSpPr>
          <p:nvPr>
            <p:ph type="body" sz="quarter" idx="11" hasCustomPrompt="1"/>
          </p:nvPr>
        </p:nvSpPr>
        <p:spPr>
          <a:xfrm>
            <a:off x="4972255" y="3063977"/>
            <a:ext cx="6489495" cy="560029"/>
          </a:xfrm>
          <a:prstGeom prst="rect">
            <a:avLst/>
          </a:prstGeom>
        </p:spPr>
        <p:txBody>
          <a:bodyPr anchor="t" anchorCtr="0"/>
          <a:lstStyle>
            <a:lvl1pPr marL="0" indent="0" algn="ctr">
              <a:buNone/>
              <a:defRPr sz="2400" b="0">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Session subtitle</a:t>
            </a:r>
          </a:p>
        </p:txBody>
      </p:sp>
      <p:sp>
        <p:nvSpPr>
          <p:cNvPr id="7" name="Text Placeholder 5">
            <a:extLst>
              <a:ext uri="{FF2B5EF4-FFF2-40B4-BE49-F238E27FC236}">
                <a16:creationId xmlns:a16="http://schemas.microsoft.com/office/drawing/2014/main" id="{C94FFA71-5757-9148-B58C-B9B58CBBBC75}"/>
              </a:ext>
            </a:extLst>
          </p:cNvPr>
          <p:cNvSpPr>
            <a:spLocks noGrp="1"/>
          </p:cNvSpPr>
          <p:nvPr>
            <p:ph type="body" sz="quarter" idx="12" hasCustomPrompt="1"/>
          </p:nvPr>
        </p:nvSpPr>
        <p:spPr>
          <a:xfrm>
            <a:off x="5854906" y="4214352"/>
            <a:ext cx="4724194" cy="348214"/>
          </a:xfrm>
          <a:prstGeom prst="rect">
            <a:avLst/>
          </a:prstGeom>
        </p:spPr>
        <p:txBody>
          <a:bodyPr anchor="t" anchorCtr="0"/>
          <a:lstStyle>
            <a:lvl1pPr marL="0" indent="0" algn="ctr">
              <a:buNone/>
              <a:defRPr sz="20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Speaker name</a:t>
            </a:r>
          </a:p>
        </p:txBody>
      </p:sp>
      <p:sp>
        <p:nvSpPr>
          <p:cNvPr id="8" name="Text Placeholder 5">
            <a:extLst>
              <a:ext uri="{FF2B5EF4-FFF2-40B4-BE49-F238E27FC236}">
                <a16:creationId xmlns:a16="http://schemas.microsoft.com/office/drawing/2014/main" id="{D31F76A0-2529-C34C-B3FB-4F1C939991A1}"/>
              </a:ext>
            </a:extLst>
          </p:cNvPr>
          <p:cNvSpPr>
            <a:spLocks noGrp="1"/>
          </p:cNvSpPr>
          <p:nvPr>
            <p:ph type="body" sz="quarter" idx="13" hasCustomPrompt="1"/>
          </p:nvPr>
        </p:nvSpPr>
        <p:spPr>
          <a:xfrm>
            <a:off x="5854906" y="4578150"/>
            <a:ext cx="4724194" cy="348214"/>
          </a:xfrm>
          <a:prstGeom prst="rect">
            <a:avLst/>
          </a:prstGeom>
        </p:spPr>
        <p:txBody>
          <a:bodyPr anchor="t" anchorCtr="0"/>
          <a:lstStyle>
            <a:lvl1pPr marL="0" indent="0" algn="ctr">
              <a:buNone/>
              <a:defRPr sz="20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Job title</a:t>
            </a:r>
          </a:p>
        </p:txBody>
      </p:sp>
    </p:spTree>
    <p:extLst>
      <p:ext uri="{BB962C8B-B14F-4D97-AF65-F5344CB8AC3E}">
        <p14:creationId xmlns:p14="http://schemas.microsoft.com/office/powerpoint/2010/main" val="2562977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speakers C">
    <p:spTree>
      <p:nvGrpSpPr>
        <p:cNvPr id="1" name=""/>
        <p:cNvGrpSpPr/>
        <p:nvPr/>
      </p:nvGrpSpPr>
      <p:grpSpPr>
        <a:xfrm>
          <a:off x="0" y="0"/>
          <a:ext cx="0" cy="0"/>
          <a:chOff x="0" y="0"/>
          <a:chExt cx="0" cy="0"/>
        </a:xfrm>
      </p:grpSpPr>
      <p:pic>
        <p:nvPicPr>
          <p:cNvPr id="3" name="Picture 2" descr="A picture containing text, frog&#10;&#10;Description automatically generated">
            <a:extLst>
              <a:ext uri="{FF2B5EF4-FFF2-40B4-BE49-F238E27FC236}">
                <a16:creationId xmlns:a16="http://schemas.microsoft.com/office/drawing/2014/main" id="{F6C5D66B-8AB5-3D48-82E6-9B81A0FBEBC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ext Placeholder 5">
            <a:extLst>
              <a:ext uri="{FF2B5EF4-FFF2-40B4-BE49-F238E27FC236}">
                <a16:creationId xmlns:a16="http://schemas.microsoft.com/office/drawing/2014/main" id="{04F7256C-963D-364E-8E22-1B6F64108296}"/>
              </a:ext>
            </a:extLst>
          </p:cNvPr>
          <p:cNvSpPr>
            <a:spLocks noGrp="1"/>
          </p:cNvSpPr>
          <p:nvPr>
            <p:ph type="body" sz="quarter" idx="10" hasCustomPrompt="1"/>
          </p:nvPr>
        </p:nvSpPr>
        <p:spPr>
          <a:xfrm>
            <a:off x="641453" y="2451100"/>
            <a:ext cx="6489495" cy="560029"/>
          </a:xfrm>
          <a:prstGeom prst="rect">
            <a:avLst/>
          </a:prstGeom>
        </p:spPr>
        <p:txBody>
          <a:bodyPr anchor="t" anchorCtr="0"/>
          <a:lstStyle>
            <a:lvl1pPr marL="0" indent="0" algn="ctr">
              <a:buNone/>
              <a:defRPr sz="3600" b="1">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Session title</a:t>
            </a:r>
          </a:p>
        </p:txBody>
      </p:sp>
      <p:sp>
        <p:nvSpPr>
          <p:cNvPr id="6" name="Text Placeholder 5">
            <a:extLst>
              <a:ext uri="{FF2B5EF4-FFF2-40B4-BE49-F238E27FC236}">
                <a16:creationId xmlns:a16="http://schemas.microsoft.com/office/drawing/2014/main" id="{482AD51D-03E6-3B4E-8D78-D998A6508C52}"/>
              </a:ext>
            </a:extLst>
          </p:cNvPr>
          <p:cNvSpPr>
            <a:spLocks noGrp="1"/>
          </p:cNvSpPr>
          <p:nvPr>
            <p:ph type="body" sz="quarter" idx="11" hasCustomPrompt="1"/>
          </p:nvPr>
        </p:nvSpPr>
        <p:spPr>
          <a:xfrm>
            <a:off x="641453" y="3114777"/>
            <a:ext cx="6489495" cy="560029"/>
          </a:xfrm>
          <a:prstGeom prst="rect">
            <a:avLst/>
          </a:prstGeom>
        </p:spPr>
        <p:txBody>
          <a:bodyPr anchor="t" anchorCtr="0"/>
          <a:lstStyle>
            <a:lvl1pPr marL="0" indent="0" algn="ctr">
              <a:buNone/>
              <a:defRPr sz="2400" b="0">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Session subtitle</a:t>
            </a:r>
          </a:p>
        </p:txBody>
      </p:sp>
      <p:sp>
        <p:nvSpPr>
          <p:cNvPr id="7" name="Text Placeholder 5">
            <a:extLst>
              <a:ext uri="{FF2B5EF4-FFF2-40B4-BE49-F238E27FC236}">
                <a16:creationId xmlns:a16="http://schemas.microsoft.com/office/drawing/2014/main" id="{B9A6239C-EADA-3840-8A0C-2CA4553283D6}"/>
              </a:ext>
            </a:extLst>
          </p:cNvPr>
          <p:cNvSpPr>
            <a:spLocks noGrp="1"/>
          </p:cNvSpPr>
          <p:nvPr>
            <p:ph type="body" sz="quarter" idx="12" hasCustomPrompt="1"/>
          </p:nvPr>
        </p:nvSpPr>
        <p:spPr>
          <a:xfrm>
            <a:off x="577954" y="4265152"/>
            <a:ext cx="2133394" cy="348214"/>
          </a:xfrm>
          <a:prstGeom prst="rect">
            <a:avLst/>
          </a:prstGeom>
        </p:spPr>
        <p:txBody>
          <a:bodyPr anchor="t" anchorCtr="0"/>
          <a:lstStyle>
            <a:lvl1pPr marL="0" indent="0" algn="ctr">
              <a:buNone/>
              <a:defRPr sz="1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Speaker name</a:t>
            </a:r>
          </a:p>
        </p:txBody>
      </p:sp>
      <p:sp>
        <p:nvSpPr>
          <p:cNvPr id="8" name="Text Placeholder 5">
            <a:extLst>
              <a:ext uri="{FF2B5EF4-FFF2-40B4-BE49-F238E27FC236}">
                <a16:creationId xmlns:a16="http://schemas.microsoft.com/office/drawing/2014/main" id="{EE7CB916-0CC2-444D-9DF6-1041AF3F81E3}"/>
              </a:ext>
            </a:extLst>
          </p:cNvPr>
          <p:cNvSpPr>
            <a:spLocks noGrp="1"/>
          </p:cNvSpPr>
          <p:nvPr>
            <p:ph type="body" sz="quarter" idx="13" hasCustomPrompt="1"/>
          </p:nvPr>
        </p:nvSpPr>
        <p:spPr>
          <a:xfrm>
            <a:off x="577954" y="4628950"/>
            <a:ext cx="2133394" cy="348214"/>
          </a:xfrm>
          <a:prstGeom prst="rect">
            <a:avLst/>
          </a:prstGeom>
        </p:spPr>
        <p:txBody>
          <a:bodyPr anchor="t" anchorCtr="0"/>
          <a:lstStyle>
            <a:lvl1pPr marL="0" indent="0" algn="ctr">
              <a:buNone/>
              <a:defRPr sz="16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Job title</a:t>
            </a:r>
          </a:p>
        </p:txBody>
      </p:sp>
      <p:sp>
        <p:nvSpPr>
          <p:cNvPr id="9" name="Text Placeholder 5">
            <a:extLst>
              <a:ext uri="{FF2B5EF4-FFF2-40B4-BE49-F238E27FC236}">
                <a16:creationId xmlns:a16="http://schemas.microsoft.com/office/drawing/2014/main" id="{E97C664A-CB57-F14F-9C98-B08C1FEDC7BA}"/>
              </a:ext>
            </a:extLst>
          </p:cNvPr>
          <p:cNvSpPr>
            <a:spLocks noGrp="1"/>
          </p:cNvSpPr>
          <p:nvPr>
            <p:ph type="body" sz="quarter" idx="14" hasCustomPrompt="1"/>
          </p:nvPr>
        </p:nvSpPr>
        <p:spPr>
          <a:xfrm>
            <a:off x="2838554" y="4265152"/>
            <a:ext cx="2133394" cy="348214"/>
          </a:xfrm>
          <a:prstGeom prst="rect">
            <a:avLst/>
          </a:prstGeom>
        </p:spPr>
        <p:txBody>
          <a:bodyPr anchor="t" anchorCtr="0"/>
          <a:lstStyle>
            <a:lvl1pPr marL="0" indent="0" algn="ctr">
              <a:buNone/>
              <a:defRPr sz="1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Speaker name</a:t>
            </a:r>
          </a:p>
        </p:txBody>
      </p:sp>
      <p:sp>
        <p:nvSpPr>
          <p:cNvPr id="10" name="Text Placeholder 5">
            <a:extLst>
              <a:ext uri="{FF2B5EF4-FFF2-40B4-BE49-F238E27FC236}">
                <a16:creationId xmlns:a16="http://schemas.microsoft.com/office/drawing/2014/main" id="{D120AA9D-51D5-A742-8B17-759D4C9C2F3A}"/>
              </a:ext>
            </a:extLst>
          </p:cNvPr>
          <p:cNvSpPr>
            <a:spLocks noGrp="1"/>
          </p:cNvSpPr>
          <p:nvPr>
            <p:ph type="body" sz="quarter" idx="15" hasCustomPrompt="1"/>
          </p:nvPr>
        </p:nvSpPr>
        <p:spPr>
          <a:xfrm>
            <a:off x="2838554" y="4628950"/>
            <a:ext cx="2133394" cy="348214"/>
          </a:xfrm>
          <a:prstGeom prst="rect">
            <a:avLst/>
          </a:prstGeom>
        </p:spPr>
        <p:txBody>
          <a:bodyPr anchor="t" anchorCtr="0"/>
          <a:lstStyle>
            <a:lvl1pPr marL="0" indent="0" algn="ctr">
              <a:buNone/>
              <a:defRPr sz="16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Job title</a:t>
            </a:r>
          </a:p>
        </p:txBody>
      </p:sp>
      <p:sp>
        <p:nvSpPr>
          <p:cNvPr id="11" name="Text Placeholder 5">
            <a:extLst>
              <a:ext uri="{FF2B5EF4-FFF2-40B4-BE49-F238E27FC236}">
                <a16:creationId xmlns:a16="http://schemas.microsoft.com/office/drawing/2014/main" id="{1D680E90-C72A-C14E-B1B3-B100FD48E598}"/>
              </a:ext>
            </a:extLst>
          </p:cNvPr>
          <p:cNvSpPr>
            <a:spLocks noGrp="1"/>
          </p:cNvSpPr>
          <p:nvPr>
            <p:ph type="body" sz="quarter" idx="16" hasCustomPrompt="1"/>
          </p:nvPr>
        </p:nvSpPr>
        <p:spPr>
          <a:xfrm>
            <a:off x="5099154" y="4265152"/>
            <a:ext cx="2133394" cy="348214"/>
          </a:xfrm>
          <a:prstGeom prst="rect">
            <a:avLst/>
          </a:prstGeom>
        </p:spPr>
        <p:txBody>
          <a:bodyPr anchor="t" anchorCtr="0"/>
          <a:lstStyle>
            <a:lvl1pPr marL="0" indent="0" algn="ctr">
              <a:buNone/>
              <a:defRPr sz="1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Speaker name</a:t>
            </a:r>
          </a:p>
        </p:txBody>
      </p:sp>
      <p:sp>
        <p:nvSpPr>
          <p:cNvPr id="12" name="Text Placeholder 5">
            <a:extLst>
              <a:ext uri="{FF2B5EF4-FFF2-40B4-BE49-F238E27FC236}">
                <a16:creationId xmlns:a16="http://schemas.microsoft.com/office/drawing/2014/main" id="{2F40F1D8-60DE-C644-85B6-B5A910DD501A}"/>
              </a:ext>
            </a:extLst>
          </p:cNvPr>
          <p:cNvSpPr>
            <a:spLocks noGrp="1"/>
          </p:cNvSpPr>
          <p:nvPr>
            <p:ph type="body" sz="quarter" idx="17" hasCustomPrompt="1"/>
          </p:nvPr>
        </p:nvSpPr>
        <p:spPr>
          <a:xfrm>
            <a:off x="5099154" y="4628950"/>
            <a:ext cx="2133394" cy="348214"/>
          </a:xfrm>
          <a:prstGeom prst="rect">
            <a:avLst/>
          </a:prstGeom>
        </p:spPr>
        <p:txBody>
          <a:bodyPr anchor="t" anchorCtr="0"/>
          <a:lstStyle>
            <a:lvl1pPr marL="0" indent="0" algn="ctr">
              <a:buNone/>
              <a:defRPr sz="16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Job title</a:t>
            </a:r>
          </a:p>
        </p:txBody>
      </p:sp>
    </p:spTree>
    <p:extLst>
      <p:ext uri="{BB962C8B-B14F-4D97-AF65-F5344CB8AC3E}">
        <p14:creationId xmlns:p14="http://schemas.microsoft.com/office/powerpoint/2010/main" val="262481958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Gradient 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357034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Gradient titl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858DD0E-1B1B-5444-BEB3-4B2983BD26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13358" y="361950"/>
            <a:ext cx="1106686" cy="339725"/>
          </a:xfrm>
          <a:prstGeom prst="rect">
            <a:avLst/>
          </a:prstGeom>
        </p:spPr>
      </p:pic>
      <p:sp>
        <p:nvSpPr>
          <p:cNvPr id="3" name="Text Placeholder 9">
            <a:extLst>
              <a:ext uri="{FF2B5EF4-FFF2-40B4-BE49-F238E27FC236}">
                <a16:creationId xmlns:a16="http://schemas.microsoft.com/office/drawing/2014/main" id="{31A225BF-68C5-E345-B7A0-1833B54CA4B0}"/>
              </a:ext>
            </a:extLst>
          </p:cNvPr>
          <p:cNvSpPr>
            <a:spLocks noGrp="1"/>
          </p:cNvSpPr>
          <p:nvPr>
            <p:ph type="body" sz="quarter" idx="14" hasCustomPrompt="1"/>
          </p:nvPr>
        </p:nvSpPr>
        <p:spPr>
          <a:xfrm>
            <a:off x="308340" y="266458"/>
            <a:ext cx="10060027" cy="569997"/>
          </a:xfrm>
          <a:prstGeom prst="rect">
            <a:avLst/>
          </a:prstGeom>
        </p:spPr>
        <p:txBody>
          <a:bodyPr/>
          <a:lstStyle>
            <a:lvl1pPr>
              <a:buNone/>
              <a:defRPr sz="4000" b="1" i="0">
                <a:solidFill>
                  <a:schemeClr val="bg1"/>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Tree>
    <p:extLst>
      <p:ext uri="{BB962C8B-B14F-4D97-AF65-F5344CB8AC3E}">
        <p14:creationId xmlns:p14="http://schemas.microsoft.com/office/powerpoint/2010/main" val="98578647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Gradient title and text">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858DD0E-1B1B-5444-BEB3-4B2983BD26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13358" y="361950"/>
            <a:ext cx="1106686" cy="339725"/>
          </a:xfrm>
          <a:prstGeom prst="rect">
            <a:avLst/>
          </a:prstGeom>
        </p:spPr>
      </p:pic>
      <p:sp>
        <p:nvSpPr>
          <p:cNvPr id="7" name="Text Placeholder 22">
            <a:extLst>
              <a:ext uri="{FF2B5EF4-FFF2-40B4-BE49-F238E27FC236}">
                <a16:creationId xmlns:a16="http://schemas.microsoft.com/office/drawing/2014/main" id="{DA51E97B-DBE7-3843-8135-C3455B991F17}"/>
              </a:ext>
            </a:extLst>
          </p:cNvPr>
          <p:cNvSpPr>
            <a:spLocks noGrp="1"/>
          </p:cNvSpPr>
          <p:nvPr>
            <p:ph type="body" sz="quarter" idx="13" hasCustomPrompt="1"/>
          </p:nvPr>
        </p:nvSpPr>
        <p:spPr>
          <a:xfrm>
            <a:off x="308340" y="1060316"/>
            <a:ext cx="11495098" cy="5435734"/>
          </a:xfrm>
          <a:prstGeom prst="rect">
            <a:avLst/>
          </a:prstGeom>
        </p:spPr>
        <p:txBody>
          <a:bodyPr/>
          <a:lstStyle>
            <a:lvl1pPr marL="0">
              <a:spcBef>
                <a:spcPts val="1200"/>
              </a:spcBef>
              <a:buNone/>
              <a:defRPr sz="2000">
                <a:solidFill>
                  <a:schemeClr val="bg1"/>
                </a:solidFill>
                <a:latin typeface="Segoe UI" panose="020B0502040204020203" pitchFamily="34" charset="0"/>
                <a:cs typeface="Segoe UI" panose="020B0502040204020203" pitchFamily="34" charset="0"/>
              </a:defRPr>
            </a:lvl1pPr>
            <a:lvl2pPr>
              <a:spcBef>
                <a:spcPts val="1200"/>
              </a:spcBef>
              <a:buNone/>
              <a:defRPr sz="2000">
                <a:solidFill>
                  <a:srgbClr val="313C40"/>
                </a:solidFill>
                <a:latin typeface="Segoe UI" panose="020B0502040204020203" pitchFamily="34" charset="0"/>
                <a:cs typeface="Segoe UI" panose="020B0502040204020203" pitchFamily="34" charset="0"/>
              </a:defRPr>
            </a:lvl2pPr>
            <a:lvl3pPr>
              <a:spcBef>
                <a:spcPts val="1200"/>
              </a:spcBef>
              <a:buNone/>
              <a:defRPr sz="1800">
                <a:solidFill>
                  <a:srgbClr val="313C40"/>
                </a:solidFill>
                <a:latin typeface="Segoe UI" panose="020B0502040204020203" pitchFamily="34" charset="0"/>
                <a:cs typeface="Segoe UI" panose="020B0502040204020203" pitchFamily="34" charset="0"/>
              </a:defRPr>
            </a:lvl3pPr>
            <a:lvl4pPr>
              <a:spcBef>
                <a:spcPts val="1200"/>
              </a:spcBef>
              <a:buNone/>
              <a:defRPr sz="1600">
                <a:solidFill>
                  <a:srgbClr val="313C40"/>
                </a:solidFill>
                <a:latin typeface="Segoe UI" panose="020B0502040204020203" pitchFamily="34" charset="0"/>
                <a:cs typeface="Segoe UI" panose="020B0502040204020203" pitchFamily="34" charset="0"/>
              </a:defRPr>
            </a:lvl4pPr>
            <a:lvl5pPr>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sp>
        <p:nvSpPr>
          <p:cNvPr id="8" name="Text Placeholder 9">
            <a:extLst>
              <a:ext uri="{FF2B5EF4-FFF2-40B4-BE49-F238E27FC236}">
                <a16:creationId xmlns:a16="http://schemas.microsoft.com/office/drawing/2014/main" id="{A4FE20AE-B2AC-4542-BEDE-2DF325DA0D50}"/>
              </a:ext>
            </a:extLst>
          </p:cNvPr>
          <p:cNvSpPr>
            <a:spLocks noGrp="1"/>
          </p:cNvSpPr>
          <p:nvPr>
            <p:ph type="body" sz="quarter" idx="11" hasCustomPrompt="1"/>
          </p:nvPr>
        </p:nvSpPr>
        <p:spPr>
          <a:xfrm>
            <a:off x="308341" y="266459"/>
            <a:ext cx="10064166" cy="569997"/>
          </a:xfrm>
          <a:prstGeom prst="rect">
            <a:avLst/>
          </a:prstGeom>
        </p:spPr>
        <p:txBody>
          <a:bodyPr/>
          <a:lstStyle>
            <a:lvl1pPr>
              <a:buNone/>
              <a:defRPr sz="4000" b="1" i="0">
                <a:solidFill>
                  <a:schemeClr val="bg1"/>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Tree>
    <p:extLst>
      <p:ext uri="{BB962C8B-B14F-4D97-AF65-F5344CB8AC3E}">
        <p14:creationId xmlns:p14="http://schemas.microsoft.com/office/powerpoint/2010/main" val="104766718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Gradient left image and text">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858DD0E-1B1B-5444-BEB3-4B2983BD26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13358" y="361950"/>
            <a:ext cx="1106686" cy="339725"/>
          </a:xfrm>
          <a:prstGeom prst="rect">
            <a:avLst/>
          </a:prstGeom>
        </p:spPr>
      </p:pic>
      <p:sp>
        <p:nvSpPr>
          <p:cNvPr id="5" name="Picture Placeholder 7">
            <a:extLst>
              <a:ext uri="{FF2B5EF4-FFF2-40B4-BE49-F238E27FC236}">
                <a16:creationId xmlns:a16="http://schemas.microsoft.com/office/drawing/2014/main" id="{BB264761-5EF5-6146-A38A-C0066B536F05}"/>
              </a:ext>
            </a:extLst>
          </p:cNvPr>
          <p:cNvSpPr>
            <a:spLocks noGrp="1"/>
          </p:cNvSpPr>
          <p:nvPr>
            <p:ph type="pic" sz="quarter" idx="10"/>
          </p:nvPr>
        </p:nvSpPr>
        <p:spPr>
          <a:xfrm>
            <a:off x="0" y="0"/>
            <a:ext cx="3971773" cy="6858000"/>
          </a:xfrm>
          <a:prstGeom prst="rect">
            <a:avLst/>
          </a:prstGeom>
          <a:ln>
            <a:noFill/>
          </a:ln>
        </p:spPr>
        <p:txBody>
          <a:bodyPr anchor="t" anchorCtr="1"/>
          <a:lstStyle>
            <a:lvl1pPr algn="ctr">
              <a:defRPr>
                <a:solidFill>
                  <a:schemeClr val="bg1"/>
                </a:solidFill>
                <a:latin typeface="Segoe UI" panose="020B0502040204020203" pitchFamily="34" charset="0"/>
                <a:cs typeface="Segoe UI" panose="020B0502040204020203" pitchFamily="34" charset="0"/>
              </a:defRPr>
            </a:lvl1pPr>
          </a:lstStyle>
          <a:p>
            <a:r>
              <a:rPr lang="en-GB"/>
              <a:t>Click icon to add picture</a:t>
            </a:r>
            <a:endParaRPr lang="en-IS"/>
          </a:p>
        </p:txBody>
      </p:sp>
      <p:sp>
        <p:nvSpPr>
          <p:cNvPr id="6" name="Text Placeholder 9">
            <a:extLst>
              <a:ext uri="{FF2B5EF4-FFF2-40B4-BE49-F238E27FC236}">
                <a16:creationId xmlns:a16="http://schemas.microsoft.com/office/drawing/2014/main" id="{2817761F-E04C-F24A-B500-A1C58C7DC938}"/>
              </a:ext>
            </a:extLst>
          </p:cNvPr>
          <p:cNvSpPr>
            <a:spLocks noGrp="1"/>
          </p:cNvSpPr>
          <p:nvPr>
            <p:ph type="body" sz="quarter" idx="11" hasCustomPrompt="1"/>
          </p:nvPr>
        </p:nvSpPr>
        <p:spPr>
          <a:xfrm>
            <a:off x="4213913" y="326115"/>
            <a:ext cx="6154454" cy="428425"/>
          </a:xfrm>
          <a:prstGeom prst="rect">
            <a:avLst/>
          </a:prstGeom>
        </p:spPr>
        <p:txBody>
          <a:bodyPr/>
          <a:lstStyle>
            <a:lvl1pPr>
              <a:buNone/>
              <a:defRPr sz="3200" b="1" i="0">
                <a:solidFill>
                  <a:schemeClr val="bg1"/>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7" name="Text Placeholder 22">
            <a:extLst>
              <a:ext uri="{FF2B5EF4-FFF2-40B4-BE49-F238E27FC236}">
                <a16:creationId xmlns:a16="http://schemas.microsoft.com/office/drawing/2014/main" id="{020D9B57-1EE4-F643-A334-2ED7F31D8BFC}"/>
              </a:ext>
            </a:extLst>
          </p:cNvPr>
          <p:cNvSpPr>
            <a:spLocks noGrp="1"/>
          </p:cNvSpPr>
          <p:nvPr>
            <p:ph type="body" sz="quarter" idx="12" hasCustomPrompt="1"/>
          </p:nvPr>
        </p:nvSpPr>
        <p:spPr>
          <a:xfrm>
            <a:off x="4213913" y="1060316"/>
            <a:ext cx="7609279" cy="5471569"/>
          </a:xfrm>
          <a:prstGeom prst="rect">
            <a:avLst/>
          </a:prstGeom>
        </p:spPr>
        <p:txBody>
          <a:bodyPr/>
          <a:lstStyle>
            <a:lvl1pPr marL="0">
              <a:lnSpc>
                <a:spcPct val="100000"/>
              </a:lnSpc>
              <a:spcBef>
                <a:spcPts val="1200"/>
              </a:spcBef>
              <a:buNone/>
              <a:defRPr sz="2000">
                <a:solidFill>
                  <a:schemeClr val="bg1"/>
                </a:solidFill>
                <a:latin typeface="Segoe UI" panose="020B0502040204020203" pitchFamily="34" charset="0"/>
                <a:cs typeface="Segoe UI" panose="020B0502040204020203" pitchFamily="34" charset="0"/>
              </a:defRPr>
            </a:lvl1pPr>
            <a:lvl2pPr>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2pPr>
            <a:lvl3pPr>
              <a:lnSpc>
                <a:spcPct val="100000"/>
              </a:lnSpc>
              <a:spcBef>
                <a:spcPts val="1200"/>
              </a:spcBef>
              <a:buNone/>
              <a:defRPr sz="1800">
                <a:solidFill>
                  <a:srgbClr val="313C40"/>
                </a:solidFill>
                <a:latin typeface="Segoe UI" panose="020B0502040204020203" pitchFamily="34" charset="0"/>
                <a:cs typeface="Segoe UI" panose="020B0502040204020203" pitchFamily="34" charset="0"/>
              </a:defRPr>
            </a:lvl3pPr>
            <a:lvl4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4pPr>
            <a:lvl5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spTree>
    <p:extLst>
      <p:ext uri="{BB962C8B-B14F-4D97-AF65-F5344CB8AC3E}">
        <p14:creationId xmlns:p14="http://schemas.microsoft.com/office/powerpoint/2010/main" val="369345374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nd presenter gradient">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FEDDFE00-E858-8548-8D67-D8CE20A120FE}"/>
              </a:ext>
            </a:extLst>
          </p:cNvPr>
          <p:cNvSpPr>
            <a:spLocks noGrp="1"/>
          </p:cNvSpPr>
          <p:nvPr>
            <p:ph type="body" sz="quarter" idx="11" hasCustomPrompt="1"/>
          </p:nvPr>
        </p:nvSpPr>
        <p:spPr>
          <a:xfrm>
            <a:off x="1381251" y="1642075"/>
            <a:ext cx="9406230" cy="487939"/>
          </a:xfrm>
          <a:prstGeom prst="rect">
            <a:avLst/>
          </a:prstGeom>
        </p:spPr>
        <p:txBody>
          <a:bodyPr anchor="ctr" anchorCtr="0"/>
          <a:lstStyle>
            <a:lvl1pPr marL="0" indent="0" algn="ctr">
              <a:lnSpc>
                <a:spcPct val="100000"/>
              </a:lnSpc>
              <a:spcBef>
                <a:spcPts val="0"/>
              </a:spcBef>
              <a:buNone/>
              <a:defRPr sz="3200" b="1" i="0">
                <a:solidFill>
                  <a:srgbClr val="FFDC8B"/>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5" name="Text Placeholder 22">
            <a:extLst>
              <a:ext uri="{FF2B5EF4-FFF2-40B4-BE49-F238E27FC236}">
                <a16:creationId xmlns:a16="http://schemas.microsoft.com/office/drawing/2014/main" id="{CA7E0B8A-829C-EE49-A176-7E19328EA452}"/>
              </a:ext>
            </a:extLst>
          </p:cNvPr>
          <p:cNvSpPr>
            <a:spLocks noGrp="1"/>
          </p:cNvSpPr>
          <p:nvPr>
            <p:ph type="body" sz="quarter" idx="12" hasCustomPrompt="1"/>
          </p:nvPr>
        </p:nvSpPr>
        <p:spPr>
          <a:xfrm>
            <a:off x="3581246" y="4263591"/>
            <a:ext cx="3524935" cy="369479"/>
          </a:xfrm>
          <a:prstGeom prst="rect">
            <a:avLst/>
          </a:prstGeom>
        </p:spPr>
        <p:txBody>
          <a:bodyPr/>
          <a:lstStyle>
            <a:lvl1pPr marL="0" indent="0">
              <a:lnSpc>
                <a:spcPct val="100000"/>
              </a:lnSpc>
              <a:spcBef>
                <a:spcPts val="0"/>
              </a:spcBef>
              <a:buNone/>
              <a:defRPr sz="2000" b="1">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6" name="Text Placeholder 22">
            <a:extLst>
              <a:ext uri="{FF2B5EF4-FFF2-40B4-BE49-F238E27FC236}">
                <a16:creationId xmlns:a16="http://schemas.microsoft.com/office/drawing/2014/main" id="{8B04FCC3-E9A5-594C-B932-BB92D8108D62}"/>
              </a:ext>
            </a:extLst>
          </p:cNvPr>
          <p:cNvSpPr>
            <a:spLocks noGrp="1"/>
          </p:cNvSpPr>
          <p:nvPr>
            <p:ph type="body" sz="quarter" idx="13" hasCustomPrompt="1"/>
          </p:nvPr>
        </p:nvSpPr>
        <p:spPr>
          <a:xfrm>
            <a:off x="3581246" y="4652456"/>
            <a:ext cx="3524935" cy="273854"/>
          </a:xfrm>
          <a:prstGeom prst="rect">
            <a:avLst/>
          </a:prstGeom>
        </p:spPr>
        <p:txBody>
          <a:bodyPr lIns="90000" tIns="36000" bIns="36000"/>
          <a:lstStyle>
            <a:lvl1pPr marL="0" indent="0">
              <a:lnSpc>
                <a:spcPct val="100000"/>
              </a:lnSpc>
              <a:spcBef>
                <a:spcPts val="0"/>
              </a:spcBef>
              <a:buNone/>
              <a:defRPr sz="1600" b="0">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7" name="Text Placeholder 22">
            <a:extLst>
              <a:ext uri="{FF2B5EF4-FFF2-40B4-BE49-F238E27FC236}">
                <a16:creationId xmlns:a16="http://schemas.microsoft.com/office/drawing/2014/main" id="{38D9C70C-2730-4E44-B8CB-7C5FDCB47DB6}"/>
              </a:ext>
            </a:extLst>
          </p:cNvPr>
          <p:cNvSpPr>
            <a:spLocks noGrp="1"/>
          </p:cNvSpPr>
          <p:nvPr>
            <p:ph type="body" sz="quarter" idx="14" hasCustomPrompt="1"/>
          </p:nvPr>
        </p:nvSpPr>
        <p:spPr>
          <a:xfrm>
            <a:off x="3581246" y="4948332"/>
            <a:ext cx="3524935" cy="273854"/>
          </a:xfrm>
          <a:prstGeom prst="rect">
            <a:avLst/>
          </a:prstGeom>
        </p:spPr>
        <p:txBody>
          <a:bodyPr tIns="36000" bIns="36000"/>
          <a:lstStyle>
            <a:lvl1pPr marL="0" indent="0">
              <a:lnSpc>
                <a:spcPct val="100000"/>
              </a:lnSpc>
              <a:spcBef>
                <a:spcPts val="0"/>
              </a:spcBef>
              <a:buNone/>
              <a:defRPr sz="1200" b="0">
                <a:solidFill>
                  <a:srgbClr val="FFDC8B"/>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 Add contact info</a:t>
            </a:r>
            <a:endParaRPr lang="en-IS"/>
          </a:p>
        </p:txBody>
      </p:sp>
      <p:sp>
        <p:nvSpPr>
          <p:cNvPr id="8" name="Picture Placeholder 7">
            <a:extLst>
              <a:ext uri="{FF2B5EF4-FFF2-40B4-BE49-F238E27FC236}">
                <a16:creationId xmlns:a16="http://schemas.microsoft.com/office/drawing/2014/main" id="{F57C2985-8B0F-4744-9243-66993EB29B5F}"/>
              </a:ext>
            </a:extLst>
          </p:cNvPr>
          <p:cNvSpPr>
            <a:spLocks noGrp="1"/>
          </p:cNvSpPr>
          <p:nvPr>
            <p:ph type="pic" sz="quarter" idx="10" hasCustomPrompt="1"/>
          </p:nvPr>
        </p:nvSpPr>
        <p:spPr>
          <a:xfrm>
            <a:off x="2490767" y="2550133"/>
            <a:ext cx="1440000" cy="1440000"/>
          </a:xfrm>
          <a:prstGeom prst="rect">
            <a:avLst/>
          </a:prstGeom>
          <a:ln>
            <a:noFill/>
          </a:ln>
        </p:spPr>
        <p:txBody>
          <a:bodyPr anchor="t" anchorCtr="1"/>
          <a:lstStyle>
            <a:lvl1pPr algn="ctr">
              <a:defRPr sz="1800">
                <a:solidFill>
                  <a:schemeClr val="bg1"/>
                </a:solidFill>
                <a:latin typeface="Segoe UI" panose="020B0502040204020203" pitchFamily="34" charset="0"/>
                <a:cs typeface="Segoe UI" panose="020B0502040204020203" pitchFamily="34" charset="0"/>
              </a:defRPr>
            </a:lvl1pPr>
          </a:lstStyle>
          <a:p>
            <a:r>
              <a:rPr lang="en-IS"/>
              <a:t>Profile</a:t>
            </a:r>
          </a:p>
        </p:txBody>
      </p:sp>
      <p:cxnSp>
        <p:nvCxnSpPr>
          <p:cNvPr id="10" name="Straight Connector 9">
            <a:extLst>
              <a:ext uri="{FF2B5EF4-FFF2-40B4-BE49-F238E27FC236}">
                <a16:creationId xmlns:a16="http://schemas.microsoft.com/office/drawing/2014/main" id="{9EB6E1B3-7D18-4142-8D59-500E9B609ADC}"/>
              </a:ext>
            </a:extLst>
          </p:cNvPr>
          <p:cNvCxnSpPr>
            <a:cxnSpLocks/>
          </p:cNvCxnSpPr>
          <p:nvPr userDrawn="1"/>
        </p:nvCxnSpPr>
        <p:spPr>
          <a:xfrm>
            <a:off x="1381252" y="1404520"/>
            <a:ext cx="9406230"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4D990FC-00B3-A940-BB96-744101E43CD1}"/>
              </a:ext>
            </a:extLst>
          </p:cNvPr>
          <p:cNvCxnSpPr>
            <a:cxnSpLocks/>
          </p:cNvCxnSpPr>
          <p:nvPr userDrawn="1"/>
        </p:nvCxnSpPr>
        <p:spPr>
          <a:xfrm>
            <a:off x="7524206" y="5133965"/>
            <a:ext cx="3263276"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EBC132A-0922-974F-8A88-11F6B216298D}"/>
              </a:ext>
            </a:extLst>
          </p:cNvPr>
          <p:cNvSpPr txBox="1"/>
          <p:nvPr userDrawn="1"/>
        </p:nvSpPr>
        <p:spPr>
          <a:xfrm>
            <a:off x="8130513" y="5133965"/>
            <a:ext cx="205066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err="1">
                <a:solidFill>
                  <a:schemeClr val="bg1"/>
                </a:solidFill>
                <a:latin typeface="Segoe UI" panose="020B0502040204020203" pitchFamily="34" charset="0"/>
                <a:cs typeface="Segoe UI" panose="020B0502040204020203" pitchFamily="34" charset="0"/>
              </a:rPr>
              <a:t>www.LSRetail.com</a:t>
            </a:r>
            <a:endParaRPr lang="en-IS" sz="1000">
              <a:solidFill>
                <a:schemeClr val="bg1"/>
              </a:solidFill>
              <a:latin typeface="Segoe UI" panose="020B0502040204020203" pitchFamily="34" charset="0"/>
              <a:cs typeface="Segoe UI" panose="020B0502040204020203" pitchFamily="34" charset="0"/>
            </a:endParaRPr>
          </a:p>
        </p:txBody>
      </p:sp>
      <p:cxnSp>
        <p:nvCxnSpPr>
          <p:cNvPr id="13" name="Straight Connector 12">
            <a:extLst>
              <a:ext uri="{FF2B5EF4-FFF2-40B4-BE49-F238E27FC236}">
                <a16:creationId xmlns:a16="http://schemas.microsoft.com/office/drawing/2014/main" id="{219B86A3-5850-3F46-B317-855A3B2F970F}"/>
              </a:ext>
            </a:extLst>
          </p:cNvPr>
          <p:cNvCxnSpPr>
            <a:cxnSpLocks/>
          </p:cNvCxnSpPr>
          <p:nvPr userDrawn="1"/>
        </p:nvCxnSpPr>
        <p:spPr>
          <a:xfrm>
            <a:off x="1381251" y="5133965"/>
            <a:ext cx="2002029"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pic>
        <p:nvPicPr>
          <p:cNvPr id="16" name="Graphic 15">
            <a:extLst>
              <a:ext uri="{FF2B5EF4-FFF2-40B4-BE49-F238E27FC236}">
                <a16:creationId xmlns:a16="http://schemas.microsoft.com/office/drawing/2014/main" id="{85B74DC6-C536-FC4C-95B0-863952CE438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055084" y="2931342"/>
            <a:ext cx="2195670" cy="674016"/>
          </a:xfrm>
          <a:prstGeom prst="rect">
            <a:avLst/>
          </a:prstGeom>
        </p:spPr>
      </p:pic>
      <p:pic>
        <p:nvPicPr>
          <p:cNvPr id="19" name="Picture 18" descr="Background pattern&#10;&#10;Description automatically generated">
            <a:extLst>
              <a:ext uri="{FF2B5EF4-FFF2-40B4-BE49-F238E27FC236}">
                <a16:creationId xmlns:a16="http://schemas.microsoft.com/office/drawing/2014/main" id="{4949B4DE-A104-9A4C-BDFB-2EF44E7A824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3500000">
            <a:off x="4830417" y="3187622"/>
            <a:ext cx="2817967" cy="2450085"/>
          </a:xfrm>
          <a:prstGeom prst="rect">
            <a:avLst/>
          </a:prstGeom>
        </p:spPr>
      </p:pic>
      <p:pic>
        <p:nvPicPr>
          <p:cNvPr id="22" name="Picture 21" descr="Background pattern&#10;&#10;Description automatically generated">
            <a:extLst>
              <a:ext uri="{FF2B5EF4-FFF2-40B4-BE49-F238E27FC236}">
                <a16:creationId xmlns:a16="http://schemas.microsoft.com/office/drawing/2014/main" id="{06BF8495-4172-0B43-B949-68A46D2C4C61}"/>
              </a:ext>
            </a:extLst>
          </p:cNvPr>
          <p:cNvPicPr>
            <a:picLocks noChangeAspect="1"/>
          </p:cNvPicPr>
          <p:nvPr userDrawn="1"/>
        </p:nvPicPr>
        <p:blipFill rotWithShape="1">
          <a:blip r:embed="rId5" cstate="screen">
            <a:alphaModFix amt="80000"/>
            <a:extLst>
              <a:ext uri="{28A0092B-C50C-407E-A947-70E740481C1C}">
                <a14:useLocalDpi xmlns:a14="http://schemas.microsoft.com/office/drawing/2010/main"/>
              </a:ext>
            </a:extLst>
          </a:blip>
          <a:srcRect/>
          <a:stretch/>
        </p:blipFill>
        <p:spPr>
          <a:xfrm>
            <a:off x="1836372" y="2939080"/>
            <a:ext cx="2079961" cy="1713361"/>
          </a:xfrm>
          <a:prstGeom prst="rect">
            <a:avLst/>
          </a:prstGeom>
        </p:spPr>
      </p:pic>
    </p:spTree>
    <p:extLst>
      <p:ext uri="{BB962C8B-B14F-4D97-AF65-F5344CB8AC3E}">
        <p14:creationId xmlns:p14="http://schemas.microsoft.com/office/powerpoint/2010/main" val="233665546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and 2 presenters gradient">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FEDDFE00-E858-8548-8D67-D8CE20A120FE}"/>
              </a:ext>
            </a:extLst>
          </p:cNvPr>
          <p:cNvSpPr>
            <a:spLocks noGrp="1"/>
          </p:cNvSpPr>
          <p:nvPr>
            <p:ph type="body" sz="quarter" idx="11" hasCustomPrompt="1"/>
          </p:nvPr>
        </p:nvSpPr>
        <p:spPr>
          <a:xfrm>
            <a:off x="1392885" y="1483051"/>
            <a:ext cx="9406230" cy="465290"/>
          </a:xfrm>
          <a:prstGeom prst="rect">
            <a:avLst/>
          </a:prstGeom>
        </p:spPr>
        <p:txBody>
          <a:bodyPr anchor="ctr" anchorCtr="0"/>
          <a:lstStyle>
            <a:lvl1pPr marL="0" indent="0" algn="ctr">
              <a:lnSpc>
                <a:spcPct val="100000"/>
              </a:lnSpc>
              <a:spcBef>
                <a:spcPts val="0"/>
              </a:spcBef>
              <a:buNone/>
              <a:defRPr sz="3200" b="1" i="0">
                <a:solidFill>
                  <a:srgbClr val="FFDC8B"/>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5" name="Text Placeholder 22">
            <a:extLst>
              <a:ext uri="{FF2B5EF4-FFF2-40B4-BE49-F238E27FC236}">
                <a16:creationId xmlns:a16="http://schemas.microsoft.com/office/drawing/2014/main" id="{CA7E0B8A-829C-EE49-A176-7E19328EA452}"/>
              </a:ext>
            </a:extLst>
          </p:cNvPr>
          <p:cNvSpPr>
            <a:spLocks noGrp="1"/>
          </p:cNvSpPr>
          <p:nvPr>
            <p:ph type="body" sz="quarter" idx="12" hasCustomPrompt="1"/>
          </p:nvPr>
        </p:nvSpPr>
        <p:spPr>
          <a:xfrm>
            <a:off x="2456776" y="4246941"/>
            <a:ext cx="3338692" cy="369479"/>
          </a:xfrm>
          <a:prstGeom prst="rect">
            <a:avLst/>
          </a:prstGeom>
        </p:spPr>
        <p:txBody>
          <a:bodyPr/>
          <a:lstStyle>
            <a:lvl1pPr marL="0" indent="0" algn="ctr">
              <a:lnSpc>
                <a:spcPct val="100000"/>
              </a:lnSpc>
              <a:spcBef>
                <a:spcPts val="0"/>
              </a:spcBef>
              <a:buNone/>
              <a:defRPr sz="1600" b="1">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6" name="Text Placeholder 22">
            <a:extLst>
              <a:ext uri="{FF2B5EF4-FFF2-40B4-BE49-F238E27FC236}">
                <a16:creationId xmlns:a16="http://schemas.microsoft.com/office/drawing/2014/main" id="{8B04FCC3-E9A5-594C-B932-BB92D8108D62}"/>
              </a:ext>
            </a:extLst>
          </p:cNvPr>
          <p:cNvSpPr>
            <a:spLocks noGrp="1"/>
          </p:cNvSpPr>
          <p:nvPr>
            <p:ph type="body" sz="quarter" idx="13" hasCustomPrompt="1"/>
          </p:nvPr>
        </p:nvSpPr>
        <p:spPr>
          <a:xfrm>
            <a:off x="2456776" y="4635806"/>
            <a:ext cx="3338692" cy="273854"/>
          </a:xfrm>
          <a:prstGeom prst="rect">
            <a:avLst/>
          </a:prstGeom>
        </p:spPr>
        <p:txBody>
          <a:bodyPr lIns="90000" tIns="36000" bIns="36000"/>
          <a:lstStyle>
            <a:lvl1pPr marL="0" indent="0" algn="ctr">
              <a:lnSpc>
                <a:spcPct val="100000"/>
              </a:lnSpc>
              <a:spcBef>
                <a:spcPts val="0"/>
              </a:spcBef>
              <a:buNone/>
              <a:defRPr sz="1400" b="0">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8" name="Picture Placeholder 7">
            <a:extLst>
              <a:ext uri="{FF2B5EF4-FFF2-40B4-BE49-F238E27FC236}">
                <a16:creationId xmlns:a16="http://schemas.microsoft.com/office/drawing/2014/main" id="{F57C2985-8B0F-4744-9243-66993EB29B5F}"/>
              </a:ext>
            </a:extLst>
          </p:cNvPr>
          <p:cNvSpPr>
            <a:spLocks noGrp="1"/>
          </p:cNvSpPr>
          <p:nvPr>
            <p:ph type="pic" sz="quarter" idx="10" hasCustomPrompt="1"/>
          </p:nvPr>
        </p:nvSpPr>
        <p:spPr>
          <a:xfrm>
            <a:off x="3406122" y="2533483"/>
            <a:ext cx="1440000" cy="1440000"/>
          </a:xfrm>
          <a:prstGeom prst="rect">
            <a:avLst/>
          </a:prstGeom>
          <a:ln>
            <a:noFill/>
          </a:ln>
        </p:spPr>
        <p:txBody>
          <a:bodyPr anchor="t" anchorCtr="1"/>
          <a:lstStyle>
            <a:lvl1pPr algn="ctr">
              <a:defRPr sz="1800">
                <a:solidFill>
                  <a:schemeClr val="bg1"/>
                </a:solidFill>
                <a:latin typeface="Segoe UI" panose="020B0502040204020203" pitchFamily="34" charset="0"/>
                <a:cs typeface="Segoe UI" panose="020B0502040204020203" pitchFamily="34" charset="0"/>
              </a:defRPr>
            </a:lvl1pPr>
          </a:lstStyle>
          <a:p>
            <a:r>
              <a:rPr lang="en-IS"/>
              <a:t>Profile</a:t>
            </a:r>
          </a:p>
        </p:txBody>
      </p:sp>
      <p:cxnSp>
        <p:nvCxnSpPr>
          <p:cNvPr id="10" name="Straight Connector 9">
            <a:extLst>
              <a:ext uri="{FF2B5EF4-FFF2-40B4-BE49-F238E27FC236}">
                <a16:creationId xmlns:a16="http://schemas.microsoft.com/office/drawing/2014/main" id="{9EB6E1B3-7D18-4142-8D59-500E9B609ADC}"/>
              </a:ext>
            </a:extLst>
          </p:cNvPr>
          <p:cNvCxnSpPr>
            <a:cxnSpLocks/>
          </p:cNvCxnSpPr>
          <p:nvPr userDrawn="1"/>
        </p:nvCxnSpPr>
        <p:spPr>
          <a:xfrm>
            <a:off x="1392885" y="1245496"/>
            <a:ext cx="9406230"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19B86A3-5850-3F46-B317-855A3B2F970F}"/>
              </a:ext>
            </a:extLst>
          </p:cNvPr>
          <p:cNvCxnSpPr>
            <a:cxnSpLocks/>
          </p:cNvCxnSpPr>
          <p:nvPr userDrawn="1"/>
        </p:nvCxnSpPr>
        <p:spPr>
          <a:xfrm>
            <a:off x="3125108" y="5117315"/>
            <a:ext cx="2002029"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pic>
        <p:nvPicPr>
          <p:cNvPr id="19" name="Picture 18" descr="Background pattern&#10;&#10;Description automatically generated">
            <a:extLst>
              <a:ext uri="{FF2B5EF4-FFF2-40B4-BE49-F238E27FC236}">
                <a16:creationId xmlns:a16="http://schemas.microsoft.com/office/drawing/2014/main" id="{4949B4DE-A104-9A4C-BDFB-2EF44E7A824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700000">
            <a:off x="4572001" y="3547174"/>
            <a:ext cx="2817967" cy="2450085"/>
          </a:xfrm>
          <a:prstGeom prst="rect">
            <a:avLst/>
          </a:prstGeom>
        </p:spPr>
      </p:pic>
      <p:pic>
        <p:nvPicPr>
          <p:cNvPr id="14" name="Graphic 13">
            <a:extLst>
              <a:ext uri="{FF2B5EF4-FFF2-40B4-BE49-F238E27FC236}">
                <a16:creationId xmlns:a16="http://schemas.microsoft.com/office/drawing/2014/main" id="{34183842-239F-3145-8DE1-C724966E93D8}"/>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80816" y="462248"/>
            <a:ext cx="1630368" cy="500484"/>
          </a:xfrm>
          <a:prstGeom prst="rect">
            <a:avLst/>
          </a:prstGeom>
        </p:spPr>
      </p:pic>
      <p:sp>
        <p:nvSpPr>
          <p:cNvPr id="15" name="Text Placeholder 22">
            <a:extLst>
              <a:ext uri="{FF2B5EF4-FFF2-40B4-BE49-F238E27FC236}">
                <a16:creationId xmlns:a16="http://schemas.microsoft.com/office/drawing/2014/main" id="{E776E937-D4E5-4A4D-8A58-AC58FC81555F}"/>
              </a:ext>
            </a:extLst>
          </p:cNvPr>
          <p:cNvSpPr>
            <a:spLocks noGrp="1"/>
          </p:cNvSpPr>
          <p:nvPr>
            <p:ph type="body" sz="quarter" idx="14" hasCustomPrompt="1"/>
          </p:nvPr>
        </p:nvSpPr>
        <p:spPr>
          <a:xfrm>
            <a:off x="6421708" y="4246941"/>
            <a:ext cx="3338692" cy="369479"/>
          </a:xfrm>
          <a:prstGeom prst="rect">
            <a:avLst/>
          </a:prstGeom>
        </p:spPr>
        <p:txBody>
          <a:bodyPr/>
          <a:lstStyle>
            <a:lvl1pPr marL="0" indent="0" algn="ctr">
              <a:lnSpc>
                <a:spcPct val="100000"/>
              </a:lnSpc>
              <a:spcBef>
                <a:spcPts val="0"/>
              </a:spcBef>
              <a:buNone/>
              <a:defRPr sz="1600" b="1">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17" name="Text Placeholder 22">
            <a:extLst>
              <a:ext uri="{FF2B5EF4-FFF2-40B4-BE49-F238E27FC236}">
                <a16:creationId xmlns:a16="http://schemas.microsoft.com/office/drawing/2014/main" id="{3A7DC782-85E9-3F4F-896A-2E426809F4E8}"/>
              </a:ext>
            </a:extLst>
          </p:cNvPr>
          <p:cNvSpPr>
            <a:spLocks noGrp="1"/>
          </p:cNvSpPr>
          <p:nvPr>
            <p:ph type="body" sz="quarter" idx="15" hasCustomPrompt="1"/>
          </p:nvPr>
        </p:nvSpPr>
        <p:spPr>
          <a:xfrm>
            <a:off x="6421708" y="4635806"/>
            <a:ext cx="3338692" cy="273854"/>
          </a:xfrm>
          <a:prstGeom prst="rect">
            <a:avLst/>
          </a:prstGeom>
        </p:spPr>
        <p:txBody>
          <a:bodyPr lIns="90000" tIns="36000" bIns="36000"/>
          <a:lstStyle>
            <a:lvl1pPr marL="0" indent="0" algn="ctr">
              <a:lnSpc>
                <a:spcPct val="100000"/>
              </a:lnSpc>
              <a:spcBef>
                <a:spcPts val="0"/>
              </a:spcBef>
              <a:buNone/>
              <a:defRPr sz="1400" b="0">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18" name="Picture Placeholder 7">
            <a:extLst>
              <a:ext uri="{FF2B5EF4-FFF2-40B4-BE49-F238E27FC236}">
                <a16:creationId xmlns:a16="http://schemas.microsoft.com/office/drawing/2014/main" id="{7F3A82E1-FBE5-CF4E-B782-37A3528CCFD4}"/>
              </a:ext>
            </a:extLst>
          </p:cNvPr>
          <p:cNvSpPr>
            <a:spLocks noGrp="1"/>
          </p:cNvSpPr>
          <p:nvPr>
            <p:ph type="pic" sz="quarter" idx="16" hasCustomPrompt="1"/>
          </p:nvPr>
        </p:nvSpPr>
        <p:spPr>
          <a:xfrm>
            <a:off x="7371054" y="2533483"/>
            <a:ext cx="1440000" cy="1440000"/>
          </a:xfrm>
          <a:prstGeom prst="rect">
            <a:avLst/>
          </a:prstGeom>
          <a:ln>
            <a:noFill/>
          </a:ln>
        </p:spPr>
        <p:txBody>
          <a:bodyPr anchor="t" anchorCtr="1"/>
          <a:lstStyle>
            <a:lvl1pPr algn="ctr">
              <a:defRPr sz="1800">
                <a:solidFill>
                  <a:schemeClr val="bg1"/>
                </a:solidFill>
                <a:latin typeface="Segoe UI" panose="020B0502040204020203" pitchFamily="34" charset="0"/>
                <a:cs typeface="Segoe UI" panose="020B0502040204020203" pitchFamily="34" charset="0"/>
              </a:defRPr>
            </a:lvl1pPr>
          </a:lstStyle>
          <a:p>
            <a:r>
              <a:rPr lang="en-IS"/>
              <a:t>Profile</a:t>
            </a:r>
          </a:p>
        </p:txBody>
      </p:sp>
      <p:cxnSp>
        <p:nvCxnSpPr>
          <p:cNvPr id="20" name="Straight Connector 19">
            <a:extLst>
              <a:ext uri="{FF2B5EF4-FFF2-40B4-BE49-F238E27FC236}">
                <a16:creationId xmlns:a16="http://schemas.microsoft.com/office/drawing/2014/main" id="{E5967BE1-0290-FD4C-80F1-0C99FC84F9BC}"/>
              </a:ext>
            </a:extLst>
          </p:cNvPr>
          <p:cNvCxnSpPr>
            <a:cxnSpLocks/>
          </p:cNvCxnSpPr>
          <p:nvPr userDrawn="1"/>
        </p:nvCxnSpPr>
        <p:spPr>
          <a:xfrm>
            <a:off x="7090040" y="5117315"/>
            <a:ext cx="2002029"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026068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and 3 presenters gradient">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FEDDFE00-E858-8548-8D67-D8CE20A120FE}"/>
              </a:ext>
            </a:extLst>
          </p:cNvPr>
          <p:cNvSpPr>
            <a:spLocks noGrp="1"/>
          </p:cNvSpPr>
          <p:nvPr>
            <p:ph type="body" sz="quarter" idx="11" hasCustomPrompt="1"/>
          </p:nvPr>
        </p:nvSpPr>
        <p:spPr>
          <a:xfrm>
            <a:off x="1392885" y="1483051"/>
            <a:ext cx="9406230" cy="465290"/>
          </a:xfrm>
          <a:prstGeom prst="rect">
            <a:avLst/>
          </a:prstGeom>
        </p:spPr>
        <p:txBody>
          <a:bodyPr anchor="ctr" anchorCtr="0"/>
          <a:lstStyle>
            <a:lvl1pPr marL="0" indent="0" algn="ctr">
              <a:lnSpc>
                <a:spcPct val="100000"/>
              </a:lnSpc>
              <a:spcBef>
                <a:spcPts val="0"/>
              </a:spcBef>
              <a:buNone/>
              <a:defRPr sz="3200" b="1" i="0">
                <a:solidFill>
                  <a:srgbClr val="FFDC8B"/>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5" name="Text Placeholder 22">
            <a:extLst>
              <a:ext uri="{FF2B5EF4-FFF2-40B4-BE49-F238E27FC236}">
                <a16:creationId xmlns:a16="http://schemas.microsoft.com/office/drawing/2014/main" id="{CA7E0B8A-829C-EE49-A176-7E19328EA452}"/>
              </a:ext>
            </a:extLst>
          </p:cNvPr>
          <p:cNvSpPr>
            <a:spLocks noGrp="1"/>
          </p:cNvSpPr>
          <p:nvPr>
            <p:ph type="body" sz="quarter" idx="12" hasCustomPrompt="1"/>
          </p:nvPr>
        </p:nvSpPr>
        <p:spPr>
          <a:xfrm>
            <a:off x="461722" y="4263591"/>
            <a:ext cx="3338692" cy="369479"/>
          </a:xfrm>
          <a:prstGeom prst="rect">
            <a:avLst/>
          </a:prstGeom>
        </p:spPr>
        <p:txBody>
          <a:bodyPr/>
          <a:lstStyle>
            <a:lvl1pPr marL="0" indent="0" algn="ctr">
              <a:lnSpc>
                <a:spcPct val="100000"/>
              </a:lnSpc>
              <a:spcBef>
                <a:spcPts val="0"/>
              </a:spcBef>
              <a:buNone/>
              <a:defRPr sz="1600" b="1">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6" name="Text Placeholder 22">
            <a:extLst>
              <a:ext uri="{FF2B5EF4-FFF2-40B4-BE49-F238E27FC236}">
                <a16:creationId xmlns:a16="http://schemas.microsoft.com/office/drawing/2014/main" id="{8B04FCC3-E9A5-594C-B932-BB92D8108D62}"/>
              </a:ext>
            </a:extLst>
          </p:cNvPr>
          <p:cNvSpPr>
            <a:spLocks noGrp="1"/>
          </p:cNvSpPr>
          <p:nvPr>
            <p:ph type="body" sz="quarter" idx="13" hasCustomPrompt="1"/>
          </p:nvPr>
        </p:nvSpPr>
        <p:spPr>
          <a:xfrm>
            <a:off x="461722" y="4652456"/>
            <a:ext cx="3338692" cy="273854"/>
          </a:xfrm>
          <a:prstGeom prst="rect">
            <a:avLst/>
          </a:prstGeom>
        </p:spPr>
        <p:txBody>
          <a:bodyPr lIns="90000" tIns="36000" bIns="36000"/>
          <a:lstStyle>
            <a:lvl1pPr marL="0" indent="0" algn="ctr">
              <a:lnSpc>
                <a:spcPct val="100000"/>
              </a:lnSpc>
              <a:spcBef>
                <a:spcPts val="0"/>
              </a:spcBef>
              <a:buNone/>
              <a:defRPr sz="1400" b="0">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8" name="Picture Placeholder 7">
            <a:extLst>
              <a:ext uri="{FF2B5EF4-FFF2-40B4-BE49-F238E27FC236}">
                <a16:creationId xmlns:a16="http://schemas.microsoft.com/office/drawing/2014/main" id="{F57C2985-8B0F-4744-9243-66993EB29B5F}"/>
              </a:ext>
            </a:extLst>
          </p:cNvPr>
          <p:cNvSpPr>
            <a:spLocks noGrp="1"/>
          </p:cNvSpPr>
          <p:nvPr>
            <p:ph type="pic" sz="quarter" idx="10" hasCustomPrompt="1"/>
          </p:nvPr>
        </p:nvSpPr>
        <p:spPr>
          <a:xfrm>
            <a:off x="1411068" y="2550133"/>
            <a:ext cx="1440000" cy="1440000"/>
          </a:xfrm>
          <a:prstGeom prst="rect">
            <a:avLst/>
          </a:prstGeom>
          <a:ln>
            <a:noFill/>
          </a:ln>
        </p:spPr>
        <p:txBody>
          <a:bodyPr anchor="t" anchorCtr="1"/>
          <a:lstStyle>
            <a:lvl1pPr algn="ctr">
              <a:defRPr sz="1800">
                <a:solidFill>
                  <a:schemeClr val="bg1"/>
                </a:solidFill>
                <a:latin typeface="Segoe UI" panose="020B0502040204020203" pitchFamily="34" charset="0"/>
                <a:cs typeface="Segoe UI" panose="020B0502040204020203" pitchFamily="34" charset="0"/>
              </a:defRPr>
            </a:lvl1pPr>
          </a:lstStyle>
          <a:p>
            <a:r>
              <a:rPr lang="en-IS"/>
              <a:t>Profile</a:t>
            </a:r>
          </a:p>
        </p:txBody>
      </p:sp>
      <p:cxnSp>
        <p:nvCxnSpPr>
          <p:cNvPr id="10" name="Straight Connector 9">
            <a:extLst>
              <a:ext uri="{FF2B5EF4-FFF2-40B4-BE49-F238E27FC236}">
                <a16:creationId xmlns:a16="http://schemas.microsoft.com/office/drawing/2014/main" id="{9EB6E1B3-7D18-4142-8D59-500E9B609ADC}"/>
              </a:ext>
            </a:extLst>
          </p:cNvPr>
          <p:cNvCxnSpPr>
            <a:cxnSpLocks/>
          </p:cNvCxnSpPr>
          <p:nvPr userDrawn="1"/>
        </p:nvCxnSpPr>
        <p:spPr>
          <a:xfrm>
            <a:off x="1392885" y="1245496"/>
            <a:ext cx="9406230"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19B86A3-5850-3F46-B317-855A3B2F970F}"/>
              </a:ext>
            </a:extLst>
          </p:cNvPr>
          <p:cNvCxnSpPr>
            <a:cxnSpLocks/>
          </p:cNvCxnSpPr>
          <p:nvPr userDrawn="1"/>
        </p:nvCxnSpPr>
        <p:spPr>
          <a:xfrm>
            <a:off x="1130054" y="5133965"/>
            <a:ext cx="2002029"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pic>
        <p:nvPicPr>
          <p:cNvPr id="19" name="Picture 18" descr="Background pattern&#10;&#10;Description automatically generated">
            <a:extLst>
              <a:ext uri="{FF2B5EF4-FFF2-40B4-BE49-F238E27FC236}">
                <a16:creationId xmlns:a16="http://schemas.microsoft.com/office/drawing/2014/main" id="{4949B4DE-A104-9A4C-BDFB-2EF44E7A824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700000">
            <a:off x="4572001" y="3547174"/>
            <a:ext cx="2817967" cy="2450085"/>
          </a:xfrm>
          <a:prstGeom prst="rect">
            <a:avLst/>
          </a:prstGeom>
        </p:spPr>
      </p:pic>
      <p:sp>
        <p:nvSpPr>
          <p:cNvPr id="15" name="Text Placeholder 22">
            <a:extLst>
              <a:ext uri="{FF2B5EF4-FFF2-40B4-BE49-F238E27FC236}">
                <a16:creationId xmlns:a16="http://schemas.microsoft.com/office/drawing/2014/main" id="{E776E937-D4E5-4A4D-8A58-AC58FC81555F}"/>
              </a:ext>
            </a:extLst>
          </p:cNvPr>
          <p:cNvSpPr>
            <a:spLocks noGrp="1"/>
          </p:cNvSpPr>
          <p:nvPr>
            <p:ph type="body" sz="quarter" idx="14" hasCustomPrompt="1"/>
          </p:nvPr>
        </p:nvSpPr>
        <p:spPr>
          <a:xfrm>
            <a:off x="4426654" y="4263591"/>
            <a:ext cx="3338692" cy="369479"/>
          </a:xfrm>
          <a:prstGeom prst="rect">
            <a:avLst/>
          </a:prstGeom>
        </p:spPr>
        <p:txBody>
          <a:bodyPr/>
          <a:lstStyle>
            <a:lvl1pPr marL="0" indent="0" algn="ctr">
              <a:lnSpc>
                <a:spcPct val="100000"/>
              </a:lnSpc>
              <a:spcBef>
                <a:spcPts val="0"/>
              </a:spcBef>
              <a:buNone/>
              <a:defRPr sz="1600" b="1">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17" name="Text Placeholder 22">
            <a:extLst>
              <a:ext uri="{FF2B5EF4-FFF2-40B4-BE49-F238E27FC236}">
                <a16:creationId xmlns:a16="http://schemas.microsoft.com/office/drawing/2014/main" id="{3A7DC782-85E9-3F4F-896A-2E426809F4E8}"/>
              </a:ext>
            </a:extLst>
          </p:cNvPr>
          <p:cNvSpPr>
            <a:spLocks noGrp="1"/>
          </p:cNvSpPr>
          <p:nvPr>
            <p:ph type="body" sz="quarter" idx="15" hasCustomPrompt="1"/>
          </p:nvPr>
        </p:nvSpPr>
        <p:spPr>
          <a:xfrm>
            <a:off x="4426654" y="4652456"/>
            <a:ext cx="3338692" cy="273854"/>
          </a:xfrm>
          <a:prstGeom prst="rect">
            <a:avLst/>
          </a:prstGeom>
        </p:spPr>
        <p:txBody>
          <a:bodyPr lIns="90000" tIns="36000" bIns="36000"/>
          <a:lstStyle>
            <a:lvl1pPr marL="0" indent="0" algn="ctr">
              <a:lnSpc>
                <a:spcPct val="100000"/>
              </a:lnSpc>
              <a:spcBef>
                <a:spcPts val="0"/>
              </a:spcBef>
              <a:buNone/>
              <a:defRPr sz="1400" b="0">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18" name="Picture Placeholder 7">
            <a:extLst>
              <a:ext uri="{FF2B5EF4-FFF2-40B4-BE49-F238E27FC236}">
                <a16:creationId xmlns:a16="http://schemas.microsoft.com/office/drawing/2014/main" id="{7F3A82E1-FBE5-CF4E-B782-37A3528CCFD4}"/>
              </a:ext>
            </a:extLst>
          </p:cNvPr>
          <p:cNvSpPr>
            <a:spLocks noGrp="1"/>
          </p:cNvSpPr>
          <p:nvPr>
            <p:ph type="pic" sz="quarter" idx="16" hasCustomPrompt="1"/>
          </p:nvPr>
        </p:nvSpPr>
        <p:spPr>
          <a:xfrm>
            <a:off x="5376000" y="2550133"/>
            <a:ext cx="1440000" cy="1440000"/>
          </a:xfrm>
          <a:prstGeom prst="rect">
            <a:avLst/>
          </a:prstGeom>
          <a:ln>
            <a:noFill/>
          </a:ln>
        </p:spPr>
        <p:txBody>
          <a:bodyPr anchor="t" anchorCtr="1"/>
          <a:lstStyle>
            <a:lvl1pPr algn="ctr">
              <a:defRPr sz="1800">
                <a:solidFill>
                  <a:schemeClr val="bg1"/>
                </a:solidFill>
                <a:latin typeface="Segoe UI" panose="020B0502040204020203" pitchFamily="34" charset="0"/>
                <a:cs typeface="Segoe UI" panose="020B0502040204020203" pitchFamily="34" charset="0"/>
              </a:defRPr>
            </a:lvl1pPr>
          </a:lstStyle>
          <a:p>
            <a:r>
              <a:rPr lang="en-IS"/>
              <a:t>Profile</a:t>
            </a:r>
          </a:p>
        </p:txBody>
      </p:sp>
      <p:cxnSp>
        <p:nvCxnSpPr>
          <p:cNvPr id="20" name="Straight Connector 19">
            <a:extLst>
              <a:ext uri="{FF2B5EF4-FFF2-40B4-BE49-F238E27FC236}">
                <a16:creationId xmlns:a16="http://schemas.microsoft.com/office/drawing/2014/main" id="{E5967BE1-0290-FD4C-80F1-0C99FC84F9BC}"/>
              </a:ext>
            </a:extLst>
          </p:cNvPr>
          <p:cNvCxnSpPr>
            <a:cxnSpLocks/>
          </p:cNvCxnSpPr>
          <p:nvPr userDrawn="1"/>
        </p:nvCxnSpPr>
        <p:spPr>
          <a:xfrm>
            <a:off x="5094986" y="5133965"/>
            <a:ext cx="2002029"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sp>
        <p:nvSpPr>
          <p:cNvPr id="21" name="Text Placeholder 22">
            <a:extLst>
              <a:ext uri="{FF2B5EF4-FFF2-40B4-BE49-F238E27FC236}">
                <a16:creationId xmlns:a16="http://schemas.microsoft.com/office/drawing/2014/main" id="{EAFCBB06-2F42-9549-BC2C-0384FFBF55C8}"/>
              </a:ext>
            </a:extLst>
          </p:cNvPr>
          <p:cNvSpPr>
            <a:spLocks noGrp="1"/>
          </p:cNvSpPr>
          <p:nvPr>
            <p:ph type="body" sz="quarter" idx="17" hasCustomPrompt="1"/>
          </p:nvPr>
        </p:nvSpPr>
        <p:spPr>
          <a:xfrm>
            <a:off x="8401331" y="4263591"/>
            <a:ext cx="3338692" cy="369479"/>
          </a:xfrm>
          <a:prstGeom prst="rect">
            <a:avLst/>
          </a:prstGeom>
        </p:spPr>
        <p:txBody>
          <a:bodyPr/>
          <a:lstStyle>
            <a:lvl1pPr marL="0" indent="0" algn="ctr">
              <a:lnSpc>
                <a:spcPct val="100000"/>
              </a:lnSpc>
              <a:spcBef>
                <a:spcPts val="0"/>
              </a:spcBef>
              <a:buNone/>
              <a:defRPr sz="1600" b="1">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23" name="Text Placeholder 22">
            <a:extLst>
              <a:ext uri="{FF2B5EF4-FFF2-40B4-BE49-F238E27FC236}">
                <a16:creationId xmlns:a16="http://schemas.microsoft.com/office/drawing/2014/main" id="{315E8185-86B5-E640-B9F5-4C2A39F44C02}"/>
              </a:ext>
            </a:extLst>
          </p:cNvPr>
          <p:cNvSpPr>
            <a:spLocks noGrp="1"/>
          </p:cNvSpPr>
          <p:nvPr>
            <p:ph type="body" sz="quarter" idx="18" hasCustomPrompt="1"/>
          </p:nvPr>
        </p:nvSpPr>
        <p:spPr>
          <a:xfrm>
            <a:off x="8401331" y="4652456"/>
            <a:ext cx="3338692" cy="273854"/>
          </a:xfrm>
          <a:prstGeom prst="rect">
            <a:avLst/>
          </a:prstGeom>
        </p:spPr>
        <p:txBody>
          <a:bodyPr lIns="90000" tIns="36000" bIns="36000"/>
          <a:lstStyle>
            <a:lvl1pPr marL="0" indent="0" algn="ctr">
              <a:lnSpc>
                <a:spcPct val="100000"/>
              </a:lnSpc>
              <a:spcBef>
                <a:spcPts val="0"/>
              </a:spcBef>
              <a:buNone/>
              <a:defRPr sz="1400" b="0">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24" name="Picture Placeholder 7">
            <a:extLst>
              <a:ext uri="{FF2B5EF4-FFF2-40B4-BE49-F238E27FC236}">
                <a16:creationId xmlns:a16="http://schemas.microsoft.com/office/drawing/2014/main" id="{356B376F-8D5A-DE4A-862B-3D83D01482FA}"/>
              </a:ext>
            </a:extLst>
          </p:cNvPr>
          <p:cNvSpPr>
            <a:spLocks noGrp="1"/>
          </p:cNvSpPr>
          <p:nvPr>
            <p:ph type="pic" sz="quarter" idx="19" hasCustomPrompt="1"/>
          </p:nvPr>
        </p:nvSpPr>
        <p:spPr>
          <a:xfrm>
            <a:off x="9350677" y="2550133"/>
            <a:ext cx="1440000" cy="1440000"/>
          </a:xfrm>
          <a:prstGeom prst="rect">
            <a:avLst/>
          </a:prstGeom>
          <a:ln>
            <a:noFill/>
          </a:ln>
        </p:spPr>
        <p:txBody>
          <a:bodyPr anchor="t" anchorCtr="1"/>
          <a:lstStyle>
            <a:lvl1pPr algn="ctr">
              <a:defRPr sz="1800">
                <a:solidFill>
                  <a:schemeClr val="bg1"/>
                </a:solidFill>
                <a:latin typeface="Segoe UI" panose="020B0502040204020203" pitchFamily="34" charset="0"/>
                <a:cs typeface="Segoe UI" panose="020B0502040204020203" pitchFamily="34" charset="0"/>
              </a:defRPr>
            </a:lvl1pPr>
          </a:lstStyle>
          <a:p>
            <a:r>
              <a:rPr lang="en-IS"/>
              <a:t>Profile</a:t>
            </a:r>
          </a:p>
        </p:txBody>
      </p:sp>
      <p:cxnSp>
        <p:nvCxnSpPr>
          <p:cNvPr id="25" name="Straight Connector 24">
            <a:extLst>
              <a:ext uri="{FF2B5EF4-FFF2-40B4-BE49-F238E27FC236}">
                <a16:creationId xmlns:a16="http://schemas.microsoft.com/office/drawing/2014/main" id="{4725A9FC-7DBA-3D45-A740-A26AD8F440B9}"/>
              </a:ext>
            </a:extLst>
          </p:cNvPr>
          <p:cNvCxnSpPr>
            <a:cxnSpLocks/>
          </p:cNvCxnSpPr>
          <p:nvPr userDrawn="1"/>
        </p:nvCxnSpPr>
        <p:spPr>
          <a:xfrm>
            <a:off x="9069663" y="5133965"/>
            <a:ext cx="2002029"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pic>
        <p:nvPicPr>
          <p:cNvPr id="26" name="Graphic 25">
            <a:extLst>
              <a:ext uri="{FF2B5EF4-FFF2-40B4-BE49-F238E27FC236}">
                <a16:creationId xmlns:a16="http://schemas.microsoft.com/office/drawing/2014/main" id="{ACEA8362-64D4-EF45-82FE-7DB01A2F599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80816" y="462248"/>
            <a:ext cx="1630368" cy="500484"/>
          </a:xfrm>
          <a:prstGeom prst="rect">
            <a:avLst/>
          </a:prstGeom>
        </p:spPr>
      </p:pic>
    </p:spTree>
    <p:extLst>
      <p:ext uri="{BB962C8B-B14F-4D97-AF65-F5344CB8AC3E}">
        <p14:creationId xmlns:p14="http://schemas.microsoft.com/office/powerpoint/2010/main" val="41401627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Overview gradient">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FEDDFE00-E858-8548-8D67-D8CE20A120FE}"/>
              </a:ext>
            </a:extLst>
          </p:cNvPr>
          <p:cNvSpPr>
            <a:spLocks noGrp="1"/>
          </p:cNvSpPr>
          <p:nvPr>
            <p:ph type="body" sz="quarter" idx="11" hasCustomPrompt="1"/>
          </p:nvPr>
        </p:nvSpPr>
        <p:spPr>
          <a:xfrm>
            <a:off x="308340" y="634969"/>
            <a:ext cx="9406230" cy="487939"/>
          </a:xfrm>
          <a:prstGeom prst="rect">
            <a:avLst/>
          </a:prstGeom>
        </p:spPr>
        <p:txBody>
          <a:bodyPr anchor="ctr" anchorCtr="0"/>
          <a:lstStyle>
            <a:lvl1pPr marL="0" indent="0" algn="l">
              <a:lnSpc>
                <a:spcPct val="100000"/>
              </a:lnSpc>
              <a:spcBef>
                <a:spcPts val="0"/>
              </a:spcBef>
              <a:buNone/>
              <a:defRPr sz="3200" b="1" i="0">
                <a:solidFill>
                  <a:srgbClr val="FFDC8B"/>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Today’s agenda or insert your title</a:t>
            </a:r>
          </a:p>
        </p:txBody>
      </p:sp>
      <p:sp>
        <p:nvSpPr>
          <p:cNvPr id="5" name="Text Placeholder 22">
            <a:extLst>
              <a:ext uri="{FF2B5EF4-FFF2-40B4-BE49-F238E27FC236}">
                <a16:creationId xmlns:a16="http://schemas.microsoft.com/office/drawing/2014/main" id="{CA7E0B8A-829C-EE49-A176-7E19328EA452}"/>
              </a:ext>
            </a:extLst>
          </p:cNvPr>
          <p:cNvSpPr>
            <a:spLocks noGrp="1"/>
          </p:cNvSpPr>
          <p:nvPr>
            <p:ph type="body" sz="quarter" idx="12" hasCustomPrompt="1"/>
          </p:nvPr>
        </p:nvSpPr>
        <p:spPr>
          <a:xfrm>
            <a:off x="308340" y="1360461"/>
            <a:ext cx="9417864" cy="5226101"/>
          </a:xfrm>
          <a:prstGeom prst="rect">
            <a:avLst/>
          </a:prstGeom>
        </p:spPr>
        <p:txBody>
          <a:bodyPr/>
          <a:lstStyle>
            <a:lvl1pPr marL="0" indent="0" algn="l">
              <a:lnSpc>
                <a:spcPct val="100000"/>
              </a:lnSpc>
              <a:spcBef>
                <a:spcPts val="0"/>
              </a:spcBef>
              <a:buNone/>
              <a:defRPr sz="2400" b="0">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Insert text</a:t>
            </a:r>
            <a:endParaRPr lang="en-IS"/>
          </a:p>
        </p:txBody>
      </p:sp>
      <p:cxnSp>
        <p:nvCxnSpPr>
          <p:cNvPr id="10" name="Straight Connector 9">
            <a:extLst>
              <a:ext uri="{FF2B5EF4-FFF2-40B4-BE49-F238E27FC236}">
                <a16:creationId xmlns:a16="http://schemas.microsoft.com/office/drawing/2014/main" id="{9EB6E1B3-7D18-4142-8D59-500E9B609ADC}"/>
              </a:ext>
            </a:extLst>
          </p:cNvPr>
          <p:cNvCxnSpPr>
            <a:cxnSpLocks/>
          </p:cNvCxnSpPr>
          <p:nvPr userDrawn="1"/>
        </p:nvCxnSpPr>
        <p:spPr>
          <a:xfrm>
            <a:off x="319974" y="397414"/>
            <a:ext cx="9406230"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pic>
        <p:nvPicPr>
          <p:cNvPr id="19" name="Picture 18" descr="Background pattern&#10;&#10;Description automatically generated">
            <a:extLst>
              <a:ext uri="{FF2B5EF4-FFF2-40B4-BE49-F238E27FC236}">
                <a16:creationId xmlns:a16="http://schemas.microsoft.com/office/drawing/2014/main" id="{4949B4DE-A104-9A4C-BDFB-2EF44E7A824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8900000">
            <a:off x="6807061" y="1508431"/>
            <a:ext cx="4417892" cy="3841138"/>
          </a:xfrm>
          <a:prstGeom prst="rect">
            <a:avLst/>
          </a:prstGeom>
        </p:spPr>
      </p:pic>
    </p:spTree>
    <p:extLst>
      <p:ext uri="{BB962C8B-B14F-4D97-AF65-F5344CB8AC3E}">
        <p14:creationId xmlns:p14="http://schemas.microsoft.com/office/powerpoint/2010/main" val="82302261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Empty gradient slide with logo and titl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858DD0E-1B1B-5444-BEB3-4B2983BD26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13358" y="361950"/>
            <a:ext cx="1106686" cy="339725"/>
          </a:xfrm>
          <a:prstGeom prst="rect">
            <a:avLst/>
          </a:prstGeom>
        </p:spPr>
      </p:pic>
      <p:sp>
        <p:nvSpPr>
          <p:cNvPr id="3" name="Text Placeholder 9">
            <a:extLst>
              <a:ext uri="{FF2B5EF4-FFF2-40B4-BE49-F238E27FC236}">
                <a16:creationId xmlns:a16="http://schemas.microsoft.com/office/drawing/2014/main" id="{31A225BF-68C5-E345-B7A0-1833B54CA4B0}"/>
              </a:ext>
            </a:extLst>
          </p:cNvPr>
          <p:cNvSpPr>
            <a:spLocks noGrp="1"/>
          </p:cNvSpPr>
          <p:nvPr>
            <p:ph type="body" sz="quarter" idx="14" hasCustomPrompt="1"/>
          </p:nvPr>
        </p:nvSpPr>
        <p:spPr>
          <a:xfrm>
            <a:off x="308340" y="266458"/>
            <a:ext cx="10060027" cy="569997"/>
          </a:xfrm>
          <a:prstGeom prst="rect">
            <a:avLst/>
          </a:prstGeom>
        </p:spPr>
        <p:txBody>
          <a:bodyPr/>
          <a:lstStyle>
            <a:lvl1pPr>
              <a:buNone/>
              <a:defRPr sz="4000" b="1" i="0">
                <a:solidFill>
                  <a:schemeClr val="bg1"/>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Tree>
    <p:extLst>
      <p:ext uri="{BB962C8B-B14F-4D97-AF65-F5344CB8AC3E}">
        <p14:creationId xmlns:p14="http://schemas.microsoft.com/office/powerpoint/2010/main" val="124996500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7825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speakers D">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3F00C28A-A381-0549-A4FD-D6337CC4C0C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ext Placeholder 5">
            <a:extLst>
              <a:ext uri="{FF2B5EF4-FFF2-40B4-BE49-F238E27FC236}">
                <a16:creationId xmlns:a16="http://schemas.microsoft.com/office/drawing/2014/main" id="{2AD1AEAD-9CD9-4947-8042-9623E4BA38A3}"/>
              </a:ext>
            </a:extLst>
          </p:cNvPr>
          <p:cNvSpPr>
            <a:spLocks noGrp="1"/>
          </p:cNvSpPr>
          <p:nvPr>
            <p:ph type="body" sz="quarter" idx="10" hasCustomPrompt="1"/>
          </p:nvPr>
        </p:nvSpPr>
        <p:spPr>
          <a:xfrm>
            <a:off x="4616553" y="2298700"/>
            <a:ext cx="6489495" cy="560029"/>
          </a:xfrm>
          <a:prstGeom prst="rect">
            <a:avLst/>
          </a:prstGeom>
        </p:spPr>
        <p:txBody>
          <a:bodyPr anchor="t" anchorCtr="0"/>
          <a:lstStyle>
            <a:lvl1pPr marL="0" indent="0" algn="ctr">
              <a:buNone/>
              <a:defRPr sz="3600" b="1">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Session title</a:t>
            </a:r>
          </a:p>
        </p:txBody>
      </p:sp>
      <p:sp>
        <p:nvSpPr>
          <p:cNvPr id="6" name="Text Placeholder 5">
            <a:extLst>
              <a:ext uri="{FF2B5EF4-FFF2-40B4-BE49-F238E27FC236}">
                <a16:creationId xmlns:a16="http://schemas.microsoft.com/office/drawing/2014/main" id="{D919ECA9-1033-5D42-9FBA-E2A051680216}"/>
              </a:ext>
            </a:extLst>
          </p:cNvPr>
          <p:cNvSpPr>
            <a:spLocks noGrp="1"/>
          </p:cNvSpPr>
          <p:nvPr>
            <p:ph type="body" sz="quarter" idx="11" hasCustomPrompt="1"/>
          </p:nvPr>
        </p:nvSpPr>
        <p:spPr>
          <a:xfrm>
            <a:off x="4616553" y="2962377"/>
            <a:ext cx="6489495" cy="560029"/>
          </a:xfrm>
          <a:prstGeom prst="rect">
            <a:avLst/>
          </a:prstGeom>
        </p:spPr>
        <p:txBody>
          <a:bodyPr anchor="t" anchorCtr="0"/>
          <a:lstStyle>
            <a:lvl1pPr marL="0" indent="0" algn="ctr">
              <a:buNone/>
              <a:defRPr sz="2400" b="0">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Session subtitle</a:t>
            </a:r>
          </a:p>
        </p:txBody>
      </p:sp>
      <p:sp>
        <p:nvSpPr>
          <p:cNvPr id="7" name="Text Placeholder 5">
            <a:extLst>
              <a:ext uri="{FF2B5EF4-FFF2-40B4-BE49-F238E27FC236}">
                <a16:creationId xmlns:a16="http://schemas.microsoft.com/office/drawing/2014/main" id="{C56F774E-B852-264B-AB1F-B158D3A09634}"/>
              </a:ext>
            </a:extLst>
          </p:cNvPr>
          <p:cNvSpPr>
            <a:spLocks noGrp="1"/>
          </p:cNvSpPr>
          <p:nvPr>
            <p:ph type="body" sz="quarter" idx="12" hasCustomPrompt="1"/>
          </p:nvPr>
        </p:nvSpPr>
        <p:spPr>
          <a:xfrm>
            <a:off x="4553054" y="3996413"/>
            <a:ext cx="2133394" cy="348214"/>
          </a:xfrm>
          <a:prstGeom prst="rect">
            <a:avLst/>
          </a:prstGeom>
        </p:spPr>
        <p:txBody>
          <a:bodyPr anchor="t" anchorCtr="0"/>
          <a:lstStyle>
            <a:lvl1pPr marL="0" indent="0" algn="ctr">
              <a:buNone/>
              <a:defRPr sz="1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Speaker name</a:t>
            </a:r>
          </a:p>
        </p:txBody>
      </p:sp>
      <p:sp>
        <p:nvSpPr>
          <p:cNvPr id="8" name="Text Placeholder 5">
            <a:extLst>
              <a:ext uri="{FF2B5EF4-FFF2-40B4-BE49-F238E27FC236}">
                <a16:creationId xmlns:a16="http://schemas.microsoft.com/office/drawing/2014/main" id="{F21C5BAC-B89E-E840-9F0E-546A680A25A2}"/>
              </a:ext>
            </a:extLst>
          </p:cNvPr>
          <p:cNvSpPr>
            <a:spLocks noGrp="1"/>
          </p:cNvSpPr>
          <p:nvPr>
            <p:ph type="body" sz="quarter" idx="13" hasCustomPrompt="1"/>
          </p:nvPr>
        </p:nvSpPr>
        <p:spPr>
          <a:xfrm>
            <a:off x="4553054" y="4360211"/>
            <a:ext cx="2133394" cy="348214"/>
          </a:xfrm>
          <a:prstGeom prst="rect">
            <a:avLst/>
          </a:prstGeom>
        </p:spPr>
        <p:txBody>
          <a:bodyPr anchor="t" anchorCtr="0"/>
          <a:lstStyle>
            <a:lvl1pPr marL="0" indent="0" algn="ctr">
              <a:buNone/>
              <a:defRPr sz="16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Job title</a:t>
            </a:r>
          </a:p>
        </p:txBody>
      </p:sp>
      <p:sp>
        <p:nvSpPr>
          <p:cNvPr id="9" name="Text Placeholder 5">
            <a:extLst>
              <a:ext uri="{FF2B5EF4-FFF2-40B4-BE49-F238E27FC236}">
                <a16:creationId xmlns:a16="http://schemas.microsoft.com/office/drawing/2014/main" id="{1AD095B0-1A72-9040-809D-5AB754686551}"/>
              </a:ext>
            </a:extLst>
          </p:cNvPr>
          <p:cNvSpPr>
            <a:spLocks noGrp="1"/>
          </p:cNvSpPr>
          <p:nvPr>
            <p:ph type="body" sz="quarter" idx="14" hasCustomPrompt="1"/>
          </p:nvPr>
        </p:nvSpPr>
        <p:spPr>
          <a:xfrm>
            <a:off x="6813654" y="3996413"/>
            <a:ext cx="2133394" cy="348214"/>
          </a:xfrm>
          <a:prstGeom prst="rect">
            <a:avLst/>
          </a:prstGeom>
        </p:spPr>
        <p:txBody>
          <a:bodyPr anchor="t" anchorCtr="0"/>
          <a:lstStyle>
            <a:lvl1pPr marL="0" indent="0" algn="ctr">
              <a:buNone/>
              <a:defRPr sz="1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Speaker name</a:t>
            </a:r>
          </a:p>
        </p:txBody>
      </p:sp>
      <p:sp>
        <p:nvSpPr>
          <p:cNvPr id="10" name="Text Placeholder 5">
            <a:extLst>
              <a:ext uri="{FF2B5EF4-FFF2-40B4-BE49-F238E27FC236}">
                <a16:creationId xmlns:a16="http://schemas.microsoft.com/office/drawing/2014/main" id="{113CA0B3-7A0E-DF45-B1D0-D7118687D4CE}"/>
              </a:ext>
            </a:extLst>
          </p:cNvPr>
          <p:cNvSpPr>
            <a:spLocks noGrp="1"/>
          </p:cNvSpPr>
          <p:nvPr>
            <p:ph type="body" sz="quarter" idx="15" hasCustomPrompt="1"/>
          </p:nvPr>
        </p:nvSpPr>
        <p:spPr>
          <a:xfrm>
            <a:off x="6813654" y="4360211"/>
            <a:ext cx="2133394" cy="348214"/>
          </a:xfrm>
          <a:prstGeom prst="rect">
            <a:avLst/>
          </a:prstGeom>
        </p:spPr>
        <p:txBody>
          <a:bodyPr anchor="t" anchorCtr="0"/>
          <a:lstStyle>
            <a:lvl1pPr marL="0" indent="0" algn="ctr">
              <a:buNone/>
              <a:defRPr sz="16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Job title</a:t>
            </a:r>
          </a:p>
        </p:txBody>
      </p:sp>
      <p:sp>
        <p:nvSpPr>
          <p:cNvPr id="11" name="Text Placeholder 5">
            <a:extLst>
              <a:ext uri="{FF2B5EF4-FFF2-40B4-BE49-F238E27FC236}">
                <a16:creationId xmlns:a16="http://schemas.microsoft.com/office/drawing/2014/main" id="{D99BAB90-8CFC-F849-98CC-A7B73B190A29}"/>
              </a:ext>
            </a:extLst>
          </p:cNvPr>
          <p:cNvSpPr>
            <a:spLocks noGrp="1"/>
          </p:cNvSpPr>
          <p:nvPr>
            <p:ph type="body" sz="quarter" idx="16" hasCustomPrompt="1"/>
          </p:nvPr>
        </p:nvSpPr>
        <p:spPr>
          <a:xfrm>
            <a:off x="9074254" y="3996413"/>
            <a:ext cx="2133394" cy="348214"/>
          </a:xfrm>
          <a:prstGeom prst="rect">
            <a:avLst/>
          </a:prstGeom>
        </p:spPr>
        <p:txBody>
          <a:bodyPr anchor="t" anchorCtr="0"/>
          <a:lstStyle>
            <a:lvl1pPr marL="0" indent="0" algn="ctr">
              <a:buNone/>
              <a:defRPr sz="1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Speaker name</a:t>
            </a:r>
          </a:p>
        </p:txBody>
      </p:sp>
      <p:sp>
        <p:nvSpPr>
          <p:cNvPr id="12" name="Text Placeholder 5">
            <a:extLst>
              <a:ext uri="{FF2B5EF4-FFF2-40B4-BE49-F238E27FC236}">
                <a16:creationId xmlns:a16="http://schemas.microsoft.com/office/drawing/2014/main" id="{DE2D3CB0-3F15-C44A-B449-D9EF0A917240}"/>
              </a:ext>
            </a:extLst>
          </p:cNvPr>
          <p:cNvSpPr>
            <a:spLocks noGrp="1"/>
          </p:cNvSpPr>
          <p:nvPr>
            <p:ph type="body" sz="quarter" idx="17" hasCustomPrompt="1"/>
          </p:nvPr>
        </p:nvSpPr>
        <p:spPr>
          <a:xfrm>
            <a:off x="9074254" y="4360211"/>
            <a:ext cx="2133394" cy="348214"/>
          </a:xfrm>
          <a:prstGeom prst="rect">
            <a:avLst/>
          </a:prstGeom>
        </p:spPr>
        <p:txBody>
          <a:bodyPr anchor="t" anchorCtr="0"/>
          <a:lstStyle>
            <a:lvl1pPr marL="0" indent="0" algn="ctr">
              <a:buNone/>
              <a:defRPr sz="16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Job title</a:t>
            </a:r>
          </a:p>
        </p:txBody>
      </p:sp>
    </p:spTree>
    <p:extLst>
      <p:ext uri="{BB962C8B-B14F-4D97-AF65-F5344CB8AC3E}">
        <p14:creationId xmlns:p14="http://schemas.microsoft.com/office/powerpoint/2010/main" val="29831847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slide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ECAD87-55F5-3E44-899A-0565F78A97F8}"/>
              </a:ext>
            </a:extLst>
          </p:cNvPr>
          <p:cNvPicPr>
            <a:picLocks noChangeAspect="1"/>
          </p:cNvPicPr>
          <p:nvPr userDrawn="1"/>
        </p:nvPicPr>
        <p:blipFill>
          <a:blip r:embed="rId2"/>
          <a:stretch>
            <a:fillRect/>
          </a:stretch>
        </p:blipFill>
        <p:spPr>
          <a:xfrm>
            <a:off x="10734079" y="226156"/>
            <a:ext cx="1457921" cy="612843"/>
          </a:xfrm>
          <a:prstGeom prst="rect">
            <a:avLst/>
          </a:prstGeom>
        </p:spPr>
      </p:pic>
    </p:spTree>
    <p:extLst>
      <p:ext uri="{BB962C8B-B14F-4D97-AF65-F5344CB8AC3E}">
        <p14:creationId xmlns:p14="http://schemas.microsoft.com/office/powerpoint/2010/main" val="323176472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amp; presenter white">
    <p:spTree>
      <p:nvGrpSpPr>
        <p:cNvPr id="1" name=""/>
        <p:cNvGrpSpPr/>
        <p:nvPr/>
      </p:nvGrpSpPr>
      <p:grpSpPr>
        <a:xfrm>
          <a:off x="0" y="0"/>
          <a:ext cx="0" cy="0"/>
          <a:chOff x="0" y="0"/>
          <a:chExt cx="0" cy="0"/>
        </a:xfrm>
      </p:grpSpPr>
      <p:pic>
        <p:nvPicPr>
          <p:cNvPr id="4" name="Picture 3" descr="Shape, circle&#10;&#10;Description automatically generated">
            <a:extLst>
              <a:ext uri="{FF2B5EF4-FFF2-40B4-BE49-F238E27FC236}">
                <a16:creationId xmlns:a16="http://schemas.microsoft.com/office/drawing/2014/main" id="{99C48C6C-307D-8341-8776-A36AFAFEC8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3500000">
            <a:off x="5020804" y="2911643"/>
            <a:ext cx="1944243" cy="2225236"/>
          </a:xfrm>
          <a:prstGeom prst="rect">
            <a:avLst/>
          </a:prstGeom>
        </p:spPr>
      </p:pic>
      <p:sp>
        <p:nvSpPr>
          <p:cNvPr id="5" name="Text Placeholder 9">
            <a:extLst>
              <a:ext uri="{FF2B5EF4-FFF2-40B4-BE49-F238E27FC236}">
                <a16:creationId xmlns:a16="http://schemas.microsoft.com/office/drawing/2014/main" id="{0C0CAC74-6C1D-C242-A6AA-ABD9DE74FEF0}"/>
              </a:ext>
            </a:extLst>
          </p:cNvPr>
          <p:cNvSpPr>
            <a:spLocks noGrp="1"/>
          </p:cNvSpPr>
          <p:nvPr>
            <p:ph type="body" sz="quarter" idx="11" hasCustomPrompt="1"/>
          </p:nvPr>
        </p:nvSpPr>
        <p:spPr>
          <a:xfrm>
            <a:off x="1381251" y="1642075"/>
            <a:ext cx="9406230" cy="487939"/>
          </a:xfrm>
          <a:prstGeom prst="rect">
            <a:avLst/>
          </a:prstGeom>
        </p:spPr>
        <p:txBody>
          <a:bodyPr anchor="ctr" anchorCtr="0"/>
          <a:lstStyle>
            <a:lvl1pPr marL="0" indent="0" algn="ctr">
              <a:lnSpc>
                <a:spcPct val="100000"/>
              </a:lnSpc>
              <a:spcBef>
                <a:spcPts val="0"/>
              </a:spcBef>
              <a:buNone/>
              <a:defRPr sz="32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dirty="0"/>
              <a:t>Insert title</a:t>
            </a:r>
          </a:p>
        </p:txBody>
      </p:sp>
      <p:sp>
        <p:nvSpPr>
          <p:cNvPr id="8" name="Text Placeholder 22">
            <a:extLst>
              <a:ext uri="{FF2B5EF4-FFF2-40B4-BE49-F238E27FC236}">
                <a16:creationId xmlns:a16="http://schemas.microsoft.com/office/drawing/2014/main" id="{ED3E2F73-80FA-4740-8CAA-0B947925AD91}"/>
              </a:ext>
            </a:extLst>
          </p:cNvPr>
          <p:cNvSpPr>
            <a:spLocks noGrp="1"/>
          </p:cNvSpPr>
          <p:nvPr>
            <p:ph type="body" sz="quarter" idx="12" hasCustomPrompt="1"/>
          </p:nvPr>
        </p:nvSpPr>
        <p:spPr>
          <a:xfrm>
            <a:off x="3581246" y="4263591"/>
            <a:ext cx="3524935" cy="369479"/>
          </a:xfrm>
          <a:prstGeom prst="rect">
            <a:avLst/>
          </a:prstGeom>
        </p:spPr>
        <p:txBody>
          <a:bodyPr/>
          <a:lstStyle>
            <a:lvl1pPr marL="0" indent="0">
              <a:lnSpc>
                <a:spcPct val="100000"/>
              </a:lnSpc>
              <a:spcBef>
                <a:spcPts val="0"/>
              </a:spcBef>
              <a:buNone/>
              <a:defRPr sz="2000" b="1">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dirty="0"/>
              <a:t>Enter your name</a:t>
            </a:r>
            <a:endParaRPr lang="en-IS" dirty="0"/>
          </a:p>
        </p:txBody>
      </p:sp>
      <p:sp>
        <p:nvSpPr>
          <p:cNvPr id="9" name="Text Placeholder 22">
            <a:extLst>
              <a:ext uri="{FF2B5EF4-FFF2-40B4-BE49-F238E27FC236}">
                <a16:creationId xmlns:a16="http://schemas.microsoft.com/office/drawing/2014/main" id="{E7B9EA13-00C9-284F-AAC0-D37B003F4322}"/>
              </a:ext>
            </a:extLst>
          </p:cNvPr>
          <p:cNvSpPr>
            <a:spLocks noGrp="1"/>
          </p:cNvSpPr>
          <p:nvPr>
            <p:ph type="body" sz="quarter" idx="13" hasCustomPrompt="1"/>
          </p:nvPr>
        </p:nvSpPr>
        <p:spPr>
          <a:xfrm>
            <a:off x="3581246" y="4652456"/>
            <a:ext cx="3524935" cy="273854"/>
          </a:xfrm>
          <a:prstGeom prst="rect">
            <a:avLst/>
          </a:prstGeom>
        </p:spPr>
        <p:txBody>
          <a:bodyPr lIns="90000" tIns="36000" bIns="36000"/>
          <a:lstStyle>
            <a:lvl1pPr marL="0" indent="0">
              <a:lnSpc>
                <a:spcPct val="100000"/>
              </a:lnSpc>
              <a:spcBef>
                <a:spcPts val="0"/>
              </a:spcBef>
              <a:buNone/>
              <a:defRPr sz="1600" b="0">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dirty="0"/>
              <a:t>Enter your job title</a:t>
            </a:r>
            <a:endParaRPr lang="en-IS" dirty="0"/>
          </a:p>
        </p:txBody>
      </p:sp>
      <p:sp>
        <p:nvSpPr>
          <p:cNvPr id="10" name="Text Placeholder 22">
            <a:extLst>
              <a:ext uri="{FF2B5EF4-FFF2-40B4-BE49-F238E27FC236}">
                <a16:creationId xmlns:a16="http://schemas.microsoft.com/office/drawing/2014/main" id="{4B91F223-E32E-6546-8115-8838534E4414}"/>
              </a:ext>
            </a:extLst>
          </p:cNvPr>
          <p:cNvSpPr>
            <a:spLocks noGrp="1"/>
          </p:cNvSpPr>
          <p:nvPr>
            <p:ph type="body" sz="quarter" idx="14" hasCustomPrompt="1"/>
          </p:nvPr>
        </p:nvSpPr>
        <p:spPr>
          <a:xfrm>
            <a:off x="3581246" y="4948332"/>
            <a:ext cx="3524935" cy="273854"/>
          </a:xfrm>
          <a:prstGeom prst="rect">
            <a:avLst/>
          </a:prstGeom>
        </p:spPr>
        <p:txBody>
          <a:bodyPr tIns="36000" bIns="36000"/>
          <a:lstStyle>
            <a:lvl1pPr marL="0" indent="0">
              <a:lnSpc>
                <a:spcPct val="100000"/>
              </a:lnSpc>
              <a:spcBef>
                <a:spcPts val="0"/>
              </a:spcBef>
              <a:buNone/>
              <a:defRPr sz="1200" b="0">
                <a:solidFill>
                  <a:srgbClr val="004A87"/>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dirty="0"/>
              <a:t>+ Add contact info</a:t>
            </a:r>
            <a:endParaRPr lang="en-IS" dirty="0"/>
          </a:p>
        </p:txBody>
      </p:sp>
      <p:sp>
        <p:nvSpPr>
          <p:cNvPr id="3" name="Picture Placeholder 7">
            <a:extLst>
              <a:ext uri="{FF2B5EF4-FFF2-40B4-BE49-F238E27FC236}">
                <a16:creationId xmlns:a16="http://schemas.microsoft.com/office/drawing/2014/main" id="{16CF0A54-9D04-2A49-A132-BFDDF84FF291}"/>
              </a:ext>
            </a:extLst>
          </p:cNvPr>
          <p:cNvSpPr>
            <a:spLocks noGrp="1"/>
          </p:cNvSpPr>
          <p:nvPr>
            <p:ph type="pic" sz="quarter" idx="10" hasCustomPrompt="1"/>
          </p:nvPr>
        </p:nvSpPr>
        <p:spPr>
          <a:xfrm>
            <a:off x="2490767" y="2550133"/>
            <a:ext cx="1440000" cy="1440000"/>
          </a:xfrm>
          <a:prstGeom prst="rect">
            <a:avLst/>
          </a:prstGeom>
          <a:ln>
            <a:noFill/>
          </a:ln>
        </p:spPr>
        <p:txBody>
          <a:bodyPr anchor="t" anchorCtr="1"/>
          <a:lstStyle>
            <a:lvl1pPr algn="ctr">
              <a:defRPr sz="1800">
                <a:latin typeface="Segoe UI" panose="020B0502040204020203" pitchFamily="34" charset="0"/>
                <a:cs typeface="Segoe UI" panose="020B0502040204020203" pitchFamily="34" charset="0"/>
              </a:defRPr>
            </a:lvl1pPr>
          </a:lstStyle>
          <a:p>
            <a:r>
              <a:rPr lang="en-IS" dirty="0"/>
              <a:t>Profile</a:t>
            </a:r>
          </a:p>
        </p:txBody>
      </p:sp>
      <p:pic>
        <p:nvPicPr>
          <p:cNvPr id="12" name="Picture 11" descr="A picture containing night sky&#10;&#10;Description automatically generated">
            <a:extLst>
              <a:ext uri="{FF2B5EF4-FFF2-40B4-BE49-F238E27FC236}">
                <a16:creationId xmlns:a16="http://schemas.microsoft.com/office/drawing/2014/main" id="{EAFAA614-FB71-7C4D-B24A-811B366D76C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823672" y="2736418"/>
            <a:ext cx="1719562" cy="1916023"/>
          </a:xfrm>
          <a:prstGeom prst="rect">
            <a:avLst/>
          </a:prstGeom>
        </p:spPr>
      </p:pic>
      <p:cxnSp>
        <p:nvCxnSpPr>
          <p:cNvPr id="15" name="Straight Connector 14">
            <a:extLst>
              <a:ext uri="{FF2B5EF4-FFF2-40B4-BE49-F238E27FC236}">
                <a16:creationId xmlns:a16="http://schemas.microsoft.com/office/drawing/2014/main" id="{D4A958D9-CAF9-2E4B-ACC3-FAA0463BE006}"/>
              </a:ext>
            </a:extLst>
          </p:cNvPr>
          <p:cNvCxnSpPr>
            <a:cxnSpLocks/>
          </p:cNvCxnSpPr>
          <p:nvPr userDrawn="1"/>
        </p:nvCxnSpPr>
        <p:spPr>
          <a:xfrm>
            <a:off x="1381252" y="1404520"/>
            <a:ext cx="9406230"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C688575-816C-914A-BC61-D8C49D7F1948}"/>
              </a:ext>
            </a:extLst>
          </p:cNvPr>
          <p:cNvCxnSpPr>
            <a:cxnSpLocks/>
          </p:cNvCxnSpPr>
          <p:nvPr userDrawn="1"/>
        </p:nvCxnSpPr>
        <p:spPr>
          <a:xfrm>
            <a:off x="7524206" y="5133965"/>
            <a:ext cx="3263276"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684DD9D-D97A-F545-AD6F-32C739EF034B}"/>
              </a:ext>
            </a:extLst>
          </p:cNvPr>
          <p:cNvSpPr txBox="1"/>
          <p:nvPr userDrawn="1"/>
        </p:nvSpPr>
        <p:spPr>
          <a:xfrm>
            <a:off x="8130513" y="5133965"/>
            <a:ext cx="205066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err="1">
                <a:solidFill>
                  <a:srgbClr val="004A87"/>
                </a:solidFill>
                <a:latin typeface="Segoe UI" panose="020B0502040204020203" pitchFamily="34" charset="0"/>
                <a:cs typeface="Segoe UI" panose="020B0502040204020203" pitchFamily="34" charset="0"/>
              </a:rPr>
              <a:t>www.LSRetail.com</a:t>
            </a:r>
            <a:endParaRPr lang="en-IS" sz="1000" dirty="0">
              <a:solidFill>
                <a:srgbClr val="004A87"/>
              </a:solidFill>
              <a:latin typeface="Segoe UI" panose="020B0502040204020203" pitchFamily="34" charset="0"/>
              <a:cs typeface="Segoe UI" panose="020B0502040204020203" pitchFamily="34" charset="0"/>
            </a:endParaRPr>
          </a:p>
        </p:txBody>
      </p:sp>
      <p:cxnSp>
        <p:nvCxnSpPr>
          <p:cNvPr id="25" name="Straight Connector 24">
            <a:extLst>
              <a:ext uri="{FF2B5EF4-FFF2-40B4-BE49-F238E27FC236}">
                <a16:creationId xmlns:a16="http://schemas.microsoft.com/office/drawing/2014/main" id="{ADB64D14-4AE8-B041-958B-CEA19A4AC5A7}"/>
              </a:ext>
            </a:extLst>
          </p:cNvPr>
          <p:cNvCxnSpPr>
            <a:cxnSpLocks/>
          </p:cNvCxnSpPr>
          <p:nvPr userDrawn="1"/>
        </p:nvCxnSpPr>
        <p:spPr>
          <a:xfrm>
            <a:off x="1381251" y="5133965"/>
            <a:ext cx="2002029"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8B3C5350-8538-884F-93DB-8AD3866783E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57339" y="2933122"/>
            <a:ext cx="2197004" cy="674022"/>
          </a:xfrm>
          <a:prstGeom prst="rect">
            <a:avLst/>
          </a:prstGeom>
        </p:spPr>
      </p:pic>
    </p:spTree>
    <p:extLst>
      <p:ext uri="{BB962C8B-B14F-4D97-AF65-F5344CB8AC3E}">
        <p14:creationId xmlns:p14="http://schemas.microsoft.com/office/powerpoint/2010/main" val="171247794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amp; 2 presenters white">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25C2E4A4-86DC-F349-8174-F33F78BCF2C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2789665" y="-427770"/>
            <a:ext cx="266793" cy="3060352"/>
          </a:xfrm>
          <a:prstGeom prst="rect">
            <a:avLst/>
          </a:prstGeom>
        </p:spPr>
      </p:pic>
      <p:pic>
        <p:nvPicPr>
          <p:cNvPr id="56" name="Picture 55">
            <a:extLst>
              <a:ext uri="{FF2B5EF4-FFF2-40B4-BE49-F238E27FC236}">
                <a16:creationId xmlns:a16="http://schemas.microsoft.com/office/drawing/2014/main" id="{84384870-28EC-4C42-9C28-5339B22718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flipH="1">
            <a:off x="9135542" y="-427769"/>
            <a:ext cx="266793" cy="3060352"/>
          </a:xfrm>
          <a:prstGeom prst="rect">
            <a:avLst/>
          </a:prstGeom>
        </p:spPr>
      </p:pic>
      <p:pic>
        <p:nvPicPr>
          <p:cNvPr id="4" name="Picture 3" descr="Shape, circle&#10;&#10;Description automatically generated">
            <a:extLst>
              <a:ext uri="{FF2B5EF4-FFF2-40B4-BE49-F238E27FC236}">
                <a16:creationId xmlns:a16="http://schemas.microsoft.com/office/drawing/2014/main" id="{99C48C6C-307D-8341-8776-A36AFAFEC8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2700000">
            <a:off x="5236424" y="4047469"/>
            <a:ext cx="1944243" cy="2225236"/>
          </a:xfrm>
          <a:prstGeom prst="rect">
            <a:avLst/>
          </a:prstGeom>
        </p:spPr>
      </p:pic>
      <p:sp>
        <p:nvSpPr>
          <p:cNvPr id="14" name="Text Placeholder 9">
            <a:extLst>
              <a:ext uri="{FF2B5EF4-FFF2-40B4-BE49-F238E27FC236}">
                <a16:creationId xmlns:a16="http://schemas.microsoft.com/office/drawing/2014/main" id="{FB4A3A2D-EF7A-E34C-9A9D-841AF90B2AB2}"/>
              </a:ext>
            </a:extLst>
          </p:cNvPr>
          <p:cNvSpPr>
            <a:spLocks noGrp="1"/>
          </p:cNvSpPr>
          <p:nvPr>
            <p:ph type="body" sz="quarter" idx="11" hasCustomPrompt="1"/>
          </p:nvPr>
        </p:nvSpPr>
        <p:spPr>
          <a:xfrm>
            <a:off x="1392885" y="1483051"/>
            <a:ext cx="9406230" cy="465290"/>
          </a:xfrm>
          <a:prstGeom prst="rect">
            <a:avLst/>
          </a:prstGeom>
        </p:spPr>
        <p:txBody>
          <a:bodyPr anchor="ctr" anchorCtr="0"/>
          <a:lstStyle>
            <a:lvl1pPr marL="0" indent="0" algn="ctr">
              <a:lnSpc>
                <a:spcPct val="100000"/>
              </a:lnSpc>
              <a:spcBef>
                <a:spcPts val="0"/>
              </a:spcBef>
              <a:buNone/>
              <a:defRPr sz="32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dirty="0"/>
              <a:t>Insert title</a:t>
            </a:r>
          </a:p>
        </p:txBody>
      </p:sp>
      <p:cxnSp>
        <p:nvCxnSpPr>
          <p:cNvPr id="19" name="Straight Connector 18">
            <a:extLst>
              <a:ext uri="{FF2B5EF4-FFF2-40B4-BE49-F238E27FC236}">
                <a16:creationId xmlns:a16="http://schemas.microsoft.com/office/drawing/2014/main" id="{9B4952D5-3955-D34D-9D61-D806455F78E8}"/>
              </a:ext>
            </a:extLst>
          </p:cNvPr>
          <p:cNvCxnSpPr>
            <a:cxnSpLocks/>
          </p:cNvCxnSpPr>
          <p:nvPr userDrawn="1"/>
        </p:nvCxnSpPr>
        <p:spPr>
          <a:xfrm>
            <a:off x="1392885" y="1245496"/>
            <a:ext cx="9406230"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54FF77D9-269F-BA4D-95F8-FF20C18F6E9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74595" y="465009"/>
            <a:ext cx="1642810" cy="504000"/>
          </a:xfrm>
          <a:prstGeom prst="rect">
            <a:avLst/>
          </a:prstGeom>
        </p:spPr>
      </p:pic>
      <p:sp>
        <p:nvSpPr>
          <p:cNvPr id="46" name="Text Placeholder 22">
            <a:extLst>
              <a:ext uri="{FF2B5EF4-FFF2-40B4-BE49-F238E27FC236}">
                <a16:creationId xmlns:a16="http://schemas.microsoft.com/office/drawing/2014/main" id="{8FC4BAFB-2861-DA47-A210-F9C85BD6EAB5}"/>
              </a:ext>
            </a:extLst>
          </p:cNvPr>
          <p:cNvSpPr>
            <a:spLocks noGrp="1"/>
          </p:cNvSpPr>
          <p:nvPr>
            <p:ph type="body" sz="quarter" idx="12" hasCustomPrompt="1"/>
          </p:nvPr>
        </p:nvSpPr>
        <p:spPr>
          <a:xfrm>
            <a:off x="2456776" y="4246941"/>
            <a:ext cx="3338692" cy="369479"/>
          </a:xfrm>
          <a:prstGeom prst="rect">
            <a:avLst/>
          </a:prstGeom>
        </p:spPr>
        <p:txBody>
          <a:bodyPr/>
          <a:lstStyle>
            <a:lvl1pPr marL="0" indent="0" algn="ctr">
              <a:lnSpc>
                <a:spcPct val="100000"/>
              </a:lnSpc>
              <a:spcBef>
                <a:spcPts val="0"/>
              </a:spcBef>
              <a:buNone/>
              <a:defRPr sz="1600" b="1">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dirty="0"/>
              <a:t>Enter your name</a:t>
            </a:r>
            <a:endParaRPr lang="en-IS" dirty="0"/>
          </a:p>
        </p:txBody>
      </p:sp>
      <p:sp>
        <p:nvSpPr>
          <p:cNvPr id="47" name="Text Placeholder 22">
            <a:extLst>
              <a:ext uri="{FF2B5EF4-FFF2-40B4-BE49-F238E27FC236}">
                <a16:creationId xmlns:a16="http://schemas.microsoft.com/office/drawing/2014/main" id="{40F7B3BB-8A99-5C42-8141-99767C345FF9}"/>
              </a:ext>
            </a:extLst>
          </p:cNvPr>
          <p:cNvSpPr>
            <a:spLocks noGrp="1"/>
          </p:cNvSpPr>
          <p:nvPr>
            <p:ph type="body" sz="quarter" idx="13" hasCustomPrompt="1"/>
          </p:nvPr>
        </p:nvSpPr>
        <p:spPr>
          <a:xfrm>
            <a:off x="2456776" y="4635806"/>
            <a:ext cx="3338692" cy="273854"/>
          </a:xfrm>
          <a:prstGeom prst="rect">
            <a:avLst/>
          </a:prstGeom>
        </p:spPr>
        <p:txBody>
          <a:bodyPr lIns="90000" tIns="36000" bIns="36000"/>
          <a:lstStyle>
            <a:lvl1pPr marL="0" indent="0" algn="ctr">
              <a:lnSpc>
                <a:spcPct val="100000"/>
              </a:lnSpc>
              <a:spcBef>
                <a:spcPts val="0"/>
              </a:spcBef>
              <a:buNone/>
              <a:defRPr sz="1400" b="0">
                <a:solidFill>
                  <a:srgbClr val="004A87"/>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dirty="0"/>
              <a:t>Enter your job title</a:t>
            </a:r>
            <a:endParaRPr lang="en-IS" dirty="0"/>
          </a:p>
        </p:txBody>
      </p:sp>
      <p:sp>
        <p:nvSpPr>
          <p:cNvPr id="48" name="Picture Placeholder 7">
            <a:extLst>
              <a:ext uri="{FF2B5EF4-FFF2-40B4-BE49-F238E27FC236}">
                <a16:creationId xmlns:a16="http://schemas.microsoft.com/office/drawing/2014/main" id="{6FCA27B3-5DD3-C143-AAAA-77550CD1065F}"/>
              </a:ext>
            </a:extLst>
          </p:cNvPr>
          <p:cNvSpPr>
            <a:spLocks noGrp="1"/>
          </p:cNvSpPr>
          <p:nvPr>
            <p:ph type="pic" sz="quarter" idx="10" hasCustomPrompt="1"/>
          </p:nvPr>
        </p:nvSpPr>
        <p:spPr>
          <a:xfrm>
            <a:off x="3406122" y="2533483"/>
            <a:ext cx="1440000" cy="1440000"/>
          </a:xfrm>
          <a:prstGeom prst="rect">
            <a:avLst/>
          </a:prstGeom>
          <a:ln>
            <a:noFill/>
          </a:ln>
        </p:spPr>
        <p:txBody>
          <a:bodyPr anchor="t" anchorCtr="1"/>
          <a:lstStyle>
            <a:lvl1pPr algn="ctr">
              <a:defRPr sz="1800">
                <a:solidFill>
                  <a:srgbClr val="313C40"/>
                </a:solidFill>
                <a:latin typeface="Segoe UI" panose="020B0502040204020203" pitchFamily="34" charset="0"/>
                <a:cs typeface="Segoe UI" panose="020B0502040204020203" pitchFamily="34" charset="0"/>
              </a:defRPr>
            </a:lvl1pPr>
          </a:lstStyle>
          <a:p>
            <a:r>
              <a:rPr lang="en-IS" dirty="0"/>
              <a:t>Profile</a:t>
            </a:r>
          </a:p>
        </p:txBody>
      </p:sp>
      <p:cxnSp>
        <p:nvCxnSpPr>
          <p:cNvPr id="49" name="Straight Connector 48">
            <a:extLst>
              <a:ext uri="{FF2B5EF4-FFF2-40B4-BE49-F238E27FC236}">
                <a16:creationId xmlns:a16="http://schemas.microsoft.com/office/drawing/2014/main" id="{E50AEF21-C4E7-4B4A-A55A-2CA9B5B31143}"/>
              </a:ext>
            </a:extLst>
          </p:cNvPr>
          <p:cNvCxnSpPr>
            <a:cxnSpLocks/>
          </p:cNvCxnSpPr>
          <p:nvPr userDrawn="1"/>
        </p:nvCxnSpPr>
        <p:spPr>
          <a:xfrm>
            <a:off x="3125108" y="5117315"/>
            <a:ext cx="2002029"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sp>
        <p:nvSpPr>
          <p:cNvPr id="50" name="Text Placeholder 22">
            <a:extLst>
              <a:ext uri="{FF2B5EF4-FFF2-40B4-BE49-F238E27FC236}">
                <a16:creationId xmlns:a16="http://schemas.microsoft.com/office/drawing/2014/main" id="{36B7450C-EB48-F84E-8AE7-D2C3A69434F1}"/>
              </a:ext>
            </a:extLst>
          </p:cNvPr>
          <p:cNvSpPr>
            <a:spLocks noGrp="1"/>
          </p:cNvSpPr>
          <p:nvPr>
            <p:ph type="body" sz="quarter" idx="14" hasCustomPrompt="1"/>
          </p:nvPr>
        </p:nvSpPr>
        <p:spPr>
          <a:xfrm>
            <a:off x="6421708" y="4246941"/>
            <a:ext cx="3338692" cy="369479"/>
          </a:xfrm>
          <a:prstGeom prst="rect">
            <a:avLst/>
          </a:prstGeom>
        </p:spPr>
        <p:txBody>
          <a:bodyPr/>
          <a:lstStyle>
            <a:lvl1pPr marL="0" indent="0" algn="ctr">
              <a:lnSpc>
                <a:spcPct val="100000"/>
              </a:lnSpc>
              <a:spcBef>
                <a:spcPts val="0"/>
              </a:spcBef>
              <a:buNone/>
              <a:defRPr sz="1600" b="1">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dirty="0"/>
              <a:t>Enter your name</a:t>
            </a:r>
            <a:endParaRPr lang="en-IS" dirty="0"/>
          </a:p>
        </p:txBody>
      </p:sp>
      <p:sp>
        <p:nvSpPr>
          <p:cNvPr id="51" name="Text Placeholder 22">
            <a:extLst>
              <a:ext uri="{FF2B5EF4-FFF2-40B4-BE49-F238E27FC236}">
                <a16:creationId xmlns:a16="http://schemas.microsoft.com/office/drawing/2014/main" id="{28C32758-8533-044D-B91C-82229D10574D}"/>
              </a:ext>
            </a:extLst>
          </p:cNvPr>
          <p:cNvSpPr>
            <a:spLocks noGrp="1"/>
          </p:cNvSpPr>
          <p:nvPr>
            <p:ph type="body" sz="quarter" idx="15" hasCustomPrompt="1"/>
          </p:nvPr>
        </p:nvSpPr>
        <p:spPr>
          <a:xfrm>
            <a:off x="6421708" y="4635806"/>
            <a:ext cx="3338692" cy="273854"/>
          </a:xfrm>
          <a:prstGeom prst="rect">
            <a:avLst/>
          </a:prstGeom>
        </p:spPr>
        <p:txBody>
          <a:bodyPr lIns="90000" tIns="36000" bIns="36000"/>
          <a:lstStyle>
            <a:lvl1pPr marL="0" indent="0" algn="ctr">
              <a:lnSpc>
                <a:spcPct val="100000"/>
              </a:lnSpc>
              <a:spcBef>
                <a:spcPts val="0"/>
              </a:spcBef>
              <a:buNone/>
              <a:defRPr sz="1400" b="0">
                <a:solidFill>
                  <a:srgbClr val="004A87"/>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dirty="0"/>
              <a:t>Enter your job title</a:t>
            </a:r>
            <a:endParaRPr lang="en-IS" dirty="0"/>
          </a:p>
        </p:txBody>
      </p:sp>
      <p:sp>
        <p:nvSpPr>
          <p:cNvPr id="52" name="Picture Placeholder 7">
            <a:extLst>
              <a:ext uri="{FF2B5EF4-FFF2-40B4-BE49-F238E27FC236}">
                <a16:creationId xmlns:a16="http://schemas.microsoft.com/office/drawing/2014/main" id="{90472264-A9E3-5849-9E1F-95B844B59D80}"/>
              </a:ext>
            </a:extLst>
          </p:cNvPr>
          <p:cNvSpPr>
            <a:spLocks noGrp="1"/>
          </p:cNvSpPr>
          <p:nvPr>
            <p:ph type="pic" sz="quarter" idx="16" hasCustomPrompt="1"/>
          </p:nvPr>
        </p:nvSpPr>
        <p:spPr>
          <a:xfrm>
            <a:off x="7371054" y="2533483"/>
            <a:ext cx="1440000" cy="1440000"/>
          </a:xfrm>
          <a:prstGeom prst="rect">
            <a:avLst/>
          </a:prstGeom>
          <a:ln>
            <a:noFill/>
          </a:ln>
        </p:spPr>
        <p:txBody>
          <a:bodyPr anchor="t" anchorCtr="1"/>
          <a:lstStyle>
            <a:lvl1pPr algn="ctr">
              <a:defRPr sz="1800">
                <a:solidFill>
                  <a:srgbClr val="313C40"/>
                </a:solidFill>
                <a:latin typeface="Segoe UI" panose="020B0502040204020203" pitchFamily="34" charset="0"/>
                <a:cs typeface="Segoe UI" panose="020B0502040204020203" pitchFamily="34" charset="0"/>
              </a:defRPr>
            </a:lvl1pPr>
          </a:lstStyle>
          <a:p>
            <a:r>
              <a:rPr lang="en-IS" dirty="0"/>
              <a:t>Profile</a:t>
            </a:r>
          </a:p>
        </p:txBody>
      </p:sp>
      <p:cxnSp>
        <p:nvCxnSpPr>
          <p:cNvPr id="53" name="Straight Connector 52">
            <a:extLst>
              <a:ext uri="{FF2B5EF4-FFF2-40B4-BE49-F238E27FC236}">
                <a16:creationId xmlns:a16="http://schemas.microsoft.com/office/drawing/2014/main" id="{DD17AB8A-E142-B649-82A6-8D4BC5CDF15A}"/>
              </a:ext>
            </a:extLst>
          </p:cNvPr>
          <p:cNvCxnSpPr>
            <a:cxnSpLocks/>
          </p:cNvCxnSpPr>
          <p:nvPr userDrawn="1"/>
        </p:nvCxnSpPr>
        <p:spPr>
          <a:xfrm>
            <a:off x="7090040" y="5117315"/>
            <a:ext cx="2002029"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315220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mp; 3 presenters whit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10176E2-A4BA-CF4E-A970-B8A596DE48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2789665" y="-427770"/>
            <a:ext cx="266793" cy="3060352"/>
          </a:xfrm>
          <a:prstGeom prst="rect">
            <a:avLst/>
          </a:prstGeom>
        </p:spPr>
      </p:pic>
      <p:pic>
        <p:nvPicPr>
          <p:cNvPr id="22" name="Picture 21">
            <a:extLst>
              <a:ext uri="{FF2B5EF4-FFF2-40B4-BE49-F238E27FC236}">
                <a16:creationId xmlns:a16="http://schemas.microsoft.com/office/drawing/2014/main" id="{81F34CA5-E78B-2943-994C-CFEF601187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flipH="1">
            <a:off x="9135542" y="-427769"/>
            <a:ext cx="266793" cy="3060352"/>
          </a:xfrm>
          <a:prstGeom prst="rect">
            <a:avLst/>
          </a:prstGeom>
        </p:spPr>
      </p:pic>
      <p:pic>
        <p:nvPicPr>
          <p:cNvPr id="23" name="Picture 22">
            <a:extLst>
              <a:ext uri="{FF2B5EF4-FFF2-40B4-BE49-F238E27FC236}">
                <a16:creationId xmlns:a16="http://schemas.microsoft.com/office/drawing/2014/main" id="{193967D2-549A-1D44-B760-D1347B37F05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74595" y="465009"/>
            <a:ext cx="1642810" cy="504000"/>
          </a:xfrm>
          <a:prstGeom prst="rect">
            <a:avLst/>
          </a:prstGeom>
        </p:spPr>
      </p:pic>
      <p:pic>
        <p:nvPicPr>
          <p:cNvPr id="4" name="Picture 3" descr="Shape, circle&#10;&#10;Description automatically generated">
            <a:extLst>
              <a:ext uri="{FF2B5EF4-FFF2-40B4-BE49-F238E27FC236}">
                <a16:creationId xmlns:a16="http://schemas.microsoft.com/office/drawing/2014/main" id="{99C48C6C-307D-8341-8776-A36AFAFEC8D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2700000">
            <a:off x="5236424" y="4047469"/>
            <a:ext cx="1944243" cy="2225236"/>
          </a:xfrm>
          <a:prstGeom prst="rect">
            <a:avLst/>
          </a:prstGeom>
        </p:spPr>
      </p:pic>
      <p:sp>
        <p:nvSpPr>
          <p:cNvPr id="14" name="Text Placeholder 9">
            <a:extLst>
              <a:ext uri="{FF2B5EF4-FFF2-40B4-BE49-F238E27FC236}">
                <a16:creationId xmlns:a16="http://schemas.microsoft.com/office/drawing/2014/main" id="{FB4A3A2D-EF7A-E34C-9A9D-841AF90B2AB2}"/>
              </a:ext>
            </a:extLst>
          </p:cNvPr>
          <p:cNvSpPr>
            <a:spLocks noGrp="1"/>
          </p:cNvSpPr>
          <p:nvPr>
            <p:ph type="body" sz="quarter" idx="11" hasCustomPrompt="1"/>
          </p:nvPr>
        </p:nvSpPr>
        <p:spPr>
          <a:xfrm>
            <a:off x="1392885" y="1483051"/>
            <a:ext cx="9406230" cy="465290"/>
          </a:xfrm>
          <a:prstGeom prst="rect">
            <a:avLst/>
          </a:prstGeom>
        </p:spPr>
        <p:txBody>
          <a:bodyPr anchor="ctr" anchorCtr="0"/>
          <a:lstStyle>
            <a:lvl1pPr marL="0" indent="0" algn="ctr">
              <a:lnSpc>
                <a:spcPct val="100000"/>
              </a:lnSpc>
              <a:spcBef>
                <a:spcPts val="0"/>
              </a:spcBef>
              <a:buNone/>
              <a:defRPr sz="32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dirty="0"/>
              <a:t>Insert title</a:t>
            </a:r>
          </a:p>
        </p:txBody>
      </p:sp>
      <p:sp>
        <p:nvSpPr>
          <p:cNvPr id="16" name="Text Placeholder 22">
            <a:extLst>
              <a:ext uri="{FF2B5EF4-FFF2-40B4-BE49-F238E27FC236}">
                <a16:creationId xmlns:a16="http://schemas.microsoft.com/office/drawing/2014/main" id="{563C4FC1-AF12-874D-8EBC-2D7BB0D7D51B}"/>
              </a:ext>
            </a:extLst>
          </p:cNvPr>
          <p:cNvSpPr>
            <a:spLocks noGrp="1"/>
          </p:cNvSpPr>
          <p:nvPr>
            <p:ph type="body" sz="quarter" idx="12" hasCustomPrompt="1"/>
          </p:nvPr>
        </p:nvSpPr>
        <p:spPr>
          <a:xfrm>
            <a:off x="461722" y="4263591"/>
            <a:ext cx="3338692" cy="369479"/>
          </a:xfrm>
          <a:prstGeom prst="rect">
            <a:avLst/>
          </a:prstGeom>
        </p:spPr>
        <p:txBody>
          <a:bodyPr/>
          <a:lstStyle>
            <a:lvl1pPr marL="0" indent="0" algn="ctr">
              <a:lnSpc>
                <a:spcPct val="100000"/>
              </a:lnSpc>
              <a:spcBef>
                <a:spcPts val="0"/>
              </a:spcBef>
              <a:buNone/>
              <a:defRPr sz="1600" b="1">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dirty="0"/>
              <a:t>Enter your name</a:t>
            </a:r>
            <a:endParaRPr lang="en-IS" dirty="0"/>
          </a:p>
        </p:txBody>
      </p:sp>
      <p:sp>
        <p:nvSpPr>
          <p:cNvPr id="17" name="Text Placeholder 22">
            <a:extLst>
              <a:ext uri="{FF2B5EF4-FFF2-40B4-BE49-F238E27FC236}">
                <a16:creationId xmlns:a16="http://schemas.microsoft.com/office/drawing/2014/main" id="{2E2FDF5F-9FFF-1C43-981C-BD76E3F35882}"/>
              </a:ext>
            </a:extLst>
          </p:cNvPr>
          <p:cNvSpPr>
            <a:spLocks noGrp="1"/>
          </p:cNvSpPr>
          <p:nvPr>
            <p:ph type="body" sz="quarter" idx="13" hasCustomPrompt="1"/>
          </p:nvPr>
        </p:nvSpPr>
        <p:spPr>
          <a:xfrm>
            <a:off x="461722" y="4652456"/>
            <a:ext cx="3338692" cy="273854"/>
          </a:xfrm>
          <a:prstGeom prst="rect">
            <a:avLst/>
          </a:prstGeom>
        </p:spPr>
        <p:txBody>
          <a:bodyPr lIns="90000" tIns="36000" bIns="36000"/>
          <a:lstStyle>
            <a:lvl1pPr marL="0" indent="0" algn="ctr">
              <a:lnSpc>
                <a:spcPct val="100000"/>
              </a:lnSpc>
              <a:spcBef>
                <a:spcPts val="0"/>
              </a:spcBef>
              <a:buNone/>
              <a:defRPr sz="1400" b="0">
                <a:solidFill>
                  <a:srgbClr val="004A87"/>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dirty="0"/>
              <a:t>Enter your job title</a:t>
            </a:r>
            <a:endParaRPr lang="en-IS" dirty="0"/>
          </a:p>
        </p:txBody>
      </p:sp>
      <p:sp>
        <p:nvSpPr>
          <p:cNvPr id="18" name="Picture Placeholder 7">
            <a:extLst>
              <a:ext uri="{FF2B5EF4-FFF2-40B4-BE49-F238E27FC236}">
                <a16:creationId xmlns:a16="http://schemas.microsoft.com/office/drawing/2014/main" id="{71BAE84D-7B86-BB42-9EB3-D5A8DC32C910}"/>
              </a:ext>
            </a:extLst>
          </p:cNvPr>
          <p:cNvSpPr>
            <a:spLocks noGrp="1"/>
          </p:cNvSpPr>
          <p:nvPr>
            <p:ph type="pic" sz="quarter" idx="10" hasCustomPrompt="1"/>
          </p:nvPr>
        </p:nvSpPr>
        <p:spPr>
          <a:xfrm>
            <a:off x="1411068" y="2550133"/>
            <a:ext cx="1440000" cy="1440000"/>
          </a:xfrm>
          <a:prstGeom prst="rect">
            <a:avLst/>
          </a:prstGeom>
          <a:ln>
            <a:noFill/>
          </a:ln>
        </p:spPr>
        <p:txBody>
          <a:bodyPr anchor="t" anchorCtr="1"/>
          <a:lstStyle>
            <a:lvl1pPr algn="ctr">
              <a:defRPr sz="1800">
                <a:solidFill>
                  <a:schemeClr val="tx1"/>
                </a:solidFill>
                <a:latin typeface="Segoe UI" panose="020B0502040204020203" pitchFamily="34" charset="0"/>
                <a:cs typeface="Segoe UI" panose="020B0502040204020203" pitchFamily="34" charset="0"/>
              </a:defRPr>
            </a:lvl1pPr>
          </a:lstStyle>
          <a:p>
            <a:r>
              <a:rPr lang="en-IS" dirty="0"/>
              <a:t>Profile</a:t>
            </a:r>
          </a:p>
        </p:txBody>
      </p:sp>
      <p:cxnSp>
        <p:nvCxnSpPr>
          <p:cNvPr id="19" name="Straight Connector 18">
            <a:extLst>
              <a:ext uri="{FF2B5EF4-FFF2-40B4-BE49-F238E27FC236}">
                <a16:creationId xmlns:a16="http://schemas.microsoft.com/office/drawing/2014/main" id="{9B4952D5-3955-D34D-9D61-D806455F78E8}"/>
              </a:ext>
            </a:extLst>
          </p:cNvPr>
          <p:cNvCxnSpPr>
            <a:cxnSpLocks/>
          </p:cNvCxnSpPr>
          <p:nvPr userDrawn="1"/>
        </p:nvCxnSpPr>
        <p:spPr>
          <a:xfrm>
            <a:off x="1392885" y="1245496"/>
            <a:ext cx="9406230"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3C78E71-7820-CD4C-87AC-335D469A66C6}"/>
              </a:ext>
            </a:extLst>
          </p:cNvPr>
          <p:cNvCxnSpPr>
            <a:cxnSpLocks/>
          </p:cNvCxnSpPr>
          <p:nvPr userDrawn="1"/>
        </p:nvCxnSpPr>
        <p:spPr>
          <a:xfrm>
            <a:off x="1130054" y="5133965"/>
            <a:ext cx="2002029"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sp>
        <p:nvSpPr>
          <p:cNvPr id="26" name="Text Placeholder 22">
            <a:extLst>
              <a:ext uri="{FF2B5EF4-FFF2-40B4-BE49-F238E27FC236}">
                <a16:creationId xmlns:a16="http://schemas.microsoft.com/office/drawing/2014/main" id="{2C813984-F125-3845-9801-C17FBF5F85FE}"/>
              </a:ext>
            </a:extLst>
          </p:cNvPr>
          <p:cNvSpPr>
            <a:spLocks noGrp="1"/>
          </p:cNvSpPr>
          <p:nvPr>
            <p:ph type="body" sz="quarter" idx="14" hasCustomPrompt="1"/>
          </p:nvPr>
        </p:nvSpPr>
        <p:spPr>
          <a:xfrm>
            <a:off x="4426654" y="4263591"/>
            <a:ext cx="3338692" cy="369479"/>
          </a:xfrm>
          <a:prstGeom prst="rect">
            <a:avLst/>
          </a:prstGeom>
        </p:spPr>
        <p:txBody>
          <a:bodyPr/>
          <a:lstStyle>
            <a:lvl1pPr marL="0" indent="0" algn="ctr">
              <a:lnSpc>
                <a:spcPct val="100000"/>
              </a:lnSpc>
              <a:spcBef>
                <a:spcPts val="0"/>
              </a:spcBef>
              <a:buNone/>
              <a:defRPr sz="1600" b="1">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dirty="0"/>
              <a:t>Enter your name</a:t>
            </a:r>
            <a:endParaRPr lang="en-IS" dirty="0"/>
          </a:p>
        </p:txBody>
      </p:sp>
      <p:sp>
        <p:nvSpPr>
          <p:cNvPr id="27" name="Text Placeholder 22">
            <a:extLst>
              <a:ext uri="{FF2B5EF4-FFF2-40B4-BE49-F238E27FC236}">
                <a16:creationId xmlns:a16="http://schemas.microsoft.com/office/drawing/2014/main" id="{40179083-6A39-984C-97A8-8F3224679B11}"/>
              </a:ext>
            </a:extLst>
          </p:cNvPr>
          <p:cNvSpPr>
            <a:spLocks noGrp="1"/>
          </p:cNvSpPr>
          <p:nvPr>
            <p:ph type="body" sz="quarter" idx="15" hasCustomPrompt="1"/>
          </p:nvPr>
        </p:nvSpPr>
        <p:spPr>
          <a:xfrm>
            <a:off x="4426654" y="4652456"/>
            <a:ext cx="3338692" cy="273854"/>
          </a:xfrm>
          <a:prstGeom prst="rect">
            <a:avLst/>
          </a:prstGeom>
        </p:spPr>
        <p:txBody>
          <a:bodyPr lIns="90000" tIns="36000" bIns="36000"/>
          <a:lstStyle>
            <a:lvl1pPr marL="0" indent="0" algn="ctr">
              <a:lnSpc>
                <a:spcPct val="100000"/>
              </a:lnSpc>
              <a:spcBef>
                <a:spcPts val="0"/>
              </a:spcBef>
              <a:buNone/>
              <a:defRPr sz="1400" b="0">
                <a:solidFill>
                  <a:srgbClr val="004A87"/>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dirty="0"/>
              <a:t>Enter your job title</a:t>
            </a:r>
            <a:endParaRPr lang="en-IS" dirty="0"/>
          </a:p>
        </p:txBody>
      </p:sp>
      <p:sp>
        <p:nvSpPr>
          <p:cNvPr id="29" name="Picture Placeholder 7">
            <a:extLst>
              <a:ext uri="{FF2B5EF4-FFF2-40B4-BE49-F238E27FC236}">
                <a16:creationId xmlns:a16="http://schemas.microsoft.com/office/drawing/2014/main" id="{D24F7F13-04F0-2047-B520-0170DFB1989B}"/>
              </a:ext>
            </a:extLst>
          </p:cNvPr>
          <p:cNvSpPr>
            <a:spLocks noGrp="1"/>
          </p:cNvSpPr>
          <p:nvPr>
            <p:ph type="pic" sz="quarter" idx="16" hasCustomPrompt="1"/>
          </p:nvPr>
        </p:nvSpPr>
        <p:spPr>
          <a:xfrm>
            <a:off x="5376000" y="2550133"/>
            <a:ext cx="1440000" cy="1440000"/>
          </a:xfrm>
          <a:prstGeom prst="rect">
            <a:avLst/>
          </a:prstGeom>
          <a:ln>
            <a:noFill/>
          </a:ln>
        </p:spPr>
        <p:txBody>
          <a:bodyPr anchor="t" anchorCtr="1"/>
          <a:lstStyle>
            <a:lvl1pPr algn="ctr">
              <a:defRPr sz="1800">
                <a:solidFill>
                  <a:schemeClr val="tx1"/>
                </a:solidFill>
                <a:latin typeface="Segoe UI" panose="020B0502040204020203" pitchFamily="34" charset="0"/>
                <a:cs typeface="Segoe UI" panose="020B0502040204020203" pitchFamily="34" charset="0"/>
              </a:defRPr>
            </a:lvl1pPr>
          </a:lstStyle>
          <a:p>
            <a:r>
              <a:rPr lang="en-IS" dirty="0"/>
              <a:t>Profile</a:t>
            </a:r>
          </a:p>
        </p:txBody>
      </p:sp>
      <p:cxnSp>
        <p:nvCxnSpPr>
          <p:cNvPr id="30" name="Straight Connector 29">
            <a:extLst>
              <a:ext uri="{FF2B5EF4-FFF2-40B4-BE49-F238E27FC236}">
                <a16:creationId xmlns:a16="http://schemas.microsoft.com/office/drawing/2014/main" id="{B41AFBCD-7D9A-9743-B3DC-6754EEC4EEDF}"/>
              </a:ext>
            </a:extLst>
          </p:cNvPr>
          <p:cNvCxnSpPr>
            <a:cxnSpLocks/>
          </p:cNvCxnSpPr>
          <p:nvPr userDrawn="1"/>
        </p:nvCxnSpPr>
        <p:spPr>
          <a:xfrm>
            <a:off x="5094986" y="5133965"/>
            <a:ext cx="2002029"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sp>
        <p:nvSpPr>
          <p:cNvPr id="31" name="Text Placeholder 22">
            <a:extLst>
              <a:ext uri="{FF2B5EF4-FFF2-40B4-BE49-F238E27FC236}">
                <a16:creationId xmlns:a16="http://schemas.microsoft.com/office/drawing/2014/main" id="{AB829C41-F5FD-A048-AD59-448566EC0AF8}"/>
              </a:ext>
            </a:extLst>
          </p:cNvPr>
          <p:cNvSpPr>
            <a:spLocks noGrp="1"/>
          </p:cNvSpPr>
          <p:nvPr>
            <p:ph type="body" sz="quarter" idx="17" hasCustomPrompt="1"/>
          </p:nvPr>
        </p:nvSpPr>
        <p:spPr>
          <a:xfrm>
            <a:off x="8401331" y="4263591"/>
            <a:ext cx="3338692" cy="369479"/>
          </a:xfrm>
          <a:prstGeom prst="rect">
            <a:avLst/>
          </a:prstGeom>
        </p:spPr>
        <p:txBody>
          <a:bodyPr/>
          <a:lstStyle>
            <a:lvl1pPr marL="0" indent="0" algn="ctr">
              <a:lnSpc>
                <a:spcPct val="100000"/>
              </a:lnSpc>
              <a:spcBef>
                <a:spcPts val="0"/>
              </a:spcBef>
              <a:buNone/>
              <a:defRPr sz="1600" b="1">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dirty="0"/>
              <a:t>Enter your name</a:t>
            </a:r>
            <a:endParaRPr lang="en-IS" dirty="0"/>
          </a:p>
        </p:txBody>
      </p:sp>
      <p:sp>
        <p:nvSpPr>
          <p:cNvPr id="32" name="Text Placeholder 22">
            <a:extLst>
              <a:ext uri="{FF2B5EF4-FFF2-40B4-BE49-F238E27FC236}">
                <a16:creationId xmlns:a16="http://schemas.microsoft.com/office/drawing/2014/main" id="{E43DB8D2-8BED-0646-B08B-6D570C6F509F}"/>
              </a:ext>
            </a:extLst>
          </p:cNvPr>
          <p:cNvSpPr>
            <a:spLocks noGrp="1"/>
          </p:cNvSpPr>
          <p:nvPr>
            <p:ph type="body" sz="quarter" idx="18" hasCustomPrompt="1"/>
          </p:nvPr>
        </p:nvSpPr>
        <p:spPr>
          <a:xfrm>
            <a:off x="8401331" y="4652456"/>
            <a:ext cx="3338692" cy="273854"/>
          </a:xfrm>
          <a:prstGeom prst="rect">
            <a:avLst/>
          </a:prstGeom>
        </p:spPr>
        <p:txBody>
          <a:bodyPr lIns="90000" tIns="36000" bIns="36000"/>
          <a:lstStyle>
            <a:lvl1pPr marL="0" indent="0" algn="ctr">
              <a:lnSpc>
                <a:spcPct val="100000"/>
              </a:lnSpc>
              <a:spcBef>
                <a:spcPts val="0"/>
              </a:spcBef>
              <a:buNone/>
              <a:defRPr sz="1400" b="0">
                <a:solidFill>
                  <a:srgbClr val="004A87"/>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dirty="0"/>
              <a:t>Enter your job title</a:t>
            </a:r>
            <a:endParaRPr lang="en-IS" dirty="0"/>
          </a:p>
        </p:txBody>
      </p:sp>
      <p:sp>
        <p:nvSpPr>
          <p:cNvPr id="33" name="Picture Placeholder 7">
            <a:extLst>
              <a:ext uri="{FF2B5EF4-FFF2-40B4-BE49-F238E27FC236}">
                <a16:creationId xmlns:a16="http://schemas.microsoft.com/office/drawing/2014/main" id="{E1337236-81FD-DD4A-B051-576B0A262CD5}"/>
              </a:ext>
            </a:extLst>
          </p:cNvPr>
          <p:cNvSpPr>
            <a:spLocks noGrp="1"/>
          </p:cNvSpPr>
          <p:nvPr>
            <p:ph type="pic" sz="quarter" idx="19" hasCustomPrompt="1"/>
          </p:nvPr>
        </p:nvSpPr>
        <p:spPr>
          <a:xfrm>
            <a:off x="9350677" y="2550133"/>
            <a:ext cx="1440000" cy="1440000"/>
          </a:xfrm>
          <a:prstGeom prst="rect">
            <a:avLst/>
          </a:prstGeom>
          <a:ln>
            <a:noFill/>
          </a:ln>
        </p:spPr>
        <p:txBody>
          <a:bodyPr anchor="t" anchorCtr="1"/>
          <a:lstStyle>
            <a:lvl1pPr algn="ctr">
              <a:defRPr sz="1800">
                <a:solidFill>
                  <a:schemeClr val="tx1"/>
                </a:solidFill>
                <a:latin typeface="Segoe UI" panose="020B0502040204020203" pitchFamily="34" charset="0"/>
                <a:cs typeface="Segoe UI" panose="020B0502040204020203" pitchFamily="34" charset="0"/>
              </a:defRPr>
            </a:lvl1pPr>
          </a:lstStyle>
          <a:p>
            <a:r>
              <a:rPr lang="en-IS" dirty="0"/>
              <a:t>Profile</a:t>
            </a:r>
          </a:p>
        </p:txBody>
      </p:sp>
      <p:cxnSp>
        <p:nvCxnSpPr>
          <p:cNvPr id="34" name="Straight Connector 33">
            <a:extLst>
              <a:ext uri="{FF2B5EF4-FFF2-40B4-BE49-F238E27FC236}">
                <a16:creationId xmlns:a16="http://schemas.microsoft.com/office/drawing/2014/main" id="{B6D534B3-E1D2-9E42-8364-9E9294E09727}"/>
              </a:ext>
            </a:extLst>
          </p:cNvPr>
          <p:cNvCxnSpPr>
            <a:cxnSpLocks/>
          </p:cNvCxnSpPr>
          <p:nvPr userDrawn="1"/>
        </p:nvCxnSpPr>
        <p:spPr>
          <a:xfrm>
            <a:off x="9069663" y="5133965"/>
            <a:ext cx="2002029"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189925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Overview white">
    <p:spTree>
      <p:nvGrpSpPr>
        <p:cNvPr id="1" name=""/>
        <p:cNvGrpSpPr/>
        <p:nvPr/>
      </p:nvGrpSpPr>
      <p:grpSpPr>
        <a:xfrm>
          <a:off x="0" y="0"/>
          <a:ext cx="0" cy="0"/>
          <a:chOff x="0" y="0"/>
          <a:chExt cx="0" cy="0"/>
        </a:xfrm>
      </p:grpSpPr>
      <p:pic>
        <p:nvPicPr>
          <p:cNvPr id="25" name="Picture 24" descr="Shape, circle&#10;&#10;Description automatically generated">
            <a:extLst>
              <a:ext uri="{FF2B5EF4-FFF2-40B4-BE49-F238E27FC236}">
                <a16:creationId xmlns:a16="http://schemas.microsoft.com/office/drawing/2014/main" id="{2A1928E7-EE5D-E44E-A940-AE7CE8EA62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pic>
        <p:nvPicPr>
          <p:cNvPr id="28" name="Picture 27">
            <a:extLst>
              <a:ext uri="{FF2B5EF4-FFF2-40B4-BE49-F238E27FC236}">
                <a16:creationId xmlns:a16="http://schemas.microsoft.com/office/drawing/2014/main" id="{54F9B136-56E3-BB47-8135-3E8DBB69F10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10800000">
            <a:off x="11495953" y="3797648"/>
            <a:ext cx="696047" cy="3060352"/>
          </a:xfrm>
          <a:prstGeom prst="rect">
            <a:avLst/>
          </a:prstGeom>
        </p:spPr>
      </p:pic>
      <p:sp>
        <p:nvSpPr>
          <p:cNvPr id="21" name="Text Placeholder 9">
            <a:extLst>
              <a:ext uri="{FF2B5EF4-FFF2-40B4-BE49-F238E27FC236}">
                <a16:creationId xmlns:a16="http://schemas.microsoft.com/office/drawing/2014/main" id="{F11BBCE6-BA47-734B-9586-CD2D4C36FF62}"/>
              </a:ext>
            </a:extLst>
          </p:cNvPr>
          <p:cNvSpPr>
            <a:spLocks noGrp="1"/>
          </p:cNvSpPr>
          <p:nvPr>
            <p:ph type="body" sz="quarter" idx="11" hasCustomPrompt="1"/>
          </p:nvPr>
        </p:nvSpPr>
        <p:spPr>
          <a:xfrm>
            <a:off x="308340" y="634969"/>
            <a:ext cx="9406230" cy="487939"/>
          </a:xfrm>
          <a:prstGeom prst="rect">
            <a:avLst/>
          </a:prstGeom>
        </p:spPr>
        <p:txBody>
          <a:bodyPr anchor="ctr" anchorCtr="0"/>
          <a:lstStyle>
            <a:lvl1pPr marL="0" indent="0" algn="l">
              <a:lnSpc>
                <a:spcPct val="100000"/>
              </a:lnSpc>
              <a:spcBef>
                <a:spcPts val="1200"/>
              </a:spcBef>
              <a:buNone/>
              <a:defRPr sz="36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dirty="0"/>
              <a:t>Today’s agenda or insert your title</a:t>
            </a:r>
          </a:p>
        </p:txBody>
      </p:sp>
      <p:sp>
        <p:nvSpPr>
          <p:cNvPr id="22" name="Text Placeholder 22">
            <a:extLst>
              <a:ext uri="{FF2B5EF4-FFF2-40B4-BE49-F238E27FC236}">
                <a16:creationId xmlns:a16="http://schemas.microsoft.com/office/drawing/2014/main" id="{1AF7E2AF-C406-F74A-9927-0F75E0DB7829}"/>
              </a:ext>
            </a:extLst>
          </p:cNvPr>
          <p:cNvSpPr>
            <a:spLocks noGrp="1"/>
          </p:cNvSpPr>
          <p:nvPr>
            <p:ph type="body" sz="quarter" idx="12" hasCustomPrompt="1"/>
          </p:nvPr>
        </p:nvSpPr>
        <p:spPr>
          <a:xfrm>
            <a:off x="308340" y="1346768"/>
            <a:ext cx="9417864" cy="5226101"/>
          </a:xfrm>
          <a:prstGeom prst="rect">
            <a:avLst/>
          </a:prstGeom>
        </p:spPr>
        <p:txBody>
          <a:bodyPr/>
          <a:lstStyle>
            <a:lvl1pPr marL="0" indent="0" algn="l">
              <a:lnSpc>
                <a:spcPct val="100000"/>
              </a:lnSpc>
              <a:spcBef>
                <a:spcPts val="1200"/>
              </a:spcBef>
              <a:buClr>
                <a:srgbClr val="313C40"/>
              </a:buClr>
              <a:buFontTx/>
              <a:buNone/>
              <a:defRPr sz="2400" b="0">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dirty="0"/>
              <a:t>Insert text</a:t>
            </a:r>
            <a:endParaRPr lang="en-IS" dirty="0"/>
          </a:p>
        </p:txBody>
      </p:sp>
      <p:cxnSp>
        <p:nvCxnSpPr>
          <p:cNvPr id="23" name="Straight Connector 22">
            <a:extLst>
              <a:ext uri="{FF2B5EF4-FFF2-40B4-BE49-F238E27FC236}">
                <a16:creationId xmlns:a16="http://schemas.microsoft.com/office/drawing/2014/main" id="{BB5EC24E-E101-CF40-BB29-E653A3FE457B}"/>
              </a:ext>
            </a:extLst>
          </p:cNvPr>
          <p:cNvCxnSpPr>
            <a:cxnSpLocks/>
          </p:cNvCxnSpPr>
          <p:nvPr userDrawn="1"/>
        </p:nvCxnSpPr>
        <p:spPr>
          <a:xfrm>
            <a:off x="319974" y="397414"/>
            <a:ext cx="9406230"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D0D126D8-1654-884C-9ED7-85AF26CC8FBA}"/>
              </a:ext>
            </a:extLst>
          </p:cNvPr>
          <p:cNvPicPr>
            <a:picLocks noChangeAspect="1"/>
          </p:cNvPicPr>
          <p:nvPr userDrawn="1"/>
        </p:nvPicPr>
        <p:blipFill>
          <a:blip r:embed="rId4"/>
          <a:stretch>
            <a:fillRect/>
          </a:stretch>
        </p:blipFill>
        <p:spPr>
          <a:xfrm>
            <a:off x="10734079" y="226156"/>
            <a:ext cx="1457921" cy="612843"/>
          </a:xfrm>
          <a:prstGeom prst="rect">
            <a:avLst/>
          </a:prstGeom>
        </p:spPr>
      </p:pic>
    </p:spTree>
    <p:extLst>
      <p:ext uri="{BB962C8B-B14F-4D97-AF65-F5344CB8AC3E}">
        <p14:creationId xmlns:p14="http://schemas.microsoft.com/office/powerpoint/2010/main" val="297834683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asic title and text 1">
    <p:spTree>
      <p:nvGrpSpPr>
        <p:cNvPr id="1" name=""/>
        <p:cNvGrpSpPr/>
        <p:nvPr/>
      </p:nvGrpSpPr>
      <p:grpSpPr>
        <a:xfrm>
          <a:off x="0" y="0"/>
          <a:ext cx="0" cy="0"/>
          <a:chOff x="0" y="0"/>
          <a:chExt cx="0" cy="0"/>
        </a:xfrm>
      </p:grpSpPr>
      <p:pic>
        <p:nvPicPr>
          <p:cNvPr id="15" name="Picture 14" descr="Shape, circle&#10;&#10;Description automatically generated">
            <a:extLst>
              <a:ext uri="{FF2B5EF4-FFF2-40B4-BE49-F238E27FC236}">
                <a16:creationId xmlns:a16="http://schemas.microsoft.com/office/drawing/2014/main" id="{A76332B7-41C2-5A43-AC28-AD522B5457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sp>
        <p:nvSpPr>
          <p:cNvPr id="7" name="Text Placeholder 22">
            <a:extLst>
              <a:ext uri="{FF2B5EF4-FFF2-40B4-BE49-F238E27FC236}">
                <a16:creationId xmlns:a16="http://schemas.microsoft.com/office/drawing/2014/main" id="{48E298CB-16C6-624D-A6D1-435E625C7616}"/>
              </a:ext>
            </a:extLst>
          </p:cNvPr>
          <p:cNvSpPr>
            <a:spLocks noGrp="1"/>
          </p:cNvSpPr>
          <p:nvPr>
            <p:ph type="body" sz="quarter" idx="13" hasCustomPrompt="1"/>
          </p:nvPr>
        </p:nvSpPr>
        <p:spPr>
          <a:xfrm>
            <a:off x="308339" y="1060316"/>
            <a:ext cx="11528527" cy="5410058"/>
          </a:xfrm>
          <a:prstGeom prst="rect">
            <a:avLst/>
          </a:prstGeom>
        </p:spPr>
        <p:txBody>
          <a:bodyPr/>
          <a:lstStyle>
            <a:lvl1pPr marL="0" indent="0">
              <a:spcBef>
                <a:spcPts val="1200"/>
              </a:spcBef>
              <a:buClr>
                <a:srgbClr val="313C40"/>
              </a:buClr>
              <a:buFont typeface="Arial" panose="020B0604020202020204" pitchFamily="34" charset="0"/>
              <a:buNone/>
              <a:defRPr sz="2000">
                <a:solidFill>
                  <a:srgbClr val="313C40"/>
                </a:solidFill>
                <a:latin typeface="Segoe UI" panose="020B0502040204020203" pitchFamily="34" charset="0"/>
                <a:cs typeface="Segoe UI" panose="020B0502040204020203" pitchFamily="34" charset="0"/>
              </a:defRPr>
            </a:lvl1pPr>
            <a:lvl2pPr>
              <a:spcBef>
                <a:spcPts val="1200"/>
              </a:spcBef>
              <a:buNone/>
              <a:defRPr sz="2000">
                <a:solidFill>
                  <a:srgbClr val="313C40"/>
                </a:solidFill>
                <a:latin typeface="Segoe UI" panose="020B0502040204020203" pitchFamily="34" charset="0"/>
                <a:cs typeface="Segoe UI" panose="020B0502040204020203" pitchFamily="34" charset="0"/>
              </a:defRPr>
            </a:lvl2pPr>
            <a:lvl3pPr>
              <a:spcBef>
                <a:spcPts val="1200"/>
              </a:spcBef>
              <a:buNone/>
              <a:defRPr sz="1800">
                <a:solidFill>
                  <a:srgbClr val="313C40"/>
                </a:solidFill>
                <a:latin typeface="Segoe UI" panose="020B0502040204020203" pitchFamily="34" charset="0"/>
                <a:cs typeface="Segoe UI" panose="020B0502040204020203" pitchFamily="34" charset="0"/>
              </a:defRPr>
            </a:lvl3pPr>
            <a:lvl4pPr>
              <a:spcBef>
                <a:spcPts val="1200"/>
              </a:spcBef>
              <a:buNone/>
              <a:defRPr sz="1600">
                <a:solidFill>
                  <a:srgbClr val="313C40"/>
                </a:solidFill>
                <a:latin typeface="Segoe UI" panose="020B0502040204020203" pitchFamily="34" charset="0"/>
                <a:cs typeface="Segoe UI" panose="020B0502040204020203" pitchFamily="34" charset="0"/>
              </a:defRPr>
            </a:lvl4pPr>
            <a:lvl5pPr>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dirty="0"/>
              <a:t>Click to add text</a:t>
            </a:r>
            <a:endParaRPr lang="en-IS" dirty="0"/>
          </a:p>
        </p:txBody>
      </p:sp>
      <p:pic>
        <p:nvPicPr>
          <p:cNvPr id="8" name="Picture 7">
            <a:extLst>
              <a:ext uri="{FF2B5EF4-FFF2-40B4-BE49-F238E27FC236}">
                <a16:creationId xmlns:a16="http://schemas.microsoft.com/office/drawing/2014/main" id="{F39024AA-2A7A-C94C-99DC-F1CAA64D3706}"/>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18" name="Text Placeholder 9">
            <a:extLst>
              <a:ext uri="{FF2B5EF4-FFF2-40B4-BE49-F238E27FC236}">
                <a16:creationId xmlns:a16="http://schemas.microsoft.com/office/drawing/2014/main" id="{28A99E04-C174-6B4F-AC5C-07A87C40E064}"/>
              </a:ext>
            </a:extLst>
          </p:cNvPr>
          <p:cNvSpPr>
            <a:spLocks noGrp="1"/>
          </p:cNvSpPr>
          <p:nvPr>
            <p:ph type="body" sz="quarter" idx="11" hasCustomPrompt="1"/>
          </p:nvPr>
        </p:nvSpPr>
        <p:spPr>
          <a:xfrm>
            <a:off x="308339" y="266459"/>
            <a:ext cx="10060027" cy="569997"/>
          </a:xfrm>
          <a:prstGeom prst="rect">
            <a:avLst/>
          </a:prstGeom>
        </p:spPr>
        <p:txBody>
          <a:bodyPr/>
          <a:lstStyle>
            <a:lvl1pPr marL="0" indent="0">
              <a:spcBef>
                <a:spcPts val="1200"/>
              </a:spcBef>
              <a:buNone/>
              <a:defRPr sz="40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dirty="0"/>
              <a:t>Insert title</a:t>
            </a:r>
          </a:p>
        </p:txBody>
      </p:sp>
    </p:spTree>
    <p:extLst>
      <p:ext uri="{BB962C8B-B14F-4D97-AF65-F5344CB8AC3E}">
        <p14:creationId xmlns:p14="http://schemas.microsoft.com/office/powerpoint/2010/main" val="112034796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asic title and text 2">
    <p:spTree>
      <p:nvGrpSpPr>
        <p:cNvPr id="1" name=""/>
        <p:cNvGrpSpPr/>
        <p:nvPr/>
      </p:nvGrpSpPr>
      <p:grpSpPr>
        <a:xfrm>
          <a:off x="0" y="0"/>
          <a:ext cx="0" cy="0"/>
          <a:chOff x="0" y="0"/>
          <a:chExt cx="0" cy="0"/>
        </a:xfrm>
      </p:grpSpPr>
      <p:pic>
        <p:nvPicPr>
          <p:cNvPr id="15" name="Picture 14" descr="Shape, circle&#10;&#10;Description automatically generated">
            <a:extLst>
              <a:ext uri="{FF2B5EF4-FFF2-40B4-BE49-F238E27FC236}">
                <a16:creationId xmlns:a16="http://schemas.microsoft.com/office/drawing/2014/main" id="{A76332B7-41C2-5A43-AC28-AD522B5457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sp>
        <p:nvSpPr>
          <p:cNvPr id="7" name="Text Placeholder 22">
            <a:extLst>
              <a:ext uri="{FF2B5EF4-FFF2-40B4-BE49-F238E27FC236}">
                <a16:creationId xmlns:a16="http://schemas.microsoft.com/office/drawing/2014/main" id="{48E298CB-16C6-624D-A6D1-435E625C7616}"/>
              </a:ext>
            </a:extLst>
          </p:cNvPr>
          <p:cNvSpPr>
            <a:spLocks noGrp="1"/>
          </p:cNvSpPr>
          <p:nvPr>
            <p:ph type="body" sz="quarter" idx="13" hasCustomPrompt="1"/>
          </p:nvPr>
        </p:nvSpPr>
        <p:spPr>
          <a:xfrm>
            <a:off x="979568" y="1060316"/>
            <a:ext cx="10857298" cy="4990288"/>
          </a:xfrm>
          <a:prstGeom prst="rect">
            <a:avLst/>
          </a:prstGeom>
        </p:spPr>
        <p:txBody>
          <a:bodyPr/>
          <a:lstStyle>
            <a:lvl1pPr marL="0" indent="0">
              <a:spcBef>
                <a:spcPts val="1200"/>
              </a:spcBef>
              <a:buClr>
                <a:srgbClr val="313C40"/>
              </a:buClr>
              <a:buFont typeface="Arial" panose="020B0604020202020204" pitchFamily="34" charset="0"/>
              <a:buNone/>
              <a:defRPr sz="2000">
                <a:solidFill>
                  <a:srgbClr val="313C40"/>
                </a:solidFill>
                <a:latin typeface="Segoe UI" panose="020B0502040204020203" pitchFamily="34" charset="0"/>
                <a:cs typeface="Segoe UI" panose="020B0502040204020203" pitchFamily="34" charset="0"/>
              </a:defRPr>
            </a:lvl1pPr>
            <a:lvl2pPr>
              <a:spcBef>
                <a:spcPts val="1200"/>
              </a:spcBef>
              <a:buNone/>
              <a:defRPr sz="2000">
                <a:solidFill>
                  <a:srgbClr val="313C40"/>
                </a:solidFill>
                <a:latin typeface="Segoe UI" panose="020B0502040204020203" pitchFamily="34" charset="0"/>
                <a:cs typeface="Segoe UI" panose="020B0502040204020203" pitchFamily="34" charset="0"/>
              </a:defRPr>
            </a:lvl2pPr>
            <a:lvl3pPr>
              <a:spcBef>
                <a:spcPts val="1200"/>
              </a:spcBef>
              <a:buNone/>
              <a:defRPr sz="1800">
                <a:solidFill>
                  <a:srgbClr val="313C40"/>
                </a:solidFill>
                <a:latin typeface="Segoe UI" panose="020B0502040204020203" pitchFamily="34" charset="0"/>
                <a:cs typeface="Segoe UI" panose="020B0502040204020203" pitchFamily="34" charset="0"/>
              </a:defRPr>
            </a:lvl3pPr>
            <a:lvl4pPr>
              <a:spcBef>
                <a:spcPts val="1200"/>
              </a:spcBef>
              <a:buNone/>
              <a:defRPr sz="1600">
                <a:solidFill>
                  <a:srgbClr val="313C40"/>
                </a:solidFill>
                <a:latin typeface="Segoe UI" panose="020B0502040204020203" pitchFamily="34" charset="0"/>
                <a:cs typeface="Segoe UI" panose="020B0502040204020203" pitchFamily="34" charset="0"/>
              </a:defRPr>
            </a:lvl4pPr>
            <a:lvl5pPr>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dirty="0"/>
              <a:t>Click to add text</a:t>
            </a:r>
            <a:endParaRPr lang="en-IS" dirty="0"/>
          </a:p>
        </p:txBody>
      </p:sp>
      <p:pic>
        <p:nvPicPr>
          <p:cNvPr id="8" name="Picture 7">
            <a:extLst>
              <a:ext uri="{FF2B5EF4-FFF2-40B4-BE49-F238E27FC236}">
                <a16:creationId xmlns:a16="http://schemas.microsoft.com/office/drawing/2014/main" id="{F39024AA-2A7A-C94C-99DC-F1CAA64D3706}"/>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18" name="Text Placeholder 9">
            <a:extLst>
              <a:ext uri="{FF2B5EF4-FFF2-40B4-BE49-F238E27FC236}">
                <a16:creationId xmlns:a16="http://schemas.microsoft.com/office/drawing/2014/main" id="{28A99E04-C174-6B4F-AC5C-07A87C40E064}"/>
              </a:ext>
            </a:extLst>
          </p:cNvPr>
          <p:cNvSpPr>
            <a:spLocks noGrp="1"/>
          </p:cNvSpPr>
          <p:nvPr>
            <p:ph type="body" sz="quarter" idx="11" hasCustomPrompt="1"/>
          </p:nvPr>
        </p:nvSpPr>
        <p:spPr>
          <a:xfrm>
            <a:off x="979569" y="266459"/>
            <a:ext cx="9388797" cy="569997"/>
          </a:xfrm>
          <a:prstGeom prst="rect">
            <a:avLst/>
          </a:prstGeom>
        </p:spPr>
        <p:txBody>
          <a:bodyPr/>
          <a:lstStyle>
            <a:lvl1pPr marL="0" indent="0">
              <a:spcBef>
                <a:spcPts val="1200"/>
              </a:spcBef>
              <a:buNone/>
              <a:defRPr sz="40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dirty="0"/>
              <a:t>Insert title</a:t>
            </a:r>
          </a:p>
        </p:txBody>
      </p:sp>
      <p:pic>
        <p:nvPicPr>
          <p:cNvPr id="20" name="Picture 19">
            <a:extLst>
              <a:ext uri="{FF2B5EF4-FFF2-40B4-BE49-F238E27FC236}">
                <a16:creationId xmlns:a16="http://schemas.microsoft.com/office/drawing/2014/main" id="{118A5AA2-E7DD-8E46-98EA-79E5E4E99E4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 y="0"/>
            <a:ext cx="696047" cy="3060352"/>
          </a:xfrm>
          <a:prstGeom prst="rect">
            <a:avLst/>
          </a:prstGeom>
        </p:spPr>
      </p:pic>
      <p:pic>
        <p:nvPicPr>
          <p:cNvPr id="27" name="Picture 26">
            <a:extLst>
              <a:ext uri="{FF2B5EF4-FFF2-40B4-BE49-F238E27FC236}">
                <a16:creationId xmlns:a16="http://schemas.microsoft.com/office/drawing/2014/main" id="{3893910B-0938-B546-845E-99C8FD4859A3}"/>
              </a:ext>
            </a:extLst>
          </p:cNvPr>
          <p:cNvPicPr>
            <a:picLocks noChangeAspect="1"/>
          </p:cNvPicPr>
          <p:nvPr userDrawn="1"/>
        </p:nvPicPr>
        <p:blipFill>
          <a:blip r:embed="rId5"/>
          <a:stretch>
            <a:fillRect/>
          </a:stretch>
        </p:blipFill>
        <p:spPr>
          <a:xfrm>
            <a:off x="0" y="6447318"/>
            <a:ext cx="6272784" cy="410682"/>
          </a:xfrm>
          <a:prstGeom prst="rect">
            <a:avLst/>
          </a:prstGeom>
        </p:spPr>
      </p:pic>
    </p:spTree>
    <p:extLst>
      <p:ext uri="{BB962C8B-B14F-4D97-AF65-F5344CB8AC3E}">
        <p14:creationId xmlns:p14="http://schemas.microsoft.com/office/powerpoint/2010/main" val="67355409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Basic title and image">
    <p:spTree>
      <p:nvGrpSpPr>
        <p:cNvPr id="1" name=""/>
        <p:cNvGrpSpPr/>
        <p:nvPr/>
      </p:nvGrpSpPr>
      <p:grpSpPr>
        <a:xfrm>
          <a:off x="0" y="0"/>
          <a:ext cx="0" cy="0"/>
          <a:chOff x="0" y="0"/>
          <a:chExt cx="0" cy="0"/>
        </a:xfrm>
      </p:grpSpPr>
      <p:pic>
        <p:nvPicPr>
          <p:cNvPr id="15" name="Picture 14" descr="Shape, circle&#10;&#10;Description automatically generated">
            <a:extLst>
              <a:ext uri="{FF2B5EF4-FFF2-40B4-BE49-F238E27FC236}">
                <a16:creationId xmlns:a16="http://schemas.microsoft.com/office/drawing/2014/main" id="{A76332B7-41C2-5A43-AC28-AD522B5457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pic>
        <p:nvPicPr>
          <p:cNvPr id="8" name="Picture 7">
            <a:extLst>
              <a:ext uri="{FF2B5EF4-FFF2-40B4-BE49-F238E27FC236}">
                <a16:creationId xmlns:a16="http://schemas.microsoft.com/office/drawing/2014/main" id="{F39024AA-2A7A-C94C-99DC-F1CAA64D3706}"/>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18" name="Text Placeholder 9">
            <a:extLst>
              <a:ext uri="{FF2B5EF4-FFF2-40B4-BE49-F238E27FC236}">
                <a16:creationId xmlns:a16="http://schemas.microsoft.com/office/drawing/2014/main" id="{28A99E04-C174-6B4F-AC5C-07A87C40E064}"/>
              </a:ext>
            </a:extLst>
          </p:cNvPr>
          <p:cNvSpPr>
            <a:spLocks noGrp="1"/>
          </p:cNvSpPr>
          <p:nvPr>
            <p:ph type="body" sz="quarter" idx="11" hasCustomPrompt="1"/>
          </p:nvPr>
        </p:nvSpPr>
        <p:spPr>
          <a:xfrm>
            <a:off x="979569" y="266459"/>
            <a:ext cx="9388797" cy="569997"/>
          </a:xfrm>
          <a:prstGeom prst="rect">
            <a:avLst/>
          </a:prstGeom>
        </p:spPr>
        <p:txBody>
          <a:bodyPr/>
          <a:lstStyle>
            <a:lvl1pPr marL="0" indent="0">
              <a:spcBef>
                <a:spcPts val="1200"/>
              </a:spcBef>
              <a:buNone/>
              <a:defRPr sz="40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dirty="0"/>
              <a:t>Insert title</a:t>
            </a:r>
          </a:p>
        </p:txBody>
      </p:sp>
      <p:pic>
        <p:nvPicPr>
          <p:cNvPr id="20" name="Picture 19">
            <a:extLst>
              <a:ext uri="{FF2B5EF4-FFF2-40B4-BE49-F238E27FC236}">
                <a16:creationId xmlns:a16="http://schemas.microsoft.com/office/drawing/2014/main" id="{118A5AA2-E7DD-8E46-98EA-79E5E4E99E4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 y="0"/>
            <a:ext cx="696047" cy="3060352"/>
          </a:xfrm>
          <a:prstGeom prst="rect">
            <a:avLst/>
          </a:prstGeom>
        </p:spPr>
      </p:pic>
      <p:pic>
        <p:nvPicPr>
          <p:cNvPr id="27" name="Picture 26">
            <a:extLst>
              <a:ext uri="{FF2B5EF4-FFF2-40B4-BE49-F238E27FC236}">
                <a16:creationId xmlns:a16="http://schemas.microsoft.com/office/drawing/2014/main" id="{3893910B-0938-B546-845E-99C8FD4859A3}"/>
              </a:ext>
            </a:extLst>
          </p:cNvPr>
          <p:cNvPicPr>
            <a:picLocks noChangeAspect="1"/>
          </p:cNvPicPr>
          <p:nvPr userDrawn="1"/>
        </p:nvPicPr>
        <p:blipFill>
          <a:blip r:embed="rId5"/>
          <a:stretch>
            <a:fillRect/>
          </a:stretch>
        </p:blipFill>
        <p:spPr>
          <a:xfrm>
            <a:off x="0" y="6447318"/>
            <a:ext cx="6272784" cy="410682"/>
          </a:xfrm>
          <a:prstGeom prst="rect">
            <a:avLst/>
          </a:prstGeom>
        </p:spPr>
      </p:pic>
      <p:sp>
        <p:nvSpPr>
          <p:cNvPr id="9" name="Picture Placeholder 2">
            <a:extLst>
              <a:ext uri="{FF2B5EF4-FFF2-40B4-BE49-F238E27FC236}">
                <a16:creationId xmlns:a16="http://schemas.microsoft.com/office/drawing/2014/main" id="{CC2E5219-A629-E341-9B3A-392F0C0CA7DB}"/>
              </a:ext>
            </a:extLst>
          </p:cNvPr>
          <p:cNvSpPr>
            <a:spLocks noGrp="1"/>
          </p:cNvSpPr>
          <p:nvPr>
            <p:ph type="pic" sz="quarter" idx="14"/>
          </p:nvPr>
        </p:nvSpPr>
        <p:spPr>
          <a:xfrm>
            <a:off x="979488" y="1060450"/>
            <a:ext cx="10857298" cy="4990154"/>
          </a:xfrm>
          <a:prstGeom prst="rect">
            <a:avLst/>
          </a:prstGeom>
        </p:spPr>
        <p:txBody>
          <a:bodyPr/>
          <a:lstStyle/>
          <a:p>
            <a:r>
              <a:rPr lang="en-GB"/>
              <a:t>Click icon to add picture</a:t>
            </a:r>
            <a:endParaRPr lang="en-IS"/>
          </a:p>
        </p:txBody>
      </p:sp>
    </p:spTree>
    <p:extLst>
      <p:ext uri="{BB962C8B-B14F-4D97-AF65-F5344CB8AC3E}">
        <p14:creationId xmlns:p14="http://schemas.microsoft.com/office/powerpoint/2010/main" val="319686265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 Left image">
    <p:spTree>
      <p:nvGrpSpPr>
        <p:cNvPr id="1" name=""/>
        <p:cNvGrpSpPr/>
        <p:nvPr/>
      </p:nvGrpSpPr>
      <p:grpSpPr>
        <a:xfrm>
          <a:off x="0" y="0"/>
          <a:ext cx="0" cy="0"/>
          <a:chOff x="0" y="0"/>
          <a:chExt cx="0" cy="0"/>
        </a:xfrm>
      </p:grpSpPr>
      <p:pic>
        <p:nvPicPr>
          <p:cNvPr id="27" name="Picture 26" descr="Shape, circle&#10;&#10;Description automatically generated">
            <a:extLst>
              <a:ext uri="{FF2B5EF4-FFF2-40B4-BE49-F238E27FC236}">
                <a16:creationId xmlns:a16="http://schemas.microsoft.com/office/drawing/2014/main" id="{40F26A14-3D69-2E42-8D11-51E7496DF7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sp>
        <p:nvSpPr>
          <p:cNvPr id="8" name="Picture Placeholder 7">
            <a:extLst>
              <a:ext uri="{FF2B5EF4-FFF2-40B4-BE49-F238E27FC236}">
                <a16:creationId xmlns:a16="http://schemas.microsoft.com/office/drawing/2014/main" id="{CD95FC35-3877-CF40-B721-DCDE03D4EEE0}"/>
              </a:ext>
            </a:extLst>
          </p:cNvPr>
          <p:cNvSpPr>
            <a:spLocks noGrp="1"/>
          </p:cNvSpPr>
          <p:nvPr>
            <p:ph type="pic" sz="quarter" idx="10"/>
          </p:nvPr>
        </p:nvSpPr>
        <p:spPr>
          <a:xfrm>
            <a:off x="0" y="0"/>
            <a:ext cx="3971773" cy="6858000"/>
          </a:xfrm>
          <a:prstGeom prst="rect">
            <a:avLst/>
          </a:prstGeom>
          <a:ln>
            <a:noFill/>
          </a:ln>
        </p:spPr>
        <p:txBody>
          <a:bodyPr anchor="t" anchorCtr="1"/>
          <a:lstStyle>
            <a:lvl1pPr algn="ctr">
              <a:defRPr>
                <a:latin typeface="Segoe UI" panose="020B0502040204020203" pitchFamily="34" charset="0"/>
                <a:cs typeface="Segoe UI" panose="020B0502040204020203" pitchFamily="34" charset="0"/>
              </a:defRPr>
            </a:lvl1pPr>
          </a:lstStyle>
          <a:p>
            <a:r>
              <a:rPr lang="en-GB"/>
              <a:t>Click icon to add picture</a:t>
            </a:r>
            <a:endParaRPr lang="en-IS" dirty="0"/>
          </a:p>
        </p:txBody>
      </p:sp>
      <p:sp>
        <p:nvSpPr>
          <p:cNvPr id="10" name="Text Placeholder 9">
            <a:extLst>
              <a:ext uri="{FF2B5EF4-FFF2-40B4-BE49-F238E27FC236}">
                <a16:creationId xmlns:a16="http://schemas.microsoft.com/office/drawing/2014/main" id="{5AE4AD44-F260-EF41-8023-0995F4DAA7A2}"/>
              </a:ext>
            </a:extLst>
          </p:cNvPr>
          <p:cNvSpPr>
            <a:spLocks noGrp="1"/>
          </p:cNvSpPr>
          <p:nvPr>
            <p:ph type="body" sz="quarter" idx="11" hasCustomPrompt="1"/>
          </p:nvPr>
        </p:nvSpPr>
        <p:spPr>
          <a:xfrm>
            <a:off x="4213913" y="326115"/>
            <a:ext cx="6154454" cy="428425"/>
          </a:xfrm>
          <a:prstGeom prst="rect">
            <a:avLst/>
          </a:prstGeom>
        </p:spPr>
        <p:txBody>
          <a:bodyPr/>
          <a:lstStyle>
            <a:lvl1pPr marL="0" indent="0">
              <a:spcBef>
                <a:spcPts val="1200"/>
              </a:spcBef>
              <a:buNone/>
              <a:defRPr sz="32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dirty="0"/>
              <a:t>Insert title</a:t>
            </a:r>
          </a:p>
        </p:txBody>
      </p:sp>
      <p:pic>
        <p:nvPicPr>
          <p:cNvPr id="14" name="Picture 13">
            <a:extLst>
              <a:ext uri="{FF2B5EF4-FFF2-40B4-BE49-F238E27FC236}">
                <a16:creationId xmlns:a16="http://schemas.microsoft.com/office/drawing/2014/main" id="{813EBD4C-0B17-4844-8C1D-95614D711B17}"/>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23" name="Text Placeholder 22">
            <a:extLst>
              <a:ext uri="{FF2B5EF4-FFF2-40B4-BE49-F238E27FC236}">
                <a16:creationId xmlns:a16="http://schemas.microsoft.com/office/drawing/2014/main" id="{52903D6C-E2EE-2946-9F42-5A0444AE8FD9}"/>
              </a:ext>
            </a:extLst>
          </p:cNvPr>
          <p:cNvSpPr>
            <a:spLocks noGrp="1"/>
          </p:cNvSpPr>
          <p:nvPr>
            <p:ph type="body" sz="quarter" idx="12" hasCustomPrompt="1"/>
          </p:nvPr>
        </p:nvSpPr>
        <p:spPr>
          <a:xfrm>
            <a:off x="4213913" y="1060316"/>
            <a:ext cx="7609279" cy="5471569"/>
          </a:xfrm>
          <a:prstGeom prst="rect">
            <a:avLst/>
          </a:prstGeom>
        </p:spPr>
        <p:txBody>
          <a:bodyPr/>
          <a:lstStyle>
            <a:lvl1pPr marL="0" indent="0">
              <a:lnSpc>
                <a:spcPct val="100000"/>
              </a:lnSpc>
              <a:spcBef>
                <a:spcPts val="1200"/>
              </a:spcBef>
              <a:buClr>
                <a:srgbClr val="313C40"/>
              </a:buClr>
              <a:buFont typeface="Arial" panose="020B0604020202020204" pitchFamily="34" charset="0"/>
              <a:buNone/>
              <a:defRPr sz="2000">
                <a:solidFill>
                  <a:srgbClr val="313C40"/>
                </a:solidFill>
                <a:latin typeface="Segoe UI" panose="020B0502040204020203" pitchFamily="34" charset="0"/>
                <a:cs typeface="Segoe UI" panose="020B0502040204020203" pitchFamily="34" charset="0"/>
              </a:defRPr>
            </a:lvl1pPr>
            <a:lvl2pPr>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2pPr>
            <a:lvl3pPr>
              <a:lnSpc>
                <a:spcPct val="100000"/>
              </a:lnSpc>
              <a:spcBef>
                <a:spcPts val="1200"/>
              </a:spcBef>
              <a:buNone/>
              <a:defRPr sz="1800">
                <a:solidFill>
                  <a:srgbClr val="313C40"/>
                </a:solidFill>
                <a:latin typeface="Segoe UI" panose="020B0502040204020203" pitchFamily="34" charset="0"/>
                <a:cs typeface="Segoe UI" panose="020B0502040204020203" pitchFamily="34" charset="0"/>
              </a:defRPr>
            </a:lvl3pPr>
            <a:lvl4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4pPr>
            <a:lvl5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dirty="0"/>
              <a:t>Click to add text</a:t>
            </a:r>
            <a:endParaRPr lang="en-IS" dirty="0"/>
          </a:p>
        </p:txBody>
      </p:sp>
      <p:pic>
        <p:nvPicPr>
          <p:cNvPr id="29" name="Picture 28">
            <a:extLst>
              <a:ext uri="{FF2B5EF4-FFF2-40B4-BE49-F238E27FC236}">
                <a16:creationId xmlns:a16="http://schemas.microsoft.com/office/drawing/2014/main" id="{3979FAEF-CF5D-DA46-BCFE-86B2FC7091F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16200000">
            <a:off x="565634" y="3406140"/>
            <a:ext cx="6858000" cy="45719"/>
          </a:xfrm>
          <a:prstGeom prst="rect">
            <a:avLst/>
          </a:prstGeom>
        </p:spPr>
      </p:pic>
    </p:spTree>
    <p:extLst>
      <p:ext uri="{BB962C8B-B14F-4D97-AF65-F5344CB8AC3E}">
        <p14:creationId xmlns:p14="http://schemas.microsoft.com/office/powerpoint/2010/main" val="192145389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Full screen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FB09E43-AFF0-FF44-8124-695522FA40B0}"/>
              </a:ext>
            </a:extLst>
          </p:cNvPr>
          <p:cNvSpPr>
            <a:spLocks noGrp="1"/>
          </p:cNvSpPr>
          <p:nvPr>
            <p:ph type="pic" sz="quarter" idx="10"/>
          </p:nvPr>
        </p:nvSpPr>
        <p:spPr>
          <a:xfrm>
            <a:off x="0" y="0"/>
            <a:ext cx="12191999" cy="6858000"/>
          </a:xfrm>
          <a:prstGeom prst="rect">
            <a:avLst/>
          </a:prstGeom>
        </p:spPr>
        <p:txBody>
          <a:bodyPr/>
          <a:lstStyle/>
          <a:p>
            <a:r>
              <a:rPr lang="en-GB"/>
              <a:t>Click icon to add picture</a:t>
            </a:r>
            <a:endParaRPr lang="en-IS"/>
          </a:p>
        </p:txBody>
      </p:sp>
    </p:spTree>
    <p:extLst>
      <p:ext uri="{BB962C8B-B14F-4D97-AF65-F5344CB8AC3E}">
        <p14:creationId xmlns:p14="http://schemas.microsoft.com/office/powerpoint/2010/main" val="38374865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g team/many speaker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8C41C9-48FD-A848-B376-78A22C442E3B}"/>
              </a:ext>
            </a:extLst>
          </p:cNvPr>
          <p:cNvPicPr>
            <a:picLocks noChangeAspect="1"/>
          </p:cNvPicPr>
          <p:nvPr userDrawn="1"/>
        </p:nvPicPr>
        <p:blipFill>
          <a:blip r:embed="rId2"/>
          <a:srcRect/>
          <a:stretch/>
        </p:blipFill>
        <p:spPr>
          <a:xfrm>
            <a:off x="0" y="0"/>
            <a:ext cx="12192000" cy="6858000"/>
          </a:xfrm>
          <a:prstGeom prst="rect">
            <a:avLst/>
          </a:prstGeom>
        </p:spPr>
      </p:pic>
      <p:sp>
        <p:nvSpPr>
          <p:cNvPr id="5" name="Text Placeholder 5">
            <a:extLst>
              <a:ext uri="{FF2B5EF4-FFF2-40B4-BE49-F238E27FC236}">
                <a16:creationId xmlns:a16="http://schemas.microsoft.com/office/drawing/2014/main" id="{60A58C3A-CF74-D844-AA2F-A2FF0FBF9C5D}"/>
              </a:ext>
            </a:extLst>
          </p:cNvPr>
          <p:cNvSpPr>
            <a:spLocks noGrp="1"/>
          </p:cNvSpPr>
          <p:nvPr>
            <p:ph type="body" sz="quarter" idx="10" hasCustomPrompt="1"/>
          </p:nvPr>
        </p:nvSpPr>
        <p:spPr>
          <a:xfrm>
            <a:off x="4972255" y="2400300"/>
            <a:ext cx="6489495" cy="560029"/>
          </a:xfrm>
          <a:prstGeom prst="rect">
            <a:avLst/>
          </a:prstGeom>
        </p:spPr>
        <p:txBody>
          <a:bodyPr anchor="t" anchorCtr="0"/>
          <a:lstStyle>
            <a:lvl1pPr marL="0" indent="0" algn="ctr">
              <a:buNone/>
              <a:defRPr sz="3600" b="1">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Session title</a:t>
            </a:r>
          </a:p>
        </p:txBody>
      </p:sp>
      <p:sp>
        <p:nvSpPr>
          <p:cNvPr id="6" name="Text Placeholder 5">
            <a:extLst>
              <a:ext uri="{FF2B5EF4-FFF2-40B4-BE49-F238E27FC236}">
                <a16:creationId xmlns:a16="http://schemas.microsoft.com/office/drawing/2014/main" id="{3EEE11C1-88CD-5545-9C77-E35B0BFCAD91}"/>
              </a:ext>
            </a:extLst>
          </p:cNvPr>
          <p:cNvSpPr>
            <a:spLocks noGrp="1"/>
          </p:cNvSpPr>
          <p:nvPr>
            <p:ph type="body" sz="quarter" idx="11" hasCustomPrompt="1"/>
          </p:nvPr>
        </p:nvSpPr>
        <p:spPr>
          <a:xfrm>
            <a:off x="4972255" y="3063977"/>
            <a:ext cx="6489495" cy="453923"/>
          </a:xfrm>
          <a:prstGeom prst="rect">
            <a:avLst/>
          </a:prstGeom>
        </p:spPr>
        <p:txBody>
          <a:bodyPr anchor="t" anchorCtr="0"/>
          <a:lstStyle>
            <a:lvl1pPr marL="0" indent="0" algn="ctr">
              <a:buNone/>
              <a:defRPr sz="2400" b="0">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Session subtitle</a:t>
            </a:r>
          </a:p>
        </p:txBody>
      </p:sp>
      <p:sp>
        <p:nvSpPr>
          <p:cNvPr id="7" name="Text Placeholder 5">
            <a:extLst>
              <a:ext uri="{FF2B5EF4-FFF2-40B4-BE49-F238E27FC236}">
                <a16:creationId xmlns:a16="http://schemas.microsoft.com/office/drawing/2014/main" id="{C94FFA71-5757-9148-B58C-B9B58CBBBC75}"/>
              </a:ext>
            </a:extLst>
          </p:cNvPr>
          <p:cNvSpPr>
            <a:spLocks noGrp="1"/>
          </p:cNvSpPr>
          <p:nvPr>
            <p:ph type="body" sz="quarter" idx="12" hasCustomPrompt="1"/>
          </p:nvPr>
        </p:nvSpPr>
        <p:spPr>
          <a:xfrm>
            <a:off x="5854906" y="3670721"/>
            <a:ext cx="4724194" cy="348214"/>
          </a:xfrm>
          <a:prstGeom prst="rect">
            <a:avLst/>
          </a:prstGeom>
        </p:spPr>
        <p:txBody>
          <a:bodyPr anchor="t" anchorCtr="0"/>
          <a:lstStyle>
            <a:lvl1pPr marL="0" indent="0" algn="ctr">
              <a:buNone/>
              <a:defRPr sz="20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Lead speaker</a:t>
            </a:r>
          </a:p>
        </p:txBody>
      </p:sp>
      <p:sp>
        <p:nvSpPr>
          <p:cNvPr id="8" name="Text Placeholder 5">
            <a:extLst>
              <a:ext uri="{FF2B5EF4-FFF2-40B4-BE49-F238E27FC236}">
                <a16:creationId xmlns:a16="http://schemas.microsoft.com/office/drawing/2014/main" id="{D31F76A0-2529-C34C-B3FB-4F1C939991A1}"/>
              </a:ext>
            </a:extLst>
          </p:cNvPr>
          <p:cNvSpPr>
            <a:spLocks noGrp="1"/>
          </p:cNvSpPr>
          <p:nvPr>
            <p:ph type="body" sz="quarter" idx="13" hasCustomPrompt="1"/>
          </p:nvPr>
        </p:nvSpPr>
        <p:spPr>
          <a:xfrm>
            <a:off x="5854906" y="4034519"/>
            <a:ext cx="4724194" cy="348214"/>
          </a:xfrm>
          <a:prstGeom prst="rect">
            <a:avLst/>
          </a:prstGeom>
        </p:spPr>
        <p:txBody>
          <a:bodyPr anchor="t" anchorCtr="0"/>
          <a:lstStyle>
            <a:lvl1pPr marL="0" indent="0" algn="ctr">
              <a:buNone/>
              <a:defRPr sz="20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Job title</a:t>
            </a:r>
          </a:p>
        </p:txBody>
      </p:sp>
      <p:sp>
        <p:nvSpPr>
          <p:cNvPr id="9" name="Text Placeholder 5">
            <a:extLst>
              <a:ext uri="{FF2B5EF4-FFF2-40B4-BE49-F238E27FC236}">
                <a16:creationId xmlns:a16="http://schemas.microsoft.com/office/drawing/2014/main" id="{92FB97D5-E1AC-DA46-A788-1A923838D6C9}"/>
              </a:ext>
            </a:extLst>
          </p:cNvPr>
          <p:cNvSpPr>
            <a:spLocks noGrp="1"/>
          </p:cNvSpPr>
          <p:nvPr>
            <p:ph type="body" sz="quarter" idx="14" hasCustomPrompt="1"/>
          </p:nvPr>
        </p:nvSpPr>
        <p:spPr>
          <a:xfrm>
            <a:off x="4972256" y="4665629"/>
            <a:ext cx="6489494" cy="348214"/>
          </a:xfrm>
          <a:prstGeom prst="rect">
            <a:avLst/>
          </a:prstGeom>
        </p:spPr>
        <p:txBody>
          <a:bodyPr anchor="t"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Speaker names, </a:t>
            </a:r>
            <a:r>
              <a:rPr lang="en-GB" dirty="0" err="1"/>
              <a:t>Seperated</a:t>
            </a:r>
            <a:r>
              <a:rPr lang="en-GB" dirty="0"/>
              <a:t>, By Commas</a:t>
            </a:r>
          </a:p>
        </p:txBody>
      </p:sp>
    </p:spTree>
    <p:extLst>
      <p:ext uri="{BB962C8B-B14F-4D97-AF65-F5344CB8AC3E}">
        <p14:creationId xmlns:p14="http://schemas.microsoft.com/office/powerpoint/2010/main" val="390642386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 Left image">
    <p:spTree>
      <p:nvGrpSpPr>
        <p:cNvPr id="1" name=""/>
        <p:cNvGrpSpPr/>
        <p:nvPr/>
      </p:nvGrpSpPr>
      <p:grpSpPr>
        <a:xfrm>
          <a:off x="0" y="0"/>
          <a:ext cx="0" cy="0"/>
          <a:chOff x="0" y="0"/>
          <a:chExt cx="0" cy="0"/>
        </a:xfrm>
      </p:grpSpPr>
      <p:pic>
        <p:nvPicPr>
          <p:cNvPr id="17" name="Picture 16" descr="Shape, circle&#10;&#10;Description automatically generated">
            <a:extLst>
              <a:ext uri="{FF2B5EF4-FFF2-40B4-BE49-F238E27FC236}">
                <a16:creationId xmlns:a16="http://schemas.microsoft.com/office/drawing/2014/main" id="{89214C09-98DD-0A49-B06F-AC4822A562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55613" y="3658811"/>
            <a:ext cx="2436387" cy="2788507"/>
          </a:xfrm>
          <a:prstGeom prst="rect">
            <a:avLst/>
          </a:prstGeom>
        </p:spPr>
      </p:pic>
      <p:pic>
        <p:nvPicPr>
          <p:cNvPr id="6" name="Picture 5">
            <a:extLst>
              <a:ext uri="{FF2B5EF4-FFF2-40B4-BE49-F238E27FC236}">
                <a16:creationId xmlns:a16="http://schemas.microsoft.com/office/drawing/2014/main" id="{DFB07AAB-DFA8-7747-B0AB-8AFE607E9E8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550148" cy="1728132"/>
          </a:xfrm>
          <a:prstGeom prst="rect">
            <a:avLst/>
          </a:prstGeom>
        </p:spPr>
      </p:pic>
      <p:sp>
        <p:nvSpPr>
          <p:cNvPr id="9" name="Picture Placeholder 8">
            <a:extLst>
              <a:ext uri="{FF2B5EF4-FFF2-40B4-BE49-F238E27FC236}">
                <a16:creationId xmlns:a16="http://schemas.microsoft.com/office/drawing/2014/main" id="{9FF6FC84-DD3B-064C-B507-6104AB8062E2}"/>
              </a:ext>
            </a:extLst>
          </p:cNvPr>
          <p:cNvSpPr>
            <a:spLocks noGrp="1"/>
          </p:cNvSpPr>
          <p:nvPr>
            <p:ph type="pic" sz="quarter" idx="12" hasCustomPrompt="1"/>
          </p:nvPr>
        </p:nvSpPr>
        <p:spPr>
          <a:xfrm>
            <a:off x="318516" y="1987033"/>
            <a:ext cx="5282184" cy="4604508"/>
          </a:xfrm>
          <a:prstGeom prst="rect">
            <a:avLst/>
          </a:prstGeom>
        </p:spPr>
        <p:txBody>
          <a:bodyPr/>
          <a:lstStyle/>
          <a:p>
            <a:r>
              <a:rPr lang="en-IS" dirty="0"/>
              <a:t>Insert photo</a:t>
            </a:r>
          </a:p>
        </p:txBody>
      </p:sp>
      <p:pic>
        <p:nvPicPr>
          <p:cNvPr id="13" name="Picture 12">
            <a:extLst>
              <a:ext uri="{FF2B5EF4-FFF2-40B4-BE49-F238E27FC236}">
                <a16:creationId xmlns:a16="http://schemas.microsoft.com/office/drawing/2014/main" id="{3FE64919-C742-8F42-A3D7-F71C052CD498}"/>
              </a:ext>
            </a:extLst>
          </p:cNvPr>
          <p:cNvPicPr>
            <a:picLocks noChangeAspect="1"/>
          </p:cNvPicPr>
          <p:nvPr userDrawn="1"/>
        </p:nvPicPr>
        <p:blipFill>
          <a:blip r:embed="rId4"/>
          <a:stretch>
            <a:fillRect/>
          </a:stretch>
        </p:blipFill>
        <p:spPr>
          <a:xfrm>
            <a:off x="10734079" y="226156"/>
            <a:ext cx="1457921" cy="612843"/>
          </a:xfrm>
          <a:prstGeom prst="rect">
            <a:avLst/>
          </a:prstGeom>
        </p:spPr>
      </p:pic>
      <p:sp>
        <p:nvSpPr>
          <p:cNvPr id="30" name="Text Placeholder 9">
            <a:extLst>
              <a:ext uri="{FF2B5EF4-FFF2-40B4-BE49-F238E27FC236}">
                <a16:creationId xmlns:a16="http://schemas.microsoft.com/office/drawing/2014/main" id="{D3EA3FEA-DADB-904F-9A7E-D18F028EA78C}"/>
              </a:ext>
            </a:extLst>
          </p:cNvPr>
          <p:cNvSpPr>
            <a:spLocks noGrp="1"/>
          </p:cNvSpPr>
          <p:nvPr>
            <p:ph type="body" sz="quarter" idx="14" hasCustomPrompt="1"/>
          </p:nvPr>
        </p:nvSpPr>
        <p:spPr>
          <a:xfrm>
            <a:off x="979569" y="266459"/>
            <a:ext cx="9388797" cy="569997"/>
          </a:xfrm>
          <a:prstGeom prst="rect">
            <a:avLst/>
          </a:prstGeom>
        </p:spPr>
        <p:txBody>
          <a:bodyPr/>
          <a:lstStyle>
            <a:lvl1pPr marL="0" indent="0">
              <a:spcBef>
                <a:spcPts val="1200"/>
              </a:spcBef>
              <a:buNone/>
              <a:defRPr sz="40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dirty="0"/>
              <a:t>Insert title</a:t>
            </a:r>
          </a:p>
        </p:txBody>
      </p:sp>
      <p:sp>
        <p:nvSpPr>
          <p:cNvPr id="32" name="Text Placeholder 22">
            <a:extLst>
              <a:ext uri="{FF2B5EF4-FFF2-40B4-BE49-F238E27FC236}">
                <a16:creationId xmlns:a16="http://schemas.microsoft.com/office/drawing/2014/main" id="{95ABA20F-0679-8146-AD7C-A70DA5D90D03}"/>
              </a:ext>
            </a:extLst>
          </p:cNvPr>
          <p:cNvSpPr>
            <a:spLocks noGrp="1"/>
          </p:cNvSpPr>
          <p:nvPr>
            <p:ph type="body" sz="quarter" idx="15" hasCustomPrompt="1"/>
          </p:nvPr>
        </p:nvSpPr>
        <p:spPr>
          <a:xfrm>
            <a:off x="5919216" y="1060315"/>
            <a:ext cx="5895391" cy="5064819"/>
          </a:xfrm>
          <a:prstGeom prst="rect">
            <a:avLst/>
          </a:prstGeom>
        </p:spPr>
        <p:txBody>
          <a:bodyPr/>
          <a:lstStyle>
            <a:lvl1pPr marL="0" indent="0">
              <a:lnSpc>
                <a:spcPct val="100000"/>
              </a:lnSpc>
              <a:spcBef>
                <a:spcPts val="1200"/>
              </a:spcBef>
              <a:buClr>
                <a:srgbClr val="313C40"/>
              </a:buClr>
              <a:buFont typeface="Arial" panose="020B0604020202020204" pitchFamily="34" charset="0"/>
              <a:buNone/>
              <a:defRPr sz="2000">
                <a:solidFill>
                  <a:srgbClr val="313C40"/>
                </a:solidFill>
                <a:latin typeface="Segoe UI" panose="020B0502040204020203" pitchFamily="34" charset="0"/>
                <a:cs typeface="Segoe UI" panose="020B0502040204020203" pitchFamily="34" charset="0"/>
              </a:defRPr>
            </a:lvl1pPr>
            <a:lvl2pPr>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2pPr>
            <a:lvl3pPr>
              <a:lnSpc>
                <a:spcPct val="100000"/>
              </a:lnSpc>
              <a:spcBef>
                <a:spcPts val="1200"/>
              </a:spcBef>
              <a:buNone/>
              <a:defRPr sz="1800">
                <a:solidFill>
                  <a:srgbClr val="313C40"/>
                </a:solidFill>
                <a:latin typeface="Segoe UI" panose="020B0502040204020203" pitchFamily="34" charset="0"/>
                <a:cs typeface="Segoe UI" panose="020B0502040204020203" pitchFamily="34" charset="0"/>
              </a:defRPr>
            </a:lvl3pPr>
            <a:lvl4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4pPr>
            <a:lvl5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dirty="0"/>
              <a:t>Click to add text</a:t>
            </a:r>
            <a:endParaRPr lang="en-IS" dirty="0"/>
          </a:p>
        </p:txBody>
      </p:sp>
      <p:pic>
        <p:nvPicPr>
          <p:cNvPr id="34" name="Picture 33">
            <a:extLst>
              <a:ext uri="{FF2B5EF4-FFF2-40B4-BE49-F238E27FC236}">
                <a16:creationId xmlns:a16="http://schemas.microsoft.com/office/drawing/2014/main" id="{091C7217-228B-8649-8197-5A81FBE1B3C9}"/>
              </a:ext>
            </a:extLst>
          </p:cNvPr>
          <p:cNvPicPr>
            <a:picLocks noChangeAspect="1"/>
          </p:cNvPicPr>
          <p:nvPr userDrawn="1"/>
        </p:nvPicPr>
        <p:blipFill>
          <a:blip r:embed="rId5"/>
          <a:stretch>
            <a:fillRect/>
          </a:stretch>
        </p:blipFill>
        <p:spPr>
          <a:xfrm rot="10800000">
            <a:off x="5919216" y="6447318"/>
            <a:ext cx="6272784" cy="410682"/>
          </a:xfrm>
          <a:prstGeom prst="rect">
            <a:avLst/>
          </a:prstGeom>
        </p:spPr>
      </p:pic>
    </p:spTree>
    <p:extLst>
      <p:ext uri="{BB962C8B-B14F-4D97-AF65-F5344CB8AC3E}">
        <p14:creationId xmlns:p14="http://schemas.microsoft.com/office/powerpoint/2010/main" val="105110741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 Right image">
    <p:spTree>
      <p:nvGrpSpPr>
        <p:cNvPr id="1" name=""/>
        <p:cNvGrpSpPr/>
        <p:nvPr/>
      </p:nvGrpSpPr>
      <p:grpSpPr>
        <a:xfrm>
          <a:off x="0" y="0"/>
          <a:ext cx="0" cy="0"/>
          <a:chOff x="0" y="0"/>
          <a:chExt cx="0" cy="0"/>
        </a:xfrm>
      </p:grpSpPr>
      <p:pic>
        <p:nvPicPr>
          <p:cNvPr id="21" name="Picture 20" descr="Shape, circle&#10;&#10;Description automatically generated">
            <a:extLst>
              <a:ext uri="{FF2B5EF4-FFF2-40B4-BE49-F238E27FC236}">
                <a16:creationId xmlns:a16="http://schemas.microsoft.com/office/drawing/2014/main" id="{7DE7C686-6107-B14D-BEDA-E644F5A670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pic>
        <p:nvPicPr>
          <p:cNvPr id="12" name="Picture 11" descr="Shape, circle&#10;&#10;Description automatically generated">
            <a:extLst>
              <a:ext uri="{FF2B5EF4-FFF2-40B4-BE49-F238E27FC236}">
                <a16:creationId xmlns:a16="http://schemas.microsoft.com/office/drawing/2014/main" id="{4B83DC1B-F257-4C49-AFF1-48D5B9D78D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216499" y="3237360"/>
            <a:ext cx="2996002" cy="3429000"/>
          </a:xfrm>
          <a:prstGeom prst="rect">
            <a:avLst/>
          </a:prstGeom>
        </p:spPr>
      </p:pic>
      <p:sp>
        <p:nvSpPr>
          <p:cNvPr id="18" name="Text Placeholder 22">
            <a:extLst>
              <a:ext uri="{FF2B5EF4-FFF2-40B4-BE49-F238E27FC236}">
                <a16:creationId xmlns:a16="http://schemas.microsoft.com/office/drawing/2014/main" id="{67711427-6C1F-5C45-A3CC-526B992D497D}"/>
              </a:ext>
            </a:extLst>
          </p:cNvPr>
          <p:cNvSpPr>
            <a:spLocks noGrp="1"/>
          </p:cNvSpPr>
          <p:nvPr>
            <p:ph type="body" sz="quarter" idx="12" hasCustomPrompt="1"/>
          </p:nvPr>
        </p:nvSpPr>
        <p:spPr>
          <a:xfrm>
            <a:off x="308340" y="1060316"/>
            <a:ext cx="5610877" cy="4990288"/>
          </a:xfrm>
          <a:prstGeom prst="rect">
            <a:avLst/>
          </a:prstGeom>
        </p:spPr>
        <p:txBody>
          <a:bodyPr/>
          <a:lstStyle>
            <a:lvl1pPr marL="0" indent="0">
              <a:lnSpc>
                <a:spcPct val="100000"/>
              </a:lnSpc>
              <a:spcBef>
                <a:spcPts val="1200"/>
              </a:spcBef>
              <a:buClr>
                <a:srgbClr val="313C40"/>
              </a:buClr>
              <a:buFont typeface="Arial" panose="020B0604020202020204" pitchFamily="34" charset="0"/>
              <a:buNone/>
              <a:defRPr sz="2000">
                <a:solidFill>
                  <a:srgbClr val="313C40"/>
                </a:solidFill>
                <a:latin typeface="Segoe UI" panose="020B0502040204020203" pitchFamily="34" charset="0"/>
                <a:cs typeface="Segoe UI" panose="020B0502040204020203" pitchFamily="34" charset="0"/>
              </a:defRPr>
            </a:lvl1pPr>
            <a:lvl2pPr>
              <a:lnSpc>
                <a:spcPct val="100000"/>
              </a:lnSpc>
              <a:spcBef>
                <a:spcPts val="1200"/>
              </a:spcBef>
              <a:defRPr sz="2000">
                <a:solidFill>
                  <a:srgbClr val="313C40"/>
                </a:solidFill>
                <a:latin typeface="Segoe UI" panose="020B0502040204020203" pitchFamily="34" charset="0"/>
                <a:cs typeface="Segoe UI" panose="020B0502040204020203" pitchFamily="34" charset="0"/>
              </a:defRPr>
            </a:lvl2pPr>
            <a:lvl3pPr>
              <a:lnSpc>
                <a:spcPct val="100000"/>
              </a:lnSpc>
              <a:spcBef>
                <a:spcPts val="1200"/>
              </a:spcBef>
              <a:defRPr sz="1800">
                <a:solidFill>
                  <a:srgbClr val="313C40"/>
                </a:solidFill>
                <a:latin typeface="Segoe UI" panose="020B0502040204020203" pitchFamily="34" charset="0"/>
                <a:cs typeface="Segoe UI" panose="020B0502040204020203" pitchFamily="34" charset="0"/>
              </a:defRPr>
            </a:lvl3pPr>
            <a:lvl4pPr>
              <a:lnSpc>
                <a:spcPct val="100000"/>
              </a:lnSpc>
              <a:spcBef>
                <a:spcPts val="1200"/>
              </a:spcBef>
              <a:defRPr sz="1600">
                <a:solidFill>
                  <a:srgbClr val="313C40"/>
                </a:solidFill>
                <a:latin typeface="Segoe UI" panose="020B0502040204020203" pitchFamily="34" charset="0"/>
                <a:cs typeface="Segoe UI" panose="020B0502040204020203" pitchFamily="34" charset="0"/>
              </a:defRPr>
            </a:lvl4pPr>
            <a:lvl5pPr>
              <a:lnSpc>
                <a:spcPct val="100000"/>
              </a:lnSpc>
              <a:spcBef>
                <a:spcPts val="1200"/>
              </a:spcBef>
              <a:defRPr sz="1600">
                <a:solidFill>
                  <a:srgbClr val="313C40"/>
                </a:solidFill>
                <a:latin typeface="Segoe UI" panose="020B0502040204020203" pitchFamily="34" charset="0"/>
                <a:cs typeface="Segoe UI" panose="020B0502040204020203" pitchFamily="34" charset="0"/>
              </a:defRPr>
            </a:lvl5pPr>
          </a:lstStyle>
          <a:p>
            <a:pPr lvl="0"/>
            <a:r>
              <a:rPr lang="en-GB" dirty="0"/>
              <a:t>Click to add text</a:t>
            </a:r>
            <a:endParaRPr lang="en-IS" dirty="0"/>
          </a:p>
        </p:txBody>
      </p:sp>
      <p:pic>
        <p:nvPicPr>
          <p:cNvPr id="8" name="Picture 7">
            <a:extLst>
              <a:ext uri="{FF2B5EF4-FFF2-40B4-BE49-F238E27FC236}">
                <a16:creationId xmlns:a16="http://schemas.microsoft.com/office/drawing/2014/main" id="{4E8B0971-9B65-AD40-976D-BE9B6683DABB}"/>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9" name="Picture Placeholder 8">
            <a:extLst>
              <a:ext uri="{FF2B5EF4-FFF2-40B4-BE49-F238E27FC236}">
                <a16:creationId xmlns:a16="http://schemas.microsoft.com/office/drawing/2014/main" id="{9BD5C897-7901-F144-9118-E62E1C37808C}"/>
              </a:ext>
            </a:extLst>
          </p:cNvPr>
          <p:cNvSpPr>
            <a:spLocks noGrp="1"/>
          </p:cNvSpPr>
          <p:nvPr>
            <p:ph type="pic" sz="quarter" idx="13" hasCustomPrompt="1"/>
          </p:nvPr>
        </p:nvSpPr>
        <p:spPr>
          <a:xfrm>
            <a:off x="6272784" y="1060315"/>
            <a:ext cx="5919216" cy="5797685"/>
          </a:xfrm>
          <a:prstGeom prst="rect">
            <a:avLst/>
          </a:prstGeom>
        </p:spPr>
        <p:txBody>
          <a:bodyPr/>
          <a:lstStyle/>
          <a:p>
            <a:r>
              <a:rPr lang="en-IS" dirty="0"/>
              <a:t>Insert photo</a:t>
            </a:r>
          </a:p>
        </p:txBody>
      </p:sp>
      <p:sp>
        <p:nvSpPr>
          <p:cNvPr id="15" name="Text Placeholder 9">
            <a:extLst>
              <a:ext uri="{FF2B5EF4-FFF2-40B4-BE49-F238E27FC236}">
                <a16:creationId xmlns:a16="http://schemas.microsoft.com/office/drawing/2014/main" id="{641C9129-8E13-854E-B5B6-6A921F976A54}"/>
              </a:ext>
            </a:extLst>
          </p:cNvPr>
          <p:cNvSpPr>
            <a:spLocks noGrp="1"/>
          </p:cNvSpPr>
          <p:nvPr>
            <p:ph type="body" sz="quarter" idx="14" hasCustomPrompt="1"/>
          </p:nvPr>
        </p:nvSpPr>
        <p:spPr>
          <a:xfrm>
            <a:off x="308340" y="266458"/>
            <a:ext cx="10060027" cy="569997"/>
          </a:xfrm>
          <a:prstGeom prst="rect">
            <a:avLst/>
          </a:prstGeom>
        </p:spPr>
        <p:txBody>
          <a:bodyPr/>
          <a:lstStyle>
            <a:lvl1pPr marL="0" indent="0">
              <a:spcBef>
                <a:spcPts val="1200"/>
              </a:spcBef>
              <a:buNone/>
              <a:defRPr sz="40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dirty="0"/>
              <a:t>Insert title</a:t>
            </a:r>
          </a:p>
        </p:txBody>
      </p:sp>
      <p:pic>
        <p:nvPicPr>
          <p:cNvPr id="20" name="Picture 19">
            <a:extLst>
              <a:ext uri="{FF2B5EF4-FFF2-40B4-BE49-F238E27FC236}">
                <a16:creationId xmlns:a16="http://schemas.microsoft.com/office/drawing/2014/main" id="{BE9D4BE1-C57B-544E-B667-EFEC2DA36E28}"/>
              </a:ext>
            </a:extLst>
          </p:cNvPr>
          <p:cNvPicPr>
            <a:picLocks noChangeAspect="1"/>
          </p:cNvPicPr>
          <p:nvPr userDrawn="1"/>
        </p:nvPicPr>
        <p:blipFill>
          <a:blip r:embed="rId4"/>
          <a:stretch>
            <a:fillRect/>
          </a:stretch>
        </p:blipFill>
        <p:spPr>
          <a:xfrm>
            <a:off x="0" y="6447318"/>
            <a:ext cx="6272784" cy="410682"/>
          </a:xfrm>
          <a:prstGeom prst="rect">
            <a:avLst/>
          </a:prstGeom>
        </p:spPr>
      </p:pic>
    </p:spTree>
    <p:extLst>
      <p:ext uri="{BB962C8B-B14F-4D97-AF65-F5344CB8AC3E}">
        <p14:creationId xmlns:p14="http://schemas.microsoft.com/office/powerpoint/2010/main" val="33773326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 Right image">
    <p:spTree>
      <p:nvGrpSpPr>
        <p:cNvPr id="1" name=""/>
        <p:cNvGrpSpPr/>
        <p:nvPr/>
      </p:nvGrpSpPr>
      <p:grpSpPr>
        <a:xfrm>
          <a:off x="0" y="0"/>
          <a:ext cx="0" cy="0"/>
          <a:chOff x="0" y="0"/>
          <a:chExt cx="0" cy="0"/>
        </a:xfrm>
      </p:grpSpPr>
      <p:pic>
        <p:nvPicPr>
          <p:cNvPr id="21" name="Picture 20" descr="Shape, circle&#10;&#10;Description automatically generated">
            <a:extLst>
              <a:ext uri="{FF2B5EF4-FFF2-40B4-BE49-F238E27FC236}">
                <a16:creationId xmlns:a16="http://schemas.microsoft.com/office/drawing/2014/main" id="{7A550EFB-13BA-1645-AE4B-2C69897D40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sp>
        <p:nvSpPr>
          <p:cNvPr id="17" name="Rectangle 16">
            <a:extLst>
              <a:ext uri="{FF2B5EF4-FFF2-40B4-BE49-F238E27FC236}">
                <a16:creationId xmlns:a16="http://schemas.microsoft.com/office/drawing/2014/main" id="{7B282B1A-FE3E-AF4A-965A-E5B943B66D8B}"/>
              </a:ext>
            </a:extLst>
          </p:cNvPr>
          <p:cNvSpPr/>
          <p:nvPr userDrawn="1"/>
        </p:nvSpPr>
        <p:spPr>
          <a:xfrm>
            <a:off x="0" y="4722274"/>
            <a:ext cx="6272784" cy="2135726"/>
          </a:xfrm>
          <a:prstGeom prst="rect">
            <a:avLst/>
          </a:prstGeom>
          <a:solidFill>
            <a:srgbClr val="2658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6" name="Text Placeholder 9">
            <a:extLst>
              <a:ext uri="{FF2B5EF4-FFF2-40B4-BE49-F238E27FC236}">
                <a16:creationId xmlns:a16="http://schemas.microsoft.com/office/drawing/2014/main" id="{3B43D41C-9060-8446-8472-B16DB1B992B1}"/>
              </a:ext>
            </a:extLst>
          </p:cNvPr>
          <p:cNvSpPr>
            <a:spLocks noGrp="1"/>
          </p:cNvSpPr>
          <p:nvPr>
            <p:ph type="body" sz="quarter" idx="11" hasCustomPrompt="1"/>
          </p:nvPr>
        </p:nvSpPr>
        <p:spPr>
          <a:xfrm>
            <a:off x="979569" y="266459"/>
            <a:ext cx="9388796" cy="569997"/>
          </a:xfrm>
          <a:prstGeom prst="rect">
            <a:avLst/>
          </a:prstGeom>
        </p:spPr>
        <p:txBody>
          <a:bodyPr/>
          <a:lstStyle>
            <a:lvl1pPr marL="0" indent="0">
              <a:spcBef>
                <a:spcPts val="1200"/>
              </a:spcBef>
              <a:buNone/>
              <a:defRPr sz="40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dirty="0"/>
              <a:t>Insert title</a:t>
            </a:r>
          </a:p>
        </p:txBody>
      </p:sp>
      <p:sp>
        <p:nvSpPr>
          <p:cNvPr id="9" name="Text Placeholder 22">
            <a:extLst>
              <a:ext uri="{FF2B5EF4-FFF2-40B4-BE49-F238E27FC236}">
                <a16:creationId xmlns:a16="http://schemas.microsoft.com/office/drawing/2014/main" id="{E20276BD-D6D6-3D4C-B95D-E42BB67FED70}"/>
              </a:ext>
            </a:extLst>
          </p:cNvPr>
          <p:cNvSpPr>
            <a:spLocks noGrp="1"/>
          </p:cNvSpPr>
          <p:nvPr>
            <p:ph type="body" sz="quarter" idx="13" hasCustomPrompt="1"/>
          </p:nvPr>
        </p:nvSpPr>
        <p:spPr>
          <a:xfrm>
            <a:off x="472630" y="4722274"/>
            <a:ext cx="5623370" cy="1833070"/>
          </a:xfrm>
          <a:prstGeom prst="rect">
            <a:avLst/>
          </a:prstGeom>
          <a:solidFill>
            <a:srgbClr val="265888"/>
          </a:solidFill>
        </p:spPr>
        <p:txBody>
          <a:bodyPr lIns="144000" tIns="144000" rIns="144000" bIns="144000"/>
          <a:lstStyle>
            <a:lvl1pPr marL="0" indent="0">
              <a:spcBef>
                <a:spcPts val="1200"/>
              </a:spcBef>
              <a:buClr>
                <a:schemeClr val="bg1"/>
              </a:buClr>
              <a:buFont typeface="Arial" panose="020B0604020202020204" pitchFamily="34" charset="0"/>
              <a:buNone/>
              <a:defRPr sz="2000">
                <a:solidFill>
                  <a:schemeClr val="bg1"/>
                </a:solidFill>
                <a:latin typeface="Segoe UI" panose="020B0502040204020203" pitchFamily="34" charset="0"/>
                <a:cs typeface="Segoe UI" panose="020B0502040204020203" pitchFamily="34" charset="0"/>
              </a:defRPr>
            </a:lvl1pPr>
            <a:lvl2pPr>
              <a:spcBef>
                <a:spcPts val="1200"/>
              </a:spcBef>
              <a:buNone/>
              <a:defRPr sz="2000">
                <a:solidFill>
                  <a:schemeClr val="bg1"/>
                </a:solidFill>
                <a:latin typeface="Segoe UI" panose="020B0502040204020203" pitchFamily="34" charset="0"/>
                <a:cs typeface="Segoe UI" panose="020B0502040204020203" pitchFamily="34" charset="0"/>
              </a:defRPr>
            </a:lvl2pPr>
            <a:lvl3pPr>
              <a:spcBef>
                <a:spcPts val="1200"/>
              </a:spcBef>
              <a:buNone/>
              <a:defRPr sz="1800">
                <a:solidFill>
                  <a:schemeClr val="bg1"/>
                </a:solidFill>
                <a:latin typeface="Segoe UI" panose="020B0502040204020203" pitchFamily="34" charset="0"/>
                <a:cs typeface="Segoe UI" panose="020B0502040204020203" pitchFamily="34" charset="0"/>
              </a:defRPr>
            </a:lvl3pPr>
            <a:lvl4pPr>
              <a:spcBef>
                <a:spcPts val="1200"/>
              </a:spcBef>
              <a:buNone/>
              <a:defRPr sz="1600">
                <a:solidFill>
                  <a:schemeClr val="bg1"/>
                </a:solidFill>
                <a:latin typeface="Segoe UI" panose="020B0502040204020203" pitchFamily="34" charset="0"/>
                <a:cs typeface="Segoe UI" panose="020B0502040204020203" pitchFamily="34" charset="0"/>
              </a:defRPr>
            </a:lvl4pPr>
            <a:lvl5pPr>
              <a:spcBef>
                <a:spcPts val="1200"/>
              </a:spcBef>
              <a:buNone/>
              <a:defRPr sz="1600">
                <a:solidFill>
                  <a:schemeClr val="bg1"/>
                </a:solidFill>
                <a:latin typeface="Segoe UI" panose="020B0502040204020203" pitchFamily="34" charset="0"/>
                <a:cs typeface="Segoe UI" panose="020B0502040204020203" pitchFamily="34" charset="0"/>
              </a:defRPr>
            </a:lvl5pPr>
          </a:lstStyle>
          <a:p>
            <a:pPr lvl="0"/>
            <a:r>
              <a:rPr lang="en-GB" dirty="0"/>
              <a:t>Click to add text</a:t>
            </a:r>
          </a:p>
        </p:txBody>
      </p:sp>
      <p:sp>
        <p:nvSpPr>
          <p:cNvPr id="10" name="Text Placeholder 22">
            <a:extLst>
              <a:ext uri="{FF2B5EF4-FFF2-40B4-BE49-F238E27FC236}">
                <a16:creationId xmlns:a16="http://schemas.microsoft.com/office/drawing/2014/main" id="{F4615F8C-FA13-B644-8237-B0CD8FF6A833}"/>
              </a:ext>
            </a:extLst>
          </p:cNvPr>
          <p:cNvSpPr>
            <a:spLocks noGrp="1"/>
          </p:cNvSpPr>
          <p:nvPr>
            <p:ph type="body" sz="quarter" idx="14" hasCustomPrompt="1"/>
          </p:nvPr>
        </p:nvSpPr>
        <p:spPr>
          <a:xfrm>
            <a:off x="979568" y="1060316"/>
            <a:ext cx="5018560" cy="3359302"/>
          </a:xfrm>
          <a:prstGeom prst="rect">
            <a:avLst/>
          </a:prstGeom>
          <a:noFill/>
        </p:spPr>
        <p:txBody>
          <a:bodyPr/>
          <a:lstStyle>
            <a:lvl1pPr marL="0" indent="0">
              <a:spcBef>
                <a:spcPts val="1200"/>
              </a:spcBef>
              <a:buClr>
                <a:srgbClr val="313C40"/>
              </a:buClr>
              <a:buFont typeface="Arial" panose="020B0604020202020204" pitchFamily="34" charset="0"/>
              <a:buNone/>
              <a:defRPr sz="2400">
                <a:solidFill>
                  <a:srgbClr val="313C40"/>
                </a:solidFill>
                <a:latin typeface="Segoe UI" panose="020B0502040204020203" pitchFamily="34" charset="0"/>
                <a:cs typeface="Segoe UI" panose="020B0502040204020203" pitchFamily="34" charset="0"/>
              </a:defRPr>
            </a:lvl1pPr>
            <a:lvl2pPr>
              <a:spcBef>
                <a:spcPts val="1200"/>
              </a:spcBef>
              <a:buNone/>
              <a:defRPr sz="2000">
                <a:solidFill>
                  <a:srgbClr val="313C40"/>
                </a:solidFill>
                <a:latin typeface="Segoe UI" panose="020B0502040204020203" pitchFamily="34" charset="0"/>
                <a:cs typeface="Segoe UI" panose="020B0502040204020203" pitchFamily="34" charset="0"/>
              </a:defRPr>
            </a:lvl2pPr>
            <a:lvl3pPr>
              <a:spcBef>
                <a:spcPts val="1200"/>
              </a:spcBef>
              <a:buNone/>
              <a:defRPr sz="1800">
                <a:solidFill>
                  <a:srgbClr val="313C40"/>
                </a:solidFill>
                <a:latin typeface="Segoe UI" panose="020B0502040204020203" pitchFamily="34" charset="0"/>
                <a:cs typeface="Segoe UI" panose="020B0502040204020203" pitchFamily="34" charset="0"/>
              </a:defRPr>
            </a:lvl3pPr>
            <a:lvl4pPr>
              <a:spcBef>
                <a:spcPts val="1200"/>
              </a:spcBef>
              <a:buNone/>
              <a:defRPr sz="1600">
                <a:solidFill>
                  <a:srgbClr val="313C40"/>
                </a:solidFill>
                <a:latin typeface="Segoe UI" panose="020B0502040204020203" pitchFamily="34" charset="0"/>
                <a:cs typeface="Segoe UI" panose="020B0502040204020203" pitchFamily="34" charset="0"/>
              </a:defRPr>
            </a:lvl4pPr>
            <a:lvl5pPr>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dirty="0"/>
              <a:t>Click to add text</a:t>
            </a:r>
            <a:endParaRPr lang="en-IS" dirty="0"/>
          </a:p>
        </p:txBody>
      </p:sp>
      <p:pic>
        <p:nvPicPr>
          <p:cNvPr id="14" name="Picture 13">
            <a:extLst>
              <a:ext uri="{FF2B5EF4-FFF2-40B4-BE49-F238E27FC236}">
                <a16:creationId xmlns:a16="http://schemas.microsoft.com/office/drawing/2014/main" id="{5076FB1C-E602-9043-86A7-57A67DC8F3D5}"/>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15" name="Picture Placeholder 8">
            <a:extLst>
              <a:ext uri="{FF2B5EF4-FFF2-40B4-BE49-F238E27FC236}">
                <a16:creationId xmlns:a16="http://schemas.microsoft.com/office/drawing/2014/main" id="{BE01D149-7867-2844-B827-613554E2517D}"/>
              </a:ext>
            </a:extLst>
          </p:cNvPr>
          <p:cNvSpPr>
            <a:spLocks noGrp="1"/>
          </p:cNvSpPr>
          <p:nvPr>
            <p:ph type="pic" sz="quarter" idx="15" hasCustomPrompt="1"/>
          </p:nvPr>
        </p:nvSpPr>
        <p:spPr>
          <a:xfrm>
            <a:off x="6272784" y="1060315"/>
            <a:ext cx="5919216" cy="5797685"/>
          </a:xfrm>
          <a:prstGeom prst="rect">
            <a:avLst/>
          </a:prstGeom>
        </p:spPr>
        <p:txBody>
          <a:bodyPr/>
          <a:lstStyle/>
          <a:p>
            <a:r>
              <a:rPr lang="en-IS" dirty="0"/>
              <a:t>Insert photo</a:t>
            </a:r>
          </a:p>
        </p:txBody>
      </p:sp>
      <p:pic>
        <p:nvPicPr>
          <p:cNvPr id="18" name="Picture 17">
            <a:extLst>
              <a:ext uri="{FF2B5EF4-FFF2-40B4-BE49-F238E27FC236}">
                <a16:creationId xmlns:a16="http://schemas.microsoft.com/office/drawing/2014/main" id="{75896BB5-0BE0-3D40-A2D0-C0A589CF9CE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 y="0"/>
            <a:ext cx="696047" cy="3060352"/>
          </a:xfrm>
          <a:prstGeom prst="rect">
            <a:avLst/>
          </a:prstGeom>
        </p:spPr>
      </p:pic>
    </p:spTree>
    <p:extLst>
      <p:ext uri="{BB962C8B-B14F-4D97-AF65-F5344CB8AC3E}">
        <p14:creationId xmlns:p14="http://schemas.microsoft.com/office/powerpoint/2010/main" val="48845037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 LS Central chapter/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sp>
        <p:nvSpPr>
          <p:cNvPr id="20" name="Text Placeholder 9">
            <a:extLst>
              <a:ext uri="{FF2B5EF4-FFF2-40B4-BE49-F238E27FC236}">
                <a16:creationId xmlns:a16="http://schemas.microsoft.com/office/drawing/2014/main" id="{E9BFB44E-D23C-D642-B61B-B1BF0CFAEC7F}"/>
              </a:ext>
            </a:extLst>
          </p:cNvPr>
          <p:cNvSpPr>
            <a:spLocks noGrp="1"/>
          </p:cNvSpPr>
          <p:nvPr>
            <p:ph type="body" sz="quarter" idx="11" hasCustomPrompt="1"/>
          </p:nvPr>
        </p:nvSpPr>
        <p:spPr>
          <a:xfrm>
            <a:off x="6506682" y="2568400"/>
            <a:ext cx="4926568" cy="3513660"/>
          </a:xfrm>
          <a:prstGeom prst="rect">
            <a:avLst/>
          </a:prstGeom>
        </p:spPr>
        <p:txBody>
          <a:bodyPr/>
          <a:lstStyle>
            <a:lvl1pPr marL="0" indent="0" algn="l">
              <a:lnSpc>
                <a:spcPct val="100000"/>
              </a:lnSpc>
              <a:spcBef>
                <a:spcPts val="1200"/>
              </a:spcBef>
              <a:buClr>
                <a:srgbClr val="004A87"/>
              </a:buClr>
              <a:buFont typeface="Arial" panose="020B0604020202020204" pitchFamily="34" charset="0"/>
              <a:buNone/>
              <a:defRPr sz="36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dirty="0"/>
              <a:t>Insert title</a:t>
            </a:r>
          </a:p>
        </p:txBody>
      </p:sp>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5" name="Graphic 14">
            <a:extLst>
              <a:ext uri="{FF2B5EF4-FFF2-40B4-BE49-F238E27FC236}">
                <a16:creationId xmlns:a16="http://schemas.microsoft.com/office/drawing/2014/main" id="{CBF55323-D3D6-6A45-A64D-2A8647A81BD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09326" y="845581"/>
            <a:ext cx="5309890" cy="1281362"/>
          </a:xfrm>
          <a:prstGeom prst="rect">
            <a:avLst/>
          </a:prstGeom>
        </p:spPr>
      </p:pic>
      <p:pic>
        <p:nvPicPr>
          <p:cNvPr id="5" name="Picture 4" descr="A picture containing dark, ocean floor&#10;&#10;Description automatically generated">
            <a:extLst>
              <a:ext uri="{FF2B5EF4-FFF2-40B4-BE49-F238E27FC236}">
                <a16:creationId xmlns:a16="http://schemas.microsoft.com/office/drawing/2014/main" id="{B21392B7-F2C0-5449-8392-C3C5F94A9A4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rot="10800000">
            <a:off x="11781316" y="1595989"/>
            <a:ext cx="410683" cy="2973416"/>
          </a:xfrm>
          <a:prstGeom prst="rect">
            <a:avLst/>
          </a:prstGeom>
        </p:spPr>
      </p:pic>
      <p:pic>
        <p:nvPicPr>
          <p:cNvPr id="22" name="Picture 21" descr="A picture containing dark, ocean floor&#10;&#10;Description automatically generated">
            <a:extLst>
              <a:ext uri="{FF2B5EF4-FFF2-40B4-BE49-F238E27FC236}">
                <a16:creationId xmlns:a16="http://schemas.microsoft.com/office/drawing/2014/main" id="{EC7D192B-EF75-5344-8489-78AED7EB1419}"/>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1595989"/>
            <a:ext cx="410683" cy="2973416"/>
          </a:xfrm>
          <a:prstGeom prst="rect">
            <a:avLst/>
          </a:prstGeom>
        </p:spPr>
      </p:pic>
      <p:sp>
        <p:nvSpPr>
          <p:cNvPr id="23" name="Text Placeholder 22">
            <a:extLst>
              <a:ext uri="{FF2B5EF4-FFF2-40B4-BE49-F238E27FC236}">
                <a16:creationId xmlns:a16="http://schemas.microsoft.com/office/drawing/2014/main" id="{B84A12F1-931A-8B44-8A56-6B526395D10A}"/>
              </a:ext>
            </a:extLst>
          </p:cNvPr>
          <p:cNvSpPr>
            <a:spLocks noGrp="1"/>
          </p:cNvSpPr>
          <p:nvPr>
            <p:ph type="body" sz="quarter" idx="13" hasCustomPrompt="1"/>
          </p:nvPr>
        </p:nvSpPr>
        <p:spPr>
          <a:xfrm>
            <a:off x="806372" y="3966809"/>
            <a:ext cx="4926568" cy="2115251"/>
          </a:xfrm>
          <a:prstGeom prst="rect">
            <a:avLst/>
          </a:prstGeom>
        </p:spPr>
        <p:txBody>
          <a:bodyPr/>
          <a:lstStyle>
            <a:lvl1pPr marL="0" indent="0">
              <a:spcBef>
                <a:spcPts val="1200"/>
              </a:spcBef>
              <a:buClr>
                <a:srgbClr val="313C40"/>
              </a:buClr>
              <a:buFont typeface="Arial" panose="020B0604020202020204" pitchFamily="34" charset="0"/>
              <a:buNone/>
              <a:defRPr sz="2000">
                <a:solidFill>
                  <a:srgbClr val="313C40"/>
                </a:solidFill>
                <a:latin typeface="Segoe UI" panose="020B0502040204020203" pitchFamily="34" charset="0"/>
                <a:cs typeface="Segoe UI" panose="020B0502040204020203" pitchFamily="34" charset="0"/>
              </a:defRPr>
            </a:lvl1pPr>
            <a:lvl2pPr>
              <a:defRPr sz="2000">
                <a:solidFill>
                  <a:srgbClr val="313C40"/>
                </a:solidFill>
                <a:latin typeface="Segoe UI" panose="020B0502040204020203" pitchFamily="34" charset="0"/>
                <a:cs typeface="Segoe UI" panose="020B0502040204020203" pitchFamily="34" charset="0"/>
              </a:defRPr>
            </a:lvl2pPr>
            <a:lvl3pPr>
              <a:defRPr sz="1800">
                <a:solidFill>
                  <a:srgbClr val="313C40"/>
                </a:solidFill>
                <a:latin typeface="Segoe UI" panose="020B0502040204020203" pitchFamily="34" charset="0"/>
                <a:cs typeface="Segoe UI" panose="020B0502040204020203" pitchFamily="34" charset="0"/>
              </a:defRPr>
            </a:lvl3pPr>
            <a:lvl4pPr>
              <a:defRPr sz="1600">
                <a:solidFill>
                  <a:srgbClr val="313C40"/>
                </a:solidFill>
                <a:latin typeface="Segoe UI" panose="020B0502040204020203" pitchFamily="34" charset="0"/>
                <a:cs typeface="Segoe UI" panose="020B0502040204020203" pitchFamily="34" charset="0"/>
              </a:defRPr>
            </a:lvl4pPr>
            <a:lvl5pPr>
              <a:defRPr sz="1600">
                <a:solidFill>
                  <a:srgbClr val="313C40"/>
                </a:solidFill>
                <a:latin typeface="Segoe UI" panose="020B0502040204020203" pitchFamily="34" charset="0"/>
                <a:cs typeface="Segoe UI" panose="020B0502040204020203" pitchFamily="34" charset="0"/>
              </a:defRPr>
            </a:lvl5pPr>
          </a:lstStyle>
          <a:p>
            <a:pPr lvl="0"/>
            <a:r>
              <a:rPr lang="is-IS" dirty="0"/>
              <a:t>Click to add text</a:t>
            </a:r>
            <a:endParaRPr lang="en-IS" dirty="0"/>
          </a:p>
        </p:txBody>
      </p:sp>
    </p:spTree>
    <p:extLst>
      <p:ext uri="{BB962C8B-B14F-4D97-AF65-F5344CB8AC3E}">
        <p14:creationId xmlns:p14="http://schemas.microsoft.com/office/powerpoint/2010/main" val="332900296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 LS Central chapter/title slide ">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5" name="Graphic 14">
            <a:extLst>
              <a:ext uri="{FF2B5EF4-FFF2-40B4-BE49-F238E27FC236}">
                <a16:creationId xmlns:a16="http://schemas.microsoft.com/office/drawing/2014/main" id="{CBF55323-D3D6-6A45-A64D-2A8647A81BD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09326" y="845581"/>
            <a:ext cx="5309890" cy="1281362"/>
          </a:xfrm>
          <a:prstGeom prst="rect">
            <a:avLst/>
          </a:prstGeom>
        </p:spPr>
      </p:pic>
      <p:pic>
        <p:nvPicPr>
          <p:cNvPr id="5" name="Picture 4" descr="A picture containing dark, ocean floor&#10;&#10;Description automatically generated">
            <a:extLst>
              <a:ext uri="{FF2B5EF4-FFF2-40B4-BE49-F238E27FC236}">
                <a16:creationId xmlns:a16="http://schemas.microsoft.com/office/drawing/2014/main" id="{B21392B7-F2C0-5449-8392-C3C5F94A9A4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rot="10800000">
            <a:off x="11781316" y="1595989"/>
            <a:ext cx="410683" cy="2973416"/>
          </a:xfrm>
          <a:prstGeom prst="rect">
            <a:avLst/>
          </a:prstGeom>
        </p:spPr>
      </p:pic>
      <p:pic>
        <p:nvPicPr>
          <p:cNvPr id="22" name="Picture 21" descr="A picture containing dark, ocean floor&#10;&#10;Description automatically generated">
            <a:extLst>
              <a:ext uri="{FF2B5EF4-FFF2-40B4-BE49-F238E27FC236}">
                <a16:creationId xmlns:a16="http://schemas.microsoft.com/office/drawing/2014/main" id="{EC7D192B-EF75-5344-8489-78AED7EB1419}"/>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1595989"/>
            <a:ext cx="410683" cy="2973416"/>
          </a:xfrm>
          <a:prstGeom prst="rect">
            <a:avLst/>
          </a:prstGeom>
        </p:spPr>
      </p:pic>
      <p:sp>
        <p:nvSpPr>
          <p:cNvPr id="12" name="Text Placeholder 9">
            <a:extLst>
              <a:ext uri="{FF2B5EF4-FFF2-40B4-BE49-F238E27FC236}">
                <a16:creationId xmlns:a16="http://schemas.microsoft.com/office/drawing/2014/main" id="{93AEF9AD-DBDC-5F4D-A370-4CB74BDC6C6B}"/>
              </a:ext>
            </a:extLst>
          </p:cNvPr>
          <p:cNvSpPr>
            <a:spLocks noGrp="1"/>
          </p:cNvSpPr>
          <p:nvPr>
            <p:ph type="body" sz="quarter" idx="11" hasCustomPrompt="1"/>
          </p:nvPr>
        </p:nvSpPr>
        <p:spPr>
          <a:xfrm>
            <a:off x="806372" y="3966809"/>
            <a:ext cx="4926568" cy="2115251"/>
          </a:xfrm>
          <a:prstGeom prst="rect">
            <a:avLst/>
          </a:prstGeom>
        </p:spPr>
        <p:txBody>
          <a:bodyPr/>
          <a:lstStyle>
            <a:lvl1pPr marL="0" indent="0" algn="l">
              <a:lnSpc>
                <a:spcPct val="100000"/>
              </a:lnSpc>
              <a:spcBef>
                <a:spcPts val="1200"/>
              </a:spcBef>
              <a:buFont typeface="Arial" panose="020B0604020202020204" pitchFamily="34" charset="0"/>
              <a:buNone/>
              <a:defRPr sz="36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dirty="0"/>
              <a:t>Insert title</a:t>
            </a:r>
          </a:p>
        </p:txBody>
      </p:sp>
      <p:sp>
        <p:nvSpPr>
          <p:cNvPr id="3" name="Picture Placeholder 2">
            <a:extLst>
              <a:ext uri="{FF2B5EF4-FFF2-40B4-BE49-F238E27FC236}">
                <a16:creationId xmlns:a16="http://schemas.microsoft.com/office/drawing/2014/main" id="{C17814AA-150B-9B4E-861B-5B97379BE946}"/>
              </a:ext>
            </a:extLst>
          </p:cNvPr>
          <p:cNvSpPr>
            <a:spLocks noGrp="1"/>
          </p:cNvSpPr>
          <p:nvPr>
            <p:ph type="pic" sz="quarter" idx="12"/>
          </p:nvPr>
        </p:nvSpPr>
        <p:spPr>
          <a:xfrm>
            <a:off x="6143624" y="1073426"/>
            <a:ext cx="5637692" cy="5373892"/>
          </a:xfrm>
          <a:prstGeom prst="rect">
            <a:avLst/>
          </a:prstGeom>
        </p:spPr>
        <p:txBody>
          <a:bodyPr/>
          <a:lstStyle/>
          <a:p>
            <a:r>
              <a:rPr lang="en-GB" dirty="0"/>
              <a:t>Click icon to add picture</a:t>
            </a:r>
            <a:endParaRPr lang="en-IS" dirty="0"/>
          </a:p>
        </p:txBody>
      </p:sp>
    </p:spTree>
    <p:extLst>
      <p:ext uri="{BB962C8B-B14F-4D97-AF65-F5344CB8AC3E}">
        <p14:creationId xmlns:p14="http://schemas.microsoft.com/office/powerpoint/2010/main" val="346654063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LS Central empty">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5" name="Picture 4" descr="A picture containing dark, ocean floor&#10;&#10;Description automatically generated">
            <a:extLst>
              <a:ext uri="{FF2B5EF4-FFF2-40B4-BE49-F238E27FC236}">
                <a16:creationId xmlns:a16="http://schemas.microsoft.com/office/drawing/2014/main" id="{B21392B7-F2C0-5449-8392-C3C5F94A9A4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rot="10800000">
            <a:off x="11781316" y="1595989"/>
            <a:ext cx="410683" cy="2973416"/>
          </a:xfrm>
          <a:prstGeom prst="rect">
            <a:avLst/>
          </a:prstGeom>
        </p:spPr>
      </p:pic>
      <p:pic>
        <p:nvPicPr>
          <p:cNvPr id="22" name="Picture 21" descr="A picture containing dark, ocean floor&#10;&#10;Description automatically generated">
            <a:extLst>
              <a:ext uri="{FF2B5EF4-FFF2-40B4-BE49-F238E27FC236}">
                <a16:creationId xmlns:a16="http://schemas.microsoft.com/office/drawing/2014/main" id="{EC7D192B-EF75-5344-8489-78AED7EB141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1595989"/>
            <a:ext cx="410683" cy="2973416"/>
          </a:xfrm>
          <a:prstGeom prst="rect">
            <a:avLst/>
          </a:prstGeom>
        </p:spPr>
      </p:pic>
      <p:sp>
        <p:nvSpPr>
          <p:cNvPr id="8" name="Text Placeholder 9">
            <a:extLst>
              <a:ext uri="{FF2B5EF4-FFF2-40B4-BE49-F238E27FC236}">
                <a16:creationId xmlns:a16="http://schemas.microsoft.com/office/drawing/2014/main" id="{7C9E1CE6-736D-2C41-9F6A-A717BCD0474D}"/>
              </a:ext>
            </a:extLst>
          </p:cNvPr>
          <p:cNvSpPr>
            <a:spLocks noGrp="1"/>
          </p:cNvSpPr>
          <p:nvPr>
            <p:ph type="body" sz="quarter" idx="11" hasCustomPrompt="1"/>
          </p:nvPr>
        </p:nvSpPr>
        <p:spPr>
          <a:xfrm>
            <a:off x="410682" y="634969"/>
            <a:ext cx="9886257" cy="487939"/>
          </a:xfrm>
          <a:prstGeom prst="rect">
            <a:avLst/>
          </a:prstGeom>
        </p:spPr>
        <p:txBody>
          <a:bodyPr anchor="ctr" anchorCtr="0"/>
          <a:lstStyle>
            <a:lvl1pPr marL="0" indent="0" algn="l">
              <a:lnSpc>
                <a:spcPct val="100000"/>
              </a:lnSpc>
              <a:spcBef>
                <a:spcPts val="1200"/>
              </a:spcBef>
              <a:buNone/>
              <a:defRPr sz="36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dirty="0"/>
              <a:t>Insert your title or leave empty</a:t>
            </a:r>
          </a:p>
        </p:txBody>
      </p:sp>
      <p:pic>
        <p:nvPicPr>
          <p:cNvPr id="9" name="Graphic 8">
            <a:extLst>
              <a:ext uri="{FF2B5EF4-FFF2-40B4-BE49-F238E27FC236}">
                <a16:creationId xmlns:a16="http://schemas.microsoft.com/office/drawing/2014/main" id="{47DCB789-E8D2-7A43-B407-5895E63BB9A7}"/>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0471050" y="6447318"/>
            <a:ext cx="1720949" cy="415292"/>
          </a:xfrm>
          <a:prstGeom prst="rect">
            <a:avLst/>
          </a:prstGeom>
        </p:spPr>
      </p:pic>
    </p:spTree>
    <p:extLst>
      <p:ext uri="{BB962C8B-B14F-4D97-AF65-F5344CB8AC3E}">
        <p14:creationId xmlns:p14="http://schemas.microsoft.com/office/powerpoint/2010/main" val="401256691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 LS One chapter/title slide">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421FAFA5-22ED-2F41-A805-F3352E9085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9198" y="845581"/>
            <a:ext cx="4280916" cy="1281362"/>
          </a:xfrm>
          <a:prstGeom prst="rect">
            <a:avLst/>
          </a:prstGeom>
        </p:spPr>
      </p:pic>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4"/>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4"/>
          <a:stretch>
            <a:fillRect/>
          </a:stretch>
        </p:blipFill>
        <p:spPr>
          <a:xfrm>
            <a:off x="0" y="-6558"/>
            <a:ext cx="6272784" cy="410682"/>
          </a:xfrm>
          <a:prstGeom prst="rect">
            <a:avLst/>
          </a:prstGeom>
        </p:spPr>
      </p:pic>
      <p:pic>
        <p:nvPicPr>
          <p:cNvPr id="16" name="Picture 15">
            <a:extLst>
              <a:ext uri="{FF2B5EF4-FFF2-40B4-BE49-F238E27FC236}">
                <a16:creationId xmlns:a16="http://schemas.microsoft.com/office/drawing/2014/main" id="{9FB81429-58A7-CF43-BCD3-D25226368D06}"/>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rot="10800000">
            <a:off x="11781317" y="1595990"/>
            <a:ext cx="410683" cy="2973418"/>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8" name="Picture 17">
            <a:extLst>
              <a:ext uri="{FF2B5EF4-FFF2-40B4-BE49-F238E27FC236}">
                <a16:creationId xmlns:a16="http://schemas.microsoft.com/office/drawing/2014/main" id="{C75D63F8-94BB-504A-B17D-D05CE847476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1" y="1595990"/>
            <a:ext cx="410683" cy="2973418"/>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7"/>
          <a:stretch>
            <a:fillRect/>
          </a:stretch>
        </p:blipFill>
        <p:spPr>
          <a:xfrm>
            <a:off x="10734079" y="226156"/>
            <a:ext cx="1457921" cy="612843"/>
          </a:xfrm>
          <a:prstGeom prst="rect">
            <a:avLst/>
          </a:prstGeom>
        </p:spPr>
      </p:pic>
      <p:sp>
        <p:nvSpPr>
          <p:cNvPr id="24" name="Text Placeholder 9">
            <a:extLst>
              <a:ext uri="{FF2B5EF4-FFF2-40B4-BE49-F238E27FC236}">
                <a16:creationId xmlns:a16="http://schemas.microsoft.com/office/drawing/2014/main" id="{45DE349B-0A8B-BF40-B2C9-2A3EB53398F9}"/>
              </a:ext>
            </a:extLst>
          </p:cNvPr>
          <p:cNvSpPr>
            <a:spLocks noGrp="1"/>
          </p:cNvSpPr>
          <p:nvPr>
            <p:ph type="body" sz="quarter" idx="12" hasCustomPrompt="1"/>
          </p:nvPr>
        </p:nvSpPr>
        <p:spPr>
          <a:xfrm>
            <a:off x="6506682" y="2568400"/>
            <a:ext cx="4926568" cy="3513660"/>
          </a:xfrm>
          <a:prstGeom prst="rect">
            <a:avLst/>
          </a:prstGeom>
        </p:spPr>
        <p:txBody>
          <a:bodyPr/>
          <a:lstStyle>
            <a:lvl1pPr marL="0" indent="0" algn="l">
              <a:lnSpc>
                <a:spcPct val="100000"/>
              </a:lnSpc>
              <a:spcBef>
                <a:spcPts val="1200"/>
              </a:spcBef>
              <a:buFont typeface="Arial" panose="020B0604020202020204" pitchFamily="34" charset="0"/>
              <a:buNone/>
              <a:defRPr sz="36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dirty="0"/>
              <a:t>Insert title</a:t>
            </a:r>
          </a:p>
        </p:txBody>
      </p:sp>
      <p:sp>
        <p:nvSpPr>
          <p:cNvPr id="25" name="Text Placeholder 22">
            <a:extLst>
              <a:ext uri="{FF2B5EF4-FFF2-40B4-BE49-F238E27FC236}">
                <a16:creationId xmlns:a16="http://schemas.microsoft.com/office/drawing/2014/main" id="{F4A7C6E9-D854-C145-B293-107D8237FA42}"/>
              </a:ext>
            </a:extLst>
          </p:cNvPr>
          <p:cNvSpPr>
            <a:spLocks noGrp="1"/>
          </p:cNvSpPr>
          <p:nvPr>
            <p:ph type="body" sz="quarter" idx="13" hasCustomPrompt="1"/>
          </p:nvPr>
        </p:nvSpPr>
        <p:spPr>
          <a:xfrm>
            <a:off x="806372" y="3966809"/>
            <a:ext cx="4926568" cy="2115251"/>
          </a:xfrm>
          <a:prstGeom prst="rect">
            <a:avLst/>
          </a:prstGeom>
        </p:spPr>
        <p:txBody>
          <a:bodyPr/>
          <a:lstStyle>
            <a:lvl1pPr marL="0" indent="0">
              <a:spcBef>
                <a:spcPts val="1200"/>
              </a:spcBef>
              <a:buClr>
                <a:srgbClr val="313C40"/>
              </a:buClr>
              <a:buFont typeface="Arial" panose="020B0604020202020204" pitchFamily="34" charset="0"/>
              <a:buNone/>
              <a:defRPr sz="2000">
                <a:solidFill>
                  <a:srgbClr val="313C40"/>
                </a:solidFill>
                <a:latin typeface="Segoe UI" panose="020B0502040204020203" pitchFamily="34" charset="0"/>
                <a:cs typeface="Segoe UI" panose="020B0502040204020203" pitchFamily="34" charset="0"/>
              </a:defRPr>
            </a:lvl1pPr>
            <a:lvl2pPr>
              <a:defRPr sz="2000">
                <a:solidFill>
                  <a:srgbClr val="313C40"/>
                </a:solidFill>
                <a:latin typeface="Segoe UI" panose="020B0502040204020203" pitchFamily="34" charset="0"/>
                <a:cs typeface="Segoe UI" panose="020B0502040204020203" pitchFamily="34" charset="0"/>
              </a:defRPr>
            </a:lvl2pPr>
            <a:lvl3pPr>
              <a:defRPr sz="1800">
                <a:solidFill>
                  <a:srgbClr val="313C40"/>
                </a:solidFill>
                <a:latin typeface="Segoe UI" panose="020B0502040204020203" pitchFamily="34" charset="0"/>
                <a:cs typeface="Segoe UI" panose="020B0502040204020203" pitchFamily="34" charset="0"/>
              </a:defRPr>
            </a:lvl3pPr>
            <a:lvl4pPr>
              <a:defRPr sz="1600">
                <a:solidFill>
                  <a:srgbClr val="313C40"/>
                </a:solidFill>
                <a:latin typeface="Segoe UI" panose="020B0502040204020203" pitchFamily="34" charset="0"/>
                <a:cs typeface="Segoe UI" panose="020B0502040204020203" pitchFamily="34" charset="0"/>
              </a:defRPr>
            </a:lvl4pPr>
            <a:lvl5pPr>
              <a:defRPr sz="1600">
                <a:solidFill>
                  <a:srgbClr val="313C40"/>
                </a:solidFill>
                <a:latin typeface="Segoe UI" panose="020B0502040204020203" pitchFamily="34" charset="0"/>
                <a:cs typeface="Segoe UI" panose="020B0502040204020203" pitchFamily="34" charset="0"/>
              </a:defRPr>
            </a:lvl5pPr>
          </a:lstStyle>
          <a:p>
            <a:pPr lvl="0"/>
            <a:r>
              <a:rPr lang="is-IS" dirty="0"/>
              <a:t>Click to add text</a:t>
            </a:r>
            <a:endParaRPr lang="en-IS" dirty="0"/>
          </a:p>
        </p:txBody>
      </p:sp>
    </p:spTree>
    <p:extLst>
      <p:ext uri="{BB962C8B-B14F-4D97-AF65-F5344CB8AC3E}">
        <p14:creationId xmlns:p14="http://schemas.microsoft.com/office/powerpoint/2010/main" val="74445680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 LS One chapter/title slide">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421FAFA5-22ED-2F41-A805-F3352E9085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9198" y="845581"/>
            <a:ext cx="4280916" cy="1281362"/>
          </a:xfrm>
          <a:prstGeom prst="rect">
            <a:avLst/>
          </a:prstGeom>
        </p:spPr>
      </p:pic>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4"/>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4"/>
          <a:stretch>
            <a:fillRect/>
          </a:stretch>
        </p:blipFill>
        <p:spPr>
          <a:xfrm>
            <a:off x="0" y="-6558"/>
            <a:ext cx="6272784" cy="410682"/>
          </a:xfrm>
          <a:prstGeom prst="rect">
            <a:avLst/>
          </a:prstGeom>
        </p:spPr>
      </p:pic>
      <p:pic>
        <p:nvPicPr>
          <p:cNvPr id="16" name="Picture 15">
            <a:extLst>
              <a:ext uri="{FF2B5EF4-FFF2-40B4-BE49-F238E27FC236}">
                <a16:creationId xmlns:a16="http://schemas.microsoft.com/office/drawing/2014/main" id="{9FB81429-58A7-CF43-BCD3-D25226368D06}"/>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rot="10800000">
            <a:off x="11781317" y="1595990"/>
            <a:ext cx="410683" cy="2973418"/>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8" name="Picture 17">
            <a:extLst>
              <a:ext uri="{FF2B5EF4-FFF2-40B4-BE49-F238E27FC236}">
                <a16:creationId xmlns:a16="http://schemas.microsoft.com/office/drawing/2014/main" id="{C75D63F8-94BB-504A-B17D-D05CE847476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1" y="1595990"/>
            <a:ext cx="410683" cy="2973418"/>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7"/>
          <a:stretch>
            <a:fillRect/>
          </a:stretch>
        </p:blipFill>
        <p:spPr>
          <a:xfrm>
            <a:off x="10734079" y="226156"/>
            <a:ext cx="1457921" cy="612843"/>
          </a:xfrm>
          <a:prstGeom prst="rect">
            <a:avLst/>
          </a:prstGeom>
        </p:spPr>
      </p:pic>
      <p:sp>
        <p:nvSpPr>
          <p:cNvPr id="12" name="Text Placeholder 9">
            <a:extLst>
              <a:ext uri="{FF2B5EF4-FFF2-40B4-BE49-F238E27FC236}">
                <a16:creationId xmlns:a16="http://schemas.microsoft.com/office/drawing/2014/main" id="{1BBD2343-838A-C346-A7CC-ACD3D1F939A6}"/>
              </a:ext>
            </a:extLst>
          </p:cNvPr>
          <p:cNvSpPr>
            <a:spLocks noGrp="1"/>
          </p:cNvSpPr>
          <p:nvPr>
            <p:ph type="body" sz="quarter" idx="11" hasCustomPrompt="1"/>
          </p:nvPr>
        </p:nvSpPr>
        <p:spPr>
          <a:xfrm>
            <a:off x="806372" y="3966809"/>
            <a:ext cx="4926568" cy="2115251"/>
          </a:xfrm>
          <a:prstGeom prst="rect">
            <a:avLst/>
          </a:prstGeom>
        </p:spPr>
        <p:txBody>
          <a:bodyPr/>
          <a:lstStyle>
            <a:lvl1pPr marL="0" indent="0" algn="l">
              <a:lnSpc>
                <a:spcPct val="100000"/>
              </a:lnSpc>
              <a:spcBef>
                <a:spcPts val="1200"/>
              </a:spcBef>
              <a:buFont typeface="Arial" panose="020B0604020202020204" pitchFamily="34" charset="0"/>
              <a:buNone/>
              <a:defRPr sz="36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dirty="0"/>
              <a:t>Insert title</a:t>
            </a:r>
          </a:p>
        </p:txBody>
      </p:sp>
      <p:sp>
        <p:nvSpPr>
          <p:cNvPr id="15" name="Picture Placeholder 2">
            <a:extLst>
              <a:ext uri="{FF2B5EF4-FFF2-40B4-BE49-F238E27FC236}">
                <a16:creationId xmlns:a16="http://schemas.microsoft.com/office/drawing/2014/main" id="{7A0EE1E9-02F5-7C4A-BF7A-0A1E05B329D0}"/>
              </a:ext>
            </a:extLst>
          </p:cNvPr>
          <p:cNvSpPr>
            <a:spLocks noGrp="1"/>
          </p:cNvSpPr>
          <p:nvPr>
            <p:ph type="pic" sz="quarter" idx="12"/>
          </p:nvPr>
        </p:nvSpPr>
        <p:spPr>
          <a:xfrm>
            <a:off x="6143624" y="1073426"/>
            <a:ext cx="5637692" cy="5373892"/>
          </a:xfrm>
          <a:prstGeom prst="rect">
            <a:avLst/>
          </a:prstGeom>
        </p:spPr>
        <p:txBody>
          <a:bodyPr/>
          <a:lstStyle/>
          <a:p>
            <a:r>
              <a:rPr lang="en-GB" dirty="0"/>
              <a:t>Click icon to add picture</a:t>
            </a:r>
            <a:endParaRPr lang="en-IS" dirty="0"/>
          </a:p>
        </p:txBody>
      </p:sp>
    </p:spTree>
    <p:extLst>
      <p:ext uri="{BB962C8B-B14F-4D97-AF65-F5344CB8AC3E}">
        <p14:creationId xmlns:p14="http://schemas.microsoft.com/office/powerpoint/2010/main" val="83032642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3 LS One empty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6" name="Picture 15">
            <a:extLst>
              <a:ext uri="{FF2B5EF4-FFF2-40B4-BE49-F238E27FC236}">
                <a16:creationId xmlns:a16="http://schemas.microsoft.com/office/drawing/2014/main" id="{9FB81429-58A7-CF43-BCD3-D25226368D0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10800000">
            <a:off x="11781317" y="1595990"/>
            <a:ext cx="410683" cy="2973418"/>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8" name="Picture 17">
            <a:extLst>
              <a:ext uri="{FF2B5EF4-FFF2-40B4-BE49-F238E27FC236}">
                <a16:creationId xmlns:a16="http://schemas.microsoft.com/office/drawing/2014/main" id="{C75D63F8-94BB-504A-B17D-D05CE847476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1595990"/>
            <a:ext cx="410683" cy="2973418"/>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5"/>
          <a:stretch>
            <a:fillRect/>
          </a:stretch>
        </p:blipFill>
        <p:spPr>
          <a:xfrm>
            <a:off x="10734079" y="226156"/>
            <a:ext cx="1457921" cy="612843"/>
          </a:xfrm>
          <a:prstGeom prst="rect">
            <a:avLst/>
          </a:prstGeom>
        </p:spPr>
      </p:pic>
      <p:sp>
        <p:nvSpPr>
          <p:cNvPr id="8" name="Text Placeholder 9">
            <a:extLst>
              <a:ext uri="{FF2B5EF4-FFF2-40B4-BE49-F238E27FC236}">
                <a16:creationId xmlns:a16="http://schemas.microsoft.com/office/drawing/2014/main" id="{9AC0586B-5ED4-6A4F-97B3-211271057D2A}"/>
              </a:ext>
            </a:extLst>
          </p:cNvPr>
          <p:cNvSpPr>
            <a:spLocks noGrp="1"/>
          </p:cNvSpPr>
          <p:nvPr>
            <p:ph type="body" sz="quarter" idx="11" hasCustomPrompt="1"/>
          </p:nvPr>
        </p:nvSpPr>
        <p:spPr>
          <a:xfrm>
            <a:off x="410682" y="634969"/>
            <a:ext cx="9886257" cy="487939"/>
          </a:xfrm>
          <a:prstGeom prst="rect">
            <a:avLst/>
          </a:prstGeom>
        </p:spPr>
        <p:txBody>
          <a:bodyPr anchor="ctr" anchorCtr="0"/>
          <a:lstStyle>
            <a:lvl1pPr marL="0" indent="0" algn="l">
              <a:lnSpc>
                <a:spcPct val="100000"/>
              </a:lnSpc>
              <a:spcBef>
                <a:spcPts val="1200"/>
              </a:spcBef>
              <a:buNone/>
              <a:defRPr sz="36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dirty="0"/>
              <a:t>Insert your title or leave empty</a:t>
            </a:r>
          </a:p>
        </p:txBody>
      </p:sp>
      <p:pic>
        <p:nvPicPr>
          <p:cNvPr id="9" name="Graphic 8">
            <a:extLst>
              <a:ext uri="{FF2B5EF4-FFF2-40B4-BE49-F238E27FC236}">
                <a16:creationId xmlns:a16="http://schemas.microsoft.com/office/drawing/2014/main" id="{D782756E-1CCA-0747-91E8-AB76E48BCD49}"/>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0637798" y="6447318"/>
            <a:ext cx="1387452" cy="415292"/>
          </a:xfrm>
          <a:prstGeom prst="rect">
            <a:avLst/>
          </a:prstGeom>
        </p:spPr>
      </p:pic>
    </p:spTree>
    <p:extLst>
      <p:ext uri="{BB962C8B-B14F-4D97-AF65-F5344CB8AC3E}">
        <p14:creationId xmlns:p14="http://schemas.microsoft.com/office/powerpoint/2010/main" val="192747095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 LS First chapter/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5" name="Graphic 14">
            <a:extLst>
              <a:ext uri="{FF2B5EF4-FFF2-40B4-BE49-F238E27FC236}">
                <a16:creationId xmlns:a16="http://schemas.microsoft.com/office/drawing/2014/main" id="{1EDBA9B7-BB51-3743-A95F-D4F79A2D4AB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41419" y="838999"/>
            <a:ext cx="4456473" cy="1281600"/>
          </a:xfrm>
          <a:prstGeom prst="rect">
            <a:avLst/>
          </a:prstGeom>
        </p:spPr>
      </p:pic>
      <p:pic>
        <p:nvPicPr>
          <p:cNvPr id="22" name="Picture 21" descr="A picture containing background pattern&#10;&#10;Description automatically generated">
            <a:extLst>
              <a:ext uri="{FF2B5EF4-FFF2-40B4-BE49-F238E27FC236}">
                <a16:creationId xmlns:a16="http://schemas.microsoft.com/office/drawing/2014/main" id="{54D5363E-D9B4-1A40-AD20-2AA896674DF2}"/>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rot="10800000">
            <a:off x="11781291" y="1595990"/>
            <a:ext cx="410709" cy="2973600"/>
          </a:xfrm>
          <a:prstGeom prst="rect">
            <a:avLst/>
          </a:prstGeom>
        </p:spPr>
      </p:pic>
      <p:pic>
        <p:nvPicPr>
          <p:cNvPr id="23" name="Picture 22" descr="A picture containing background pattern&#10;&#10;Description automatically generated">
            <a:extLst>
              <a:ext uri="{FF2B5EF4-FFF2-40B4-BE49-F238E27FC236}">
                <a16:creationId xmlns:a16="http://schemas.microsoft.com/office/drawing/2014/main" id="{193A6EA0-59D8-904D-BF7B-CD58BFA5308B}"/>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4" y="1595990"/>
            <a:ext cx="410709" cy="2973600"/>
          </a:xfrm>
          <a:prstGeom prst="rect">
            <a:avLst/>
          </a:prstGeom>
        </p:spPr>
      </p:pic>
      <p:sp>
        <p:nvSpPr>
          <p:cNvPr id="25" name="Text Placeholder 9">
            <a:extLst>
              <a:ext uri="{FF2B5EF4-FFF2-40B4-BE49-F238E27FC236}">
                <a16:creationId xmlns:a16="http://schemas.microsoft.com/office/drawing/2014/main" id="{61C28237-B2B4-6045-A64B-11373047B932}"/>
              </a:ext>
            </a:extLst>
          </p:cNvPr>
          <p:cNvSpPr>
            <a:spLocks noGrp="1"/>
          </p:cNvSpPr>
          <p:nvPr>
            <p:ph type="body" sz="quarter" idx="12" hasCustomPrompt="1"/>
          </p:nvPr>
        </p:nvSpPr>
        <p:spPr>
          <a:xfrm>
            <a:off x="6506682" y="2568400"/>
            <a:ext cx="4926568" cy="3513660"/>
          </a:xfrm>
          <a:prstGeom prst="rect">
            <a:avLst/>
          </a:prstGeom>
        </p:spPr>
        <p:txBody>
          <a:bodyPr/>
          <a:lstStyle>
            <a:lvl1pPr marL="0" indent="0" algn="l">
              <a:lnSpc>
                <a:spcPct val="100000"/>
              </a:lnSpc>
              <a:spcBef>
                <a:spcPts val="1200"/>
              </a:spcBef>
              <a:buFont typeface="Arial" panose="020B0604020202020204" pitchFamily="34" charset="0"/>
              <a:buNone/>
              <a:defRPr sz="36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dirty="0"/>
              <a:t>Insert title</a:t>
            </a:r>
          </a:p>
        </p:txBody>
      </p:sp>
      <p:sp>
        <p:nvSpPr>
          <p:cNvPr id="26" name="Text Placeholder 22">
            <a:extLst>
              <a:ext uri="{FF2B5EF4-FFF2-40B4-BE49-F238E27FC236}">
                <a16:creationId xmlns:a16="http://schemas.microsoft.com/office/drawing/2014/main" id="{E0FAD36D-7B10-BA4C-9FB6-D71EB78B9D7E}"/>
              </a:ext>
            </a:extLst>
          </p:cNvPr>
          <p:cNvSpPr>
            <a:spLocks noGrp="1"/>
          </p:cNvSpPr>
          <p:nvPr>
            <p:ph type="body" sz="quarter" idx="13" hasCustomPrompt="1"/>
          </p:nvPr>
        </p:nvSpPr>
        <p:spPr>
          <a:xfrm>
            <a:off x="806372" y="3966809"/>
            <a:ext cx="4926568" cy="2115251"/>
          </a:xfrm>
          <a:prstGeom prst="rect">
            <a:avLst/>
          </a:prstGeom>
        </p:spPr>
        <p:txBody>
          <a:bodyPr/>
          <a:lstStyle>
            <a:lvl1pPr marL="0" indent="0">
              <a:spcBef>
                <a:spcPts val="1200"/>
              </a:spcBef>
              <a:buClr>
                <a:srgbClr val="313C40"/>
              </a:buClr>
              <a:buFont typeface="Arial" panose="020B0604020202020204" pitchFamily="34" charset="0"/>
              <a:buNone/>
              <a:defRPr sz="2000">
                <a:solidFill>
                  <a:srgbClr val="313C40"/>
                </a:solidFill>
                <a:latin typeface="Segoe UI" panose="020B0502040204020203" pitchFamily="34" charset="0"/>
                <a:cs typeface="Segoe UI" panose="020B0502040204020203" pitchFamily="34" charset="0"/>
              </a:defRPr>
            </a:lvl1pPr>
            <a:lvl2pPr>
              <a:defRPr sz="2000">
                <a:solidFill>
                  <a:srgbClr val="313C40"/>
                </a:solidFill>
                <a:latin typeface="Segoe UI" panose="020B0502040204020203" pitchFamily="34" charset="0"/>
                <a:cs typeface="Segoe UI" panose="020B0502040204020203" pitchFamily="34" charset="0"/>
              </a:defRPr>
            </a:lvl2pPr>
            <a:lvl3pPr>
              <a:defRPr sz="1800">
                <a:solidFill>
                  <a:srgbClr val="313C40"/>
                </a:solidFill>
                <a:latin typeface="Segoe UI" panose="020B0502040204020203" pitchFamily="34" charset="0"/>
                <a:cs typeface="Segoe UI" panose="020B0502040204020203" pitchFamily="34" charset="0"/>
              </a:defRPr>
            </a:lvl3pPr>
            <a:lvl4pPr>
              <a:defRPr sz="1600">
                <a:solidFill>
                  <a:srgbClr val="313C40"/>
                </a:solidFill>
                <a:latin typeface="Segoe UI" panose="020B0502040204020203" pitchFamily="34" charset="0"/>
                <a:cs typeface="Segoe UI" panose="020B0502040204020203" pitchFamily="34" charset="0"/>
              </a:defRPr>
            </a:lvl4pPr>
            <a:lvl5pPr>
              <a:defRPr sz="1600">
                <a:solidFill>
                  <a:srgbClr val="313C40"/>
                </a:solidFill>
                <a:latin typeface="Segoe UI" panose="020B0502040204020203" pitchFamily="34" charset="0"/>
                <a:cs typeface="Segoe UI" panose="020B0502040204020203" pitchFamily="34" charset="0"/>
              </a:defRPr>
            </a:lvl5pPr>
          </a:lstStyle>
          <a:p>
            <a:pPr lvl="0"/>
            <a:r>
              <a:rPr lang="is-IS" dirty="0"/>
              <a:t>Click to add text</a:t>
            </a:r>
            <a:endParaRPr lang="en-IS" dirty="0"/>
          </a:p>
        </p:txBody>
      </p:sp>
    </p:spTree>
    <p:extLst>
      <p:ext uri="{BB962C8B-B14F-4D97-AF65-F5344CB8AC3E}">
        <p14:creationId xmlns:p14="http://schemas.microsoft.com/office/powerpoint/2010/main" val="13978615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with text 1">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D370F93E-C3A0-D243-BE43-33081C1BC43F}"/>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1440069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2 LS First chapter/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5" name="Graphic 14">
            <a:extLst>
              <a:ext uri="{FF2B5EF4-FFF2-40B4-BE49-F238E27FC236}">
                <a16:creationId xmlns:a16="http://schemas.microsoft.com/office/drawing/2014/main" id="{1EDBA9B7-BB51-3743-A95F-D4F79A2D4AB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41419" y="838999"/>
            <a:ext cx="4456473" cy="1281600"/>
          </a:xfrm>
          <a:prstGeom prst="rect">
            <a:avLst/>
          </a:prstGeom>
        </p:spPr>
      </p:pic>
      <p:pic>
        <p:nvPicPr>
          <p:cNvPr id="22" name="Picture 21" descr="A picture containing background pattern&#10;&#10;Description automatically generated">
            <a:extLst>
              <a:ext uri="{FF2B5EF4-FFF2-40B4-BE49-F238E27FC236}">
                <a16:creationId xmlns:a16="http://schemas.microsoft.com/office/drawing/2014/main" id="{54D5363E-D9B4-1A40-AD20-2AA896674DF2}"/>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rot="10800000">
            <a:off x="11781291" y="1595990"/>
            <a:ext cx="410709" cy="2973600"/>
          </a:xfrm>
          <a:prstGeom prst="rect">
            <a:avLst/>
          </a:prstGeom>
        </p:spPr>
      </p:pic>
      <p:pic>
        <p:nvPicPr>
          <p:cNvPr id="23" name="Picture 22" descr="A picture containing background pattern&#10;&#10;Description automatically generated">
            <a:extLst>
              <a:ext uri="{FF2B5EF4-FFF2-40B4-BE49-F238E27FC236}">
                <a16:creationId xmlns:a16="http://schemas.microsoft.com/office/drawing/2014/main" id="{193A6EA0-59D8-904D-BF7B-CD58BFA5308B}"/>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4" y="1595990"/>
            <a:ext cx="410709" cy="2973600"/>
          </a:xfrm>
          <a:prstGeom prst="rect">
            <a:avLst/>
          </a:prstGeom>
        </p:spPr>
      </p:pic>
      <p:sp>
        <p:nvSpPr>
          <p:cNvPr id="12" name="Text Placeholder 9">
            <a:extLst>
              <a:ext uri="{FF2B5EF4-FFF2-40B4-BE49-F238E27FC236}">
                <a16:creationId xmlns:a16="http://schemas.microsoft.com/office/drawing/2014/main" id="{CCBC426A-D7E5-4F4A-8FA6-412D9988B3BF}"/>
              </a:ext>
            </a:extLst>
          </p:cNvPr>
          <p:cNvSpPr>
            <a:spLocks noGrp="1"/>
          </p:cNvSpPr>
          <p:nvPr>
            <p:ph type="body" sz="quarter" idx="11" hasCustomPrompt="1"/>
          </p:nvPr>
        </p:nvSpPr>
        <p:spPr>
          <a:xfrm>
            <a:off x="806372" y="3966809"/>
            <a:ext cx="4926568" cy="2115251"/>
          </a:xfrm>
          <a:prstGeom prst="rect">
            <a:avLst/>
          </a:prstGeom>
        </p:spPr>
        <p:txBody>
          <a:bodyPr/>
          <a:lstStyle>
            <a:lvl1pPr marL="0" indent="0" algn="l">
              <a:lnSpc>
                <a:spcPct val="100000"/>
              </a:lnSpc>
              <a:spcBef>
                <a:spcPts val="1200"/>
              </a:spcBef>
              <a:buFont typeface="Arial" panose="020B0604020202020204" pitchFamily="34" charset="0"/>
              <a:buNone/>
              <a:defRPr sz="36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dirty="0"/>
              <a:t>Insert title</a:t>
            </a:r>
          </a:p>
        </p:txBody>
      </p:sp>
      <p:sp>
        <p:nvSpPr>
          <p:cNvPr id="16" name="Picture Placeholder 2">
            <a:extLst>
              <a:ext uri="{FF2B5EF4-FFF2-40B4-BE49-F238E27FC236}">
                <a16:creationId xmlns:a16="http://schemas.microsoft.com/office/drawing/2014/main" id="{63CABAA1-C88B-4447-A241-8074936494FA}"/>
              </a:ext>
            </a:extLst>
          </p:cNvPr>
          <p:cNvSpPr>
            <a:spLocks noGrp="1"/>
          </p:cNvSpPr>
          <p:nvPr>
            <p:ph type="pic" sz="quarter" idx="12"/>
          </p:nvPr>
        </p:nvSpPr>
        <p:spPr>
          <a:xfrm>
            <a:off x="6143624" y="1073426"/>
            <a:ext cx="5637692" cy="5373892"/>
          </a:xfrm>
          <a:prstGeom prst="rect">
            <a:avLst/>
          </a:prstGeom>
        </p:spPr>
        <p:txBody>
          <a:bodyPr/>
          <a:lstStyle/>
          <a:p>
            <a:r>
              <a:rPr lang="en-GB"/>
              <a:t>Click icon to add picture</a:t>
            </a:r>
            <a:endParaRPr lang="en-IS"/>
          </a:p>
        </p:txBody>
      </p:sp>
    </p:spTree>
    <p:extLst>
      <p:ext uri="{BB962C8B-B14F-4D97-AF65-F5344CB8AC3E}">
        <p14:creationId xmlns:p14="http://schemas.microsoft.com/office/powerpoint/2010/main" val="241815944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3 LS First empty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22" name="Picture 21" descr="A picture containing background pattern&#10;&#10;Description automatically generated">
            <a:extLst>
              <a:ext uri="{FF2B5EF4-FFF2-40B4-BE49-F238E27FC236}">
                <a16:creationId xmlns:a16="http://schemas.microsoft.com/office/drawing/2014/main" id="{54D5363E-D9B4-1A40-AD20-2AA896674DF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rot="10800000">
            <a:off x="11781291" y="1595990"/>
            <a:ext cx="410709" cy="2973600"/>
          </a:xfrm>
          <a:prstGeom prst="rect">
            <a:avLst/>
          </a:prstGeom>
        </p:spPr>
      </p:pic>
      <p:pic>
        <p:nvPicPr>
          <p:cNvPr id="23" name="Picture 22" descr="A picture containing background pattern&#10;&#10;Description automatically generated">
            <a:extLst>
              <a:ext uri="{FF2B5EF4-FFF2-40B4-BE49-F238E27FC236}">
                <a16:creationId xmlns:a16="http://schemas.microsoft.com/office/drawing/2014/main" id="{193A6EA0-59D8-904D-BF7B-CD58BFA5308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 y="1595990"/>
            <a:ext cx="410709" cy="2973600"/>
          </a:xfrm>
          <a:prstGeom prst="rect">
            <a:avLst/>
          </a:prstGeom>
        </p:spPr>
      </p:pic>
      <p:sp>
        <p:nvSpPr>
          <p:cNvPr id="8" name="Text Placeholder 9">
            <a:extLst>
              <a:ext uri="{FF2B5EF4-FFF2-40B4-BE49-F238E27FC236}">
                <a16:creationId xmlns:a16="http://schemas.microsoft.com/office/drawing/2014/main" id="{33029117-D6C7-264C-904D-03AF10B9B4B0}"/>
              </a:ext>
            </a:extLst>
          </p:cNvPr>
          <p:cNvSpPr>
            <a:spLocks noGrp="1"/>
          </p:cNvSpPr>
          <p:nvPr>
            <p:ph type="body" sz="quarter" idx="11" hasCustomPrompt="1"/>
          </p:nvPr>
        </p:nvSpPr>
        <p:spPr>
          <a:xfrm>
            <a:off x="410682" y="634969"/>
            <a:ext cx="9886257" cy="487939"/>
          </a:xfrm>
          <a:prstGeom prst="rect">
            <a:avLst/>
          </a:prstGeom>
        </p:spPr>
        <p:txBody>
          <a:bodyPr anchor="ctr" anchorCtr="0"/>
          <a:lstStyle>
            <a:lvl1pPr marL="0" indent="0" algn="l">
              <a:lnSpc>
                <a:spcPct val="100000"/>
              </a:lnSpc>
              <a:spcBef>
                <a:spcPts val="1200"/>
              </a:spcBef>
              <a:buNone/>
              <a:defRPr sz="36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dirty="0"/>
              <a:t>Insert your title or leave empty</a:t>
            </a:r>
          </a:p>
        </p:txBody>
      </p:sp>
      <p:pic>
        <p:nvPicPr>
          <p:cNvPr id="9" name="Graphic 8">
            <a:extLst>
              <a:ext uri="{FF2B5EF4-FFF2-40B4-BE49-F238E27FC236}">
                <a16:creationId xmlns:a16="http://schemas.microsoft.com/office/drawing/2014/main" id="{2BA3EF09-8812-FA42-A67F-11FF649E1F27}"/>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0609483" y="6447318"/>
            <a:ext cx="1444083" cy="415292"/>
          </a:xfrm>
          <a:prstGeom prst="rect">
            <a:avLst/>
          </a:prstGeom>
        </p:spPr>
      </p:pic>
    </p:spTree>
    <p:extLst>
      <p:ext uri="{BB962C8B-B14F-4D97-AF65-F5344CB8AC3E}">
        <p14:creationId xmlns:p14="http://schemas.microsoft.com/office/powerpoint/2010/main" val="188122011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 LS Express chapter/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8" name="Picture 17" descr="A picture containing circle&#10;&#10;Description automatically generated">
            <a:extLst>
              <a:ext uri="{FF2B5EF4-FFF2-40B4-BE49-F238E27FC236}">
                <a16:creationId xmlns:a16="http://schemas.microsoft.com/office/drawing/2014/main" id="{A52F7CF3-9AA9-B94F-BC76-95A5D803FC6D}"/>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 y="1595990"/>
            <a:ext cx="410213" cy="2970000"/>
          </a:xfrm>
          <a:prstGeom prst="rect">
            <a:avLst/>
          </a:prstGeom>
        </p:spPr>
      </p:pic>
      <p:pic>
        <p:nvPicPr>
          <p:cNvPr id="24" name="Picture 23" descr="A picture containing circle&#10;&#10;Description automatically generated">
            <a:extLst>
              <a:ext uri="{FF2B5EF4-FFF2-40B4-BE49-F238E27FC236}">
                <a16:creationId xmlns:a16="http://schemas.microsoft.com/office/drawing/2014/main" id="{392E95E7-33B9-F946-9E23-3FA2885EC07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rot="10800000">
            <a:off x="11781787" y="1595990"/>
            <a:ext cx="410213" cy="2970000"/>
          </a:xfrm>
          <a:prstGeom prst="rect">
            <a:avLst/>
          </a:prstGeom>
        </p:spPr>
      </p:pic>
      <p:sp>
        <p:nvSpPr>
          <p:cNvPr id="26" name="Text Placeholder 9">
            <a:extLst>
              <a:ext uri="{FF2B5EF4-FFF2-40B4-BE49-F238E27FC236}">
                <a16:creationId xmlns:a16="http://schemas.microsoft.com/office/drawing/2014/main" id="{2562170C-8B2A-4947-95E8-BFA07AFD1FC6}"/>
              </a:ext>
            </a:extLst>
          </p:cNvPr>
          <p:cNvSpPr>
            <a:spLocks noGrp="1"/>
          </p:cNvSpPr>
          <p:nvPr>
            <p:ph type="body" sz="quarter" idx="12" hasCustomPrompt="1"/>
          </p:nvPr>
        </p:nvSpPr>
        <p:spPr>
          <a:xfrm>
            <a:off x="6506682" y="2568400"/>
            <a:ext cx="4926568" cy="3513660"/>
          </a:xfrm>
          <a:prstGeom prst="rect">
            <a:avLst/>
          </a:prstGeom>
        </p:spPr>
        <p:txBody>
          <a:bodyPr/>
          <a:lstStyle>
            <a:lvl1pPr marL="0" indent="0" algn="l">
              <a:lnSpc>
                <a:spcPct val="100000"/>
              </a:lnSpc>
              <a:spcBef>
                <a:spcPts val="1200"/>
              </a:spcBef>
              <a:buFont typeface="Arial" panose="020B0604020202020204" pitchFamily="34" charset="0"/>
              <a:buNone/>
              <a:defRPr sz="36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dirty="0"/>
              <a:t>Insert title</a:t>
            </a:r>
          </a:p>
        </p:txBody>
      </p:sp>
      <p:sp>
        <p:nvSpPr>
          <p:cNvPr id="27" name="Text Placeholder 22">
            <a:extLst>
              <a:ext uri="{FF2B5EF4-FFF2-40B4-BE49-F238E27FC236}">
                <a16:creationId xmlns:a16="http://schemas.microsoft.com/office/drawing/2014/main" id="{CB3FB148-93E8-ED46-B2BC-7C85BA9E8929}"/>
              </a:ext>
            </a:extLst>
          </p:cNvPr>
          <p:cNvSpPr>
            <a:spLocks noGrp="1"/>
          </p:cNvSpPr>
          <p:nvPr>
            <p:ph type="body" sz="quarter" idx="13" hasCustomPrompt="1"/>
          </p:nvPr>
        </p:nvSpPr>
        <p:spPr>
          <a:xfrm>
            <a:off x="806372" y="3966809"/>
            <a:ext cx="4926568" cy="2115251"/>
          </a:xfrm>
          <a:prstGeom prst="rect">
            <a:avLst/>
          </a:prstGeom>
        </p:spPr>
        <p:txBody>
          <a:bodyPr/>
          <a:lstStyle>
            <a:lvl1pPr marL="0" indent="0">
              <a:spcBef>
                <a:spcPts val="1200"/>
              </a:spcBef>
              <a:buClr>
                <a:srgbClr val="313C40"/>
              </a:buClr>
              <a:buFont typeface="Arial" panose="020B0604020202020204" pitchFamily="34" charset="0"/>
              <a:buNone/>
              <a:defRPr sz="2000">
                <a:solidFill>
                  <a:srgbClr val="313C40"/>
                </a:solidFill>
                <a:latin typeface="Segoe UI" panose="020B0502040204020203" pitchFamily="34" charset="0"/>
                <a:cs typeface="Segoe UI" panose="020B0502040204020203" pitchFamily="34" charset="0"/>
              </a:defRPr>
            </a:lvl1pPr>
            <a:lvl2pPr>
              <a:defRPr sz="2000">
                <a:solidFill>
                  <a:srgbClr val="313C40"/>
                </a:solidFill>
                <a:latin typeface="Segoe UI" panose="020B0502040204020203" pitchFamily="34" charset="0"/>
                <a:cs typeface="Segoe UI" panose="020B0502040204020203" pitchFamily="34" charset="0"/>
              </a:defRPr>
            </a:lvl2pPr>
            <a:lvl3pPr>
              <a:defRPr sz="1800">
                <a:solidFill>
                  <a:srgbClr val="313C40"/>
                </a:solidFill>
                <a:latin typeface="Segoe UI" panose="020B0502040204020203" pitchFamily="34" charset="0"/>
                <a:cs typeface="Segoe UI" panose="020B0502040204020203" pitchFamily="34" charset="0"/>
              </a:defRPr>
            </a:lvl3pPr>
            <a:lvl4pPr>
              <a:defRPr sz="1600">
                <a:solidFill>
                  <a:srgbClr val="313C40"/>
                </a:solidFill>
                <a:latin typeface="Segoe UI" panose="020B0502040204020203" pitchFamily="34" charset="0"/>
                <a:cs typeface="Segoe UI" panose="020B0502040204020203" pitchFamily="34" charset="0"/>
              </a:defRPr>
            </a:lvl4pPr>
            <a:lvl5pPr>
              <a:defRPr sz="1600">
                <a:solidFill>
                  <a:srgbClr val="313C40"/>
                </a:solidFill>
                <a:latin typeface="Segoe UI" panose="020B0502040204020203" pitchFamily="34" charset="0"/>
                <a:cs typeface="Segoe UI" panose="020B0502040204020203" pitchFamily="34" charset="0"/>
              </a:defRPr>
            </a:lvl5pPr>
          </a:lstStyle>
          <a:p>
            <a:pPr lvl="0"/>
            <a:r>
              <a:rPr lang="is-IS" dirty="0"/>
              <a:t>Click to add text</a:t>
            </a:r>
            <a:endParaRPr lang="en-IS" dirty="0"/>
          </a:p>
        </p:txBody>
      </p:sp>
      <p:pic>
        <p:nvPicPr>
          <p:cNvPr id="29" name="Graphic 28">
            <a:extLst>
              <a:ext uri="{FF2B5EF4-FFF2-40B4-BE49-F238E27FC236}">
                <a16:creationId xmlns:a16="http://schemas.microsoft.com/office/drawing/2014/main" id="{AE5C5E7F-5BA3-3541-8643-EF8A368C399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55963" y="838999"/>
            <a:ext cx="5427384" cy="1281600"/>
          </a:xfrm>
          <a:prstGeom prst="rect">
            <a:avLst/>
          </a:prstGeom>
        </p:spPr>
      </p:pic>
    </p:spTree>
    <p:extLst>
      <p:ext uri="{BB962C8B-B14F-4D97-AF65-F5344CB8AC3E}">
        <p14:creationId xmlns:p14="http://schemas.microsoft.com/office/powerpoint/2010/main" val="104892478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 LS Express chapter/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8" name="Picture 17" descr="A picture containing circle&#10;&#10;Description automatically generated">
            <a:extLst>
              <a:ext uri="{FF2B5EF4-FFF2-40B4-BE49-F238E27FC236}">
                <a16:creationId xmlns:a16="http://schemas.microsoft.com/office/drawing/2014/main" id="{A52F7CF3-9AA9-B94F-BC76-95A5D803FC6D}"/>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 y="1595990"/>
            <a:ext cx="410213" cy="2970000"/>
          </a:xfrm>
          <a:prstGeom prst="rect">
            <a:avLst/>
          </a:prstGeom>
        </p:spPr>
      </p:pic>
      <p:pic>
        <p:nvPicPr>
          <p:cNvPr id="24" name="Picture 23" descr="A picture containing circle&#10;&#10;Description automatically generated">
            <a:extLst>
              <a:ext uri="{FF2B5EF4-FFF2-40B4-BE49-F238E27FC236}">
                <a16:creationId xmlns:a16="http://schemas.microsoft.com/office/drawing/2014/main" id="{392E95E7-33B9-F946-9E23-3FA2885EC07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rot="10800000">
            <a:off x="11781787" y="1595990"/>
            <a:ext cx="410213" cy="2970000"/>
          </a:xfrm>
          <a:prstGeom prst="rect">
            <a:avLst/>
          </a:prstGeom>
        </p:spPr>
      </p:pic>
      <p:pic>
        <p:nvPicPr>
          <p:cNvPr id="29" name="Graphic 28">
            <a:extLst>
              <a:ext uri="{FF2B5EF4-FFF2-40B4-BE49-F238E27FC236}">
                <a16:creationId xmlns:a16="http://schemas.microsoft.com/office/drawing/2014/main" id="{AE5C5E7F-5BA3-3541-8643-EF8A368C399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55963" y="838999"/>
            <a:ext cx="5427384" cy="1281600"/>
          </a:xfrm>
          <a:prstGeom prst="rect">
            <a:avLst/>
          </a:prstGeom>
        </p:spPr>
      </p:pic>
      <p:sp>
        <p:nvSpPr>
          <p:cNvPr id="12" name="Text Placeholder 9">
            <a:extLst>
              <a:ext uri="{FF2B5EF4-FFF2-40B4-BE49-F238E27FC236}">
                <a16:creationId xmlns:a16="http://schemas.microsoft.com/office/drawing/2014/main" id="{3269EA83-5B3D-AE4B-8AD2-38727E2C6564}"/>
              </a:ext>
            </a:extLst>
          </p:cNvPr>
          <p:cNvSpPr>
            <a:spLocks noGrp="1"/>
          </p:cNvSpPr>
          <p:nvPr>
            <p:ph type="body" sz="quarter" idx="11" hasCustomPrompt="1"/>
          </p:nvPr>
        </p:nvSpPr>
        <p:spPr>
          <a:xfrm>
            <a:off x="806372" y="3966809"/>
            <a:ext cx="4926568" cy="2115251"/>
          </a:xfrm>
          <a:prstGeom prst="rect">
            <a:avLst/>
          </a:prstGeom>
        </p:spPr>
        <p:txBody>
          <a:bodyPr/>
          <a:lstStyle>
            <a:lvl1pPr marL="0" indent="0" algn="l">
              <a:lnSpc>
                <a:spcPct val="100000"/>
              </a:lnSpc>
              <a:spcBef>
                <a:spcPts val="1200"/>
              </a:spcBef>
              <a:buFont typeface="Arial" panose="020B0604020202020204" pitchFamily="34" charset="0"/>
              <a:buNone/>
              <a:defRPr sz="36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dirty="0"/>
              <a:t>Insert title</a:t>
            </a:r>
          </a:p>
        </p:txBody>
      </p:sp>
      <p:sp>
        <p:nvSpPr>
          <p:cNvPr id="15" name="Picture Placeholder 2">
            <a:extLst>
              <a:ext uri="{FF2B5EF4-FFF2-40B4-BE49-F238E27FC236}">
                <a16:creationId xmlns:a16="http://schemas.microsoft.com/office/drawing/2014/main" id="{52B165FA-4ABB-C645-98F3-A45D4007F32F}"/>
              </a:ext>
            </a:extLst>
          </p:cNvPr>
          <p:cNvSpPr>
            <a:spLocks noGrp="1"/>
          </p:cNvSpPr>
          <p:nvPr>
            <p:ph type="pic" sz="quarter" idx="12"/>
          </p:nvPr>
        </p:nvSpPr>
        <p:spPr>
          <a:xfrm>
            <a:off x="6143624" y="1073426"/>
            <a:ext cx="5637692" cy="5373892"/>
          </a:xfrm>
          <a:prstGeom prst="rect">
            <a:avLst/>
          </a:prstGeom>
        </p:spPr>
        <p:txBody>
          <a:bodyPr/>
          <a:lstStyle/>
          <a:p>
            <a:r>
              <a:rPr lang="en-GB"/>
              <a:t>Click icon to add picture</a:t>
            </a:r>
            <a:endParaRPr lang="en-IS"/>
          </a:p>
        </p:txBody>
      </p:sp>
    </p:spTree>
    <p:extLst>
      <p:ext uri="{BB962C8B-B14F-4D97-AF65-F5344CB8AC3E}">
        <p14:creationId xmlns:p14="http://schemas.microsoft.com/office/powerpoint/2010/main" val="369414712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3 LS Express empty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8" name="Picture 17" descr="A picture containing circle&#10;&#10;Description automatically generated">
            <a:extLst>
              <a:ext uri="{FF2B5EF4-FFF2-40B4-BE49-F238E27FC236}">
                <a16:creationId xmlns:a16="http://schemas.microsoft.com/office/drawing/2014/main" id="{A52F7CF3-9AA9-B94F-BC76-95A5D803FC6D}"/>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 y="1595990"/>
            <a:ext cx="410213" cy="2970000"/>
          </a:xfrm>
          <a:prstGeom prst="rect">
            <a:avLst/>
          </a:prstGeom>
        </p:spPr>
      </p:pic>
      <p:pic>
        <p:nvPicPr>
          <p:cNvPr id="24" name="Picture 23" descr="A picture containing circle&#10;&#10;Description automatically generated">
            <a:extLst>
              <a:ext uri="{FF2B5EF4-FFF2-40B4-BE49-F238E27FC236}">
                <a16:creationId xmlns:a16="http://schemas.microsoft.com/office/drawing/2014/main" id="{392E95E7-33B9-F946-9E23-3FA2885EC07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rot="10800000">
            <a:off x="11781787" y="1595990"/>
            <a:ext cx="410213" cy="2970000"/>
          </a:xfrm>
          <a:prstGeom prst="rect">
            <a:avLst/>
          </a:prstGeom>
        </p:spPr>
      </p:pic>
      <p:sp>
        <p:nvSpPr>
          <p:cNvPr id="8" name="Text Placeholder 9">
            <a:extLst>
              <a:ext uri="{FF2B5EF4-FFF2-40B4-BE49-F238E27FC236}">
                <a16:creationId xmlns:a16="http://schemas.microsoft.com/office/drawing/2014/main" id="{0FEF7B0F-6812-6242-AC79-2B7A6126BB02}"/>
              </a:ext>
            </a:extLst>
          </p:cNvPr>
          <p:cNvSpPr>
            <a:spLocks noGrp="1"/>
          </p:cNvSpPr>
          <p:nvPr>
            <p:ph type="body" sz="quarter" idx="11" hasCustomPrompt="1"/>
          </p:nvPr>
        </p:nvSpPr>
        <p:spPr>
          <a:xfrm>
            <a:off x="410682" y="634969"/>
            <a:ext cx="9886257" cy="487939"/>
          </a:xfrm>
          <a:prstGeom prst="rect">
            <a:avLst/>
          </a:prstGeom>
        </p:spPr>
        <p:txBody>
          <a:bodyPr anchor="ctr" anchorCtr="0"/>
          <a:lstStyle>
            <a:lvl1pPr marL="0" indent="0" algn="l">
              <a:lnSpc>
                <a:spcPct val="100000"/>
              </a:lnSpc>
              <a:spcBef>
                <a:spcPts val="1200"/>
              </a:spcBef>
              <a:buNone/>
              <a:defRPr sz="36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dirty="0"/>
              <a:t>Insert your title or leave empty</a:t>
            </a:r>
          </a:p>
        </p:txBody>
      </p:sp>
      <p:pic>
        <p:nvPicPr>
          <p:cNvPr id="9" name="Graphic 8">
            <a:extLst>
              <a:ext uri="{FF2B5EF4-FFF2-40B4-BE49-F238E27FC236}">
                <a16:creationId xmlns:a16="http://schemas.microsoft.com/office/drawing/2014/main" id="{42547541-4736-A344-8352-1FD4716947E5}"/>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0471050" y="6451775"/>
            <a:ext cx="1720949" cy="406377"/>
          </a:xfrm>
          <a:prstGeom prst="rect">
            <a:avLst/>
          </a:prstGeom>
        </p:spPr>
      </p:pic>
    </p:spTree>
    <p:extLst>
      <p:ext uri="{BB962C8B-B14F-4D97-AF65-F5344CB8AC3E}">
        <p14:creationId xmlns:p14="http://schemas.microsoft.com/office/powerpoint/2010/main" val="424964896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LS eCommerce title/chapter">
    <p:spTree>
      <p:nvGrpSpPr>
        <p:cNvPr id="1" name=""/>
        <p:cNvGrpSpPr/>
        <p:nvPr/>
      </p:nvGrpSpPr>
      <p:grpSpPr>
        <a:xfrm>
          <a:off x="0" y="0"/>
          <a:ext cx="0" cy="0"/>
          <a:chOff x="0" y="0"/>
          <a:chExt cx="0" cy="0"/>
        </a:xfrm>
      </p:grpSpPr>
      <p:sp>
        <p:nvSpPr>
          <p:cNvPr id="9" name="Parallelogram 8">
            <a:extLst>
              <a:ext uri="{FF2B5EF4-FFF2-40B4-BE49-F238E27FC236}">
                <a16:creationId xmlns:a16="http://schemas.microsoft.com/office/drawing/2014/main" id="{7AA2A508-B7B7-8D4D-857E-22CC03648402}"/>
              </a:ext>
            </a:extLst>
          </p:cNvPr>
          <p:cNvSpPr/>
          <p:nvPr userDrawn="1"/>
        </p:nvSpPr>
        <p:spPr>
          <a:xfrm>
            <a:off x="-16273" y="-15876"/>
            <a:ext cx="6645673" cy="6897687"/>
          </a:xfrm>
          <a:custGeom>
            <a:avLst/>
            <a:gdLst>
              <a:gd name="connsiteX0" fmla="*/ 0 w 12192001"/>
              <a:gd name="connsiteY0" fmla="*/ 6881812 h 6881812"/>
              <a:gd name="connsiteX1" fmla="*/ 17204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4323953 w 12192001"/>
              <a:gd name="connsiteY1" fmla="*/ 154940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55939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1556147 w 6598048"/>
              <a:gd name="connsiteY0" fmla="*/ 6246812 h 6881812"/>
              <a:gd name="connsiteX1" fmla="*/ 0 w 6598048"/>
              <a:gd name="connsiteY1" fmla="*/ 0 h 6881812"/>
              <a:gd name="connsiteX2" fmla="*/ 6598048 w 6598048"/>
              <a:gd name="connsiteY2" fmla="*/ 0 h 6881812"/>
              <a:gd name="connsiteX3" fmla="*/ 4877595 w 6598048"/>
              <a:gd name="connsiteY3" fmla="*/ 6881812 h 6881812"/>
              <a:gd name="connsiteX4" fmla="*/ 1556147 w 6598048"/>
              <a:gd name="connsiteY4" fmla="*/ 6246812 h 6881812"/>
              <a:gd name="connsiteX0" fmla="*/ 0 w 6645276"/>
              <a:gd name="connsiteY0" fmla="*/ 6872287 h 6881812"/>
              <a:gd name="connsiteX1" fmla="*/ 47228 w 6645276"/>
              <a:gd name="connsiteY1" fmla="*/ 0 h 6881812"/>
              <a:gd name="connsiteX2" fmla="*/ 6645276 w 6645276"/>
              <a:gd name="connsiteY2" fmla="*/ 0 h 6881812"/>
              <a:gd name="connsiteX3" fmla="*/ 4924823 w 6645276"/>
              <a:gd name="connsiteY3" fmla="*/ 6881812 h 6881812"/>
              <a:gd name="connsiteX4" fmla="*/ 0 w 6645276"/>
              <a:gd name="connsiteY4" fmla="*/ 6872287 h 6881812"/>
              <a:gd name="connsiteX0" fmla="*/ 397 w 6645673"/>
              <a:gd name="connsiteY0" fmla="*/ 6888162 h 6897687"/>
              <a:gd name="connsiteX1" fmla="*/ 0 w 6645673"/>
              <a:gd name="connsiteY1" fmla="*/ 0 h 6897687"/>
              <a:gd name="connsiteX2" fmla="*/ 6645673 w 6645673"/>
              <a:gd name="connsiteY2" fmla="*/ 15875 h 6897687"/>
              <a:gd name="connsiteX3" fmla="*/ 4925220 w 6645673"/>
              <a:gd name="connsiteY3" fmla="*/ 6897687 h 6897687"/>
              <a:gd name="connsiteX4" fmla="*/ 397 w 6645673"/>
              <a:gd name="connsiteY4" fmla="*/ 6888162 h 689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673" h="6897687">
                <a:moveTo>
                  <a:pt x="397" y="6888162"/>
                </a:moveTo>
                <a:cubicBezTo>
                  <a:pt x="265" y="4592108"/>
                  <a:pt x="132" y="2296054"/>
                  <a:pt x="0" y="0"/>
                </a:cubicBezTo>
                <a:lnTo>
                  <a:pt x="6645673" y="15875"/>
                </a:lnTo>
                <a:lnTo>
                  <a:pt x="4925220" y="6897687"/>
                </a:lnTo>
                <a:lnTo>
                  <a:pt x="397" y="6888162"/>
                </a:lnTo>
                <a:close/>
              </a:path>
            </a:pathLst>
          </a:custGeom>
          <a:gradFill>
            <a:gsLst>
              <a:gs pos="14000">
                <a:srgbClr val="242D2F"/>
              </a:gs>
              <a:gs pos="100000">
                <a:srgbClr val="004A8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3">
            <a:extLst>
              <a:ext uri="{FF2B5EF4-FFF2-40B4-BE49-F238E27FC236}">
                <a16:creationId xmlns:a16="http://schemas.microsoft.com/office/drawing/2014/main" id="{FF9F88D7-D6DB-764E-A5FF-5857669CD6DF}"/>
              </a:ext>
            </a:extLst>
          </p:cNvPr>
          <p:cNvSpPr>
            <a:spLocks noGrp="1"/>
          </p:cNvSpPr>
          <p:nvPr>
            <p:ph type="pic" sz="quarter" idx="10" hasCustomPrompt="1"/>
          </p:nvPr>
        </p:nvSpPr>
        <p:spPr>
          <a:xfrm>
            <a:off x="5054601" y="0"/>
            <a:ext cx="7137399" cy="6857999"/>
          </a:xfrm>
          <a:prstGeom prst="parallelogram">
            <a:avLst/>
          </a:prstGeom>
        </p:spPr>
        <p:txBody>
          <a:bodyPr/>
          <a:lstStyle>
            <a:lvl1pPr algn="ctr">
              <a:defRPr sz="2400">
                <a:solidFill>
                  <a:srgbClr val="242D2F"/>
                </a:solidFill>
              </a:defRPr>
            </a:lvl1pPr>
          </a:lstStyle>
          <a:p>
            <a:r>
              <a:rPr lang="en-US" dirty="0"/>
              <a:t>Insert industry related picture</a:t>
            </a:r>
          </a:p>
        </p:txBody>
      </p:sp>
      <p:sp>
        <p:nvSpPr>
          <p:cNvPr id="11" name="Text Placeholder 2">
            <a:extLst>
              <a:ext uri="{FF2B5EF4-FFF2-40B4-BE49-F238E27FC236}">
                <a16:creationId xmlns:a16="http://schemas.microsoft.com/office/drawing/2014/main" id="{70689DE2-69C7-8C40-8C4B-D8F0F8F40DF8}"/>
              </a:ext>
            </a:extLst>
          </p:cNvPr>
          <p:cNvSpPr>
            <a:spLocks noGrp="1"/>
          </p:cNvSpPr>
          <p:nvPr>
            <p:ph type="body" sz="quarter" idx="11" hasCustomPrompt="1"/>
          </p:nvPr>
        </p:nvSpPr>
        <p:spPr>
          <a:xfrm>
            <a:off x="334963" y="1628775"/>
            <a:ext cx="3921100" cy="1241172"/>
          </a:xfrm>
          <a:prstGeom prst="rect">
            <a:avLst/>
          </a:prstGeom>
        </p:spPr>
        <p:txBody>
          <a:bodyPr lIns="0" tIns="0" rIns="0" bIns="0"/>
          <a:lstStyle>
            <a:lvl1pPr marL="0" indent="0" algn="l">
              <a:buNone/>
              <a:defRPr sz="3600">
                <a:solidFill>
                  <a:srgbClr val="FFFFFF"/>
                </a:solidFill>
              </a:defRPr>
            </a:lvl1pPr>
            <a:lvl2pPr marL="457200" indent="0">
              <a:buNone/>
              <a:defRPr sz="3200">
                <a:solidFill>
                  <a:srgbClr val="FFFFFF"/>
                </a:solidFill>
              </a:defRPr>
            </a:lvl2pPr>
            <a:lvl3pPr marL="914400" indent="0">
              <a:buNone/>
              <a:defRPr sz="2800">
                <a:solidFill>
                  <a:srgbClr val="FFFFFF"/>
                </a:solidFill>
              </a:defRPr>
            </a:lvl3pPr>
            <a:lvl4pPr marL="1371600" indent="0">
              <a:buNone/>
              <a:defRPr sz="2400">
                <a:solidFill>
                  <a:srgbClr val="FFFFFF"/>
                </a:solidFill>
              </a:defRPr>
            </a:lvl4pPr>
            <a:lvl5pPr marL="1828800" indent="0">
              <a:buNone/>
              <a:defRPr sz="2400">
                <a:solidFill>
                  <a:srgbClr val="FFFFFF"/>
                </a:solidFill>
              </a:defRPr>
            </a:lvl5pPr>
          </a:lstStyle>
          <a:p>
            <a:pPr lvl="0"/>
            <a:r>
              <a:rPr lang="en-US" dirty="0"/>
              <a:t>Solution overview</a:t>
            </a:r>
            <a:br>
              <a:rPr lang="en-US" dirty="0"/>
            </a:br>
            <a:r>
              <a:rPr lang="en-US" dirty="0"/>
              <a:t>or other title</a:t>
            </a:r>
          </a:p>
        </p:txBody>
      </p:sp>
      <p:pic>
        <p:nvPicPr>
          <p:cNvPr id="16" name="Graphic 15">
            <a:extLst>
              <a:ext uri="{FF2B5EF4-FFF2-40B4-BE49-F238E27FC236}">
                <a16:creationId xmlns:a16="http://schemas.microsoft.com/office/drawing/2014/main" id="{B391BE63-0792-F740-AE9B-136BCEB25E9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1171" y="445799"/>
            <a:ext cx="3970562" cy="576000"/>
          </a:xfrm>
          <a:prstGeom prst="rect">
            <a:avLst/>
          </a:prstGeom>
        </p:spPr>
      </p:pic>
      <p:pic>
        <p:nvPicPr>
          <p:cNvPr id="7" name="Graphic 6">
            <a:extLst>
              <a:ext uri="{FF2B5EF4-FFF2-40B4-BE49-F238E27FC236}">
                <a16:creationId xmlns:a16="http://schemas.microsoft.com/office/drawing/2014/main" id="{5D954AB7-DAF7-D74C-9586-6A2EA491A50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6449635"/>
            <a:ext cx="998482" cy="246137"/>
          </a:xfrm>
          <a:prstGeom prst="rect">
            <a:avLst/>
          </a:prstGeom>
        </p:spPr>
      </p:pic>
    </p:spTree>
    <p:extLst>
      <p:ext uri="{BB962C8B-B14F-4D97-AF65-F5344CB8AC3E}">
        <p14:creationId xmlns:p14="http://schemas.microsoft.com/office/powerpoint/2010/main" val="48527827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LS Pay title/chapter">
    <p:spTree>
      <p:nvGrpSpPr>
        <p:cNvPr id="1" name=""/>
        <p:cNvGrpSpPr/>
        <p:nvPr/>
      </p:nvGrpSpPr>
      <p:grpSpPr>
        <a:xfrm>
          <a:off x="0" y="0"/>
          <a:ext cx="0" cy="0"/>
          <a:chOff x="0" y="0"/>
          <a:chExt cx="0" cy="0"/>
        </a:xfrm>
      </p:grpSpPr>
      <p:sp>
        <p:nvSpPr>
          <p:cNvPr id="9" name="Parallelogram 8">
            <a:extLst>
              <a:ext uri="{FF2B5EF4-FFF2-40B4-BE49-F238E27FC236}">
                <a16:creationId xmlns:a16="http://schemas.microsoft.com/office/drawing/2014/main" id="{35BEFAC2-B8EE-B34A-BB2E-ABC2950EBE74}"/>
              </a:ext>
            </a:extLst>
          </p:cNvPr>
          <p:cNvSpPr/>
          <p:nvPr userDrawn="1"/>
        </p:nvSpPr>
        <p:spPr>
          <a:xfrm>
            <a:off x="-16273" y="-15876"/>
            <a:ext cx="6645673" cy="6897687"/>
          </a:xfrm>
          <a:custGeom>
            <a:avLst/>
            <a:gdLst>
              <a:gd name="connsiteX0" fmla="*/ 0 w 12192001"/>
              <a:gd name="connsiteY0" fmla="*/ 6881812 h 6881812"/>
              <a:gd name="connsiteX1" fmla="*/ 17204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4323953 w 12192001"/>
              <a:gd name="connsiteY1" fmla="*/ 154940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55939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1556147 w 6598048"/>
              <a:gd name="connsiteY0" fmla="*/ 6246812 h 6881812"/>
              <a:gd name="connsiteX1" fmla="*/ 0 w 6598048"/>
              <a:gd name="connsiteY1" fmla="*/ 0 h 6881812"/>
              <a:gd name="connsiteX2" fmla="*/ 6598048 w 6598048"/>
              <a:gd name="connsiteY2" fmla="*/ 0 h 6881812"/>
              <a:gd name="connsiteX3" fmla="*/ 4877595 w 6598048"/>
              <a:gd name="connsiteY3" fmla="*/ 6881812 h 6881812"/>
              <a:gd name="connsiteX4" fmla="*/ 1556147 w 6598048"/>
              <a:gd name="connsiteY4" fmla="*/ 6246812 h 6881812"/>
              <a:gd name="connsiteX0" fmla="*/ 0 w 6645276"/>
              <a:gd name="connsiteY0" fmla="*/ 6872287 h 6881812"/>
              <a:gd name="connsiteX1" fmla="*/ 47228 w 6645276"/>
              <a:gd name="connsiteY1" fmla="*/ 0 h 6881812"/>
              <a:gd name="connsiteX2" fmla="*/ 6645276 w 6645276"/>
              <a:gd name="connsiteY2" fmla="*/ 0 h 6881812"/>
              <a:gd name="connsiteX3" fmla="*/ 4924823 w 6645276"/>
              <a:gd name="connsiteY3" fmla="*/ 6881812 h 6881812"/>
              <a:gd name="connsiteX4" fmla="*/ 0 w 6645276"/>
              <a:gd name="connsiteY4" fmla="*/ 6872287 h 6881812"/>
              <a:gd name="connsiteX0" fmla="*/ 397 w 6645673"/>
              <a:gd name="connsiteY0" fmla="*/ 6888162 h 6897687"/>
              <a:gd name="connsiteX1" fmla="*/ 0 w 6645673"/>
              <a:gd name="connsiteY1" fmla="*/ 0 h 6897687"/>
              <a:gd name="connsiteX2" fmla="*/ 6645673 w 6645673"/>
              <a:gd name="connsiteY2" fmla="*/ 15875 h 6897687"/>
              <a:gd name="connsiteX3" fmla="*/ 4925220 w 6645673"/>
              <a:gd name="connsiteY3" fmla="*/ 6897687 h 6897687"/>
              <a:gd name="connsiteX4" fmla="*/ 397 w 6645673"/>
              <a:gd name="connsiteY4" fmla="*/ 6888162 h 689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673" h="6897687">
                <a:moveTo>
                  <a:pt x="397" y="6888162"/>
                </a:moveTo>
                <a:cubicBezTo>
                  <a:pt x="265" y="4592108"/>
                  <a:pt x="132" y="2296054"/>
                  <a:pt x="0" y="0"/>
                </a:cubicBezTo>
                <a:lnTo>
                  <a:pt x="6645673" y="15875"/>
                </a:lnTo>
                <a:lnTo>
                  <a:pt x="4925220" y="6897687"/>
                </a:lnTo>
                <a:lnTo>
                  <a:pt x="397" y="6888162"/>
                </a:lnTo>
                <a:close/>
              </a:path>
            </a:pathLst>
          </a:custGeom>
          <a:gradFill>
            <a:gsLst>
              <a:gs pos="14000">
                <a:srgbClr val="242D2F"/>
              </a:gs>
              <a:gs pos="100000">
                <a:srgbClr val="004A8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3">
            <a:extLst>
              <a:ext uri="{FF2B5EF4-FFF2-40B4-BE49-F238E27FC236}">
                <a16:creationId xmlns:a16="http://schemas.microsoft.com/office/drawing/2014/main" id="{FF9F88D7-D6DB-764E-A5FF-5857669CD6DF}"/>
              </a:ext>
            </a:extLst>
          </p:cNvPr>
          <p:cNvSpPr>
            <a:spLocks noGrp="1"/>
          </p:cNvSpPr>
          <p:nvPr>
            <p:ph type="pic" sz="quarter" idx="10" hasCustomPrompt="1"/>
          </p:nvPr>
        </p:nvSpPr>
        <p:spPr>
          <a:xfrm>
            <a:off x="5054601" y="0"/>
            <a:ext cx="7137399" cy="6857999"/>
          </a:xfrm>
          <a:prstGeom prst="parallelogram">
            <a:avLst/>
          </a:prstGeom>
        </p:spPr>
        <p:txBody>
          <a:bodyPr/>
          <a:lstStyle>
            <a:lvl1pPr algn="ctr">
              <a:defRPr sz="2400">
                <a:solidFill>
                  <a:srgbClr val="242D2F"/>
                </a:solidFill>
              </a:defRPr>
            </a:lvl1pPr>
          </a:lstStyle>
          <a:p>
            <a:r>
              <a:rPr lang="en-US" dirty="0"/>
              <a:t>Insert industry related picture</a:t>
            </a:r>
          </a:p>
        </p:txBody>
      </p:sp>
      <p:sp>
        <p:nvSpPr>
          <p:cNvPr id="11" name="Text Placeholder 2">
            <a:extLst>
              <a:ext uri="{FF2B5EF4-FFF2-40B4-BE49-F238E27FC236}">
                <a16:creationId xmlns:a16="http://schemas.microsoft.com/office/drawing/2014/main" id="{70689DE2-69C7-8C40-8C4B-D8F0F8F40DF8}"/>
              </a:ext>
            </a:extLst>
          </p:cNvPr>
          <p:cNvSpPr>
            <a:spLocks noGrp="1"/>
          </p:cNvSpPr>
          <p:nvPr>
            <p:ph type="body" sz="quarter" idx="11" hasCustomPrompt="1"/>
          </p:nvPr>
        </p:nvSpPr>
        <p:spPr>
          <a:xfrm>
            <a:off x="334963" y="1628775"/>
            <a:ext cx="3921100" cy="1241172"/>
          </a:xfrm>
          <a:prstGeom prst="rect">
            <a:avLst/>
          </a:prstGeom>
        </p:spPr>
        <p:txBody>
          <a:bodyPr lIns="0" tIns="0" rIns="0" bIns="0"/>
          <a:lstStyle>
            <a:lvl1pPr marL="0" indent="0" algn="l">
              <a:buNone/>
              <a:defRPr sz="3600">
                <a:solidFill>
                  <a:srgbClr val="FFFFFF"/>
                </a:solidFill>
              </a:defRPr>
            </a:lvl1pPr>
            <a:lvl2pPr marL="457200" indent="0">
              <a:buNone/>
              <a:defRPr sz="3200">
                <a:solidFill>
                  <a:srgbClr val="FFFFFF"/>
                </a:solidFill>
              </a:defRPr>
            </a:lvl2pPr>
            <a:lvl3pPr marL="914400" indent="0">
              <a:buNone/>
              <a:defRPr sz="2800">
                <a:solidFill>
                  <a:srgbClr val="FFFFFF"/>
                </a:solidFill>
              </a:defRPr>
            </a:lvl3pPr>
            <a:lvl4pPr marL="1371600" indent="0">
              <a:buNone/>
              <a:defRPr sz="2400">
                <a:solidFill>
                  <a:srgbClr val="FFFFFF"/>
                </a:solidFill>
              </a:defRPr>
            </a:lvl4pPr>
            <a:lvl5pPr marL="1828800" indent="0">
              <a:buNone/>
              <a:defRPr sz="2400">
                <a:solidFill>
                  <a:srgbClr val="FFFFFF"/>
                </a:solidFill>
              </a:defRPr>
            </a:lvl5pPr>
          </a:lstStyle>
          <a:p>
            <a:pPr lvl="0"/>
            <a:r>
              <a:rPr lang="en-US" dirty="0"/>
              <a:t>Solution overview</a:t>
            </a:r>
            <a:br>
              <a:rPr lang="en-US" dirty="0"/>
            </a:br>
            <a:r>
              <a:rPr lang="en-US" dirty="0"/>
              <a:t>or other title</a:t>
            </a:r>
          </a:p>
        </p:txBody>
      </p:sp>
      <p:pic>
        <p:nvPicPr>
          <p:cNvPr id="16" name="Graphic 15">
            <a:extLst>
              <a:ext uri="{FF2B5EF4-FFF2-40B4-BE49-F238E27FC236}">
                <a16:creationId xmlns:a16="http://schemas.microsoft.com/office/drawing/2014/main" id="{B391BE63-0792-F740-AE9B-136BCEB25E9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4963" y="438487"/>
            <a:ext cx="2227200" cy="576000"/>
          </a:xfrm>
          <a:prstGeom prst="rect">
            <a:avLst/>
          </a:prstGeom>
        </p:spPr>
      </p:pic>
      <p:pic>
        <p:nvPicPr>
          <p:cNvPr id="7" name="Graphic 6">
            <a:extLst>
              <a:ext uri="{FF2B5EF4-FFF2-40B4-BE49-F238E27FC236}">
                <a16:creationId xmlns:a16="http://schemas.microsoft.com/office/drawing/2014/main" id="{E7496357-6114-F544-A6EE-14E77A774E4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6449635"/>
            <a:ext cx="998482" cy="246137"/>
          </a:xfrm>
          <a:prstGeom prst="rect">
            <a:avLst/>
          </a:prstGeom>
        </p:spPr>
      </p:pic>
    </p:spTree>
    <p:extLst>
      <p:ext uri="{BB962C8B-B14F-4D97-AF65-F5344CB8AC3E}">
        <p14:creationId xmlns:p14="http://schemas.microsoft.com/office/powerpoint/2010/main" val="200616835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LS Activity title/chapter">
    <p:spTree>
      <p:nvGrpSpPr>
        <p:cNvPr id="1" name=""/>
        <p:cNvGrpSpPr/>
        <p:nvPr/>
      </p:nvGrpSpPr>
      <p:grpSpPr>
        <a:xfrm>
          <a:off x="0" y="0"/>
          <a:ext cx="0" cy="0"/>
          <a:chOff x="0" y="0"/>
          <a:chExt cx="0" cy="0"/>
        </a:xfrm>
      </p:grpSpPr>
      <p:sp>
        <p:nvSpPr>
          <p:cNvPr id="7" name="Parallelogram 8">
            <a:extLst>
              <a:ext uri="{FF2B5EF4-FFF2-40B4-BE49-F238E27FC236}">
                <a16:creationId xmlns:a16="http://schemas.microsoft.com/office/drawing/2014/main" id="{734D9F40-1FFC-884F-8855-5FF0E43583C9}"/>
              </a:ext>
            </a:extLst>
          </p:cNvPr>
          <p:cNvSpPr/>
          <p:nvPr userDrawn="1"/>
        </p:nvSpPr>
        <p:spPr>
          <a:xfrm>
            <a:off x="-16273" y="-15876"/>
            <a:ext cx="6645673" cy="6897687"/>
          </a:xfrm>
          <a:custGeom>
            <a:avLst/>
            <a:gdLst>
              <a:gd name="connsiteX0" fmla="*/ 0 w 12192001"/>
              <a:gd name="connsiteY0" fmla="*/ 6881812 h 6881812"/>
              <a:gd name="connsiteX1" fmla="*/ 17204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4323953 w 12192001"/>
              <a:gd name="connsiteY1" fmla="*/ 154940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55939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1556147 w 6598048"/>
              <a:gd name="connsiteY0" fmla="*/ 6246812 h 6881812"/>
              <a:gd name="connsiteX1" fmla="*/ 0 w 6598048"/>
              <a:gd name="connsiteY1" fmla="*/ 0 h 6881812"/>
              <a:gd name="connsiteX2" fmla="*/ 6598048 w 6598048"/>
              <a:gd name="connsiteY2" fmla="*/ 0 h 6881812"/>
              <a:gd name="connsiteX3" fmla="*/ 4877595 w 6598048"/>
              <a:gd name="connsiteY3" fmla="*/ 6881812 h 6881812"/>
              <a:gd name="connsiteX4" fmla="*/ 1556147 w 6598048"/>
              <a:gd name="connsiteY4" fmla="*/ 6246812 h 6881812"/>
              <a:gd name="connsiteX0" fmla="*/ 0 w 6645276"/>
              <a:gd name="connsiteY0" fmla="*/ 6872287 h 6881812"/>
              <a:gd name="connsiteX1" fmla="*/ 47228 w 6645276"/>
              <a:gd name="connsiteY1" fmla="*/ 0 h 6881812"/>
              <a:gd name="connsiteX2" fmla="*/ 6645276 w 6645276"/>
              <a:gd name="connsiteY2" fmla="*/ 0 h 6881812"/>
              <a:gd name="connsiteX3" fmla="*/ 4924823 w 6645276"/>
              <a:gd name="connsiteY3" fmla="*/ 6881812 h 6881812"/>
              <a:gd name="connsiteX4" fmla="*/ 0 w 6645276"/>
              <a:gd name="connsiteY4" fmla="*/ 6872287 h 6881812"/>
              <a:gd name="connsiteX0" fmla="*/ 397 w 6645673"/>
              <a:gd name="connsiteY0" fmla="*/ 6888162 h 6897687"/>
              <a:gd name="connsiteX1" fmla="*/ 0 w 6645673"/>
              <a:gd name="connsiteY1" fmla="*/ 0 h 6897687"/>
              <a:gd name="connsiteX2" fmla="*/ 6645673 w 6645673"/>
              <a:gd name="connsiteY2" fmla="*/ 15875 h 6897687"/>
              <a:gd name="connsiteX3" fmla="*/ 4925220 w 6645673"/>
              <a:gd name="connsiteY3" fmla="*/ 6897687 h 6897687"/>
              <a:gd name="connsiteX4" fmla="*/ 397 w 6645673"/>
              <a:gd name="connsiteY4" fmla="*/ 6888162 h 689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673" h="6897687">
                <a:moveTo>
                  <a:pt x="397" y="6888162"/>
                </a:moveTo>
                <a:cubicBezTo>
                  <a:pt x="265" y="4592108"/>
                  <a:pt x="132" y="2296054"/>
                  <a:pt x="0" y="0"/>
                </a:cubicBezTo>
                <a:lnTo>
                  <a:pt x="6645673" y="15875"/>
                </a:lnTo>
                <a:lnTo>
                  <a:pt x="4925220" y="6897687"/>
                </a:lnTo>
                <a:lnTo>
                  <a:pt x="397" y="6888162"/>
                </a:lnTo>
                <a:close/>
              </a:path>
            </a:pathLst>
          </a:custGeom>
          <a:gradFill>
            <a:gsLst>
              <a:gs pos="14000">
                <a:srgbClr val="242D2F"/>
              </a:gs>
              <a:gs pos="100000">
                <a:srgbClr val="004A8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3">
            <a:extLst>
              <a:ext uri="{FF2B5EF4-FFF2-40B4-BE49-F238E27FC236}">
                <a16:creationId xmlns:a16="http://schemas.microsoft.com/office/drawing/2014/main" id="{FF9F88D7-D6DB-764E-A5FF-5857669CD6DF}"/>
              </a:ext>
            </a:extLst>
          </p:cNvPr>
          <p:cNvSpPr>
            <a:spLocks noGrp="1"/>
          </p:cNvSpPr>
          <p:nvPr>
            <p:ph type="pic" sz="quarter" idx="10" hasCustomPrompt="1"/>
          </p:nvPr>
        </p:nvSpPr>
        <p:spPr>
          <a:xfrm>
            <a:off x="5054601" y="0"/>
            <a:ext cx="7137399" cy="6857999"/>
          </a:xfrm>
          <a:prstGeom prst="parallelogram">
            <a:avLst/>
          </a:prstGeom>
        </p:spPr>
        <p:txBody>
          <a:bodyPr/>
          <a:lstStyle>
            <a:lvl1pPr algn="ctr">
              <a:defRPr sz="2400">
                <a:solidFill>
                  <a:srgbClr val="242D2F"/>
                </a:solidFill>
              </a:defRPr>
            </a:lvl1pPr>
          </a:lstStyle>
          <a:p>
            <a:r>
              <a:rPr lang="en-US" dirty="0"/>
              <a:t>Insert industry related picture</a:t>
            </a:r>
          </a:p>
        </p:txBody>
      </p:sp>
      <p:sp>
        <p:nvSpPr>
          <p:cNvPr id="11" name="Text Placeholder 2">
            <a:extLst>
              <a:ext uri="{FF2B5EF4-FFF2-40B4-BE49-F238E27FC236}">
                <a16:creationId xmlns:a16="http://schemas.microsoft.com/office/drawing/2014/main" id="{70689DE2-69C7-8C40-8C4B-D8F0F8F40DF8}"/>
              </a:ext>
            </a:extLst>
          </p:cNvPr>
          <p:cNvSpPr>
            <a:spLocks noGrp="1"/>
          </p:cNvSpPr>
          <p:nvPr>
            <p:ph type="body" sz="quarter" idx="11" hasCustomPrompt="1"/>
          </p:nvPr>
        </p:nvSpPr>
        <p:spPr>
          <a:xfrm>
            <a:off x="334963" y="1628775"/>
            <a:ext cx="3921100" cy="1241172"/>
          </a:xfrm>
          <a:prstGeom prst="rect">
            <a:avLst/>
          </a:prstGeom>
        </p:spPr>
        <p:txBody>
          <a:bodyPr lIns="0" tIns="0" rIns="0" bIns="0"/>
          <a:lstStyle>
            <a:lvl1pPr marL="0" indent="0" algn="l">
              <a:buNone/>
              <a:defRPr sz="3600">
                <a:solidFill>
                  <a:srgbClr val="FFFFFF"/>
                </a:solidFill>
              </a:defRPr>
            </a:lvl1pPr>
            <a:lvl2pPr marL="457200" indent="0">
              <a:buNone/>
              <a:defRPr sz="3200">
                <a:solidFill>
                  <a:srgbClr val="FFFFFF"/>
                </a:solidFill>
              </a:defRPr>
            </a:lvl2pPr>
            <a:lvl3pPr marL="914400" indent="0">
              <a:buNone/>
              <a:defRPr sz="2800">
                <a:solidFill>
                  <a:srgbClr val="FFFFFF"/>
                </a:solidFill>
              </a:defRPr>
            </a:lvl3pPr>
            <a:lvl4pPr marL="1371600" indent="0">
              <a:buNone/>
              <a:defRPr sz="2400">
                <a:solidFill>
                  <a:srgbClr val="FFFFFF"/>
                </a:solidFill>
              </a:defRPr>
            </a:lvl4pPr>
            <a:lvl5pPr marL="1828800" indent="0">
              <a:buNone/>
              <a:defRPr sz="2400">
                <a:solidFill>
                  <a:srgbClr val="FFFFFF"/>
                </a:solidFill>
              </a:defRPr>
            </a:lvl5pPr>
          </a:lstStyle>
          <a:p>
            <a:pPr lvl="0"/>
            <a:r>
              <a:rPr lang="en-US" dirty="0"/>
              <a:t>Solution overview</a:t>
            </a:r>
            <a:br>
              <a:rPr lang="en-US" dirty="0"/>
            </a:br>
            <a:r>
              <a:rPr lang="en-US" dirty="0"/>
              <a:t>or other title</a:t>
            </a:r>
          </a:p>
        </p:txBody>
      </p:sp>
      <p:pic>
        <p:nvPicPr>
          <p:cNvPr id="13" name="Graphic 12">
            <a:extLst>
              <a:ext uri="{FF2B5EF4-FFF2-40B4-BE49-F238E27FC236}">
                <a16:creationId xmlns:a16="http://schemas.microsoft.com/office/drawing/2014/main" id="{9137ECE4-AFCA-D543-8161-EC02A93A84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6449635"/>
            <a:ext cx="998482" cy="246137"/>
          </a:xfrm>
          <a:prstGeom prst="rect">
            <a:avLst/>
          </a:prstGeom>
        </p:spPr>
      </p:pic>
      <p:pic>
        <p:nvPicPr>
          <p:cNvPr id="16" name="Graphic 15">
            <a:extLst>
              <a:ext uri="{FF2B5EF4-FFF2-40B4-BE49-F238E27FC236}">
                <a16:creationId xmlns:a16="http://schemas.microsoft.com/office/drawing/2014/main" id="{B391BE63-0792-F740-AE9B-136BCEB25E9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34963" y="438938"/>
            <a:ext cx="3210243" cy="576000"/>
          </a:xfrm>
          <a:prstGeom prst="rect">
            <a:avLst/>
          </a:prstGeom>
        </p:spPr>
      </p:pic>
    </p:spTree>
    <p:extLst>
      <p:ext uri="{BB962C8B-B14F-4D97-AF65-F5344CB8AC3E}">
        <p14:creationId xmlns:p14="http://schemas.microsoft.com/office/powerpoint/2010/main" val="275613447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LS Insight title/chapter">
    <p:spTree>
      <p:nvGrpSpPr>
        <p:cNvPr id="1" name=""/>
        <p:cNvGrpSpPr/>
        <p:nvPr/>
      </p:nvGrpSpPr>
      <p:grpSpPr>
        <a:xfrm>
          <a:off x="0" y="0"/>
          <a:ext cx="0" cy="0"/>
          <a:chOff x="0" y="0"/>
          <a:chExt cx="0" cy="0"/>
        </a:xfrm>
      </p:grpSpPr>
      <p:sp>
        <p:nvSpPr>
          <p:cNvPr id="9" name="Parallelogram 8">
            <a:extLst>
              <a:ext uri="{FF2B5EF4-FFF2-40B4-BE49-F238E27FC236}">
                <a16:creationId xmlns:a16="http://schemas.microsoft.com/office/drawing/2014/main" id="{3D879DAC-EE26-784B-BC21-C869F7C6E7FC}"/>
              </a:ext>
            </a:extLst>
          </p:cNvPr>
          <p:cNvSpPr/>
          <p:nvPr userDrawn="1"/>
        </p:nvSpPr>
        <p:spPr>
          <a:xfrm>
            <a:off x="-16273" y="-15876"/>
            <a:ext cx="6645673" cy="6897687"/>
          </a:xfrm>
          <a:custGeom>
            <a:avLst/>
            <a:gdLst>
              <a:gd name="connsiteX0" fmla="*/ 0 w 12192001"/>
              <a:gd name="connsiteY0" fmla="*/ 6881812 h 6881812"/>
              <a:gd name="connsiteX1" fmla="*/ 17204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4323953 w 12192001"/>
              <a:gd name="connsiteY1" fmla="*/ 154940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55939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1556147 w 6598048"/>
              <a:gd name="connsiteY0" fmla="*/ 6246812 h 6881812"/>
              <a:gd name="connsiteX1" fmla="*/ 0 w 6598048"/>
              <a:gd name="connsiteY1" fmla="*/ 0 h 6881812"/>
              <a:gd name="connsiteX2" fmla="*/ 6598048 w 6598048"/>
              <a:gd name="connsiteY2" fmla="*/ 0 h 6881812"/>
              <a:gd name="connsiteX3" fmla="*/ 4877595 w 6598048"/>
              <a:gd name="connsiteY3" fmla="*/ 6881812 h 6881812"/>
              <a:gd name="connsiteX4" fmla="*/ 1556147 w 6598048"/>
              <a:gd name="connsiteY4" fmla="*/ 6246812 h 6881812"/>
              <a:gd name="connsiteX0" fmla="*/ 0 w 6645276"/>
              <a:gd name="connsiteY0" fmla="*/ 6872287 h 6881812"/>
              <a:gd name="connsiteX1" fmla="*/ 47228 w 6645276"/>
              <a:gd name="connsiteY1" fmla="*/ 0 h 6881812"/>
              <a:gd name="connsiteX2" fmla="*/ 6645276 w 6645276"/>
              <a:gd name="connsiteY2" fmla="*/ 0 h 6881812"/>
              <a:gd name="connsiteX3" fmla="*/ 4924823 w 6645276"/>
              <a:gd name="connsiteY3" fmla="*/ 6881812 h 6881812"/>
              <a:gd name="connsiteX4" fmla="*/ 0 w 6645276"/>
              <a:gd name="connsiteY4" fmla="*/ 6872287 h 6881812"/>
              <a:gd name="connsiteX0" fmla="*/ 397 w 6645673"/>
              <a:gd name="connsiteY0" fmla="*/ 6888162 h 6897687"/>
              <a:gd name="connsiteX1" fmla="*/ 0 w 6645673"/>
              <a:gd name="connsiteY1" fmla="*/ 0 h 6897687"/>
              <a:gd name="connsiteX2" fmla="*/ 6645673 w 6645673"/>
              <a:gd name="connsiteY2" fmla="*/ 15875 h 6897687"/>
              <a:gd name="connsiteX3" fmla="*/ 4925220 w 6645673"/>
              <a:gd name="connsiteY3" fmla="*/ 6897687 h 6897687"/>
              <a:gd name="connsiteX4" fmla="*/ 397 w 6645673"/>
              <a:gd name="connsiteY4" fmla="*/ 6888162 h 689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673" h="6897687">
                <a:moveTo>
                  <a:pt x="397" y="6888162"/>
                </a:moveTo>
                <a:cubicBezTo>
                  <a:pt x="265" y="4592108"/>
                  <a:pt x="132" y="2296054"/>
                  <a:pt x="0" y="0"/>
                </a:cubicBezTo>
                <a:lnTo>
                  <a:pt x="6645673" y="15875"/>
                </a:lnTo>
                <a:lnTo>
                  <a:pt x="4925220" y="6897687"/>
                </a:lnTo>
                <a:lnTo>
                  <a:pt x="397" y="6888162"/>
                </a:lnTo>
                <a:close/>
              </a:path>
            </a:pathLst>
          </a:custGeom>
          <a:gradFill>
            <a:gsLst>
              <a:gs pos="14000">
                <a:srgbClr val="242D2F"/>
              </a:gs>
              <a:gs pos="100000">
                <a:srgbClr val="004A8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3">
            <a:extLst>
              <a:ext uri="{FF2B5EF4-FFF2-40B4-BE49-F238E27FC236}">
                <a16:creationId xmlns:a16="http://schemas.microsoft.com/office/drawing/2014/main" id="{FF9F88D7-D6DB-764E-A5FF-5857669CD6DF}"/>
              </a:ext>
            </a:extLst>
          </p:cNvPr>
          <p:cNvSpPr>
            <a:spLocks noGrp="1"/>
          </p:cNvSpPr>
          <p:nvPr>
            <p:ph type="pic" sz="quarter" idx="10" hasCustomPrompt="1"/>
          </p:nvPr>
        </p:nvSpPr>
        <p:spPr>
          <a:xfrm>
            <a:off x="5054601" y="0"/>
            <a:ext cx="7137399" cy="6857999"/>
          </a:xfrm>
          <a:prstGeom prst="parallelogram">
            <a:avLst/>
          </a:prstGeom>
        </p:spPr>
        <p:txBody>
          <a:bodyPr/>
          <a:lstStyle>
            <a:lvl1pPr algn="ctr">
              <a:defRPr sz="2400">
                <a:solidFill>
                  <a:srgbClr val="242D2F"/>
                </a:solidFill>
              </a:defRPr>
            </a:lvl1pPr>
          </a:lstStyle>
          <a:p>
            <a:r>
              <a:rPr lang="en-US" dirty="0"/>
              <a:t>Insert industry related picture</a:t>
            </a:r>
          </a:p>
        </p:txBody>
      </p:sp>
      <p:sp>
        <p:nvSpPr>
          <p:cNvPr id="11" name="Text Placeholder 2">
            <a:extLst>
              <a:ext uri="{FF2B5EF4-FFF2-40B4-BE49-F238E27FC236}">
                <a16:creationId xmlns:a16="http://schemas.microsoft.com/office/drawing/2014/main" id="{70689DE2-69C7-8C40-8C4B-D8F0F8F40DF8}"/>
              </a:ext>
            </a:extLst>
          </p:cNvPr>
          <p:cNvSpPr>
            <a:spLocks noGrp="1"/>
          </p:cNvSpPr>
          <p:nvPr>
            <p:ph type="body" sz="quarter" idx="11" hasCustomPrompt="1"/>
          </p:nvPr>
        </p:nvSpPr>
        <p:spPr>
          <a:xfrm>
            <a:off x="334963" y="1628775"/>
            <a:ext cx="3921100" cy="1241172"/>
          </a:xfrm>
          <a:prstGeom prst="rect">
            <a:avLst/>
          </a:prstGeom>
        </p:spPr>
        <p:txBody>
          <a:bodyPr lIns="0" tIns="0" rIns="0" bIns="0"/>
          <a:lstStyle>
            <a:lvl1pPr marL="0" indent="0" algn="l">
              <a:buNone/>
              <a:defRPr sz="3600">
                <a:solidFill>
                  <a:srgbClr val="FFFFFF"/>
                </a:solidFill>
              </a:defRPr>
            </a:lvl1pPr>
            <a:lvl2pPr marL="457200" indent="0">
              <a:buNone/>
              <a:defRPr sz="3200">
                <a:solidFill>
                  <a:srgbClr val="FFFFFF"/>
                </a:solidFill>
              </a:defRPr>
            </a:lvl2pPr>
            <a:lvl3pPr marL="914400" indent="0">
              <a:buNone/>
              <a:defRPr sz="2800">
                <a:solidFill>
                  <a:srgbClr val="FFFFFF"/>
                </a:solidFill>
              </a:defRPr>
            </a:lvl3pPr>
            <a:lvl4pPr marL="1371600" indent="0">
              <a:buNone/>
              <a:defRPr sz="2400">
                <a:solidFill>
                  <a:srgbClr val="FFFFFF"/>
                </a:solidFill>
              </a:defRPr>
            </a:lvl4pPr>
            <a:lvl5pPr marL="1828800" indent="0">
              <a:buNone/>
              <a:defRPr sz="2400">
                <a:solidFill>
                  <a:srgbClr val="FFFFFF"/>
                </a:solidFill>
              </a:defRPr>
            </a:lvl5pPr>
          </a:lstStyle>
          <a:p>
            <a:pPr lvl="0"/>
            <a:r>
              <a:rPr lang="en-US" dirty="0"/>
              <a:t>Solution overview</a:t>
            </a:r>
            <a:br>
              <a:rPr lang="en-US" dirty="0"/>
            </a:br>
            <a:r>
              <a:rPr lang="en-US" dirty="0"/>
              <a:t>or other title</a:t>
            </a:r>
          </a:p>
        </p:txBody>
      </p:sp>
      <p:pic>
        <p:nvPicPr>
          <p:cNvPr id="16" name="Graphic 15">
            <a:extLst>
              <a:ext uri="{FF2B5EF4-FFF2-40B4-BE49-F238E27FC236}">
                <a16:creationId xmlns:a16="http://schemas.microsoft.com/office/drawing/2014/main" id="{B391BE63-0792-F740-AE9B-136BCEB25E9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78125" y="230132"/>
            <a:ext cx="3993818" cy="1008000"/>
          </a:xfrm>
          <a:prstGeom prst="rect">
            <a:avLst/>
          </a:prstGeom>
        </p:spPr>
      </p:pic>
      <p:pic>
        <p:nvPicPr>
          <p:cNvPr id="7" name="Graphic 6">
            <a:extLst>
              <a:ext uri="{FF2B5EF4-FFF2-40B4-BE49-F238E27FC236}">
                <a16:creationId xmlns:a16="http://schemas.microsoft.com/office/drawing/2014/main" id="{6F582F24-7FBA-D54D-896C-B97729A2C0B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6449635"/>
            <a:ext cx="998482" cy="246137"/>
          </a:xfrm>
          <a:prstGeom prst="rect">
            <a:avLst/>
          </a:prstGeom>
        </p:spPr>
      </p:pic>
    </p:spTree>
    <p:extLst>
      <p:ext uri="{BB962C8B-B14F-4D97-AF65-F5344CB8AC3E}">
        <p14:creationId xmlns:p14="http://schemas.microsoft.com/office/powerpoint/2010/main" val="154741699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LS Recommend title/chapter">
    <p:spTree>
      <p:nvGrpSpPr>
        <p:cNvPr id="1" name=""/>
        <p:cNvGrpSpPr/>
        <p:nvPr/>
      </p:nvGrpSpPr>
      <p:grpSpPr>
        <a:xfrm>
          <a:off x="0" y="0"/>
          <a:ext cx="0" cy="0"/>
          <a:chOff x="0" y="0"/>
          <a:chExt cx="0" cy="0"/>
        </a:xfrm>
      </p:grpSpPr>
      <p:sp>
        <p:nvSpPr>
          <p:cNvPr id="9" name="Parallelogram 8">
            <a:extLst>
              <a:ext uri="{FF2B5EF4-FFF2-40B4-BE49-F238E27FC236}">
                <a16:creationId xmlns:a16="http://schemas.microsoft.com/office/drawing/2014/main" id="{B55F148D-13E8-AD40-BCD6-28BFEA958617}"/>
              </a:ext>
            </a:extLst>
          </p:cNvPr>
          <p:cNvSpPr/>
          <p:nvPr userDrawn="1"/>
        </p:nvSpPr>
        <p:spPr>
          <a:xfrm>
            <a:off x="-16273" y="-15876"/>
            <a:ext cx="6645673" cy="6897687"/>
          </a:xfrm>
          <a:custGeom>
            <a:avLst/>
            <a:gdLst>
              <a:gd name="connsiteX0" fmla="*/ 0 w 12192001"/>
              <a:gd name="connsiteY0" fmla="*/ 6881812 h 6881812"/>
              <a:gd name="connsiteX1" fmla="*/ 17204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4323953 w 12192001"/>
              <a:gd name="connsiteY1" fmla="*/ 154940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55939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1556147 w 6598048"/>
              <a:gd name="connsiteY0" fmla="*/ 6246812 h 6881812"/>
              <a:gd name="connsiteX1" fmla="*/ 0 w 6598048"/>
              <a:gd name="connsiteY1" fmla="*/ 0 h 6881812"/>
              <a:gd name="connsiteX2" fmla="*/ 6598048 w 6598048"/>
              <a:gd name="connsiteY2" fmla="*/ 0 h 6881812"/>
              <a:gd name="connsiteX3" fmla="*/ 4877595 w 6598048"/>
              <a:gd name="connsiteY3" fmla="*/ 6881812 h 6881812"/>
              <a:gd name="connsiteX4" fmla="*/ 1556147 w 6598048"/>
              <a:gd name="connsiteY4" fmla="*/ 6246812 h 6881812"/>
              <a:gd name="connsiteX0" fmla="*/ 0 w 6645276"/>
              <a:gd name="connsiteY0" fmla="*/ 6872287 h 6881812"/>
              <a:gd name="connsiteX1" fmla="*/ 47228 w 6645276"/>
              <a:gd name="connsiteY1" fmla="*/ 0 h 6881812"/>
              <a:gd name="connsiteX2" fmla="*/ 6645276 w 6645276"/>
              <a:gd name="connsiteY2" fmla="*/ 0 h 6881812"/>
              <a:gd name="connsiteX3" fmla="*/ 4924823 w 6645276"/>
              <a:gd name="connsiteY3" fmla="*/ 6881812 h 6881812"/>
              <a:gd name="connsiteX4" fmla="*/ 0 w 6645276"/>
              <a:gd name="connsiteY4" fmla="*/ 6872287 h 6881812"/>
              <a:gd name="connsiteX0" fmla="*/ 397 w 6645673"/>
              <a:gd name="connsiteY0" fmla="*/ 6888162 h 6897687"/>
              <a:gd name="connsiteX1" fmla="*/ 0 w 6645673"/>
              <a:gd name="connsiteY1" fmla="*/ 0 h 6897687"/>
              <a:gd name="connsiteX2" fmla="*/ 6645673 w 6645673"/>
              <a:gd name="connsiteY2" fmla="*/ 15875 h 6897687"/>
              <a:gd name="connsiteX3" fmla="*/ 4925220 w 6645673"/>
              <a:gd name="connsiteY3" fmla="*/ 6897687 h 6897687"/>
              <a:gd name="connsiteX4" fmla="*/ 397 w 6645673"/>
              <a:gd name="connsiteY4" fmla="*/ 6888162 h 689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673" h="6897687">
                <a:moveTo>
                  <a:pt x="397" y="6888162"/>
                </a:moveTo>
                <a:cubicBezTo>
                  <a:pt x="265" y="4592108"/>
                  <a:pt x="132" y="2296054"/>
                  <a:pt x="0" y="0"/>
                </a:cubicBezTo>
                <a:lnTo>
                  <a:pt x="6645673" y="15875"/>
                </a:lnTo>
                <a:lnTo>
                  <a:pt x="4925220" y="6897687"/>
                </a:lnTo>
                <a:lnTo>
                  <a:pt x="397" y="6888162"/>
                </a:lnTo>
                <a:close/>
              </a:path>
            </a:pathLst>
          </a:custGeom>
          <a:gradFill>
            <a:gsLst>
              <a:gs pos="14000">
                <a:srgbClr val="242D2F"/>
              </a:gs>
              <a:gs pos="100000">
                <a:srgbClr val="004A8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3">
            <a:extLst>
              <a:ext uri="{FF2B5EF4-FFF2-40B4-BE49-F238E27FC236}">
                <a16:creationId xmlns:a16="http://schemas.microsoft.com/office/drawing/2014/main" id="{FF9F88D7-D6DB-764E-A5FF-5857669CD6DF}"/>
              </a:ext>
            </a:extLst>
          </p:cNvPr>
          <p:cNvSpPr>
            <a:spLocks noGrp="1"/>
          </p:cNvSpPr>
          <p:nvPr>
            <p:ph type="pic" sz="quarter" idx="10" hasCustomPrompt="1"/>
          </p:nvPr>
        </p:nvSpPr>
        <p:spPr>
          <a:xfrm>
            <a:off x="5054601" y="0"/>
            <a:ext cx="7137399" cy="6857999"/>
          </a:xfrm>
          <a:prstGeom prst="parallelogram">
            <a:avLst/>
          </a:prstGeom>
        </p:spPr>
        <p:txBody>
          <a:bodyPr/>
          <a:lstStyle>
            <a:lvl1pPr algn="ctr">
              <a:defRPr sz="2400">
                <a:solidFill>
                  <a:srgbClr val="242D2F"/>
                </a:solidFill>
              </a:defRPr>
            </a:lvl1pPr>
          </a:lstStyle>
          <a:p>
            <a:r>
              <a:rPr lang="en-US" dirty="0"/>
              <a:t>Insert industry related picture</a:t>
            </a:r>
          </a:p>
        </p:txBody>
      </p:sp>
      <p:sp>
        <p:nvSpPr>
          <p:cNvPr id="11" name="Text Placeholder 2">
            <a:extLst>
              <a:ext uri="{FF2B5EF4-FFF2-40B4-BE49-F238E27FC236}">
                <a16:creationId xmlns:a16="http://schemas.microsoft.com/office/drawing/2014/main" id="{70689DE2-69C7-8C40-8C4B-D8F0F8F40DF8}"/>
              </a:ext>
            </a:extLst>
          </p:cNvPr>
          <p:cNvSpPr>
            <a:spLocks noGrp="1"/>
          </p:cNvSpPr>
          <p:nvPr>
            <p:ph type="body" sz="quarter" idx="11" hasCustomPrompt="1"/>
          </p:nvPr>
        </p:nvSpPr>
        <p:spPr>
          <a:xfrm>
            <a:off x="334963" y="1628775"/>
            <a:ext cx="3921100" cy="1241172"/>
          </a:xfrm>
          <a:prstGeom prst="rect">
            <a:avLst/>
          </a:prstGeom>
        </p:spPr>
        <p:txBody>
          <a:bodyPr lIns="0" tIns="0" rIns="0" bIns="0"/>
          <a:lstStyle>
            <a:lvl1pPr marL="0" indent="0" algn="l">
              <a:buNone/>
              <a:defRPr sz="3600">
                <a:solidFill>
                  <a:srgbClr val="FFFFFF"/>
                </a:solidFill>
              </a:defRPr>
            </a:lvl1pPr>
            <a:lvl2pPr marL="457200" indent="0">
              <a:buNone/>
              <a:defRPr sz="3200">
                <a:solidFill>
                  <a:srgbClr val="FFFFFF"/>
                </a:solidFill>
              </a:defRPr>
            </a:lvl2pPr>
            <a:lvl3pPr marL="914400" indent="0">
              <a:buNone/>
              <a:defRPr sz="2800">
                <a:solidFill>
                  <a:srgbClr val="FFFFFF"/>
                </a:solidFill>
              </a:defRPr>
            </a:lvl3pPr>
            <a:lvl4pPr marL="1371600" indent="0">
              <a:buNone/>
              <a:defRPr sz="2400">
                <a:solidFill>
                  <a:srgbClr val="FFFFFF"/>
                </a:solidFill>
              </a:defRPr>
            </a:lvl4pPr>
            <a:lvl5pPr marL="1828800" indent="0">
              <a:buNone/>
              <a:defRPr sz="2400">
                <a:solidFill>
                  <a:srgbClr val="FFFFFF"/>
                </a:solidFill>
              </a:defRPr>
            </a:lvl5pPr>
          </a:lstStyle>
          <a:p>
            <a:pPr lvl="0"/>
            <a:r>
              <a:rPr lang="en-US" dirty="0"/>
              <a:t>Solution overview</a:t>
            </a:r>
            <a:br>
              <a:rPr lang="en-US" dirty="0"/>
            </a:br>
            <a:r>
              <a:rPr lang="en-US" dirty="0"/>
              <a:t>or other title</a:t>
            </a:r>
          </a:p>
        </p:txBody>
      </p:sp>
      <p:pic>
        <p:nvPicPr>
          <p:cNvPr id="16" name="Graphic 15">
            <a:extLst>
              <a:ext uri="{FF2B5EF4-FFF2-40B4-BE49-F238E27FC236}">
                <a16:creationId xmlns:a16="http://schemas.microsoft.com/office/drawing/2014/main" id="{B391BE63-0792-F740-AE9B-136BCEB25E9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4963" y="438066"/>
            <a:ext cx="4216323" cy="576000"/>
          </a:xfrm>
          <a:prstGeom prst="rect">
            <a:avLst/>
          </a:prstGeom>
        </p:spPr>
      </p:pic>
      <p:pic>
        <p:nvPicPr>
          <p:cNvPr id="7" name="Graphic 6">
            <a:extLst>
              <a:ext uri="{FF2B5EF4-FFF2-40B4-BE49-F238E27FC236}">
                <a16:creationId xmlns:a16="http://schemas.microsoft.com/office/drawing/2014/main" id="{6F582F24-7FBA-D54D-896C-B97729A2C0B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6449635"/>
            <a:ext cx="998482" cy="246137"/>
          </a:xfrm>
          <a:prstGeom prst="rect">
            <a:avLst/>
          </a:prstGeom>
        </p:spPr>
      </p:pic>
    </p:spTree>
    <p:extLst>
      <p:ext uri="{BB962C8B-B14F-4D97-AF65-F5344CB8AC3E}">
        <p14:creationId xmlns:p14="http://schemas.microsoft.com/office/powerpoint/2010/main" val="310240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end slide with text 1">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B7A5FAAC-20B0-0A41-8C3A-893FDA0240E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012166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LS BI title/chapter">
    <p:spTree>
      <p:nvGrpSpPr>
        <p:cNvPr id="1" name=""/>
        <p:cNvGrpSpPr/>
        <p:nvPr/>
      </p:nvGrpSpPr>
      <p:grpSpPr>
        <a:xfrm>
          <a:off x="0" y="0"/>
          <a:ext cx="0" cy="0"/>
          <a:chOff x="0" y="0"/>
          <a:chExt cx="0" cy="0"/>
        </a:xfrm>
      </p:grpSpPr>
      <p:sp>
        <p:nvSpPr>
          <p:cNvPr id="9" name="Parallelogram 8">
            <a:extLst>
              <a:ext uri="{FF2B5EF4-FFF2-40B4-BE49-F238E27FC236}">
                <a16:creationId xmlns:a16="http://schemas.microsoft.com/office/drawing/2014/main" id="{DF5C2128-9B50-B541-A5C6-31AACF2D015E}"/>
              </a:ext>
            </a:extLst>
          </p:cNvPr>
          <p:cNvSpPr/>
          <p:nvPr userDrawn="1"/>
        </p:nvSpPr>
        <p:spPr>
          <a:xfrm>
            <a:off x="-16273" y="-15876"/>
            <a:ext cx="6645673" cy="6897687"/>
          </a:xfrm>
          <a:custGeom>
            <a:avLst/>
            <a:gdLst>
              <a:gd name="connsiteX0" fmla="*/ 0 w 12192001"/>
              <a:gd name="connsiteY0" fmla="*/ 6881812 h 6881812"/>
              <a:gd name="connsiteX1" fmla="*/ 17204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4323953 w 12192001"/>
              <a:gd name="connsiteY1" fmla="*/ 154940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55939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1556147 w 6598048"/>
              <a:gd name="connsiteY0" fmla="*/ 6246812 h 6881812"/>
              <a:gd name="connsiteX1" fmla="*/ 0 w 6598048"/>
              <a:gd name="connsiteY1" fmla="*/ 0 h 6881812"/>
              <a:gd name="connsiteX2" fmla="*/ 6598048 w 6598048"/>
              <a:gd name="connsiteY2" fmla="*/ 0 h 6881812"/>
              <a:gd name="connsiteX3" fmla="*/ 4877595 w 6598048"/>
              <a:gd name="connsiteY3" fmla="*/ 6881812 h 6881812"/>
              <a:gd name="connsiteX4" fmla="*/ 1556147 w 6598048"/>
              <a:gd name="connsiteY4" fmla="*/ 6246812 h 6881812"/>
              <a:gd name="connsiteX0" fmla="*/ 0 w 6645276"/>
              <a:gd name="connsiteY0" fmla="*/ 6872287 h 6881812"/>
              <a:gd name="connsiteX1" fmla="*/ 47228 w 6645276"/>
              <a:gd name="connsiteY1" fmla="*/ 0 h 6881812"/>
              <a:gd name="connsiteX2" fmla="*/ 6645276 w 6645276"/>
              <a:gd name="connsiteY2" fmla="*/ 0 h 6881812"/>
              <a:gd name="connsiteX3" fmla="*/ 4924823 w 6645276"/>
              <a:gd name="connsiteY3" fmla="*/ 6881812 h 6881812"/>
              <a:gd name="connsiteX4" fmla="*/ 0 w 6645276"/>
              <a:gd name="connsiteY4" fmla="*/ 6872287 h 6881812"/>
              <a:gd name="connsiteX0" fmla="*/ 397 w 6645673"/>
              <a:gd name="connsiteY0" fmla="*/ 6888162 h 6897687"/>
              <a:gd name="connsiteX1" fmla="*/ 0 w 6645673"/>
              <a:gd name="connsiteY1" fmla="*/ 0 h 6897687"/>
              <a:gd name="connsiteX2" fmla="*/ 6645673 w 6645673"/>
              <a:gd name="connsiteY2" fmla="*/ 15875 h 6897687"/>
              <a:gd name="connsiteX3" fmla="*/ 4925220 w 6645673"/>
              <a:gd name="connsiteY3" fmla="*/ 6897687 h 6897687"/>
              <a:gd name="connsiteX4" fmla="*/ 397 w 6645673"/>
              <a:gd name="connsiteY4" fmla="*/ 6888162 h 689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673" h="6897687">
                <a:moveTo>
                  <a:pt x="397" y="6888162"/>
                </a:moveTo>
                <a:cubicBezTo>
                  <a:pt x="265" y="4592108"/>
                  <a:pt x="132" y="2296054"/>
                  <a:pt x="0" y="0"/>
                </a:cubicBezTo>
                <a:lnTo>
                  <a:pt x="6645673" y="15875"/>
                </a:lnTo>
                <a:lnTo>
                  <a:pt x="4925220" y="6897687"/>
                </a:lnTo>
                <a:lnTo>
                  <a:pt x="397" y="6888162"/>
                </a:lnTo>
                <a:close/>
              </a:path>
            </a:pathLst>
          </a:custGeom>
          <a:gradFill>
            <a:gsLst>
              <a:gs pos="14000">
                <a:srgbClr val="242D2F"/>
              </a:gs>
              <a:gs pos="100000">
                <a:srgbClr val="004A8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3">
            <a:extLst>
              <a:ext uri="{FF2B5EF4-FFF2-40B4-BE49-F238E27FC236}">
                <a16:creationId xmlns:a16="http://schemas.microsoft.com/office/drawing/2014/main" id="{FF9F88D7-D6DB-764E-A5FF-5857669CD6DF}"/>
              </a:ext>
            </a:extLst>
          </p:cNvPr>
          <p:cNvSpPr>
            <a:spLocks noGrp="1"/>
          </p:cNvSpPr>
          <p:nvPr>
            <p:ph type="pic" sz="quarter" idx="10" hasCustomPrompt="1"/>
          </p:nvPr>
        </p:nvSpPr>
        <p:spPr>
          <a:xfrm>
            <a:off x="5054601" y="0"/>
            <a:ext cx="7137399" cy="6857999"/>
          </a:xfrm>
          <a:prstGeom prst="parallelogram">
            <a:avLst/>
          </a:prstGeom>
        </p:spPr>
        <p:txBody>
          <a:bodyPr/>
          <a:lstStyle>
            <a:lvl1pPr algn="ctr">
              <a:defRPr sz="2400">
                <a:solidFill>
                  <a:srgbClr val="242D2F"/>
                </a:solidFill>
              </a:defRPr>
            </a:lvl1pPr>
          </a:lstStyle>
          <a:p>
            <a:r>
              <a:rPr lang="en-US" dirty="0"/>
              <a:t>Insert industry related picture</a:t>
            </a:r>
          </a:p>
        </p:txBody>
      </p:sp>
      <p:sp>
        <p:nvSpPr>
          <p:cNvPr id="11" name="Text Placeholder 2">
            <a:extLst>
              <a:ext uri="{FF2B5EF4-FFF2-40B4-BE49-F238E27FC236}">
                <a16:creationId xmlns:a16="http://schemas.microsoft.com/office/drawing/2014/main" id="{70689DE2-69C7-8C40-8C4B-D8F0F8F40DF8}"/>
              </a:ext>
            </a:extLst>
          </p:cNvPr>
          <p:cNvSpPr>
            <a:spLocks noGrp="1"/>
          </p:cNvSpPr>
          <p:nvPr>
            <p:ph type="body" sz="quarter" idx="11" hasCustomPrompt="1"/>
          </p:nvPr>
        </p:nvSpPr>
        <p:spPr>
          <a:xfrm>
            <a:off x="334963" y="1628775"/>
            <a:ext cx="3921100" cy="1241172"/>
          </a:xfrm>
          <a:prstGeom prst="rect">
            <a:avLst/>
          </a:prstGeom>
        </p:spPr>
        <p:txBody>
          <a:bodyPr lIns="0" tIns="0" rIns="0" bIns="0"/>
          <a:lstStyle>
            <a:lvl1pPr marL="0" indent="0" algn="l">
              <a:buNone/>
              <a:defRPr sz="3600">
                <a:solidFill>
                  <a:srgbClr val="FFFFFF"/>
                </a:solidFill>
              </a:defRPr>
            </a:lvl1pPr>
            <a:lvl2pPr marL="457200" indent="0">
              <a:buNone/>
              <a:defRPr sz="3200">
                <a:solidFill>
                  <a:srgbClr val="FFFFFF"/>
                </a:solidFill>
              </a:defRPr>
            </a:lvl2pPr>
            <a:lvl3pPr marL="914400" indent="0">
              <a:buNone/>
              <a:defRPr sz="2800">
                <a:solidFill>
                  <a:srgbClr val="FFFFFF"/>
                </a:solidFill>
              </a:defRPr>
            </a:lvl3pPr>
            <a:lvl4pPr marL="1371600" indent="0">
              <a:buNone/>
              <a:defRPr sz="2400">
                <a:solidFill>
                  <a:srgbClr val="FFFFFF"/>
                </a:solidFill>
              </a:defRPr>
            </a:lvl4pPr>
            <a:lvl5pPr marL="1828800" indent="0">
              <a:buNone/>
              <a:defRPr sz="2400">
                <a:solidFill>
                  <a:srgbClr val="FFFFFF"/>
                </a:solidFill>
              </a:defRPr>
            </a:lvl5pPr>
          </a:lstStyle>
          <a:p>
            <a:pPr lvl="0"/>
            <a:r>
              <a:rPr lang="en-US" dirty="0"/>
              <a:t>Solution overview</a:t>
            </a:r>
            <a:br>
              <a:rPr lang="en-US" dirty="0"/>
            </a:br>
            <a:r>
              <a:rPr lang="en-US" dirty="0"/>
              <a:t>or other title</a:t>
            </a:r>
          </a:p>
        </p:txBody>
      </p:sp>
      <p:pic>
        <p:nvPicPr>
          <p:cNvPr id="16" name="Graphic 15">
            <a:extLst>
              <a:ext uri="{FF2B5EF4-FFF2-40B4-BE49-F238E27FC236}">
                <a16:creationId xmlns:a16="http://schemas.microsoft.com/office/drawing/2014/main" id="{B391BE63-0792-F740-AE9B-136BCEB25E9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8069" y="452190"/>
            <a:ext cx="1797119" cy="576000"/>
          </a:xfrm>
          <a:prstGeom prst="rect">
            <a:avLst/>
          </a:prstGeom>
        </p:spPr>
      </p:pic>
      <p:pic>
        <p:nvPicPr>
          <p:cNvPr id="7" name="Graphic 6">
            <a:extLst>
              <a:ext uri="{FF2B5EF4-FFF2-40B4-BE49-F238E27FC236}">
                <a16:creationId xmlns:a16="http://schemas.microsoft.com/office/drawing/2014/main" id="{5E7B7BB8-F640-2047-9470-7A690A707E3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6449635"/>
            <a:ext cx="998482" cy="246137"/>
          </a:xfrm>
          <a:prstGeom prst="rect">
            <a:avLst/>
          </a:prstGeom>
        </p:spPr>
      </p:pic>
    </p:spTree>
    <p:extLst>
      <p:ext uri="{BB962C8B-B14F-4D97-AF65-F5344CB8AC3E}">
        <p14:creationId xmlns:p14="http://schemas.microsoft.com/office/powerpoint/2010/main" val="20592425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oftware enhancer empty">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9DB3808E-C101-EE42-A658-C03505F3CFB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7"/>
          </a:xfrm>
          <a:prstGeom prst="rect">
            <a:avLst/>
          </a:prstGeom>
        </p:spPr>
      </p:pic>
    </p:spTree>
    <p:extLst>
      <p:ext uri="{BB962C8B-B14F-4D97-AF65-F5344CB8AC3E}">
        <p14:creationId xmlns:p14="http://schemas.microsoft.com/office/powerpoint/2010/main" val="28425619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Software enhancer 1">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6FA1BAB4-7AAB-6A4A-A110-4E010578BF61}"/>
              </a:ext>
            </a:extLst>
          </p:cNvPr>
          <p:cNvSpPr>
            <a:spLocks noGrp="1"/>
          </p:cNvSpPr>
          <p:nvPr>
            <p:ph type="body" sz="quarter" idx="11"/>
          </p:nvPr>
        </p:nvSpPr>
        <p:spPr>
          <a:xfrm>
            <a:off x="352425" y="1268413"/>
            <a:ext cx="11509375" cy="5040312"/>
          </a:xfrm>
          <a:prstGeom prst="rect">
            <a:avLst/>
          </a:prstGeom>
        </p:spPr>
        <p:txBody>
          <a:bodyPr/>
          <a:lstStyle>
            <a:lvl1pPr>
              <a:defRPr>
                <a:solidFill>
                  <a:srgbClr val="242D2F"/>
                </a:solidFill>
              </a:defRPr>
            </a:lvl1pPr>
            <a:lvl2pPr>
              <a:defRPr>
                <a:solidFill>
                  <a:srgbClr val="242D2F"/>
                </a:solidFill>
              </a:defRPr>
            </a:lvl2pPr>
            <a:lvl3pPr>
              <a:defRPr>
                <a:solidFill>
                  <a:srgbClr val="242D2F"/>
                </a:solidFill>
              </a:defRPr>
            </a:lvl3pPr>
            <a:lvl4pPr>
              <a:defRPr>
                <a:solidFill>
                  <a:srgbClr val="242D2F"/>
                </a:solidFill>
              </a:defRPr>
            </a:lvl4pPr>
            <a:lvl5pPr>
              <a:defRPr>
                <a:solidFill>
                  <a:srgbClr val="242D2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4">
            <a:extLst>
              <a:ext uri="{FF2B5EF4-FFF2-40B4-BE49-F238E27FC236}">
                <a16:creationId xmlns:a16="http://schemas.microsoft.com/office/drawing/2014/main" id="{E19DFD66-E88E-F141-ACD4-EF6FFCA40106}"/>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rgbClr val="242D2F"/>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5" name="Graphic 4">
            <a:extLst>
              <a:ext uri="{FF2B5EF4-FFF2-40B4-BE49-F238E27FC236}">
                <a16:creationId xmlns:a16="http://schemas.microsoft.com/office/drawing/2014/main" id="{85FD5502-FBB0-BA48-8CD4-E3F693E12AC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7"/>
          </a:xfrm>
          <a:prstGeom prst="rect">
            <a:avLst/>
          </a:prstGeom>
        </p:spPr>
      </p:pic>
    </p:spTree>
    <p:extLst>
      <p:ext uri="{BB962C8B-B14F-4D97-AF65-F5344CB8AC3E}">
        <p14:creationId xmlns:p14="http://schemas.microsoft.com/office/powerpoint/2010/main" val="299325356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Software enhancer 2">
    <p:spTree>
      <p:nvGrpSpPr>
        <p:cNvPr id="1" name=""/>
        <p:cNvGrpSpPr/>
        <p:nvPr/>
      </p:nvGrpSpPr>
      <p:grpSpPr>
        <a:xfrm>
          <a:off x="0" y="0"/>
          <a:ext cx="0" cy="0"/>
          <a:chOff x="0" y="0"/>
          <a:chExt cx="0" cy="0"/>
        </a:xfrm>
      </p:grpSpPr>
      <p:sp>
        <p:nvSpPr>
          <p:cNvPr id="9" name="Picture Placeholder 13">
            <a:extLst>
              <a:ext uri="{FF2B5EF4-FFF2-40B4-BE49-F238E27FC236}">
                <a16:creationId xmlns:a16="http://schemas.microsoft.com/office/drawing/2014/main" id="{38733466-D79D-1047-ADA5-6A7F0F327E8B}"/>
              </a:ext>
            </a:extLst>
          </p:cNvPr>
          <p:cNvSpPr>
            <a:spLocks noGrp="1"/>
          </p:cNvSpPr>
          <p:nvPr>
            <p:ph type="pic" sz="quarter" idx="10" hasCustomPrompt="1"/>
          </p:nvPr>
        </p:nvSpPr>
        <p:spPr>
          <a:xfrm>
            <a:off x="5735637" y="1268414"/>
            <a:ext cx="6103937" cy="4933603"/>
          </a:xfrm>
          <a:prstGeom prst="rect">
            <a:avLst/>
          </a:prstGeom>
        </p:spPr>
        <p:txBody>
          <a:bodyPr/>
          <a:lstStyle>
            <a:lvl1pPr>
              <a:defRPr>
                <a:solidFill>
                  <a:srgbClr val="242D2F"/>
                </a:solidFill>
              </a:defRPr>
            </a:lvl1pPr>
          </a:lstStyle>
          <a:p>
            <a:r>
              <a:rPr lang="en-US" dirty="0"/>
              <a:t>Insert picture</a:t>
            </a:r>
          </a:p>
        </p:txBody>
      </p:sp>
      <p:sp>
        <p:nvSpPr>
          <p:cNvPr id="10" name="Text Placeholder 15">
            <a:extLst>
              <a:ext uri="{FF2B5EF4-FFF2-40B4-BE49-F238E27FC236}">
                <a16:creationId xmlns:a16="http://schemas.microsoft.com/office/drawing/2014/main" id="{428F2546-D751-324D-A5BC-D274F44B78CC}"/>
              </a:ext>
            </a:extLst>
          </p:cNvPr>
          <p:cNvSpPr>
            <a:spLocks noGrp="1"/>
          </p:cNvSpPr>
          <p:nvPr>
            <p:ph type="body" sz="quarter" idx="11" hasCustomPrompt="1"/>
          </p:nvPr>
        </p:nvSpPr>
        <p:spPr>
          <a:xfrm>
            <a:off x="352426" y="1268414"/>
            <a:ext cx="5022850" cy="4933604"/>
          </a:xfrm>
          <a:prstGeom prst="rect">
            <a:avLst/>
          </a:prstGeom>
          <a:noFill/>
        </p:spPr>
        <p:txBody>
          <a:bodyPr lIns="0" tIns="0" rIns="0" bIns="0"/>
          <a:lstStyle>
            <a:lvl1pPr marL="0" indent="0">
              <a:lnSpc>
                <a:spcPct val="100000"/>
              </a:lnSpc>
              <a:buNone/>
              <a:defRPr lang="en-US" sz="24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1" name="Text Placeholder 14">
            <a:extLst>
              <a:ext uri="{FF2B5EF4-FFF2-40B4-BE49-F238E27FC236}">
                <a16:creationId xmlns:a16="http://schemas.microsoft.com/office/drawing/2014/main" id="{ED2EABAF-55C1-F043-B44B-504BC981ECF9}"/>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rgbClr val="242D2F"/>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6" name="Graphic 5">
            <a:extLst>
              <a:ext uri="{FF2B5EF4-FFF2-40B4-BE49-F238E27FC236}">
                <a16:creationId xmlns:a16="http://schemas.microsoft.com/office/drawing/2014/main" id="{F3CF79F9-240D-4340-BAB9-273E28D0CE0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7"/>
          </a:xfrm>
          <a:prstGeom prst="rect">
            <a:avLst/>
          </a:prstGeom>
        </p:spPr>
      </p:pic>
    </p:spTree>
    <p:extLst>
      <p:ext uri="{BB962C8B-B14F-4D97-AF65-F5344CB8AC3E}">
        <p14:creationId xmlns:p14="http://schemas.microsoft.com/office/powerpoint/2010/main" val="172614038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oftware enhancer 3">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6FA1BAB4-7AAB-6A4A-A110-4E010578BF61}"/>
              </a:ext>
            </a:extLst>
          </p:cNvPr>
          <p:cNvSpPr>
            <a:spLocks noGrp="1"/>
          </p:cNvSpPr>
          <p:nvPr>
            <p:ph type="body" sz="quarter" idx="11"/>
          </p:nvPr>
        </p:nvSpPr>
        <p:spPr>
          <a:xfrm>
            <a:off x="352425" y="1268413"/>
            <a:ext cx="7618413" cy="4852988"/>
          </a:xfrm>
          <a:prstGeom prst="rect">
            <a:avLst/>
          </a:prstGeom>
        </p:spPr>
        <p:txBody>
          <a:bodyPr/>
          <a:lstStyle>
            <a:lvl1pPr>
              <a:defRPr>
                <a:solidFill>
                  <a:srgbClr val="242D2F"/>
                </a:solidFill>
              </a:defRPr>
            </a:lvl1pPr>
            <a:lvl2pPr>
              <a:defRPr>
                <a:solidFill>
                  <a:srgbClr val="242D2F"/>
                </a:solidFill>
              </a:defRPr>
            </a:lvl2pPr>
            <a:lvl3pPr>
              <a:defRPr>
                <a:solidFill>
                  <a:srgbClr val="242D2F"/>
                </a:solidFill>
              </a:defRPr>
            </a:lvl3pPr>
            <a:lvl4pPr>
              <a:defRPr>
                <a:solidFill>
                  <a:srgbClr val="242D2F"/>
                </a:solidFill>
              </a:defRPr>
            </a:lvl4pPr>
            <a:lvl5pPr>
              <a:defRPr>
                <a:solidFill>
                  <a:srgbClr val="242D2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Picture Placeholder 22">
            <a:extLst>
              <a:ext uri="{FF2B5EF4-FFF2-40B4-BE49-F238E27FC236}">
                <a16:creationId xmlns:a16="http://schemas.microsoft.com/office/drawing/2014/main" id="{DF3BD03E-3C73-A24E-AD2B-1065283E70D2}"/>
              </a:ext>
            </a:extLst>
          </p:cNvPr>
          <p:cNvSpPr>
            <a:spLocks noGrp="1"/>
          </p:cNvSpPr>
          <p:nvPr>
            <p:ph type="pic" sz="quarter" idx="12" hasCustomPrompt="1"/>
          </p:nvPr>
        </p:nvSpPr>
        <p:spPr>
          <a:xfrm>
            <a:off x="5371457" y="553524"/>
            <a:ext cx="6825693" cy="6308071"/>
          </a:xfrm>
          <a:custGeom>
            <a:avLst/>
            <a:gdLst>
              <a:gd name="connsiteX0" fmla="*/ 0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0 w 7131662"/>
              <a:gd name="connsiteY4" fmla="*/ 0 h 6858000"/>
              <a:gd name="connsiteX0" fmla="*/ 6865033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6865033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361304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361304 w 6689389"/>
              <a:gd name="connsiteY4" fmla="*/ 0 h 6868510"/>
              <a:gd name="connsiteX0" fmla="*/ 5164542 w 6689389"/>
              <a:gd name="connsiteY0" fmla="*/ 11417 h 6868510"/>
              <a:gd name="connsiteX1" fmla="*/ 6689389 w 6689389"/>
              <a:gd name="connsiteY1" fmla="*/ 0 h 6868510"/>
              <a:gd name="connsiteX2" fmla="*/ 6689389 w 6689389"/>
              <a:gd name="connsiteY2" fmla="*/ 6858000 h 6868510"/>
              <a:gd name="connsiteX3" fmla="*/ 0 w 6689389"/>
              <a:gd name="connsiteY3" fmla="*/ 6868510 h 6868510"/>
              <a:gd name="connsiteX4" fmla="*/ 5164542 w 6689389"/>
              <a:gd name="connsiteY4" fmla="*/ 11417 h 6868510"/>
              <a:gd name="connsiteX0" fmla="*/ 5109885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109885 w 6689389"/>
              <a:gd name="connsiteY4" fmla="*/ 0 h 6868510"/>
              <a:gd name="connsiteX0" fmla="*/ 5109885 w 6765908"/>
              <a:gd name="connsiteY0" fmla="*/ 0 h 6868510"/>
              <a:gd name="connsiteX1" fmla="*/ 6765908 w 6765908"/>
              <a:gd name="connsiteY1" fmla="*/ 45667 h 6868510"/>
              <a:gd name="connsiteX2" fmla="*/ 6689389 w 6765908"/>
              <a:gd name="connsiteY2" fmla="*/ 6858000 h 6868510"/>
              <a:gd name="connsiteX3" fmla="*/ 0 w 6765908"/>
              <a:gd name="connsiteY3" fmla="*/ 6868510 h 6868510"/>
              <a:gd name="connsiteX4" fmla="*/ 5109885 w 6765908"/>
              <a:gd name="connsiteY4" fmla="*/ 0 h 6868510"/>
              <a:gd name="connsiteX0" fmla="*/ 5109885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09885 w 6700320"/>
              <a:gd name="connsiteY4" fmla="*/ 0 h 6868510"/>
              <a:gd name="connsiteX0" fmla="*/ 5164542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64542 w 6700320"/>
              <a:gd name="connsiteY4" fmla="*/ 0 h 6868510"/>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0 w 6700320"/>
              <a:gd name="connsiteY4" fmla="*/ 6868510 h 6881917"/>
              <a:gd name="connsiteX5" fmla="*/ 5164542 w 6700320"/>
              <a:gd name="connsiteY5" fmla="*/ 0 h 6881917"/>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1989792 w 6700320"/>
              <a:gd name="connsiteY4" fmla="*/ 6881916 h 6881917"/>
              <a:gd name="connsiteX5" fmla="*/ 0 w 6700320"/>
              <a:gd name="connsiteY5" fmla="*/ 6868510 h 6881917"/>
              <a:gd name="connsiteX6" fmla="*/ 5164542 w 6700320"/>
              <a:gd name="connsiteY6" fmla="*/ 0 h 6881917"/>
              <a:gd name="connsiteX0" fmla="*/ 5164542 w 6700320"/>
              <a:gd name="connsiteY0" fmla="*/ 0 h 7404781"/>
              <a:gd name="connsiteX1" fmla="*/ 6700320 w 6700320"/>
              <a:gd name="connsiteY1" fmla="*/ 0 h 7404781"/>
              <a:gd name="connsiteX2" fmla="*/ 6689389 w 6700320"/>
              <a:gd name="connsiteY2" fmla="*/ 6858000 h 7404781"/>
              <a:gd name="connsiteX3" fmla="*/ 2905727 w 6700320"/>
              <a:gd name="connsiteY3" fmla="*/ 6881917 h 7404781"/>
              <a:gd name="connsiteX4" fmla="*/ 2929518 w 6700320"/>
              <a:gd name="connsiteY4" fmla="*/ 7404781 h 7404781"/>
              <a:gd name="connsiteX5" fmla="*/ 0 w 6700320"/>
              <a:gd name="connsiteY5" fmla="*/ 6868510 h 7404781"/>
              <a:gd name="connsiteX6" fmla="*/ 5164542 w 6700320"/>
              <a:gd name="connsiteY6" fmla="*/ 0 h 7404781"/>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3345852 w 7116654"/>
              <a:gd name="connsiteY4" fmla="*/ 7404781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8896 w 7116654"/>
              <a:gd name="connsiteY3" fmla="*/ 6881918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88860 w 7116654"/>
              <a:gd name="connsiteY3" fmla="*/ 6866836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50224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2206 w 7116654"/>
              <a:gd name="connsiteY3" fmla="*/ 687437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555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9936"/>
              <a:gd name="connsiteY0" fmla="*/ 0 h 7431595"/>
              <a:gd name="connsiteX1" fmla="*/ 7116654 w 7119936"/>
              <a:gd name="connsiteY1" fmla="*/ 0 h 7431595"/>
              <a:gd name="connsiteX2" fmla="*/ 7119105 w 7119936"/>
              <a:gd name="connsiteY2" fmla="*/ 6869312 h 7431595"/>
              <a:gd name="connsiteX3" fmla="*/ 5495552 w 7119936"/>
              <a:gd name="connsiteY3" fmla="*/ 6870607 h 7431595"/>
              <a:gd name="connsiteX4" fmla="*/ 5498897 w 7119936"/>
              <a:gd name="connsiteY4" fmla="*/ 7418188 h 7431595"/>
              <a:gd name="connsiteX5" fmla="*/ 0 w 7119936"/>
              <a:gd name="connsiteY5" fmla="*/ 7431595 h 7431595"/>
              <a:gd name="connsiteX6" fmla="*/ 5580876 w 7119936"/>
              <a:gd name="connsiteY6" fmla="*/ 0 h 7431595"/>
              <a:gd name="connsiteX0" fmla="*/ 5580876 w 7119937"/>
              <a:gd name="connsiteY0" fmla="*/ 0 h 7431595"/>
              <a:gd name="connsiteX1" fmla="*/ 7116654 w 7119937"/>
              <a:gd name="connsiteY1" fmla="*/ 0 h 7431595"/>
              <a:gd name="connsiteX2" fmla="*/ 7119106 w 7119937"/>
              <a:gd name="connsiteY2" fmla="*/ 6880624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411913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318238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251327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0 w 7119937"/>
              <a:gd name="connsiteY4" fmla="*/ 7431595 h 7431595"/>
              <a:gd name="connsiteX5" fmla="*/ 5580876 w 7119937"/>
              <a:gd name="connsiteY5"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0 w 7119937"/>
              <a:gd name="connsiteY3" fmla="*/ 7431595 h 7431595"/>
              <a:gd name="connsiteX4" fmla="*/ 5580876 w 7119937"/>
              <a:gd name="connsiteY4" fmla="*/ 0 h 7431595"/>
              <a:gd name="connsiteX0" fmla="*/ 5580876 w 7146128"/>
              <a:gd name="connsiteY0" fmla="*/ 0 h 7442452"/>
              <a:gd name="connsiteX1" fmla="*/ 7116654 w 7146128"/>
              <a:gd name="connsiteY1" fmla="*/ 0 h 7442452"/>
              <a:gd name="connsiteX2" fmla="*/ 7145872 w 7146128"/>
              <a:gd name="connsiteY2" fmla="*/ 7442452 h 7442452"/>
              <a:gd name="connsiteX3" fmla="*/ 0 w 7146128"/>
              <a:gd name="connsiteY3" fmla="*/ 7431595 h 7442452"/>
              <a:gd name="connsiteX4" fmla="*/ 5580876 w 7146128"/>
              <a:gd name="connsiteY4" fmla="*/ 0 h 7442452"/>
              <a:gd name="connsiteX0" fmla="*/ 563440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634405 w 7199657"/>
              <a:gd name="connsiteY4" fmla="*/ 0 h 7442452"/>
              <a:gd name="connsiteX0" fmla="*/ 552924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529245 w 7199657"/>
              <a:gd name="connsiteY4" fmla="*/ 0 h 7442452"/>
              <a:gd name="connsiteX0" fmla="*/ 5529245 w 7203933"/>
              <a:gd name="connsiteY0" fmla="*/ 12679 h 7455131"/>
              <a:gd name="connsiteX1" fmla="*/ 7203933 w 7203933"/>
              <a:gd name="connsiteY1" fmla="*/ 0 h 7455131"/>
              <a:gd name="connsiteX2" fmla="*/ 7199401 w 7203933"/>
              <a:gd name="connsiteY2" fmla="*/ 7455131 h 7455131"/>
              <a:gd name="connsiteX3" fmla="*/ 0 w 7203933"/>
              <a:gd name="connsiteY3" fmla="*/ 7444274 h 7455131"/>
              <a:gd name="connsiteX4" fmla="*/ 5529245 w 7203933"/>
              <a:gd name="connsiteY4" fmla="*/ 12679 h 7455131"/>
              <a:gd name="connsiteX0" fmla="*/ 5529245 w 7215183"/>
              <a:gd name="connsiteY0" fmla="*/ 76080 h 7518532"/>
              <a:gd name="connsiteX1" fmla="*/ 7215183 w 7215183"/>
              <a:gd name="connsiteY1" fmla="*/ 0 h 7518532"/>
              <a:gd name="connsiteX2" fmla="*/ 7199401 w 7215183"/>
              <a:gd name="connsiteY2" fmla="*/ 7518532 h 7518532"/>
              <a:gd name="connsiteX3" fmla="*/ 0 w 7215183"/>
              <a:gd name="connsiteY3" fmla="*/ 7507675 h 7518532"/>
              <a:gd name="connsiteX4" fmla="*/ 5529245 w 7215183"/>
              <a:gd name="connsiteY4" fmla="*/ 76080 h 7518532"/>
              <a:gd name="connsiteX0" fmla="*/ 5529245 w 7199547"/>
              <a:gd name="connsiteY0" fmla="*/ 30643 h 7473095"/>
              <a:gd name="connsiteX1" fmla="*/ 7141278 w 7199547"/>
              <a:gd name="connsiteY1" fmla="*/ 0 h 7473095"/>
              <a:gd name="connsiteX2" fmla="*/ 7199401 w 7199547"/>
              <a:gd name="connsiteY2" fmla="*/ 7473095 h 7473095"/>
              <a:gd name="connsiteX3" fmla="*/ 0 w 7199547"/>
              <a:gd name="connsiteY3" fmla="*/ 7462238 h 7473095"/>
              <a:gd name="connsiteX4" fmla="*/ 5529245 w 7199547"/>
              <a:gd name="connsiteY4" fmla="*/ 30643 h 7473095"/>
              <a:gd name="connsiteX0" fmla="*/ 5529245 w 7201746"/>
              <a:gd name="connsiteY0" fmla="*/ 76080 h 7518532"/>
              <a:gd name="connsiteX1" fmla="*/ 7201746 w 7201746"/>
              <a:gd name="connsiteY1" fmla="*/ 0 h 7518532"/>
              <a:gd name="connsiteX2" fmla="*/ 7199401 w 7201746"/>
              <a:gd name="connsiteY2" fmla="*/ 7518532 h 7518532"/>
              <a:gd name="connsiteX3" fmla="*/ 0 w 7201746"/>
              <a:gd name="connsiteY3" fmla="*/ 7507675 h 7518532"/>
              <a:gd name="connsiteX4" fmla="*/ 5529245 w 7201746"/>
              <a:gd name="connsiteY4" fmla="*/ 76080 h 7518532"/>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5105"/>
              <a:gd name="connsiteY0" fmla="*/ 0 h 7525753"/>
              <a:gd name="connsiteX1" fmla="*/ 7205105 w 7205105"/>
              <a:gd name="connsiteY1" fmla="*/ 7221 h 7525753"/>
              <a:gd name="connsiteX2" fmla="*/ 7199401 w 7205105"/>
              <a:gd name="connsiteY2" fmla="*/ 7525753 h 7525753"/>
              <a:gd name="connsiteX3" fmla="*/ 0 w 7205105"/>
              <a:gd name="connsiteY3" fmla="*/ 7514896 h 7525753"/>
              <a:gd name="connsiteX4" fmla="*/ 5549401 w 7205105"/>
              <a:gd name="connsiteY4" fmla="*/ 0 h 7525753"/>
              <a:gd name="connsiteX0" fmla="*/ 5549402 w 7205105"/>
              <a:gd name="connsiteY0" fmla="*/ 352 h 7518532"/>
              <a:gd name="connsiteX1" fmla="*/ 7205105 w 7205105"/>
              <a:gd name="connsiteY1" fmla="*/ 0 h 7518532"/>
              <a:gd name="connsiteX2" fmla="*/ 7199401 w 7205105"/>
              <a:gd name="connsiteY2" fmla="*/ 7518532 h 7518532"/>
              <a:gd name="connsiteX3" fmla="*/ 0 w 7205105"/>
              <a:gd name="connsiteY3" fmla="*/ 7507675 h 7518532"/>
              <a:gd name="connsiteX4" fmla="*/ 5549402 w 7205105"/>
              <a:gd name="connsiteY4" fmla="*/ 352 h 7518532"/>
              <a:gd name="connsiteX0" fmla="*/ 5566198 w 7221901"/>
              <a:gd name="connsiteY0" fmla="*/ 352 h 7522820"/>
              <a:gd name="connsiteX1" fmla="*/ 7221901 w 7221901"/>
              <a:gd name="connsiteY1" fmla="*/ 0 h 7522820"/>
              <a:gd name="connsiteX2" fmla="*/ 7216197 w 7221901"/>
              <a:gd name="connsiteY2" fmla="*/ 7518532 h 7522820"/>
              <a:gd name="connsiteX3" fmla="*/ 0 w 7221901"/>
              <a:gd name="connsiteY3" fmla="*/ 7522820 h 7522820"/>
              <a:gd name="connsiteX4" fmla="*/ 5566198 w 7221901"/>
              <a:gd name="connsiteY4" fmla="*/ 352 h 7522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1901" h="7522820">
                <a:moveTo>
                  <a:pt x="5566198" y="352"/>
                </a:moveTo>
                <a:lnTo>
                  <a:pt x="7221901" y="0"/>
                </a:lnTo>
                <a:cubicBezTo>
                  <a:pt x="7218257" y="2286000"/>
                  <a:pt x="7219841" y="5232532"/>
                  <a:pt x="7216197" y="7518532"/>
                </a:cubicBezTo>
                <a:lnTo>
                  <a:pt x="0" y="7522820"/>
                </a:lnTo>
                <a:lnTo>
                  <a:pt x="5566198" y="352"/>
                </a:lnTo>
                <a:close/>
              </a:path>
            </a:pathLst>
          </a:custGeom>
        </p:spPr>
        <p:txBody>
          <a:bodyPr lIns="2160000" tIns="2160000" rIns="2160000" bIns="2160000" anchor="b" anchorCtr="0"/>
          <a:lstStyle>
            <a:lvl1pPr algn="r">
              <a:defRPr>
                <a:solidFill>
                  <a:srgbClr val="242D2F"/>
                </a:solidFill>
              </a:defRPr>
            </a:lvl1pPr>
          </a:lstStyle>
          <a:p>
            <a:r>
              <a:rPr lang="en-US" dirty="0"/>
              <a:t>Insert picture</a:t>
            </a:r>
          </a:p>
        </p:txBody>
      </p:sp>
      <p:sp>
        <p:nvSpPr>
          <p:cNvPr id="7" name="Text Placeholder 14">
            <a:extLst>
              <a:ext uri="{FF2B5EF4-FFF2-40B4-BE49-F238E27FC236}">
                <a16:creationId xmlns:a16="http://schemas.microsoft.com/office/drawing/2014/main" id="{F199B2C1-F2EE-6E44-BA76-71DE486B48B1}"/>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rgbClr val="242D2F"/>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6" name="Graphic 5">
            <a:extLst>
              <a:ext uri="{FF2B5EF4-FFF2-40B4-BE49-F238E27FC236}">
                <a16:creationId xmlns:a16="http://schemas.microsoft.com/office/drawing/2014/main" id="{172C1943-F6DB-0B4D-BFB3-4CBD14E4CB4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7"/>
          </a:xfrm>
          <a:prstGeom prst="rect">
            <a:avLst/>
          </a:prstGeom>
        </p:spPr>
      </p:pic>
    </p:spTree>
    <p:extLst>
      <p:ext uri="{BB962C8B-B14F-4D97-AF65-F5344CB8AC3E}">
        <p14:creationId xmlns:p14="http://schemas.microsoft.com/office/powerpoint/2010/main" val="187185759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oftware enhancer 4">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7592102D-05AC-874F-83E3-3EEFBF4211F7}"/>
              </a:ext>
            </a:extLst>
          </p:cNvPr>
          <p:cNvSpPr>
            <a:spLocks noGrp="1"/>
          </p:cNvSpPr>
          <p:nvPr>
            <p:ph type="pic" sz="quarter" idx="10"/>
          </p:nvPr>
        </p:nvSpPr>
        <p:spPr>
          <a:xfrm>
            <a:off x="0" y="0"/>
            <a:ext cx="4289612" cy="6858000"/>
          </a:xfrm>
          <a:prstGeom prst="rect">
            <a:avLst/>
          </a:prstGeom>
        </p:spPr>
        <p:txBody>
          <a:bodyPr/>
          <a:lstStyle>
            <a:lvl1pPr algn="ctr">
              <a:defRPr baseline="0">
                <a:solidFill>
                  <a:srgbClr val="242D2F"/>
                </a:solidFill>
              </a:defRPr>
            </a:lvl1pPr>
          </a:lstStyle>
          <a:p>
            <a:r>
              <a:rPr lang="en-US" dirty="0"/>
              <a:t>Click icon to add picture</a:t>
            </a:r>
          </a:p>
        </p:txBody>
      </p:sp>
      <p:sp>
        <p:nvSpPr>
          <p:cNvPr id="12" name="Text Placeholder 15">
            <a:extLst>
              <a:ext uri="{FF2B5EF4-FFF2-40B4-BE49-F238E27FC236}">
                <a16:creationId xmlns:a16="http://schemas.microsoft.com/office/drawing/2014/main" id="{E260EC1B-06FD-1C4B-B69A-50EDF1E61EBB}"/>
              </a:ext>
            </a:extLst>
          </p:cNvPr>
          <p:cNvSpPr>
            <a:spLocks noGrp="1"/>
          </p:cNvSpPr>
          <p:nvPr>
            <p:ph type="body" sz="quarter" idx="11" hasCustomPrompt="1"/>
          </p:nvPr>
        </p:nvSpPr>
        <p:spPr>
          <a:xfrm>
            <a:off x="4652681" y="1268414"/>
            <a:ext cx="7193698" cy="5040311"/>
          </a:xfrm>
          <a:prstGeom prst="rect">
            <a:avLst/>
          </a:prstGeom>
          <a:noFill/>
        </p:spPr>
        <p:txBody>
          <a:bodyPr lIns="0" tIns="0" rIns="0" bIns="0"/>
          <a:lstStyle>
            <a:lvl1pPr marL="0" indent="0">
              <a:lnSpc>
                <a:spcPct val="100000"/>
              </a:lnSpc>
              <a:buNone/>
              <a:defRPr lang="en-US" sz="24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4" name="Text Placeholder 14">
            <a:extLst>
              <a:ext uri="{FF2B5EF4-FFF2-40B4-BE49-F238E27FC236}">
                <a16:creationId xmlns:a16="http://schemas.microsoft.com/office/drawing/2014/main" id="{E5FBDE88-9B2A-CC43-B8AD-431F85784E99}"/>
              </a:ext>
            </a:extLst>
          </p:cNvPr>
          <p:cNvSpPr>
            <a:spLocks noGrp="1"/>
          </p:cNvSpPr>
          <p:nvPr>
            <p:ph type="body" sz="quarter" idx="13" hasCustomPrompt="1"/>
          </p:nvPr>
        </p:nvSpPr>
        <p:spPr>
          <a:xfrm>
            <a:off x="4652680" y="527754"/>
            <a:ext cx="6123269" cy="585429"/>
          </a:xfrm>
          <a:prstGeom prst="rect">
            <a:avLst/>
          </a:prstGeom>
        </p:spPr>
        <p:txBody>
          <a:bodyPr lIns="0" tIns="0" rIns="0" bIns="0"/>
          <a:lstStyle>
            <a:lvl1pPr marL="0" indent="0">
              <a:buNone/>
              <a:defRPr sz="3600">
                <a:solidFill>
                  <a:srgbClr val="242D2F"/>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6" name="Graphic 5">
            <a:extLst>
              <a:ext uri="{FF2B5EF4-FFF2-40B4-BE49-F238E27FC236}">
                <a16:creationId xmlns:a16="http://schemas.microsoft.com/office/drawing/2014/main" id="{BEDA4370-1F20-4342-9190-05F2C9E46C9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7"/>
          </a:xfrm>
          <a:prstGeom prst="rect">
            <a:avLst/>
          </a:prstGeom>
        </p:spPr>
      </p:pic>
    </p:spTree>
    <p:extLst>
      <p:ext uri="{BB962C8B-B14F-4D97-AF65-F5344CB8AC3E}">
        <p14:creationId xmlns:p14="http://schemas.microsoft.com/office/powerpoint/2010/main" val="241938856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oftware enhancer 5">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352426" y="1268412"/>
            <a:ext cx="5022850" cy="2160587"/>
          </a:xfrm>
          <a:prstGeom prst="rect">
            <a:avLst/>
          </a:prstGeom>
          <a:solidFill>
            <a:schemeClr val="bg1"/>
          </a:solidFill>
        </p:spPr>
        <p:txBody>
          <a:bodyPr lIns="180000" tIns="144000" rIns="180000" bIns="144000"/>
          <a:lstStyle>
            <a:lvl1pPr marL="0" indent="0">
              <a:lnSpc>
                <a:spcPct val="100000"/>
              </a:lnSpc>
              <a:buNone/>
              <a:defRPr lang="en-US" sz="20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7" name="Text Placeholder 15"/>
          <p:cNvSpPr>
            <a:spLocks noGrp="1"/>
          </p:cNvSpPr>
          <p:nvPr>
            <p:ph type="body" sz="quarter" idx="12" hasCustomPrompt="1"/>
          </p:nvPr>
        </p:nvSpPr>
        <p:spPr>
          <a:xfrm>
            <a:off x="352426" y="3789363"/>
            <a:ext cx="5022850" cy="2160588"/>
          </a:xfrm>
          <a:prstGeom prst="rect">
            <a:avLst/>
          </a:prstGeom>
          <a:solidFill>
            <a:srgbClr val="242D2F"/>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2</a:t>
            </a:r>
          </a:p>
        </p:txBody>
      </p:sp>
      <p:sp>
        <p:nvSpPr>
          <p:cNvPr id="18" name="Picture Placeholder 13"/>
          <p:cNvSpPr>
            <a:spLocks noGrp="1"/>
          </p:cNvSpPr>
          <p:nvPr>
            <p:ph type="pic" sz="quarter" idx="10"/>
          </p:nvPr>
        </p:nvSpPr>
        <p:spPr>
          <a:xfrm>
            <a:off x="5735637" y="1268412"/>
            <a:ext cx="6126163" cy="4681538"/>
          </a:xfrm>
          <a:prstGeom prst="rect">
            <a:avLst/>
          </a:prstGeom>
        </p:spPr>
        <p:txBody>
          <a:bodyPr/>
          <a:lstStyle>
            <a:lvl1pPr>
              <a:defRPr>
                <a:solidFill>
                  <a:srgbClr val="242D2F"/>
                </a:solidFill>
              </a:defRPr>
            </a:lvl1pPr>
          </a:lstStyle>
          <a:p>
            <a:r>
              <a:rPr lang="en-US" dirty="0"/>
              <a:t>Click icon to add picture</a:t>
            </a:r>
          </a:p>
        </p:txBody>
      </p:sp>
      <p:sp>
        <p:nvSpPr>
          <p:cNvPr id="13" name="Text Placeholder 14">
            <a:extLst>
              <a:ext uri="{FF2B5EF4-FFF2-40B4-BE49-F238E27FC236}">
                <a16:creationId xmlns:a16="http://schemas.microsoft.com/office/drawing/2014/main" id="{682B4868-12FC-9B49-B5AC-0BB214A6B7D3}"/>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rgbClr val="242D2F"/>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8" name="Graphic 7">
            <a:extLst>
              <a:ext uri="{FF2B5EF4-FFF2-40B4-BE49-F238E27FC236}">
                <a16:creationId xmlns:a16="http://schemas.microsoft.com/office/drawing/2014/main" id="{332E50C5-6C4F-9741-BC32-A7BDEA20AE0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7"/>
          </a:xfrm>
          <a:prstGeom prst="rect">
            <a:avLst/>
          </a:prstGeom>
        </p:spPr>
      </p:pic>
    </p:spTree>
    <p:extLst>
      <p:ext uri="{BB962C8B-B14F-4D97-AF65-F5344CB8AC3E}">
        <p14:creationId xmlns:p14="http://schemas.microsoft.com/office/powerpoint/2010/main" val="230565928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oftware enhancer 6">
    <p:spTree>
      <p:nvGrpSpPr>
        <p:cNvPr id="1" name=""/>
        <p:cNvGrpSpPr/>
        <p:nvPr/>
      </p:nvGrpSpPr>
      <p:grpSpPr>
        <a:xfrm>
          <a:off x="0" y="0"/>
          <a:ext cx="0" cy="0"/>
          <a:chOff x="0" y="0"/>
          <a:chExt cx="0" cy="0"/>
        </a:xfrm>
      </p:grpSpPr>
      <p:sp>
        <p:nvSpPr>
          <p:cNvPr id="18" name="Text Placeholder 15">
            <a:extLst>
              <a:ext uri="{FF2B5EF4-FFF2-40B4-BE49-F238E27FC236}">
                <a16:creationId xmlns:a16="http://schemas.microsoft.com/office/drawing/2014/main" id="{CE0C00B4-84B4-E248-BD99-CE2D8C6C62E5}"/>
              </a:ext>
            </a:extLst>
          </p:cNvPr>
          <p:cNvSpPr>
            <a:spLocks noGrp="1"/>
          </p:cNvSpPr>
          <p:nvPr>
            <p:ph type="body" sz="quarter" idx="11" hasCustomPrompt="1"/>
          </p:nvPr>
        </p:nvSpPr>
        <p:spPr>
          <a:xfrm>
            <a:off x="352426" y="1268412"/>
            <a:ext cx="5022850" cy="2160587"/>
          </a:xfrm>
          <a:prstGeom prst="rect">
            <a:avLst/>
          </a:prstGeom>
          <a:solidFill>
            <a:srgbClr val="242D2F"/>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9" name="Text Placeholder 15">
            <a:extLst>
              <a:ext uri="{FF2B5EF4-FFF2-40B4-BE49-F238E27FC236}">
                <a16:creationId xmlns:a16="http://schemas.microsoft.com/office/drawing/2014/main" id="{153B90C7-6B62-C34E-9412-FBED1F57180C}"/>
              </a:ext>
            </a:extLst>
          </p:cNvPr>
          <p:cNvSpPr>
            <a:spLocks noGrp="1"/>
          </p:cNvSpPr>
          <p:nvPr>
            <p:ph type="body" sz="quarter" idx="12" hasCustomPrompt="1"/>
          </p:nvPr>
        </p:nvSpPr>
        <p:spPr>
          <a:xfrm>
            <a:off x="352426" y="3789363"/>
            <a:ext cx="5022850" cy="2160588"/>
          </a:xfrm>
          <a:prstGeom prst="rect">
            <a:avLst/>
          </a:prstGeom>
          <a:solidFill>
            <a:schemeClr val="bg1"/>
          </a:solidFill>
        </p:spPr>
        <p:txBody>
          <a:bodyPr lIns="180000" tIns="144000" rIns="180000" bIns="144000"/>
          <a:lstStyle>
            <a:lvl1pPr marL="0" indent="0">
              <a:lnSpc>
                <a:spcPct val="100000"/>
              </a:lnSpc>
              <a:buNone/>
              <a:defRPr lang="en-US" sz="20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2</a:t>
            </a:r>
          </a:p>
        </p:txBody>
      </p:sp>
      <p:sp>
        <p:nvSpPr>
          <p:cNvPr id="20" name="Picture Placeholder 13">
            <a:extLst>
              <a:ext uri="{FF2B5EF4-FFF2-40B4-BE49-F238E27FC236}">
                <a16:creationId xmlns:a16="http://schemas.microsoft.com/office/drawing/2014/main" id="{015DDDF6-8A82-3840-AFB8-37EC628AB353}"/>
              </a:ext>
            </a:extLst>
          </p:cNvPr>
          <p:cNvSpPr>
            <a:spLocks noGrp="1"/>
          </p:cNvSpPr>
          <p:nvPr>
            <p:ph type="pic" sz="quarter" idx="10"/>
          </p:nvPr>
        </p:nvSpPr>
        <p:spPr>
          <a:xfrm>
            <a:off x="5735637" y="1268412"/>
            <a:ext cx="6126163" cy="4681538"/>
          </a:xfrm>
          <a:prstGeom prst="rect">
            <a:avLst/>
          </a:prstGeom>
        </p:spPr>
        <p:txBody>
          <a:bodyPr/>
          <a:lstStyle>
            <a:lvl1pPr>
              <a:defRPr>
                <a:solidFill>
                  <a:srgbClr val="242D2F"/>
                </a:solidFill>
              </a:defRPr>
            </a:lvl1pPr>
          </a:lstStyle>
          <a:p>
            <a:r>
              <a:rPr lang="en-US" dirty="0"/>
              <a:t>Click icon to add picture</a:t>
            </a:r>
          </a:p>
        </p:txBody>
      </p:sp>
      <p:sp>
        <p:nvSpPr>
          <p:cNvPr id="21" name="Text Placeholder 14">
            <a:extLst>
              <a:ext uri="{FF2B5EF4-FFF2-40B4-BE49-F238E27FC236}">
                <a16:creationId xmlns:a16="http://schemas.microsoft.com/office/drawing/2014/main" id="{32AAC961-15CB-1141-BAB7-3B328ABCFE58}"/>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rgbClr val="242D2F"/>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9" name="Graphic 8">
            <a:extLst>
              <a:ext uri="{FF2B5EF4-FFF2-40B4-BE49-F238E27FC236}">
                <a16:creationId xmlns:a16="http://schemas.microsoft.com/office/drawing/2014/main" id="{67FA4828-2652-DE41-A996-CEC8B9A1C9D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7"/>
          </a:xfrm>
          <a:prstGeom prst="rect">
            <a:avLst/>
          </a:prstGeom>
        </p:spPr>
      </p:pic>
    </p:spTree>
    <p:extLst>
      <p:ext uri="{BB962C8B-B14F-4D97-AF65-F5344CB8AC3E}">
        <p14:creationId xmlns:p14="http://schemas.microsoft.com/office/powerpoint/2010/main" val="252439117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1_end slide with text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081528-0FEA-2042-8865-115177E3C40F}"/>
              </a:ext>
            </a:extLst>
          </p:cNvPr>
          <p:cNvPicPr>
            <a:picLocks noChangeAspect="1"/>
          </p:cNvPicPr>
          <p:nvPr userDrawn="1"/>
        </p:nvPicPr>
        <p:blipFill>
          <a:blip r:embed="rId2"/>
          <a:srcRect/>
          <a:stretch/>
        </p:blipFill>
        <p:spPr>
          <a:xfrm>
            <a:off x="0" y="0"/>
            <a:ext cx="12192000" cy="6858000"/>
          </a:xfrm>
          <a:prstGeom prst="rect">
            <a:avLst/>
          </a:prstGeom>
        </p:spPr>
      </p:pic>
      <p:sp>
        <p:nvSpPr>
          <p:cNvPr id="5" name="Text Placeholder 9">
            <a:extLst>
              <a:ext uri="{FF2B5EF4-FFF2-40B4-BE49-F238E27FC236}">
                <a16:creationId xmlns:a16="http://schemas.microsoft.com/office/drawing/2014/main" id="{1BA25CE3-67A6-DE41-A557-F2E277D316A5}"/>
              </a:ext>
            </a:extLst>
          </p:cNvPr>
          <p:cNvSpPr>
            <a:spLocks noGrp="1"/>
          </p:cNvSpPr>
          <p:nvPr>
            <p:ph type="body" sz="quarter" idx="10" hasCustomPrompt="1"/>
          </p:nvPr>
        </p:nvSpPr>
        <p:spPr>
          <a:xfrm>
            <a:off x="674205" y="2922104"/>
            <a:ext cx="5943600" cy="506896"/>
          </a:xfrm>
          <a:prstGeom prst="rect">
            <a:avLst/>
          </a:prstGeom>
        </p:spPr>
        <p:txBody>
          <a:bodyPr/>
          <a:lstStyle>
            <a:lvl1pPr marL="0" indent="0" algn="ctr">
              <a:buNone/>
              <a:defRPr sz="6000" b="1">
                <a:solidFill>
                  <a:srgbClr val="E5B259"/>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dirty="0"/>
              <a:t>Add text</a:t>
            </a:r>
            <a:endParaRPr lang="en-IS" dirty="0"/>
          </a:p>
        </p:txBody>
      </p:sp>
    </p:spTree>
    <p:extLst>
      <p:ext uri="{BB962C8B-B14F-4D97-AF65-F5344CB8AC3E}">
        <p14:creationId xmlns:p14="http://schemas.microsoft.com/office/powerpoint/2010/main" val="354339421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75923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end slide with text 1">
    <p:spTree>
      <p:nvGrpSpPr>
        <p:cNvPr id="1" name=""/>
        <p:cNvGrpSpPr/>
        <p:nvPr/>
      </p:nvGrpSpPr>
      <p:grpSpPr>
        <a:xfrm>
          <a:off x="0" y="0"/>
          <a:ext cx="0" cy="0"/>
          <a:chOff x="0" y="0"/>
          <a:chExt cx="0" cy="0"/>
        </a:xfrm>
      </p:grpSpPr>
      <p:pic>
        <p:nvPicPr>
          <p:cNvPr id="3" name="Picture 2" descr="A picture containing text, nature, night sky&#10;&#10;Description automatically generated">
            <a:extLst>
              <a:ext uri="{FF2B5EF4-FFF2-40B4-BE49-F238E27FC236}">
                <a16:creationId xmlns:a16="http://schemas.microsoft.com/office/drawing/2014/main" id="{9CF236A4-535D-3C42-9651-87A62E4B08C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4986081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slide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ECAD87-55F5-3E44-899A-0565F78A97F8}"/>
              </a:ext>
            </a:extLst>
          </p:cNvPr>
          <p:cNvPicPr>
            <a:picLocks noChangeAspect="1"/>
          </p:cNvPicPr>
          <p:nvPr userDrawn="1"/>
        </p:nvPicPr>
        <p:blipFill>
          <a:blip r:embed="rId2"/>
          <a:stretch>
            <a:fillRect/>
          </a:stretch>
        </p:blipFill>
        <p:spPr>
          <a:xfrm>
            <a:off x="10734079" y="226156"/>
            <a:ext cx="1457921" cy="612843"/>
          </a:xfrm>
          <a:prstGeom prst="rect">
            <a:avLst/>
          </a:prstGeom>
        </p:spPr>
      </p:pic>
    </p:spTree>
    <p:extLst>
      <p:ext uri="{BB962C8B-B14F-4D97-AF65-F5344CB8AC3E}">
        <p14:creationId xmlns:p14="http://schemas.microsoft.com/office/powerpoint/2010/main" val="159155655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amp; presenter white">
    <p:spTree>
      <p:nvGrpSpPr>
        <p:cNvPr id="1" name=""/>
        <p:cNvGrpSpPr/>
        <p:nvPr/>
      </p:nvGrpSpPr>
      <p:grpSpPr>
        <a:xfrm>
          <a:off x="0" y="0"/>
          <a:ext cx="0" cy="0"/>
          <a:chOff x="0" y="0"/>
          <a:chExt cx="0" cy="0"/>
        </a:xfrm>
      </p:grpSpPr>
      <p:pic>
        <p:nvPicPr>
          <p:cNvPr id="4" name="Picture 3" descr="Shape, circle&#10;&#10;Description automatically generated">
            <a:extLst>
              <a:ext uri="{FF2B5EF4-FFF2-40B4-BE49-F238E27FC236}">
                <a16:creationId xmlns:a16="http://schemas.microsoft.com/office/drawing/2014/main" id="{99C48C6C-307D-8341-8776-A36AFAFEC8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3500000">
            <a:off x="5020804" y="2911643"/>
            <a:ext cx="1944243" cy="2225236"/>
          </a:xfrm>
          <a:prstGeom prst="rect">
            <a:avLst/>
          </a:prstGeom>
        </p:spPr>
      </p:pic>
      <p:sp>
        <p:nvSpPr>
          <p:cNvPr id="5" name="Text Placeholder 9">
            <a:extLst>
              <a:ext uri="{FF2B5EF4-FFF2-40B4-BE49-F238E27FC236}">
                <a16:creationId xmlns:a16="http://schemas.microsoft.com/office/drawing/2014/main" id="{0C0CAC74-6C1D-C242-A6AA-ABD9DE74FEF0}"/>
              </a:ext>
            </a:extLst>
          </p:cNvPr>
          <p:cNvSpPr>
            <a:spLocks noGrp="1"/>
          </p:cNvSpPr>
          <p:nvPr>
            <p:ph type="body" sz="quarter" idx="11" hasCustomPrompt="1"/>
          </p:nvPr>
        </p:nvSpPr>
        <p:spPr>
          <a:xfrm>
            <a:off x="1381251" y="1642075"/>
            <a:ext cx="9406230" cy="487939"/>
          </a:xfrm>
          <a:prstGeom prst="rect">
            <a:avLst/>
          </a:prstGeom>
        </p:spPr>
        <p:txBody>
          <a:bodyPr anchor="ctr" anchorCtr="0"/>
          <a:lstStyle>
            <a:lvl1pPr marL="0" indent="0" algn="ctr">
              <a:lnSpc>
                <a:spcPct val="100000"/>
              </a:lnSpc>
              <a:spcBef>
                <a:spcPts val="0"/>
              </a:spcBef>
              <a:buNone/>
              <a:defRPr sz="32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8" name="Text Placeholder 22">
            <a:extLst>
              <a:ext uri="{FF2B5EF4-FFF2-40B4-BE49-F238E27FC236}">
                <a16:creationId xmlns:a16="http://schemas.microsoft.com/office/drawing/2014/main" id="{ED3E2F73-80FA-4740-8CAA-0B947925AD91}"/>
              </a:ext>
            </a:extLst>
          </p:cNvPr>
          <p:cNvSpPr>
            <a:spLocks noGrp="1"/>
          </p:cNvSpPr>
          <p:nvPr>
            <p:ph type="body" sz="quarter" idx="12" hasCustomPrompt="1"/>
          </p:nvPr>
        </p:nvSpPr>
        <p:spPr>
          <a:xfrm>
            <a:off x="3581246" y="4263591"/>
            <a:ext cx="3524935" cy="369479"/>
          </a:xfrm>
          <a:prstGeom prst="rect">
            <a:avLst/>
          </a:prstGeom>
        </p:spPr>
        <p:txBody>
          <a:bodyPr/>
          <a:lstStyle>
            <a:lvl1pPr marL="0" indent="0">
              <a:lnSpc>
                <a:spcPct val="100000"/>
              </a:lnSpc>
              <a:spcBef>
                <a:spcPts val="0"/>
              </a:spcBef>
              <a:buNone/>
              <a:defRPr sz="2000" b="1">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9" name="Text Placeholder 22">
            <a:extLst>
              <a:ext uri="{FF2B5EF4-FFF2-40B4-BE49-F238E27FC236}">
                <a16:creationId xmlns:a16="http://schemas.microsoft.com/office/drawing/2014/main" id="{E7B9EA13-00C9-284F-AAC0-D37B003F4322}"/>
              </a:ext>
            </a:extLst>
          </p:cNvPr>
          <p:cNvSpPr>
            <a:spLocks noGrp="1"/>
          </p:cNvSpPr>
          <p:nvPr>
            <p:ph type="body" sz="quarter" idx="13" hasCustomPrompt="1"/>
          </p:nvPr>
        </p:nvSpPr>
        <p:spPr>
          <a:xfrm>
            <a:off x="3581246" y="4652456"/>
            <a:ext cx="3524935" cy="273854"/>
          </a:xfrm>
          <a:prstGeom prst="rect">
            <a:avLst/>
          </a:prstGeom>
        </p:spPr>
        <p:txBody>
          <a:bodyPr lIns="90000" tIns="36000" bIns="36000"/>
          <a:lstStyle>
            <a:lvl1pPr marL="0" indent="0">
              <a:lnSpc>
                <a:spcPct val="100000"/>
              </a:lnSpc>
              <a:spcBef>
                <a:spcPts val="0"/>
              </a:spcBef>
              <a:buNone/>
              <a:defRPr sz="1600" b="0">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10" name="Text Placeholder 22">
            <a:extLst>
              <a:ext uri="{FF2B5EF4-FFF2-40B4-BE49-F238E27FC236}">
                <a16:creationId xmlns:a16="http://schemas.microsoft.com/office/drawing/2014/main" id="{4B91F223-E32E-6546-8115-8838534E4414}"/>
              </a:ext>
            </a:extLst>
          </p:cNvPr>
          <p:cNvSpPr>
            <a:spLocks noGrp="1"/>
          </p:cNvSpPr>
          <p:nvPr>
            <p:ph type="body" sz="quarter" idx="14" hasCustomPrompt="1"/>
          </p:nvPr>
        </p:nvSpPr>
        <p:spPr>
          <a:xfrm>
            <a:off x="3581246" y="4948332"/>
            <a:ext cx="3524935" cy="273854"/>
          </a:xfrm>
          <a:prstGeom prst="rect">
            <a:avLst/>
          </a:prstGeom>
        </p:spPr>
        <p:txBody>
          <a:bodyPr tIns="36000" bIns="36000"/>
          <a:lstStyle>
            <a:lvl1pPr marL="0" indent="0">
              <a:lnSpc>
                <a:spcPct val="100000"/>
              </a:lnSpc>
              <a:spcBef>
                <a:spcPts val="0"/>
              </a:spcBef>
              <a:buNone/>
              <a:defRPr sz="1200" b="0">
                <a:solidFill>
                  <a:srgbClr val="004A87"/>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 Add contact info</a:t>
            </a:r>
            <a:endParaRPr lang="en-IS"/>
          </a:p>
        </p:txBody>
      </p:sp>
      <p:sp>
        <p:nvSpPr>
          <p:cNvPr id="3" name="Picture Placeholder 7">
            <a:extLst>
              <a:ext uri="{FF2B5EF4-FFF2-40B4-BE49-F238E27FC236}">
                <a16:creationId xmlns:a16="http://schemas.microsoft.com/office/drawing/2014/main" id="{16CF0A54-9D04-2A49-A132-BFDDF84FF291}"/>
              </a:ext>
            </a:extLst>
          </p:cNvPr>
          <p:cNvSpPr>
            <a:spLocks noGrp="1"/>
          </p:cNvSpPr>
          <p:nvPr>
            <p:ph type="pic" sz="quarter" idx="10" hasCustomPrompt="1"/>
          </p:nvPr>
        </p:nvSpPr>
        <p:spPr>
          <a:xfrm>
            <a:off x="2490767" y="2550133"/>
            <a:ext cx="1440000" cy="1440000"/>
          </a:xfrm>
          <a:prstGeom prst="rect">
            <a:avLst/>
          </a:prstGeom>
          <a:ln>
            <a:noFill/>
          </a:ln>
        </p:spPr>
        <p:txBody>
          <a:bodyPr anchor="t" anchorCtr="1"/>
          <a:lstStyle>
            <a:lvl1pPr algn="ctr">
              <a:defRPr sz="1800">
                <a:latin typeface="Segoe UI" panose="020B0502040204020203" pitchFamily="34" charset="0"/>
                <a:cs typeface="Segoe UI" panose="020B0502040204020203" pitchFamily="34" charset="0"/>
              </a:defRPr>
            </a:lvl1pPr>
          </a:lstStyle>
          <a:p>
            <a:r>
              <a:rPr lang="en-IS"/>
              <a:t>Profile</a:t>
            </a:r>
          </a:p>
        </p:txBody>
      </p:sp>
      <p:pic>
        <p:nvPicPr>
          <p:cNvPr id="12" name="Picture 11" descr="A picture containing night sky&#10;&#10;Description automatically generated">
            <a:extLst>
              <a:ext uri="{FF2B5EF4-FFF2-40B4-BE49-F238E27FC236}">
                <a16:creationId xmlns:a16="http://schemas.microsoft.com/office/drawing/2014/main" id="{EAFAA614-FB71-7C4D-B24A-811B366D76C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823672" y="2736418"/>
            <a:ext cx="1719562" cy="1916023"/>
          </a:xfrm>
          <a:prstGeom prst="rect">
            <a:avLst/>
          </a:prstGeom>
        </p:spPr>
      </p:pic>
      <p:cxnSp>
        <p:nvCxnSpPr>
          <p:cNvPr id="15" name="Straight Connector 14">
            <a:extLst>
              <a:ext uri="{FF2B5EF4-FFF2-40B4-BE49-F238E27FC236}">
                <a16:creationId xmlns:a16="http://schemas.microsoft.com/office/drawing/2014/main" id="{D4A958D9-CAF9-2E4B-ACC3-FAA0463BE006}"/>
              </a:ext>
            </a:extLst>
          </p:cNvPr>
          <p:cNvCxnSpPr>
            <a:cxnSpLocks/>
          </p:cNvCxnSpPr>
          <p:nvPr userDrawn="1"/>
        </p:nvCxnSpPr>
        <p:spPr>
          <a:xfrm>
            <a:off x="1381252" y="1404520"/>
            <a:ext cx="9406230"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C688575-816C-914A-BC61-D8C49D7F1948}"/>
              </a:ext>
            </a:extLst>
          </p:cNvPr>
          <p:cNvCxnSpPr>
            <a:cxnSpLocks/>
          </p:cNvCxnSpPr>
          <p:nvPr userDrawn="1"/>
        </p:nvCxnSpPr>
        <p:spPr>
          <a:xfrm>
            <a:off x="7524206" y="5133965"/>
            <a:ext cx="3263276"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684DD9D-D97A-F545-AD6F-32C739EF034B}"/>
              </a:ext>
            </a:extLst>
          </p:cNvPr>
          <p:cNvSpPr txBox="1"/>
          <p:nvPr userDrawn="1"/>
        </p:nvSpPr>
        <p:spPr>
          <a:xfrm>
            <a:off x="8130513" y="5133965"/>
            <a:ext cx="205066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err="1">
                <a:solidFill>
                  <a:srgbClr val="004A87"/>
                </a:solidFill>
                <a:latin typeface="Segoe UI" panose="020B0502040204020203" pitchFamily="34" charset="0"/>
                <a:cs typeface="Segoe UI" panose="020B0502040204020203" pitchFamily="34" charset="0"/>
              </a:rPr>
              <a:t>www.LSRetail.com</a:t>
            </a:r>
            <a:endParaRPr lang="en-IS" sz="1000">
              <a:solidFill>
                <a:srgbClr val="004A87"/>
              </a:solidFill>
              <a:latin typeface="Segoe UI" panose="020B0502040204020203" pitchFamily="34" charset="0"/>
              <a:cs typeface="Segoe UI" panose="020B0502040204020203" pitchFamily="34" charset="0"/>
            </a:endParaRPr>
          </a:p>
        </p:txBody>
      </p:sp>
      <p:cxnSp>
        <p:nvCxnSpPr>
          <p:cNvPr id="25" name="Straight Connector 24">
            <a:extLst>
              <a:ext uri="{FF2B5EF4-FFF2-40B4-BE49-F238E27FC236}">
                <a16:creationId xmlns:a16="http://schemas.microsoft.com/office/drawing/2014/main" id="{ADB64D14-4AE8-B041-958B-CEA19A4AC5A7}"/>
              </a:ext>
            </a:extLst>
          </p:cNvPr>
          <p:cNvCxnSpPr>
            <a:cxnSpLocks/>
          </p:cNvCxnSpPr>
          <p:nvPr userDrawn="1"/>
        </p:nvCxnSpPr>
        <p:spPr>
          <a:xfrm>
            <a:off x="1381251" y="5133965"/>
            <a:ext cx="2002029"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8B3C5350-8538-884F-93DB-8AD3866783E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57339" y="2933122"/>
            <a:ext cx="2197004" cy="674022"/>
          </a:xfrm>
          <a:prstGeom prst="rect">
            <a:avLst/>
          </a:prstGeom>
        </p:spPr>
      </p:pic>
    </p:spTree>
    <p:extLst>
      <p:ext uri="{BB962C8B-B14F-4D97-AF65-F5344CB8AC3E}">
        <p14:creationId xmlns:p14="http://schemas.microsoft.com/office/powerpoint/2010/main" val="229520972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amp; 2 presenters white">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25C2E4A4-86DC-F349-8174-F33F78BCF2C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2789665" y="-427770"/>
            <a:ext cx="266793" cy="3060352"/>
          </a:xfrm>
          <a:prstGeom prst="rect">
            <a:avLst/>
          </a:prstGeom>
        </p:spPr>
      </p:pic>
      <p:pic>
        <p:nvPicPr>
          <p:cNvPr id="56" name="Picture 55">
            <a:extLst>
              <a:ext uri="{FF2B5EF4-FFF2-40B4-BE49-F238E27FC236}">
                <a16:creationId xmlns:a16="http://schemas.microsoft.com/office/drawing/2014/main" id="{84384870-28EC-4C42-9C28-5339B22718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flipH="1">
            <a:off x="9135542" y="-427769"/>
            <a:ext cx="266793" cy="3060352"/>
          </a:xfrm>
          <a:prstGeom prst="rect">
            <a:avLst/>
          </a:prstGeom>
        </p:spPr>
      </p:pic>
      <p:pic>
        <p:nvPicPr>
          <p:cNvPr id="4" name="Picture 3" descr="Shape, circle&#10;&#10;Description automatically generated">
            <a:extLst>
              <a:ext uri="{FF2B5EF4-FFF2-40B4-BE49-F238E27FC236}">
                <a16:creationId xmlns:a16="http://schemas.microsoft.com/office/drawing/2014/main" id="{99C48C6C-307D-8341-8776-A36AFAFEC8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2700000">
            <a:off x="5236424" y="4047469"/>
            <a:ext cx="1944243" cy="2225236"/>
          </a:xfrm>
          <a:prstGeom prst="rect">
            <a:avLst/>
          </a:prstGeom>
        </p:spPr>
      </p:pic>
      <p:sp>
        <p:nvSpPr>
          <p:cNvPr id="14" name="Text Placeholder 9">
            <a:extLst>
              <a:ext uri="{FF2B5EF4-FFF2-40B4-BE49-F238E27FC236}">
                <a16:creationId xmlns:a16="http://schemas.microsoft.com/office/drawing/2014/main" id="{FB4A3A2D-EF7A-E34C-9A9D-841AF90B2AB2}"/>
              </a:ext>
            </a:extLst>
          </p:cNvPr>
          <p:cNvSpPr>
            <a:spLocks noGrp="1"/>
          </p:cNvSpPr>
          <p:nvPr>
            <p:ph type="body" sz="quarter" idx="11" hasCustomPrompt="1"/>
          </p:nvPr>
        </p:nvSpPr>
        <p:spPr>
          <a:xfrm>
            <a:off x="1392885" y="1483051"/>
            <a:ext cx="9406230" cy="465290"/>
          </a:xfrm>
          <a:prstGeom prst="rect">
            <a:avLst/>
          </a:prstGeom>
        </p:spPr>
        <p:txBody>
          <a:bodyPr anchor="ctr" anchorCtr="0"/>
          <a:lstStyle>
            <a:lvl1pPr marL="0" indent="0" algn="ctr">
              <a:lnSpc>
                <a:spcPct val="100000"/>
              </a:lnSpc>
              <a:spcBef>
                <a:spcPts val="0"/>
              </a:spcBef>
              <a:buNone/>
              <a:defRPr sz="32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cxnSp>
        <p:nvCxnSpPr>
          <p:cNvPr id="19" name="Straight Connector 18">
            <a:extLst>
              <a:ext uri="{FF2B5EF4-FFF2-40B4-BE49-F238E27FC236}">
                <a16:creationId xmlns:a16="http://schemas.microsoft.com/office/drawing/2014/main" id="{9B4952D5-3955-D34D-9D61-D806455F78E8}"/>
              </a:ext>
            </a:extLst>
          </p:cNvPr>
          <p:cNvCxnSpPr>
            <a:cxnSpLocks/>
          </p:cNvCxnSpPr>
          <p:nvPr userDrawn="1"/>
        </p:nvCxnSpPr>
        <p:spPr>
          <a:xfrm>
            <a:off x="1392885" y="1245496"/>
            <a:ext cx="9406230"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54FF77D9-269F-BA4D-95F8-FF20C18F6E9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74595" y="465009"/>
            <a:ext cx="1642810" cy="504000"/>
          </a:xfrm>
          <a:prstGeom prst="rect">
            <a:avLst/>
          </a:prstGeom>
        </p:spPr>
      </p:pic>
      <p:sp>
        <p:nvSpPr>
          <p:cNvPr id="46" name="Text Placeholder 22">
            <a:extLst>
              <a:ext uri="{FF2B5EF4-FFF2-40B4-BE49-F238E27FC236}">
                <a16:creationId xmlns:a16="http://schemas.microsoft.com/office/drawing/2014/main" id="{8FC4BAFB-2861-DA47-A210-F9C85BD6EAB5}"/>
              </a:ext>
            </a:extLst>
          </p:cNvPr>
          <p:cNvSpPr>
            <a:spLocks noGrp="1"/>
          </p:cNvSpPr>
          <p:nvPr>
            <p:ph type="body" sz="quarter" idx="12" hasCustomPrompt="1"/>
          </p:nvPr>
        </p:nvSpPr>
        <p:spPr>
          <a:xfrm>
            <a:off x="2456776" y="4246941"/>
            <a:ext cx="3338692" cy="369479"/>
          </a:xfrm>
          <a:prstGeom prst="rect">
            <a:avLst/>
          </a:prstGeom>
        </p:spPr>
        <p:txBody>
          <a:bodyPr/>
          <a:lstStyle>
            <a:lvl1pPr marL="0" indent="0" algn="ctr">
              <a:lnSpc>
                <a:spcPct val="100000"/>
              </a:lnSpc>
              <a:spcBef>
                <a:spcPts val="0"/>
              </a:spcBef>
              <a:buNone/>
              <a:defRPr sz="1600" b="1">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47" name="Text Placeholder 22">
            <a:extLst>
              <a:ext uri="{FF2B5EF4-FFF2-40B4-BE49-F238E27FC236}">
                <a16:creationId xmlns:a16="http://schemas.microsoft.com/office/drawing/2014/main" id="{40F7B3BB-8A99-5C42-8141-99767C345FF9}"/>
              </a:ext>
            </a:extLst>
          </p:cNvPr>
          <p:cNvSpPr>
            <a:spLocks noGrp="1"/>
          </p:cNvSpPr>
          <p:nvPr>
            <p:ph type="body" sz="quarter" idx="13" hasCustomPrompt="1"/>
          </p:nvPr>
        </p:nvSpPr>
        <p:spPr>
          <a:xfrm>
            <a:off x="2456776" y="4635806"/>
            <a:ext cx="3338692" cy="273854"/>
          </a:xfrm>
          <a:prstGeom prst="rect">
            <a:avLst/>
          </a:prstGeom>
        </p:spPr>
        <p:txBody>
          <a:bodyPr lIns="90000" tIns="36000" bIns="36000"/>
          <a:lstStyle>
            <a:lvl1pPr marL="0" indent="0" algn="ctr">
              <a:lnSpc>
                <a:spcPct val="100000"/>
              </a:lnSpc>
              <a:spcBef>
                <a:spcPts val="0"/>
              </a:spcBef>
              <a:buNone/>
              <a:defRPr sz="1400" b="0">
                <a:solidFill>
                  <a:srgbClr val="004A87"/>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48" name="Picture Placeholder 7">
            <a:extLst>
              <a:ext uri="{FF2B5EF4-FFF2-40B4-BE49-F238E27FC236}">
                <a16:creationId xmlns:a16="http://schemas.microsoft.com/office/drawing/2014/main" id="{6FCA27B3-5DD3-C143-AAAA-77550CD1065F}"/>
              </a:ext>
            </a:extLst>
          </p:cNvPr>
          <p:cNvSpPr>
            <a:spLocks noGrp="1"/>
          </p:cNvSpPr>
          <p:nvPr>
            <p:ph type="pic" sz="quarter" idx="10" hasCustomPrompt="1"/>
          </p:nvPr>
        </p:nvSpPr>
        <p:spPr>
          <a:xfrm>
            <a:off x="3406122" y="2533483"/>
            <a:ext cx="1440000" cy="1440000"/>
          </a:xfrm>
          <a:prstGeom prst="rect">
            <a:avLst/>
          </a:prstGeom>
          <a:ln>
            <a:noFill/>
          </a:ln>
        </p:spPr>
        <p:txBody>
          <a:bodyPr anchor="t" anchorCtr="1"/>
          <a:lstStyle>
            <a:lvl1pPr algn="ctr">
              <a:defRPr sz="1800">
                <a:solidFill>
                  <a:srgbClr val="313C40"/>
                </a:solidFill>
                <a:latin typeface="Segoe UI" panose="020B0502040204020203" pitchFamily="34" charset="0"/>
                <a:cs typeface="Segoe UI" panose="020B0502040204020203" pitchFamily="34" charset="0"/>
              </a:defRPr>
            </a:lvl1pPr>
          </a:lstStyle>
          <a:p>
            <a:r>
              <a:rPr lang="en-IS"/>
              <a:t>Profile</a:t>
            </a:r>
          </a:p>
        </p:txBody>
      </p:sp>
      <p:cxnSp>
        <p:nvCxnSpPr>
          <p:cNvPr id="49" name="Straight Connector 48">
            <a:extLst>
              <a:ext uri="{FF2B5EF4-FFF2-40B4-BE49-F238E27FC236}">
                <a16:creationId xmlns:a16="http://schemas.microsoft.com/office/drawing/2014/main" id="{E50AEF21-C4E7-4B4A-A55A-2CA9B5B31143}"/>
              </a:ext>
            </a:extLst>
          </p:cNvPr>
          <p:cNvCxnSpPr>
            <a:cxnSpLocks/>
          </p:cNvCxnSpPr>
          <p:nvPr userDrawn="1"/>
        </p:nvCxnSpPr>
        <p:spPr>
          <a:xfrm>
            <a:off x="3125108" y="5117315"/>
            <a:ext cx="2002029"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sp>
        <p:nvSpPr>
          <p:cNvPr id="50" name="Text Placeholder 22">
            <a:extLst>
              <a:ext uri="{FF2B5EF4-FFF2-40B4-BE49-F238E27FC236}">
                <a16:creationId xmlns:a16="http://schemas.microsoft.com/office/drawing/2014/main" id="{36B7450C-EB48-F84E-8AE7-D2C3A69434F1}"/>
              </a:ext>
            </a:extLst>
          </p:cNvPr>
          <p:cNvSpPr>
            <a:spLocks noGrp="1"/>
          </p:cNvSpPr>
          <p:nvPr>
            <p:ph type="body" sz="quarter" idx="14" hasCustomPrompt="1"/>
          </p:nvPr>
        </p:nvSpPr>
        <p:spPr>
          <a:xfrm>
            <a:off x="6421708" y="4246941"/>
            <a:ext cx="3338692" cy="369479"/>
          </a:xfrm>
          <a:prstGeom prst="rect">
            <a:avLst/>
          </a:prstGeom>
        </p:spPr>
        <p:txBody>
          <a:bodyPr/>
          <a:lstStyle>
            <a:lvl1pPr marL="0" indent="0" algn="ctr">
              <a:lnSpc>
                <a:spcPct val="100000"/>
              </a:lnSpc>
              <a:spcBef>
                <a:spcPts val="0"/>
              </a:spcBef>
              <a:buNone/>
              <a:defRPr sz="1600" b="1">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51" name="Text Placeholder 22">
            <a:extLst>
              <a:ext uri="{FF2B5EF4-FFF2-40B4-BE49-F238E27FC236}">
                <a16:creationId xmlns:a16="http://schemas.microsoft.com/office/drawing/2014/main" id="{28C32758-8533-044D-B91C-82229D10574D}"/>
              </a:ext>
            </a:extLst>
          </p:cNvPr>
          <p:cNvSpPr>
            <a:spLocks noGrp="1"/>
          </p:cNvSpPr>
          <p:nvPr>
            <p:ph type="body" sz="quarter" idx="15" hasCustomPrompt="1"/>
          </p:nvPr>
        </p:nvSpPr>
        <p:spPr>
          <a:xfrm>
            <a:off x="6421708" y="4635806"/>
            <a:ext cx="3338692" cy="273854"/>
          </a:xfrm>
          <a:prstGeom prst="rect">
            <a:avLst/>
          </a:prstGeom>
        </p:spPr>
        <p:txBody>
          <a:bodyPr lIns="90000" tIns="36000" bIns="36000"/>
          <a:lstStyle>
            <a:lvl1pPr marL="0" indent="0" algn="ctr">
              <a:lnSpc>
                <a:spcPct val="100000"/>
              </a:lnSpc>
              <a:spcBef>
                <a:spcPts val="0"/>
              </a:spcBef>
              <a:buNone/>
              <a:defRPr sz="1400" b="0">
                <a:solidFill>
                  <a:srgbClr val="004A87"/>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52" name="Picture Placeholder 7">
            <a:extLst>
              <a:ext uri="{FF2B5EF4-FFF2-40B4-BE49-F238E27FC236}">
                <a16:creationId xmlns:a16="http://schemas.microsoft.com/office/drawing/2014/main" id="{90472264-A9E3-5849-9E1F-95B844B59D80}"/>
              </a:ext>
            </a:extLst>
          </p:cNvPr>
          <p:cNvSpPr>
            <a:spLocks noGrp="1"/>
          </p:cNvSpPr>
          <p:nvPr>
            <p:ph type="pic" sz="quarter" idx="16" hasCustomPrompt="1"/>
          </p:nvPr>
        </p:nvSpPr>
        <p:spPr>
          <a:xfrm>
            <a:off x="7371054" y="2533483"/>
            <a:ext cx="1440000" cy="1440000"/>
          </a:xfrm>
          <a:prstGeom prst="rect">
            <a:avLst/>
          </a:prstGeom>
          <a:ln>
            <a:noFill/>
          </a:ln>
        </p:spPr>
        <p:txBody>
          <a:bodyPr anchor="t" anchorCtr="1"/>
          <a:lstStyle>
            <a:lvl1pPr algn="ctr">
              <a:defRPr sz="1800">
                <a:solidFill>
                  <a:srgbClr val="313C40"/>
                </a:solidFill>
                <a:latin typeface="Segoe UI" panose="020B0502040204020203" pitchFamily="34" charset="0"/>
                <a:cs typeface="Segoe UI" panose="020B0502040204020203" pitchFamily="34" charset="0"/>
              </a:defRPr>
            </a:lvl1pPr>
          </a:lstStyle>
          <a:p>
            <a:r>
              <a:rPr lang="en-IS"/>
              <a:t>Profile</a:t>
            </a:r>
          </a:p>
        </p:txBody>
      </p:sp>
      <p:cxnSp>
        <p:nvCxnSpPr>
          <p:cNvPr id="53" name="Straight Connector 52">
            <a:extLst>
              <a:ext uri="{FF2B5EF4-FFF2-40B4-BE49-F238E27FC236}">
                <a16:creationId xmlns:a16="http://schemas.microsoft.com/office/drawing/2014/main" id="{DD17AB8A-E142-B649-82A6-8D4BC5CDF15A}"/>
              </a:ext>
            </a:extLst>
          </p:cNvPr>
          <p:cNvCxnSpPr>
            <a:cxnSpLocks/>
          </p:cNvCxnSpPr>
          <p:nvPr userDrawn="1"/>
        </p:nvCxnSpPr>
        <p:spPr>
          <a:xfrm>
            <a:off x="7090040" y="5117315"/>
            <a:ext cx="2002029"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568555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amp; 3 presenters whit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10176E2-A4BA-CF4E-A970-B8A596DE48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2789665" y="-427770"/>
            <a:ext cx="266793" cy="3060352"/>
          </a:xfrm>
          <a:prstGeom prst="rect">
            <a:avLst/>
          </a:prstGeom>
        </p:spPr>
      </p:pic>
      <p:pic>
        <p:nvPicPr>
          <p:cNvPr id="22" name="Picture 21">
            <a:extLst>
              <a:ext uri="{FF2B5EF4-FFF2-40B4-BE49-F238E27FC236}">
                <a16:creationId xmlns:a16="http://schemas.microsoft.com/office/drawing/2014/main" id="{81F34CA5-E78B-2943-994C-CFEF601187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flipH="1">
            <a:off x="9135542" y="-427769"/>
            <a:ext cx="266793" cy="3060352"/>
          </a:xfrm>
          <a:prstGeom prst="rect">
            <a:avLst/>
          </a:prstGeom>
        </p:spPr>
      </p:pic>
      <p:pic>
        <p:nvPicPr>
          <p:cNvPr id="23" name="Picture 22">
            <a:extLst>
              <a:ext uri="{FF2B5EF4-FFF2-40B4-BE49-F238E27FC236}">
                <a16:creationId xmlns:a16="http://schemas.microsoft.com/office/drawing/2014/main" id="{193967D2-549A-1D44-B760-D1347B37F05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74595" y="465009"/>
            <a:ext cx="1642810" cy="504000"/>
          </a:xfrm>
          <a:prstGeom prst="rect">
            <a:avLst/>
          </a:prstGeom>
        </p:spPr>
      </p:pic>
      <p:pic>
        <p:nvPicPr>
          <p:cNvPr id="4" name="Picture 3" descr="Shape, circle&#10;&#10;Description automatically generated">
            <a:extLst>
              <a:ext uri="{FF2B5EF4-FFF2-40B4-BE49-F238E27FC236}">
                <a16:creationId xmlns:a16="http://schemas.microsoft.com/office/drawing/2014/main" id="{99C48C6C-307D-8341-8776-A36AFAFEC8D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2700000">
            <a:off x="5236424" y="4047469"/>
            <a:ext cx="1944243" cy="2225236"/>
          </a:xfrm>
          <a:prstGeom prst="rect">
            <a:avLst/>
          </a:prstGeom>
        </p:spPr>
      </p:pic>
      <p:sp>
        <p:nvSpPr>
          <p:cNvPr id="14" name="Text Placeholder 9">
            <a:extLst>
              <a:ext uri="{FF2B5EF4-FFF2-40B4-BE49-F238E27FC236}">
                <a16:creationId xmlns:a16="http://schemas.microsoft.com/office/drawing/2014/main" id="{FB4A3A2D-EF7A-E34C-9A9D-841AF90B2AB2}"/>
              </a:ext>
            </a:extLst>
          </p:cNvPr>
          <p:cNvSpPr>
            <a:spLocks noGrp="1"/>
          </p:cNvSpPr>
          <p:nvPr>
            <p:ph type="body" sz="quarter" idx="11" hasCustomPrompt="1"/>
          </p:nvPr>
        </p:nvSpPr>
        <p:spPr>
          <a:xfrm>
            <a:off x="1392885" y="1483051"/>
            <a:ext cx="9406230" cy="465290"/>
          </a:xfrm>
          <a:prstGeom prst="rect">
            <a:avLst/>
          </a:prstGeom>
        </p:spPr>
        <p:txBody>
          <a:bodyPr anchor="ctr" anchorCtr="0"/>
          <a:lstStyle>
            <a:lvl1pPr marL="0" indent="0" algn="ctr">
              <a:lnSpc>
                <a:spcPct val="100000"/>
              </a:lnSpc>
              <a:spcBef>
                <a:spcPts val="0"/>
              </a:spcBef>
              <a:buNone/>
              <a:defRPr sz="32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16" name="Text Placeholder 22">
            <a:extLst>
              <a:ext uri="{FF2B5EF4-FFF2-40B4-BE49-F238E27FC236}">
                <a16:creationId xmlns:a16="http://schemas.microsoft.com/office/drawing/2014/main" id="{563C4FC1-AF12-874D-8EBC-2D7BB0D7D51B}"/>
              </a:ext>
            </a:extLst>
          </p:cNvPr>
          <p:cNvSpPr>
            <a:spLocks noGrp="1"/>
          </p:cNvSpPr>
          <p:nvPr>
            <p:ph type="body" sz="quarter" idx="12" hasCustomPrompt="1"/>
          </p:nvPr>
        </p:nvSpPr>
        <p:spPr>
          <a:xfrm>
            <a:off x="461722" y="4263591"/>
            <a:ext cx="3338692" cy="369479"/>
          </a:xfrm>
          <a:prstGeom prst="rect">
            <a:avLst/>
          </a:prstGeom>
        </p:spPr>
        <p:txBody>
          <a:bodyPr/>
          <a:lstStyle>
            <a:lvl1pPr marL="0" indent="0" algn="ctr">
              <a:lnSpc>
                <a:spcPct val="100000"/>
              </a:lnSpc>
              <a:spcBef>
                <a:spcPts val="0"/>
              </a:spcBef>
              <a:buNone/>
              <a:defRPr sz="1600" b="1">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17" name="Text Placeholder 22">
            <a:extLst>
              <a:ext uri="{FF2B5EF4-FFF2-40B4-BE49-F238E27FC236}">
                <a16:creationId xmlns:a16="http://schemas.microsoft.com/office/drawing/2014/main" id="{2E2FDF5F-9FFF-1C43-981C-BD76E3F35882}"/>
              </a:ext>
            </a:extLst>
          </p:cNvPr>
          <p:cNvSpPr>
            <a:spLocks noGrp="1"/>
          </p:cNvSpPr>
          <p:nvPr>
            <p:ph type="body" sz="quarter" idx="13" hasCustomPrompt="1"/>
          </p:nvPr>
        </p:nvSpPr>
        <p:spPr>
          <a:xfrm>
            <a:off x="461722" y="4652456"/>
            <a:ext cx="3338692" cy="273854"/>
          </a:xfrm>
          <a:prstGeom prst="rect">
            <a:avLst/>
          </a:prstGeom>
        </p:spPr>
        <p:txBody>
          <a:bodyPr lIns="90000" tIns="36000" bIns="36000"/>
          <a:lstStyle>
            <a:lvl1pPr marL="0" indent="0" algn="ctr">
              <a:lnSpc>
                <a:spcPct val="100000"/>
              </a:lnSpc>
              <a:spcBef>
                <a:spcPts val="0"/>
              </a:spcBef>
              <a:buNone/>
              <a:defRPr sz="1400" b="0">
                <a:solidFill>
                  <a:srgbClr val="004A87"/>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18" name="Picture Placeholder 7">
            <a:extLst>
              <a:ext uri="{FF2B5EF4-FFF2-40B4-BE49-F238E27FC236}">
                <a16:creationId xmlns:a16="http://schemas.microsoft.com/office/drawing/2014/main" id="{71BAE84D-7B86-BB42-9EB3-D5A8DC32C910}"/>
              </a:ext>
            </a:extLst>
          </p:cNvPr>
          <p:cNvSpPr>
            <a:spLocks noGrp="1"/>
          </p:cNvSpPr>
          <p:nvPr>
            <p:ph type="pic" sz="quarter" idx="10" hasCustomPrompt="1"/>
          </p:nvPr>
        </p:nvSpPr>
        <p:spPr>
          <a:xfrm>
            <a:off x="1411068" y="2550133"/>
            <a:ext cx="1440000" cy="1440000"/>
          </a:xfrm>
          <a:prstGeom prst="rect">
            <a:avLst/>
          </a:prstGeom>
          <a:ln>
            <a:noFill/>
          </a:ln>
        </p:spPr>
        <p:txBody>
          <a:bodyPr anchor="t" anchorCtr="1"/>
          <a:lstStyle>
            <a:lvl1pPr algn="ctr">
              <a:defRPr sz="1800">
                <a:solidFill>
                  <a:schemeClr val="tx1"/>
                </a:solidFill>
                <a:latin typeface="Segoe UI" panose="020B0502040204020203" pitchFamily="34" charset="0"/>
                <a:cs typeface="Segoe UI" panose="020B0502040204020203" pitchFamily="34" charset="0"/>
              </a:defRPr>
            </a:lvl1pPr>
          </a:lstStyle>
          <a:p>
            <a:r>
              <a:rPr lang="en-IS"/>
              <a:t>Profile</a:t>
            </a:r>
          </a:p>
        </p:txBody>
      </p:sp>
      <p:cxnSp>
        <p:nvCxnSpPr>
          <p:cNvPr id="19" name="Straight Connector 18">
            <a:extLst>
              <a:ext uri="{FF2B5EF4-FFF2-40B4-BE49-F238E27FC236}">
                <a16:creationId xmlns:a16="http://schemas.microsoft.com/office/drawing/2014/main" id="{9B4952D5-3955-D34D-9D61-D806455F78E8}"/>
              </a:ext>
            </a:extLst>
          </p:cNvPr>
          <p:cNvCxnSpPr>
            <a:cxnSpLocks/>
          </p:cNvCxnSpPr>
          <p:nvPr userDrawn="1"/>
        </p:nvCxnSpPr>
        <p:spPr>
          <a:xfrm>
            <a:off x="1392885" y="1245496"/>
            <a:ext cx="9406230"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3C78E71-7820-CD4C-87AC-335D469A66C6}"/>
              </a:ext>
            </a:extLst>
          </p:cNvPr>
          <p:cNvCxnSpPr>
            <a:cxnSpLocks/>
          </p:cNvCxnSpPr>
          <p:nvPr userDrawn="1"/>
        </p:nvCxnSpPr>
        <p:spPr>
          <a:xfrm>
            <a:off x="1130054" y="5133965"/>
            <a:ext cx="2002029"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sp>
        <p:nvSpPr>
          <p:cNvPr id="26" name="Text Placeholder 22">
            <a:extLst>
              <a:ext uri="{FF2B5EF4-FFF2-40B4-BE49-F238E27FC236}">
                <a16:creationId xmlns:a16="http://schemas.microsoft.com/office/drawing/2014/main" id="{2C813984-F125-3845-9801-C17FBF5F85FE}"/>
              </a:ext>
            </a:extLst>
          </p:cNvPr>
          <p:cNvSpPr>
            <a:spLocks noGrp="1"/>
          </p:cNvSpPr>
          <p:nvPr>
            <p:ph type="body" sz="quarter" idx="14" hasCustomPrompt="1"/>
          </p:nvPr>
        </p:nvSpPr>
        <p:spPr>
          <a:xfrm>
            <a:off x="4426654" y="4263591"/>
            <a:ext cx="3338692" cy="369479"/>
          </a:xfrm>
          <a:prstGeom prst="rect">
            <a:avLst/>
          </a:prstGeom>
        </p:spPr>
        <p:txBody>
          <a:bodyPr/>
          <a:lstStyle>
            <a:lvl1pPr marL="0" indent="0" algn="ctr">
              <a:lnSpc>
                <a:spcPct val="100000"/>
              </a:lnSpc>
              <a:spcBef>
                <a:spcPts val="0"/>
              </a:spcBef>
              <a:buNone/>
              <a:defRPr sz="1600" b="1">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27" name="Text Placeholder 22">
            <a:extLst>
              <a:ext uri="{FF2B5EF4-FFF2-40B4-BE49-F238E27FC236}">
                <a16:creationId xmlns:a16="http://schemas.microsoft.com/office/drawing/2014/main" id="{40179083-6A39-984C-97A8-8F3224679B11}"/>
              </a:ext>
            </a:extLst>
          </p:cNvPr>
          <p:cNvSpPr>
            <a:spLocks noGrp="1"/>
          </p:cNvSpPr>
          <p:nvPr>
            <p:ph type="body" sz="quarter" idx="15" hasCustomPrompt="1"/>
          </p:nvPr>
        </p:nvSpPr>
        <p:spPr>
          <a:xfrm>
            <a:off x="4426654" y="4652456"/>
            <a:ext cx="3338692" cy="273854"/>
          </a:xfrm>
          <a:prstGeom prst="rect">
            <a:avLst/>
          </a:prstGeom>
        </p:spPr>
        <p:txBody>
          <a:bodyPr lIns="90000" tIns="36000" bIns="36000"/>
          <a:lstStyle>
            <a:lvl1pPr marL="0" indent="0" algn="ctr">
              <a:lnSpc>
                <a:spcPct val="100000"/>
              </a:lnSpc>
              <a:spcBef>
                <a:spcPts val="0"/>
              </a:spcBef>
              <a:buNone/>
              <a:defRPr sz="1400" b="0">
                <a:solidFill>
                  <a:srgbClr val="004A87"/>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29" name="Picture Placeholder 7">
            <a:extLst>
              <a:ext uri="{FF2B5EF4-FFF2-40B4-BE49-F238E27FC236}">
                <a16:creationId xmlns:a16="http://schemas.microsoft.com/office/drawing/2014/main" id="{D24F7F13-04F0-2047-B520-0170DFB1989B}"/>
              </a:ext>
            </a:extLst>
          </p:cNvPr>
          <p:cNvSpPr>
            <a:spLocks noGrp="1"/>
          </p:cNvSpPr>
          <p:nvPr>
            <p:ph type="pic" sz="quarter" idx="16" hasCustomPrompt="1"/>
          </p:nvPr>
        </p:nvSpPr>
        <p:spPr>
          <a:xfrm>
            <a:off x="5376000" y="2550133"/>
            <a:ext cx="1440000" cy="1440000"/>
          </a:xfrm>
          <a:prstGeom prst="rect">
            <a:avLst/>
          </a:prstGeom>
          <a:ln>
            <a:noFill/>
          </a:ln>
        </p:spPr>
        <p:txBody>
          <a:bodyPr anchor="t" anchorCtr="1"/>
          <a:lstStyle>
            <a:lvl1pPr algn="ctr">
              <a:defRPr sz="1800">
                <a:solidFill>
                  <a:schemeClr val="tx1"/>
                </a:solidFill>
                <a:latin typeface="Segoe UI" panose="020B0502040204020203" pitchFamily="34" charset="0"/>
                <a:cs typeface="Segoe UI" panose="020B0502040204020203" pitchFamily="34" charset="0"/>
              </a:defRPr>
            </a:lvl1pPr>
          </a:lstStyle>
          <a:p>
            <a:r>
              <a:rPr lang="en-IS"/>
              <a:t>Profile</a:t>
            </a:r>
          </a:p>
        </p:txBody>
      </p:sp>
      <p:cxnSp>
        <p:nvCxnSpPr>
          <p:cNvPr id="30" name="Straight Connector 29">
            <a:extLst>
              <a:ext uri="{FF2B5EF4-FFF2-40B4-BE49-F238E27FC236}">
                <a16:creationId xmlns:a16="http://schemas.microsoft.com/office/drawing/2014/main" id="{B41AFBCD-7D9A-9743-B3DC-6754EEC4EEDF}"/>
              </a:ext>
            </a:extLst>
          </p:cNvPr>
          <p:cNvCxnSpPr>
            <a:cxnSpLocks/>
          </p:cNvCxnSpPr>
          <p:nvPr userDrawn="1"/>
        </p:nvCxnSpPr>
        <p:spPr>
          <a:xfrm>
            <a:off x="5094986" y="5133965"/>
            <a:ext cx="2002029"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sp>
        <p:nvSpPr>
          <p:cNvPr id="31" name="Text Placeholder 22">
            <a:extLst>
              <a:ext uri="{FF2B5EF4-FFF2-40B4-BE49-F238E27FC236}">
                <a16:creationId xmlns:a16="http://schemas.microsoft.com/office/drawing/2014/main" id="{AB829C41-F5FD-A048-AD59-448566EC0AF8}"/>
              </a:ext>
            </a:extLst>
          </p:cNvPr>
          <p:cNvSpPr>
            <a:spLocks noGrp="1"/>
          </p:cNvSpPr>
          <p:nvPr>
            <p:ph type="body" sz="quarter" idx="17" hasCustomPrompt="1"/>
          </p:nvPr>
        </p:nvSpPr>
        <p:spPr>
          <a:xfrm>
            <a:off x="8401331" y="4263591"/>
            <a:ext cx="3338692" cy="369479"/>
          </a:xfrm>
          <a:prstGeom prst="rect">
            <a:avLst/>
          </a:prstGeom>
        </p:spPr>
        <p:txBody>
          <a:bodyPr/>
          <a:lstStyle>
            <a:lvl1pPr marL="0" indent="0" algn="ctr">
              <a:lnSpc>
                <a:spcPct val="100000"/>
              </a:lnSpc>
              <a:spcBef>
                <a:spcPts val="0"/>
              </a:spcBef>
              <a:buNone/>
              <a:defRPr sz="1600" b="1">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32" name="Text Placeholder 22">
            <a:extLst>
              <a:ext uri="{FF2B5EF4-FFF2-40B4-BE49-F238E27FC236}">
                <a16:creationId xmlns:a16="http://schemas.microsoft.com/office/drawing/2014/main" id="{E43DB8D2-8BED-0646-B08B-6D570C6F509F}"/>
              </a:ext>
            </a:extLst>
          </p:cNvPr>
          <p:cNvSpPr>
            <a:spLocks noGrp="1"/>
          </p:cNvSpPr>
          <p:nvPr>
            <p:ph type="body" sz="quarter" idx="18" hasCustomPrompt="1"/>
          </p:nvPr>
        </p:nvSpPr>
        <p:spPr>
          <a:xfrm>
            <a:off x="8401331" y="4652456"/>
            <a:ext cx="3338692" cy="273854"/>
          </a:xfrm>
          <a:prstGeom prst="rect">
            <a:avLst/>
          </a:prstGeom>
        </p:spPr>
        <p:txBody>
          <a:bodyPr lIns="90000" tIns="36000" bIns="36000"/>
          <a:lstStyle>
            <a:lvl1pPr marL="0" indent="0" algn="ctr">
              <a:lnSpc>
                <a:spcPct val="100000"/>
              </a:lnSpc>
              <a:spcBef>
                <a:spcPts val="0"/>
              </a:spcBef>
              <a:buNone/>
              <a:defRPr sz="1400" b="0">
                <a:solidFill>
                  <a:srgbClr val="004A87"/>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33" name="Picture Placeholder 7">
            <a:extLst>
              <a:ext uri="{FF2B5EF4-FFF2-40B4-BE49-F238E27FC236}">
                <a16:creationId xmlns:a16="http://schemas.microsoft.com/office/drawing/2014/main" id="{E1337236-81FD-DD4A-B051-576B0A262CD5}"/>
              </a:ext>
            </a:extLst>
          </p:cNvPr>
          <p:cNvSpPr>
            <a:spLocks noGrp="1"/>
          </p:cNvSpPr>
          <p:nvPr>
            <p:ph type="pic" sz="quarter" idx="19" hasCustomPrompt="1"/>
          </p:nvPr>
        </p:nvSpPr>
        <p:spPr>
          <a:xfrm>
            <a:off x="9350677" y="2550133"/>
            <a:ext cx="1440000" cy="1440000"/>
          </a:xfrm>
          <a:prstGeom prst="rect">
            <a:avLst/>
          </a:prstGeom>
          <a:ln>
            <a:noFill/>
          </a:ln>
        </p:spPr>
        <p:txBody>
          <a:bodyPr anchor="t" anchorCtr="1"/>
          <a:lstStyle>
            <a:lvl1pPr algn="ctr">
              <a:defRPr sz="1800">
                <a:solidFill>
                  <a:schemeClr val="tx1"/>
                </a:solidFill>
                <a:latin typeface="Segoe UI" panose="020B0502040204020203" pitchFamily="34" charset="0"/>
                <a:cs typeface="Segoe UI" panose="020B0502040204020203" pitchFamily="34" charset="0"/>
              </a:defRPr>
            </a:lvl1pPr>
          </a:lstStyle>
          <a:p>
            <a:r>
              <a:rPr lang="en-IS"/>
              <a:t>Profile</a:t>
            </a:r>
          </a:p>
        </p:txBody>
      </p:sp>
      <p:cxnSp>
        <p:nvCxnSpPr>
          <p:cNvPr id="34" name="Straight Connector 33">
            <a:extLst>
              <a:ext uri="{FF2B5EF4-FFF2-40B4-BE49-F238E27FC236}">
                <a16:creationId xmlns:a16="http://schemas.microsoft.com/office/drawing/2014/main" id="{B6D534B3-E1D2-9E42-8364-9E9294E09727}"/>
              </a:ext>
            </a:extLst>
          </p:cNvPr>
          <p:cNvCxnSpPr>
            <a:cxnSpLocks/>
          </p:cNvCxnSpPr>
          <p:nvPr userDrawn="1"/>
        </p:nvCxnSpPr>
        <p:spPr>
          <a:xfrm>
            <a:off x="9069663" y="5133965"/>
            <a:ext cx="2002029"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47975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Overview white">
    <p:spTree>
      <p:nvGrpSpPr>
        <p:cNvPr id="1" name=""/>
        <p:cNvGrpSpPr/>
        <p:nvPr/>
      </p:nvGrpSpPr>
      <p:grpSpPr>
        <a:xfrm>
          <a:off x="0" y="0"/>
          <a:ext cx="0" cy="0"/>
          <a:chOff x="0" y="0"/>
          <a:chExt cx="0" cy="0"/>
        </a:xfrm>
      </p:grpSpPr>
      <p:pic>
        <p:nvPicPr>
          <p:cNvPr id="25" name="Picture 24" descr="Shape, circle&#10;&#10;Description automatically generated">
            <a:extLst>
              <a:ext uri="{FF2B5EF4-FFF2-40B4-BE49-F238E27FC236}">
                <a16:creationId xmlns:a16="http://schemas.microsoft.com/office/drawing/2014/main" id="{2A1928E7-EE5D-E44E-A940-AE7CE8EA62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pic>
        <p:nvPicPr>
          <p:cNvPr id="28" name="Picture 27">
            <a:extLst>
              <a:ext uri="{FF2B5EF4-FFF2-40B4-BE49-F238E27FC236}">
                <a16:creationId xmlns:a16="http://schemas.microsoft.com/office/drawing/2014/main" id="{54F9B136-56E3-BB47-8135-3E8DBB69F10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10800000">
            <a:off x="11495953" y="3797648"/>
            <a:ext cx="696047" cy="3060352"/>
          </a:xfrm>
          <a:prstGeom prst="rect">
            <a:avLst/>
          </a:prstGeom>
        </p:spPr>
      </p:pic>
      <p:sp>
        <p:nvSpPr>
          <p:cNvPr id="21" name="Text Placeholder 9">
            <a:extLst>
              <a:ext uri="{FF2B5EF4-FFF2-40B4-BE49-F238E27FC236}">
                <a16:creationId xmlns:a16="http://schemas.microsoft.com/office/drawing/2014/main" id="{F11BBCE6-BA47-734B-9586-CD2D4C36FF62}"/>
              </a:ext>
            </a:extLst>
          </p:cNvPr>
          <p:cNvSpPr>
            <a:spLocks noGrp="1"/>
          </p:cNvSpPr>
          <p:nvPr>
            <p:ph type="body" sz="quarter" idx="11" hasCustomPrompt="1"/>
          </p:nvPr>
        </p:nvSpPr>
        <p:spPr>
          <a:xfrm>
            <a:off x="308340" y="634969"/>
            <a:ext cx="9406230" cy="487939"/>
          </a:xfrm>
          <a:prstGeom prst="rect">
            <a:avLst/>
          </a:prstGeom>
        </p:spPr>
        <p:txBody>
          <a:bodyPr anchor="ctr" anchorCtr="0"/>
          <a:lstStyle>
            <a:lvl1pPr marL="0" indent="0" algn="l">
              <a:lnSpc>
                <a:spcPct val="100000"/>
              </a:lnSpc>
              <a:spcBef>
                <a:spcPts val="0"/>
              </a:spcBef>
              <a:buNone/>
              <a:defRPr sz="36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Today’s agenda or insert your title</a:t>
            </a:r>
          </a:p>
        </p:txBody>
      </p:sp>
      <p:sp>
        <p:nvSpPr>
          <p:cNvPr id="22" name="Text Placeholder 22">
            <a:extLst>
              <a:ext uri="{FF2B5EF4-FFF2-40B4-BE49-F238E27FC236}">
                <a16:creationId xmlns:a16="http://schemas.microsoft.com/office/drawing/2014/main" id="{1AF7E2AF-C406-F74A-9927-0F75E0DB7829}"/>
              </a:ext>
            </a:extLst>
          </p:cNvPr>
          <p:cNvSpPr>
            <a:spLocks noGrp="1"/>
          </p:cNvSpPr>
          <p:nvPr>
            <p:ph type="body" sz="quarter" idx="12" hasCustomPrompt="1"/>
          </p:nvPr>
        </p:nvSpPr>
        <p:spPr>
          <a:xfrm>
            <a:off x="308340" y="1346768"/>
            <a:ext cx="9417864" cy="5226101"/>
          </a:xfrm>
          <a:prstGeom prst="rect">
            <a:avLst/>
          </a:prstGeom>
        </p:spPr>
        <p:txBody>
          <a:bodyPr/>
          <a:lstStyle>
            <a:lvl1pPr marL="0" indent="0" algn="l">
              <a:lnSpc>
                <a:spcPct val="100000"/>
              </a:lnSpc>
              <a:spcBef>
                <a:spcPts val="0"/>
              </a:spcBef>
              <a:buNone/>
              <a:defRPr sz="2400" b="0">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Insert text</a:t>
            </a:r>
            <a:endParaRPr lang="en-IS"/>
          </a:p>
        </p:txBody>
      </p:sp>
      <p:cxnSp>
        <p:nvCxnSpPr>
          <p:cNvPr id="23" name="Straight Connector 22">
            <a:extLst>
              <a:ext uri="{FF2B5EF4-FFF2-40B4-BE49-F238E27FC236}">
                <a16:creationId xmlns:a16="http://schemas.microsoft.com/office/drawing/2014/main" id="{BB5EC24E-E101-CF40-BB29-E653A3FE457B}"/>
              </a:ext>
            </a:extLst>
          </p:cNvPr>
          <p:cNvCxnSpPr>
            <a:cxnSpLocks/>
          </p:cNvCxnSpPr>
          <p:nvPr userDrawn="1"/>
        </p:nvCxnSpPr>
        <p:spPr>
          <a:xfrm>
            <a:off x="319974" y="397414"/>
            <a:ext cx="9406230"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D0D126D8-1654-884C-9ED7-85AF26CC8FBA}"/>
              </a:ext>
            </a:extLst>
          </p:cNvPr>
          <p:cNvPicPr>
            <a:picLocks noChangeAspect="1"/>
          </p:cNvPicPr>
          <p:nvPr userDrawn="1"/>
        </p:nvPicPr>
        <p:blipFill>
          <a:blip r:embed="rId4"/>
          <a:stretch>
            <a:fillRect/>
          </a:stretch>
        </p:blipFill>
        <p:spPr>
          <a:xfrm>
            <a:off x="10734079" y="226156"/>
            <a:ext cx="1457921" cy="612843"/>
          </a:xfrm>
          <a:prstGeom prst="rect">
            <a:avLst/>
          </a:prstGeom>
        </p:spPr>
      </p:pic>
    </p:spTree>
    <p:extLst>
      <p:ext uri="{BB962C8B-B14F-4D97-AF65-F5344CB8AC3E}">
        <p14:creationId xmlns:p14="http://schemas.microsoft.com/office/powerpoint/2010/main" val="223647883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Basic title and text">
    <p:spTree>
      <p:nvGrpSpPr>
        <p:cNvPr id="1" name=""/>
        <p:cNvGrpSpPr/>
        <p:nvPr/>
      </p:nvGrpSpPr>
      <p:grpSpPr>
        <a:xfrm>
          <a:off x="0" y="0"/>
          <a:ext cx="0" cy="0"/>
          <a:chOff x="0" y="0"/>
          <a:chExt cx="0" cy="0"/>
        </a:xfrm>
      </p:grpSpPr>
      <p:pic>
        <p:nvPicPr>
          <p:cNvPr id="15" name="Picture 14" descr="Shape, circle&#10;&#10;Description automatically generated">
            <a:extLst>
              <a:ext uri="{FF2B5EF4-FFF2-40B4-BE49-F238E27FC236}">
                <a16:creationId xmlns:a16="http://schemas.microsoft.com/office/drawing/2014/main" id="{A76332B7-41C2-5A43-AC28-AD522B5457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sp>
        <p:nvSpPr>
          <p:cNvPr id="7" name="Text Placeholder 22">
            <a:extLst>
              <a:ext uri="{FF2B5EF4-FFF2-40B4-BE49-F238E27FC236}">
                <a16:creationId xmlns:a16="http://schemas.microsoft.com/office/drawing/2014/main" id="{48E298CB-16C6-624D-A6D1-435E625C7616}"/>
              </a:ext>
            </a:extLst>
          </p:cNvPr>
          <p:cNvSpPr>
            <a:spLocks noGrp="1"/>
          </p:cNvSpPr>
          <p:nvPr>
            <p:ph type="body" sz="quarter" idx="13" hasCustomPrompt="1"/>
          </p:nvPr>
        </p:nvSpPr>
        <p:spPr>
          <a:xfrm>
            <a:off x="979568" y="1060316"/>
            <a:ext cx="10857298" cy="4990288"/>
          </a:xfrm>
          <a:prstGeom prst="rect">
            <a:avLst/>
          </a:prstGeom>
        </p:spPr>
        <p:txBody>
          <a:bodyPr/>
          <a:lstStyle>
            <a:lvl1pPr marL="0">
              <a:spcBef>
                <a:spcPts val="1200"/>
              </a:spcBef>
              <a:buNone/>
              <a:defRPr sz="2000">
                <a:solidFill>
                  <a:srgbClr val="313C40"/>
                </a:solidFill>
                <a:latin typeface="Segoe UI" panose="020B0502040204020203" pitchFamily="34" charset="0"/>
                <a:cs typeface="Segoe UI" panose="020B0502040204020203" pitchFamily="34" charset="0"/>
              </a:defRPr>
            </a:lvl1pPr>
            <a:lvl2pPr>
              <a:spcBef>
                <a:spcPts val="1200"/>
              </a:spcBef>
              <a:buNone/>
              <a:defRPr sz="2000">
                <a:solidFill>
                  <a:srgbClr val="313C40"/>
                </a:solidFill>
                <a:latin typeface="Segoe UI" panose="020B0502040204020203" pitchFamily="34" charset="0"/>
                <a:cs typeface="Segoe UI" panose="020B0502040204020203" pitchFamily="34" charset="0"/>
              </a:defRPr>
            </a:lvl2pPr>
            <a:lvl3pPr>
              <a:spcBef>
                <a:spcPts val="1200"/>
              </a:spcBef>
              <a:buNone/>
              <a:defRPr sz="1800">
                <a:solidFill>
                  <a:srgbClr val="313C40"/>
                </a:solidFill>
                <a:latin typeface="Segoe UI" panose="020B0502040204020203" pitchFamily="34" charset="0"/>
                <a:cs typeface="Segoe UI" panose="020B0502040204020203" pitchFamily="34" charset="0"/>
              </a:defRPr>
            </a:lvl3pPr>
            <a:lvl4pPr>
              <a:spcBef>
                <a:spcPts val="1200"/>
              </a:spcBef>
              <a:buNone/>
              <a:defRPr sz="1600">
                <a:solidFill>
                  <a:srgbClr val="313C40"/>
                </a:solidFill>
                <a:latin typeface="Segoe UI" panose="020B0502040204020203" pitchFamily="34" charset="0"/>
                <a:cs typeface="Segoe UI" panose="020B0502040204020203" pitchFamily="34" charset="0"/>
              </a:defRPr>
            </a:lvl4pPr>
            <a:lvl5pPr>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8" name="Picture 7">
            <a:extLst>
              <a:ext uri="{FF2B5EF4-FFF2-40B4-BE49-F238E27FC236}">
                <a16:creationId xmlns:a16="http://schemas.microsoft.com/office/drawing/2014/main" id="{F39024AA-2A7A-C94C-99DC-F1CAA64D3706}"/>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18" name="Text Placeholder 9">
            <a:extLst>
              <a:ext uri="{FF2B5EF4-FFF2-40B4-BE49-F238E27FC236}">
                <a16:creationId xmlns:a16="http://schemas.microsoft.com/office/drawing/2014/main" id="{28A99E04-C174-6B4F-AC5C-07A87C40E064}"/>
              </a:ext>
            </a:extLst>
          </p:cNvPr>
          <p:cNvSpPr>
            <a:spLocks noGrp="1"/>
          </p:cNvSpPr>
          <p:nvPr>
            <p:ph type="body" sz="quarter" idx="11" hasCustomPrompt="1"/>
          </p:nvPr>
        </p:nvSpPr>
        <p:spPr>
          <a:xfrm>
            <a:off x="979569" y="266459"/>
            <a:ext cx="9388797" cy="569997"/>
          </a:xfrm>
          <a:prstGeom prst="rect">
            <a:avLst/>
          </a:prstGeom>
        </p:spPr>
        <p:txBody>
          <a:bodyPr/>
          <a:lstStyle>
            <a:lvl1pPr>
              <a:buNone/>
              <a:defRPr sz="40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pic>
        <p:nvPicPr>
          <p:cNvPr id="20" name="Picture 19">
            <a:extLst>
              <a:ext uri="{FF2B5EF4-FFF2-40B4-BE49-F238E27FC236}">
                <a16:creationId xmlns:a16="http://schemas.microsoft.com/office/drawing/2014/main" id="{118A5AA2-E7DD-8E46-98EA-79E5E4E99E4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 y="0"/>
            <a:ext cx="696047" cy="3060352"/>
          </a:xfrm>
          <a:prstGeom prst="rect">
            <a:avLst/>
          </a:prstGeom>
        </p:spPr>
      </p:pic>
      <p:pic>
        <p:nvPicPr>
          <p:cNvPr id="27" name="Picture 26">
            <a:extLst>
              <a:ext uri="{FF2B5EF4-FFF2-40B4-BE49-F238E27FC236}">
                <a16:creationId xmlns:a16="http://schemas.microsoft.com/office/drawing/2014/main" id="{3893910B-0938-B546-845E-99C8FD4859A3}"/>
              </a:ext>
            </a:extLst>
          </p:cNvPr>
          <p:cNvPicPr>
            <a:picLocks noChangeAspect="1"/>
          </p:cNvPicPr>
          <p:nvPr userDrawn="1"/>
        </p:nvPicPr>
        <p:blipFill>
          <a:blip r:embed="rId5"/>
          <a:stretch>
            <a:fillRect/>
          </a:stretch>
        </p:blipFill>
        <p:spPr>
          <a:xfrm>
            <a:off x="0" y="6447318"/>
            <a:ext cx="6272784" cy="410682"/>
          </a:xfrm>
          <a:prstGeom prst="rect">
            <a:avLst/>
          </a:prstGeom>
        </p:spPr>
      </p:pic>
    </p:spTree>
    <p:extLst>
      <p:ext uri="{BB962C8B-B14F-4D97-AF65-F5344CB8AC3E}">
        <p14:creationId xmlns:p14="http://schemas.microsoft.com/office/powerpoint/2010/main" val="68298262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Basic title and image">
    <p:spTree>
      <p:nvGrpSpPr>
        <p:cNvPr id="1" name=""/>
        <p:cNvGrpSpPr/>
        <p:nvPr/>
      </p:nvGrpSpPr>
      <p:grpSpPr>
        <a:xfrm>
          <a:off x="0" y="0"/>
          <a:ext cx="0" cy="0"/>
          <a:chOff x="0" y="0"/>
          <a:chExt cx="0" cy="0"/>
        </a:xfrm>
      </p:grpSpPr>
      <p:pic>
        <p:nvPicPr>
          <p:cNvPr id="15" name="Picture 14" descr="Shape, circle&#10;&#10;Description automatically generated">
            <a:extLst>
              <a:ext uri="{FF2B5EF4-FFF2-40B4-BE49-F238E27FC236}">
                <a16:creationId xmlns:a16="http://schemas.microsoft.com/office/drawing/2014/main" id="{A76332B7-41C2-5A43-AC28-AD522B5457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pic>
        <p:nvPicPr>
          <p:cNvPr id="8" name="Picture 7">
            <a:extLst>
              <a:ext uri="{FF2B5EF4-FFF2-40B4-BE49-F238E27FC236}">
                <a16:creationId xmlns:a16="http://schemas.microsoft.com/office/drawing/2014/main" id="{F39024AA-2A7A-C94C-99DC-F1CAA64D3706}"/>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18" name="Text Placeholder 9">
            <a:extLst>
              <a:ext uri="{FF2B5EF4-FFF2-40B4-BE49-F238E27FC236}">
                <a16:creationId xmlns:a16="http://schemas.microsoft.com/office/drawing/2014/main" id="{28A99E04-C174-6B4F-AC5C-07A87C40E064}"/>
              </a:ext>
            </a:extLst>
          </p:cNvPr>
          <p:cNvSpPr>
            <a:spLocks noGrp="1"/>
          </p:cNvSpPr>
          <p:nvPr>
            <p:ph type="body" sz="quarter" idx="11" hasCustomPrompt="1"/>
          </p:nvPr>
        </p:nvSpPr>
        <p:spPr>
          <a:xfrm>
            <a:off x="979569" y="266459"/>
            <a:ext cx="9388797" cy="569997"/>
          </a:xfrm>
          <a:prstGeom prst="rect">
            <a:avLst/>
          </a:prstGeom>
        </p:spPr>
        <p:txBody>
          <a:bodyPr/>
          <a:lstStyle>
            <a:lvl1pPr>
              <a:buNone/>
              <a:defRPr sz="40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pic>
        <p:nvPicPr>
          <p:cNvPr id="20" name="Picture 19">
            <a:extLst>
              <a:ext uri="{FF2B5EF4-FFF2-40B4-BE49-F238E27FC236}">
                <a16:creationId xmlns:a16="http://schemas.microsoft.com/office/drawing/2014/main" id="{118A5AA2-E7DD-8E46-98EA-79E5E4E99E4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 y="0"/>
            <a:ext cx="696047" cy="3060352"/>
          </a:xfrm>
          <a:prstGeom prst="rect">
            <a:avLst/>
          </a:prstGeom>
        </p:spPr>
      </p:pic>
      <p:pic>
        <p:nvPicPr>
          <p:cNvPr id="27" name="Picture 26">
            <a:extLst>
              <a:ext uri="{FF2B5EF4-FFF2-40B4-BE49-F238E27FC236}">
                <a16:creationId xmlns:a16="http://schemas.microsoft.com/office/drawing/2014/main" id="{3893910B-0938-B546-845E-99C8FD4859A3}"/>
              </a:ext>
            </a:extLst>
          </p:cNvPr>
          <p:cNvPicPr>
            <a:picLocks noChangeAspect="1"/>
          </p:cNvPicPr>
          <p:nvPr userDrawn="1"/>
        </p:nvPicPr>
        <p:blipFill>
          <a:blip r:embed="rId5"/>
          <a:stretch>
            <a:fillRect/>
          </a:stretch>
        </p:blipFill>
        <p:spPr>
          <a:xfrm>
            <a:off x="0" y="6447318"/>
            <a:ext cx="6272784" cy="410682"/>
          </a:xfrm>
          <a:prstGeom prst="rect">
            <a:avLst/>
          </a:prstGeom>
        </p:spPr>
      </p:pic>
      <p:sp>
        <p:nvSpPr>
          <p:cNvPr id="9" name="Picture Placeholder 2">
            <a:extLst>
              <a:ext uri="{FF2B5EF4-FFF2-40B4-BE49-F238E27FC236}">
                <a16:creationId xmlns:a16="http://schemas.microsoft.com/office/drawing/2014/main" id="{CC2E5219-A629-E341-9B3A-392F0C0CA7DB}"/>
              </a:ext>
            </a:extLst>
          </p:cNvPr>
          <p:cNvSpPr>
            <a:spLocks noGrp="1"/>
          </p:cNvSpPr>
          <p:nvPr>
            <p:ph type="pic" sz="quarter" idx="14"/>
          </p:nvPr>
        </p:nvSpPr>
        <p:spPr>
          <a:xfrm>
            <a:off x="979488" y="1060450"/>
            <a:ext cx="10857298" cy="4990154"/>
          </a:xfrm>
          <a:prstGeom prst="rect">
            <a:avLst/>
          </a:prstGeom>
        </p:spPr>
        <p:txBody>
          <a:bodyPr/>
          <a:lstStyle/>
          <a:p>
            <a:r>
              <a:rPr lang="en-GB"/>
              <a:t>Click icon to add picture</a:t>
            </a:r>
            <a:endParaRPr lang="en-IS"/>
          </a:p>
        </p:txBody>
      </p:sp>
    </p:spTree>
    <p:extLst>
      <p:ext uri="{BB962C8B-B14F-4D97-AF65-F5344CB8AC3E}">
        <p14:creationId xmlns:p14="http://schemas.microsoft.com/office/powerpoint/2010/main" val="61963097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 Left image">
    <p:spTree>
      <p:nvGrpSpPr>
        <p:cNvPr id="1" name=""/>
        <p:cNvGrpSpPr/>
        <p:nvPr/>
      </p:nvGrpSpPr>
      <p:grpSpPr>
        <a:xfrm>
          <a:off x="0" y="0"/>
          <a:ext cx="0" cy="0"/>
          <a:chOff x="0" y="0"/>
          <a:chExt cx="0" cy="0"/>
        </a:xfrm>
      </p:grpSpPr>
      <p:pic>
        <p:nvPicPr>
          <p:cNvPr id="27" name="Picture 26" descr="Shape, circle&#10;&#10;Description automatically generated">
            <a:extLst>
              <a:ext uri="{FF2B5EF4-FFF2-40B4-BE49-F238E27FC236}">
                <a16:creationId xmlns:a16="http://schemas.microsoft.com/office/drawing/2014/main" id="{40F26A14-3D69-2E42-8D11-51E7496DF7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sp>
        <p:nvSpPr>
          <p:cNvPr id="8" name="Picture Placeholder 7">
            <a:extLst>
              <a:ext uri="{FF2B5EF4-FFF2-40B4-BE49-F238E27FC236}">
                <a16:creationId xmlns:a16="http://schemas.microsoft.com/office/drawing/2014/main" id="{CD95FC35-3877-CF40-B721-DCDE03D4EEE0}"/>
              </a:ext>
            </a:extLst>
          </p:cNvPr>
          <p:cNvSpPr>
            <a:spLocks noGrp="1"/>
          </p:cNvSpPr>
          <p:nvPr>
            <p:ph type="pic" sz="quarter" idx="10"/>
          </p:nvPr>
        </p:nvSpPr>
        <p:spPr>
          <a:xfrm>
            <a:off x="0" y="0"/>
            <a:ext cx="3971773" cy="6858000"/>
          </a:xfrm>
          <a:prstGeom prst="rect">
            <a:avLst/>
          </a:prstGeom>
          <a:ln>
            <a:noFill/>
          </a:ln>
        </p:spPr>
        <p:txBody>
          <a:bodyPr anchor="t" anchorCtr="1"/>
          <a:lstStyle>
            <a:lvl1pPr algn="ctr">
              <a:defRPr>
                <a:latin typeface="Segoe UI" panose="020B0502040204020203" pitchFamily="34" charset="0"/>
                <a:cs typeface="Segoe UI" panose="020B0502040204020203" pitchFamily="34" charset="0"/>
              </a:defRPr>
            </a:lvl1pPr>
          </a:lstStyle>
          <a:p>
            <a:r>
              <a:rPr lang="en-GB"/>
              <a:t>Click icon to add picture</a:t>
            </a:r>
            <a:endParaRPr lang="en-IS"/>
          </a:p>
        </p:txBody>
      </p:sp>
      <p:sp>
        <p:nvSpPr>
          <p:cNvPr id="10" name="Text Placeholder 9">
            <a:extLst>
              <a:ext uri="{FF2B5EF4-FFF2-40B4-BE49-F238E27FC236}">
                <a16:creationId xmlns:a16="http://schemas.microsoft.com/office/drawing/2014/main" id="{5AE4AD44-F260-EF41-8023-0995F4DAA7A2}"/>
              </a:ext>
            </a:extLst>
          </p:cNvPr>
          <p:cNvSpPr>
            <a:spLocks noGrp="1"/>
          </p:cNvSpPr>
          <p:nvPr>
            <p:ph type="body" sz="quarter" idx="11" hasCustomPrompt="1"/>
          </p:nvPr>
        </p:nvSpPr>
        <p:spPr>
          <a:xfrm>
            <a:off x="4213913" y="326115"/>
            <a:ext cx="6154454" cy="428425"/>
          </a:xfrm>
          <a:prstGeom prst="rect">
            <a:avLst/>
          </a:prstGeom>
        </p:spPr>
        <p:txBody>
          <a:bodyPr/>
          <a:lstStyle>
            <a:lvl1pPr>
              <a:buNone/>
              <a:defRPr sz="32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pic>
        <p:nvPicPr>
          <p:cNvPr id="14" name="Picture 13">
            <a:extLst>
              <a:ext uri="{FF2B5EF4-FFF2-40B4-BE49-F238E27FC236}">
                <a16:creationId xmlns:a16="http://schemas.microsoft.com/office/drawing/2014/main" id="{813EBD4C-0B17-4844-8C1D-95614D711B17}"/>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23" name="Text Placeholder 22">
            <a:extLst>
              <a:ext uri="{FF2B5EF4-FFF2-40B4-BE49-F238E27FC236}">
                <a16:creationId xmlns:a16="http://schemas.microsoft.com/office/drawing/2014/main" id="{52903D6C-E2EE-2946-9F42-5A0444AE8FD9}"/>
              </a:ext>
            </a:extLst>
          </p:cNvPr>
          <p:cNvSpPr>
            <a:spLocks noGrp="1"/>
          </p:cNvSpPr>
          <p:nvPr>
            <p:ph type="body" sz="quarter" idx="12" hasCustomPrompt="1"/>
          </p:nvPr>
        </p:nvSpPr>
        <p:spPr>
          <a:xfrm>
            <a:off x="4213913" y="1060316"/>
            <a:ext cx="7609279" cy="5471569"/>
          </a:xfrm>
          <a:prstGeom prst="rect">
            <a:avLst/>
          </a:prstGeom>
        </p:spPr>
        <p:txBody>
          <a:bodyPr/>
          <a:lstStyle>
            <a:lvl1pPr marL="0">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1pPr>
            <a:lvl2pPr>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2pPr>
            <a:lvl3pPr>
              <a:lnSpc>
                <a:spcPct val="100000"/>
              </a:lnSpc>
              <a:spcBef>
                <a:spcPts val="1200"/>
              </a:spcBef>
              <a:buNone/>
              <a:defRPr sz="1800">
                <a:solidFill>
                  <a:srgbClr val="313C40"/>
                </a:solidFill>
                <a:latin typeface="Segoe UI" panose="020B0502040204020203" pitchFamily="34" charset="0"/>
                <a:cs typeface="Segoe UI" panose="020B0502040204020203" pitchFamily="34" charset="0"/>
              </a:defRPr>
            </a:lvl3pPr>
            <a:lvl4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4pPr>
            <a:lvl5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29" name="Picture 28">
            <a:extLst>
              <a:ext uri="{FF2B5EF4-FFF2-40B4-BE49-F238E27FC236}">
                <a16:creationId xmlns:a16="http://schemas.microsoft.com/office/drawing/2014/main" id="{3979FAEF-CF5D-DA46-BCFE-86B2FC7091F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16200000">
            <a:off x="565634" y="3406140"/>
            <a:ext cx="6858000" cy="45719"/>
          </a:xfrm>
          <a:prstGeom prst="rect">
            <a:avLst/>
          </a:prstGeom>
        </p:spPr>
      </p:pic>
    </p:spTree>
    <p:extLst>
      <p:ext uri="{BB962C8B-B14F-4D97-AF65-F5344CB8AC3E}">
        <p14:creationId xmlns:p14="http://schemas.microsoft.com/office/powerpoint/2010/main" val="96330980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Full screen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FB09E43-AFF0-FF44-8124-695522FA40B0}"/>
              </a:ext>
            </a:extLst>
          </p:cNvPr>
          <p:cNvSpPr>
            <a:spLocks noGrp="1"/>
          </p:cNvSpPr>
          <p:nvPr>
            <p:ph type="pic" sz="quarter" idx="10"/>
          </p:nvPr>
        </p:nvSpPr>
        <p:spPr>
          <a:xfrm>
            <a:off x="0" y="0"/>
            <a:ext cx="12191999" cy="6858000"/>
          </a:xfrm>
          <a:prstGeom prst="rect">
            <a:avLst/>
          </a:prstGeom>
        </p:spPr>
        <p:txBody>
          <a:bodyPr/>
          <a:lstStyle/>
          <a:p>
            <a:r>
              <a:rPr lang="en-GB"/>
              <a:t>Click icon to add picture</a:t>
            </a:r>
            <a:endParaRPr lang="en-IS"/>
          </a:p>
        </p:txBody>
      </p:sp>
    </p:spTree>
    <p:extLst>
      <p:ext uri="{BB962C8B-B14F-4D97-AF65-F5344CB8AC3E}">
        <p14:creationId xmlns:p14="http://schemas.microsoft.com/office/powerpoint/2010/main" val="259632724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2 Left image">
    <p:spTree>
      <p:nvGrpSpPr>
        <p:cNvPr id="1" name=""/>
        <p:cNvGrpSpPr/>
        <p:nvPr/>
      </p:nvGrpSpPr>
      <p:grpSpPr>
        <a:xfrm>
          <a:off x="0" y="0"/>
          <a:ext cx="0" cy="0"/>
          <a:chOff x="0" y="0"/>
          <a:chExt cx="0" cy="0"/>
        </a:xfrm>
      </p:grpSpPr>
      <p:pic>
        <p:nvPicPr>
          <p:cNvPr id="17" name="Picture 16" descr="Shape, circle&#10;&#10;Description automatically generated">
            <a:extLst>
              <a:ext uri="{FF2B5EF4-FFF2-40B4-BE49-F238E27FC236}">
                <a16:creationId xmlns:a16="http://schemas.microsoft.com/office/drawing/2014/main" id="{89214C09-98DD-0A49-B06F-AC4822A562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55613" y="3658811"/>
            <a:ext cx="2436387" cy="2788507"/>
          </a:xfrm>
          <a:prstGeom prst="rect">
            <a:avLst/>
          </a:prstGeom>
        </p:spPr>
      </p:pic>
      <p:pic>
        <p:nvPicPr>
          <p:cNvPr id="6" name="Picture 5">
            <a:extLst>
              <a:ext uri="{FF2B5EF4-FFF2-40B4-BE49-F238E27FC236}">
                <a16:creationId xmlns:a16="http://schemas.microsoft.com/office/drawing/2014/main" id="{DFB07AAB-DFA8-7747-B0AB-8AFE607E9E8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550148" cy="1728132"/>
          </a:xfrm>
          <a:prstGeom prst="rect">
            <a:avLst/>
          </a:prstGeom>
        </p:spPr>
      </p:pic>
      <p:sp>
        <p:nvSpPr>
          <p:cNvPr id="9" name="Picture Placeholder 8">
            <a:extLst>
              <a:ext uri="{FF2B5EF4-FFF2-40B4-BE49-F238E27FC236}">
                <a16:creationId xmlns:a16="http://schemas.microsoft.com/office/drawing/2014/main" id="{9FF6FC84-DD3B-064C-B507-6104AB8062E2}"/>
              </a:ext>
            </a:extLst>
          </p:cNvPr>
          <p:cNvSpPr>
            <a:spLocks noGrp="1"/>
          </p:cNvSpPr>
          <p:nvPr>
            <p:ph type="pic" sz="quarter" idx="12" hasCustomPrompt="1"/>
          </p:nvPr>
        </p:nvSpPr>
        <p:spPr>
          <a:xfrm>
            <a:off x="318516" y="1987033"/>
            <a:ext cx="5282184" cy="4604508"/>
          </a:xfrm>
          <a:prstGeom prst="rect">
            <a:avLst/>
          </a:prstGeom>
        </p:spPr>
        <p:txBody>
          <a:bodyPr/>
          <a:lstStyle/>
          <a:p>
            <a:r>
              <a:rPr lang="en-IS"/>
              <a:t>Insert photo</a:t>
            </a:r>
          </a:p>
        </p:txBody>
      </p:sp>
      <p:pic>
        <p:nvPicPr>
          <p:cNvPr id="13" name="Picture 12">
            <a:extLst>
              <a:ext uri="{FF2B5EF4-FFF2-40B4-BE49-F238E27FC236}">
                <a16:creationId xmlns:a16="http://schemas.microsoft.com/office/drawing/2014/main" id="{3FE64919-C742-8F42-A3D7-F71C052CD498}"/>
              </a:ext>
            </a:extLst>
          </p:cNvPr>
          <p:cNvPicPr>
            <a:picLocks noChangeAspect="1"/>
          </p:cNvPicPr>
          <p:nvPr userDrawn="1"/>
        </p:nvPicPr>
        <p:blipFill>
          <a:blip r:embed="rId4"/>
          <a:stretch>
            <a:fillRect/>
          </a:stretch>
        </p:blipFill>
        <p:spPr>
          <a:xfrm>
            <a:off x="10734079" y="226156"/>
            <a:ext cx="1457921" cy="612843"/>
          </a:xfrm>
          <a:prstGeom prst="rect">
            <a:avLst/>
          </a:prstGeom>
        </p:spPr>
      </p:pic>
      <p:sp>
        <p:nvSpPr>
          <p:cNvPr id="30" name="Text Placeholder 9">
            <a:extLst>
              <a:ext uri="{FF2B5EF4-FFF2-40B4-BE49-F238E27FC236}">
                <a16:creationId xmlns:a16="http://schemas.microsoft.com/office/drawing/2014/main" id="{D3EA3FEA-DADB-904F-9A7E-D18F028EA78C}"/>
              </a:ext>
            </a:extLst>
          </p:cNvPr>
          <p:cNvSpPr>
            <a:spLocks noGrp="1"/>
          </p:cNvSpPr>
          <p:nvPr>
            <p:ph type="body" sz="quarter" idx="14" hasCustomPrompt="1"/>
          </p:nvPr>
        </p:nvSpPr>
        <p:spPr>
          <a:xfrm>
            <a:off x="979569" y="266459"/>
            <a:ext cx="9388797" cy="569997"/>
          </a:xfrm>
          <a:prstGeom prst="rect">
            <a:avLst/>
          </a:prstGeom>
        </p:spPr>
        <p:txBody>
          <a:bodyPr/>
          <a:lstStyle>
            <a:lvl1pPr>
              <a:buNone/>
              <a:defRPr sz="40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32" name="Text Placeholder 22">
            <a:extLst>
              <a:ext uri="{FF2B5EF4-FFF2-40B4-BE49-F238E27FC236}">
                <a16:creationId xmlns:a16="http://schemas.microsoft.com/office/drawing/2014/main" id="{95ABA20F-0679-8146-AD7C-A70DA5D90D03}"/>
              </a:ext>
            </a:extLst>
          </p:cNvPr>
          <p:cNvSpPr>
            <a:spLocks noGrp="1"/>
          </p:cNvSpPr>
          <p:nvPr>
            <p:ph type="body" sz="quarter" idx="15" hasCustomPrompt="1"/>
          </p:nvPr>
        </p:nvSpPr>
        <p:spPr>
          <a:xfrm>
            <a:off x="5919216" y="1060315"/>
            <a:ext cx="5895391" cy="5064819"/>
          </a:xfrm>
          <a:prstGeom prst="rect">
            <a:avLst/>
          </a:prstGeom>
        </p:spPr>
        <p:txBody>
          <a:bodyPr/>
          <a:lstStyle>
            <a:lvl1pPr marL="0">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1pPr>
            <a:lvl2pPr>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2pPr>
            <a:lvl3pPr>
              <a:lnSpc>
                <a:spcPct val="100000"/>
              </a:lnSpc>
              <a:spcBef>
                <a:spcPts val="1200"/>
              </a:spcBef>
              <a:buNone/>
              <a:defRPr sz="1800">
                <a:solidFill>
                  <a:srgbClr val="313C40"/>
                </a:solidFill>
                <a:latin typeface="Segoe UI" panose="020B0502040204020203" pitchFamily="34" charset="0"/>
                <a:cs typeface="Segoe UI" panose="020B0502040204020203" pitchFamily="34" charset="0"/>
              </a:defRPr>
            </a:lvl3pPr>
            <a:lvl4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4pPr>
            <a:lvl5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34" name="Picture 33">
            <a:extLst>
              <a:ext uri="{FF2B5EF4-FFF2-40B4-BE49-F238E27FC236}">
                <a16:creationId xmlns:a16="http://schemas.microsoft.com/office/drawing/2014/main" id="{091C7217-228B-8649-8197-5A81FBE1B3C9}"/>
              </a:ext>
            </a:extLst>
          </p:cNvPr>
          <p:cNvPicPr>
            <a:picLocks noChangeAspect="1"/>
          </p:cNvPicPr>
          <p:nvPr userDrawn="1"/>
        </p:nvPicPr>
        <p:blipFill>
          <a:blip r:embed="rId5"/>
          <a:stretch>
            <a:fillRect/>
          </a:stretch>
        </p:blipFill>
        <p:spPr>
          <a:xfrm rot="10800000">
            <a:off x="5919216" y="6447318"/>
            <a:ext cx="6272784" cy="410682"/>
          </a:xfrm>
          <a:prstGeom prst="rect">
            <a:avLst/>
          </a:prstGeom>
        </p:spPr>
      </p:pic>
    </p:spTree>
    <p:extLst>
      <p:ext uri="{BB962C8B-B14F-4D97-AF65-F5344CB8AC3E}">
        <p14:creationId xmlns:p14="http://schemas.microsoft.com/office/powerpoint/2010/main" val="27498177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end slide with text 1">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1E99FC2D-5AA3-684F-AC58-146D94EE147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3343889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 Right image">
    <p:spTree>
      <p:nvGrpSpPr>
        <p:cNvPr id="1" name=""/>
        <p:cNvGrpSpPr/>
        <p:nvPr/>
      </p:nvGrpSpPr>
      <p:grpSpPr>
        <a:xfrm>
          <a:off x="0" y="0"/>
          <a:ext cx="0" cy="0"/>
          <a:chOff x="0" y="0"/>
          <a:chExt cx="0" cy="0"/>
        </a:xfrm>
      </p:grpSpPr>
      <p:pic>
        <p:nvPicPr>
          <p:cNvPr id="21" name="Picture 20" descr="Shape, circle&#10;&#10;Description automatically generated">
            <a:extLst>
              <a:ext uri="{FF2B5EF4-FFF2-40B4-BE49-F238E27FC236}">
                <a16:creationId xmlns:a16="http://schemas.microsoft.com/office/drawing/2014/main" id="{7DE7C686-6107-B14D-BEDA-E644F5A670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pic>
        <p:nvPicPr>
          <p:cNvPr id="12" name="Picture 11" descr="Shape, circle&#10;&#10;Description automatically generated">
            <a:extLst>
              <a:ext uri="{FF2B5EF4-FFF2-40B4-BE49-F238E27FC236}">
                <a16:creationId xmlns:a16="http://schemas.microsoft.com/office/drawing/2014/main" id="{4B83DC1B-F257-4C49-AFF1-48D5B9D78D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216499" y="3237360"/>
            <a:ext cx="2996002" cy="3429000"/>
          </a:xfrm>
          <a:prstGeom prst="rect">
            <a:avLst/>
          </a:prstGeom>
        </p:spPr>
      </p:pic>
      <p:sp>
        <p:nvSpPr>
          <p:cNvPr id="18" name="Text Placeholder 22">
            <a:extLst>
              <a:ext uri="{FF2B5EF4-FFF2-40B4-BE49-F238E27FC236}">
                <a16:creationId xmlns:a16="http://schemas.microsoft.com/office/drawing/2014/main" id="{67711427-6C1F-5C45-A3CC-526B992D497D}"/>
              </a:ext>
            </a:extLst>
          </p:cNvPr>
          <p:cNvSpPr>
            <a:spLocks noGrp="1"/>
          </p:cNvSpPr>
          <p:nvPr>
            <p:ph type="body" sz="quarter" idx="12" hasCustomPrompt="1"/>
          </p:nvPr>
        </p:nvSpPr>
        <p:spPr>
          <a:xfrm>
            <a:off x="308340" y="1060316"/>
            <a:ext cx="5610877" cy="4990288"/>
          </a:xfrm>
          <a:prstGeom prst="rect">
            <a:avLst/>
          </a:prstGeom>
        </p:spPr>
        <p:txBody>
          <a:bodyPr/>
          <a:lstStyle>
            <a:lvl1pPr marL="0">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1pPr>
            <a:lvl2pPr>
              <a:lnSpc>
                <a:spcPct val="100000"/>
              </a:lnSpc>
              <a:spcBef>
                <a:spcPts val="1200"/>
              </a:spcBef>
              <a:defRPr sz="2000">
                <a:solidFill>
                  <a:srgbClr val="313C40"/>
                </a:solidFill>
                <a:latin typeface="Segoe UI" panose="020B0502040204020203" pitchFamily="34" charset="0"/>
                <a:cs typeface="Segoe UI" panose="020B0502040204020203" pitchFamily="34" charset="0"/>
              </a:defRPr>
            </a:lvl2pPr>
            <a:lvl3pPr>
              <a:lnSpc>
                <a:spcPct val="100000"/>
              </a:lnSpc>
              <a:spcBef>
                <a:spcPts val="1200"/>
              </a:spcBef>
              <a:defRPr sz="1800">
                <a:solidFill>
                  <a:srgbClr val="313C40"/>
                </a:solidFill>
                <a:latin typeface="Segoe UI" panose="020B0502040204020203" pitchFamily="34" charset="0"/>
                <a:cs typeface="Segoe UI" panose="020B0502040204020203" pitchFamily="34" charset="0"/>
              </a:defRPr>
            </a:lvl3pPr>
            <a:lvl4pPr>
              <a:lnSpc>
                <a:spcPct val="100000"/>
              </a:lnSpc>
              <a:spcBef>
                <a:spcPts val="1200"/>
              </a:spcBef>
              <a:defRPr sz="1600">
                <a:solidFill>
                  <a:srgbClr val="313C40"/>
                </a:solidFill>
                <a:latin typeface="Segoe UI" panose="020B0502040204020203" pitchFamily="34" charset="0"/>
                <a:cs typeface="Segoe UI" panose="020B0502040204020203" pitchFamily="34" charset="0"/>
              </a:defRPr>
            </a:lvl4pPr>
            <a:lvl5pPr>
              <a:lnSpc>
                <a:spcPct val="100000"/>
              </a:lnSpc>
              <a:spcBef>
                <a:spcPts val="1200"/>
              </a:spcBef>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8" name="Picture 7">
            <a:extLst>
              <a:ext uri="{FF2B5EF4-FFF2-40B4-BE49-F238E27FC236}">
                <a16:creationId xmlns:a16="http://schemas.microsoft.com/office/drawing/2014/main" id="{4E8B0971-9B65-AD40-976D-BE9B6683DABB}"/>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9" name="Picture Placeholder 8">
            <a:extLst>
              <a:ext uri="{FF2B5EF4-FFF2-40B4-BE49-F238E27FC236}">
                <a16:creationId xmlns:a16="http://schemas.microsoft.com/office/drawing/2014/main" id="{9BD5C897-7901-F144-9118-E62E1C37808C}"/>
              </a:ext>
            </a:extLst>
          </p:cNvPr>
          <p:cNvSpPr>
            <a:spLocks noGrp="1"/>
          </p:cNvSpPr>
          <p:nvPr>
            <p:ph type="pic" sz="quarter" idx="13" hasCustomPrompt="1"/>
          </p:nvPr>
        </p:nvSpPr>
        <p:spPr>
          <a:xfrm>
            <a:off x="6272784" y="1060315"/>
            <a:ext cx="5919216" cy="5797685"/>
          </a:xfrm>
          <a:prstGeom prst="rect">
            <a:avLst/>
          </a:prstGeom>
        </p:spPr>
        <p:txBody>
          <a:bodyPr/>
          <a:lstStyle/>
          <a:p>
            <a:r>
              <a:rPr lang="en-IS"/>
              <a:t>Insert photo</a:t>
            </a:r>
          </a:p>
        </p:txBody>
      </p:sp>
      <p:sp>
        <p:nvSpPr>
          <p:cNvPr id="15" name="Text Placeholder 9">
            <a:extLst>
              <a:ext uri="{FF2B5EF4-FFF2-40B4-BE49-F238E27FC236}">
                <a16:creationId xmlns:a16="http://schemas.microsoft.com/office/drawing/2014/main" id="{641C9129-8E13-854E-B5B6-6A921F976A54}"/>
              </a:ext>
            </a:extLst>
          </p:cNvPr>
          <p:cNvSpPr>
            <a:spLocks noGrp="1"/>
          </p:cNvSpPr>
          <p:nvPr>
            <p:ph type="body" sz="quarter" idx="14" hasCustomPrompt="1"/>
          </p:nvPr>
        </p:nvSpPr>
        <p:spPr>
          <a:xfrm>
            <a:off x="308340" y="266458"/>
            <a:ext cx="10060027" cy="569997"/>
          </a:xfrm>
          <a:prstGeom prst="rect">
            <a:avLst/>
          </a:prstGeom>
        </p:spPr>
        <p:txBody>
          <a:bodyPr/>
          <a:lstStyle>
            <a:lvl1pPr>
              <a:buNone/>
              <a:defRPr sz="40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pic>
        <p:nvPicPr>
          <p:cNvPr id="20" name="Picture 19">
            <a:extLst>
              <a:ext uri="{FF2B5EF4-FFF2-40B4-BE49-F238E27FC236}">
                <a16:creationId xmlns:a16="http://schemas.microsoft.com/office/drawing/2014/main" id="{BE9D4BE1-C57B-544E-B667-EFEC2DA36E28}"/>
              </a:ext>
            </a:extLst>
          </p:cNvPr>
          <p:cNvPicPr>
            <a:picLocks noChangeAspect="1"/>
          </p:cNvPicPr>
          <p:nvPr userDrawn="1"/>
        </p:nvPicPr>
        <p:blipFill>
          <a:blip r:embed="rId4"/>
          <a:stretch>
            <a:fillRect/>
          </a:stretch>
        </p:blipFill>
        <p:spPr>
          <a:xfrm>
            <a:off x="0" y="6447318"/>
            <a:ext cx="6272784" cy="410682"/>
          </a:xfrm>
          <a:prstGeom prst="rect">
            <a:avLst/>
          </a:prstGeom>
        </p:spPr>
      </p:pic>
    </p:spTree>
    <p:extLst>
      <p:ext uri="{BB962C8B-B14F-4D97-AF65-F5344CB8AC3E}">
        <p14:creationId xmlns:p14="http://schemas.microsoft.com/office/powerpoint/2010/main" val="229684503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2 Right image">
    <p:spTree>
      <p:nvGrpSpPr>
        <p:cNvPr id="1" name=""/>
        <p:cNvGrpSpPr/>
        <p:nvPr/>
      </p:nvGrpSpPr>
      <p:grpSpPr>
        <a:xfrm>
          <a:off x="0" y="0"/>
          <a:ext cx="0" cy="0"/>
          <a:chOff x="0" y="0"/>
          <a:chExt cx="0" cy="0"/>
        </a:xfrm>
      </p:grpSpPr>
      <p:pic>
        <p:nvPicPr>
          <p:cNvPr id="21" name="Picture 20" descr="Shape, circle&#10;&#10;Description automatically generated">
            <a:extLst>
              <a:ext uri="{FF2B5EF4-FFF2-40B4-BE49-F238E27FC236}">
                <a16:creationId xmlns:a16="http://schemas.microsoft.com/office/drawing/2014/main" id="{7A550EFB-13BA-1645-AE4B-2C69897D40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sp>
        <p:nvSpPr>
          <p:cNvPr id="17" name="Rectangle 16">
            <a:extLst>
              <a:ext uri="{FF2B5EF4-FFF2-40B4-BE49-F238E27FC236}">
                <a16:creationId xmlns:a16="http://schemas.microsoft.com/office/drawing/2014/main" id="{7B282B1A-FE3E-AF4A-965A-E5B943B66D8B}"/>
              </a:ext>
            </a:extLst>
          </p:cNvPr>
          <p:cNvSpPr/>
          <p:nvPr userDrawn="1"/>
        </p:nvSpPr>
        <p:spPr>
          <a:xfrm>
            <a:off x="0" y="4722274"/>
            <a:ext cx="6272784" cy="2135726"/>
          </a:xfrm>
          <a:prstGeom prst="rect">
            <a:avLst/>
          </a:prstGeom>
          <a:solidFill>
            <a:srgbClr val="2658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6" name="Text Placeholder 9">
            <a:extLst>
              <a:ext uri="{FF2B5EF4-FFF2-40B4-BE49-F238E27FC236}">
                <a16:creationId xmlns:a16="http://schemas.microsoft.com/office/drawing/2014/main" id="{3B43D41C-9060-8446-8472-B16DB1B992B1}"/>
              </a:ext>
            </a:extLst>
          </p:cNvPr>
          <p:cNvSpPr>
            <a:spLocks noGrp="1"/>
          </p:cNvSpPr>
          <p:nvPr>
            <p:ph type="body" sz="quarter" idx="11" hasCustomPrompt="1"/>
          </p:nvPr>
        </p:nvSpPr>
        <p:spPr>
          <a:xfrm>
            <a:off x="979569" y="266459"/>
            <a:ext cx="9388796" cy="569997"/>
          </a:xfrm>
          <a:prstGeom prst="rect">
            <a:avLst/>
          </a:prstGeom>
        </p:spPr>
        <p:txBody>
          <a:bodyPr/>
          <a:lstStyle>
            <a:lvl1pPr>
              <a:buNone/>
              <a:defRPr sz="40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9" name="Text Placeholder 22">
            <a:extLst>
              <a:ext uri="{FF2B5EF4-FFF2-40B4-BE49-F238E27FC236}">
                <a16:creationId xmlns:a16="http://schemas.microsoft.com/office/drawing/2014/main" id="{E20276BD-D6D6-3D4C-B95D-E42BB67FED70}"/>
              </a:ext>
            </a:extLst>
          </p:cNvPr>
          <p:cNvSpPr>
            <a:spLocks noGrp="1"/>
          </p:cNvSpPr>
          <p:nvPr>
            <p:ph type="body" sz="quarter" idx="13" hasCustomPrompt="1"/>
          </p:nvPr>
        </p:nvSpPr>
        <p:spPr>
          <a:xfrm>
            <a:off x="472630" y="4722274"/>
            <a:ext cx="5623370" cy="1833070"/>
          </a:xfrm>
          <a:prstGeom prst="rect">
            <a:avLst/>
          </a:prstGeom>
          <a:solidFill>
            <a:srgbClr val="265888"/>
          </a:solidFill>
        </p:spPr>
        <p:txBody>
          <a:bodyPr lIns="144000" tIns="144000" rIns="144000" bIns="144000"/>
          <a:lstStyle>
            <a:lvl1pPr>
              <a:spcBef>
                <a:spcPts val="1200"/>
              </a:spcBef>
              <a:buNone/>
              <a:defRPr sz="2000">
                <a:solidFill>
                  <a:schemeClr val="bg1"/>
                </a:solidFill>
                <a:latin typeface="Segoe UI" panose="020B0502040204020203" pitchFamily="34" charset="0"/>
                <a:cs typeface="Segoe UI" panose="020B0502040204020203" pitchFamily="34" charset="0"/>
              </a:defRPr>
            </a:lvl1pPr>
            <a:lvl2pPr>
              <a:spcBef>
                <a:spcPts val="1200"/>
              </a:spcBef>
              <a:buNone/>
              <a:defRPr sz="2000">
                <a:solidFill>
                  <a:schemeClr val="bg1"/>
                </a:solidFill>
                <a:latin typeface="Segoe UI" panose="020B0502040204020203" pitchFamily="34" charset="0"/>
                <a:cs typeface="Segoe UI" panose="020B0502040204020203" pitchFamily="34" charset="0"/>
              </a:defRPr>
            </a:lvl2pPr>
            <a:lvl3pPr>
              <a:spcBef>
                <a:spcPts val="1200"/>
              </a:spcBef>
              <a:buNone/>
              <a:defRPr sz="1800">
                <a:solidFill>
                  <a:schemeClr val="bg1"/>
                </a:solidFill>
                <a:latin typeface="Segoe UI" panose="020B0502040204020203" pitchFamily="34" charset="0"/>
                <a:cs typeface="Segoe UI" panose="020B0502040204020203" pitchFamily="34" charset="0"/>
              </a:defRPr>
            </a:lvl3pPr>
            <a:lvl4pPr>
              <a:spcBef>
                <a:spcPts val="1200"/>
              </a:spcBef>
              <a:buNone/>
              <a:defRPr sz="1600">
                <a:solidFill>
                  <a:schemeClr val="bg1"/>
                </a:solidFill>
                <a:latin typeface="Segoe UI" panose="020B0502040204020203" pitchFamily="34" charset="0"/>
                <a:cs typeface="Segoe UI" panose="020B0502040204020203" pitchFamily="34" charset="0"/>
              </a:defRPr>
            </a:lvl4pPr>
            <a:lvl5pPr>
              <a:spcBef>
                <a:spcPts val="1200"/>
              </a:spcBef>
              <a:buNone/>
              <a:defRPr sz="1600">
                <a:solidFill>
                  <a:schemeClr val="bg1"/>
                </a:solidFill>
                <a:latin typeface="Segoe UI" panose="020B0502040204020203" pitchFamily="34" charset="0"/>
                <a:cs typeface="Segoe UI" panose="020B0502040204020203" pitchFamily="34" charset="0"/>
              </a:defRPr>
            </a:lvl5pPr>
          </a:lstStyle>
          <a:p>
            <a:pPr lvl="0"/>
            <a:r>
              <a:rPr lang="en-GB"/>
              <a:t>Click to add text</a:t>
            </a:r>
          </a:p>
        </p:txBody>
      </p:sp>
      <p:sp>
        <p:nvSpPr>
          <p:cNvPr id="10" name="Text Placeholder 22">
            <a:extLst>
              <a:ext uri="{FF2B5EF4-FFF2-40B4-BE49-F238E27FC236}">
                <a16:creationId xmlns:a16="http://schemas.microsoft.com/office/drawing/2014/main" id="{F4615F8C-FA13-B644-8237-B0CD8FF6A833}"/>
              </a:ext>
            </a:extLst>
          </p:cNvPr>
          <p:cNvSpPr>
            <a:spLocks noGrp="1"/>
          </p:cNvSpPr>
          <p:nvPr>
            <p:ph type="body" sz="quarter" idx="14" hasCustomPrompt="1"/>
          </p:nvPr>
        </p:nvSpPr>
        <p:spPr>
          <a:xfrm>
            <a:off x="979568" y="1060316"/>
            <a:ext cx="5018560" cy="3359302"/>
          </a:xfrm>
          <a:prstGeom prst="rect">
            <a:avLst/>
          </a:prstGeom>
          <a:noFill/>
        </p:spPr>
        <p:txBody>
          <a:bodyPr/>
          <a:lstStyle>
            <a:lvl1pPr marL="0">
              <a:spcBef>
                <a:spcPts val="1200"/>
              </a:spcBef>
              <a:buNone/>
              <a:defRPr sz="2400">
                <a:solidFill>
                  <a:srgbClr val="313C40"/>
                </a:solidFill>
                <a:latin typeface="Segoe UI" panose="020B0502040204020203" pitchFamily="34" charset="0"/>
                <a:cs typeface="Segoe UI" panose="020B0502040204020203" pitchFamily="34" charset="0"/>
              </a:defRPr>
            </a:lvl1pPr>
            <a:lvl2pPr>
              <a:spcBef>
                <a:spcPts val="1200"/>
              </a:spcBef>
              <a:buNone/>
              <a:defRPr sz="2000">
                <a:solidFill>
                  <a:srgbClr val="313C40"/>
                </a:solidFill>
                <a:latin typeface="Segoe UI" panose="020B0502040204020203" pitchFamily="34" charset="0"/>
                <a:cs typeface="Segoe UI" panose="020B0502040204020203" pitchFamily="34" charset="0"/>
              </a:defRPr>
            </a:lvl2pPr>
            <a:lvl3pPr>
              <a:spcBef>
                <a:spcPts val="1200"/>
              </a:spcBef>
              <a:buNone/>
              <a:defRPr sz="1800">
                <a:solidFill>
                  <a:srgbClr val="313C40"/>
                </a:solidFill>
                <a:latin typeface="Segoe UI" panose="020B0502040204020203" pitchFamily="34" charset="0"/>
                <a:cs typeface="Segoe UI" panose="020B0502040204020203" pitchFamily="34" charset="0"/>
              </a:defRPr>
            </a:lvl3pPr>
            <a:lvl4pPr>
              <a:spcBef>
                <a:spcPts val="1200"/>
              </a:spcBef>
              <a:buNone/>
              <a:defRPr sz="1600">
                <a:solidFill>
                  <a:srgbClr val="313C40"/>
                </a:solidFill>
                <a:latin typeface="Segoe UI" panose="020B0502040204020203" pitchFamily="34" charset="0"/>
                <a:cs typeface="Segoe UI" panose="020B0502040204020203" pitchFamily="34" charset="0"/>
              </a:defRPr>
            </a:lvl4pPr>
            <a:lvl5pPr>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14" name="Picture 13">
            <a:extLst>
              <a:ext uri="{FF2B5EF4-FFF2-40B4-BE49-F238E27FC236}">
                <a16:creationId xmlns:a16="http://schemas.microsoft.com/office/drawing/2014/main" id="{5076FB1C-E602-9043-86A7-57A67DC8F3D5}"/>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15" name="Picture Placeholder 8">
            <a:extLst>
              <a:ext uri="{FF2B5EF4-FFF2-40B4-BE49-F238E27FC236}">
                <a16:creationId xmlns:a16="http://schemas.microsoft.com/office/drawing/2014/main" id="{BE01D149-7867-2844-B827-613554E2517D}"/>
              </a:ext>
            </a:extLst>
          </p:cNvPr>
          <p:cNvSpPr>
            <a:spLocks noGrp="1"/>
          </p:cNvSpPr>
          <p:nvPr>
            <p:ph type="pic" sz="quarter" idx="15" hasCustomPrompt="1"/>
          </p:nvPr>
        </p:nvSpPr>
        <p:spPr>
          <a:xfrm>
            <a:off x="6272784" y="1060315"/>
            <a:ext cx="5919216" cy="5797685"/>
          </a:xfrm>
          <a:prstGeom prst="rect">
            <a:avLst/>
          </a:prstGeom>
        </p:spPr>
        <p:txBody>
          <a:bodyPr/>
          <a:lstStyle/>
          <a:p>
            <a:r>
              <a:rPr lang="en-IS"/>
              <a:t>Insert photo</a:t>
            </a:r>
          </a:p>
        </p:txBody>
      </p:sp>
      <p:pic>
        <p:nvPicPr>
          <p:cNvPr id="18" name="Picture 17">
            <a:extLst>
              <a:ext uri="{FF2B5EF4-FFF2-40B4-BE49-F238E27FC236}">
                <a16:creationId xmlns:a16="http://schemas.microsoft.com/office/drawing/2014/main" id="{75896BB5-0BE0-3D40-A2D0-C0A589CF9CE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 y="0"/>
            <a:ext cx="696047" cy="3060352"/>
          </a:xfrm>
          <a:prstGeom prst="rect">
            <a:avLst/>
          </a:prstGeom>
        </p:spPr>
      </p:pic>
    </p:spTree>
    <p:extLst>
      <p:ext uri="{BB962C8B-B14F-4D97-AF65-F5344CB8AC3E}">
        <p14:creationId xmlns:p14="http://schemas.microsoft.com/office/powerpoint/2010/main" val="397917336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 LS Central chapter/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sp>
        <p:nvSpPr>
          <p:cNvPr id="20" name="Text Placeholder 9">
            <a:extLst>
              <a:ext uri="{FF2B5EF4-FFF2-40B4-BE49-F238E27FC236}">
                <a16:creationId xmlns:a16="http://schemas.microsoft.com/office/drawing/2014/main" id="{E9BFB44E-D23C-D642-B61B-B1BF0CFAEC7F}"/>
              </a:ext>
            </a:extLst>
          </p:cNvPr>
          <p:cNvSpPr>
            <a:spLocks noGrp="1"/>
          </p:cNvSpPr>
          <p:nvPr>
            <p:ph type="body" sz="quarter" idx="11" hasCustomPrompt="1"/>
          </p:nvPr>
        </p:nvSpPr>
        <p:spPr>
          <a:xfrm>
            <a:off x="6506682" y="2568400"/>
            <a:ext cx="4926568" cy="3513660"/>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5" name="Graphic 14">
            <a:extLst>
              <a:ext uri="{FF2B5EF4-FFF2-40B4-BE49-F238E27FC236}">
                <a16:creationId xmlns:a16="http://schemas.microsoft.com/office/drawing/2014/main" id="{CBF55323-D3D6-6A45-A64D-2A8647A81BD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09326" y="845581"/>
            <a:ext cx="5309890" cy="1281362"/>
          </a:xfrm>
          <a:prstGeom prst="rect">
            <a:avLst/>
          </a:prstGeom>
        </p:spPr>
      </p:pic>
      <p:pic>
        <p:nvPicPr>
          <p:cNvPr id="5" name="Picture 4" descr="A picture containing dark, ocean floor&#10;&#10;Description automatically generated">
            <a:extLst>
              <a:ext uri="{FF2B5EF4-FFF2-40B4-BE49-F238E27FC236}">
                <a16:creationId xmlns:a16="http://schemas.microsoft.com/office/drawing/2014/main" id="{B21392B7-F2C0-5449-8392-C3C5F94A9A4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rot="10800000">
            <a:off x="11781316" y="1595989"/>
            <a:ext cx="410683" cy="2973416"/>
          </a:xfrm>
          <a:prstGeom prst="rect">
            <a:avLst/>
          </a:prstGeom>
        </p:spPr>
      </p:pic>
      <p:pic>
        <p:nvPicPr>
          <p:cNvPr id="22" name="Picture 21" descr="A picture containing dark, ocean floor&#10;&#10;Description automatically generated">
            <a:extLst>
              <a:ext uri="{FF2B5EF4-FFF2-40B4-BE49-F238E27FC236}">
                <a16:creationId xmlns:a16="http://schemas.microsoft.com/office/drawing/2014/main" id="{EC7D192B-EF75-5344-8489-78AED7EB1419}"/>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1595989"/>
            <a:ext cx="410683" cy="2973416"/>
          </a:xfrm>
          <a:prstGeom prst="rect">
            <a:avLst/>
          </a:prstGeom>
        </p:spPr>
      </p:pic>
      <p:sp>
        <p:nvSpPr>
          <p:cNvPr id="23" name="Text Placeholder 22">
            <a:extLst>
              <a:ext uri="{FF2B5EF4-FFF2-40B4-BE49-F238E27FC236}">
                <a16:creationId xmlns:a16="http://schemas.microsoft.com/office/drawing/2014/main" id="{B84A12F1-931A-8B44-8A56-6B526395D10A}"/>
              </a:ext>
            </a:extLst>
          </p:cNvPr>
          <p:cNvSpPr>
            <a:spLocks noGrp="1"/>
          </p:cNvSpPr>
          <p:nvPr>
            <p:ph type="body" sz="quarter" idx="13" hasCustomPrompt="1"/>
          </p:nvPr>
        </p:nvSpPr>
        <p:spPr>
          <a:xfrm>
            <a:off x="806372" y="3966809"/>
            <a:ext cx="4926568" cy="2115251"/>
          </a:xfrm>
          <a:prstGeom prst="rect">
            <a:avLst/>
          </a:prstGeom>
        </p:spPr>
        <p:txBody>
          <a:bodyPr/>
          <a:lstStyle>
            <a:lvl1pPr marL="0" indent="0">
              <a:spcBef>
                <a:spcPts val="1200"/>
              </a:spcBef>
              <a:buFont typeface="Arial" panose="020B0604020202020204" pitchFamily="34" charset="0"/>
              <a:buNone/>
              <a:defRPr sz="2000">
                <a:solidFill>
                  <a:srgbClr val="313C40"/>
                </a:solidFill>
                <a:latin typeface="Segoe UI" panose="020B0502040204020203" pitchFamily="34" charset="0"/>
                <a:cs typeface="Segoe UI" panose="020B0502040204020203" pitchFamily="34" charset="0"/>
              </a:defRPr>
            </a:lvl1pPr>
            <a:lvl2pPr>
              <a:defRPr sz="2000">
                <a:solidFill>
                  <a:srgbClr val="313C40"/>
                </a:solidFill>
                <a:latin typeface="Segoe UI" panose="020B0502040204020203" pitchFamily="34" charset="0"/>
                <a:cs typeface="Segoe UI" panose="020B0502040204020203" pitchFamily="34" charset="0"/>
              </a:defRPr>
            </a:lvl2pPr>
            <a:lvl3pPr>
              <a:defRPr sz="1800">
                <a:solidFill>
                  <a:srgbClr val="313C40"/>
                </a:solidFill>
                <a:latin typeface="Segoe UI" panose="020B0502040204020203" pitchFamily="34" charset="0"/>
                <a:cs typeface="Segoe UI" panose="020B0502040204020203" pitchFamily="34" charset="0"/>
              </a:defRPr>
            </a:lvl3pPr>
            <a:lvl4pPr>
              <a:defRPr sz="1600">
                <a:solidFill>
                  <a:srgbClr val="313C40"/>
                </a:solidFill>
                <a:latin typeface="Segoe UI" panose="020B0502040204020203" pitchFamily="34" charset="0"/>
                <a:cs typeface="Segoe UI" panose="020B0502040204020203" pitchFamily="34" charset="0"/>
              </a:defRPr>
            </a:lvl4pPr>
            <a:lvl5pPr>
              <a:defRPr sz="1600">
                <a:solidFill>
                  <a:srgbClr val="313C40"/>
                </a:solidFill>
                <a:latin typeface="Segoe UI" panose="020B0502040204020203" pitchFamily="34" charset="0"/>
                <a:cs typeface="Segoe UI" panose="020B0502040204020203" pitchFamily="34" charset="0"/>
              </a:defRPr>
            </a:lvl5pPr>
          </a:lstStyle>
          <a:p>
            <a:pPr lvl="0"/>
            <a:r>
              <a:rPr lang="is-IS"/>
              <a:t>Click to add text</a:t>
            </a:r>
            <a:endParaRPr lang="en-IS"/>
          </a:p>
        </p:txBody>
      </p:sp>
    </p:spTree>
    <p:extLst>
      <p:ext uri="{BB962C8B-B14F-4D97-AF65-F5344CB8AC3E}">
        <p14:creationId xmlns:p14="http://schemas.microsoft.com/office/powerpoint/2010/main" val="356983189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2 LS Central chapter/title slide ">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5" name="Graphic 14">
            <a:extLst>
              <a:ext uri="{FF2B5EF4-FFF2-40B4-BE49-F238E27FC236}">
                <a16:creationId xmlns:a16="http://schemas.microsoft.com/office/drawing/2014/main" id="{CBF55323-D3D6-6A45-A64D-2A8647A81BD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09326" y="845581"/>
            <a:ext cx="5309890" cy="1281362"/>
          </a:xfrm>
          <a:prstGeom prst="rect">
            <a:avLst/>
          </a:prstGeom>
        </p:spPr>
      </p:pic>
      <p:pic>
        <p:nvPicPr>
          <p:cNvPr id="5" name="Picture 4" descr="A picture containing dark, ocean floor&#10;&#10;Description automatically generated">
            <a:extLst>
              <a:ext uri="{FF2B5EF4-FFF2-40B4-BE49-F238E27FC236}">
                <a16:creationId xmlns:a16="http://schemas.microsoft.com/office/drawing/2014/main" id="{B21392B7-F2C0-5449-8392-C3C5F94A9A4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rot="10800000">
            <a:off x="11781316" y="1595989"/>
            <a:ext cx="410683" cy="2973416"/>
          </a:xfrm>
          <a:prstGeom prst="rect">
            <a:avLst/>
          </a:prstGeom>
        </p:spPr>
      </p:pic>
      <p:pic>
        <p:nvPicPr>
          <p:cNvPr id="22" name="Picture 21" descr="A picture containing dark, ocean floor&#10;&#10;Description automatically generated">
            <a:extLst>
              <a:ext uri="{FF2B5EF4-FFF2-40B4-BE49-F238E27FC236}">
                <a16:creationId xmlns:a16="http://schemas.microsoft.com/office/drawing/2014/main" id="{EC7D192B-EF75-5344-8489-78AED7EB1419}"/>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1595989"/>
            <a:ext cx="410683" cy="2973416"/>
          </a:xfrm>
          <a:prstGeom prst="rect">
            <a:avLst/>
          </a:prstGeom>
        </p:spPr>
      </p:pic>
      <p:sp>
        <p:nvSpPr>
          <p:cNvPr id="12" name="Text Placeholder 9">
            <a:extLst>
              <a:ext uri="{FF2B5EF4-FFF2-40B4-BE49-F238E27FC236}">
                <a16:creationId xmlns:a16="http://schemas.microsoft.com/office/drawing/2014/main" id="{93AEF9AD-DBDC-5F4D-A370-4CB74BDC6C6B}"/>
              </a:ext>
            </a:extLst>
          </p:cNvPr>
          <p:cNvSpPr>
            <a:spLocks noGrp="1"/>
          </p:cNvSpPr>
          <p:nvPr>
            <p:ph type="body" sz="quarter" idx="11" hasCustomPrompt="1"/>
          </p:nvPr>
        </p:nvSpPr>
        <p:spPr>
          <a:xfrm>
            <a:off x="806372" y="3966809"/>
            <a:ext cx="4926568" cy="2115251"/>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3" name="Picture Placeholder 2">
            <a:extLst>
              <a:ext uri="{FF2B5EF4-FFF2-40B4-BE49-F238E27FC236}">
                <a16:creationId xmlns:a16="http://schemas.microsoft.com/office/drawing/2014/main" id="{C17814AA-150B-9B4E-861B-5B97379BE946}"/>
              </a:ext>
            </a:extLst>
          </p:cNvPr>
          <p:cNvSpPr>
            <a:spLocks noGrp="1"/>
          </p:cNvSpPr>
          <p:nvPr>
            <p:ph type="pic" sz="quarter" idx="12"/>
          </p:nvPr>
        </p:nvSpPr>
        <p:spPr>
          <a:xfrm>
            <a:off x="6143624" y="1073426"/>
            <a:ext cx="5637692" cy="5373892"/>
          </a:xfrm>
          <a:prstGeom prst="rect">
            <a:avLst/>
          </a:prstGeom>
        </p:spPr>
        <p:txBody>
          <a:bodyPr/>
          <a:lstStyle/>
          <a:p>
            <a:r>
              <a:rPr lang="en-GB"/>
              <a:t>Click icon to add picture</a:t>
            </a:r>
            <a:endParaRPr lang="en-IS"/>
          </a:p>
        </p:txBody>
      </p:sp>
    </p:spTree>
    <p:extLst>
      <p:ext uri="{BB962C8B-B14F-4D97-AF65-F5344CB8AC3E}">
        <p14:creationId xmlns:p14="http://schemas.microsoft.com/office/powerpoint/2010/main" val="366299550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LS Central empty">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5" name="Picture 4" descr="A picture containing dark, ocean floor&#10;&#10;Description automatically generated">
            <a:extLst>
              <a:ext uri="{FF2B5EF4-FFF2-40B4-BE49-F238E27FC236}">
                <a16:creationId xmlns:a16="http://schemas.microsoft.com/office/drawing/2014/main" id="{B21392B7-F2C0-5449-8392-C3C5F94A9A4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rot="10800000">
            <a:off x="11781316" y="1595989"/>
            <a:ext cx="410683" cy="2973416"/>
          </a:xfrm>
          <a:prstGeom prst="rect">
            <a:avLst/>
          </a:prstGeom>
        </p:spPr>
      </p:pic>
      <p:pic>
        <p:nvPicPr>
          <p:cNvPr id="22" name="Picture 21" descr="A picture containing dark, ocean floor&#10;&#10;Description automatically generated">
            <a:extLst>
              <a:ext uri="{FF2B5EF4-FFF2-40B4-BE49-F238E27FC236}">
                <a16:creationId xmlns:a16="http://schemas.microsoft.com/office/drawing/2014/main" id="{EC7D192B-EF75-5344-8489-78AED7EB141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1595989"/>
            <a:ext cx="410683" cy="2973416"/>
          </a:xfrm>
          <a:prstGeom prst="rect">
            <a:avLst/>
          </a:prstGeom>
        </p:spPr>
      </p:pic>
    </p:spTree>
    <p:extLst>
      <p:ext uri="{BB962C8B-B14F-4D97-AF65-F5344CB8AC3E}">
        <p14:creationId xmlns:p14="http://schemas.microsoft.com/office/powerpoint/2010/main" val="359242672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 LS One chapter/title slide">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421FAFA5-22ED-2F41-A805-F3352E9085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9198" y="845581"/>
            <a:ext cx="4280916" cy="1281362"/>
          </a:xfrm>
          <a:prstGeom prst="rect">
            <a:avLst/>
          </a:prstGeom>
        </p:spPr>
      </p:pic>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4"/>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4"/>
          <a:stretch>
            <a:fillRect/>
          </a:stretch>
        </p:blipFill>
        <p:spPr>
          <a:xfrm>
            <a:off x="0" y="-6558"/>
            <a:ext cx="6272784" cy="410682"/>
          </a:xfrm>
          <a:prstGeom prst="rect">
            <a:avLst/>
          </a:prstGeom>
        </p:spPr>
      </p:pic>
      <p:pic>
        <p:nvPicPr>
          <p:cNvPr id="16" name="Picture 15">
            <a:extLst>
              <a:ext uri="{FF2B5EF4-FFF2-40B4-BE49-F238E27FC236}">
                <a16:creationId xmlns:a16="http://schemas.microsoft.com/office/drawing/2014/main" id="{9FB81429-58A7-CF43-BCD3-D25226368D06}"/>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rot="10800000">
            <a:off x="11781317" y="1595990"/>
            <a:ext cx="410683" cy="2973418"/>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8" name="Picture 17">
            <a:extLst>
              <a:ext uri="{FF2B5EF4-FFF2-40B4-BE49-F238E27FC236}">
                <a16:creationId xmlns:a16="http://schemas.microsoft.com/office/drawing/2014/main" id="{C75D63F8-94BB-504A-B17D-D05CE847476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1" y="1595990"/>
            <a:ext cx="410683" cy="2973418"/>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7"/>
          <a:stretch>
            <a:fillRect/>
          </a:stretch>
        </p:blipFill>
        <p:spPr>
          <a:xfrm>
            <a:off x="10734079" y="226156"/>
            <a:ext cx="1457921" cy="612843"/>
          </a:xfrm>
          <a:prstGeom prst="rect">
            <a:avLst/>
          </a:prstGeom>
        </p:spPr>
      </p:pic>
      <p:sp>
        <p:nvSpPr>
          <p:cNvPr id="24" name="Text Placeholder 9">
            <a:extLst>
              <a:ext uri="{FF2B5EF4-FFF2-40B4-BE49-F238E27FC236}">
                <a16:creationId xmlns:a16="http://schemas.microsoft.com/office/drawing/2014/main" id="{45DE349B-0A8B-BF40-B2C9-2A3EB53398F9}"/>
              </a:ext>
            </a:extLst>
          </p:cNvPr>
          <p:cNvSpPr>
            <a:spLocks noGrp="1"/>
          </p:cNvSpPr>
          <p:nvPr>
            <p:ph type="body" sz="quarter" idx="12" hasCustomPrompt="1"/>
          </p:nvPr>
        </p:nvSpPr>
        <p:spPr>
          <a:xfrm>
            <a:off x="6506682" y="2568400"/>
            <a:ext cx="4926568" cy="3513660"/>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25" name="Text Placeholder 22">
            <a:extLst>
              <a:ext uri="{FF2B5EF4-FFF2-40B4-BE49-F238E27FC236}">
                <a16:creationId xmlns:a16="http://schemas.microsoft.com/office/drawing/2014/main" id="{F4A7C6E9-D854-C145-B293-107D8237FA42}"/>
              </a:ext>
            </a:extLst>
          </p:cNvPr>
          <p:cNvSpPr>
            <a:spLocks noGrp="1"/>
          </p:cNvSpPr>
          <p:nvPr>
            <p:ph type="body" sz="quarter" idx="13" hasCustomPrompt="1"/>
          </p:nvPr>
        </p:nvSpPr>
        <p:spPr>
          <a:xfrm>
            <a:off x="806372" y="3966809"/>
            <a:ext cx="4926568" cy="2115251"/>
          </a:xfrm>
          <a:prstGeom prst="rect">
            <a:avLst/>
          </a:prstGeom>
        </p:spPr>
        <p:txBody>
          <a:bodyPr/>
          <a:lstStyle>
            <a:lvl1pPr marL="0" indent="0">
              <a:spcBef>
                <a:spcPts val="1200"/>
              </a:spcBef>
              <a:buFont typeface="Arial" panose="020B0604020202020204" pitchFamily="34" charset="0"/>
              <a:buNone/>
              <a:defRPr sz="2000">
                <a:solidFill>
                  <a:srgbClr val="313C40"/>
                </a:solidFill>
                <a:latin typeface="Segoe UI" panose="020B0502040204020203" pitchFamily="34" charset="0"/>
                <a:cs typeface="Segoe UI" panose="020B0502040204020203" pitchFamily="34" charset="0"/>
              </a:defRPr>
            </a:lvl1pPr>
            <a:lvl2pPr>
              <a:defRPr sz="2000">
                <a:solidFill>
                  <a:srgbClr val="313C40"/>
                </a:solidFill>
                <a:latin typeface="Segoe UI" panose="020B0502040204020203" pitchFamily="34" charset="0"/>
                <a:cs typeface="Segoe UI" panose="020B0502040204020203" pitchFamily="34" charset="0"/>
              </a:defRPr>
            </a:lvl2pPr>
            <a:lvl3pPr>
              <a:defRPr sz="1800">
                <a:solidFill>
                  <a:srgbClr val="313C40"/>
                </a:solidFill>
                <a:latin typeface="Segoe UI" panose="020B0502040204020203" pitchFamily="34" charset="0"/>
                <a:cs typeface="Segoe UI" panose="020B0502040204020203" pitchFamily="34" charset="0"/>
              </a:defRPr>
            </a:lvl3pPr>
            <a:lvl4pPr>
              <a:defRPr sz="1600">
                <a:solidFill>
                  <a:srgbClr val="313C40"/>
                </a:solidFill>
                <a:latin typeface="Segoe UI" panose="020B0502040204020203" pitchFamily="34" charset="0"/>
                <a:cs typeface="Segoe UI" panose="020B0502040204020203" pitchFamily="34" charset="0"/>
              </a:defRPr>
            </a:lvl4pPr>
            <a:lvl5pPr>
              <a:defRPr sz="1600">
                <a:solidFill>
                  <a:srgbClr val="313C40"/>
                </a:solidFill>
                <a:latin typeface="Segoe UI" panose="020B0502040204020203" pitchFamily="34" charset="0"/>
                <a:cs typeface="Segoe UI" panose="020B0502040204020203" pitchFamily="34" charset="0"/>
              </a:defRPr>
            </a:lvl5pPr>
          </a:lstStyle>
          <a:p>
            <a:pPr lvl="0"/>
            <a:r>
              <a:rPr lang="is-IS"/>
              <a:t>Click to add text</a:t>
            </a:r>
            <a:endParaRPr lang="en-IS"/>
          </a:p>
        </p:txBody>
      </p:sp>
    </p:spTree>
    <p:extLst>
      <p:ext uri="{BB962C8B-B14F-4D97-AF65-F5344CB8AC3E}">
        <p14:creationId xmlns:p14="http://schemas.microsoft.com/office/powerpoint/2010/main" val="266856242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2 LS One chapter/title slide">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421FAFA5-22ED-2F41-A805-F3352E9085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9198" y="845581"/>
            <a:ext cx="4280916" cy="1281362"/>
          </a:xfrm>
          <a:prstGeom prst="rect">
            <a:avLst/>
          </a:prstGeom>
        </p:spPr>
      </p:pic>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4"/>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4"/>
          <a:stretch>
            <a:fillRect/>
          </a:stretch>
        </p:blipFill>
        <p:spPr>
          <a:xfrm>
            <a:off x="0" y="-6558"/>
            <a:ext cx="6272784" cy="410682"/>
          </a:xfrm>
          <a:prstGeom prst="rect">
            <a:avLst/>
          </a:prstGeom>
        </p:spPr>
      </p:pic>
      <p:pic>
        <p:nvPicPr>
          <p:cNvPr id="16" name="Picture 15">
            <a:extLst>
              <a:ext uri="{FF2B5EF4-FFF2-40B4-BE49-F238E27FC236}">
                <a16:creationId xmlns:a16="http://schemas.microsoft.com/office/drawing/2014/main" id="{9FB81429-58A7-CF43-BCD3-D25226368D06}"/>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rot="10800000">
            <a:off x="11781317" y="1595990"/>
            <a:ext cx="410683" cy="2973418"/>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8" name="Picture 17">
            <a:extLst>
              <a:ext uri="{FF2B5EF4-FFF2-40B4-BE49-F238E27FC236}">
                <a16:creationId xmlns:a16="http://schemas.microsoft.com/office/drawing/2014/main" id="{C75D63F8-94BB-504A-B17D-D05CE847476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1" y="1595990"/>
            <a:ext cx="410683" cy="2973418"/>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7"/>
          <a:stretch>
            <a:fillRect/>
          </a:stretch>
        </p:blipFill>
        <p:spPr>
          <a:xfrm>
            <a:off x="10734079" y="226156"/>
            <a:ext cx="1457921" cy="612843"/>
          </a:xfrm>
          <a:prstGeom prst="rect">
            <a:avLst/>
          </a:prstGeom>
        </p:spPr>
      </p:pic>
      <p:sp>
        <p:nvSpPr>
          <p:cNvPr id="12" name="Text Placeholder 9">
            <a:extLst>
              <a:ext uri="{FF2B5EF4-FFF2-40B4-BE49-F238E27FC236}">
                <a16:creationId xmlns:a16="http://schemas.microsoft.com/office/drawing/2014/main" id="{1BBD2343-838A-C346-A7CC-ACD3D1F939A6}"/>
              </a:ext>
            </a:extLst>
          </p:cNvPr>
          <p:cNvSpPr>
            <a:spLocks noGrp="1"/>
          </p:cNvSpPr>
          <p:nvPr>
            <p:ph type="body" sz="quarter" idx="11" hasCustomPrompt="1"/>
          </p:nvPr>
        </p:nvSpPr>
        <p:spPr>
          <a:xfrm>
            <a:off x="806372" y="3966809"/>
            <a:ext cx="4926568" cy="2115251"/>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15" name="Picture Placeholder 2">
            <a:extLst>
              <a:ext uri="{FF2B5EF4-FFF2-40B4-BE49-F238E27FC236}">
                <a16:creationId xmlns:a16="http://schemas.microsoft.com/office/drawing/2014/main" id="{7A0EE1E9-02F5-7C4A-BF7A-0A1E05B329D0}"/>
              </a:ext>
            </a:extLst>
          </p:cNvPr>
          <p:cNvSpPr>
            <a:spLocks noGrp="1"/>
          </p:cNvSpPr>
          <p:nvPr>
            <p:ph type="pic" sz="quarter" idx="12"/>
          </p:nvPr>
        </p:nvSpPr>
        <p:spPr>
          <a:xfrm>
            <a:off x="6143624" y="1073426"/>
            <a:ext cx="5637692" cy="5373892"/>
          </a:xfrm>
          <a:prstGeom prst="rect">
            <a:avLst/>
          </a:prstGeom>
        </p:spPr>
        <p:txBody>
          <a:bodyPr/>
          <a:lstStyle/>
          <a:p>
            <a:r>
              <a:rPr lang="en-GB"/>
              <a:t>Click icon to add picture</a:t>
            </a:r>
            <a:endParaRPr lang="en-IS"/>
          </a:p>
        </p:txBody>
      </p:sp>
    </p:spTree>
    <p:extLst>
      <p:ext uri="{BB962C8B-B14F-4D97-AF65-F5344CB8AC3E}">
        <p14:creationId xmlns:p14="http://schemas.microsoft.com/office/powerpoint/2010/main" val="154293464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3 LS One empty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6" name="Picture 15">
            <a:extLst>
              <a:ext uri="{FF2B5EF4-FFF2-40B4-BE49-F238E27FC236}">
                <a16:creationId xmlns:a16="http://schemas.microsoft.com/office/drawing/2014/main" id="{9FB81429-58A7-CF43-BCD3-D25226368D0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10800000">
            <a:off x="11781317" y="1595990"/>
            <a:ext cx="410683" cy="2973418"/>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8" name="Picture 17">
            <a:extLst>
              <a:ext uri="{FF2B5EF4-FFF2-40B4-BE49-F238E27FC236}">
                <a16:creationId xmlns:a16="http://schemas.microsoft.com/office/drawing/2014/main" id="{C75D63F8-94BB-504A-B17D-D05CE847476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1595990"/>
            <a:ext cx="410683" cy="2973418"/>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5"/>
          <a:stretch>
            <a:fillRect/>
          </a:stretch>
        </p:blipFill>
        <p:spPr>
          <a:xfrm>
            <a:off x="10734079" y="226156"/>
            <a:ext cx="1457921" cy="612843"/>
          </a:xfrm>
          <a:prstGeom prst="rect">
            <a:avLst/>
          </a:prstGeom>
        </p:spPr>
      </p:pic>
    </p:spTree>
    <p:extLst>
      <p:ext uri="{BB962C8B-B14F-4D97-AF65-F5344CB8AC3E}">
        <p14:creationId xmlns:p14="http://schemas.microsoft.com/office/powerpoint/2010/main" val="302244229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 LS First chapter/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5" name="Graphic 14">
            <a:extLst>
              <a:ext uri="{FF2B5EF4-FFF2-40B4-BE49-F238E27FC236}">
                <a16:creationId xmlns:a16="http://schemas.microsoft.com/office/drawing/2014/main" id="{1EDBA9B7-BB51-3743-A95F-D4F79A2D4AB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41419" y="838999"/>
            <a:ext cx="4456473" cy="1281600"/>
          </a:xfrm>
          <a:prstGeom prst="rect">
            <a:avLst/>
          </a:prstGeom>
        </p:spPr>
      </p:pic>
      <p:pic>
        <p:nvPicPr>
          <p:cNvPr id="22" name="Picture 21" descr="A picture containing background pattern&#10;&#10;Description automatically generated">
            <a:extLst>
              <a:ext uri="{FF2B5EF4-FFF2-40B4-BE49-F238E27FC236}">
                <a16:creationId xmlns:a16="http://schemas.microsoft.com/office/drawing/2014/main" id="{54D5363E-D9B4-1A40-AD20-2AA896674DF2}"/>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rot="10800000">
            <a:off x="11781291" y="1595990"/>
            <a:ext cx="410709" cy="2973600"/>
          </a:xfrm>
          <a:prstGeom prst="rect">
            <a:avLst/>
          </a:prstGeom>
        </p:spPr>
      </p:pic>
      <p:pic>
        <p:nvPicPr>
          <p:cNvPr id="23" name="Picture 22" descr="A picture containing background pattern&#10;&#10;Description automatically generated">
            <a:extLst>
              <a:ext uri="{FF2B5EF4-FFF2-40B4-BE49-F238E27FC236}">
                <a16:creationId xmlns:a16="http://schemas.microsoft.com/office/drawing/2014/main" id="{193A6EA0-59D8-904D-BF7B-CD58BFA5308B}"/>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4" y="1595990"/>
            <a:ext cx="410709" cy="2973600"/>
          </a:xfrm>
          <a:prstGeom prst="rect">
            <a:avLst/>
          </a:prstGeom>
        </p:spPr>
      </p:pic>
      <p:sp>
        <p:nvSpPr>
          <p:cNvPr id="25" name="Text Placeholder 9">
            <a:extLst>
              <a:ext uri="{FF2B5EF4-FFF2-40B4-BE49-F238E27FC236}">
                <a16:creationId xmlns:a16="http://schemas.microsoft.com/office/drawing/2014/main" id="{61C28237-B2B4-6045-A64B-11373047B932}"/>
              </a:ext>
            </a:extLst>
          </p:cNvPr>
          <p:cNvSpPr>
            <a:spLocks noGrp="1"/>
          </p:cNvSpPr>
          <p:nvPr>
            <p:ph type="body" sz="quarter" idx="12" hasCustomPrompt="1"/>
          </p:nvPr>
        </p:nvSpPr>
        <p:spPr>
          <a:xfrm>
            <a:off x="6506682" y="2568400"/>
            <a:ext cx="4926568" cy="3513660"/>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26" name="Text Placeholder 22">
            <a:extLst>
              <a:ext uri="{FF2B5EF4-FFF2-40B4-BE49-F238E27FC236}">
                <a16:creationId xmlns:a16="http://schemas.microsoft.com/office/drawing/2014/main" id="{E0FAD36D-7B10-BA4C-9FB6-D71EB78B9D7E}"/>
              </a:ext>
            </a:extLst>
          </p:cNvPr>
          <p:cNvSpPr>
            <a:spLocks noGrp="1"/>
          </p:cNvSpPr>
          <p:nvPr>
            <p:ph type="body" sz="quarter" idx="13" hasCustomPrompt="1"/>
          </p:nvPr>
        </p:nvSpPr>
        <p:spPr>
          <a:xfrm>
            <a:off x="806372" y="3966809"/>
            <a:ext cx="4926568" cy="2115251"/>
          </a:xfrm>
          <a:prstGeom prst="rect">
            <a:avLst/>
          </a:prstGeom>
        </p:spPr>
        <p:txBody>
          <a:bodyPr/>
          <a:lstStyle>
            <a:lvl1pPr marL="0" indent="0">
              <a:spcBef>
                <a:spcPts val="1200"/>
              </a:spcBef>
              <a:buFont typeface="Arial" panose="020B0604020202020204" pitchFamily="34" charset="0"/>
              <a:buNone/>
              <a:defRPr sz="2000">
                <a:solidFill>
                  <a:srgbClr val="313C40"/>
                </a:solidFill>
                <a:latin typeface="Segoe UI" panose="020B0502040204020203" pitchFamily="34" charset="0"/>
                <a:cs typeface="Segoe UI" panose="020B0502040204020203" pitchFamily="34" charset="0"/>
              </a:defRPr>
            </a:lvl1pPr>
            <a:lvl2pPr>
              <a:defRPr sz="2000">
                <a:solidFill>
                  <a:srgbClr val="313C40"/>
                </a:solidFill>
                <a:latin typeface="Segoe UI" panose="020B0502040204020203" pitchFamily="34" charset="0"/>
                <a:cs typeface="Segoe UI" panose="020B0502040204020203" pitchFamily="34" charset="0"/>
              </a:defRPr>
            </a:lvl2pPr>
            <a:lvl3pPr>
              <a:defRPr sz="1800">
                <a:solidFill>
                  <a:srgbClr val="313C40"/>
                </a:solidFill>
                <a:latin typeface="Segoe UI" panose="020B0502040204020203" pitchFamily="34" charset="0"/>
                <a:cs typeface="Segoe UI" panose="020B0502040204020203" pitchFamily="34" charset="0"/>
              </a:defRPr>
            </a:lvl3pPr>
            <a:lvl4pPr>
              <a:defRPr sz="1600">
                <a:solidFill>
                  <a:srgbClr val="313C40"/>
                </a:solidFill>
                <a:latin typeface="Segoe UI" panose="020B0502040204020203" pitchFamily="34" charset="0"/>
                <a:cs typeface="Segoe UI" panose="020B0502040204020203" pitchFamily="34" charset="0"/>
              </a:defRPr>
            </a:lvl4pPr>
            <a:lvl5pPr>
              <a:defRPr sz="1600">
                <a:solidFill>
                  <a:srgbClr val="313C40"/>
                </a:solidFill>
                <a:latin typeface="Segoe UI" panose="020B0502040204020203" pitchFamily="34" charset="0"/>
                <a:cs typeface="Segoe UI" panose="020B0502040204020203" pitchFamily="34" charset="0"/>
              </a:defRPr>
            </a:lvl5pPr>
          </a:lstStyle>
          <a:p>
            <a:pPr lvl="0"/>
            <a:r>
              <a:rPr lang="is-IS"/>
              <a:t>Click to add text</a:t>
            </a:r>
            <a:endParaRPr lang="en-IS"/>
          </a:p>
        </p:txBody>
      </p:sp>
    </p:spTree>
    <p:extLst>
      <p:ext uri="{BB962C8B-B14F-4D97-AF65-F5344CB8AC3E}">
        <p14:creationId xmlns:p14="http://schemas.microsoft.com/office/powerpoint/2010/main" val="183557486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2 LS First chapter/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5" name="Graphic 14">
            <a:extLst>
              <a:ext uri="{FF2B5EF4-FFF2-40B4-BE49-F238E27FC236}">
                <a16:creationId xmlns:a16="http://schemas.microsoft.com/office/drawing/2014/main" id="{1EDBA9B7-BB51-3743-A95F-D4F79A2D4AB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41419" y="838999"/>
            <a:ext cx="4456473" cy="1281600"/>
          </a:xfrm>
          <a:prstGeom prst="rect">
            <a:avLst/>
          </a:prstGeom>
        </p:spPr>
      </p:pic>
      <p:pic>
        <p:nvPicPr>
          <p:cNvPr id="22" name="Picture 21" descr="A picture containing background pattern&#10;&#10;Description automatically generated">
            <a:extLst>
              <a:ext uri="{FF2B5EF4-FFF2-40B4-BE49-F238E27FC236}">
                <a16:creationId xmlns:a16="http://schemas.microsoft.com/office/drawing/2014/main" id="{54D5363E-D9B4-1A40-AD20-2AA896674DF2}"/>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rot="10800000">
            <a:off x="11781291" y="1595990"/>
            <a:ext cx="410709" cy="2973600"/>
          </a:xfrm>
          <a:prstGeom prst="rect">
            <a:avLst/>
          </a:prstGeom>
        </p:spPr>
      </p:pic>
      <p:pic>
        <p:nvPicPr>
          <p:cNvPr id="23" name="Picture 22" descr="A picture containing background pattern&#10;&#10;Description automatically generated">
            <a:extLst>
              <a:ext uri="{FF2B5EF4-FFF2-40B4-BE49-F238E27FC236}">
                <a16:creationId xmlns:a16="http://schemas.microsoft.com/office/drawing/2014/main" id="{193A6EA0-59D8-904D-BF7B-CD58BFA5308B}"/>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4" y="1595990"/>
            <a:ext cx="410709" cy="2973600"/>
          </a:xfrm>
          <a:prstGeom prst="rect">
            <a:avLst/>
          </a:prstGeom>
        </p:spPr>
      </p:pic>
      <p:sp>
        <p:nvSpPr>
          <p:cNvPr id="12" name="Text Placeholder 9">
            <a:extLst>
              <a:ext uri="{FF2B5EF4-FFF2-40B4-BE49-F238E27FC236}">
                <a16:creationId xmlns:a16="http://schemas.microsoft.com/office/drawing/2014/main" id="{CCBC426A-D7E5-4F4A-8FA6-412D9988B3BF}"/>
              </a:ext>
            </a:extLst>
          </p:cNvPr>
          <p:cNvSpPr>
            <a:spLocks noGrp="1"/>
          </p:cNvSpPr>
          <p:nvPr>
            <p:ph type="body" sz="quarter" idx="11" hasCustomPrompt="1"/>
          </p:nvPr>
        </p:nvSpPr>
        <p:spPr>
          <a:xfrm>
            <a:off x="806372" y="3966809"/>
            <a:ext cx="4926568" cy="2115251"/>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16" name="Picture Placeholder 2">
            <a:extLst>
              <a:ext uri="{FF2B5EF4-FFF2-40B4-BE49-F238E27FC236}">
                <a16:creationId xmlns:a16="http://schemas.microsoft.com/office/drawing/2014/main" id="{63CABAA1-C88B-4447-A241-8074936494FA}"/>
              </a:ext>
            </a:extLst>
          </p:cNvPr>
          <p:cNvSpPr>
            <a:spLocks noGrp="1"/>
          </p:cNvSpPr>
          <p:nvPr>
            <p:ph type="pic" sz="quarter" idx="12"/>
          </p:nvPr>
        </p:nvSpPr>
        <p:spPr>
          <a:xfrm>
            <a:off x="6143624" y="1073426"/>
            <a:ext cx="5637692" cy="5373892"/>
          </a:xfrm>
          <a:prstGeom prst="rect">
            <a:avLst/>
          </a:prstGeom>
        </p:spPr>
        <p:txBody>
          <a:bodyPr/>
          <a:lstStyle/>
          <a:p>
            <a:r>
              <a:rPr lang="en-GB"/>
              <a:t>Click icon to add picture</a:t>
            </a:r>
            <a:endParaRPr lang="en-IS"/>
          </a:p>
        </p:txBody>
      </p:sp>
    </p:spTree>
    <p:extLst>
      <p:ext uri="{BB962C8B-B14F-4D97-AF65-F5344CB8AC3E}">
        <p14:creationId xmlns:p14="http://schemas.microsoft.com/office/powerpoint/2010/main" val="17318861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end slide with text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081528-0FEA-2042-8865-115177E3C40F}"/>
              </a:ext>
            </a:extLst>
          </p:cNvPr>
          <p:cNvPicPr>
            <a:picLocks noChangeAspect="1"/>
          </p:cNvPicPr>
          <p:nvPr userDrawn="1"/>
        </p:nvPicPr>
        <p:blipFill>
          <a:blip r:embed="rId2"/>
          <a:srcRect/>
          <a:stretch/>
        </p:blipFill>
        <p:spPr>
          <a:xfrm>
            <a:off x="0" y="0"/>
            <a:ext cx="12192000" cy="6858000"/>
          </a:xfrm>
          <a:prstGeom prst="rect">
            <a:avLst/>
          </a:prstGeom>
        </p:spPr>
      </p:pic>
      <p:sp>
        <p:nvSpPr>
          <p:cNvPr id="5" name="Text Placeholder 9">
            <a:extLst>
              <a:ext uri="{FF2B5EF4-FFF2-40B4-BE49-F238E27FC236}">
                <a16:creationId xmlns:a16="http://schemas.microsoft.com/office/drawing/2014/main" id="{1BA25CE3-67A6-DE41-A557-F2E277D316A5}"/>
              </a:ext>
            </a:extLst>
          </p:cNvPr>
          <p:cNvSpPr>
            <a:spLocks noGrp="1"/>
          </p:cNvSpPr>
          <p:nvPr>
            <p:ph type="body" sz="quarter" idx="10" hasCustomPrompt="1"/>
          </p:nvPr>
        </p:nvSpPr>
        <p:spPr>
          <a:xfrm>
            <a:off x="674205" y="2922104"/>
            <a:ext cx="5943600" cy="506896"/>
          </a:xfrm>
          <a:prstGeom prst="rect">
            <a:avLst/>
          </a:prstGeom>
        </p:spPr>
        <p:txBody>
          <a:bodyPr/>
          <a:lstStyle>
            <a:lvl1pPr marL="0" indent="0" algn="ctr">
              <a:buNone/>
              <a:defRPr sz="6000" b="1">
                <a:solidFill>
                  <a:srgbClr val="E5B259"/>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dirty="0"/>
              <a:t>Add text</a:t>
            </a:r>
            <a:endParaRPr lang="en-IS" dirty="0"/>
          </a:p>
        </p:txBody>
      </p:sp>
    </p:spTree>
    <p:extLst>
      <p:ext uri="{BB962C8B-B14F-4D97-AF65-F5344CB8AC3E}">
        <p14:creationId xmlns:p14="http://schemas.microsoft.com/office/powerpoint/2010/main" val="103609944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3 LS First empty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22" name="Picture 21" descr="A picture containing background pattern&#10;&#10;Description automatically generated">
            <a:extLst>
              <a:ext uri="{FF2B5EF4-FFF2-40B4-BE49-F238E27FC236}">
                <a16:creationId xmlns:a16="http://schemas.microsoft.com/office/drawing/2014/main" id="{54D5363E-D9B4-1A40-AD20-2AA896674DF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rot="10800000">
            <a:off x="11781291" y="1595990"/>
            <a:ext cx="410709" cy="2973600"/>
          </a:xfrm>
          <a:prstGeom prst="rect">
            <a:avLst/>
          </a:prstGeom>
        </p:spPr>
      </p:pic>
      <p:pic>
        <p:nvPicPr>
          <p:cNvPr id="23" name="Picture 22" descr="A picture containing background pattern&#10;&#10;Description automatically generated">
            <a:extLst>
              <a:ext uri="{FF2B5EF4-FFF2-40B4-BE49-F238E27FC236}">
                <a16:creationId xmlns:a16="http://schemas.microsoft.com/office/drawing/2014/main" id="{193A6EA0-59D8-904D-BF7B-CD58BFA5308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 y="1595990"/>
            <a:ext cx="410709" cy="2973600"/>
          </a:xfrm>
          <a:prstGeom prst="rect">
            <a:avLst/>
          </a:prstGeom>
        </p:spPr>
      </p:pic>
    </p:spTree>
    <p:extLst>
      <p:ext uri="{BB962C8B-B14F-4D97-AF65-F5344CB8AC3E}">
        <p14:creationId xmlns:p14="http://schemas.microsoft.com/office/powerpoint/2010/main" val="65259337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 LS Express chapter/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8" name="Picture 17" descr="A picture containing circle&#10;&#10;Description automatically generated">
            <a:extLst>
              <a:ext uri="{FF2B5EF4-FFF2-40B4-BE49-F238E27FC236}">
                <a16:creationId xmlns:a16="http://schemas.microsoft.com/office/drawing/2014/main" id="{A52F7CF3-9AA9-B94F-BC76-95A5D803FC6D}"/>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 y="1595990"/>
            <a:ext cx="410213" cy="2970000"/>
          </a:xfrm>
          <a:prstGeom prst="rect">
            <a:avLst/>
          </a:prstGeom>
        </p:spPr>
      </p:pic>
      <p:pic>
        <p:nvPicPr>
          <p:cNvPr id="24" name="Picture 23" descr="A picture containing circle&#10;&#10;Description automatically generated">
            <a:extLst>
              <a:ext uri="{FF2B5EF4-FFF2-40B4-BE49-F238E27FC236}">
                <a16:creationId xmlns:a16="http://schemas.microsoft.com/office/drawing/2014/main" id="{392E95E7-33B9-F946-9E23-3FA2885EC07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rot="10800000">
            <a:off x="11781787" y="1595990"/>
            <a:ext cx="410213" cy="2970000"/>
          </a:xfrm>
          <a:prstGeom prst="rect">
            <a:avLst/>
          </a:prstGeom>
        </p:spPr>
      </p:pic>
      <p:sp>
        <p:nvSpPr>
          <p:cNvPr id="26" name="Text Placeholder 9">
            <a:extLst>
              <a:ext uri="{FF2B5EF4-FFF2-40B4-BE49-F238E27FC236}">
                <a16:creationId xmlns:a16="http://schemas.microsoft.com/office/drawing/2014/main" id="{2562170C-8B2A-4947-95E8-BFA07AFD1FC6}"/>
              </a:ext>
            </a:extLst>
          </p:cNvPr>
          <p:cNvSpPr>
            <a:spLocks noGrp="1"/>
          </p:cNvSpPr>
          <p:nvPr>
            <p:ph type="body" sz="quarter" idx="12" hasCustomPrompt="1"/>
          </p:nvPr>
        </p:nvSpPr>
        <p:spPr>
          <a:xfrm>
            <a:off x="6506682" y="2568400"/>
            <a:ext cx="4926568" cy="3513660"/>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27" name="Text Placeholder 22">
            <a:extLst>
              <a:ext uri="{FF2B5EF4-FFF2-40B4-BE49-F238E27FC236}">
                <a16:creationId xmlns:a16="http://schemas.microsoft.com/office/drawing/2014/main" id="{CB3FB148-93E8-ED46-B2BC-7C85BA9E8929}"/>
              </a:ext>
            </a:extLst>
          </p:cNvPr>
          <p:cNvSpPr>
            <a:spLocks noGrp="1"/>
          </p:cNvSpPr>
          <p:nvPr>
            <p:ph type="body" sz="quarter" idx="13" hasCustomPrompt="1"/>
          </p:nvPr>
        </p:nvSpPr>
        <p:spPr>
          <a:xfrm>
            <a:off x="806372" y="3966809"/>
            <a:ext cx="4926568" cy="2115251"/>
          </a:xfrm>
          <a:prstGeom prst="rect">
            <a:avLst/>
          </a:prstGeom>
        </p:spPr>
        <p:txBody>
          <a:bodyPr/>
          <a:lstStyle>
            <a:lvl1pPr marL="0" indent="0">
              <a:spcBef>
                <a:spcPts val="1200"/>
              </a:spcBef>
              <a:buFont typeface="Arial" panose="020B0604020202020204" pitchFamily="34" charset="0"/>
              <a:buNone/>
              <a:defRPr sz="2000">
                <a:solidFill>
                  <a:srgbClr val="313C40"/>
                </a:solidFill>
                <a:latin typeface="Segoe UI" panose="020B0502040204020203" pitchFamily="34" charset="0"/>
                <a:cs typeface="Segoe UI" panose="020B0502040204020203" pitchFamily="34" charset="0"/>
              </a:defRPr>
            </a:lvl1pPr>
            <a:lvl2pPr>
              <a:defRPr sz="2000">
                <a:solidFill>
                  <a:srgbClr val="313C40"/>
                </a:solidFill>
                <a:latin typeface="Segoe UI" panose="020B0502040204020203" pitchFamily="34" charset="0"/>
                <a:cs typeface="Segoe UI" panose="020B0502040204020203" pitchFamily="34" charset="0"/>
              </a:defRPr>
            </a:lvl2pPr>
            <a:lvl3pPr>
              <a:defRPr sz="1800">
                <a:solidFill>
                  <a:srgbClr val="313C40"/>
                </a:solidFill>
                <a:latin typeface="Segoe UI" panose="020B0502040204020203" pitchFamily="34" charset="0"/>
                <a:cs typeface="Segoe UI" panose="020B0502040204020203" pitchFamily="34" charset="0"/>
              </a:defRPr>
            </a:lvl3pPr>
            <a:lvl4pPr>
              <a:defRPr sz="1600">
                <a:solidFill>
                  <a:srgbClr val="313C40"/>
                </a:solidFill>
                <a:latin typeface="Segoe UI" panose="020B0502040204020203" pitchFamily="34" charset="0"/>
                <a:cs typeface="Segoe UI" panose="020B0502040204020203" pitchFamily="34" charset="0"/>
              </a:defRPr>
            </a:lvl4pPr>
            <a:lvl5pPr>
              <a:defRPr sz="1600">
                <a:solidFill>
                  <a:srgbClr val="313C40"/>
                </a:solidFill>
                <a:latin typeface="Segoe UI" panose="020B0502040204020203" pitchFamily="34" charset="0"/>
                <a:cs typeface="Segoe UI" panose="020B0502040204020203" pitchFamily="34" charset="0"/>
              </a:defRPr>
            </a:lvl5pPr>
          </a:lstStyle>
          <a:p>
            <a:pPr lvl="0"/>
            <a:r>
              <a:rPr lang="is-IS"/>
              <a:t>Click to add text</a:t>
            </a:r>
            <a:endParaRPr lang="en-IS"/>
          </a:p>
        </p:txBody>
      </p:sp>
      <p:pic>
        <p:nvPicPr>
          <p:cNvPr id="29" name="Graphic 28">
            <a:extLst>
              <a:ext uri="{FF2B5EF4-FFF2-40B4-BE49-F238E27FC236}">
                <a16:creationId xmlns:a16="http://schemas.microsoft.com/office/drawing/2014/main" id="{AE5C5E7F-5BA3-3541-8643-EF8A368C399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55963" y="838999"/>
            <a:ext cx="5427384" cy="1281600"/>
          </a:xfrm>
          <a:prstGeom prst="rect">
            <a:avLst/>
          </a:prstGeom>
        </p:spPr>
      </p:pic>
    </p:spTree>
    <p:extLst>
      <p:ext uri="{BB962C8B-B14F-4D97-AF65-F5344CB8AC3E}">
        <p14:creationId xmlns:p14="http://schemas.microsoft.com/office/powerpoint/2010/main" val="80088502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2 LS Express chapter/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8" name="Picture 17" descr="A picture containing circle&#10;&#10;Description automatically generated">
            <a:extLst>
              <a:ext uri="{FF2B5EF4-FFF2-40B4-BE49-F238E27FC236}">
                <a16:creationId xmlns:a16="http://schemas.microsoft.com/office/drawing/2014/main" id="{A52F7CF3-9AA9-B94F-BC76-95A5D803FC6D}"/>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 y="1595990"/>
            <a:ext cx="410213" cy="2970000"/>
          </a:xfrm>
          <a:prstGeom prst="rect">
            <a:avLst/>
          </a:prstGeom>
        </p:spPr>
      </p:pic>
      <p:pic>
        <p:nvPicPr>
          <p:cNvPr id="24" name="Picture 23" descr="A picture containing circle&#10;&#10;Description automatically generated">
            <a:extLst>
              <a:ext uri="{FF2B5EF4-FFF2-40B4-BE49-F238E27FC236}">
                <a16:creationId xmlns:a16="http://schemas.microsoft.com/office/drawing/2014/main" id="{392E95E7-33B9-F946-9E23-3FA2885EC07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rot="10800000">
            <a:off x="11781787" y="1595990"/>
            <a:ext cx="410213" cy="2970000"/>
          </a:xfrm>
          <a:prstGeom prst="rect">
            <a:avLst/>
          </a:prstGeom>
        </p:spPr>
      </p:pic>
      <p:pic>
        <p:nvPicPr>
          <p:cNvPr id="29" name="Graphic 28">
            <a:extLst>
              <a:ext uri="{FF2B5EF4-FFF2-40B4-BE49-F238E27FC236}">
                <a16:creationId xmlns:a16="http://schemas.microsoft.com/office/drawing/2014/main" id="{AE5C5E7F-5BA3-3541-8643-EF8A368C399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55963" y="838999"/>
            <a:ext cx="5427384" cy="1281600"/>
          </a:xfrm>
          <a:prstGeom prst="rect">
            <a:avLst/>
          </a:prstGeom>
        </p:spPr>
      </p:pic>
      <p:sp>
        <p:nvSpPr>
          <p:cNvPr id="12" name="Text Placeholder 9">
            <a:extLst>
              <a:ext uri="{FF2B5EF4-FFF2-40B4-BE49-F238E27FC236}">
                <a16:creationId xmlns:a16="http://schemas.microsoft.com/office/drawing/2014/main" id="{3269EA83-5B3D-AE4B-8AD2-38727E2C6564}"/>
              </a:ext>
            </a:extLst>
          </p:cNvPr>
          <p:cNvSpPr>
            <a:spLocks noGrp="1"/>
          </p:cNvSpPr>
          <p:nvPr>
            <p:ph type="body" sz="quarter" idx="11" hasCustomPrompt="1"/>
          </p:nvPr>
        </p:nvSpPr>
        <p:spPr>
          <a:xfrm>
            <a:off x="806372" y="3966809"/>
            <a:ext cx="4926568" cy="2115251"/>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15" name="Picture Placeholder 2">
            <a:extLst>
              <a:ext uri="{FF2B5EF4-FFF2-40B4-BE49-F238E27FC236}">
                <a16:creationId xmlns:a16="http://schemas.microsoft.com/office/drawing/2014/main" id="{52B165FA-4ABB-C645-98F3-A45D4007F32F}"/>
              </a:ext>
            </a:extLst>
          </p:cNvPr>
          <p:cNvSpPr>
            <a:spLocks noGrp="1"/>
          </p:cNvSpPr>
          <p:nvPr>
            <p:ph type="pic" sz="quarter" idx="12"/>
          </p:nvPr>
        </p:nvSpPr>
        <p:spPr>
          <a:xfrm>
            <a:off x="6143624" y="1073426"/>
            <a:ext cx="5637692" cy="5373892"/>
          </a:xfrm>
          <a:prstGeom prst="rect">
            <a:avLst/>
          </a:prstGeom>
        </p:spPr>
        <p:txBody>
          <a:bodyPr/>
          <a:lstStyle/>
          <a:p>
            <a:r>
              <a:rPr lang="en-GB"/>
              <a:t>Click icon to add picture</a:t>
            </a:r>
            <a:endParaRPr lang="en-IS"/>
          </a:p>
        </p:txBody>
      </p:sp>
    </p:spTree>
    <p:extLst>
      <p:ext uri="{BB962C8B-B14F-4D97-AF65-F5344CB8AC3E}">
        <p14:creationId xmlns:p14="http://schemas.microsoft.com/office/powerpoint/2010/main" val="76883696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3 LS Express empty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8" name="Picture 17" descr="A picture containing circle&#10;&#10;Description automatically generated">
            <a:extLst>
              <a:ext uri="{FF2B5EF4-FFF2-40B4-BE49-F238E27FC236}">
                <a16:creationId xmlns:a16="http://schemas.microsoft.com/office/drawing/2014/main" id="{A52F7CF3-9AA9-B94F-BC76-95A5D803FC6D}"/>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 y="1595990"/>
            <a:ext cx="410213" cy="2970000"/>
          </a:xfrm>
          <a:prstGeom prst="rect">
            <a:avLst/>
          </a:prstGeom>
        </p:spPr>
      </p:pic>
      <p:pic>
        <p:nvPicPr>
          <p:cNvPr id="24" name="Picture 23" descr="A picture containing circle&#10;&#10;Description automatically generated">
            <a:extLst>
              <a:ext uri="{FF2B5EF4-FFF2-40B4-BE49-F238E27FC236}">
                <a16:creationId xmlns:a16="http://schemas.microsoft.com/office/drawing/2014/main" id="{392E95E7-33B9-F946-9E23-3FA2885EC07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rot="10800000">
            <a:off x="11781787" y="1595990"/>
            <a:ext cx="410213" cy="2970000"/>
          </a:xfrm>
          <a:prstGeom prst="rect">
            <a:avLst/>
          </a:prstGeom>
        </p:spPr>
      </p:pic>
    </p:spTree>
    <p:extLst>
      <p:ext uri="{BB962C8B-B14F-4D97-AF65-F5344CB8AC3E}">
        <p14:creationId xmlns:p14="http://schemas.microsoft.com/office/powerpoint/2010/main" val="222933165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Basic title and text 1">
    <p:spTree>
      <p:nvGrpSpPr>
        <p:cNvPr id="1" name=""/>
        <p:cNvGrpSpPr/>
        <p:nvPr/>
      </p:nvGrpSpPr>
      <p:grpSpPr>
        <a:xfrm>
          <a:off x="0" y="0"/>
          <a:ext cx="0" cy="0"/>
          <a:chOff x="0" y="0"/>
          <a:chExt cx="0" cy="0"/>
        </a:xfrm>
      </p:grpSpPr>
      <p:pic>
        <p:nvPicPr>
          <p:cNvPr id="15" name="Picture 14" descr="Shape, circle&#10;&#10;Description automatically generated">
            <a:extLst>
              <a:ext uri="{FF2B5EF4-FFF2-40B4-BE49-F238E27FC236}">
                <a16:creationId xmlns:a16="http://schemas.microsoft.com/office/drawing/2014/main" id="{A76332B7-41C2-5A43-AC28-AD522B545761}"/>
              </a:ext>
            </a:extLst>
          </p:cNvPr>
          <p:cNvPicPr>
            <a:picLocks noChangeAspect="1"/>
          </p:cNvPicPr>
          <p:nvPr userDrawn="1"/>
        </p:nvPicPr>
        <p:blipFill>
          <a:blip r:embed="rId2"/>
          <a:stretch>
            <a:fillRect/>
          </a:stretch>
        </p:blipFill>
        <p:spPr>
          <a:xfrm>
            <a:off x="9195998" y="3429000"/>
            <a:ext cx="2996002" cy="3429000"/>
          </a:xfrm>
          <a:prstGeom prst="rect">
            <a:avLst/>
          </a:prstGeom>
        </p:spPr>
      </p:pic>
      <p:sp>
        <p:nvSpPr>
          <p:cNvPr id="7" name="Text Placeholder 22">
            <a:extLst>
              <a:ext uri="{FF2B5EF4-FFF2-40B4-BE49-F238E27FC236}">
                <a16:creationId xmlns:a16="http://schemas.microsoft.com/office/drawing/2014/main" id="{48E298CB-16C6-624D-A6D1-435E625C7616}"/>
              </a:ext>
            </a:extLst>
          </p:cNvPr>
          <p:cNvSpPr>
            <a:spLocks noGrp="1"/>
          </p:cNvSpPr>
          <p:nvPr>
            <p:ph type="body" sz="quarter" idx="13" hasCustomPrompt="1"/>
          </p:nvPr>
        </p:nvSpPr>
        <p:spPr>
          <a:xfrm>
            <a:off x="308339" y="1060316"/>
            <a:ext cx="11528527" cy="5410058"/>
          </a:xfrm>
          <a:prstGeom prst="rect">
            <a:avLst/>
          </a:prstGeom>
        </p:spPr>
        <p:txBody>
          <a:bodyPr/>
          <a:lstStyle>
            <a:lvl1pPr marL="0">
              <a:spcBef>
                <a:spcPts val="1200"/>
              </a:spcBef>
              <a:buNone/>
              <a:defRPr sz="2000">
                <a:solidFill>
                  <a:srgbClr val="313C40"/>
                </a:solidFill>
                <a:latin typeface="Segoe UI" panose="020B0502040204020203" pitchFamily="34" charset="0"/>
                <a:cs typeface="Segoe UI" panose="020B0502040204020203" pitchFamily="34" charset="0"/>
              </a:defRPr>
            </a:lvl1pPr>
            <a:lvl2pPr>
              <a:spcBef>
                <a:spcPts val="1200"/>
              </a:spcBef>
              <a:buNone/>
              <a:defRPr sz="2000">
                <a:solidFill>
                  <a:srgbClr val="313C40"/>
                </a:solidFill>
                <a:latin typeface="Segoe UI" panose="020B0502040204020203" pitchFamily="34" charset="0"/>
                <a:cs typeface="Segoe UI" panose="020B0502040204020203" pitchFamily="34" charset="0"/>
              </a:defRPr>
            </a:lvl2pPr>
            <a:lvl3pPr>
              <a:spcBef>
                <a:spcPts val="1200"/>
              </a:spcBef>
              <a:buNone/>
              <a:defRPr sz="1800">
                <a:solidFill>
                  <a:srgbClr val="313C40"/>
                </a:solidFill>
                <a:latin typeface="Segoe UI" panose="020B0502040204020203" pitchFamily="34" charset="0"/>
                <a:cs typeface="Segoe UI" panose="020B0502040204020203" pitchFamily="34" charset="0"/>
              </a:defRPr>
            </a:lvl3pPr>
            <a:lvl4pPr>
              <a:spcBef>
                <a:spcPts val="1200"/>
              </a:spcBef>
              <a:buNone/>
              <a:defRPr sz="1600">
                <a:solidFill>
                  <a:srgbClr val="313C40"/>
                </a:solidFill>
                <a:latin typeface="Segoe UI" panose="020B0502040204020203" pitchFamily="34" charset="0"/>
                <a:cs typeface="Segoe UI" panose="020B0502040204020203" pitchFamily="34" charset="0"/>
              </a:defRPr>
            </a:lvl4pPr>
            <a:lvl5pPr>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8" name="Picture 7">
            <a:extLst>
              <a:ext uri="{FF2B5EF4-FFF2-40B4-BE49-F238E27FC236}">
                <a16:creationId xmlns:a16="http://schemas.microsoft.com/office/drawing/2014/main" id="{F39024AA-2A7A-C94C-99DC-F1CAA64D3706}"/>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18" name="Text Placeholder 9">
            <a:extLst>
              <a:ext uri="{FF2B5EF4-FFF2-40B4-BE49-F238E27FC236}">
                <a16:creationId xmlns:a16="http://schemas.microsoft.com/office/drawing/2014/main" id="{28A99E04-C174-6B4F-AC5C-07A87C40E064}"/>
              </a:ext>
            </a:extLst>
          </p:cNvPr>
          <p:cNvSpPr>
            <a:spLocks noGrp="1"/>
          </p:cNvSpPr>
          <p:nvPr>
            <p:ph type="body" sz="quarter" idx="11" hasCustomPrompt="1"/>
          </p:nvPr>
        </p:nvSpPr>
        <p:spPr>
          <a:xfrm>
            <a:off x="308339" y="266459"/>
            <a:ext cx="10060027" cy="569997"/>
          </a:xfrm>
          <a:prstGeom prst="rect">
            <a:avLst/>
          </a:prstGeom>
        </p:spPr>
        <p:txBody>
          <a:bodyPr/>
          <a:lstStyle>
            <a:lvl1pPr>
              <a:buNone/>
              <a:defRPr sz="40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Tree>
    <p:extLst>
      <p:ext uri="{BB962C8B-B14F-4D97-AF65-F5344CB8AC3E}">
        <p14:creationId xmlns:p14="http://schemas.microsoft.com/office/powerpoint/2010/main" val="283401865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Speaker slid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E44FC4-F355-9140-A821-2E8BD8A48284}"/>
              </a:ext>
            </a:extLst>
          </p:cNvPr>
          <p:cNvPicPr>
            <a:picLocks noChangeAspect="1"/>
          </p:cNvPicPr>
          <p:nvPr userDrawn="1"/>
        </p:nvPicPr>
        <p:blipFill>
          <a:blip r:embed="rId2"/>
          <a:srcRect/>
          <a:stretch/>
        </p:blipFill>
        <p:spPr>
          <a:xfrm>
            <a:off x="0" y="0"/>
            <a:ext cx="12192000" cy="6858000"/>
          </a:xfrm>
          <a:prstGeom prst="rect">
            <a:avLst/>
          </a:prstGeom>
        </p:spPr>
      </p:pic>
      <p:sp>
        <p:nvSpPr>
          <p:cNvPr id="10" name="Text Placeholder 9">
            <a:extLst>
              <a:ext uri="{FF2B5EF4-FFF2-40B4-BE49-F238E27FC236}">
                <a16:creationId xmlns:a16="http://schemas.microsoft.com/office/drawing/2014/main" id="{9C759F07-1E39-C046-BF08-B4CD238AAC8E}"/>
              </a:ext>
            </a:extLst>
          </p:cNvPr>
          <p:cNvSpPr>
            <a:spLocks noGrp="1"/>
          </p:cNvSpPr>
          <p:nvPr>
            <p:ph type="body" sz="quarter" idx="10" hasCustomPrompt="1"/>
          </p:nvPr>
        </p:nvSpPr>
        <p:spPr>
          <a:xfrm>
            <a:off x="407504" y="2454965"/>
            <a:ext cx="5973418" cy="506896"/>
          </a:xfrm>
          <a:prstGeom prst="rect">
            <a:avLst/>
          </a:prstGeom>
        </p:spPr>
        <p:txBody>
          <a:bodyPr/>
          <a:lstStyle>
            <a:lvl1pPr marL="0" indent="0" algn="ctr">
              <a:buNone/>
              <a:defRPr sz="4400" b="1">
                <a:solidFill>
                  <a:schemeClr val="bg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main title</a:t>
            </a:r>
            <a:endParaRPr lang="en-IS"/>
          </a:p>
        </p:txBody>
      </p:sp>
      <p:sp>
        <p:nvSpPr>
          <p:cNvPr id="11" name="Text Placeholder 9">
            <a:extLst>
              <a:ext uri="{FF2B5EF4-FFF2-40B4-BE49-F238E27FC236}">
                <a16:creationId xmlns:a16="http://schemas.microsoft.com/office/drawing/2014/main" id="{996F11E4-F3EB-284A-BC49-E151C562DBE9}"/>
              </a:ext>
            </a:extLst>
          </p:cNvPr>
          <p:cNvSpPr>
            <a:spLocks noGrp="1"/>
          </p:cNvSpPr>
          <p:nvPr>
            <p:ph type="body" sz="quarter" idx="11" hasCustomPrompt="1"/>
          </p:nvPr>
        </p:nvSpPr>
        <p:spPr>
          <a:xfrm>
            <a:off x="407504" y="3140765"/>
            <a:ext cx="5973418" cy="506896"/>
          </a:xfrm>
          <a:prstGeom prst="rect">
            <a:avLst/>
          </a:prstGeom>
        </p:spPr>
        <p:txBody>
          <a:bodyPr/>
          <a:lstStyle>
            <a:lvl1pPr marL="0" indent="0" algn="ctr">
              <a:buNone/>
              <a:defRPr sz="2800" b="0">
                <a:solidFill>
                  <a:srgbClr val="302A3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subtitle</a:t>
            </a:r>
            <a:endParaRPr lang="en-IS"/>
          </a:p>
        </p:txBody>
      </p:sp>
      <p:sp>
        <p:nvSpPr>
          <p:cNvPr id="12" name="Text Placeholder 9">
            <a:extLst>
              <a:ext uri="{FF2B5EF4-FFF2-40B4-BE49-F238E27FC236}">
                <a16:creationId xmlns:a16="http://schemas.microsoft.com/office/drawing/2014/main" id="{B05A5FD5-44DA-F947-BE33-F24126F76C6C}"/>
              </a:ext>
            </a:extLst>
          </p:cNvPr>
          <p:cNvSpPr>
            <a:spLocks noGrp="1"/>
          </p:cNvSpPr>
          <p:nvPr>
            <p:ph type="body" sz="quarter" idx="12" hasCustomPrompt="1"/>
          </p:nvPr>
        </p:nvSpPr>
        <p:spPr>
          <a:xfrm>
            <a:off x="407504" y="3955772"/>
            <a:ext cx="5973418" cy="357809"/>
          </a:xfrm>
          <a:prstGeom prst="rect">
            <a:avLst/>
          </a:prstGeom>
        </p:spPr>
        <p:txBody>
          <a:bodyPr/>
          <a:lstStyle>
            <a:lvl1pPr marL="0" indent="0" algn="ctr">
              <a:buNone/>
              <a:defRPr sz="2400" b="1">
                <a:solidFill>
                  <a:srgbClr val="302A3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speaker name</a:t>
            </a:r>
            <a:endParaRPr lang="en-IS"/>
          </a:p>
        </p:txBody>
      </p:sp>
      <p:sp>
        <p:nvSpPr>
          <p:cNvPr id="13" name="Text Placeholder 9">
            <a:extLst>
              <a:ext uri="{FF2B5EF4-FFF2-40B4-BE49-F238E27FC236}">
                <a16:creationId xmlns:a16="http://schemas.microsoft.com/office/drawing/2014/main" id="{B8ED5CC3-B58A-074C-8FDB-13269A07CCD9}"/>
              </a:ext>
            </a:extLst>
          </p:cNvPr>
          <p:cNvSpPr>
            <a:spLocks noGrp="1"/>
          </p:cNvSpPr>
          <p:nvPr>
            <p:ph type="body" sz="quarter" idx="13" hasCustomPrompt="1"/>
          </p:nvPr>
        </p:nvSpPr>
        <p:spPr>
          <a:xfrm>
            <a:off x="407504" y="4373215"/>
            <a:ext cx="5973418" cy="506896"/>
          </a:xfrm>
          <a:prstGeom prst="rect">
            <a:avLst/>
          </a:prstGeom>
        </p:spPr>
        <p:txBody>
          <a:bodyPr/>
          <a:lstStyle>
            <a:lvl1pPr marL="0" indent="0" algn="ctr">
              <a:buNone/>
              <a:defRPr sz="1800" b="0">
                <a:solidFill>
                  <a:srgbClr val="302A3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job title</a:t>
            </a:r>
            <a:endParaRPr lang="en-IS"/>
          </a:p>
        </p:txBody>
      </p:sp>
    </p:spTree>
    <p:extLst>
      <p:ext uri="{BB962C8B-B14F-4D97-AF65-F5344CB8AC3E}">
        <p14:creationId xmlns:p14="http://schemas.microsoft.com/office/powerpoint/2010/main" val="24388830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slide with text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081528-0FEA-2042-8865-115177E3C40F}"/>
              </a:ext>
            </a:extLst>
          </p:cNvPr>
          <p:cNvPicPr>
            <a:picLocks noChangeAspect="1"/>
          </p:cNvPicPr>
          <p:nvPr userDrawn="1"/>
        </p:nvPicPr>
        <p:blipFill>
          <a:blip r:embed="rId2"/>
          <a:srcRect/>
          <a:stretch/>
        </p:blipFill>
        <p:spPr>
          <a:xfrm>
            <a:off x="0" y="0"/>
            <a:ext cx="12192000" cy="6858000"/>
          </a:xfrm>
          <a:prstGeom prst="rect">
            <a:avLst/>
          </a:prstGeom>
        </p:spPr>
      </p:pic>
      <p:sp>
        <p:nvSpPr>
          <p:cNvPr id="5" name="Text Placeholder 9">
            <a:extLst>
              <a:ext uri="{FF2B5EF4-FFF2-40B4-BE49-F238E27FC236}">
                <a16:creationId xmlns:a16="http://schemas.microsoft.com/office/drawing/2014/main" id="{1BA25CE3-67A6-DE41-A557-F2E277D316A5}"/>
              </a:ext>
            </a:extLst>
          </p:cNvPr>
          <p:cNvSpPr>
            <a:spLocks noGrp="1"/>
          </p:cNvSpPr>
          <p:nvPr>
            <p:ph type="body" sz="quarter" idx="10" hasCustomPrompt="1"/>
          </p:nvPr>
        </p:nvSpPr>
        <p:spPr>
          <a:xfrm>
            <a:off x="5208105" y="2922104"/>
            <a:ext cx="5943600" cy="506896"/>
          </a:xfrm>
          <a:prstGeom prst="rect">
            <a:avLst/>
          </a:prstGeom>
        </p:spPr>
        <p:txBody>
          <a:bodyPr/>
          <a:lstStyle>
            <a:lvl1pPr marL="0" indent="0" algn="ctr">
              <a:buNone/>
              <a:defRPr sz="6000" b="1">
                <a:solidFill>
                  <a:srgbClr val="F8C79F"/>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dirty="0"/>
              <a:t>Add text</a:t>
            </a:r>
            <a:endParaRPr lang="en-IS" dirty="0"/>
          </a:p>
        </p:txBody>
      </p:sp>
    </p:spTree>
    <p:extLst>
      <p:ext uri="{BB962C8B-B14F-4D97-AF65-F5344CB8AC3E}">
        <p14:creationId xmlns:p14="http://schemas.microsoft.com/office/powerpoint/2010/main" val="13585910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d slide with text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94B096-67FF-FA4F-A3CE-E8BA4D2C5619}"/>
              </a:ext>
            </a:extLst>
          </p:cNvPr>
          <p:cNvPicPr>
            <a:picLocks noChangeAspect="1"/>
          </p:cNvPicPr>
          <p:nvPr userDrawn="1"/>
        </p:nvPicPr>
        <p:blipFill>
          <a:blip r:embed="rId2"/>
          <a:srcRect/>
          <a:stretch/>
        </p:blipFill>
        <p:spPr>
          <a:xfrm>
            <a:off x="0" y="0"/>
            <a:ext cx="12192000" cy="6858000"/>
          </a:xfrm>
          <a:prstGeom prst="rect">
            <a:avLst/>
          </a:prstGeom>
        </p:spPr>
      </p:pic>
      <p:sp>
        <p:nvSpPr>
          <p:cNvPr id="6" name="Text Placeholder 9">
            <a:extLst>
              <a:ext uri="{FF2B5EF4-FFF2-40B4-BE49-F238E27FC236}">
                <a16:creationId xmlns:a16="http://schemas.microsoft.com/office/drawing/2014/main" id="{8B5910E4-D108-5F4C-9D75-D019598080A3}"/>
              </a:ext>
            </a:extLst>
          </p:cNvPr>
          <p:cNvSpPr>
            <a:spLocks noGrp="1"/>
          </p:cNvSpPr>
          <p:nvPr>
            <p:ph type="body" sz="quarter" idx="10" hasCustomPrompt="1"/>
          </p:nvPr>
        </p:nvSpPr>
        <p:spPr>
          <a:xfrm>
            <a:off x="4899991" y="2922104"/>
            <a:ext cx="6867940" cy="506896"/>
          </a:xfrm>
          <a:prstGeom prst="rect">
            <a:avLst/>
          </a:prstGeom>
        </p:spPr>
        <p:txBody>
          <a:bodyPr/>
          <a:lstStyle>
            <a:lvl1pPr marL="0" indent="0" algn="ctr">
              <a:buNone/>
              <a:defRPr sz="6000" b="1">
                <a:solidFill>
                  <a:srgbClr val="5FCC50"/>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dirty="0"/>
              <a:t>Add text</a:t>
            </a:r>
            <a:endParaRPr lang="en-IS" dirty="0"/>
          </a:p>
        </p:txBody>
      </p:sp>
    </p:spTree>
    <p:extLst>
      <p:ext uri="{BB962C8B-B14F-4D97-AF65-F5344CB8AC3E}">
        <p14:creationId xmlns:p14="http://schemas.microsoft.com/office/powerpoint/2010/main" val="2445001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speaker C">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41E035-64CA-714E-829B-B5A1570EE768}"/>
              </a:ext>
            </a:extLst>
          </p:cNvPr>
          <p:cNvPicPr>
            <a:picLocks noChangeAspect="1"/>
          </p:cNvPicPr>
          <p:nvPr userDrawn="1"/>
        </p:nvPicPr>
        <p:blipFill>
          <a:blip r:embed="rId2"/>
          <a:srcRect/>
          <a:stretch/>
        </p:blipFill>
        <p:spPr>
          <a:xfrm>
            <a:off x="0" y="0"/>
            <a:ext cx="12192000" cy="6858000"/>
          </a:xfrm>
          <a:prstGeom prst="rect">
            <a:avLst/>
          </a:prstGeom>
        </p:spPr>
      </p:pic>
      <p:sp>
        <p:nvSpPr>
          <p:cNvPr id="5" name="Text Placeholder 5">
            <a:extLst>
              <a:ext uri="{FF2B5EF4-FFF2-40B4-BE49-F238E27FC236}">
                <a16:creationId xmlns:a16="http://schemas.microsoft.com/office/drawing/2014/main" id="{E217D38A-9119-934F-AF72-2CFFD6E93E3F}"/>
              </a:ext>
            </a:extLst>
          </p:cNvPr>
          <p:cNvSpPr>
            <a:spLocks noGrp="1"/>
          </p:cNvSpPr>
          <p:nvPr>
            <p:ph type="body" sz="quarter" idx="10" hasCustomPrompt="1"/>
          </p:nvPr>
        </p:nvSpPr>
        <p:spPr>
          <a:xfrm>
            <a:off x="559006" y="2205294"/>
            <a:ext cx="6248194" cy="560029"/>
          </a:xfrm>
          <a:prstGeom prst="rect">
            <a:avLst/>
          </a:prstGeom>
        </p:spPr>
        <p:txBody>
          <a:bodyPr anchor="t" anchorCtr="0"/>
          <a:lstStyle>
            <a:lvl1pPr marL="0" indent="0" algn="ctr">
              <a:buNone/>
              <a:defRPr sz="3600" b="1">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Session title</a:t>
            </a:r>
          </a:p>
        </p:txBody>
      </p:sp>
      <p:sp>
        <p:nvSpPr>
          <p:cNvPr id="6" name="Text Placeholder 5">
            <a:extLst>
              <a:ext uri="{FF2B5EF4-FFF2-40B4-BE49-F238E27FC236}">
                <a16:creationId xmlns:a16="http://schemas.microsoft.com/office/drawing/2014/main" id="{735FE218-B3D9-314B-84ED-336549C2448D}"/>
              </a:ext>
            </a:extLst>
          </p:cNvPr>
          <p:cNvSpPr>
            <a:spLocks noGrp="1"/>
          </p:cNvSpPr>
          <p:nvPr>
            <p:ph type="body" sz="quarter" idx="11" hasCustomPrompt="1"/>
          </p:nvPr>
        </p:nvSpPr>
        <p:spPr>
          <a:xfrm>
            <a:off x="559006" y="2868971"/>
            <a:ext cx="6248194" cy="560029"/>
          </a:xfrm>
          <a:prstGeom prst="rect">
            <a:avLst/>
          </a:prstGeom>
        </p:spPr>
        <p:txBody>
          <a:bodyPr anchor="t" anchorCtr="0"/>
          <a:lstStyle>
            <a:lvl1pPr marL="0" indent="0" algn="ctr">
              <a:buNone/>
              <a:defRPr sz="2400" b="0">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Session subtitle</a:t>
            </a:r>
          </a:p>
        </p:txBody>
      </p:sp>
      <p:sp>
        <p:nvSpPr>
          <p:cNvPr id="7" name="Text Placeholder 5">
            <a:extLst>
              <a:ext uri="{FF2B5EF4-FFF2-40B4-BE49-F238E27FC236}">
                <a16:creationId xmlns:a16="http://schemas.microsoft.com/office/drawing/2014/main" id="{14929DBF-7912-F84B-B9B2-8BDCDB75BBE9}"/>
              </a:ext>
            </a:extLst>
          </p:cNvPr>
          <p:cNvSpPr>
            <a:spLocks noGrp="1"/>
          </p:cNvSpPr>
          <p:nvPr>
            <p:ph type="body" sz="quarter" idx="12" hasCustomPrompt="1"/>
          </p:nvPr>
        </p:nvSpPr>
        <p:spPr>
          <a:xfrm>
            <a:off x="1111964" y="4019346"/>
            <a:ext cx="5142278" cy="348214"/>
          </a:xfrm>
          <a:prstGeom prst="rect">
            <a:avLst/>
          </a:prstGeom>
        </p:spPr>
        <p:txBody>
          <a:bodyPr anchor="t" anchorCtr="0"/>
          <a:lstStyle>
            <a:lvl1pPr marL="0" indent="0" algn="ctr">
              <a:buNone/>
              <a:defRPr sz="20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Speaker name</a:t>
            </a:r>
          </a:p>
        </p:txBody>
      </p:sp>
      <p:sp>
        <p:nvSpPr>
          <p:cNvPr id="8" name="Text Placeholder 5">
            <a:extLst>
              <a:ext uri="{FF2B5EF4-FFF2-40B4-BE49-F238E27FC236}">
                <a16:creationId xmlns:a16="http://schemas.microsoft.com/office/drawing/2014/main" id="{C79AF4B8-E449-FC4E-9CD2-6DB6DF2EEAA8}"/>
              </a:ext>
            </a:extLst>
          </p:cNvPr>
          <p:cNvSpPr>
            <a:spLocks noGrp="1"/>
          </p:cNvSpPr>
          <p:nvPr>
            <p:ph type="body" sz="quarter" idx="13" hasCustomPrompt="1"/>
          </p:nvPr>
        </p:nvSpPr>
        <p:spPr>
          <a:xfrm>
            <a:off x="1111964" y="4383144"/>
            <a:ext cx="5142278" cy="348214"/>
          </a:xfrm>
          <a:prstGeom prst="rect">
            <a:avLst/>
          </a:prstGeom>
        </p:spPr>
        <p:txBody>
          <a:bodyPr anchor="t" anchorCtr="0"/>
          <a:lstStyle>
            <a:lvl1pPr marL="0" indent="0" algn="ctr">
              <a:buNone/>
              <a:defRPr sz="20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Job title</a:t>
            </a:r>
          </a:p>
        </p:txBody>
      </p:sp>
    </p:spTree>
    <p:extLst>
      <p:ext uri="{BB962C8B-B14F-4D97-AF65-F5344CB8AC3E}">
        <p14:creationId xmlns:p14="http://schemas.microsoft.com/office/powerpoint/2010/main" val="6468256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slide with text 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94B096-67FF-FA4F-A3CE-E8BA4D2C5619}"/>
              </a:ext>
            </a:extLst>
          </p:cNvPr>
          <p:cNvPicPr>
            <a:picLocks noChangeAspect="1"/>
          </p:cNvPicPr>
          <p:nvPr userDrawn="1"/>
        </p:nvPicPr>
        <p:blipFill>
          <a:blip r:embed="rId2"/>
          <a:srcRect/>
          <a:stretch/>
        </p:blipFill>
        <p:spPr>
          <a:xfrm>
            <a:off x="0" y="0"/>
            <a:ext cx="12192000" cy="6858000"/>
          </a:xfrm>
          <a:prstGeom prst="rect">
            <a:avLst/>
          </a:prstGeom>
        </p:spPr>
      </p:pic>
      <p:sp>
        <p:nvSpPr>
          <p:cNvPr id="6" name="Text Placeholder 9">
            <a:extLst>
              <a:ext uri="{FF2B5EF4-FFF2-40B4-BE49-F238E27FC236}">
                <a16:creationId xmlns:a16="http://schemas.microsoft.com/office/drawing/2014/main" id="{8B5910E4-D108-5F4C-9D75-D019598080A3}"/>
              </a:ext>
            </a:extLst>
          </p:cNvPr>
          <p:cNvSpPr>
            <a:spLocks noGrp="1"/>
          </p:cNvSpPr>
          <p:nvPr>
            <p:ph type="body" sz="quarter" idx="10" hasCustomPrompt="1"/>
          </p:nvPr>
        </p:nvSpPr>
        <p:spPr>
          <a:xfrm>
            <a:off x="4572000" y="2922104"/>
            <a:ext cx="7195931" cy="506896"/>
          </a:xfrm>
          <a:prstGeom prst="rect">
            <a:avLst/>
          </a:prstGeom>
        </p:spPr>
        <p:txBody>
          <a:bodyPr/>
          <a:lstStyle>
            <a:lvl1pPr marL="0" indent="0" algn="ctr">
              <a:buNone/>
              <a:defRPr sz="6000" b="1">
                <a:solidFill>
                  <a:srgbClr val="EFCA48"/>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dirty="0"/>
              <a:t>Add text</a:t>
            </a:r>
            <a:endParaRPr lang="en-IS" dirty="0"/>
          </a:p>
        </p:txBody>
      </p:sp>
    </p:spTree>
    <p:extLst>
      <p:ext uri="{BB962C8B-B14F-4D97-AF65-F5344CB8AC3E}">
        <p14:creationId xmlns:p14="http://schemas.microsoft.com/office/powerpoint/2010/main" val="19138502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d slide with text 6">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081528-0FEA-2042-8865-115177E3C40F}"/>
              </a:ext>
            </a:extLst>
          </p:cNvPr>
          <p:cNvPicPr>
            <a:picLocks noChangeAspect="1"/>
          </p:cNvPicPr>
          <p:nvPr userDrawn="1"/>
        </p:nvPicPr>
        <p:blipFill>
          <a:blip r:embed="rId2"/>
          <a:srcRect/>
          <a:stretch/>
        </p:blipFill>
        <p:spPr>
          <a:xfrm>
            <a:off x="0" y="0"/>
            <a:ext cx="12192000" cy="6858000"/>
          </a:xfrm>
          <a:prstGeom prst="rect">
            <a:avLst/>
          </a:prstGeom>
        </p:spPr>
      </p:pic>
      <p:sp>
        <p:nvSpPr>
          <p:cNvPr id="5" name="Text Placeholder 9">
            <a:extLst>
              <a:ext uri="{FF2B5EF4-FFF2-40B4-BE49-F238E27FC236}">
                <a16:creationId xmlns:a16="http://schemas.microsoft.com/office/drawing/2014/main" id="{1BA25CE3-67A6-DE41-A557-F2E277D316A5}"/>
              </a:ext>
            </a:extLst>
          </p:cNvPr>
          <p:cNvSpPr>
            <a:spLocks noGrp="1"/>
          </p:cNvSpPr>
          <p:nvPr>
            <p:ph type="body" sz="quarter" idx="10" hasCustomPrompt="1"/>
          </p:nvPr>
        </p:nvSpPr>
        <p:spPr>
          <a:xfrm>
            <a:off x="788502" y="3175552"/>
            <a:ext cx="5764698" cy="506896"/>
          </a:xfrm>
          <a:prstGeom prst="rect">
            <a:avLst/>
          </a:prstGeom>
        </p:spPr>
        <p:txBody>
          <a:bodyPr/>
          <a:lstStyle>
            <a:lvl1pPr marL="0" indent="0" algn="ctr">
              <a:buNone/>
              <a:defRPr sz="6000" b="1">
                <a:solidFill>
                  <a:srgbClr val="E5B259"/>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dirty="0"/>
              <a:t>Add text</a:t>
            </a:r>
            <a:endParaRPr lang="en-IS" dirty="0"/>
          </a:p>
        </p:txBody>
      </p:sp>
    </p:spTree>
    <p:extLst>
      <p:ext uri="{BB962C8B-B14F-4D97-AF65-F5344CB8AC3E}">
        <p14:creationId xmlns:p14="http://schemas.microsoft.com/office/powerpoint/2010/main" val="17250782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 slide with text 7">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081528-0FEA-2042-8865-115177E3C40F}"/>
              </a:ext>
            </a:extLst>
          </p:cNvPr>
          <p:cNvPicPr>
            <a:picLocks noChangeAspect="1"/>
          </p:cNvPicPr>
          <p:nvPr userDrawn="1"/>
        </p:nvPicPr>
        <p:blipFill>
          <a:blip r:embed="rId2"/>
          <a:srcRect/>
          <a:stretch/>
        </p:blipFill>
        <p:spPr>
          <a:xfrm>
            <a:off x="0" y="0"/>
            <a:ext cx="12192000" cy="6858000"/>
          </a:xfrm>
          <a:prstGeom prst="rect">
            <a:avLst/>
          </a:prstGeom>
        </p:spPr>
      </p:pic>
      <p:sp>
        <p:nvSpPr>
          <p:cNvPr id="5" name="Text Placeholder 9">
            <a:extLst>
              <a:ext uri="{FF2B5EF4-FFF2-40B4-BE49-F238E27FC236}">
                <a16:creationId xmlns:a16="http://schemas.microsoft.com/office/drawing/2014/main" id="{1BA25CE3-67A6-DE41-A557-F2E277D316A5}"/>
              </a:ext>
            </a:extLst>
          </p:cNvPr>
          <p:cNvSpPr>
            <a:spLocks noGrp="1"/>
          </p:cNvSpPr>
          <p:nvPr>
            <p:ph type="body" sz="quarter" idx="10" hasCustomPrompt="1"/>
          </p:nvPr>
        </p:nvSpPr>
        <p:spPr>
          <a:xfrm>
            <a:off x="712305" y="2807804"/>
            <a:ext cx="5332895" cy="506896"/>
          </a:xfrm>
          <a:prstGeom prst="rect">
            <a:avLst/>
          </a:prstGeom>
        </p:spPr>
        <p:txBody>
          <a:bodyPr/>
          <a:lstStyle>
            <a:lvl1pPr marL="0" indent="0" algn="ctr">
              <a:buNone/>
              <a:defRPr sz="6000" b="1">
                <a:solidFill>
                  <a:srgbClr val="F7F49D"/>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dirty="0"/>
              <a:t>Add text</a:t>
            </a:r>
            <a:endParaRPr lang="en-IS" dirty="0"/>
          </a:p>
        </p:txBody>
      </p:sp>
    </p:spTree>
    <p:extLst>
      <p:ext uri="{BB962C8B-B14F-4D97-AF65-F5344CB8AC3E}">
        <p14:creationId xmlns:p14="http://schemas.microsoft.com/office/powerpoint/2010/main" val="15607552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766107F-9B7D-5549-BFE5-2215D8B1F7D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868643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nd/Thank you">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6092B2DA-6DCC-2C4D-97C8-27F0D07DCE5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8900000">
            <a:off x="7103176" y="569433"/>
            <a:ext cx="1182831" cy="1274405"/>
          </a:xfrm>
          <a:prstGeom prst="rect">
            <a:avLst/>
          </a:prstGeom>
        </p:spPr>
      </p:pic>
      <p:pic>
        <p:nvPicPr>
          <p:cNvPr id="12" name="Picture 11">
            <a:extLst>
              <a:ext uri="{FF2B5EF4-FFF2-40B4-BE49-F238E27FC236}">
                <a16:creationId xmlns:a16="http://schemas.microsoft.com/office/drawing/2014/main" id="{3343B423-E634-C044-A742-9CA382D103EC}"/>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869477" y="1407319"/>
            <a:ext cx="6453046" cy="4043362"/>
          </a:xfrm>
          <a:prstGeom prst="rect">
            <a:avLst/>
          </a:prstGeom>
        </p:spPr>
      </p:pic>
      <p:sp>
        <p:nvSpPr>
          <p:cNvPr id="10" name="TextBox 9">
            <a:extLst>
              <a:ext uri="{FF2B5EF4-FFF2-40B4-BE49-F238E27FC236}">
                <a16:creationId xmlns:a16="http://schemas.microsoft.com/office/drawing/2014/main" id="{0379F381-2A26-0744-B488-A1E5CADB0C74}"/>
              </a:ext>
            </a:extLst>
          </p:cNvPr>
          <p:cNvSpPr txBox="1"/>
          <p:nvPr userDrawn="1"/>
        </p:nvSpPr>
        <p:spPr>
          <a:xfrm>
            <a:off x="7059168" y="5359241"/>
            <a:ext cx="1799082" cy="246221"/>
          </a:xfrm>
          <a:prstGeom prst="rect">
            <a:avLst/>
          </a:prstGeom>
          <a:noFill/>
        </p:spPr>
        <p:txBody>
          <a:bodyPr wrap="square" rtlCol="0">
            <a:spAutoFit/>
          </a:bodyPr>
          <a:lstStyle/>
          <a:p>
            <a:pPr algn="ctr"/>
            <a:r>
              <a:rPr lang="en-IS" sz="1000">
                <a:solidFill>
                  <a:schemeClr val="bg1"/>
                </a:solidFill>
                <a:latin typeface="Segoe UI" panose="020B0502040204020203" pitchFamily="34" charset="0"/>
                <a:cs typeface="Segoe UI" panose="020B0502040204020203" pitchFamily="34" charset="0"/>
              </a:rPr>
              <a:t>www.LSRetail.com</a:t>
            </a:r>
          </a:p>
        </p:txBody>
      </p:sp>
      <p:pic>
        <p:nvPicPr>
          <p:cNvPr id="15" name="Graphic 14">
            <a:extLst>
              <a:ext uri="{FF2B5EF4-FFF2-40B4-BE49-F238E27FC236}">
                <a16:creationId xmlns:a16="http://schemas.microsoft.com/office/drawing/2014/main" id="{B53ADC09-CA31-5A43-B134-60099CCB5682}"/>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869316" y="1013895"/>
            <a:ext cx="1774534" cy="544738"/>
          </a:xfrm>
          <a:prstGeom prst="rect">
            <a:avLst/>
          </a:prstGeom>
        </p:spPr>
      </p:pic>
    </p:spTree>
    <p:extLst>
      <p:ext uri="{BB962C8B-B14F-4D97-AF65-F5344CB8AC3E}">
        <p14:creationId xmlns:p14="http://schemas.microsoft.com/office/powerpoint/2010/main" val="1458361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radient 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6501847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radient titl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858DD0E-1B1B-5444-BEB3-4B2983BD26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13358" y="361950"/>
            <a:ext cx="1106686" cy="339725"/>
          </a:xfrm>
          <a:prstGeom prst="rect">
            <a:avLst/>
          </a:prstGeom>
        </p:spPr>
      </p:pic>
      <p:sp>
        <p:nvSpPr>
          <p:cNvPr id="3" name="Text Placeholder 9">
            <a:extLst>
              <a:ext uri="{FF2B5EF4-FFF2-40B4-BE49-F238E27FC236}">
                <a16:creationId xmlns:a16="http://schemas.microsoft.com/office/drawing/2014/main" id="{31A225BF-68C5-E345-B7A0-1833B54CA4B0}"/>
              </a:ext>
            </a:extLst>
          </p:cNvPr>
          <p:cNvSpPr>
            <a:spLocks noGrp="1"/>
          </p:cNvSpPr>
          <p:nvPr>
            <p:ph type="body" sz="quarter" idx="14" hasCustomPrompt="1"/>
          </p:nvPr>
        </p:nvSpPr>
        <p:spPr>
          <a:xfrm>
            <a:off x="308340" y="266458"/>
            <a:ext cx="10060027" cy="569997"/>
          </a:xfrm>
          <a:prstGeom prst="rect">
            <a:avLst/>
          </a:prstGeom>
        </p:spPr>
        <p:txBody>
          <a:bodyPr/>
          <a:lstStyle>
            <a:lvl1pPr>
              <a:buNone/>
              <a:defRPr sz="4000" b="1" i="0">
                <a:solidFill>
                  <a:schemeClr val="bg1"/>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Tree>
    <p:extLst>
      <p:ext uri="{BB962C8B-B14F-4D97-AF65-F5344CB8AC3E}">
        <p14:creationId xmlns:p14="http://schemas.microsoft.com/office/powerpoint/2010/main" val="26741806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radient title and text">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858DD0E-1B1B-5444-BEB3-4B2983BD26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13358" y="361950"/>
            <a:ext cx="1106686" cy="339725"/>
          </a:xfrm>
          <a:prstGeom prst="rect">
            <a:avLst/>
          </a:prstGeom>
        </p:spPr>
      </p:pic>
      <p:sp>
        <p:nvSpPr>
          <p:cNvPr id="7" name="Text Placeholder 22">
            <a:extLst>
              <a:ext uri="{FF2B5EF4-FFF2-40B4-BE49-F238E27FC236}">
                <a16:creationId xmlns:a16="http://schemas.microsoft.com/office/drawing/2014/main" id="{DA51E97B-DBE7-3843-8135-C3455B991F17}"/>
              </a:ext>
            </a:extLst>
          </p:cNvPr>
          <p:cNvSpPr>
            <a:spLocks noGrp="1"/>
          </p:cNvSpPr>
          <p:nvPr>
            <p:ph type="body" sz="quarter" idx="13" hasCustomPrompt="1"/>
          </p:nvPr>
        </p:nvSpPr>
        <p:spPr>
          <a:xfrm>
            <a:off x="308340" y="1060316"/>
            <a:ext cx="11495098" cy="5435734"/>
          </a:xfrm>
          <a:prstGeom prst="rect">
            <a:avLst/>
          </a:prstGeom>
        </p:spPr>
        <p:txBody>
          <a:bodyPr/>
          <a:lstStyle>
            <a:lvl1pPr marL="0">
              <a:spcBef>
                <a:spcPts val="1200"/>
              </a:spcBef>
              <a:buNone/>
              <a:defRPr sz="2000">
                <a:solidFill>
                  <a:schemeClr val="bg1"/>
                </a:solidFill>
                <a:latin typeface="Segoe UI" panose="020B0502040204020203" pitchFamily="34" charset="0"/>
                <a:cs typeface="Segoe UI" panose="020B0502040204020203" pitchFamily="34" charset="0"/>
              </a:defRPr>
            </a:lvl1pPr>
            <a:lvl2pPr>
              <a:spcBef>
                <a:spcPts val="1200"/>
              </a:spcBef>
              <a:buNone/>
              <a:defRPr sz="2000">
                <a:solidFill>
                  <a:srgbClr val="313C40"/>
                </a:solidFill>
                <a:latin typeface="Segoe UI" panose="020B0502040204020203" pitchFamily="34" charset="0"/>
                <a:cs typeface="Segoe UI" panose="020B0502040204020203" pitchFamily="34" charset="0"/>
              </a:defRPr>
            </a:lvl2pPr>
            <a:lvl3pPr>
              <a:spcBef>
                <a:spcPts val="1200"/>
              </a:spcBef>
              <a:buNone/>
              <a:defRPr sz="1800">
                <a:solidFill>
                  <a:srgbClr val="313C40"/>
                </a:solidFill>
                <a:latin typeface="Segoe UI" panose="020B0502040204020203" pitchFamily="34" charset="0"/>
                <a:cs typeface="Segoe UI" panose="020B0502040204020203" pitchFamily="34" charset="0"/>
              </a:defRPr>
            </a:lvl3pPr>
            <a:lvl4pPr>
              <a:spcBef>
                <a:spcPts val="1200"/>
              </a:spcBef>
              <a:buNone/>
              <a:defRPr sz="1600">
                <a:solidFill>
                  <a:srgbClr val="313C40"/>
                </a:solidFill>
                <a:latin typeface="Segoe UI" panose="020B0502040204020203" pitchFamily="34" charset="0"/>
                <a:cs typeface="Segoe UI" panose="020B0502040204020203" pitchFamily="34" charset="0"/>
              </a:defRPr>
            </a:lvl4pPr>
            <a:lvl5pPr>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sp>
        <p:nvSpPr>
          <p:cNvPr id="8" name="Text Placeholder 9">
            <a:extLst>
              <a:ext uri="{FF2B5EF4-FFF2-40B4-BE49-F238E27FC236}">
                <a16:creationId xmlns:a16="http://schemas.microsoft.com/office/drawing/2014/main" id="{A4FE20AE-B2AC-4542-BEDE-2DF325DA0D50}"/>
              </a:ext>
            </a:extLst>
          </p:cNvPr>
          <p:cNvSpPr>
            <a:spLocks noGrp="1"/>
          </p:cNvSpPr>
          <p:nvPr>
            <p:ph type="body" sz="quarter" idx="11" hasCustomPrompt="1"/>
          </p:nvPr>
        </p:nvSpPr>
        <p:spPr>
          <a:xfrm>
            <a:off x="308341" y="266459"/>
            <a:ext cx="10064166" cy="569997"/>
          </a:xfrm>
          <a:prstGeom prst="rect">
            <a:avLst/>
          </a:prstGeom>
        </p:spPr>
        <p:txBody>
          <a:bodyPr/>
          <a:lstStyle>
            <a:lvl1pPr>
              <a:buNone/>
              <a:defRPr sz="4000" b="1" i="0">
                <a:solidFill>
                  <a:schemeClr val="bg1"/>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Tree>
    <p:extLst>
      <p:ext uri="{BB962C8B-B14F-4D97-AF65-F5344CB8AC3E}">
        <p14:creationId xmlns:p14="http://schemas.microsoft.com/office/powerpoint/2010/main" val="24938236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adient left image and text">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858DD0E-1B1B-5444-BEB3-4B2983BD26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13358" y="361950"/>
            <a:ext cx="1106686" cy="339725"/>
          </a:xfrm>
          <a:prstGeom prst="rect">
            <a:avLst/>
          </a:prstGeom>
        </p:spPr>
      </p:pic>
      <p:sp>
        <p:nvSpPr>
          <p:cNvPr id="5" name="Picture Placeholder 7">
            <a:extLst>
              <a:ext uri="{FF2B5EF4-FFF2-40B4-BE49-F238E27FC236}">
                <a16:creationId xmlns:a16="http://schemas.microsoft.com/office/drawing/2014/main" id="{BB264761-5EF5-6146-A38A-C0066B536F05}"/>
              </a:ext>
            </a:extLst>
          </p:cNvPr>
          <p:cNvSpPr>
            <a:spLocks noGrp="1"/>
          </p:cNvSpPr>
          <p:nvPr>
            <p:ph type="pic" sz="quarter" idx="10"/>
          </p:nvPr>
        </p:nvSpPr>
        <p:spPr>
          <a:xfrm>
            <a:off x="0" y="0"/>
            <a:ext cx="3971773" cy="6858000"/>
          </a:xfrm>
          <a:prstGeom prst="rect">
            <a:avLst/>
          </a:prstGeom>
          <a:ln>
            <a:noFill/>
          </a:ln>
        </p:spPr>
        <p:txBody>
          <a:bodyPr anchor="t" anchorCtr="1"/>
          <a:lstStyle>
            <a:lvl1pPr algn="ctr">
              <a:defRPr>
                <a:solidFill>
                  <a:schemeClr val="bg1"/>
                </a:solidFill>
                <a:latin typeface="Segoe UI" panose="020B0502040204020203" pitchFamily="34" charset="0"/>
                <a:cs typeface="Segoe UI" panose="020B0502040204020203" pitchFamily="34" charset="0"/>
              </a:defRPr>
            </a:lvl1pPr>
          </a:lstStyle>
          <a:p>
            <a:r>
              <a:rPr lang="en-GB"/>
              <a:t>Click icon to add picture</a:t>
            </a:r>
            <a:endParaRPr lang="en-IS"/>
          </a:p>
        </p:txBody>
      </p:sp>
      <p:sp>
        <p:nvSpPr>
          <p:cNvPr id="6" name="Text Placeholder 9">
            <a:extLst>
              <a:ext uri="{FF2B5EF4-FFF2-40B4-BE49-F238E27FC236}">
                <a16:creationId xmlns:a16="http://schemas.microsoft.com/office/drawing/2014/main" id="{2817761F-E04C-F24A-B500-A1C58C7DC938}"/>
              </a:ext>
            </a:extLst>
          </p:cNvPr>
          <p:cNvSpPr>
            <a:spLocks noGrp="1"/>
          </p:cNvSpPr>
          <p:nvPr>
            <p:ph type="body" sz="quarter" idx="11" hasCustomPrompt="1"/>
          </p:nvPr>
        </p:nvSpPr>
        <p:spPr>
          <a:xfrm>
            <a:off x="4213913" y="326115"/>
            <a:ext cx="6154454" cy="428425"/>
          </a:xfrm>
          <a:prstGeom prst="rect">
            <a:avLst/>
          </a:prstGeom>
        </p:spPr>
        <p:txBody>
          <a:bodyPr/>
          <a:lstStyle>
            <a:lvl1pPr>
              <a:buNone/>
              <a:defRPr sz="3200" b="1" i="0">
                <a:solidFill>
                  <a:schemeClr val="bg1"/>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7" name="Text Placeholder 22">
            <a:extLst>
              <a:ext uri="{FF2B5EF4-FFF2-40B4-BE49-F238E27FC236}">
                <a16:creationId xmlns:a16="http://schemas.microsoft.com/office/drawing/2014/main" id="{020D9B57-1EE4-F643-A334-2ED7F31D8BFC}"/>
              </a:ext>
            </a:extLst>
          </p:cNvPr>
          <p:cNvSpPr>
            <a:spLocks noGrp="1"/>
          </p:cNvSpPr>
          <p:nvPr>
            <p:ph type="body" sz="quarter" idx="12" hasCustomPrompt="1"/>
          </p:nvPr>
        </p:nvSpPr>
        <p:spPr>
          <a:xfrm>
            <a:off x="4213913" y="1060316"/>
            <a:ext cx="7609279" cy="5471569"/>
          </a:xfrm>
          <a:prstGeom prst="rect">
            <a:avLst/>
          </a:prstGeom>
        </p:spPr>
        <p:txBody>
          <a:bodyPr/>
          <a:lstStyle>
            <a:lvl1pPr marL="0">
              <a:lnSpc>
                <a:spcPct val="100000"/>
              </a:lnSpc>
              <a:spcBef>
                <a:spcPts val="1200"/>
              </a:spcBef>
              <a:buNone/>
              <a:defRPr sz="2000">
                <a:solidFill>
                  <a:schemeClr val="bg1"/>
                </a:solidFill>
                <a:latin typeface="Segoe UI" panose="020B0502040204020203" pitchFamily="34" charset="0"/>
                <a:cs typeface="Segoe UI" panose="020B0502040204020203" pitchFamily="34" charset="0"/>
              </a:defRPr>
            </a:lvl1pPr>
            <a:lvl2pPr>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2pPr>
            <a:lvl3pPr>
              <a:lnSpc>
                <a:spcPct val="100000"/>
              </a:lnSpc>
              <a:spcBef>
                <a:spcPts val="1200"/>
              </a:spcBef>
              <a:buNone/>
              <a:defRPr sz="1800">
                <a:solidFill>
                  <a:srgbClr val="313C40"/>
                </a:solidFill>
                <a:latin typeface="Segoe UI" panose="020B0502040204020203" pitchFamily="34" charset="0"/>
                <a:cs typeface="Segoe UI" panose="020B0502040204020203" pitchFamily="34" charset="0"/>
              </a:defRPr>
            </a:lvl3pPr>
            <a:lvl4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4pPr>
            <a:lvl5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spTree>
    <p:extLst>
      <p:ext uri="{BB962C8B-B14F-4D97-AF65-F5344CB8AC3E}">
        <p14:creationId xmlns:p14="http://schemas.microsoft.com/office/powerpoint/2010/main" val="21804078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presenter gradient">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FEDDFE00-E858-8548-8D67-D8CE20A120FE}"/>
              </a:ext>
            </a:extLst>
          </p:cNvPr>
          <p:cNvSpPr>
            <a:spLocks noGrp="1"/>
          </p:cNvSpPr>
          <p:nvPr>
            <p:ph type="body" sz="quarter" idx="11" hasCustomPrompt="1"/>
          </p:nvPr>
        </p:nvSpPr>
        <p:spPr>
          <a:xfrm>
            <a:off x="1381251" y="1642075"/>
            <a:ext cx="9406230" cy="487939"/>
          </a:xfrm>
          <a:prstGeom prst="rect">
            <a:avLst/>
          </a:prstGeom>
        </p:spPr>
        <p:txBody>
          <a:bodyPr anchor="ctr" anchorCtr="0"/>
          <a:lstStyle>
            <a:lvl1pPr marL="0" indent="0" algn="ctr">
              <a:lnSpc>
                <a:spcPct val="100000"/>
              </a:lnSpc>
              <a:spcBef>
                <a:spcPts val="0"/>
              </a:spcBef>
              <a:buNone/>
              <a:defRPr sz="3200" b="1" i="0">
                <a:solidFill>
                  <a:srgbClr val="FFDC8B"/>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5" name="Text Placeholder 22">
            <a:extLst>
              <a:ext uri="{FF2B5EF4-FFF2-40B4-BE49-F238E27FC236}">
                <a16:creationId xmlns:a16="http://schemas.microsoft.com/office/drawing/2014/main" id="{CA7E0B8A-829C-EE49-A176-7E19328EA452}"/>
              </a:ext>
            </a:extLst>
          </p:cNvPr>
          <p:cNvSpPr>
            <a:spLocks noGrp="1"/>
          </p:cNvSpPr>
          <p:nvPr>
            <p:ph type="body" sz="quarter" idx="12" hasCustomPrompt="1"/>
          </p:nvPr>
        </p:nvSpPr>
        <p:spPr>
          <a:xfrm>
            <a:off x="3581246" y="4263591"/>
            <a:ext cx="3524935" cy="369479"/>
          </a:xfrm>
          <a:prstGeom prst="rect">
            <a:avLst/>
          </a:prstGeom>
        </p:spPr>
        <p:txBody>
          <a:bodyPr/>
          <a:lstStyle>
            <a:lvl1pPr marL="0" indent="0">
              <a:lnSpc>
                <a:spcPct val="100000"/>
              </a:lnSpc>
              <a:spcBef>
                <a:spcPts val="0"/>
              </a:spcBef>
              <a:buNone/>
              <a:defRPr sz="2000" b="1">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6" name="Text Placeholder 22">
            <a:extLst>
              <a:ext uri="{FF2B5EF4-FFF2-40B4-BE49-F238E27FC236}">
                <a16:creationId xmlns:a16="http://schemas.microsoft.com/office/drawing/2014/main" id="{8B04FCC3-E9A5-594C-B932-BB92D8108D62}"/>
              </a:ext>
            </a:extLst>
          </p:cNvPr>
          <p:cNvSpPr>
            <a:spLocks noGrp="1"/>
          </p:cNvSpPr>
          <p:nvPr>
            <p:ph type="body" sz="quarter" idx="13" hasCustomPrompt="1"/>
          </p:nvPr>
        </p:nvSpPr>
        <p:spPr>
          <a:xfrm>
            <a:off x="3581246" y="4652456"/>
            <a:ext cx="3524935" cy="273854"/>
          </a:xfrm>
          <a:prstGeom prst="rect">
            <a:avLst/>
          </a:prstGeom>
        </p:spPr>
        <p:txBody>
          <a:bodyPr lIns="90000" tIns="36000" bIns="36000"/>
          <a:lstStyle>
            <a:lvl1pPr marL="0" indent="0">
              <a:lnSpc>
                <a:spcPct val="100000"/>
              </a:lnSpc>
              <a:spcBef>
                <a:spcPts val="0"/>
              </a:spcBef>
              <a:buNone/>
              <a:defRPr sz="1600" b="0">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7" name="Text Placeholder 22">
            <a:extLst>
              <a:ext uri="{FF2B5EF4-FFF2-40B4-BE49-F238E27FC236}">
                <a16:creationId xmlns:a16="http://schemas.microsoft.com/office/drawing/2014/main" id="{38D9C70C-2730-4E44-B8CB-7C5FDCB47DB6}"/>
              </a:ext>
            </a:extLst>
          </p:cNvPr>
          <p:cNvSpPr>
            <a:spLocks noGrp="1"/>
          </p:cNvSpPr>
          <p:nvPr>
            <p:ph type="body" sz="quarter" idx="14" hasCustomPrompt="1"/>
          </p:nvPr>
        </p:nvSpPr>
        <p:spPr>
          <a:xfrm>
            <a:off x="3581246" y="4948332"/>
            <a:ext cx="3524935" cy="273854"/>
          </a:xfrm>
          <a:prstGeom prst="rect">
            <a:avLst/>
          </a:prstGeom>
        </p:spPr>
        <p:txBody>
          <a:bodyPr tIns="36000" bIns="36000"/>
          <a:lstStyle>
            <a:lvl1pPr marL="0" indent="0">
              <a:lnSpc>
                <a:spcPct val="100000"/>
              </a:lnSpc>
              <a:spcBef>
                <a:spcPts val="0"/>
              </a:spcBef>
              <a:buNone/>
              <a:defRPr sz="1200" b="0">
                <a:solidFill>
                  <a:srgbClr val="FFDC8B"/>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 Add contact info</a:t>
            </a:r>
            <a:endParaRPr lang="en-IS"/>
          </a:p>
        </p:txBody>
      </p:sp>
      <p:sp>
        <p:nvSpPr>
          <p:cNvPr id="8" name="Picture Placeholder 7">
            <a:extLst>
              <a:ext uri="{FF2B5EF4-FFF2-40B4-BE49-F238E27FC236}">
                <a16:creationId xmlns:a16="http://schemas.microsoft.com/office/drawing/2014/main" id="{F57C2985-8B0F-4744-9243-66993EB29B5F}"/>
              </a:ext>
            </a:extLst>
          </p:cNvPr>
          <p:cNvSpPr>
            <a:spLocks noGrp="1"/>
          </p:cNvSpPr>
          <p:nvPr>
            <p:ph type="pic" sz="quarter" idx="10" hasCustomPrompt="1"/>
          </p:nvPr>
        </p:nvSpPr>
        <p:spPr>
          <a:xfrm>
            <a:off x="2490767" y="2550133"/>
            <a:ext cx="1440000" cy="1440000"/>
          </a:xfrm>
          <a:prstGeom prst="rect">
            <a:avLst/>
          </a:prstGeom>
          <a:ln>
            <a:noFill/>
          </a:ln>
        </p:spPr>
        <p:txBody>
          <a:bodyPr anchor="t" anchorCtr="1"/>
          <a:lstStyle>
            <a:lvl1pPr algn="ctr">
              <a:defRPr sz="1800">
                <a:solidFill>
                  <a:schemeClr val="bg1"/>
                </a:solidFill>
                <a:latin typeface="Segoe UI" panose="020B0502040204020203" pitchFamily="34" charset="0"/>
                <a:cs typeface="Segoe UI" panose="020B0502040204020203" pitchFamily="34" charset="0"/>
              </a:defRPr>
            </a:lvl1pPr>
          </a:lstStyle>
          <a:p>
            <a:r>
              <a:rPr lang="en-IS"/>
              <a:t>Profile</a:t>
            </a:r>
          </a:p>
        </p:txBody>
      </p:sp>
      <p:cxnSp>
        <p:nvCxnSpPr>
          <p:cNvPr id="10" name="Straight Connector 9">
            <a:extLst>
              <a:ext uri="{FF2B5EF4-FFF2-40B4-BE49-F238E27FC236}">
                <a16:creationId xmlns:a16="http://schemas.microsoft.com/office/drawing/2014/main" id="{9EB6E1B3-7D18-4142-8D59-500E9B609ADC}"/>
              </a:ext>
            </a:extLst>
          </p:cNvPr>
          <p:cNvCxnSpPr>
            <a:cxnSpLocks/>
          </p:cNvCxnSpPr>
          <p:nvPr userDrawn="1"/>
        </p:nvCxnSpPr>
        <p:spPr>
          <a:xfrm>
            <a:off x="1381252" y="1404520"/>
            <a:ext cx="9406230"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4D990FC-00B3-A940-BB96-744101E43CD1}"/>
              </a:ext>
            </a:extLst>
          </p:cNvPr>
          <p:cNvCxnSpPr>
            <a:cxnSpLocks/>
          </p:cNvCxnSpPr>
          <p:nvPr userDrawn="1"/>
        </p:nvCxnSpPr>
        <p:spPr>
          <a:xfrm>
            <a:off x="7524206" y="5133965"/>
            <a:ext cx="3263276"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EBC132A-0922-974F-8A88-11F6B216298D}"/>
              </a:ext>
            </a:extLst>
          </p:cNvPr>
          <p:cNvSpPr txBox="1"/>
          <p:nvPr userDrawn="1"/>
        </p:nvSpPr>
        <p:spPr>
          <a:xfrm>
            <a:off x="8130513" y="5133965"/>
            <a:ext cx="205066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err="1">
                <a:solidFill>
                  <a:schemeClr val="bg1"/>
                </a:solidFill>
                <a:latin typeface="Segoe UI" panose="020B0502040204020203" pitchFamily="34" charset="0"/>
                <a:cs typeface="Segoe UI" panose="020B0502040204020203" pitchFamily="34" charset="0"/>
              </a:rPr>
              <a:t>www.LSRetail.com</a:t>
            </a:r>
            <a:endParaRPr lang="en-IS" sz="1000">
              <a:solidFill>
                <a:schemeClr val="bg1"/>
              </a:solidFill>
              <a:latin typeface="Segoe UI" panose="020B0502040204020203" pitchFamily="34" charset="0"/>
              <a:cs typeface="Segoe UI" panose="020B0502040204020203" pitchFamily="34" charset="0"/>
            </a:endParaRPr>
          </a:p>
        </p:txBody>
      </p:sp>
      <p:cxnSp>
        <p:nvCxnSpPr>
          <p:cNvPr id="13" name="Straight Connector 12">
            <a:extLst>
              <a:ext uri="{FF2B5EF4-FFF2-40B4-BE49-F238E27FC236}">
                <a16:creationId xmlns:a16="http://schemas.microsoft.com/office/drawing/2014/main" id="{219B86A3-5850-3F46-B317-855A3B2F970F}"/>
              </a:ext>
            </a:extLst>
          </p:cNvPr>
          <p:cNvCxnSpPr>
            <a:cxnSpLocks/>
          </p:cNvCxnSpPr>
          <p:nvPr userDrawn="1"/>
        </p:nvCxnSpPr>
        <p:spPr>
          <a:xfrm>
            <a:off x="1381251" y="5133965"/>
            <a:ext cx="2002029"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pic>
        <p:nvPicPr>
          <p:cNvPr id="16" name="Graphic 15">
            <a:extLst>
              <a:ext uri="{FF2B5EF4-FFF2-40B4-BE49-F238E27FC236}">
                <a16:creationId xmlns:a16="http://schemas.microsoft.com/office/drawing/2014/main" id="{85B74DC6-C536-FC4C-95B0-863952CE438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055084" y="2931342"/>
            <a:ext cx="2195670" cy="674016"/>
          </a:xfrm>
          <a:prstGeom prst="rect">
            <a:avLst/>
          </a:prstGeom>
        </p:spPr>
      </p:pic>
      <p:pic>
        <p:nvPicPr>
          <p:cNvPr id="19" name="Picture 18" descr="Background pattern&#10;&#10;Description automatically generated">
            <a:extLst>
              <a:ext uri="{FF2B5EF4-FFF2-40B4-BE49-F238E27FC236}">
                <a16:creationId xmlns:a16="http://schemas.microsoft.com/office/drawing/2014/main" id="{4949B4DE-A104-9A4C-BDFB-2EF44E7A824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3500000">
            <a:off x="4830417" y="3187622"/>
            <a:ext cx="2817967" cy="2450085"/>
          </a:xfrm>
          <a:prstGeom prst="rect">
            <a:avLst/>
          </a:prstGeom>
        </p:spPr>
      </p:pic>
      <p:pic>
        <p:nvPicPr>
          <p:cNvPr id="22" name="Picture 21" descr="Background pattern&#10;&#10;Description automatically generated">
            <a:extLst>
              <a:ext uri="{FF2B5EF4-FFF2-40B4-BE49-F238E27FC236}">
                <a16:creationId xmlns:a16="http://schemas.microsoft.com/office/drawing/2014/main" id="{06BF8495-4172-0B43-B949-68A46D2C4C61}"/>
              </a:ext>
            </a:extLst>
          </p:cNvPr>
          <p:cNvPicPr>
            <a:picLocks noChangeAspect="1"/>
          </p:cNvPicPr>
          <p:nvPr userDrawn="1"/>
        </p:nvPicPr>
        <p:blipFill rotWithShape="1">
          <a:blip r:embed="rId5" cstate="screen">
            <a:alphaModFix amt="80000"/>
            <a:extLst>
              <a:ext uri="{28A0092B-C50C-407E-A947-70E740481C1C}">
                <a14:useLocalDpi xmlns:a14="http://schemas.microsoft.com/office/drawing/2010/main"/>
              </a:ext>
            </a:extLst>
          </a:blip>
          <a:srcRect/>
          <a:stretch/>
        </p:blipFill>
        <p:spPr>
          <a:xfrm>
            <a:off x="1836372" y="2939080"/>
            <a:ext cx="2079961" cy="1713361"/>
          </a:xfrm>
          <a:prstGeom prst="rect">
            <a:avLst/>
          </a:prstGeom>
        </p:spPr>
      </p:pic>
    </p:spTree>
    <p:extLst>
      <p:ext uri="{BB962C8B-B14F-4D97-AF65-F5344CB8AC3E}">
        <p14:creationId xmlns:p14="http://schemas.microsoft.com/office/powerpoint/2010/main" val="3520069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speaker 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3EBA22-F463-6F4F-9775-6DF8D7A778EE}"/>
              </a:ext>
            </a:extLst>
          </p:cNvPr>
          <p:cNvPicPr>
            <a:picLocks noChangeAspect="1"/>
          </p:cNvPicPr>
          <p:nvPr userDrawn="1"/>
        </p:nvPicPr>
        <p:blipFill>
          <a:blip r:embed="rId2"/>
          <a:srcRect/>
          <a:stretch/>
        </p:blipFill>
        <p:spPr>
          <a:xfrm>
            <a:off x="0" y="0"/>
            <a:ext cx="12192000" cy="6858000"/>
          </a:xfrm>
          <a:prstGeom prst="rect">
            <a:avLst/>
          </a:prstGeom>
        </p:spPr>
      </p:pic>
      <p:sp>
        <p:nvSpPr>
          <p:cNvPr id="5" name="Text Placeholder 5">
            <a:extLst>
              <a:ext uri="{FF2B5EF4-FFF2-40B4-BE49-F238E27FC236}">
                <a16:creationId xmlns:a16="http://schemas.microsoft.com/office/drawing/2014/main" id="{DC8C16E1-D376-2D45-8F9A-B99F5031180C}"/>
              </a:ext>
            </a:extLst>
          </p:cNvPr>
          <p:cNvSpPr>
            <a:spLocks noGrp="1"/>
          </p:cNvSpPr>
          <p:nvPr>
            <p:ph type="body" sz="quarter" idx="10" hasCustomPrompt="1"/>
          </p:nvPr>
        </p:nvSpPr>
        <p:spPr>
          <a:xfrm>
            <a:off x="559006" y="2146300"/>
            <a:ext cx="5663994" cy="560029"/>
          </a:xfrm>
          <a:prstGeom prst="rect">
            <a:avLst/>
          </a:prstGeom>
        </p:spPr>
        <p:txBody>
          <a:bodyPr anchor="t" anchorCtr="0"/>
          <a:lstStyle>
            <a:lvl1pPr marL="0" indent="0" algn="ctr">
              <a:buNone/>
              <a:defRPr sz="3200" b="1">
                <a:solidFill>
                  <a:srgbClr val="F7F49D"/>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Session title</a:t>
            </a:r>
          </a:p>
        </p:txBody>
      </p:sp>
      <p:sp>
        <p:nvSpPr>
          <p:cNvPr id="6" name="Text Placeholder 5">
            <a:extLst>
              <a:ext uri="{FF2B5EF4-FFF2-40B4-BE49-F238E27FC236}">
                <a16:creationId xmlns:a16="http://schemas.microsoft.com/office/drawing/2014/main" id="{F6791ACD-1EDB-8E47-ACA7-897490AED13A}"/>
              </a:ext>
            </a:extLst>
          </p:cNvPr>
          <p:cNvSpPr>
            <a:spLocks noGrp="1"/>
          </p:cNvSpPr>
          <p:nvPr>
            <p:ph type="body" sz="quarter" idx="11" hasCustomPrompt="1"/>
          </p:nvPr>
        </p:nvSpPr>
        <p:spPr>
          <a:xfrm>
            <a:off x="559006" y="2809977"/>
            <a:ext cx="5663994" cy="560029"/>
          </a:xfrm>
          <a:prstGeom prst="rect">
            <a:avLst/>
          </a:prstGeom>
        </p:spPr>
        <p:txBody>
          <a:bodyPr anchor="t" anchorCtr="0"/>
          <a:lstStyle>
            <a:lvl1pPr marL="0" indent="0" algn="ctr">
              <a:buNone/>
              <a:defRPr sz="2400" b="0">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Session subtitle</a:t>
            </a:r>
          </a:p>
        </p:txBody>
      </p:sp>
      <p:sp>
        <p:nvSpPr>
          <p:cNvPr id="7" name="Text Placeholder 5">
            <a:extLst>
              <a:ext uri="{FF2B5EF4-FFF2-40B4-BE49-F238E27FC236}">
                <a16:creationId xmlns:a16="http://schemas.microsoft.com/office/drawing/2014/main" id="{995313FD-8A1B-7F4A-873D-C65F40A470D6}"/>
              </a:ext>
            </a:extLst>
          </p:cNvPr>
          <p:cNvSpPr>
            <a:spLocks noGrp="1"/>
          </p:cNvSpPr>
          <p:nvPr>
            <p:ph type="body" sz="quarter" idx="12" hasCustomPrompt="1"/>
          </p:nvPr>
        </p:nvSpPr>
        <p:spPr>
          <a:xfrm>
            <a:off x="858556" y="3960352"/>
            <a:ext cx="5064894" cy="348214"/>
          </a:xfrm>
          <a:prstGeom prst="rect">
            <a:avLst/>
          </a:prstGeom>
        </p:spPr>
        <p:txBody>
          <a:bodyPr anchor="t" anchorCtr="0"/>
          <a:lstStyle>
            <a:lvl1pPr marL="0" indent="0" algn="ctr">
              <a:buNone/>
              <a:defRPr sz="20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Speaker name</a:t>
            </a:r>
          </a:p>
        </p:txBody>
      </p:sp>
      <p:sp>
        <p:nvSpPr>
          <p:cNvPr id="8" name="Text Placeholder 5">
            <a:extLst>
              <a:ext uri="{FF2B5EF4-FFF2-40B4-BE49-F238E27FC236}">
                <a16:creationId xmlns:a16="http://schemas.microsoft.com/office/drawing/2014/main" id="{D18E2ECD-0458-944E-A232-B9D94B05E99F}"/>
              </a:ext>
            </a:extLst>
          </p:cNvPr>
          <p:cNvSpPr>
            <a:spLocks noGrp="1"/>
          </p:cNvSpPr>
          <p:nvPr>
            <p:ph type="body" sz="quarter" idx="13" hasCustomPrompt="1"/>
          </p:nvPr>
        </p:nvSpPr>
        <p:spPr>
          <a:xfrm>
            <a:off x="858556" y="4324150"/>
            <a:ext cx="5064894" cy="348214"/>
          </a:xfrm>
          <a:prstGeom prst="rect">
            <a:avLst/>
          </a:prstGeom>
        </p:spPr>
        <p:txBody>
          <a:bodyPr anchor="t" anchorCtr="0"/>
          <a:lstStyle>
            <a:lvl1pPr marL="0" indent="0" algn="ctr">
              <a:buNone/>
              <a:defRPr sz="2000" b="0">
                <a:solidFill>
                  <a:srgbClr val="F7F49D"/>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Job title</a:t>
            </a:r>
          </a:p>
        </p:txBody>
      </p:sp>
    </p:spTree>
    <p:extLst>
      <p:ext uri="{BB962C8B-B14F-4D97-AF65-F5344CB8AC3E}">
        <p14:creationId xmlns:p14="http://schemas.microsoft.com/office/powerpoint/2010/main" val="20649254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2 presenters gradient">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FEDDFE00-E858-8548-8D67-D8CE20A120FE}"/>
              </a:ext>
            </a:extLst>
          </p:cNvPr>
          <p:cNvSpPr>
            <a:spLocks noGrp="1"/>
          </p:cNvSpPr>
          <p:nvPr>
            <p:ph type="body" sz="quarter" idx="11" hasCustomPrompt="1"/>
          </p:nvPr>
        </p:nvSpPr>
        <p:spPr>
          <a:xfrm>
            <a:off x="1392885" y="1483051"/>
            <a:ext cx="9406230" cy="465290"/>
          </a:xfrm>
          <a:prstGeom prst="rect">
            <a:avLst/>
          </a:prstGeom>
        </p:spPr>
        <p:txBody>
          <a:bodyPr anchor="ctr" anchorCtr="0"/>
          <a:lstStyle>
            <a:lvl1pPr marL="0" indent="0" algn="ctr">
              <a:lnSpc>
                <a:spcPct val="100000"/>
              </a:lnSpc>
              <a:spcBef>
                <a:spcPts val="0"/>
              </a:spcBef>
              <a:buNone/>
              <a:defRPr sz="3200" b="1" i="0">
                <a:solidFill>
                  <a:srgbClr val="FFDC8B"/>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5" name="Text Placeholder 22">
            <a:extLst>
              <a:ext uri="{FF2B5EF4-FFF2-40B4-BE49-F238E27FC236}">
                <a16:creationId xmlns:a16="http://schemas.microsoft.com/office/drawing/2014/main" id="{CA7E0B8A-829C-EE49-A176-7E19328EA452}"/>
              </a:ext>
            </a:extLst>
          </p:cNvPr>
          <p:cNvSpPr>
            <a:spLocks noGrp="1"/>
          </p:cNvSpPr>
          <p:nvPr>
            <p:ph type="body" sz="quarter" idx="12" hasCustomPrompt="1"/>
          </p:nvPr>
        </p:nvSpPr>
        <p:spPr>
          <a:xfrm>
            <a:off x="2456776" y="4246941"/>
            <a:ext cx="3338692" cy="369479"/>
          </a:xfrm>
          <a:prstGeom prst="rect">
            <a:avLst/>
          </a:prstGeom>
        </p:spPr>
        <p:txBody>
          <a:bodyPr/>
          <a:lstStyle>
            <a:lvl1pPr marL="0" indent="0" algn="ctr">
              <a:lnSpc>
                <a:spcPct val="100000"/>
              </a:lnSpc>
              <a:spcBef>
                <a:spcPts val="0"/>
              </a:spcBef>
              <a:buNone/>
              <a:defRPr sz="1600" b="1">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6" name="Text Placeholder 22">
            <a:extLst>
              <a:ext uri="{FF2B5EF4-FFF2-40B4-BE49-F238E27FC236}">
                <a16:creationId xmlns:a16="http://schemas.microsoft.com/office/drawing/2014/main" id="{8B04FCC3-E9A5-594C-B932-BB92D8108D62}"/>
              </a:ext>
            </a:extLst>
          </p:cNvPr>
          <p:cNvSpPr>
            <a:spLocks noGrp="1"/>
          </p:cNvSpPr>
          <p:nvPr>
            <p:ph type="body" sz="quarter" idx="13" hasCustomPrompt="1"/>
          </p:nvPr>
        </p:nvSpPr>
        <p:spPr>
          <a:xfrm>
            <a:off x="2456776" y="4635806"/>
            <a:ext cx="3338692" cy="273854"/>
          </a:xfrm>
          <a:prstGeom prst="rect">
            <a:avLst/>
          </a:prstGeom>
        </p:spPr>
        <p:txBody>
          <a:bodyPr lIns="90000" tIns="36000" bIns="36000"/>
          <a:lstStyle>
            <a:lvl1pPr marL="0" indent="0" algn="ctr">
              <a:lnSpc>
                <a:spcPct val="100000"/>
              </a:lnSpc>
              <a:spcBef>
                <a:spcPts val="0"/>
              </a:spcBef>
              <a:buNone/>
              <a:defRPr sz="1400" b="0">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8" name="Picture Placeholder 7">
            <a:extLst>
              <a:ext uri="{FF2B5EF4-FFF2-40B4-BE49-F238E27FC236}">
                <a16:creationId xmlns:a16="http://schemas.microsoft.com/office/drawing/2014/main" id="{F57C2985-8B0F-4744-9243-66993EB29B5F}"/>
              </a:ext>
            </a:extLst>
          </p:cNvPr>
          <p:cNvSpPr>
            <a:spLocks noGrp="1"/>
          </p:cNvSpPr>
          <p:nvPr>
            <p:ph type="pic" sz="quarter" idx="10" hasCustomPrompt="1"/>
          </p:nvPr>
        </p:nvSpPr>
        <p:spPr>
          <a:xfrm>
            <a:off x="3406122" y="2533483"/>
            <a:ext cx="1440000" cy="1440000"/>
          </a:xfrm>
          <a:prstGeom prst="rect">
            <a:avLst/>
          </a:prstGeom>
          <a:ln>
            <a:noFill/>
          </a:ln>
        </p:spPr>
        <p:txBody>
          <a:bodyPr anchor="t" anchorCtr="1"/>
          <a:lstStyle>
            <a:lvl1pPr algn="ctr">
              <a:defRPr sz="1800">
                <a:solidFill>
                  <a:schemeClr val="bg1"/>
                </a:solidFill>
                <a:latin typeface="Segoe UI" panose="020B0502040204020203" pitchFamily="34" charset="0"/>
                <a:cs typeface="Segoe UI" panose="020B0502040204020203" pitchFamily="34" charset="0"/>
              </a:defRPr>
            </a:lvl1pPr>
          </a:lstStyle>
          <a:p>
            <a:r>
              <a:rPr lang="en-IS"/>
              <a:t>Profile</a:t>
            </a:r>
          </a:p>
        </p:txBody>
      </p:sp>
      <p:cxnSp>
        <p:nvCxnSpPr>
          <p:cNvPr id="10" name="Straight Connector 9">
            <a:extLst>
              <a:ext uri="{FF2B5EF4-FFF2-40B4-BE49-F238E27FC236}">
                <a16:creationId xmlns:a16="http://schemas.microsoft.com/office/drawing/2014/main" id="{9EB6E1B3-7D18-4142-8D59-500E9B609ADC}"/>
              </a:ext>
            </a:extLst>
          </p:cNvPr>
          <p:cNvCxnSpPr>
            <a:cxnSpLocks/>
          </p:cNvCxnSpPr>
          <p:nvPr userDrawn="1"/>
        </p:nvCxnSpPr>
        <p:spPr>
          <a:xfrm>
            <a:off x="1392885" y="1245496"/>
            <a:ext cx="9406230"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19B86A3-5850-3F46-B317-855A3B2F970F}"/>
              </a:ext>
            </a:extLst>
          </p:cNvPr>
          <p:cNvCxnSpPr>
            <a:cxnSpLocks/>
          </p:cNvCxnSpPr>
          <p:nvPr userDrawn="1"/>
        </p:nvCxnSpPr>
        <p:spPr>
          <a:xfrm>
            <a:off x="3125108" y="5117315"/>
            <a:ext cx="2002029"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pic>
        <p:nvPicPr>
          <p:cNvPr id="19" name="Picture 18" descr="Background pattern&#10;&#10;Description automatically generated">
            <a:extLst>
              <a:ext uri="{FF2B5EF4-FFF2-40B4-BE49-F238E27FC236}">
                <a16:creationId xmlns:a16="http://schemas.microsoft.com/office/drawing/2014/main" id="{4949B4DE-A104-9A4C-BDFB-2EF44E7A824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700000">
            <a:off x="4572001" y="3547174"/>
            <a:ext cx="2817967" cy="2450085"/>
          </a:xfrm>
          <a:prstGeom prst="rect">
            <a:avLst/>
          </a:prstGeom>
        </p:spPr>
      </p:pic>
      <p:pic>
        <p:nvPicPr>
          <p:cNvPr id="14" name="Graphic 13">
            <a:extLst>
              <a:ext uri="{FF2B5EF4-FFF2-40B4-BE49-F238E27FC236}">
                <a16:creationId xmlns:a16="http://schemas.microsoft.com/office/drawing/2014/main" id="{34183842-239F-3145-8DE1-C724966E93D8}"/>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80816" y="462248"/>
            <a:ext cx="1630368" cy="500484"/>
          </a:xfrm>
          <a:prstGeom prst="rect">
            <a:avLst/>
          </a:prstGeom>
        </p:spPr>
      </p:pic>
      <p:sp>
        <p:nvSpPr>
          <p:cNvPr id="15" name="Text Placeholder 22">
            <a:extLst>
              <a:ext uri="{FF2B5EF4-FFF2-40B4-BE49-F238E27FC236}">
                <a16:creationId xmlns:a16="http://schemas.microsoft.com/office/drawing/2014/main" id="{E776E937-D4E5-4A4D-8A58-AC58FC81555F}"/>
              </a:ext>
            </a:extLst>
          </p:cNvPr>
          <p:cNvSpPr>
            <a:spLocks noGrp="1"/>
          </p:cNvSpPr>
          <p:nvPr>
            <p:ph type="body" sz="quarter" idx="14" hasCustomPrompt="1"/>
          </p:nvPr>
        </p:nvSpPr>
        <p:spPr>
          <a:xfrm>
            <a:off x="6421708" y="4246941"/>
            <a:ext cx="3338692" cy="369479"/>
          </a:xfrm>
          <a:prstGeom prst="rect">
            <a:avLst/>
          </a:prstGeom>
        </p:spPr>
        <p:txBody>
          <a:bodyPr/>
          <a:lstStyle>
            <a:lvl1pPr marL="0" indent="0" algn="ctr">
              <a:lnSpc>
                <a:spcPct val="100000"/>
              </a:lnSpc>
              <a:spcBef>
                <a:spcPts val="0"/>
              </a:spcBef>
              <a:buNone/>
              <a:defRPr sz="1600" b="1">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17" name="Text Placeholder 22">
            <a:extLst>
              <a:ext uri="{FF2B5EF4-FFF2-40B4-BE49-F238E27FC236}">
                <a16:creationId xmlns:a16="http://schemas.microsoft.com/office/drawing/2014/main" id="{3A7DC782-85E9-3F4F-896A-2E426809F4E8}"/>
              </a:ext>
            </a:extLst>
          </p:cNvPr>
          <p:cNvSpPr>
            <a:spLocks noGrp="1"/>
          </p:cNvSpPr>
          <p:nvPr>
            <p:ph type="body" sz="quarter" idx="15" hasCustomPrompt="1"/>
          </p:nvPr>
        </p:nvSpPr>
        <p:spPr>
          <a:xfrm>
            <a:off x="6421708" y="4635806"/>
            <a:ext cx="3338692" cy="273854"/>
          </a:xfrm>
          <a:prstGeom prst="rect">
            <a:avLst/>
          </a:prstGeom>
        </p:spPr>
        <p:txBody>
          <a:bodyPr lIns="90000" tIns="36000" bIns="36000"/>
          <a:lstStyle>
            <a:lvl1pPr marL="0" indent="0" algn="ctr">
              <a:lnSpc>
                <a:spcPct val="100000"/>
              </a:lnSpc>
              <a:spcBef>
                <a:spcPts val="0"/>
              </a:spcBef>
              <a:buNone/>
              <a:defRPr sz="1400" b="0">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18" name="Picture Placeholder 7">
            <a:extLst>
              <a:ext uri="{FF2B5EF4-FFF2-40B4-BE49-F238E27FC236}">
                <a16:creationId xmlns:a16="http://schemas.microsoft.com/office/drawing/2014/main" id="{7F3A82E1-FBE5-CF4E-B782-37A3528CCFD4}"/>
              </a:ext>
            </a:extLst>
          </p:cNvPr>
          <p:cNvSpPr>
            <a:spLocks noGrp="1"/>
          </p:cNvSpPr>
          <p:nvPr>
            <p:ph type="pic" sz="quarter" idx="16" hasCustomPrompt="1"/>
          </p:nvPr>
        </p:nvSpPr>
        <p:spPr>
          <a:xfrm>
            <a:off x="7371054" y="2533483"/>
            <a:ext cx="1440000" cy="1440000"/>
          </a:xfrm>
          <a:prstGeom prst="rect">
            <a:avLst/>
          </a:prstGeom>
          <a:ln>
            <a:noFill/>
          </a:ln>
        </p:spPr>
        <p:txBody>
          <a:bodyPr anchor="t" anchorCtr="1"/>
          <a:lstStyle>
            <a:lvl1pPr algn="ctr">
              <a:defRPr sz="1800">
                <a:solidFill>
                  <a:schemeClr val="bg1"/>
                </a:solidFill>
                <a:latin typeface="Segoe UI" panose="020B0502040204020203" pitchFamily="34" charset="0"/>
                <a:cs typeface="Segoe UI" panose="020B0502040204020203" pitchFamily="34" charset="0"/>
              </a:defRPr>
            </a:lvl1pPr>
          </a:lstStyle>
          <a:p>
            <a:r>
              <a:rPr lang="en-IS"/>
              <a:t>Profile</a:t>
            </a:r>
          </a:p>
        </p:txBody>
      </p:sp>
      <p:cxnSp>
        <p:nvCxnSpPr>
          <p:cNvPr id="20" name="Straight Connector 19">
            <a:extLst>
              <a:ext uri="{FF2B5EF4-FFF2-40B4-BE49-F238E27FC236}">
                <a16:creationId xmlns:a16="http://schemas.microsoft.com/office/drawing/2014/main" id="{E5967BE1-0290-FD4C-80F1-0C99FC84F9BC}"/>
              </a:ext>
            </a:extLst>
          </p:cNvPr>
          <p:cNvCxnSpPr>
            <a:cxnSpLocks/>
          </p:cNvCxnSpPr>
          <p:nvPr userDrawn="1"/>
        </p:nvCxnSpPr>
        <p:spPr>
          <a:xfrm>
            <a:off x="7090040" y="5117315"/>
            <a:ext cx="2002029"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85858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3 presenters gradient">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FEDDFE00-E858-8548-8D67-D8CE20A120FE}"/>
              </a:ext>
            </a:extLst>
          </p:cNvPr>
          <p:cNvSpPr>
            <a:spLocks noGrp="1"/>
          </p:cNvSpPr>
          <p:nvPr>
            <p:ph type="body" sz="quarter" idx="11" hasCustomPrompt="1"/>
          </p:nvPr>
        </p:nvSpPr>
        <p:spPr>
          <a:xfrm>
            <a:off x="1392885" y="1483051"/>
            <a:ext cx="9406230" cy="465290"/>
          </a:xfrm>
          <a:prstGeom prst="rect">
            <a:avLst/>
          </a:prstGeom>
        </p:spPr>
        <p:txBody>
          <a:bodyPr anchor="ctr" anchorCtr="0"/>
          <a:lstStyle>
            <a:lvl1pPr marL="0" indent="0" algn="ctr">
              <a:lnSpc>
                <a:spcPct val="100000"/>
              </a:lnSpc>
              <a:spcBef>
                <a:spcPts val="0"/>
              </a:spcBef>
              <a:buNone/>
              <a:defRPr sz="3200" b="1" i="0">
                <a:solidFill>
                  <a:srgbClr val="FFDC8B"/>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5" name="Text Placeholder 22">
            <a:extLst>
              <a:ext uri="{FF2B5EF4-FFF2-40B4-BE49-F238E27FC236}">
                <a16:creationId xmlns:a16="http://schemas.microsoft.com/office/drawing/2014/main" id="{CA7E0B8A-829C-EE49-A176-7E19328EA452}"/>
              </a:ext>
            </a:extLst>
          </p:cNvPr>
          <p:cNvSpPr>
            <a:spLocks noGrp="1"/>
          </p:cNvSpPr>
          <p:nvPr>
            <p:ph type="body" sz="quarter" idx="12" hasCustomPrompt="1"/>
          </p:nvPr>
        </p:nvSpPr>
        <p:spPr>
          <a:xfrm>
            <a:off x="461722" y="4263591"/>
            <a:ext cx="3338692" cy="369479"/>
          </a:xfrm>
          <a:prstGeom prst="rect">
            <a:avLst/>
          </a:prstGeom>
        </p:spPr>
        <p:txBody>
          <a:bodyPr/>
          <a:lstStyle>
            <a:lvl1pPr marL="0" indent="0" algn="ctr">
              <a:lnSpc>
                <a:spcPct val="100000"/>
              </a:lnSpc>
              <a:spcBef>
                <a:spcPts val="0"/>
              </a:spcBef>
              <a:buNone/>
              <a:defRPr sz="1600" b="1">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6" name="Text Placeholder 22">
            <a:extLst>
              <a:ext uri="{FF2B5EF4-FFF2-40B4-BE49-F238E27FC236}">
                <a16:creationId xmlns:a16="http://schemas.microsoft.com/office/drawing/2014/main" id="{8B04FCC3-E9A5-594C-B932-BB92D8108D62}"/>
              </a:ext>
            </a:extLst>
          </p:cNvPr>
          <p:cNvSpPr>
            <a:spLocks noGrp="1"/>
          </p:cNvSpPr>
          <p:nvPr>
            <p:ph type="body" sz="quarter" idx="13" hasCustomPrompt="1"/>
          </p:nvPr>
        </p:nvSpPr>
        <p:spPr>
          <a:xfrm>
            <a:off x="461722" y="4652456"/>
            <a:ext cx="3338692" cy="273854"/>
          </a:xfrm>
          <a:prstGeom prst="rect">
            <a:avLst/>
          </a:prstGeom>
        </p:spPr>
        <p:txBody>
          <a:bodyPr lIns="90000" tIns="36000" bIns="36000"/>
          <a:lstStyle>
            <a:lvl1pPr marL="0" indent="0" algn="ctr">
              <a:lnSpc>
                <a:spcPct val="100000"/>
              </a:lnSpc>
              <a:spcBef>
                <a:spcPts val="0"/>
              </a:spcBef>
              <a:buNone/>
              <a:defRPr sz="1400" b="0">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8" name="Picture Placeholder 7">
            <a:extLst>
              <a:ext uri="{FF2B5EF4-FFF2-40B4-BE49-F238E27FC236}">
                <a16:creationId xmlns:a16="http://schemas.microsoft.com/office/drawing/2014/main" id="{F57C2985-8B0F-4744-9243-66993EB29B5F}"/>
              </a:ext>
            </a:extLst>
          </p:cNvPr>
          <p:cNvSpPr>
            <a:spLocks noGrp="1"/>
          </p:cNvSpPr>
          <p:nvPr>
            <p:ph type="pic" sz="quarter" idx="10" hasCustomPrompt="1"/>
          </p:nvPr>
        </p:nvSpPr>
        <p:spPr>
          <a:xfrm>
            <a:off x="1411068" y="2550133"/>
            <a:ext cx="1440000" cy="1440000"/>
          </a:xfrm>
          <a:prstGeom prst="rect">
            <a:avLst/>
          </a:prstGeom>
          <a:ln>
            <a:noFill/>
          </a:ln>
        </p:spPr>
        <p:txBody>
          <a:bodyPr anchor="t" anchorCtr="1"/>
          <a:lstStyle>
            <a:lvl1pPr algn="ctr">
              <a:defRPr sz="1800">
                <a:solidFill>
                  <a:schemeClr val="bg1"/>
                </a:solidFill>
                <a:latin typeface="Segoe UI" panose="020B0502040204020203" pitchFamily="34" charset="0"/>
                <a:cs typeface="Segoe UI" panose="020B0502040204020203" pitchFamily="34" charset="0"/>
              </a:defRPr>
            </a:lvl1pPr>
          </a:lstStyle>
          <a:p>
            <a:r>
              <a:rPr lang="en-IS"/>
              <a:t>Profile</a:t>
            </a:r>
          </a:p>
        </p:txBody>
      </p:sp>
      <p:cxnSp>
        <p:nvCxnSpPr>
          <p:cNvPr id="10" name="Straight Connector 9">
            <a:extLst>
              <a:ext uri="{FF2B5EF4-FFF2-40B4-BE49-F238E27FC236}">
                <a16:creationId xmlns:a16="http://schemas.microsoft.com/office/drawing/2014/main" id="{9EB6E1B3-7D18-4142-8D59-500E9B609ADC}"/>
              </a:ext>
            </a:extLst>
          </p:cNvPr>
          <p:cNvCxnSpPr>
            <a:cxnSpLocks/>
          </p:cNvCxnSpPr>
          <p:nvPr userDrawn="1"/>
        </p:nvCxnSpPr>
        <p:spPr>
          <a:xfrm>
            <a:off x="1392885" y="1245496"/>
            <a:ext cx="9406230"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19B86A3-5850-3F46-B317-855A3B2F970F}"/>
              </a:ext>
            </a:extLst>
          </p:cNvPr>
          <p:cNvCxnSpPr>
            <a:cxnSpLocks/>
          </p:cNvCxnSpPr>
          <p:nvPr userDrawn="1"/>
        </p:nvCxnSpPr>
        <p:spPr>
          <a:xfrm>
            <a:off x="1130054" y="5133965"/>
            <a:ext cx="2002029"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pic>
        <p:nvPicPr>
          <p:cNvPr id="19" name="Picture 18" descr="Background pattern&#10;&#10;Description automatically generated">
            <a:extLst>
              <a:ext uri="{FF2B5EF4-FFF2-40B4-BE49-F238E27FC236}">
                <a16:creationId xmlns:a16="http://schemas.microsoft.com/office/drawing/2014/main" id="{4949B4DE-A104-9A4C-BDFB-2EF44E7A824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700000">
            <a:off x="4572001" y="3547174"/>
            <a:ext cx="2817967" cy="2450085"/>
          </a:xfrm>
          <a:prstGeom prst="rect">
            <a:avLst/>
          </a:prstGeom>
        </p:spPr>
      </p:pic>
      <p:sp>
        <p:nvSpPr>
          <p:cNvPr id="15" name="Text Placeholder 22">
            <a:extLst>
              <a:ext uri="{FF2B5EF4-FFF2-40B4-BE49-F238E27FC236}">
                <a16:creationId xmlns:a16="http://schemas.microsoft.com/office/drawing/2014/main" id="{E776E937-D4E5-4A4D-8A58-AC58FC81555F}"/>
              </a:ext>
            </a:extLst>
          </p:cNvPr>
          <p:cNvSpPr>
            <a:spLocks noGrp="1"/>
          </p:cNvSpPr>
          <p:nvPr>
            <p:ph type="body" sz="quarter" idx="14" hasCustomPrompt="1"/>
          </p:nvPr>
        </p:nvSpPr>
        <p:spPr>
          <a:xfrm>
            <a:off x="4426654" y="4263591"/>
            <a:ext cx="3338692" cy="369479"/>
          </a:xfrm>
          <a:prstGeom prst="rect">
            <a:avLst/>
          </a:prstGeom>
        </p:spPr>
        <p:txBody>
          <a:bodyPr/>
          <a:lstStyle>
            <a:lvl1pPr marL="0" indent="0" algn="ctr">
              <a:lnSpc>
                <a:spcPct val="100000"/>
              </a:lnSpc>
              <a:spcBef>
                <a:spcPts val="0"/>
              </a:spcBef>
              <a:buNone/>
              <a:defRPr sz="1600" b="1">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17" name="Text Placeholder 22">
            <a:extLst>
              <a:ext uri="{FF2B5EF4-FFF2-40B4-BE49-F238E27FC236}">
                <a16:creationId xmlns:a16="http://schemas.microsoft.com/office/drawing/2014/main" id="{3A7DC782-85E9-3F4F-896A-2E426809F4E8}"/>
              </a:ext>
            </a:extLst>
          </p:cNvPr>
          <p:cNvSpPr>
            <a:spLocks noGrp="1"/>
          </p:cNvSpPr>
          <p:nvPr>
            <p:ph type="body" sz="quarter" idx="15" hasCustomPrompt="1"/>
          </p:nvPr>
        </p:nvSpPr>
        <p:spPr>
          <a:xfrm>
            <a:off x="4426654" y="4652456"/>
            <a:ext cx="3338692" cy="273854"/>
          </a:xfrm>
          <a:prstGeom prst="rect">
            <a:avLst/>
          </a:prstGeom>
        </p:spPr>
        <p:txBody>
          <a:bodyPr lIns="90000" tIns="36000" bIns="36000"/>
          <a:lstStyle>
            <a:lvl1pPr marL="0" indent="0" algn="ctr">
              <a:lnSpc>
                <a:spcPct val="100000"/>
              </a:lnSpc>
              <a:spcBef>
                <a:spcPts val="0"/>
              </a:spcBef>
              <a:buNone/>
              <a:defRPr sz="1400" b="0">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18" name="Picture Placeholder 7">
            <a:extLst>
              <a:ext uri="{FF2B5EF4-FFF2-40B4-BE49-F238E27FC236}">
                <a16:creationId xmlns:a16="http://schemas.microsoft.com/office/drawing/2014/main" id="{7F3A82E1-FBE5-CF4E-B782-37A3528CCFD4}"/>
              </a:ext>
            </a:extLst>
          </p:cNvPr>
          <p:cNvSpPr>
            <a:spLocks noGrp="1"/>
          </p:cNvSpPr>
          <p:nvPr>
            <p:ph type="pic" sz="quarter" idx="16" hasCustomPrompt="1"/>
          </p:nvPr>
        </p:nvSpPr>
        <p:spPr>
          <a:xfrm>
            <a:off x="5376000" y="2550133"/>
            <a:ext cx="1440000" cy="1440000"/>
          </a:xfrm>
          <a:prstGeom prst="rect">
            <a:avLst/>
          </a:prstGeom>
          <a:ln>
            <a:noFill/>
          </a:ln>
        </p:spPr>
        <p:txBody>
          <a:bodyPr anchor="t" anchorCtr="1"/>
          <a:lstStyle>
            <a:lvl1pPr algn="ctr">
              <a:defRPr sz="1800">
                <a:solidFill>
                  <a:schemeClr val="bg1"/>
                </a:solidFill>
                <a:latin typeface="Segoe UI" panose="020B0502040204020203" pitchFamily="34" charset="0"/>
                <a:cs typeface="Segoe UI" panose="020B0502040204020203" pitchFamily="34" charset="0"/>
              </a:defRPr>
            </a:lvl1pPr>
          </a:lstStyle>
          <a:p>
            <a:r>
              <a:rPr lang="en-IS"/>
              <a:t>Profile</a:t>
            </a:r>
          </a:p>
        </p:txBody>
      </p:sp>
      <p:cxnSp>
        <p:nvCxnSpPr>
          <p:cNvPr id="20" name="Straight Connector 19">
            <a:extLst>
              <a:ext uri="{FF2B5EF4-FFF2-40B4-BE49-F238E27FC236}">
                <a16:creationId xmlns:a16="http://schemas.microsoft.com/office/drawing/2014/main" id="{E5967BE1-0290-FD4C-80F1-0C99FC84F9BC}"/>
              </a:ext>
            </a:extLst>
          </p:cNvPr>
          <p:cNvCxnSpPr>
            <a:cxnSpLocks/>
          </p:cNvCxnSpPr>
          <p:nvPr userDrawn="1"/>
        </p:nvCxnSpPr>
        <p:spPr>
          <a:xfrm>
            <a:off x="5094986" y="5133965"/>
            <a:ext cx="2002029"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sp>
        <p:nvSpPr>
          <p:cNvPr id="21" name="Text Placeholder 22">
            <a:extLst>
              <a:ext uri="{FF2B5EF4-FFF2-40B4-BE49-F238E27FC236}">
                <a16:creationId xmlns:a16="http://schemas.microsoft.com/office/drawing/2014/main" id="{EAFCBB06-2F42-9549-BC2C-0384FFBF55C8}"/>
              </a:ext>
            </a:extLst>
          </p:cNvPr>
          <p:cNvSpPr>
            <a:spLocks noGrp="1"/>
          </p:cNvSpPr>
          <p:nvPr>
            <p:ph type="body" sz="quarter" idx="17" hasCustomPrompt="1"/>
          </p:nvPr>
        </p:nvSpPr>
        <p:spPr>
          <a:xfrm>
            <a:off x="8401331" y="4263591"/>
            <a:ext cx="3338692" cy="369479"/>
          </a:xfrm>
          <a:prstGeom prst="rect">
            <a:avLst/>
          </a:prstGeom>
        </p:spPr>
        <p:txBody>
          <a:bodyPr/>
          <a:lstStyle>
            <a:lvl1pPr marL="0" indent="0" algn="ctr">
              <a:lnSpc>
                <a:spcPct val="100000"/>
              </a:lnSpc>
              <a:spcBef>
                <a:spcPts val="0"/>
              </a:spcBef>
              <a:buNone/>
              <a:defRPr sz="1600" b="1">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23" name="Text Placeholder 22">
            <a:extLst>
              <a:ext uri="{FF2B5EF4-FFF2-40B4-BE49-F238E27FC236}">
                <a16:creationId xmlns:a16="http://schemas.microsoft.com/office/drawing/2014/main" id="{315E8185-86B5-E640-B9F5-4C2A39F44C02}"/>
              </a:ext>
            </a:extLst>
          </p:cNvPr>
          <p:cNvSpPr>
            <a:spLocks noGrp="1"/>
          </p:cNvSpPr>
          <p:nvPr>
            <p:ph type="body" sz="quarter" idx="18" hasCustomPrompt="1"/>
          </p:nvPr>
        </p:nvSpPr>
        <p:spPr>
          <a:xfrm>
            <a:off x="8401331" y="4652456"/>
            <a:ext cx="3338692" cy="273854"/>
          </a:xfrm>
          <a:prstGeom prst="rect">
            <a:avLst/>
          </a:prstGeom>
        </p:spPr>
        <p:txBody>
          <a:bodyPr lIns="90000" tIns="36000" bIns="36000"/>
          <a:lstStyle>
            <a:lvl1pPr marL="0" indent="0" algn="ctr">
              <a:lnSpc>
                <a:spcPct val="100000"/>
              </a:lnSpc>
              <a:spcBef>
                <a:spcPts val="0"/>
              </a:spcBef>
              <a:buNone/>
              <a:defRPr sz="1400" b="0">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24" name="Picture Placeholder 7">
            <a:extLst>
              <a:ext uri="{FF2B5EF4-FFF2-40B4-BE49-F238E27FC236}">
                <a16:creationId xmlns:a16="http://schemas.microsoft.com/office/drawing/2014/main" id="{356B376F-8D5A-DE4A-862B-3D83D01482FA}"/>
              </a:ext>
            </a:extLst>
          </p:cNvPr>
          <p:cNvSpPr>
            <a:spLocks noGrp="1"/>
          </p:cNvSpPr>
          <p:nvPr>
            <p:ph type="pic" sz="quarter" idx="19" hasCustomPrompt="1"/>
          </p:nvPr>
        </p:nvSpPr>
        <p:spPr>
          <a:xfrm>
            <a:off x="9350677" y="2550133"/>
            <a:ext cx="1440000" cy="1440000"/>
          </a:xfrm>
          <a:prstGeom prst="rect">
            <a:avLst/>
          </a:prstGeom>
          <a:ln>
            <a:noFill/>
          </a:ln>
        </p:spPr>
        <p:txBody>
          <a:bodyPr anchor="t" anchorCtr="1"/>
          <a:lstStyle>
            <a:lvl1pPr algn="ctr">
              <a:defRPr sz="1800">
                <a:solidFill>
                  <a:schemeClr val="bg1"/>
                </a:solidFill>
                <a:latin typeface="Segoe UI" panose="020B0502040204020203" pitchFamily="34" charset="0"/>
                <a:cs typeface="Segoe UI" panose="020B0502040204020203" pitchFamily="34" charset="0"/>
              </a:defRPr>
            </a:lvl1pPr>
          </a:lstStyle>
          <a:p>
            <a:r>
              <a:rPr lang="en-IS"/>
              <a:t>Profile</a:t>
            </a:r>
          </a:p>
        </p:txBody>
      </p:sp>
      <p:cxnSp>
        <p:nvCxnSpPr>
          <p:cNvPr id="25" name="Straight Connector 24">
            <a:extLst>
              <a:ext uri="{FF2B5EF4-FFF2-40B4-BE49-F238E27FC236}">
                <a16:creationId xmlns:a16="http://schemas.microsoft.com/office/drawing/2014/main" id="{4725A9FC-7DBA-3D45-A740-A26AD8F440B9}"/>
              </a:ext>
            </a:extLst>
          </p:cNvPr>
          <p:cNvCxnSpPr>
            <a:cxnSpLocks/>
          </p:cNvCxnSpPr>
          <p:nvPr userDrawn="1"/>
        </p:nvCxnSpPr>
        <p:spPr>
          <a:xfrm>
            <a:off x="9069663" y="5133965"/>
            <a:ext cx="2002029"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pic>
        <p:nvPicPr>
          <p:cNvPr id="26" name="Graphic 25">
            <a:extLst>
              <a:ext uri="{FF2B5EF4-FFF2-40B4-BE49-F238E27FC236}">
                <a16:creationId xmlns:a16="http://schemas.microsoft.com/office/drawing/2014/main" id="{ACEA8362-64D4-EF45-82FE-7DB01A2F599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80816" y="462248"/>
            <a:ext cx="1630368" cy="500484"/>
          </a:xfrm>
          <a:prstGeom prst="rect">
            <a:avLst/>
          </a:prstGeom>
        </p:spPr>
      </p:pic>
    </p:spTree>
    <p:extLst>
      <p:ext uri="{BB962C8B-B14F-4D97-AF65-F5344CB8AC3E}">
        <p14:creationId xmlns:p14="http://schemas.microsoft.com/office/powerpoint/2010/main" val="41622375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verview gradient">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FEDDFE00-E858-8548-8D67-D8CE20A120FE}"/>
              </a:ext>
            </a:extLst>
          </p:cNvPr>
          <p:cNvSpPr>
            <a:spLocks noGrp="1"/>
          </p:cNvSpPr>
          <p:nvPr>
            <p:ph type="body" sz="quarter" idx="11" hasCustomPrompt="1"/>
          </p:nvPr>
        </p:nvSpPr>
        <p:spPr>
          <a:xfrm>
            <a:off x="308340" y="634969"/>
            <a:ext cx="9406230" cy="487939"/>
          </a:xfrm>
          <a:prstGeom prst="rect">
            <a:avLst/>
          </a:prstGeom>
        </p:spPr>
        <p:txBody>
          <a:bodyPr anchor="ctr" anchorCtr="0"/>
          <a:lstStyle>
            <a:lvl1pPr marL="0" indent="0" algn="l">
              <a:lnSpc>
                <a:spcPct val="100000"/>
              </a:lnSpc>
              <a:spcBef>
                <a:spcPts val="0"/>
              </a:spcBef>
              <a:buNone/>
              <a:defRPr sz="3200" b="1" i="0">
                <a:solidFill>
                  <a:srgbClr val="FFDC8B"/>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Today’s agenda or insert your title</a:t>
            </a:r>
          </a:p>
        </p:txBody>
      </p:sp>
      <p:sp>
        <p:nvSpPr>
          <p:cNvPr id="5" name="Text Placeholder 22">
            <a:extLst>
              <a:ext uri="{FF2B5EF4-FFF2-40B4-BE49-F238E27FC236}">
                <a16:creationId xmlns:a16="http://schemas.microsoft.com/office/drawing/2014/main" id="{CA7E0B8A-829C-EE49-A176-7E19328EA452}"/>
              </a:ext>
            </a:extLst>
          </p:cNvPr>
          <p:cNvSpPr>
            <a:spLocks noGrp="1"/>
          </p:cNvSpPr>
          <p:nvPr>
            <p:ph type="body" sz="quarter" idx="12" hasCustomPrompt="1"/>
          </p:nvPr>
        </p:nvSpPr>
        <p:spPr>
          <a:xfrm>
            <a:off x="308340" y="1360461"/>
            <a:ext cx="9417864" cy="5226101"/>
          </a:xfrm>
          <a:prstGeom prst="rect">
            <a:avLst/>
          </a:prstGeom>
        </p:spPr>
        <p:txBody>
          <a:bodyPr/>
          <a:lstStyle>
            <a:lvl1pPr marL="0" indent="0" algn="l">
              <a:lnSpc>
                <a:spcPct val="100000"/>
              </a:lnSpc>
              <a:spcBef>
                <a:spcPts val="0"/>
              </a:spcBef>
              <a:buNone/>
              <a:defRPr sz="2400" b="0">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Insert text</a:t>
            </a:r>
            <a:endParaRPr lang="en-IS"/>
          </a:p>
        </p:txBody>
      </p:sp>
      <p:cxnSp>
        <p:nvCxnSpPr>
          <p:cNvPr id="10" name="Straight Connector 9">
            <a:extLst>
              <a:ext uri="{FF2B5EF4-FFF2-40B4-BE49-F238E27FC236}">
                <a16:creationId xmlns:a16="http://schemas.microsoft.com/office/drawing/2014/main" id="{9EB6E1B3-7D18-4142-8D59-500E9B609ADC}"/>
              </a:ext>
            </a:extLst>
          </p:cNvPr>
          <p:cNvCxnSpPr>
            <a:cxnSpLocks/>
          </p:cNvCxnSpPr>
          <p:nvPr userDrawn="1"/>
        </p:nvCxnSpPr>
        <p:spPr>
          <a:xfrm>
            <a:off x="319974" y="397414"/>
            <a:ext cx="9406230"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pic>
        <p:nvPicPr>
          <p:cNvPr id="19" name="Picture 18" descr="Background pattern&#10;&#10;Description automatically generated">
            <a:extLst>
              <a:ext uri="{FF2B5EF4-FFF2-40B4-BE49-F238E27FC236}">
                <a16:creationId xmlns:a16="http://schemas.microsoft.com/office/drawing/2014/main" id="{4949B4DE-A104-9A4C-BDFB-2EF44E7A824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8900000">
            <a:off x="6807061" y="1508431"/>
            <a:ext cx="4417892" cy="3841138"/>
          </a:xfrm>
          <a:prstGeom prst="rect">
            <a:avLst/>
          </a:prstGeom>
        </p:spPr>
      </p:pic>
    </p:spTree>
    <p:extLst>
      <p:ext uri="{BB962C8B-B14F-4D97-AF65-F5344CB8AC3E}">
        <p14:creationId xmlns:p14="http://schemas.microsoft.com/office/powerpoint/2010/main" val="1226002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mpty gradient slide with logo and titl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858DD0E-1B1B-5444-BEB3-4B2983BD26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13358" y="361950"/>
            <a:ext cx="1106686" cy="339725"/>
          </a:xfrm>
          <a:prstGeom prst="rect">
            <a:avLst/>
          </a:prstGeom>
        </p:spPr>
      </p:pic>
      <p:sp>
        <p:nvSpPr>
          <p:cNvPr id="3" name="Text Placeholder 9">
            <a:extLst>
              <a:ext uri="{FF2B5EF4-FFF2-40B4-BE49-F238E27FC236}">
                <a16:creationId xmlns:a16="http://schemas.microsoft.com/office/drawing/2014/main" id="{31A225BF-68C5-E345-B7A0-1833B54CA4B0}"/>
              </a:ext>
            </a:extLst>
          </p:cNvPr>
          <p:cNvSpPr>
            <a:spLocks noGrp="1"/>
          </p:cNvSpPr>
          <p:nvPr>
            <p:ph type="body" sz="quarter" idx="14" hasCustomPrompt="1"/>
          </p:nvPr>
        </p:nvSpPr>
        <p:spPr>
          <a:xfrm>
            <a:off x="308340" y="266458"/>
            <a:ext cx="10060027" cy="569997"/>
          </a:xfrm>
          <a:prstGeom prst="rect">
            <a:avLst/>
          </a:prstGeom>
        </p:spPr>
        <p:txBody>
          <a:bodyPr/>
          <a:lstStyle>
            <a:lvl1pPr>
              <a:buNone/>
              <a:defRPr sz="4000" b="1" i="0">
                <a:solidFill>
                  <a:schemeClr val="bg1"/>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Tree>
    <p:extLst>
      <p:ext uri="{BB962C8B-B14F-4D97-AF65-F5344CB8AC3E}">
        <p14:creationId xmlns:p14="http://schemas.microsoft.com/office/powerpoint/2010/main" val="15221884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 speaker C">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41E035-64CA-714E-829B-B5A1570EE768}"/>
              </a:ext>
            </a:extLst>
          </p:cNvPr>
          <p:cNvPicPr>
            <a:picLocks noChangeAspect="1"/>
          </p:cNvPicPr>
          <p:nvPr userDrawn="1"/>
        </p:nvPicPr>
        <p:blipFill>
          <a:blip r:embed="rId2"/>
          <a:srcRect/>
          <a:stretch/>
        </p:blipFill>
        <p:spPr>
          <a:xfrm>
            <a:off x="0" y="0"/>
            <a:ext cx="12192000" cy="6858000"/>
          </a:xfrm>
          <a:prstGeom prst="rect">
            <a:avLst/>
          </a:prstGeom>
        </p:spPr>
      </p:pic>
      <p:sp>
        <p:nvSpPr>
          <p:cNvPr id="5" name="Text Placeholder 5">
            <a:extLst>
              <a:ext uri="{FF2B5EF4-FFF2-40B4-BE49-F238E27FC236}">
                <a16:creationId xmlns:a16="http://schemas.microsoft.com/office/drawing/2014/main" id="{E217D38A-9119-934F-AF72-2CFFD6E93E3F}"/>
              </a:ext>
            </a:extLst>
          </p:cNvPr>
          <p:cNvSpPr>
            <a:spLocks noGrp="1"/>
          </p:cNvSpPr>
          <p:nvPr>
            <p:ph type="body" sz="quarter" idx="10" hasCustomPrompt="1"/>
          </p:nvPr>
        </p:nvSpPr>
        <p:spPr>
          <a:xfrm>
            <a:off x="559006" y="2205294"/>
            <a:ext cx="6248194" cy="560029"/>
          </a:xfrm>
          <a:prstGeom prst="rect">
            <a:avLst/>
          </a:prstGeom>
        </p:spPr>
        <p:txBody>
          <a:bodyPr anchor="t" anchorCtr="0"/>
          <a:lstStyle>
            <a:lvl1pPr marL="0" indent="0" algn="ctr">
              <a:buNone/>
              <a:defRPr sz="3600" b="1">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Session title</a:t>
            </a:r>
          </a:p>
        </p:txBody>
      </p:sp>
      <p:sp>
        <p:nvSpPr>
          <p:cNvPr id="6" name="Text Placeholder 5">
            <a:extLst>
              <a:ext uri="{FF2B5EF4-FFF2-40B4-BE49-F238E27FC236}">
                <a16:creationId xmlns:a16="http://schemas.microsoft.com/office/drawing/2014/main" id="{735FE218-B3D9-314B-84ED-336549C2448D}"/>
              </a:ext>
            </a:extLst>
          </p:cNvPr>
          <p:cNvSpPr>
            <a:spLocks noGrp="1"/>
          </p:cNvSpPr>
          <p:nvPr>
            <p:ph type="body" sz="quarter" idx="11" hasCustomPrompt="1"/>
          </p:nvPr>
        </p:nvSpPr>
        <p:spPr>
          <a:xfrm>
            <a:off x="559006" y="2868971"/>
            <a:ext cx="6248194" cy="560029"/>
          </a:xfrm>
          <a:prstGeom prst="rect">
            <a:avLst/>
          </a:prstGeom>
        </p:spPr>
        <p:txBody>
          <a:bodyPr anchor="t" anchorCtr="0"/>
          <a:lstStyle>
            <a:lvl1pPr marL="0" indent="0" algn="ctr">
              <a:buNone/>
              <a:defRPr sz="2400" b="0">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Session subtitle</a:t>
            </a:r>
          </a:p>
        </p:txBody>
      </p:sp>
      <p:sp>
        <p:nvSpPr>
          <p:cNvPr id="7" name="Text Placeholder 5">
            <a:extLst>
              <a:ext uri="{FF2B5EF4-FFF2-40B4-BE49-F238E27FC236}">
                <a16:creationId xmlns:a16="http://schemas.microsoft.com/office/drawing/2014/main" id="{14929DBF-7912-F84B-B9B2-8BDCDB75BBE9}"/>
              </a:ext>
            </a:extLst>
          </p:cNvPr>
          <p:cNvSpPr>
            <a:spLocks noGrp="1"/>
          </p:cNvSpPr>
          <p:nvPr>
            <p:ph type="body" sz="quarter" idx="12" hasCustomPrompt="1"/>
          </p:nvPr>
        </p:nvSpPr>
        <p:spPr>
          <a:xfrm>
            <a:off x="1111964" y="4019346"/>
            <a:ext cx="5142278" cy="348214"/>
          </a:xfrm>
          <a:prstGeom prst="rect">
            <a:avLst/>
          </a:prstGeom>
        </p:spPr>
        <p:txBody>
          <a:bodyPr anchor="t" anchorCtr="0"/>
          <a:lstStyle>
            <a:lvl1pPr marL="0" indent="0" algn="ctr">
              <a:buNone/>
              <a:defRPr sz="20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Speaker name</a:t>
            </a:r>
          </a:p>
        </p:txBody>
      </p:sp>
      <p:sp>
        <p:nvSpPr>
          <p:cNvPr id="8" name="Text Placeholder 5">
            <a:extLst>
              <a:ext uri="{FF2B5EF4-FFF2-40B4-BE49-F238E27FC236}">
                <a16:creationId xmlns:a16="http://schemas.microsoft.com/office/drawing/2014/main" id="{C79AF4B8-E449-FC4E-9CD2-6DB6DF2EEAA8}"/>
              </a:ext>
            </a:extLst>
          </p:cNvPr>
          <p:cNvSpPr>
            <a:spLocks noGrp="1"/>
          </p:cNvSpPr>
          <p:nvPr>
            <p:ph type="body" sz="quarter" idx="13" hasCustomPrompt="1"/>
          </p:nvPr>
        </p:nvSpPr>
        <p:spPr>
          <a:xfrm>
            <a:off x="1111964" y="4383144"/>
            <a:ext cx="5142278" cy="348214"/>
          </a:xfrm>
          <a:prstGeom prst="rect">
            <a:avLst/>
          </a:prstGeom>
        </p:spPr>
        <p:txBody>
          <a:bodyPr anchor="t" anchorCtr="0"/>
          <a:lstStyle>
            <a:lvl1pPr marL="0" indent="0" algn="ctr">
              <a:buNone/>
              <a:defRPr sz="20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Job title</a:t>
            </a:r>
          </a:p>
        </p:txBody>
      </p:sp>
    </p:spTree>
    <p:extLst>
      <p:ext uri="{BB962C8B-B14F-4D97-AF65-F5344CB8AC3E}">
        <p14:creationId xmlns:p14="http://schemas.microsoft.com/office/powerpoint/2010/main" val="33308712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8848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slide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ECAD87-55F5-3E44-899A-0565F78A97F8}"/>
              </a:ext>
            </a:extLst>
          </p:cNvPr>
          <p:cNvPicPr>
            <a:picLocks noChangeAspect="1"/>
          </p:cNvPicPr>
          <p:nvPr userDrawn="1"/>
        </p:nvPicPr>
        <p:blipFill>
          <a:blip r:embed="rId2"/>
          <a:stretch>
            <a:fillRect/>
          </a:stretch>
        </p:blipFill>
        <p:spPr>
          <a:xfrm>
            <a:off x="10734079" y="226156"/>
            <a:ext cx="1457921" cy="612843"/>
          </a:xfrm>
          <a:prstGeom prst="rect">
            <a:avLst/>
          </a:prstGeom>
        </p:spPr>
      </p:pic>
    </p:spTree>
    <p:extLst>
      <p:ext uri="{BB962C8B-B14F-4D97-AF65-F5344CB8AC3E}">
        <p14:creationId xmlns:p14="http://schemas.microsoft.com/office/powerpoint/2010/main" val="5749319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mp; presenter white">
    <p:spTree>
      <p:nvGrpSpPr>
        <p:cNvPr id="1" name=""/>
        <p:cNvGrpSpPr/>
        <p:nvPr/>
      </p:nvGrpSpPr>
      <p:grpSpPr>
        <a:xfrm>
          <a:off x="0" y="0"/>
          <a:ext cx="0" cy="0"/>
          <a:chOff x="0" y="0"/>
          <a:chExt cx="0" cy="0"/>
        </a:xfrm>
      </p:grpSpPr>
      <p:pic>
        <p:nvPicPr>
          <p:cNvPr id="4" name="Picture 3" descr="Shape, circle&#10;&#10;Description automatically generated">
            <a:extLst>
              <a:ext uri="{FF2B5EF4-FFF2-40B4-BE49-F238E27FC236}">
                <a16:creationId xmlns:a16="http://schemas.microsoft.com/office/drawing/2014/main" id="{99C48C6C-307D-8341-8776-A36AFAFEC8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3500000">
            <a:off x="5020804" y="2911643"/>
            <a:ext cx="1944243" cy="2225236"/>
          </a:xfrm>
          <a:prstGeom prst="rect">
            <a:avLst/>
          </a:prstGeom>
        </p:spPr>
      </p:pic>
      <p:sp>
        <p:nvSpPr>
          <p:cNvPr id="5" name="Text Placeholder 9">
            <a:extLst>
              <a:ext uri="{FF2B5EF4-FFF2-40B4-BE49-F238E27FC236}">
                <a16:creationId xmlns:a16="http://schemas.microsoft.com/office/drawing/2014/main" id="{0C0CAC74-6C1D-C242-A6AA-ABD9DE74FEF0}"/>
              </a:ext>
            </a:extLst>
          </p:cNvPr>
          <p:cNvSpPr>
            <a:spLocks noGrp="1"/>
          </p:cNvSpPr>
          <p:nvPr>
            <p:ph type="body" sz="quarter" idx="11" hasCustomPrompt="1"/>
          </p:nvPr>
        </p:nvSpPr>
        <p:spPr>
          <a:xfrm>
            <a:off x="1381251" y="1642075"/>
            <a:ext cx="9406230" cy="487939"/>
          </a:xfrm>
          <a:prstGeom prst="rect">
            <a:avLst/>
          </a:prstGeom>
        </p:spPr>
        <p:txBody>
          <a:bodyPr anchor="ctr" anchorCtr="0"/>
          <a:lstStyle>
            <a:lvl1pPr marL="0" indent="0" algn="ctr">
              <a:lnSpc>
                <a:spcPct val="100000"/>
              </a:lnSpc>
              <a:spcBef>
                <a:spcPts val="0"/>
              </a:spcBef>
              <a:buNone/>
              <a:defRPr sz="32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8" name="Text Placeholder 22">
            <a:extLst>
              <a:ext uri="{FF2B5EF4-FFF2-40B4-BE49-F238E27FC236}">
                <a16:creationId xmlns:a16="http://schemas.microsoft.com/office/drawing/2014/main" id="{ED3E2F73-80FA-4740-8CAA-0B947925AD91}"/>
              </a:ext>
            </a:extLst>
          </p:cNvPr>
          <p:cNvSpPr>
            <a:spLocks noGrp="1"/>
          </p:cNvSpPr>
          <p:nvPr>
            <p:ph type="body" sz="quarter" idx="12" hasCustomPrompt="1"/>
          </p:nvPr>
        </p:nvSpPr>
        <p:spPr>
          <a:xfrm>
            <a:off x="3581246" y="4263591"/>
            <a:ext cx="3524935" cy="369479"/>
          </a:xfrm>
          <a:prstGeom prst="rect">
            <a:avLst/>
          </a:prstGeom>
        </p:spPr>
        <p:txBody>
          <a:bodyPr/>
          <a:lstStyle>
            <a:lvl1pPr marL="0" indent="0">
              <a:lnSpc>
                <a:spcPct val="100000"/>
              </a:lnSpc>
              <a:spcBef>
                <a:spcPts val="0"/>
              </a:spcBef>
              <a:buNone/>
              <a:defRPr sz="2000" b="1">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9" name="Text Placeholder 22">
            <a:extLst>
              <a:ext uri="{FF2B5EF4-FFF2-40B4-BE49-F238E27FC236}">
                <a16:creationId xmlns:a16="http://schemas.microsoft.com/office/drawing/2014/main" id="{E7B9EA13-00C9-284F-AAC0-D37B003F4322}"/>
              </a:ext>
            </a:extLst>
          </p:cNvPr>
          <p:cNvSpPr>
            <a:spLocks noGrp="1"/>
          </p:cNvSpPr>
          <p:nvPr>
            <p:ph type="body" sz="quarter" idx="13" hasCustomPrompt="1"/>
          </p:nvPr>
        </p:nvSpPr>
        <p:spPr>
          <a:xfrm>
            <a:off x="3581246" y="4652456"/>
            <a:ext cx="3524935" cy="273854"/>
          </a:xfrm>
          <a:prstGeom prst="rect">
            <a:avLst/>
          </a:prstGeom>
        </p:spPr>
        <p:txBody>
          <a:bodyPr lIns="90000" tIns="36000" bIns="36000"/>
          <a:lstStyle>
            <a:lvl1pPr marL="0" indent="0">
              <a:lnSpc>
                <a:spcPct val="100000"/>
              </a:lnSpc>
              <a:spcBef>
                <a:spcPts val="0"/>
              </a:spcBef>
              <a:buNone/>
              <a:defRPr sz="1600" b="0">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10" name="Text Placeholder 22">
            <a:extLst>
              <a:ext uri="{FF2B5EF4-FFF2-40B4-BE49-F238E27FC236}">
                <a16:creationId xmlns:a16="http://schemas.microsoft.com/office/drawing/2014/main" id="{4B91F223-E32E-6546-8115-8838534E4414}"/>
              </a:ext>
            </a:extLst>
          </p:cNvPr>
          <p:cNvSpPr>
            <a:spLocks noGrp="1"/>
          </p:cNvSpPr>
          <p:nvPr>
            <p:ph type="body" sz="quarter" idx="14" hasCustomPrompt="1"/>
          </p:nvPr>
        </p:nvSpPr>
        <p:spPr>
          <a:xfrm>
            <a:off x="3581246" y="4948332"/>
            <a:ext cx="3524935" cy="273854"/>
          </a:xfrm>
          <a:prstGeom prst="rect">
            <a:avLst/>
          </a:prstGeom>
        </p:spPr>
        <p:txBody>
          <a:bodyPr tIns="36000" bIns="36000"/>
          <a:lstStyle>
            <a:lvl1pPr marL="0" indent="0">
              <a:lnSpc>
                <a:spcPct val="100000"/>
              </a:lnSpc>
              <a:spcBef>
                <a:spcPts val="0"/>
              </a:spcBef>
              <a:buNone/>
              <a:defRPr sz="1200" b="0">
                <a:solidFill>
                  <a:srgbClr val="004A87"/>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 Add contact info</a:t>
            </a:r>
            <a:endParaRPr lang="en-IS"/>
          </a:p>
        </p:txBody>
      </p:sp>
      <p:sp>
        <p:nvSpPr>
          <p:cNvPr id="3" name="Picture Placeholder 7">
            <a:extLst>
              <a:ext uri="{FF2B5EF4-FFF2-40B4-BE49-F238E27FC236}">
                <a16:creationId xmlns:a16="http://schemas.microsoft.com/office/drawing/2014/main" id="{16CF0A54-9D04-2A49-A132-BFDDF84FF291}"/>
              </a:ext>
            </a:extLst>
          </p:cNvPr>
          <p:cNvSpPr>
            <a:spLocks noGrp="1"/>
          </p:cNvSpPr>
          <p:nvPr>
            <p:ph type="pic" sz="quarter" idx="10" hasCustomPrompt="1"/>
          </p:nvPr>
        </p:nvSpPr>
        <p:spPr>
          <a:xfrm>
            <a:off x="2490767" y="2550133"/>
            <a:ext cx="1440000" cy="1440000"/>
          </a:xfrm>
          <a:prstGeom prst="rect">
            <a:avLst/>
          </a:prstGeom>
          <a:ln>
            <a:noFill/>
          </a:ln>
        </p:spPr>
        <p:txBody>
          <a:bodyPr anchor="t" anchorCtr="1"/>
          <a:lstStyle>
            <a:lvl1pPr algn="ctr">
              <a:defRPr sz="1800">
                <a:latin typeface="Segoe UI" panose="020B0502040204020203" pitchFamily="34" charset="0"/>
                <a:cs typeface="Segoe UI" panose="020B0502040204020203" pitchFamily="34" charset="0"/>
              </a:defRPr>
            </a:lvl1pPr>
          </a:lstStyle>
          <a:p>
            <a:r>
              <a:rPr lang="en-IS"/>
              <a:t>Profile</a:t>
            </a:r>
          </a:p>
        </p:txBody>
      </p:sp>
      <p:pic>
        <p:nvPicPr>
          <p:cNvPr id="12" name="Picture 11" descr="A picture containing night sky&#10;&#10;Description automatically generated">
            <a:extLst>
              <a:ext uri="{FF2B5EF4-FFF2-40B4-BE49-F238E27FC236}">
                <a16:creationId xmlns:a16="http://schemas.microsoft.com/office/drawing/2014/main" id="{EAFAA614-FB71-7C4D-B24A-811B366D76C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823672" y="2736418"/>
            <a:ext cx="1719562" cy="1916023"/>
          </a:xfrm>
          <a:prstGeom prst="rect">
            <a:avLst/>
          </a:prstGeom>
        </p:spPr>
      </p:pic>
      <p:cxnSp>
        <p:nvCxnSpPr>
          <p:cNvPr id="15" name="Straight Connector 14">
            <a:extLst>
              <a:ext uri="{FF2B5EF4-FFF2-40B4-BE49-F238E27FC236}">
                <a16:creationId xmlns:a16="http://schemas.microsoft.com/office/drawing/2014/main" id="{D4A958D9-CAF9-2E4B-ACC3-FAA0463BE006}"/>
              </a:ext>
            </a:extLst>
          </p:cNvPr>
          <p:cNvCxnSpPr>
            <a:cxnSpLocks/>
          </p:cNvCxnSpPr>
          <p:nvPr userDrawn="1"/>
        </p:nvCxnSpPr>
        <p:spPr>
          <a:xfrm>
            <a:off x="1381252" y="1404520"/>
            <a:ext cx="9406230"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C688575-816C-914A-BC61-D8C49D7F1948}"/>
              </a:ext>
            </a:extLst>
          </p:cNvPr>
          <p:cNvCxnSpPr>
            <a:cxnSpLocks/>
          </p:cNvCxnSpPr>
          <p:nvPr userDrawn="1"/>
        </p:nvCxnSpPr>
        <p:spPr>
          <a:xfrm>
            <a:off x="7524206" y="5133965"/>
            <a:ext cx="3263276"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684DD9D-D97A-F545-AD6F-32C739EF034B}"/>
              </a:ext>
            </a:extLst>
          </p:cNvPr>
          <p:cNvSpPr txBox="1"/>
          <p:nvPr userDrawn="1"/>
        </p:nvSpPr>
        <p:spPr>
          <a:xfrm>
            <a:off x="8130513" y="5133965"/>
            <a:ext cx="205066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err="1">
                <a:solidFill>
                  <a:srgbClr val="004A87"/>
                </a:solidFill>
                <a:latin typeface="Segoe UI" panose="020B0502040204020203" pitchFamily="34" charset="0"/>
                <a:cs typeface="Segoe UI" panose="020B0502040204020203" pitchFamily="34" charset="0"/>
              </a:rPr>
              <a:t>www.LSRetail.com</a:t>
            </a:r>
            <a:endParaRPr lang="en-IS" sz="1000">
              <a:solidFill>
                <a:srgbClr val="004A87"/>
              </a:solidFill>
              <a:latin typeface="Segoe UI" panose="020B0502040204020203" pitchFamily="34" charset="0"/>
              <a:cs typeface="Segoe UI" panose="020B0502040204020203" pitchFamily="34" charset="0"/>
            </a:endParaRPr>
          </a:p>
        </p:txBody>
      </p:sp>
      <p:cxnSp>
        <p:nvCxnSpPr>
          <p:cNvPr id="25" name="Straight Connector 24">
            <a:extLst>
              <a:ext uri="{FF2B5EF4-FFF2-40B4-BE49-F238E27FC236}">
                <a16:creationId xmlns:a16="http://schemas.microsoft.com/office/drawing/2014/main" id="{ADB64D14-4AE8-B041-958B-CEA19A4AC5A7}"/>
              </a:ext>
            </a:extLst>
          </p:cNvPr>
          <p:cNvCxnSpPr>
            <a:cxnSpLocks/>
          </p:cNvCxnSpPr>
          <p:nvPr userDrawn="1"/>
        </p:nvCxnSpPr>
        <p:spPr>
          <a:xfrm>
            <a:off x="1381251" y="5133965"/>
            <a:ext cx="2002029"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8B3C5350-8538-884F-93DB-8AD3866783E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57339" y="2933122"/>
            <a:ext cx="2197004" cy="674022"/>
          </a:xfrm>
          <a:prstGeom prst="rect">
            <a:avLst/>
          </a:prstGeom>
        </p:spPr>
      </p:pic>
    </p:spTree>
    <p:extLst>
      <p:ext uri="{BB962C8B-B14F-4D97-AF65-F5344CB8AC3E}">
        <p14:creationId xmlns:p14="http://schemas.microsoft.com/office/powerpoint/2010/main" val="35744036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mp; 2 presenters white">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25C2E4A4-86DC-F349-8174-F33F78BCF2C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2789665" y="-427770"/>
            <a:ext cx="266793" cy="3060352"/>
          </a:xfrm>
          <a:prstGeom prst="rect">
            <a:avLst/>
          </a:prstGeom>
        </p:spPr>
      </p:pic>
      <p:pic>
        <p:nvPicPr>
          <p:cNvPr id="56" name="Picture 55">
            <a:extLst>
              <a:ext uri="{FF2B5EF4-FFF2-40B4-BE49-F238E27FC236}">
                <a16:creationId xmlns:a16="http://schemas.microsoft.com/office/drawing/2014/main" id="{84384870-28EC-4C42-9C28-5339B22718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flipH="1">
            <a:off x="9135542" y="-427769"/>
            <a:ext cx="266793" cy="3060352"/>
          </a:xfrm>
          <a:prstGeom prst="rect">
            <a:avLst/>
          </a:prstGeom>
        </p:spPr>
      </p:pic>
      <p:pic>
        <p:nvPicPr>
          <p:cNvPr id="4" name="Picture 3" descr="Shape, circle&#10;&#10;Description automatically generated">
            <a:extLst>
              <a:ext uri="{FF2B5EF4-FFF2-40B4-BE49-F238E27FC236}">
                <a16:creationId xmlns:a16="http://schemas.microsoft.com/office/drawing/2014/main" id="{99C48C6C-307D-8341-8776-A36AFAFEC8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2700000">
            <a:off x="5236424" y="4047469"/>
            <a:ext cx="1944243" cy="2225236"/>
          </a:xfrm>
          <a:prstGeom prst="rect">
            <a:avLst/>
          </a:prstGeom>
        </p:spPr>
      </p:pic>
      <p:sp>
        <p:nvSpPr>
          <p:cNvPr id="14" name="Text Placeholder 9">
            <a:extLst>
              <a:ext uri="{FF2B5EF4-FFF2-40B4-BE49-F238E27FC236}">
                <a16:creationId xmlns:a16="http://schemas.microsoft.com/office/drawing/2014/main" id="{FB4A3A2D-EF7A-E34C-9A9D-841AF90B2AB2}"/>
              </a:ext>
            </a:extLst>
          </p:cNvPr>
          <p:cNvSpPr>
            <a:spLocks noGrp="1"/>
          </p:cNvSpPr>
          <p:nvPr>
            <p:ph type="body" sz="quarter" idx="11" hasCustomPrompt="1"/>
          </p:nvPr>
        </p:nvSpPr>
        <p:spPr>
          <a:xfrm>
            <a:off x="1392885" y="1483051"/>
            <a:ext cx="9406230" cy="465290"/>
          </a:xfrm>
          <a:prstGeom prst="rect">
            <a:avLst/>
          </a:prstGeom>
        </p:spPr>
        <p:txBody>
          <a:bodyPr anchor="ctr" anchorCtr="0"/>
          <a:lstStyle>
            <a:lvl1pPr marL="0" indent="0" algn="ctr">
              <a:lnSpc>
                <a:spcPct val="100000"/>
              </a:lnSpc>
              <a:spcBef>
                <a:spcPts val="0"/>
              </a:spcBef>
              <a:buNone/>
              <a:defRPr sz="32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cxnSp>
        <p:nvCxnSpPr>
          <p:cNvPr id="19" name="Straight Connector 18">
            <a:extLst>
              <a:ext uri="{FF2B5EF4-FFF2-40B4-BE49-F238E27FC236}">
                <a16:creationId xmlns:a16="http://schemas.microsoft.com/office/drawing/2014/main" id="{9B4952D5-3955-D34D-9D61-D806455F78E8}"/>
              </a:ext>
            </a:extLst>
          </p:cNvPr>
          <p:cNvCxnSpPr>
            <a:cxnSpLocks/>
          </p:cNvCxnSpPr>
          <p:nvPr userDrawn="1"/>
        </p:nvCxnSpPr>
        <p:spPr>
          <a:xfrm>
            <a:off x="1392885" y="1245496"/>
            <a:ext cx="9406230"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54FF77D9-269F-BA4D-95F8-FF20C18F6E9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74595" y="465009"/>
            <a:ext cx="1642810" cy="504000"/>
          </a:xfrm>
          <a:prstGeom prst="rect">
            <a:avLst/>
          </a:prstGeom>
        </p:spPr>
      </p:pic>
      <p:sp>
        <p:nvSpPr>
          <p:cNvPr id="46" name="Text Placeholder 22">
            <a:extLst>
              <a:ext uri="{FF2B5EF4-FFF2-40B4-BE49-F238E27FC236}">
                <a16:creationId xmlns:a16="http://schemas.microsoft.com/office/drawing/2014/main" id="{8FC4BAFB-2861-DA47-A210-F9C85BD6EAB5}"/>
              </a:ext>
            </a:extLst>
          </p:cNvPr>
          <p:cNvSpPr>
            <a:spLocks noGrp="1"/>
          </p:cNvSpPr>
          <p:nvPr>
            <p:ph type="body" sz="quarter" idx="12" hasCustomPrompt="1"/>
          </p:nvPr>
        </p:nvSpPr>
        <p:spPr>
          <a:xfrm>
            <a:off x="2456776" y="4246941"/>
            <a:ext cx="3338692" cy="369479"/>
          </a:xfrm>
          <a:prstGeom prst="rect">
            <a:avLst/>
          </a:prstGeom>
        </p:spPr>
        <p:txBody>
          <a:bodyPr/>
          <a:lstStyle>
            <a:lvl1pPr marL="0" indent="0" algn="ctr">
              <a:lnSpc>
                <a:spcPct val="100000"/>
              </a:lnSpc>
              <a:spcBef>
                <a:spcPts val="0"/>
              </a:spcBef>
              <a:buNone/>
              <a:defRPr sz="1600" b="1">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47" name="Text Placeholder 22">
            <a:extLst>
              <a:ext uri="{FF2B5EF4-FFF2-40B4-BE49-F238E27FC236}">
                <a16:creationId xmlns:a16="http://schemas.microsoft.com/office/drawing/2014/main" id="{40F7B3BB-8A99-5C42-8141-99767C345FF9}"/>
              </a:ext>
            </a:extLst>
          </p:cNvPr>
          <p:cNvSpPr>
            <a:spLocks noGrp="1"/>
          </p:cNvSpPr>
          <p:nvPr>
            <p:ph type="body" sz="quarter" idx="13" hasCustomPrompt="1"/>
          </p:nvPr>
        </p:nvSpPr>
        <p:spPr>
          <a:xfrm>
            <a:off x="2456776" y="4635806"/>
            <a:ext cx="3338692" cy="273854"/>
          </a:xfrm>
          <a:prstGeom prst="rect">
            <a:avLst/>
          </a:prstGeom>
        </p:spPr>
        <p:txBody>
          <a:bodyPr lIns="90000" tIns="36000" bIns="36000"/>
          <a:lstStyle>
            <a:lvl1pPr marL="0" indent="0" algn="ctr">
              <a:lnSpc>
                <a:spcPct val="100000"/>
              </a:lnSpc>
              <a:spcBef>
                <a:spcPts val="0"/>
              </a:spcBef>
              <a:buNone/>
              <a:defRPr sz="1400" b="0">
                <a:solidFill>
                  <a:srgbClr val="004A87"/>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48" name="Picture Placeholder 7">
            <a:extLst>
              <a:ext uri="{FF2B5EF4-FFF2-40B4-BE49-F238E27FC236}">
                <a16:creationId xmlns:a16="http://schemas.microsoft.com/office/drawing/2014/main" id="{6FCA27B3-5DD3-C143-AAAA-77550CD1065F}"/>
              </a:ext>
            </a:extLst>
          </p:cNvPr>
          <p:cNvSpPr>
            <a:spLocks noGrp="1"/>
          </p:cNvSpPr>
          <p:nvPr>
            <p:ph type="pic" sz="quarter" idx="10" hasCustomPrompt="1"/>
          </p:nvPr>
        </p:nvSpPr>
        <p:spPr>
          <a:xfrm>
            <a:off x="3406122" y="2533483"/>
            <a:ext cx="1440000" cy="1440000"/>
          </a:xfrm>
          <a:prstGeom prst="rect">
            <a:avLst/>
          </a:prstGeom>
          <a:ln>
            <a:noFill/>
          </a:ln>
        </p:spPr>
        <p:txBody>
          <a:bodyPr anchor="t" anchorCtr="1"/>
          <a:lstStyle>
            <a:lvl1pPr algn="ctr">
              <a:defRPr sz="1800">
                <a:solidFill>
                  <a:srgbClr val="313C40"/>
                </a:solidFill>
                <a:latin typeface="Segoe UI" panose="020B0502040204020203" pitchFamily="34" charset="0"/>
                <a:cs typeface="Segoe UI" panose="020B0502040204020203" pitchFamily="34" charset="0"/>
              </a:defRPr>
            </a:lvl1pPr>
          </a:lstStyle>
          <a:p>
            <a:r>
              <a:rPr lang="en-IS"/>
              <a:t>Profile</a:t>
            </a:r>
          </a:p>
        </p:txBody>
      </p:sp>
      <p:cxnSp>
        <p:nvCxnSpPr>
          <p:cNvPr id="49" name="Straight Connector 48">
            <a:extLst>
              <a:ext uri="{FF2B5EF4-FFF2-40B4-BE49-F238E27FC236}">
                <a16:creationId xmlns:a16="http://schemas.microsoft.com/office/drawing/2014/main" id="{E50AEF21-C4E7-4B4A-A55A-2CA9B5B31143}"/>
              </a:ext>
            </a:extLst>
          </p:cNvPr>
          <p:cNvCxnSpPr>
            <a:cxnSpLocks/>
          </p:cNvCxnSpPr>
          <p:nvPr userDrawn="1"/>
        </p:nvCxnSpPr>
        <p:spPr>
          <a:xfrm>
            <a:off x="3125108" y="5117315"/>
            <a:ext cx="2002029"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sp>
        <p:nvSpPr>
          <p:cNvPr id="50" name="Text Placeholder 22">
            <a:extLst>
              <a:ext uri="{FF2B5EF4-FFF2-40B4-BE49-F238E27FC236}">
                <a16:creationId xmlns:a16="http://schemas.microsoft.com/office/drawing/2014/main" id="{36B7450C-EB48-F84E-8AE7-D2C3A69434F1}"/>
              </a:ext>
            </a:extLst>
          </p:cNvPr>
          <p:cNvSpPr>
            <a:spLocks noGrp="1"/>
          </p:cNvSpPr>
          <p:nvPr>
            <p:ph type="body" sz="quarter" idx="14" hasCustomPrompt="1"/>
          </p:nvPr>
        </p:nvSpPr>
        <p:spPr>
          <a:xfrm>
            <a:off x="6421708" y="4246941"/>
            <a:ext cx="3338692" cy="369479"/>
          </a:xfrm>
          <a:prstGeom prst="rect">
            <a:avLst/>
          </a:prstGeom>
        </p:spPr>
        <p:txBody>
          <a:bodyPr/>
          <a:lstStyle>
            <a:lvl1pPr marL="0" indent="0" algn="ctr">
              <a:lnSpc>
                <a:spcPct val="100000"/>
              </a:lnSpc>
              <a:spcBef>
                <a:spcPts val="0"/>
              </a:spcBef>
              <a:buNone/>
              <a:defRPr sz="1600" b="1">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51" name="Text Placeholder 22">
            <a:extLst>
              <a:ext uri="{FF2B5EF4-FFF2-40B4-BE49-F238E27FC236}">
                <a16:creationId xmlns:a16="http://schemas.microsoft.com/office/drawing/2014/main" id="{28C32758-8533-044D-B91C-82229D10574D}"/>
              </a:ext>
            </a:extLst>
          </p:cNvPr>
          <p:cNvSpPr>
            <a:spLocks noGrp="1"/>
          </p:cNvSpPr>
          <p:nvPr>
            <p:ph type="body" sz="quarter" idx="15" hasCustomPrompt="1"/>
          </p:nvPr>
        </p:nvSpPr>
        <p:spPr>
          <a:xfrm>
            <a:off x="6421708" y="4635806"/>
            <a:ext cx="3338692" cy="273854"/>
          </a:xfrm>
          <a:prstGeom prst="rect">
            <a:avLst/>
          </a:prstGeom>
        </p:spPr>
        <p:txBody>
          <a:bodyPr lIns="90000" tIns="36000" bIns="36000"/>
          <a:lstStyle>
            <a:lvl1pPr marL="0" indent="0" algn="ctr">
              <a:lnSpc>
                <a:spcPct val="100000"/>
              </a:lnSpc>
              <a:spcBef>
                <a:spcPts val="0"/>
              </a:spcBef>
              <a:buNone/>
              <a:defRPr sz="1400" b="0">
                <a:solidFill>
                  <a:srgbClr val="004A87"/>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52" name="Picture Placeholder 7">
            <a:extLst>
              <a:ext uri="{FF2B5EF4-FFF2-40B4-BE49-F238E27FC236}">
                <a16:creationId xmlns:a16="http://schemas.microsoft.com/office/drawing/2014/main" id="{90472264-A9E3-5849-9E1F-95B844B59D80}"/>
              </a:ext>
            </a:extLst>
          </p:cNvPr>
          <p:cNvSpPr>
            <a:spLocks noGrp="1"/>
          </p:cNvSpPr>
          <p:nvPr>
            <p:ph type="pic" sz="quarter" idx="16" hasCustomPrompt="1"/>
          </p:nvPr>
        </p:nvSpPr>
        <p:spPr>
          <a:xfrm>
            <a:off x="7371054" y="2533483"/>
            <a:ext cx="1440000" cy="1440000"/>
          </a:xfrm>
          <a:prstGeom prst="rect">
            <a:avLst/>
          </a:prstGeom>
          <a:ln>
            <a:noFill/>
          </a:ln>
        </p:spPr>
        <p:txBody>
          <a:bodyPr anchor="t" anchorCtr="1"/>
          <a:lstStyle>
            <a:lvl1pPr algn="ctr">
              <a:defRPr sz="1800">
                <a:solidFill>
                  <a:srgbClr val="313C40"/>
                </a:solidFill>
                <a:latin typeface="Segoe UI" panose="020B0502040204020203" pitchFamily="34" charset="0"/>
                <a:cs typeface="Segoe UI" panose="020B0502040204020203" pitchFamily="34" charset="0"/>
              </a:defRPr>
            </a:lvl1pPr>
          </a:lstStyle>
          <a:p>
            <a:r>
              <a:rPr lang="en-IS"/>
              <a:t>Profile</a:t>
            </a:r>
          </a:p>
        </p:txBody>
      </p:sp>
      <p:cxnSp>
        <p:nvCxnSpPr>
          <p:cNvPr id="53" name="Straight Connector 52">
            <a:extLst>
              <a:ext uri="{FF2B5EF4-FFF2-40B4-BE49-F238E27FC236}">
                <a16:creationId xmlns:a16="http://schemas.microsoft.com/office/drawing/2014/main" id="{DD17AB8A-E142-B649-82A6-8D4BC5CDF15A}"/>
              </a:ext>
            </a:extLst>
          </p:cNvPr>
          <p:cNvCxnSpPr>
            <a:cxnSpLocks/>
          </p:cNvCxnSpPr>
          <p:nvPr userDrawn="1"/>
        </p:nvCxnSpPr>
        <p:spPr>
          <a:xfrm>
            <a:off x="7090040" y="5117315"/>
            <a:ext cx="2002029"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05465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mp; 3 presenters whit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10176E2-A4BA-CF4E-A970-B8A596DE48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2789665" y="-427770"/>
            <a:ext cx="266793" cy="3060352"/>
          </a:xfrm>
          <a:prstGeom prst="rect">
            <a:avLst/>
          </a:prstGeom>
        </p:spPr>
      </p:pic>
      <p:pic>
        <p:nvPicPr>
          <p:cNvPr id="22" name="Picture 21">
            <a:extLst>
              <a:ext uri="{FF2B5EF4-FFF2-40B4-BE49-F238E27FC236}">
                <a16:creationId xmlns:a16="http://schemas.microsoft.com/office/drawing/2014/main" id="{81F34CA5-E78B-2943-994C-CFEF601187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flipH="1">
            <a:off x="9135542" y="-427769"/>
            <a:ext cx="266793" cy="3060352"/>
          </a:xfrm>
          <a:prstGeom prst="rect">
            <a:avLst/>
          </a:prstGeom>
        </p:spPr>
      </p:pic>
      <p:pic>
        <p:nvPicPr>
          <p:cNvPr id="23" name="Picture 22">
            <a:extLst>
              <a:ext uri="{FF2B5EF4-FFF2-40B4-BE49-F238E27FC236}">
                <a16:creationId xmlns:a16="http://schemas.microsoft.com/office/drawing/2014/main" id="{193967D2-549A-1D44-B760-D1347B37F05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74595" y="465009"/>
            <a:ext cx="1642810" cy="504000"/>
          </a:xfrm>
          <a:prstGeom prst="rect">
            <a:avLst/>
          </a:prstGeom>
        </p:spPr>
      </p:pic>
      <p:pic>
        <p:nvPicPr>
          <p:cNvPr id="4" name="Picture 3" descr="Shape, circle&#10;&#10;Description automatically generated">
            <a:extLst>
              <a:ext uri="{FF2B5EF4-FFF2-40B4-BE49-F238E27FC236}">
                <a16:creationId xmlns:a16="http://schemas.microsoft.com/office/drawing/2014/main" id="{99C48C6C-307D-8341-8776-A36AFAFEC8D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2700000">
            <a:off x="5236424" y="4047469"/>
            <a:ext cx="1944243" cy="2225236"/>
          </a:xfrm>
          <a:prstGeom prst="rect">
            <a:avLst/>
          </a:prstGeom>
        </p:spPr>
      </p:pic>
      <p:sp>
        <p:nvSpPr>
          <p:cNvPr id="14" name="Text Placeholder 9">
            <a:extLst>
              <a:ext uri="{FF2B5EF4-FFF2-40B4-BE49-F238E27FC236}">
                <a16:creationId xmlns:a16="http://schemas.microsoft.com/office/drawing/2014/main" id="{FB4A3A2D-EF7A-E34C-9A9D-841AF90B2AB2}"/>
              </a:ext>
            </a:extLst>
          </p:cNvPr>
          <p:cNvSpPr>
            <a:spLocks noGrp="1"/>
          </p:cNvSpPr>
          <p:nvPr>
            <p:ph type="body" sz="quarter" idx="11" hasCustomPrompt="1"/>
          </p:nvPr>
        </p:nvSpPr>
        <p:spPr>
          <a:xfrm>
            <a:off x="1392885" y="1483051"/>
            <a:ext cx="9406230" cy="465290"/>
          </a:xfrm>
          <a:prstGeom prst="rect">
            <a:avLst/>
          </a:prstGeom>
        </p:spPr>
        <p:txBody>
          <a:bodyPr anchor="ctr" anchorCtr="0"/>
          <a:lstStyle>
            <a:lvl1pPr marL="0" indent="0" algn="ctr">
              <a:lnSpc>
                <a:spcPct val="100000"/>
              </a:lnSpc>
              <a:spcBef>
                <a:spcPts val="0"/>
              </a:spcBef>
              <a:buNone/>
              <a:defRPr sz="32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16" name="Text Placeholder 22">
            <a:extLst>
              <a:ext uri="{FF2B5EF4-FFF2-40B4-BE49-F238E27FC236}">
                <a16:creationId xmlns:a16="http://schemas.microsoft.com/office/drawing/2014/main" id="{563C4FC1-AF12-874D-8EBC-2D7BB0D7D51B}"/>
              </a:ext>
            </a:extLst>
          </p:cNvPr>
          <p:cNvSpPr>
            <a:spLocks noGrp="1"/>
          </p:cNvSpPr>
          <p:nvPr>
            <p:ph type="body" sz="quarter" idx="12" hasCustomPrompt="1"/>
          </p:nvPr>
        </p:nvSpPr>
        <p:spPr>
          <a:xfrm>
            <a:off x="461722" y="4263591"/>
            <a:ext cx="3338692" cy="369479"/>
          </a:xfrm>
          <a:prstGeom prst="rect">
            <a:avLst/>
          </a:prstGeom>
        </p:spPr>
        <p:txBody>
          <a:bodyPr/>
          <a:lstStyle>
            <a:lvl1pPr marL="0" indent="0" algn="ctr">
              <a:lnSpc>
                <a:spcPct val="100000"/>
              </a:lnSpc>
              <a:spcBef>
                <a:spcPts val="0"/>
              </a:spcBef>
              <a:buNone/>
              <a:defRPr sz="1600" b="1">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17" name="Text Placeholder 22">
            <a:extLst>
              <a:ext uri="{FF2B5EF4-FFF2-40B4-BE49-F238E27FC236}">
                <a16:creationId xmlns:a16="http://schemas.microsoft.com/office/drawing/2014/main" id="{2E2FDF5F-9FFF-1C43-981C-BD76E3F35882}"/>
              </a:ext>
            </a:extLst>
          </p:cNvPr>
          <p:cNvSpPr>
            <a:spLocks noGrp="1"/>
          </p:cNvSpPr>
          <p:nvPr>
            <p:ph type="body" sz="quarter" idx="13" hasCustomPrompt="1"/>
          </p:nvPr>
        </p:nvSpPr>
        <p:spPr>
          <a:xfrm>
            <a:off x="461722" y="4652456"/>
            <a:ext cx="3338692" cy="273854"/>
          </a:xfrm>
          <a:prstGeom prst="rect">
            <a:avLst/>
          </a:prstGeom>
        </p:spPr>
        <p:txBody>
          <a:bodyPr lIns="90000" tIns="36000" bIns="36000"/>
          <a:lstStyle>
            <a:lvl1pPr marL="0" indent="0" algn="ctr">
              <a:lnSpc>
                <a:spcPct val="100000"/>
              </a:lnSpc>
              <a:spcBef>
                <a:spcPts val="0"/>
              </a:spcBef>
              <a:buNone/>
              <a:defRPr sz="1400" b="0">
                <a:solidFill>
                  <a:srgbClr val="004A87"/>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18" name="Picture Placeholder 7">
            <a:extLst>
              <a:ext uri="{FF2B5EF4-FFF2-40B4-BE49-F238E27FC236}">
                <a16:creationId xmlns:a16="http://schemas.microsoft.com/office/drawing/2014/main" id="{71BAE84D-7B86-BB42-9EB3-D5A8DC32C910}"/>
              </a:ext>
            </a:extLst>
          </p:cNvPr>
          <p:cNvSpPr>
            <a:spLocks noGrp="1"/>
          </p:cNvSpPr>
          <p:nvPr>
            <p:ph type="pic" sz="quarter" idx="10" hasCustomPrompt="1"/>
          </p:nvPr>
        </p:nvSpPr>
        <p:spPr>
          <a:xfrm>
            <a:off x="1411068" y="2550133"/>
            <a:ext cx="1440000" cy="1440000"/>
          </a:xfrm>
          <a:prstGeom prst="rect">
            <a:avLst/>
          </a:prstGeom>
          <a:ln>
            <a:noFill/>
          </a:ln>
        </p:spPr>
        <p:txBody>
          <a:bodyPr anchor="t" anchorCtr="1"/>
          <a:lstStyle>
            <a:lvl1pPr algn="ctr">
              <a:defRPr sz="1800">
                <a:solidFill>
                  <a:schemeClr val="tx1"/>
                </a:solidFill>
                <a:latin typeface="Segoe UI" panose="020B0502040204020203" pitchFamily="34" charset="0"/>
                <a:cs typeface="Segoe UI" panose="020B0502040204020203" pitchFamily="34" charset="0"/>
              </a:defRPr>
            </a:lvl1pPr>
          </a:lstStyle>
          <a:p>
            <a:r>
              <a:rPr lang="en-IS"/>
              <a:t>Profile</a:t>
            </a:r>
          </a:p>
        </p:txBody>
      </p:sp>
      <p:cxnSp>
        <p:nvCxnSpPr>
          <p:cNvPr id="19" name="Straight Connector 18">
            <a:extLst>
              <a:ext uri="{FF2B5EF4-FFF2-40B4-BE49-F238E27FC236}">
                <a16:creationId xmlns:a16="http://schemas.microsoft.com/office/drawing/2014/main" id="{9B4952D5-3955-D34D-9D61-D806455F78E8}"/>
              </a:ext>
            </a:extLst>
          </p:cNvPr>
          <p:cNvCxnSpPr>
            <a:cxnSpLocks/>
          </p:cNvCxnSpPr>
          <p:nvPr userDrawn="1"/>
        </p:nvCxnSpPr>
        <p:spPr>
          <a:xfrm>
            <a:off x="1392885" y="1245496"/>
            <a:ext cx="9406230"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3C78E71-7820-CD4C-87AC-335D469A66C6}"/>
              </a:ext>
            </a:extLst>
          </p:cNvPr>
          <p:cNvCxnSpPr>
            <a:cxnSpLocks/>
          </p:cNvCxnSpPr>
          <p:nvPr userDrawn="1"/>
        </p:nvCxnSpPr>
        <p:spPr>
          <a:xfrm>
            <a:off x="1130054" y="5133965"/>
            <a:ext cx="2002029"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sp>
        <p:nvSpPr>
          <p:cNvPr id="26" name="Text Placeholder 22">
            <a:extLst>
              <a:ext uri="{FF2B5EF4-FFF2-40B4-BE49-F238E27FC236}">
                <a16:creationId xmlns:a16="http://schemas.microsoft.com/office/drawing/2014/main" id="{2C813984-F125-3845-9801-C17FBF5F85FE}"/>
              </a:ext>
            </a:extLst>
          </p:cNvPr>
          <p:cNvSpPr>
            <a:spLocks noGrp="1"/>
          </p:cNvSpPr>
          <p:nvPr>
            <p:ph type="body" sz="quarter" idx="14" hasCustomPrompt="1"/>
          </p:nvPr>
        </p:nvSpPr>
        <p:spPr>
          <a:xfrm>
            <a:off x="4426654" y="4263591"/>
            <a:ext cx="3338692" cy="369479"/>
          </a:xfrm>
          <a:prstGeom prst="rect">
            <a:avLst/>
          </a:prstGeom>
        </p:spPr>
        <p:txBody>
          <a:bodyPr/>
          <a:lstStyle>
            <a:lvl1pPr marL="0" indent="0" algn="ctr">
              <a:lnSpc>
                <a:spcPct val="100000"/>
              </a:lnSpc>
              <a:spcBef>
                <a:spcPts val="0"/>
              </a:spcBef>
              <a:buNone/>
              <a:defRPr sz="1600" b="1">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27" name="Text Placeholder 22">
            <a:extLst>
              <a:ext uri="{FF2B5EF4-FFF2-40B4-BE49-F238E27FC236}">
                <a16:creationId xmlns:a16="http://schemas.microsoft.com/office/drawing/2014/main" id="{40179083-6A39-984C-97A8-8F3224679B11}"/>
              </a:ext>
            </a:extLst>
          </p:cNvPr>
          <p:cNvSpPr>
            <a:spLocks noGrp="1"/>
          </p:cNvSpPr>
          <p:nvPr>
            <p:ph type="body" sz="quarter" idx="15" hasCustomPrompt="1"/>
          </p:nvPr>
        </p:nvSpPr>
        <p:spPr>
          <a:xfrm>
            <a:off x="4426654" y="4652456"/>
            <a:ext cx="3338692" cy="273854"/>
          </a:xfrm>
          <a:prstGeom prst="rect">
            <a:avLst/>
          </a:prstGeom>
        </p:spPr>
        <p:txBody>
          <a:bodyPr lIns="90000" tIns="36000" bIns="36000"/>
          <a:lstStyle>
            <a:lvl1pPr marL="0" indent="0" algn="ctr">
              <a:lnSpc>
                <a:spcPct val="100000"/>
              </a:lnSpc>
              <a:spcBef>
                <a:spcPts val="0"/>
              </a:spcBef>
              <a:buNone/>
              <a:defRPr sz="1400" b="0">
                <a:solidFill>
                  <a:srgbClr val="004A87"/>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29" name="Picture Placeholder 7">
            <a:extLst>
              <a:ext uri="{FF2B5EF4-FFF2-40B4-BE49-F238E27FC236}">
                <a16:creationId xmlns:a16="http://schemas.microsoft.com/office/drawing/2014/main" id="{D24F7F13-04F0-2047-B520-0170DFB1989B}"/>
              </a:ext>
            </a:extLst>
          </p:cNvPr>
          <p:cNvSpPr>
            <a:spLocks noGrp="1"/>
          </p:cNvSpPr>
          <p:nvPr>
            <p:ph type="pic" sz="quarter" idx="16" hasCustomPrompt="1"/>
          </p:nvPr>
        </p:nvSpPr>
        <p:spPr>
          <a:xfrm>
            <a:off x="5376000" y="2550133"/>
            <a:ext cx="1440000" cy="1440000"/>
          </a:xfrm>
          <a:prstGeom prst="rect">
            <a:avLst/>
          </a:prstGeom>
          <a:ln>
            <a:noFill/>
          </a:ln>
        </p:spPr>
        <p:txBody>
          <a:bodyPr anchor="t" anchorCtr="1"/>
          <a:lstStyle>
            <a:lvl1pPr algn="ctr">
              <a:defRPr sz="1800">
                <a:solidFill>
                  <a:schemeClr val="tx1"/>
                </a:solidFill>
                <a:latin typeface="Segoe UI" panose="020B0502040204020203" pitchFamily="34" charset="0"/>
                <a:cs typeface="Segoe UI" panose="020B0502040204020203" pitchFamily="34" charset="0"/>
              </a:defRPr>
            </a:lvl1pPr>
          </a:lstStyle>
          <a:p>
            <a:r>
              <a:rPr lang="en-IS"/>
              <a:t>Profile</a:t>
            </a:r>
          </a:p>
        </p:txBody>
      </p:sp>
      <p:cxnSp>
        <p:nvCxnSpPr>
          <p:cNvPr id="30" name="Straight Connector 29">
            <a:extLst>
              <a:ext uri="{FF2B5EF4-FFF2-40B4-BE49-F238E27FC236}">
                <a16:creationId xmlns:a16="http://schemas.microsoft.com/office/drawing/2014/main" id="{B41AFBCD-7D9A-9743-B3DC-6754EEC4EEDF}"/>
              </a:ext>
            </a:extLst>
          </p:cNvPr>
          <p:cNvCxnSpPr>
            <a:cxnSpLocks/>
          </p:cNvCxnSpPr>
          <p:nvPr userDrawn="1"/>
        </p:nvCxnSpPr>
        <p:spPr>
          <a:xfrm>
            <a:off x="5094986" y="5133965"/>
            <a:ext cx="2002029"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sp>
        <p:nvSpPr>
          <p:cNvPr id="31" name="Text Placeholder 22">
            <a:extLst>
              <a:ext uri="{FF2B5EF4-FFF2-40B4-BE49-F238E27FC236}">
                <a16:creationId xmlns:a16="http://schemas.microsoft.com/office/drawing/2014/main" id="{AB829C41-F5FD-A048-AD59-448566EC0AF8}"/>
              </a:ext>
            </a:extLst>
          </p:cNvPr>
          <p:cNvSpPr>
            <a:spLocks noGrp="1"/>
          </p:cNvSpPr>
          <p:nvPr>
            <p:ph type="body" sz="quarter" idx="17" hasCustomPrompt="1"/>
          </p:nvPr>
        </p:nvSpPr>
        <p:spPr>
          <a:xfrm>
            <a:off x="8401331" y="4263591"/>
            <a:ext cx="3338692" cy="369479"/>
          </a:xfrm>
          <a:prstGeom prst="rect">
            <a:avLst/>
          </a:prstGeom>
        </p:spPr>
        <p:txBody>
          <a:bodyPr/>
          <a:lstStyle>
            <a:lvl1pPr marL="0" indent="0" algn="ctr">
              <a:lnSpc>
                <a:spcPct val="100000"/>
              </a:lnSpc>
              <a:spcBef>
                <a:spcPts val="0"/>
              </a:spcBef>
              <a:buNone/>
              <a:defRPr sz="1600" b="1">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32" name="Text Placeholder 22">
            <a:extLst>
              <a:ext uri="{FF2B5EF4-FFF2-40B4-BE49-F238E27FC236}">
                <a16:creationId xmlns:a16="http://schemas.microsoft.com/office/drawing/2014/main" id="{E43DB8D2-8BED-0646-B08B-6D570C6F509F}"/>
              </a:ext>
            </a:extLst>
          </p:cNvPr>
          <p:cNvSpPr>
            <a:spLocks noGrp="1"/>
          </p:cNvSpPr>
          <p:nvPr>
            <p:ph type="body" sz="quarter" idx="18" hasCustomPrompt="1"/>
          </p:nvPr>
        </p:nvSpPr>
        <p:spPr>
          <a:xfrm>
            <a:off x="8401331" y="4652456"/>
            <a:ext cx="3338692" cy="273854"/>
          </a:xfrm>
          <a:prstGeom prst="rect">
            <a:avLst/>
          </a:prstGeom>
        </p:spPr>
        <p:txBody>
          <a:bodyPr lIns="90000" tIns="36000" bIns="36000"/>
          <a:lstStyle>
            <a:lvl1pPr marL="0" indent="0" algn="ctr">
              <a:lnSpc>
                <a:spcPct val="100000"/>
              </a:lnSpc>
              <a:spcBef>
                <a:spcPts val="0"/>
              </a:spcBef>
              <a:buNone/>
              <a:defRPr sz="1400" b="0">
                <a:solidFill>
                  <a:srgbClr val="004A87"/>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33" name="Picture Placeholder 7">
            <a:extLst>
              <a:ext uri="{FF2B5EF4-FFF2-40B4-BE49-F238E27FC236}">
                <a16:creationId xmlns:a16="http://schemas.microsoft.com/office/drawing/2014/main" id="{E1337236-81FD-DD4A-B051-576B0A262CD5}"/>
              </a:ext>
            </a:extLst>
          </p:cNvPr>
          <p:cNvSpPr>
            <a:spLocks noGrp="1"/>
          </p:cNvSpPr>
          <p:nvPr>
            <p:ph type="pic" sz="quarter" idx="19" hasCustomPrompt="1"/>
          </p:nvPr>
        </p:nvSpPr>
        <p:spPr>
          <a:xfrm>
            <a:off x="9350677" y="2550133"/>
            <a:ext cx="1440000" cy="1440000"/>
          </a:xfrm>
          <a:prstGeom prst="rect">
            <a:avLst/>
          </a:prstGeom>
          <a:ln>
            <a:noFill/>
          </a:ln>
        </p:spPr>
        <p:txBody>
          <a:bodyPr anchor="t" anchorCtr="1"/>
          <a:lstStyle>
            <a:lvl1pPr algn="ctr">
              <a:defRPr sz="1800">
                <a:solidFill>
                  <a:schemeClr val="tx1"/>
                </a:solidFill>
                <a:latin typeface="Segoe UI" panose="020B0502040204020203" pitchFamily="34" charset="0"/>
                <a:cs typeface="Segoe UI" panose="020B0502040204020203" pitchFamily="34" charset="0"/>
              </a:defRPr>
            </a:lvl1pPr>
          </a:lstStyle>
          <a:p>
            <a:r>
              <a:rPr lang="en-IS"/>
              <a:t>Profile</a:t>
            </a:r>
          </a:p>
        </p:txBody>
      </p:sp>
      <p:cxnSp>
        <p:nvCxnSpPr>
          <p:cNvPr id="34" name="Straight Connector 33">
            <a:extLst>
              <a:ext uri="{FF2B5EF4-FFF2-40B4-BE49-F238E27FC236}">
                <a16:creationId xmlns:a16="http://schemas.microsoft.com/office/drawing/2014/main" id="{B6D534B3-E1D2-9E42-8364-9E9294E09727}"/>
              </a:ext>
            </a:extLst>
          </p:cNvPr>
          <p:cNvCxnSpPr>
            <a:cxnSpLocks/>
          </p:cNvCxnSpPr>
          <p:nvPr userDrawn="1"/>
        </p:nvCxnSpPr>
        <p:spPr>
          <a:xfrm>
            <a:off x="9069663" y="5133965"/>
            <a:ext cx="2002029"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129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speakers A">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11322E-7F33-F74D-9102-5206D0206522}"/>
              </a:ext>
            </a:extLst>
          </p:cNvPr>
          <p:cNvPicPr>
            <a:picLocks noChangeAspect="1"/>
          </p:cNvPicPr>
          <p:nvPr userDrawn="1"/>
        </p:nvPicPr>
        <p:blipFill>
          <a:blip r:embed="rId2"/>
          <a:srcRect/>
          <a:stretch/>
        </p:blipFill>
        <p:spPr>
          <a:xfrm>
            <a:off x="0" y="0"/>
            <a:ext cx="12192000" cy="6858000"/>
          </a:xfrm>
          <a:prstGeom prst="rect">
            <a:avLst/>
          </a:prstGeom>
        </p:spPr>
      </p:pic>
      <p:sp>
        <p:nvSpPr>
          <p:cNvPr id="6" name="Text Placeholder 5">
            <a:extLst>
              <a:ext uri="{FF2B5EF4-FFF2-40B4-BE49-F238E27FC236}">
                <a16:creationId xmlns:a16="http://schemas.microsoft.com/office/drawing/2014/main" id="{B461A522-896C-5949-A91A-B4AB116AD849}"/>
              </a:ext>
            </a:extLst>
          </p:cNvPr>
          <p:cNvSpPr>
            <a:spLocks noGrp="1"/>
          </p:cNvSpPr>
          <p:nvPr>
            <p:ph type="body" sz="quarter" idx="10" hasCustomPrompt="1"/>
          </p:nvPr>
        </p:nvSpPr>
        <p:spPr>
          <a:xfrm>
            <a:off x="5086555" y="2374900"/>
            <a:ext cx="6489495" cy="560029"/>
          </a:xfrm>
          <a:prstGeom prst="rect">
            <a:avLst/>
          </a:prstGeom>
        </p:spPr>
        <p:txBody>
          <a:bodyPr anchor="t" anchorCtr="0"/>
          <a:lstStyle>
            <a:lvl1pPr marL="0" indent="0" algn="ctr">
              <a:buNone/>
              <a:defRPr sz="3600" b="1">
                <a:solidFill>
                  <a:srgbClr val="5FCC50"/>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Session title</a:t>
            </a:r>
          </a:p>
        </p:txBody>
      </p:sp>
      <p:sp>
        <p:nvSpPr>
          <p:cNvPr id="7" name="Text Placeholder 5">
            <a:extLst>
              <a:ext uri="{FF2B5EF4-FFF2-40B4-BE49-F238E27FC236}">
                <a16:creationId xmlns:a16="http://schemas.microsoft.com/office/drawing/2014/main" id="{C600FFE9-A966-0740-91F7-749B53EEBA4F}"/>
              </a:ext>
            </a:extLst>
          </p:cNvPr>
          <p:cNvSpPr>
            <a:spLocks noGrp="1"/>
          </p:cNvSpPr>
          <p:nvPr>
            <p:ph type="body" sz="quarter" idx="11" hasCustomPrompt="1"/>
          </p:nvPr>
        </p:nvSpPr>
        <p:spPr>
          <a:xfrm>
            <a:off x="5086555" y="3038577"/>
            <a:ext cx="6489495" cy="560029"/>
          </a:xfrm>
          <a:prstGeom prst="rect">
            <a:avLst/>
          </a:prstGeom>
        </p:spPr>
        <p:txBody>
          <a:bodyPr anchor="t" anchorCtr="0"/>
          <a:lstStyle>
            <a:lvl1pPr marL="0" indent="0" algn="ctr">
              <a:buNone/>
              <a:defRPr sz="2400" b="0">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Session subtitle</a:t>
            </a:r>
          </a:p>
        </p:txBody>
      </p:sp>
      <p:sp>
        <p:nvSpPr>
          <p:cNvPr id="8" name="Text Placeholder 5">
            <a:extLst>
              <a:ext uri="{FF2B5EF4-FFF2-40B4-BE49-F238E27FC236}">
                <a16:creationId xmlns:a16="http://schemas.microsoft.com/office/drawing/2014/main" id="{3DE73AC2-DD3E-9B43-8479-D8B11743DBEA}"/>
              </a:ext>
            </a:extLst>
          </p:cNvPr>
          <p:cNvSpPr>
            <a:spLocks noGrp="1"/>
          </p:cNvSpPr>
          <p:nvPr>
            <p:ph type="body" sz="quarter" idx="12" hasCustomPrompt="1"/>
          </p:nvPr>
        </p:nvSpPr>
        <p:spPr>
          <a:xfrm>
            <a:off x="5867606" y="4188952"/>
            <a:ext cx="2374694" cy="348214"/>
          </a:xfrm>
          <a:prstGeom prst="rect">
            <a:avLst/>
          </a:prstGeom>
        </p:spPr>
        <p:txBody>
          <a:bodyPr anchor="t" anchorCtr="0"/>
          <a:lstStyle>
            <a:lvl1pPr marL="0" indent="0" algn="ctr">
              <a:buNone/>
              <a:defRPr sz="18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Speaker name</a:t>
            </a:r>
          </a:p>
        </p:txBody>
      </p:sp>
      <p:sp>
        <p:nvSpPr>
          <p:cNvPr id="9" name="Text Placeholder 5">
            <a:extLst>
              <a:ext uri="{FF2B5EF4-FFF2-40B4-BE49-F238E27FC236}">
                <a16:creationId xmlns:a16="http://schemas.microsoft.com/office/drawing/2014/main" id="{AF41A4B0-6CC2-8B4F-A0DE-E6701D0D8C0C}"/>
              </a:ext>
            </a:extLst>
          </p:cNvPr>
          <p:cNvSpPr>
            <a:spLocks noGrp="1"/>
          </p:cNvSpPr>
          <p:nvPr>
            <p:ph type="body" sz="quarter" idx="13" hasCustomPrompt="1"/>
          </p:nvPr>
        </p:nvSpPr>
        <p:spPr>
          <a:xfrm>
            <a:off x="5867606" y="4552750"/>
            <a:ext cx="2374694" cy="348214"/>
          </a:xfrm>
          <a:prstGeom prst="rect">
            <a:avLst/>
          </a:prstGeom>
        </p:spPr>
        <p:txBody>
          <a:bodyPr anchor="t" anchorCtr="0"/>
          <a:lstStyle>
            <a:lvl1pPr marL="0" indent="0" algn="ctr">
              <a:buNone/>
              <a:defRPr sz="1800" b="0">
                <a:solidFill>
                  <a:srgbClr val="5FCC50"/>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Job title</a:t>
            </a:r>
          </a:p>
        </p:txBody>
      </p:sp>
      <p:sp>
        <p:nvSpPr>
          <p:cNvPr id="10" name="Text Placeholder 5">
            <a:extLst>
              <a:ext uri="{FF2B5EF4-FFF2-40B4-BE49-F238E27FC236}">
                <a16:creationId xmlns:a16="http://schemas.microsoft.com/office/drawing/2014/main" id="{DE5DEF4D-B087-0F4C-AEA3-4F5D7693C0CC}"/>
              </a:ext>
            </a:extLst>
          </p:cNvPr>
          <p:cNvSpPr>
            <a:spLocks noGrp="1"/>
          </p:cNvSpPr>
          <p:nvPr>
            <p:ph type="body" sz="quarter" idx="14" hasCustomPrompt="1"/>
          </p:nvPr>
        </p:nvSpPr>
        <p:spPr>
          <a:xfrm>
            <a:off x="8420306" y="4188952"/>
            <a:ext cx="2374694" cy="348214"/>
          </a:xfrm>
          <a:prstGeom prst="rect">
            <a:avLst/>
          </a:prstGeom>
        </p:spPr>
        <p:txBody>
          <a:bodyPr anchor="t" anchorCtr="0"/>
          <a:lstStyle>
            <a:lvl1pPr marL="0" indent="0" algn="ctr">
              <a:buNone/>
              <a:defRPr sz="18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Speaker name</a:t>
            </a:r>
          </a:p>
        </p:txBody>
      </p:sp>
      <p:sp>
        <p:nvSpPr>
          <p:cNvPr id="11" name="Text Placeholder 5">
            <a:extLst>
              <a:ext uri="{FF2B5EF4-FFF2-40B4-BE49-F238E27FC236}">
                <a16:creationId xmlns:a16="http://schemas.microsoft.com/office/drawing/2014/main" id="{9E3B26F5-A19C-D249-9274-FEE4E14C876C}"/>
              </a:ext>
            </a:extLst>
          </p:cNvPr>
          <p:cNvSpPr>
            <a:spLocks noGrp="1"/>
          </p:cNvSpPr>
          <p:nvPr>
            <p:ph type="body" sz="quarter" idx="15" hasCustomPrompt="1"/>
          </p:nvPr>
        </p:nvSpPr>
        <p:spPr>
          <a:xfrm>
            <a:off x="8420306" y="4552750"/>
            <a:ext cx="2374694" cy="348214"/>
          </a:xfrm>
          <a:prstGeom prst="rect">
            <a:avLst/>
          </a:prstGeom>
        </p:spPr>
        <p:txBody>
          <a:bodyPr anchor="t" anchorCtr="0"/>
          <a:lstStyle>
            <a:lvl1pPr marL="0" indent="0" algn="ctr">
              <a:buNone/>
              <a:defRPr sz="1800" b="0">
                <a:solidFill>
                  <a:srgbClr val="5FCC50"/>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Job title</a:t>
            </a:r>
          </a:p>
        </p:txBody>
      </p:sp>
    </p:spTree>
    <p:extLst>
      <p:ext uri="{BB962C8B-B14F-4D97-AF65-F5344CB8AC3E}">
        <p14:creationId xmlns:p14="http://schemas.microsoft.com/office/powerpoint/2010/main" val="10060640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verview white">
    <p:spTree>
      <p:nvGrpSpPr>
        <p:cNvPr id="1" name=""/>
        <p:cNvGrpSpPr/>
        <p:nvPr/>
      </p:nvGrpSpPr>
      <p:grpSpPr>
        <a:xfrm>
          <a:off x="0" y="0"/>
          <a:ext cx="0" cy="0"/>
          <a:chOff x="0" y="0"/>
          <a:chExt cx="0" cy="0"/>
        </a:xfrm>
      </p:grpSpPr>
      <p:pic>
        <p:nvPicPr>
          <p:cNvPr id="25" name="Picture 24" descr="Shape, circle&#10;&#10;Description automatically generated">
            <a:extLst>
              <a:ext uri="{FF2B5EF4-FFF2-40B4-BE49-F238E27FC236}">
                <a16:creationId xmlns:a16="http://schemas.microsoft.com/office/drawing/2014/main" id="{2A1928E7-EE5D-E44E-A940-AE7CE8EA62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pic>
        <p:nvPicPr>
          <p:cNvPr id="28" name="Picture 27">
            <a:extLst>
              <a:ext uri="{FF2B5EF4-FFF2-40B4-BE49-F238E27FC236}">
                <a16:creationId xmlns:a16="http://schemas.microsoft.com/office/drawing/2014/main" id="{54F9B136-56E3-BB47-8135-3E8DBB69F10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10800000">
            <a:off x="11495953" y="3797648"/>
            <a:ext cx="696047" cy="3060352"/>
          </a:xfrm>
          <a:prstGeom prst="rect">
            <a:avLst/>
          </a:prstGeom>
        </p:spPr>
      </p:pic>
      <p:sp>
        <p:nvSpPr>
          <p:cNvPr id="21" name="Text Placeholder 9">
            <a:extLst>
              <a:ext uri="{FF2B5EF4-FFF2-40B4-BE49-F238E27FC236}">
                <a16:creationId xmlns:a16="http://schemas.microsoft.com/office/drawing/2014/main" id="{F11BBCE6-BA47-734B-9586-CD2D4C36FF62}"/>
              </a:ext>
            </a:extLst>
          </p:cNvPr>
          <p:cNvSpPr>
            <a:spLocks noGrp="1"/>
          </p:cNvSpPr>
          <p:nvPr>
            <p:ph type="body" sz="quarter" idx="11" hasCustomPrompt="1"/>
          </p:nvPr>
        </p:nvSpPr>
        <p:spPr>
          <a:xfrm>
            <a:off x="308340" y="634969"/>
            <a:ext cx="9406230" cy="487939"/>
          </a:xfrm>
          <a:prstGeom prst="rect">
            <a:avLst/>
          </a:prstGeom>
        </p:spPr>
        <p:txBody>
          <a:bodyPr anchor="ctr" anchorCtr="0"/>
          <a:lstStyle>
            <a:lvl1pPr marL="0" indent="0" algn="l">
              <a:lnSpc>
                <a:spcPct val="100000"/>
              </a:lnSpc>
              <a:spcBef>
                <a:spcPts val="0"/>
              </a:spcBef>
              <a:buNone/>
              <a:defRPr sz="36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Today’s agenda or insert your title</a:t>
            </a:r>
          </a:p>
        </p:txBody>
      </p:sp>
      <p:sp>
        <p:nvSpPr>
          <p:cNvPr id="22" name="Text Placeholder 22">
            <a:extLst>
              <a:ext uri="{FF2B5EF4-FFF2-40B4-BE49-F238E27FC236}">
                <a16:creationId xmlns:a16="http://schemas.microsoft.com/office/drawing/2014/main" id="{1AF7E2AF-C406-F74A-9927-0F75E0DB7829}"/>
              </a:ext>
            </a:extLst>
          </p:cNvPr>
          <p:cNvSpPr>
            <a:spLocks noGrp="1"/>
          </p:cNvSpPr>
          <p:nvPr>
            <p:ph type="body" sz="quarter" idx="12" hasCustomPrompt="1"/>
          </p:nvPr>
        </p:nvSpPr>
        <p:spPr>
          <a:xfrm>
            <a:off x="308340" y="1346768"/>
            <a:ext cx="9417864" cy="5226101"/>
          </a:xfrm>
          <a:prstGeom prst="rect">
            <a:avLst/>
          </a:prstGeom>
        </p:spPr>
        <p:txBody>
          <a:bodyPr/>
          <a:lstStyle>
            <a:lvl1pPr marL="0" indent="0" algn="l">
              <a:lnSpc>
                <a:spcPct val="100000"/>
              </a:lnSpc>
              <a:spcBef>
                <a:spcPts val="0"/>
              </a:spcBef>
              <a:buNone/>
              <a:defRPr sz="2400" b="0">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Insert text</a:t>
            </a:r>
            <a:endParaRPr lang="en-IS"/>
          </a:p>
        </p:txBody>
      </p:sp>
      <p:cxnSp>
        <p:nvCxnSpPr>
          <p:cNvPr id="23" name="Straight Connector 22">
            <a:extLst>
              <a:ext uri="{FF2B5EF4-FFF2-40B4-BE49-F238E27FC236}">
                <a16:creationId xmlns:a16="http://schemas.microsoft.com/office/drawing/2014/main" id="{BB5EC24E-E101-CF40-BB29-E653A3FE457B}"/>
              </a:ext>
            </a:extLst>
          </p:cNvPr>
          <p:cNvCxnSpPr>
            <a:cxnSpLocks/>
          </p:cNvCxnSpPr>
          <p:nvPr userDrawn="1"/>
        </p:nvCxnSpPr>
        <p:spPr>
          <a:xfrm>
            <a:off x="319974" y="397414"/>
            <a:ext cx="9406230"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D0D126D8-1654-884C-9ED7-85AF26CC8FBA}"/>
              </a:ext>
            </a:extLst>
          </p:cNvPr>
          <p:cNvPicPr>
            <a:picLocks noChangeAspect="1"/>
          </p:cNvPicPr>
          <p:nvPr userDrawn="1"/>
        </p:nvPicPr>
        <p:blipFill>
          <a:blip r:embed="rId4"/>
          <a:stretch>
            <a:fillRect/>
          </a:stretch>
        </p:blipFill>
        <p:spPr>
          <a:xfrm>
            <a:off x="10734079" y="226156"/>
            <a:ext cx="1457921" cy="612843"/>
          </a:xfrm>
          <a:prstGeom prst="rect">
            <a:avLst/>
          </a:prstGeom>
        </p:spPr>
      </p:pic>
    </p:spTree>
    <p:extLst>
      <p:ext uri="{BB962C8B-B14F-4D97-AF65-F5344CB8AC3E}">
        <p14:creationId xmlns:p14="http://schemas.microsoft.com/office/powerpoint/2010/main" val="380427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asic title and text">
    <p:spTree>
      <p:nvGrpSpPr>
        <p:cNvPr id="1" name=""/>
        <p:cNvGrpSpPr/>
        <p:nvPr/>
      </p:nvGrpSpPr>
      <p:grpSpPr>
        <a:xfrm>
          <a:off x="0" y="0"/>
          <a:ext cx="0" cy="0"/>
          <a:chOff x="0" y="0"/>
          <a:chExt cx="0" cy="0"/>
        </a:xfrm>
      </p:grpSpPr>
      <p:pic>
        <p:nvPicPr>
          <p:cNvPr id="15" name="Picture 14" descr="Shape, circle&#10;&#10;Description automatically generated">
            <a:extLst>
              <a:ext uri="{FF2B5EF4-FFF2-40B4-BE49-F238E27FC236}">
                <a16:creationId xmlns:a16="http://schemas.microsoft.com/office/drawing/2014/main" id="{A76332B7-41C2-5A43-AC28-AD522B5457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sp>
        <p:nvSpPr>
          <p:cNvPr id="7" name="Text Placeholder 22">
            <a:extLst>
              <a:ext uri="{FF2B5EF4-FFF2-40B4-BE49-F238E27FC236}">
                <a16:creationId xmlns:a16="http://schemas.microsoft.com/office/drawing/2014/main" id="{48E298CB-16C6-624D-A6D1-435E625C7616}"/>
              </a:ext>
            </a:extLst>
          </p:cNvPr>
          <p:cNvSpPr>
            <a:spLocks noGrp="1"/>
          </p:cNvSpPr>
          <p:nvPr>
            <p:ph type="body" sz="quarter" idx="13" hasCustomPrompt="1"/>
          </p:nvPr>
        </p:nvSpPr>
        <p:spPr>
          <a:xfrm>
            <a:off x="979568" y="1060316"/>
            <a:ext cx="10857298" cy="4990288"/>
          </a:xfrm>
          <a:prstGeom prst="rect">
            <a:avLst/>
          </a:prstGeom>
        </p:spPr>
        <p:txBody>
          <a:bodyPr/>
          <a:lstStyle>
            <a:lvl1pPr marL="0">
              <a:spcBef>
                <a:spcPts val="1200"/>
              </a:spcBef>
              <a:buNone/>
              <a:defRPr sz="2000">
                <a:solidFill>
                  <a:srgbClr val="313C40"/>
                </a:solidFill>
                <a:latin typeface="Segoe UI" panose="020B0502040204020203" pitchFamily="34" charset="0"/>
                <a:cs typeface="Segoe UI" panose="020B0502040204020203" pitchFamily="34" charset="0"/>
              </a:defRPr>
            </a:lvl1pPr>
            <a:lvl2pPr>
              <a:spcBef>
                <a:spcPts val="1200"/>
              </a:spcBef>
              <a:buNone/>
              <a:defRPr sz="2000">
                <a:solidFill>
                  <a:srgbClr val="313C40"/>
                </a:solidFill>
                <a:latin typeface="Segoe UI" panose="020B0502040204020203" pitchFamily="34" charset="0"/>
                <a:cs typeface="Segoe UI" panose="020B0502040204020203" pitchFamily="34" charset="0"/>
              </a:defRPr>
            </a:lvl2pPr>
            <a:lvl3pPr>
              <a:spcBef>
                <a:spcPts val="1200"/>
              </a:spcBef>
              <a:buNone/>
              <a:defRPr sz="1800">
                <a:solidFill>
                  <a:srgbClr val="313C40"/>
                </a:solidFill>
                <a:latin typeface="Segoe UI" panose="020B0502040204020203" pitchFamily="34" charset="0"/>
                <a:cs typeface="Segoe UI" panose="020B0502040204020203" pitchFamily="34" charset="0"/>
              </a:defRPr>
            </a:lvl3pPr>
            <a:lvl4pPr>
              <a:spcBef>
                <a:spcPts val="1200"/>
              </a:spcBef>
              <a:buNone/>
              <a:defRPr sz="1600">
                <a:solidFill>
                  <a:srgbClr val="313C40"/>
                </a:solidFill>
                <a:latin typeface="Segoe UI" panose="020B0502040204020203" pitchFamily="34" charset="0"/>
                <a:cs typeface="Segoe UI" panose="020B0502040204020203" pitchFamily="34" charset="0"/>
              </a:defRPr>
            </a:lvl4pPr>
            <a:lvl5pPr>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8" name="Picture 7">
            <a:extLst>
              <a:ext uri="{FF2B5EF4-FFF2-40B4-BE49-F238E27FC236}">
                <a16:creationId xmlns:a16="http://schemas.microsoft.com/office/drawing/2014/main" id="{F39024AA-2A7A-C94C-99DC-F1CAA64D3706}"/>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18" name="Text Placeholder 9">
            <a:extLst>
              <a:ext uri="{FF2B5EF4-FFF2-40B4-BE49-F238E27FC236}">
                <a16:creationId xmlns:a16="http://schemas.microsoft.com/office/drawing/2014/main" id="{28A99E04-C174-6B4F-AC5C-07A87C40E064}"/>
              </a:ext>
            </a:extLst>
          </p:cNvPr>
          <p:cNvSpPr>
            <a:spLocks noGrp="1"/>
          </p:cNvSpPr>
          <p:nvPr>
            <p:ph type="body" sz="quarter" idx="11" hasCustomPrompt="1"/>
          </p:nvPr>
        </p:nvSpPr>
        <p:spPr>
          <a:xfrm>
            <a:off x="979569" y="266459"/>
            <a:ext cx="9388797" cy="569997"/>
          </a:xfrm>
          <a:prstGeom prst="rect">
            <a:avLst/>
          </a:prstGeom>
        </p:spPr>
        <p:txBody>
          <a:bodyPr/>
          <a:lstStyle>
            <a:lvl1pPr>
              <a:buNone/>
              <a:defRPr sz="40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pic>
        <p:nvPicPr>
          <p:cNvPr id="20" name="Picture 19">
            <a:extLst>
              <a:ext uri="{FF2B5EF4-FFF2-40B4-BE49-F238E27FC236}">
                <a16:creationId xmlns:a16="http://schemas.microsoft.com/office/drawing/2014/main" id="{118A5AA2-E7DD-8E46-98EA-79E5E4E99E4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 y="0"/>
            <a:ext cx="696047" cy="3060352"/>
          </a:xfrm>
          <a:prstGeom prst="rect">
            <a:avLst/>
          </a:prstGeom>
        </p:spPr>
      </p:pic>
      <p:pic>
        <p:nvPicPr>
          <p:cNvPr id="27" name="Picture 26">
            <a:extLst>
              <a:ext uri="{FF2B5EF4-FFF2-40B4-BE49-F238E27FC236}">
                <a16:creationId xmlns:a16="http://schemas.microsoft.com/office/drawing/2014/main" id="{3893910B-0938-B546-845E-99C8FD4859A3}"/>
              </a:ext>
            </a:extLst>
          </p:cNvPr>
          <p:cNvPicPr>
            <a:picLocks noChangeAspect="1"/>
          </p:cNvPicPr>
          <p:nvPr userDrawn="1"/>
        </p:nvPicPr>
        <p:blipFill>
          <a:blip r:embed="rId5"/>
          <a:stretch>
            <a:fillRect/>
          </a:stretch>
        </p:blipFill>
        <p:spPr>
          <a:xfrm>
            <a:off x="0" y="6447318"/>
            <a:ext cx="6272784" cy="410682"/>
          </a:xfrm>
          <a:prstGeom prst="rect">
            <a:avLst/>
          </a:prstGeom>
        </p:spPr>
      </p:pic>
    </p:spTree>
    <p:extLst>
      <p:ext uri="{BB962C8B-B14F-4D97-AF65-F5344CB8AC3E}">
        <p14:creationId xmlns:p14="http://schemas.microsoft.com/office/powerpoint/2010/main" val="3331582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asic title and image">
    <p:spTree>
      <p:nvGrpSpPr>
        <p:cNvPr id="1" name=""/>
        <p:cNvGrpSpPr/>
        <p:nvPr/>
      </p:nvGrpSpPr>
      <p:grpSpPr>
        <a:xfrm>
          <a:off x="0" y="0"/>
          <a:ext cx="0" cy="0"/>
          <a:chOff x="0" y="0"/>
          <a:chExt cx="0" cy="0"/>
        </a:xfrm>
      </p:grpSpPr>
      <p:pic>
        <p:nvPicPr>
          <p:cNvPr id="15" name="Picture 14" descr="Shape, circle&#10;&#10;Description automatically generated">
            <a:extLst>
              <a:ext uri="{FF2B5EF4-FFF2-40B4-BE49-F238E27FC236}">
                <a16:creationId xmlns:a16="http://schemas.microsoft.com/office/drawing/2014/main" id="{A76332B7-41C2-5A43-AC28-AD522B5457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pic>
        <p:nvPicPr>
          <p:cNvPr id="8" name="Picture 7">
            <a:extLst>
              <a:ext uri="{FF2B5EF4-FFF2-40B4-BE49-F238E27FC236}">
                <a16:creationId xmlns:a16="http://schemas.microsoft.com/office/drawing/2014/main" id="{F39024AA-2A7A-C94C-99DC-F1CAA64D3706}"/>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18" name="Text Placeholder 9">
            <a:extLst>
              <a:ext uri="{FF2B5EF4-FFF2-40B4-BE49-F238E27FC236}">
                <a16:creationId xmlns:a16="http://schemas.microsoft.com/office/drawing/2014/main" id="{28A99E04-C174-6B4F-AC5C-07A87C40E064}"/>
              </a:ext>
            </a:extLst>
          </p:cNvPr>
          <p:cNvSpPr>
            <a:spLocks noGrp="1"/>
          </p:cNvSpPr>
          <p:nvPr>
            <p:ph type="body" sz="quarter" idx="11" hasCustomPrompt="1"/>
          </p:nvPr>
        </p:nvSpPr>
        <p:spPr>
          <a:xfrm>
            <a:off x="979569" y="266459"/>
            <a:ext cx="9388797" cy="569997"/>
          </a:xfrm>
          <a:prstGeom prst="rect">
            <a:avLst/>
          </a:prstGeom>
        </p:spPr>
        <p:txBody>
          <a:bodyPr/>
          <a:lstStyle>
            <a:lvl1pPr>
              <a:buNone/>
              <a:defRPr sz="40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pic>
        <p:nvPicPr>
          <p:cNvPr id="20" name="Picture 19">
            <a:extLst>
              <a:ext uri="{FF2B5EF4-FFF2-40B4-BE49-F238E27FC236}">
                <a16:creationId xmlns:a16="http://schemas.microsoft.com/office/drawing/2014/main" id="{118A5AA2-E7DD-8E46-98EA-79E5E4E99E4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 y="0"/>
            <a:ext cx="696047" cy="3060352"/>
          </a:xfrm>
          <a:prstGeom prst="rect">
            <a:avLst/>
          </a:prstGeom>
        </p:spPr>
      </p:pic>
      <p:pic>
        <p:nvPicPr>
          <p:cNvPr id="27" name="Picture 26">
            <a:extLst>
              <a:ext uri="{FF2B5EF4-FFF2-40B4-BE49-F238E27FC236}">
                <a16:creationId xmlns:a16="http://schemas.microsoft.com/office/drawing/2014/main" id="{3893910B-0938-B546-845E-99C8FD4859A3}"/>
              </a:ext>
            </a:extLst>
          </p:cNvPr>
          <p:cNvPicPr>
            <a:picLocks noChangeAspect="1"/>
          </p:cNvPicPr>
          <p:nvPr userDrawn="1"/>
        </p:nvPicPr>
        <p:blipFill>
          <a:blip r:embed="rId5"/>
          <a:stretch>
            <a:fillRect/>
          </a:stretch>
        </p:blipFill>
        <p:spPr>
          <a:xfrm>
            <a:off x="0" y="6447318"/>
            <a:ext cx="6272784" cy="410682"/>
          </a:xfrm>
          <a:prstGeom prst="rect">
            <a:avLst/>
          </a:prstGeom>
        </p:spPr>
      </p:pic>
      <p:sp>
        <p:nvSpPr>
          <p:cNvPr id="9" name="Picture Placeholder 2">
            <a:extLst>
              <a:ext uri="{FF2B5EF4-FFF2-40B4-BE49-F238E27FC236}">
                <a16:creationId xmlns:a16="http://schemas.microsoft.com/office/drawing/2014/main" id="{CC2E5219-A629-E341-9B3A-392F0C0CA7DB}"/>
              </a:ext>
            </a:extLst>
          </p:cNvPr>
          <p:cNvSpPr>
            <a:spLocks noGrp="1"/>
          </p:cNvSpPr>
          <p:nvPr>
            <p:ph type="pic" sz="quarter" idx="14"/>
          </p:nvPr>
        </p:nvSpPr>
        <p:spPr>
          <a:xfrm>
            <a:off x="979488" y="1060450"/>
            <a:ext cx="10857298" cy="4990154"/>
          </a:xfrm>
          <a:prstGeom prst="rect">
            <a:avLst/>
          </a:prstGeom>
        </p:spPr>
        <p:txBody>
          <a:bodyPr/>
          <a:lstStyle/>
          <a:p>
            <a:r>
              <a:rPr lang="en-GB"/>
              <a:t>Click icon to add picture</a:t>
            </a:r>
            <a:endParaRPr lang="en-IS"/>
          </a:p>
        </p:txBody>
      </p:sp>
    </p:spTree>
    <p:extLst>
      <p:ext uri="{BB962C8B-B14F-4D97-AF65-F5344CB8AC3E}">
        <p14:creationId xmlns:p14="http://schemas.microsoft.com/office/powerpoint/2010/main" val="40038026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 Left image">
    <p:spTree>
      <p:nvGrpSpPr>
        <p:cNvPr id="1" name=""/>
        <p:cNvGrpSpPr/>
        <p:nvPr/>
      </p:nvGrpSpPr>
      <p:grpSpPr>
        <a:xfrm>
          <a:off x="0" y="0"/>
          <a:ext cx="0" cy="0"/>
          <a:chOff x="0" y="0"/>
          <a:chExt cx="0" cy="0"/>
        </a:xfrm>
      </p:grpSpPr>
      <p:pic>
        <p:nvPicPr>
          <p:cNvPr id="27" name="Picture 26" descr="Shape, circle&#10;&#10;Description automatically generated">
            <a:extLst>
              <a:ext uri="{FF2B5EF4-FFF2-40B4-BE49-F238E27FC236}">
                <a16:creationId xmlns:a16="http://schemas.microsoft.com/office/drawing/2014/main" id="{40F26A14-3D69-2E42-8D11-51E7496DF7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sp>
        <p:nvSpPr>
          <p:cNvPr id="8" name="Picture Placeholder 7">
            <a:extLst>
              <a:ext uri="{FF2B5EF4-FFF2-40B4-BE49-F238E27FC236}">
                <a16:creationId xmlns:a16="http://schemas.microsoft.com/office/drawing/2014/main" id="{CD95FC35-3877-CF40-B721-DCDE03D4EEE0}"/>
              </a:ext>
            </a:extLst>
          </p:cNvPr>
          <p:cNvSpPr>
            <a:spLocks noGrp="1"/>
          </p:cNvSpPr>
          <p:nvPr>
            <p:ph type="pic" sz="quarter" idx="10"/>
          </p:nvPr>
        </p:nvSpPr>
        <p:spPr>
          <a:xfrm>
            <a:off x="0" y="0"/>
            <a:ext cx="3971773" cy="6858000"/>
          </a:xfrm>
          <a:prstGeom prst="rect">
            <a:avLst/>
          </a:prstGeom>
          <a:ln>
            <a:noFill/>
          </a:ln>
        </p:spPr>
        <p:txBody>
          <a:bodyPr anchor="t" anchorCtr="1"/>
          <a:lstStyle>
            <a:lvl1pPr algn="ctr">
              <a:defRPr>
                <a:latin typeface="Segoe UI" panose="020B0502040204020203" pitchFamily="34" charset="0"/>
                <a:cs typeface="Segoe UI" panose="020B0502040204020203" pitchFamily="34" charset="0"/>
              </a:defRPr>
            </a:lvl1pPr>
          </a:lstStyle>
          <a:p>
            <a:r>
              <a:rPr lang="en-GB"/>
              <a:t>Click icon to add picture</a:t>
            </a:r>
            <a:endParaRPr lang="en-IS"/>
          </a:p>
        </p:txBody>
      </p:sp>
      <p:sp>
        <p:nvSpPr>
          <p:cNvPr id="10" name="Text Placeholder 9">
            <a:extLst>
              <a:ext uri="{FF2B5EF4-FFF2-40B4-BE49-F238E27FC236}">
                <a16:creationId xmlns:a16="http://schemas.microsoft.com/office/drawing/2014/main" id="{5AE4AD44-F260-EF41-8023-0995F4DAA7A2}"/>
              </a:ext>
            </a:extLst>
          </p:cNvPr>
          <p:cNvSpPr>
            <a:spLocks noGrp="1"/>
          </p:cNvSpPr>
          <p:nvPr>
            <p:ph type="body" sz="quarter" idx="11" hasCustomPrompt="1"/>
          </p:nvPr>
        </p:nvSpPr>
        <p:spPr>
          <a:xfrm>
            <a:off x="4213913" y="326115"/>
            <a:ext cx="6154454" cy="428425"/>
          </a:xfrm>
          <a:prstGeom prst="rect">
            <a:avLst/>
          </a:prstGeom>
        </p:spPr>
        <p:txBody>
          <a:bodyPr/>
          <a:lstStyle>
            <a:lvl1pPr>
              <a:buNone/>
              <a:defRPr sz="32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pic>
        <p:nvPicPr>
          <p:cNvPr id="14" name="Picture 13">
            <a:extLst>
              <a:ext uri="{FF2B5EF4-FFF2-40B4-BE49-F238E27FC236}">
                <a16:creationId xmlns:a16="http://schemas.microsoft.com/office/drawing/2014/main" id="{813EBD4C-0B17-4844-8C1D-95614D711B17}"/>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23" name="Text Placeholder 22">
            <a:extLst>
              <a:ext uri="{FF2B5EF4-FFF2-40B4-BE49-F238E27FC236}">
                <a16:creationId xmlns:a16="http://schemas.microsoft.com/office/drawing/2014/main" id="{52903D6C-E2EE-2946-9F42-5A0444AE8FD9}"/>
              </a:ext>
            </a:extLst>
          </p:cNvPr>
          <p:cNvSpPr>
            <a:spLocks noGrp="1"/>
          </p:cNvSpPr>
          <p:nvPr>
            <p:ph type="body" sz="quarter" idx="12" hasCustomPrompt="1"/>
          </p:nvPr>
        </p:nvSpPr>
        <p:spPr>
          <a:xfrm>
            <a:off x="4213913" y="1060316"/>
            <a:ext cx="7609279" cy="5471569"/>
          </a:xfrm>
          <a:prstGeom prst="rect">
            <a:avLst/>
          </a:prstGeom>
        </p:spPr>
        <p:txBody>
          <a:bodyPr/>
          <a:lstStyle>
            <a:lvl1pPr marL="0">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1pPr>
            <a:lvl2pPr>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2pPr>
            <a:lvl3pPr>
              <a:lnSpc>
                <a:spcPct val="100000"/>
              </a:lnSpc>
              <a:spcBef>
                <a:spcPts val="1200"/>
              </a:spcBef>
              <a:buNone/>
              <a:defRPr sz="1800">
                <a:solidFill>
                  <a:srgbClr val="313C40"/>
                </a:solidFill>
                <a:latin typeface="Segoe UI" panose="020B0502040204020203" pitchFamily="34" charset="0"/>
                <a:cs typeface="Segoe UI" panose="020B0502040204020203" pitchFamily="34" charset="0"/>
              </a:defRPr>
            </a:lvl3pPr>
            <a:lvl4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4pPr>
            <a:lvl5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29" name="Picture 28">
            <a:extLst>
              <a:ext uri="{FF2B5EF4-FFF2-40B4-BE49-F238E27FC236}">
                <a16:creationId xmlns:a16="http://schemas.microsoft.com/office/drawing/2014/main" id="{3979FAEF-CF5D-DA46-BCFE-86B2FC7091F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16200000">
            <a:off x="565634" y="3406140"/>
            <a:ext cx="6858000" cy="45719"/>
          </a:xfrm>
          <a:prstGeom prst="rect">
            <a:avLst/>
          </a:prstGeom>
        </p:spPr>
      </p:pic>
    </p:spTree>
    <p:extLst>
      <p:ext uri="{BB962C8B-B14F-4D97-AF65-F5344CB8AC3E}">
        <p14:creationId xmlns:p14="http://schemas.microsoft.com/office/powerpoint/2010/main" val="39055307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ull screen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FB09E43-AFF0-FF44-8124-695522FA40B0}"/>
              </a:ext>
            </a:extLst>
          </p:cNvPr>
          <p:cNvSpPr>
            <a:spLocks noGrp="1"/>
          </p:cNvSpPr>
          <p:nvPr>
            <p:ph type="pic" sz="quarter" idx="10"/>
          </p:nvPr>
        </p:nvSpPr>
        <p:spPr>
          <a:xfrm>
            <a:off x="0" y="0"/>
            <a:ext cx="12191999" cy="6858000"/>
          </a:xfrm>
          <a:prstGeom prst="rect">
            <a:avLst/>
          </a:prstGeom>
        </p:spPr>
        <p:txBody>
          <a:bodyPr/>
          <a:lstStyle/>
          <a:p>
            <a:r>
              <a:rPr lang="en-GB"/>
              <a:t>Click icon to add picture</a:t>
            </a:r>
            <a:endParaRPr lang="en-IS"/>
          </a:p>
        </p:txBody>
      </p:sp>
    </p:spTree>
    <p:extLst>
      <p:ext uri="{BB962C8B-B14F-4D97-AF65-F5344CB8AC3E}">
        <p14:creationId xmlns:p14="http://schemas.microsoft.com/office/powerpoint/2010/main" val="27496907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 Left image">
    <p:spTree>
      <p:nvGrpSpPr>
        <p:cNvPr id="1" name=""/>
        <p:cNvGrpSpPr/>
        <p:nvPr/>
      </p:nvGrpSpPr>
      <p:grpSpPr>
        <a:xfrm>
          <a:off x="0" y="0"/>
          <a:ext cx="0" cy="0"/>
          <a:chOff x="0" y="0"/>
          <a:chExt cx="0" cy="0"/>
        </a:xfrm>
      </p:grpSpPr>
      <p:pic>
        <p:nvPicPr>
          <p:cNvPr id="17" name="Picture 16" descr="Shape, circle&#10;&#10;Description automatically generated">
            <a:extLst>
              <a:ext uri="{FF2B5EF4-FFF2-40B4-BE49-F238E27FC236}">
                <a16:creationId xmlns:a16="http://schemas.microsoft.com/office/drawing/2014/main" id="{89214C09-98DD-0A49-B06F-AC4822A562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55613" y="3658811"/>
            <a:ext cx="2436387" cy="2788507"/>
          </a:xfrm>
          <a:prstGeom prst="rect">
            <a:avLst/>
          </a:prstGeom>
        </p:spPr>
      </p:pic>
      <p:pic>
        <p:nvPicPr>
          <p:cNvPr id="6" name="Picture 5">
            <a:extLst>
              <a:ext uri="{FF2B5EF4-FFF2-40B4-BE49-F238E27FC236}">
                <a16:creationId xmlns:a16="http://schemas.microsoft.com/office/drawing/2014/main" id="{DFB07AAB-DFA8-7747-B0AB-8AFE607E9E8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550148" cy="1728132"/>
          </a:xfrm>
          <a:prstGeom prst="rect">
            <a:avLst/>
          </a:prstGeom>
        </p:spPr>
      </p:pic>
      <p:sp>
        <p:nvSpPr>
          <p:cNvPr id="9" name="Picture Placeholder 8">
            <a:extLst>
              <a:ext uri="{FF2B5EF4-FFF2-40B4-BE49-F238E27FC236}">
                <a16:creationId xmlns:a16="http://schemas.microsoft.com/office/drawing/2014/main" id="{9FF6FC84-DD3B-064C-B507-6104AB8062E2}"/>
              </a:ext>
            </a:extLst>
          </p:cNvPr>
          <p:cNvSpPr>
            <a:spLocks noGrp="1"/>
          </p:cNvSpPr>
          <p:nvPr>
            <p:ph type="pic" sz="quarter" idx="12" hasCustomPrompt="1"/>
          </p:nvPr>
        </p:nvSpPr>
        <p:spPr>
          <a:xfrm>
            <a:off x="318516" y="1987033"/>
            <a:ext cx="5282184" cy="4604508"/>
          </a:xfrm>
          <a:prstGeom prst="rect">
            <a:avLst/>
          </a:prstGeom>
        </p:spPr>
        <p:txBody>
          <a:bodyPr/>
          <a:lstStyle/>
          <a:p>
            <a:r>
              <a:rPr lang="en-IS"/>
              <a:t>Insert photo</a:t>
            </a:r>
          </a:p>
        </p:txBody>
      </p:sp>
      <p:pic>
        <p:nvPicPr>
          <p:cNvPr id="13" name="Picture 12">
            <a:extLst>
              <a:ext uri="{FF2B5EF4-FFF2-40B4-BE49-F238E27FC236}">
                <a16:creationId xmlns:a16="http://schemas.microsoft.com/office/drawing/2014/main" id="{3FE64919-C742-8F42-A3D7-F71C052CD498}"/>
              </a:ext>
            </a:extLst>
          </p:cNvPr>
          <p:cNvPicPr>
            <a:picLocks noChangeAspect="1"/>
          </p:cNvPicPr>
          <p:nvPr userDrawn="1"/>
        </p:nvPicPr>
        <p:blipFill>
          <a:blip r:embed="rId4"/>
          <a:stretch>
            <a:fillRect/>
          </a:stretch>
        </p:blipFill>
        <p:spPr>
          <a:xfrm>
            <a:off x="10734079" y="226156"/>
            <a:ext cx="1457921" cy="612843"/>
          </a:xfrm>
          <a:prstGeom prst="rect">
            <a:avLst/>
          </a:prstGeom>
        </p:spPr>
      </p:pic>
      <p:sp>
        <p:nvSpPr>
          <p:cNvPr id="30" name="Text Placeholder 9">
            <a:extLst>
              <a:ext uri="{FF2B5EF4-FFF2-40B4-BE49-F238E27FC236}">
                <a16:creationId xmlns:a16="http://schemas.microsoft.com/office/drawing/2014/main" id="{D3EA3FEA-DADB-904F-9A7E-D18F028EA78C}"/>
              </a:ext>
            </a:extLst>
          </p:cNvPr>
          <p:cNvSpPr>
            <a:spLocks noGrp="1"/>
          </p:cNvSpPr>
          <p:nvPr>
            <p:ph type="body" sz="quarter" idx="14" hasCustomPrompt="1"/>
          </p:nvPr>
        </p:nvSpPr>
        <p:spPr>
          <a:xfrm>
            <a:off x="979569" y="266459"/>
            <a:ext cx="9388797" cy="569997"/>
          </a:xfrm>
          <a:prstGeom prst="rect">
            <a:avLst/>
          </a:prstGeom>
        </p:spPr>
        <p:txBody>
          <a:bodyPr/>
          <a:lstStyle>
            <a:lvl1pPr>
              <a:buNone/>
              <a:defRPr sz="40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32" name="Text Placeholder 22">
            <a:extLst>
              <a:ext uri="{FF2B5EF4-FFF2-40B4-BE49-F238E27FC236}">
                <a16:creationId xmlns:a16="http://schemas.microsoft.com/office/drawing/2014/main" id="{95ABA20F-0679-8146-AD7C-A70DA5D90D03}"/>
              </a:ext>
            </a:extLst>
          </p:cNvPr>
          <p:cNvSpPr>
            <a:spLocks noGrp="1"/>
          </p:cNvSpPr>
          <p:nvPr>
            <p:ph type="body" sz="quarter" idx="15" hasCustomPrompt="1"/>
          </p:nvPr>
        </p:nvSpPr>
        <p:spPr>
          <a:xfrm>
            <a:off x="5919216" y="1060315"/>
            <a:ext cx="5895391" cy="5064819"/>
          </a:xfrm>
          <a:prstGeom prst="rect">
            <a:avLst/>
          </a:prstGeom>
        </p:spPr>
        <p:txBody>
          <a:bodyPr/>
          <a:lstStyle>
            <a:lvl1pPr marL="0">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1pPr>
            <a:lvl2pPr>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2pPr>
            <a:lvl3pPr>
              <a:lnSpc>
                <a:spcPct val="100000"/>
              </a:lnSpc>
              <a:spcBef>
                <a:spcPts val="1200"/>
              </a:spcBef>
              <a:buNone/>
              <a:defRPr sz="1800">
                <a:solidFill>
                  <a:srgbClr val="313C40"/>
                </a:solidFill>
                <a:latin typeface="Segoe UI" panose="020B0502040204020203" pitchFamily="34" charset="0"/>
                <a:cs typeface="Segoe UI" panose="020B0502040204020203" pitchFamily="34" charset="0"/>
              </a:defRPr>
            </a:lvl3pPr>
            <a:lvl4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4pPr>
            <a:lvl5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34" name="Picture 33">
            <a:extLst>
              <a:ext uri="{FF2B5EF4-FFF2-40B4-BE49-F238E27FC236}">
                <a16:creationId xmlns:a16="http://schemas.microsoft.com/office/drawing/2014/main" id="{091C7217-228B-8649-8197-5A81FBE1B3C9}"/>
              </a:ext>
            </a:extLst>
          </p:cNvPr>
          <p:cNvPicPr>
            <a:picLocks noChangeAspect="1"/>
          </p:cNvPicPr>
          <p:nvPr userDrawn="1"/>
        </p:nvPicPr>
        <p:blipFill>
          <a:blip r:embed="rId5"/>
          <a:stretch>
            <a:fillRect/>
          </a:stretch>
        </p:blipFill>
        <p:spPr>
          <a:xfrm rot="10800000">
            <a:off x="5919216" y="6447318"/>
            <a:ext cx="6272784" cy="410682"/>
          </a:xfrm>
          <a:prstGeom prst="rect">
            <a:avLst/>
          </a:prstGeom>
        </p:spPr>
      </p:pic>
    </p:spTree>
    <p:extLst>
      <p:ext uri="{BB962C8B-B14F-4D97-AF65-F5344CB8AC3E}">
        <p14:creationId xmlns:p14="http://schemas.microsoft.com/office/powerpoint/2010/main" val="2063265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 Right image">
    <p:spTree>
      <p:nvGrpSpPr>
        <p:cNvPr id="1" name=""/>
        <p:cNvGrpSpPr/>
        <p:nvPr/>
      </p:nvGrpSpPr>
      <p:grpSpPr>
        <a:xfrm>
          <a:off x="0" y="0"/>
          <a:ext cx="0" cy="0"/>
          <a:chOff x="0" y="0"/>
          <a:chExt cx="0" cy="0"/>
        </a:xfrm>
      </p:grpSpPr>
      <p:pic>
        <p:nvPicPr>
          <p:cNvPr id="21" name="Picture 20" descr="Shape, circle&#10;&#10;Description automatically generated">
            <a:extLst>
              <a:ext uri="{FF2B5EF4-FFF2-40B4-BE49-F238E27FC236}">
                <a16:creationId xmlns:a16="http://schemas.microsoft.com/office/drawing/2014/main" id="{7DE7C686-6107-B14D-BEDA-E644F5A670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pic>
        <p:nvPicPr>
          <p:cNvPr id="12" name="Picture 11" descr="Shape, circle&#10;&#10;Description automatically generated">
            <a:extLst>
              <a:ext uri="{FF2B5EF4-FFF2-40B4-BE49-F238E27FC236}">
                <a16:creationId xmlns:a16="http://schemas.microsoft.com/office/drawing/2014/main" id="{4B83DC1B-F257-4C49-AFF1-48D5B9D78D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216499" y="3237360"/>
            <a:ext cx="2996002" cy="3429000"/>
          </a:xfrm>
          <a:prstGeom prst="rect">
            <a:avLst/>
          </a:prstGeom>
        </p:spPr>
      </p:pic>
      <p:sp>
        <p:nvSpPr>
          <p:cNvPr id="18" name="Text Placeholder 22">
            <a:extLst>
              <a:ext uri="{FF2B5EF4-FFF2-40B4-BE49-F238E27FC236}">
                <a16:creationId xmlns:a16="http://schemas.microsoft.com/office/drawing/2014/main" id="{67711427-6C1F-5C45-A3CC-526B992D497D}"/>
              </a:ext>
            </a:extLst>
          </p:cNvPr>
          <p:cNvSpPr>
            <a:spLocks noGrp="1"/>
          </p:cNvSpPr>
          <p:nvPr>
            <p:ph type="body" sz="quarter" idx="12" hasCustomPrompt="1"/>
          </p:nvPr>
        </p:nvSpPr>
        <p:spPr>
          <a:xfrm>
            <a:off x="308340" y="1060316"/>
            <a:ext cx="5610877" cy="4990288"/>
          </a:xfrm>
          <a:prstGeom prst="rect">
            <a:avLst/>
          </a:prstGeom>
        </p:spPr>
        <p:txBody>
          <a:bodyPr/>
          <a:lstStyle>
            <a:lvl1pPr marL="0">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1pPr>
            <a:lvl2pPr>
              <a:lnSpc>
                <a:spcPct val="100000"/>
              </a:lnSpc>
              <a:spcBef>
                <a:spcPts val="1200"/>
              </a:spcBef>
              <a:defRPr sz="2000">
                <a:solidFill>
                  <a:srgbClr val="313C40"/>
                </a:solidFill>
                <a:latin typeface="Segoe UI" panose="020B0502040204020203" pitchFamily="34" charset="0"/>
                <a:cs typeface="Segoe UI" panose="020B0502040204020203" pitchFamily="34" charset="0"/>
              </a:defRPr>
            </a:lvl2pPr>
            <a:lvl3pPr>
              <a:lnSpc>
                <a:spcPct val="100000"/>
              </a:lnSpc>
              <a:spcBef>
                <a:spcPts val="1200"/>
              </a:spcBef>
              <a:defRPr sz="1800">
                <a:solidFill>
                  <a:srgbClr val="313C40"/>
                </a:solidFill>
                <a:latin typeface="Segoe UI" panose="020B0502040204020203" pitchFamily="34" charset="0"/>
                <a:cs typeface="Segoe UI" panose="020B0502040204020203" pitchFamily="34" charset="0"/>
              </a:defRPr>
            </a:lvl3pPr>
            <a:lvl4pPr>
              <a:lnSpc>
                <a:spcPct val="100000"/>
              </a:lnSpc>
              <a:spcBef>
                <a:spcPts val="1200"/>
              </a:spcBef>
              <a:defRPr sz="1600">
                <a:solidFill>
                  <a:srgbClr val="313C40"/>
                </a:solidFill>
                <a:latin typeface="Segoe UI" panose="020B0502040204020203" pitchFamily="34" charset="0"/>
                <a:cs typeface="Segoe UI" panose="020B0502040204020203" pitchFamily="34" charset="0"/>
              </a:defRPr>
            </a:lvl4pPr>
            <a:lvl5pPr>
              <a:lnSpc>
                <a:spcPct val="100000"/>
              </a:lnSpc>
              <a:spcBef>
                <a:spcPts val="1200"/>
              </a:spcBef>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8" name="Picture 7">
            <a:extLst>
              <a:ext uri="{FF2B5EF4-FFF2-40B4-BE49-F238E27FC236}">
                <a16:creationId xmlns:a16="http://schemas.microsoft.com/office/drawing/2014/main" id="{4E8B0971-9B65-AD40-976D-BE9B6683DABB}"/>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9" name="Picture Placeholder 8">
            <a:extLst>
              <a:ext uri="{FF2B5EF4-FFF2-40B4-BE49-F238E27FC236}">
                <a16:creationId xmlns:a16="http://schemas.microsoft.com/office/drawing/2014/main" id="{9BD5C897-7901-F144-9118-E62E1C37808C}"/>
              </a:ext>
            </a:extLst>
          </p:cNvPr>
          <p:cNvSpPr>
            <a:spLocks noGrp="1"/>
          </p:cNvSpPr>
          <p:nvPr>
            <p:ph type="pic" sz="quarter" idx="13" hasCustomPrompt="1"/>
          </p:nvPr>
        </p:nvSpPr>
        <p:spPr>
          <a:xfrm>
            <a:off x="6272784" y="1060315"/>
            <a:ext cx="5919216" cy="5797685"/>
          </a:xfrm>
          <a:prstGeom prst="rect">
            <a:avLst/>
          </a:prstGeom>
        </p:spPr>
        <p:txBody>
          <a:bodyPr/>
          <a:lstStyle/>
          <a:p>
            <a:r>
              <a:rPr lang="en-IS"/>
              <a:t>Insert photo</a:t>
            </a:r>
          </a:p>
        </p:txBody>
      </p:sp>
      <p:sp>
        <p:nvSpPr>
          <p:cNvPr id="15" name="Text Placeholder 9">
            <a:extLst>
              <a:ext uri="{FF2B5EF4-FFF2-40B4-BE49-F238E27FC236}">
                <a16:creationId xmlns:a16="http://schemas.microsoft.com/office/drawing/2014/main" id="{641C9129-8E13-854E-B5B6-6A921F976A54}"/>
              </a:ext>
            </a:extLst>
          </p:cNvPr>
          <p:cNvSpPr>
            <a:spLocks noGrp="1"/>
          </p:cNvSpPr>
          <p:nvPr>
            <p:ph type="body" sz="quarter" idx="14" hasCustomPrompt="1"/>
          </p:nvPr>
        </p:nvSpPr>
        <p:spPr>
          <a:xfrm>
            <a:off x="308340" y="266458"/>
            <a:ext cx="10060027" cy="569997"/>
          </a:xfrm>
          <a:prstGeom prst="rect">
            <a:avLst/>
          </a:prstGeom>
        </p:spPr>
        <p:txBody>
          <a:bodyPr/>
          <a:lstStyle>
            <a:lvl1pPr>
              <a:buNone/>
              <a:defRPr sz="40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pic>
        <p:nvPicPr>
          <p:cNvPr id="20" name="Picture 19">
            <a:extLst>
              <a:ext uri="{FF2B5EF4-FFF2-40B4-BE49-F238E27FC236}">
                <a16:creationId xmlns:a16="http://schemas.microsoft.com/office/drawing/2014/main" id="{BE9D4BE1-C57B-544E-B667-EFEC2DA36E28}"/>
              </a:ext>
            </a:extLst>
          </p:cNvPr>
          <p:cNvPicPr>
            <a:picLocks noChangeAspect="1"/>
          </p:cNvPicPr>
          <p:nvPr userDrawn="1"/>
        </p:nvPicPr>
        <p:blipFill>
          <a:blip r:embed="rId4"/>
          <a:stretch>
            <a:fillRect/>
          </a:stretch>
        </p:blipFill>
        <p:spPr>
          <a:xfrm>
            <a:off x="0" y="6447318"/>
            <a:ext cx="6272784" cy="410682"/>
          </a:xfrm>
          <a:prstGeom prst="rect">
            <a:avLst/>
          </a:prstGeom>
        </p:spPr>
      </p:pic>
    </p:spTree>
    <p:extLst>
      <p:ext uri="{BB962C8B-B14F-4D97-AF65-F5344CB8AC3E}">
        <p14:creationId xmlns:p14="http://schemas.microsoft.com/office/powerpoint/2010/main" val="31038256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 Right image">
    <p:spTree>
      <p:nvGrpSpPr>
        <p:cNvPr id="1" name=""/>
        <p:cNvGrpSpPr/>
        <p:nvPr/>
      </p:nvGrpSpPr>
      <p:grpSpPr>
        <a:xfrm>
          <a:off x="0" y="0"/>
          <a:ext cx="0" cy="0"/>
          <a:chOff x="0" y="0"/>
          <a:chExt cx="0" cy="0"/>
        </a:xfrm>
      </p:grpSpPr>
      <p:pic>
        <p:nvPicPr>
          <p:cNvPr id="21" name="Picture 20" descr="Shape, circle&#10;&#10;Description automatically generated">
            <a:extLst>
              <a:ext uri="{FF2B5EF4-FFF2-40B4-BE49-F238E27FC236}">
                <a16:creationId xmlns:a16="http://schemas.microsoft.com/office/drawing/2014/main" id="{7A550EFB-13BA-1645-AE4B-2C69897D40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sp>
        <p:nvSpPr>
          <p:cNvPr id="17" name="Rectangle 16">
            <a:extLst>
              <a:ext uri="{FF2B5EF4-FFF2-40B4-BE49-F238E27FC236}">
                <a16:creationId xmlns:a16="http://schemas.microsoft.com/office/drawing/2014/main" id="{7B282B1A-FE3E-AF4A-965A-E5B943B66D8B}"/>
              </a:ext>
            </a:extLst>
          </p:cNvPr>
          <p:cNvSpPr/>
          <p:nvPr userDrawn="1"/>
        </p:nvSpPr>
        <p:spPr>
          <a:xfrm>
            <a:off x="0" y="4722274"/>
            <a:ext cx="6272784" cy="2135726"/>
          </a:xfrm>
          <a:prstGeom prst="rect">
            <a:avLst/>
          </a:prstGeom>
          <a:solidFill>
            <a:srgbClr val="2658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6" name="Text Placeholder 9">
            <a:extLst>
              <a:ext uri="{FF2B5EF4-FFF2-40B4-BE49-F238E27FC236}">
                <a16:creationId xmlns:a16="http://schemas.microsoft.com/office/drawing/2014/main" id="{3B43D41C-9060-8446-8472-B16DB1B992B1}"/>
              </a:ext>
            </a:extLst>
          </p:cNvPr>
          <p:cNvSpPr>
            <a:spLocks noGrp="1"/>
          </p:cNvSpPr>
          <p:nvPr>
            <p:ph type="body" sz="quarter" idx="11" hasCustomPrompt="1"/>
          </p:nvPr>
        </p:nvSpPr>
        <p:spPr>
          <a:xfrm>
            <a:off x="979569" y="266459"/>
            <a:ext cx="9388796" cy="569997"/>
          </a:xfrm>
          <a:prstGeom prst="rect">
            <a:avLst/>
          </a:prstGeom>
        </p:spPr>
        <p:txBody>
          <a:bodyPr/>
          <a:lstStyle>
            <a:lvl1pPr>
              <a:buNone/>
              <a:defRPr sz="40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9" name="Text Placeholder 22">
            <a:extLst>
              <a:ext uri="{FF2B5EF4-FFF2-40B4-BE49-F238E27FC236}">
                <a16:creationId xmlns:a16="http://schemas.microsoft.com/office/drawing/2014/main" id="{E20276BD-D6D6-3D4C-B95D-E42BB67FED70}"/>
              </a:ext>
            </a:extLst>
          </p:cNvPr>
          <p:cNvSpPr>
            <a:spLocks noGrp="1"/>
          </p:cNvSpPr>
          <p:nvPr>
            <p:ph type="body" sz="quarter" idx="13" hasCustomPrompt="1"/>
          </p:nvPr>
        </p:nvSpPr>
        <p:spPr>
          <a:xfrm>
            <a:off x="472630" y="4722274"/>
            <a:ext cx="5623370" cy="1833070"/>
          </a:xfrm>
          <a:prstGeom prst="rect">
            <a:avLst/>
          </a:prstGeom>
          <a:solidFill>
            <a:srgbClr val="265888"/>
          </a:solidFill>
        </p:spPr>
        <p:txBody>
          <a:bodyPr lIns="144000" tIns="144000" rIns="144000" bIns="144000"/>
          <a:lstStyle>
            <a:lvl1pPr>
              <a:spcBef>
                <a:spcPts val="1200"/>
              </a:spcBef>
              <a:buNone/>
              <a:defRPr sz="2000">
                <a:solidFill>
                  <a:schemeClr val="bg1"/>
                </a:solidFill>
                <a:latin typeface="Segoe UI" panose="020B0502040204020203" pitchFamily="34" charset="0"/>
                <a:cs typeface="Segoe UI" panose="020B0502040204020203" pitchFamily="34" charset="0"/>
              </a:defRPr>
            </a:lvl1pPr>
            <a:lvl2pPr>
              <a:spcBef>
                <a:spcPts val="1200"/>
              </a:spcBef>
              <a:buNone/>
              <a:defRPr sz="2000">
                <a:solidFill>
                  <a:schemeClr val="bg1"/>
                </a:solidFill>
                <a:latin typeface="Segoe UI" panose="020B0502040204020203" pitchFamily="34" charset="0"/>
                <a:cs typeface="Segoe UI" panose="020B0502040204020203" pitchFamily="34" charset="0"/>
              </a:defRPr>
            </a:lvl2pPr>
            <a:lvl3pPr>
              <a:spcBef>
                <a:spcPts val="1200"/>
              </a:spcBef>
              <a:buNone/>
              <a:defRPr sz="1800">
                <a:solidFill>
                  <a:schemeClr val="bg1"/>
                </a:solidFill>
                <a:latin typeface="Segoe UI" panose="020B0502040204020203" pitchFamily="34" charset="0"/>
                <a:cs typeface="Segoe UI" panose="020B0502040204020203" pitchFamily="34" charset="0"/>
              </a:defRPr>
            </a:lvl3pPr>
            <a:lvl4pPr>
              <a:spcBef>
                <a:spcPts val="1200"/>
              </a:spcBef>
              <a:buNone/>
              <a:defRPr sz="1600">
                <a:solidFill>
                  <a:schemeClr val="bg1"/>
                </a:solidFill>
                <a:latin typeface="Segoe UI" panose="020B0502040204020203" pitchFamily="34" charset="0"/>
                <a:cs typeface="Segoe UI" panose="020B0502040204020203" pitchFamily="34" charset="0"/>
              </a:defRPr>
            </a:lvl4pPr>
            <a:lvl5pPr>
              <a:spcBef>
                <a:spcPts val="1200"/>
              </a:spcBef>
              <a:buNone/>
              <a:defRPr sz="1600">
                <a:solidFill>
                  <a:schemeClr val="bg1"/>
                </a:solidFill>
                <a:latin typeface="Segoe UI" panose="020B0502040204020203" pitchFamily="34" charset="0"/>
                <a:cs typeface="Segoe UI" panose="020B0502040204020203" pitchFamily="34" charset="0"/>
              </a:defRPr>
            </a:lvl5pPr>
          </a:lstStyle>
          <a:p>
            <a:pPr lvl="0"/>
            <a:r>
              <a:rPr lang="en-GB"/>
              <a:t>Click to add text</a:t>
            </a:r>
          </a:p>
        </p:txBody>
      </p:sp>
      <p:sp>
        <p:nvSpPr>
          <p:cNvPr id="10" name="Text Placeholder 22">
            <a:extLst>
              <a:ext uri="{FF2B5EF4-FFF2-40B4-BE49-F238E27FC236}">
                <a16:creationId xmlns:a16="http://schemas.microsoft.com/office/drawing/2014/main" id="{F4615F8C-FA13-B644-8237-B0CD8FF6A833}"/>
              </a:ext>
            </a:extLst>
          </p:cNvPr>
          <p:cNvSpPr>
            <a:spLocks noGrp="1"/>
          </p:cNvSpPr>
          <p:nvPr>
            <p:ph type="body" sz="quarter" idx="14" hasCustomPrompt="1"/>
          </p:nvPr>
        </p:nvSpPr>
        <p:spPr>
          <a:xfrm>
            <a:off x="979568" y="1060316"/>
            <a:ext cx="5018560" cy="3359302"/>
          </a:xfrm>
          <a:prstGeom prst="rect">
            <a:avLst/>
          </a:prstGeom>
          <a:noFill/>
        </p:spPr>
        <p:txBody>
          <a:bodyPr/>
          <a:lstStyle>
            <a:lvl1pPr marL="0">
              <a:spcBef>
                <a:spcPts val="1200"/>
              </a:spcBef>
              <a:buNone/>
              <a:defRPr sz="2400">
                <a:solidFill>
                  <a:srgbClr val="313C40"/>
                </a:solidFill>
                <a:latin typeface="Segoe UI" panose="020B0502040204020203" pitchFamily="34" charset="0"/>
                <a:cs typeface="Segoe UI" panose="020B0502040204020203" pitchFamily="34" charset="0"/>
              </a:defRPr>
            </a:lvl1pPr>
            <a:lvl2pPr>
              <a:spcBef>
                <a:spcPts val="1200"/>
              </a:spcBef>
              <a:buNone/>
              <a:defRPr sz="2000">
                <a:solidFill>
                  <a:srgbClr val="313C40"/>
                </a:solidFill>
                <a:latin typeface="Segoe UI" panose="020B0502040204020203" pitchFamily="34" charset="0"/>
                <a:cs typeface="Segoe UI" panose="020B0502040204020203" pitchFamily="34" charset="0"/>
              </a:defRPr>
            </a:lvl2pPr>
            <a:lvl3pPr>
              <a:spcBef>
                <a:spcPts val="1200"/>
              </a:spcBef>
              <a:buNone/>
              <a:defRPr sz="1800">
                <a:solidFill>
                  <a:srgbClr val="313C40"/>
                </a:solidFill>
                <a:latin typeface="Segoe UI" panose="020B0502040204020203" pitchFamily="34" charset="0"/>
                <a:cs typeface="Segoe UI" panose="020B0502040204020203" pitchFamily="34" charset="0"/>
              </a:defRPr>
            </a:lvl3pPr>
            <a:lvl4pPr>
              <a:spcBef>
                <a:spcPts val="1200"/>
              </a:spcBef>
              <a:buNone/>
              <a:defRPr sz="1600">
                <a:solidFill>
                  <a:srgbClr val="313C40"/>
                </a:solidFill>
                <a:latin typeface="Segoe UI" panose="020B0502040204020203" pitchFamily="34" charset="0"/>
                <a:cs typeface="Segoe UI" panose="020B0502040204020203" pitchFamily="34" charset="0"/>
              </a:defRPr>
            </a:lvl4pPr>
            <a:lvl5pPr>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14" name="Picture 13">
            <a:extLst>
              <a:ext uri="{FF2B5EF4-FFF2-40B4-BE49-F238E27FC236}">
                <a16:creationId xmlns:a16="http://schemas.microsoft.com/office/drawing/2014/main" id="{5076FB1C-E602-9043-86A7-57A67DC8F3D5}"/>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15" name="Picture Placeholder 8">
            <a:extLst>
              <a:ext uri="{FF2B5EF4-FFF2-40B4-BE49-F238E27FC236}">
                <a16:creationId xmlns:a16="http://schemas.microsoft.com/office/drawing/2014/main" id="{BE01D149-7867-2844-B827-613554E2517D}"/>
              </a:ext>
            </a:extLst>
          </p:cNvPr>
          <p:cNvSpPr>
            <a:spLocks noGrp="1"/>
          </p:cNvSpPr>
          <p:nvPr>
            <p:ph type="pic" sz="quarter" idx="15" hasCustomPrompt="1"/>
          </p:nvPr>
        </p:nvSpPr>
        <p:spPr>
          <a:xfrm>
            <a:off x="6272784" y="1060315"/>
            <a:ext cx="5919216" cy="5797685"/>
          </a:xfrm>
          <a:prstGeom prst="rect">
            <a:avLst/>
          </a:prstGeom>
        </p:spPr>
        <p:txBody>
          <a:bodyPr/>
          <a:lstStyle/>
          <a:p>
            <a:r>
              <a:rPr lang="en-IS"/>
              <a:t>Insert photo</a:t>
            </a:r>
          </a:p>
        </p:txBody>
      </p:sp>
      <p:pic>
        <p:nvPicPr>
          <p:cNvPr id="18" name="Picture 17">
            <a:extLst>
              <a:ext uri="{FF2B5EF4-FFF2-40B4-BE49-F238E27FC236}">
                <a16:creationId xmlns:a16="http://schemas.microsoft.com/office/drawing/2014/main" id="{75896BB5-0BE0-3D40-A2D0-C0A589CF9CE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 y="0"/>
            <a:ext cx="696047" cy="3060352"/>
          </a:xfrm>
          <a:prstGeom prst="rect">
            <a:avLst/>
          </a:prstGeom>
        </p:spPr>
      </p:pic>
    </p:spTree>
    <p:extLst>
      <p:ext uri="{BB962C8B-B14F-4D97-AF65-F5344CB8AC3E}">
        <p14:creationId xmlns:p14="http://schemas.microsoft.com/office/powerpoint/2010/main" val="22347349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 LS Central chapter/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sp>
        <p:nvSpPr>
          <p:cNvPr id="20" name="Text Placeholder 9">
            <a:extLst>
              <a:ext uri="{FF2B5EF4-FFF2-40B4-BE49-F238E27FC236}">
                <a16:creationId xmlns:a16="http://schemas.microsoft.com/office/drawing/2014/main" id="{E9BFB44E-D23C-D642-B61B-B1BF0CFAEC7F}"/>
              </a:ext>
            </a:extLst>
          </p:cNvPr>
          <p:cNvSpPr>
            <a:spLocks noGrp="1"/>
          </p:cNvSpPr>
          <p:nvPr>
            <p:ph type="body" sz="quarter" idx="11" hasCustomPrompt="1"/>
          </p:nvPr>
        </p:nvSpPr>
        <p:spPr>
          <a:xfrm>
            <a:off x="6506682" y="2568400"/>
            <a:ext cx="4926568" cy="3513660"/>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5" name="Graphic 14">
            <a:extLst>
              <a:ext uri="{FF2B5EF4-FFF2-40B4-BE49-F238E27FC236}">
                <a16:creationId xmlns:a16="http://schemas.microsoft.com/office/drawing/2014/main" id="{CBF55323-D3D6-6A45-A64D-2A8647A81BD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09326" y="845581"/>
            <a:ext cx="5309890" cy="1281362"/>
          </a:xfrm>
          <a:prstGeom prst="rect">
            <a:avLst/>
          </a:prstGeom>
        </p:spPr>
      </p:pic>
      <p:pic>
        <p:nvPicPr>
          <p:cNvPr id="5" name="Picture 4" descr="A picture containing dark, ocean floor&#10;&#10;Description automatically generated">
            <a:extLst>
              <a:ext uri="{FF2B5EF4-FFF2-40B4-BE49-F238E27FC236}">
                <a16:creationId xmlns:a16="http://schemas.microsoft.com/office/drawing/2014/main" id="{B21392B7-F2C0-5449-8392-C3C5F94A9A4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rot="10800000">
            <a:off x="11781316" y="1595989"/>
            <a:ext cx="410683" cy="2973416"/>
          </a:xfrm>
          <a:prstGeom prst="rect">
            <a:avLst/>
          </a:prstGeom>
        </p:spPr>
      </p:pic>
      <p:pic>
        <p:nvPicPr>
          <p:cNvPr id="22" name="Picture 21" descr="A picture containing dark, ocean floor&#10;&#10;Description automatically generated">
            <a:extLst>
              <a:ext uri="{FF2B5EF4-FFF2-40B4-BE49-F238E27FC236}">
                <a16:creationId xmlns:a16="http://schemas.microsoft.com/office/drawing/2014/main" id="{EC7D192B-EF75-5344-8489-78AED7EB1419}"/>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1595989"/>
            <a:ext cx="410683" cy="2973416"/>
          </a:xfrm>
          <a:prstGeom prst="rect">
            <a:avLst/>
          </a:prstGeom>
        </p:spPr>
      </p:pic>
      <p:sp>
        <p:nvSpPr>
          <p:cNvPr id="23" name="Text Placeholder 22">
            <a:extLst>
              <a:ext uri="{FF2B5EF4-FFF2-40B4-BE49-F238E27FC236}">
                <a16:creationId xmlns:a16="http://schemas.microsoft.com/office/drawing/2014/main" id="{B84A12F1-931A-8B44-8A56-6B526395D10A}"/>
              </a:ext>
            </a:extLst>
          </p:cNvPr>
          <p:cNvSpPr>
            <a:spLocks noGrp="1"/>
          </p:cNvSpPr>
          <p:nvPr>
            <p:ph type="body" sz="quarter" idx="13" hasCustomPrompt="1"/>
          </p:nvPr>
        </p:nvSpPr>
        <p:spPr>
          <a:xfrm>
            <a:off x="806372" y="3966809"/>
            <a:ext cx="4926568" cy="2115251"/>
          </a:xfrm>
          <a:prstGeom prst="rect">
            <a:avLst/>
          </a:prstGeom>
        </p:spPr>
        <p:txBody>
          <a:bodyPr/>
          <a:lstStyle>
            <a:lvl1pPr marL="0" indent="0">
              <a:spcBef>
                <a:spcPts val="1200"/>
              </a:spcBef>
              <a:buFont typeface="Arial" panose="020B0604020202020204" pitchFamily="34" charset="0"/>
              <a:buNone/>
              <a:defRPr sz="2000">
                <a:solidFill>
                  <a:srgbClr val="313C40"/>
                </a:solidFill>
                <a:latin typeface="Segoe UI" panose="020B0502040204020203" pitchFamily="34" charset="0"/>
                <a:cs typeface="Segoe UI" panose="020B0502040204020203" pitchFamily="34" charset="0"/>
              </a:defRPr>
            </a:lvl1pPr>
            <a:lvl2pPr>
              <a:defRPr sz="2000">
                <a:solidFill>
                  <a:srgbClr val="313C40"/>
                </a:solidFill>
                <a:latin typeface="Segoe UI" panose="020B0502040204020203" pitchFamily="34" charset="0"/>
                <a:cs typeface="Segoe UI" panose="020B0502040204020203" pitchFamily="34" charset="0"/>
              </a:defRPr>
            </a:lvl2pPr>
            <a:lvl3pPr>
              <a:defRPr sz="1800">
                <a:solidFill>
                  <a:srgbClr val="313C40"/>
                </a:solidFill>
                <a:latin typeface="Segoe UI" panose="020B0502040204020203" pitchFamily="34" charset="0"/>
                <a:cs typeface="Segoe UI" panose="020B0502040204020203" pitchFamily="34" charset="0"/>
              </a:defRPr>
            </a:lvl3pPr>
            <a:lvl4pPr>
              <a:defRPr sz="1600">
                <a:solidFill>
                  <a:srgbClr val="313C40"/>
                </a:solidFill>
                <a:latin typeface="Segoe UI" panose="020B0502040204020203" pitchFamily="34" charset="0"/>
                <a:cs typeface="Segoe UI" panose="020B0502040204020203" pitchFamily="34" charset="0"/>
              </a:defRPr>
            </a:lvl4pPr>
            <a:lvl5pPr>
              <a:defRPr sz="1600">
                <a:solidFill>
                  <a:srgbClr val="313C40"/>
                </a:solidFill>
                <a:latin typeface="Segoe UI" panose="020B0502040204020203" pitchFamily="34" charset="0"/>
                <a:cs typeface="Segoe UI" panose="020B0502040204020203" pitchFamily="34" charset="0"/>
              </a:defRPr>
            </a:lvl5pPr>
          </a:lstStyle>
          <a:p>
            <a:pPr lvl="0"/>
            <a:r>
              <a:rPr lang="is-IS"/>
              <a:t>Click to add text</a:t>
            </a:r>
            <a:endParaRPr lang="en-IS"/>
          </a:p>
        </p:txBody>
      </p:sp>
    </p:spTree>
    <p:extLst>
      <p:ext uri="{BB962C8B-B14F-4D97-AF65-F5344CB8AC3E}">
        <p14:creationId xmlns:p14="http://schemas.microsoft.com/office/powerpoint/2010/main" val="3143806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 LS Central chapter/title slide ">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5" name="Graphic 14">
            <a:extLst>
              <a:ext uri="{FF2B5EF4-FFF2-40B4-BE49-F238E27FC236}">
                <a16:creationId xmlns:a16="http://schemas.microsoft.com/office/drawing/2014/main" id="{CBF55323-D3D6-6A45-A64D-2A8647A81BD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09326" y="845581"/>
            <a:ext cx="5309890" cy="1281362"/>
          </a:xfrm>
          <a:prstGeom prst="rect">
            <a:avLst/>
          </a:prstGeom>
        </p:spPr>
      </p:pic>
      <p:pic>
        <p:nvPicPr>
          <p:cNvPr id="5" name="Picture 4" descr="A picture containing dark, ocean floor&#10;&#10;Description automatically generated">
            <a:extLst>
              <a:ext uri="{FF2B5EF4-FFF2-40B4-BE49-F238E27FC236}">
                <a16:creationId xmlns:a16="http://schemas.microsoft.com/office/drawing/2014/main" id="{B21392B7-F2C0-5449-8392-C3C5F94A9A4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rot="10800000">
            <a:off x="11781316" y="1595989"/>
            <a:ext cx="410683" cy="2973416"/>
          </a:xfrm>
          <a:prstGeom prst="rect">
            <a:avLst/>
          </a:prstGeom>
        </p:spPr>
      </p:pic>
      <p:pic>
        <p:nvPicPr>
          <p:cNvPr id="22" name="Picture 21" descr="A picture containing dark, ocean floor&#10;&#10;Description automatically generated">
            <a:extLst>
              <a:ext uri="{FF2B5EF4-FFF2-40B4-BE49-F238E27FC236}">
                <a16:creationId xmlns:a16="http://schemas.microsoft.com/office/drawing/2014/main" id="{EC7D192B-EF75-5344-8489-78AED7EB1419}"/>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1595989"/>
            <a:ext cx="410683" cy="2973416"/>
          </a:xfrm>
          <a:prstGeom prst="rect">
            <a:avLst/>
          </a:prstGeom>
        </p:spPr>
      </p:pic>
      <p:sp>
        <p:nvSpPr>
          <p:cNvPr id="12" name="Text Placeholder 9">
            <a:extLst>
              <a:ext uri="{FF2B5EF4-FFF2-40B4-BE49-F238E27FC236}">
                <a16:creationId xmlns:a16="http://schemas.microsoft.com/office/drawing/2014/main" id="{93AEF9AD-DBDC-5F4D-A370-4CB74BDC6C6B}"/>
              </a:ext>
            </a:extLst>
          </p:cNvPr>
          <p:cNvSpPr>
            <a:spLocks noGrp="1"/>
          </p:cNvSpPr>
          <p:nvPr>
            <p:ph type="body" sz="quarter" idx="11" hasCustomPrompt="1"/>
          </p:nvPr>
        </p:nvSpPr>
        <p:spPr>
          <a:xfrm>
            <a:off x="806372" y="3966809"/>
            <a:ext cx="4926568" cy="2115251"/>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3" name="Picture Placeholder 2">
            <a:extLst>
              <a:ext uri="{FF2B5EF4-FFF2-40B4-BE49-F238E27FC236}">
                <a16:creationId xmlns:a16="http://schemas.microsoft.com/office/drawing/2014/main" id="{C17814AA-150B-9B4E-861B-5B97379BE946}"/>
              </a:ext>
            </a:extLst>
          </p:cNvPr>
          <p:cNvSpPr>
            <a:spLocks noGrp="1"/>
          </p:cNvSpPr>
          <p:nvPr>
            <p:ph type="pic" sz="quarter" idx="12"/>
          </p:nvPr>
        </p:nvSpPr>
        <p:spPr>
          <a:xfrm>
            <a:off x="6143624" y="1073426"/>
            <a:ext cx="5637692" cy="5373892"/>
          </a:xfrm>
          <a:prstGeom prst="rect">
            <a:avLst/>
          </a:prstGeom>
        </p:spPr>
        <p:txBody>
          <a:bodyPr/>
          <a:lstStyle/>
          <a:p>
            <a:r>
              <a:rPr lang="en-GB"/>
              <a:t>Click icon to add picture</a:t>
            </a:r>
            <a:endParaRPr lang="en-IS"/>
          </a:p>
        </p:txBody>
      </p:sp>
    </p:spTree>
    <p:extLst>
      <p:ext uri="{BB962C8B-B14F-4D97-AF65-F5344CB8AC3E}">
        <p14:creationId xmlns:p14="http://schemas.microsoft.com/office/powerpoint/2010/main" val="2906043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speakers B">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8C41C9-48FD-A848-B376-78A22C442E3B}"/>
              </a:ext>
            </a:extLst>
          </p:cNvPr>
          <p:cNvPicPr>
            <a:picLocks noChangeAspect="1"/>
          </p:cNvPicPr>
          <p:nvPr userDrawn="1"/>
        </p:nvPicPr>
        <p:blipFill>
          <a:blip r:embed="rId2"/>
          <a:srcRect/>
          <a:stretch/>
        </p:blipFill>
        <p:spPr>
          <a:xfrm>
            <a:off x="0" y="0"/>
            <a:ext cx="12192000" cy="6858000"/>
          </a:xfrm>
          <a:prstGeom prst="rect">
            <a:avLst/>
          </a:prstGeom>
        </p:spPr>
      </p:pic>
      <p:sp>
        <p:nvSpPr>
          <p:cNvPr id="5" name="Text Placeholder 5">
            <a:extLst>
              <a:ext uri="{FF2B5EF4-FFF2-40B4-BE49-F238E27FC236}">
                <a16:creationId xmlns:a16="http://schemas.microsoft.com/office/drawing/2014/main" id="{60A58C3A-CF74-D844-AA2F-A2FF0FBF9C5D}"/>
              </a:ext>
            </a:extLst>
          </p:cNvPr>
          <p:cNvSpPr>
            <a:spLocks noGrp="1"/>
          </p:cNvSpPr>
          <p:nvPr>
            <p:ph type="body" sz="quarter" idx="10" hasCustomPrompt="1"/>
          </p:nvPr>
        </p:nvSpPr>
        <p:spPr>
          <a:xfrm>
            <a:off x="4972255" y="2400300"/>
            <a:ext cx="6489495" cy="560029"/>
          </a:xfrm>
          <a:prstGeom prst="rect">
            <a:avLst/>
          </a:prstGeom>
        </p:spPr>
        <p:txBody>
          <a:bodyPr anchor="t" anchorCtr="0"/>
          <a:lstStyle>
            <a:lvl1pPr marL="0" indent="0" algn="ctr">
              <a:buNone/>
              <a:defRPr sz="3600" b="1">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Session title</a:t>
            </a:r>
          </a:p>
        </p:txBody>
      </p:sp>
      <p:sp>
        <p:nvSpPr>
          <p:cNvPr id="6" name="Text Placeholder 5">
            <a:extLst>
              <a:ext uri="{FF2B5EF4-FFF2-40B4-BE49-F238E27FC236}">
                <a16:creationId xmlns:a16="http://schemas.microsoft.com/office/drawing/2014/main" id="{3EEE11C1-88CD-5545-9C77-E35B0BFCAD91}"/>
              </a:ext>
            </a:extLst>
          </p:cNvPr>
          <p:cNvSpPr>
            <a:spLocks noGrp="1"/>
          </p:cNvSpPr>
          <p:nvPr>
            <p:ph type="body" sz="quarter" idx="11" hasCustomPrompt="1"/>
          </p:nvPr>
        </p:nvSpPr>
        <p:spPr>
          <a:xfrm>
            <a:off x="4972255" y="3063977"/>
            <a:ext cx="6489495" cy="560029"/>
          </a:xfrm>
          <a:prstGeom prst="rect">
            <a:avLst/>
          </a:prstGeom>
        </p:spPr>
        <p:txBody>
          <a:bodyPr anchor="t" anchorCtr="0"/>
          <a:lstStyle>
            <a:lvl1pPr marL="0" indent="0" algn="ctr">
              <a:buNone/>
              <a:defRPr sz="2400" b="0">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Session subtitle</a:t>
            </a:r>
          </a:p>
        </p:txBody>
      </p:sp>
      <p:sp>
        <p:nvSpPr>
          <p:cNvPr id="7" name="Text Placeholder 5">
            <a:extLst>
              <a:ext uri="{FF2B5EF4-FFF2-40B4-BE49-F238E27FC236}">
                <a16:creationId xmlns:a16="http://schemas.microsoft.com/office/drawing/2014/main" id="{C94FFA71-5757-9148-B58C-B9B58CBBBC75}"/>
              </a:ext>
            </a:extLst>
          </p:cNvPr>
          <p:cNvSpPr>
            <a:spLocks noGrp="1"/>
          </p:cNvSpPr>
          <p:nvPr>
            <p:ph type="body" sz="quarter" idx="12" hasCustomPrompt="1"/>
          </p:nvPr>
        </p:nvSpPr>
        <p:spPr>
          <a:xfrm>
            <a:off x="5296106" y="4214352"/>
            <a:ext cx="2857294" cy="348214"/>
          </a:xfrm>
          <a:prstGeom prst="rect">
            <a:avLst/>
          </a:prstGeom>
        </p:spPr>
        <p:txBody>
          <a:bodyPr anchor="t" anchorCtr="0"/>
          <a:lstStyle>
            <a:lvl1pPr marL="0" indent="0" algn="ctr">
              <a:buNone/>
              <a:defRPr sz="20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Speaker name</a:t>
            </a:r>
          </a:p>
        </p:txBody>
      </p:sp>
      <p:sp>
        <p:nvSpPr>
          <p:cNvPr id="8" name="Text Placeholder 5">
            <a:extLst>
              <a:ext uri="{FF2B5EF4-FFF2-40B4-BE49-F238E27FC236}">
                <a16:creationId xmlns:a16="http://schemas.microsoft.com/office/drawing/2014/main" id="{D31F76A0-2529-C34C-B3FB-4F1C939991A1}"/>
              </a:ext>
            </a:extLst>
          </p:cNvPr>
          <p:cNvSpPr>
            <a:spLocks noGrp="1"/>
          </p:cNvSpPr>
          <p:nvPr>
            <p:ph type="body" sz="quarter" idx="13" hasCustomPrompt="1"/>
          </p:nvPr>
        </p:nvSpPr>
        <p:spPr>
          <a:xfrm>
            <a:off x="5296106" y="4578150"/>
            <a:ext cx="2857294" cy="348214"/>
          </a:xfrm>
          <a:prstGeom prst="rect">
            <a:avLst/>
          </a:prstGeom>
        </p:spPr>
        <p:txBody>
          <a:bodyPr anchor="t" anchorCtr="0"/>
          <a:lstStyle>
            <a:lvl1pPr marL="0" indent="0" algn="ctr">
              <a:buNone/>
              <a:defRPr sz="20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Job title</a:t>
            </a:r>
          </a:p>
        </p:txBody>
      </p:sp>
      <p:sp>
        <p:nvSpPr>
          <p:cNvPr id="9" name="Text Placeholder 5">
            <a:extLst>
              <a:ext uri="{FF2B5EF4-FFF2-40B4-BE49-F238E27FC236}">
                <a16:creationId xmlns:a16="http://schemas.microsoft.com/office/drawing/2014/main" id="{656FC959-8127-F240-A581-A099A1BA24C2}"/>
              </a:ext>
            </a:extLst>
          </p:cNvPr>
          <p:cNvSpPr>
            <a:spLocks noGrp="1"/>
          </p:cNvSpPr>
          <p:nvPr>
            <p:ph type="body" sz="quarter" idx="14" hasCustomPrompt="1"/>
          </p:nvPr>
        </p:nvSpPr>
        <p:spPr>
          <a:xfrm>
            <a:off x="8306006" y="4214352"/>
            <a:ext cx="2857294" cy="348214"/>
          </a:xfrm>
          <a:prstGeom prst="rect">
            <a:avLst/>
          </a:prstGeom>
        </p:spPr>
        <p:txBody>
          <a:bodyPr anchor="t" anchorCtr="0"/>
          <a:lstStyle>
            <a:lvl1pPr marL="0" indent="0" algn="ctr">
              <a:buNone/>
              <a:defRPr sz="20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Speaker name</a:t>
            </a:r>
          </a:p>
        </p:txBody>
      </p:sp>
      <p:sp>
        <p:nvSpPr>
          <p:cNvPr id="10" name="Text Placeholder 5">
            <a:extLst>
              <a:ext uri="{FF2B5EF4-FFF2-40B4-BE49-F238E27FC236}">
                <a16:creationId xmlns:a16="http://schemas.microsoft.com/office/drawing/2014/main" id="{A7C12695-0968-604B-B14A-65C87A7F19F5}"/>
              </a:ext>
            </a:extLst>
          </p:cNvPr>
          <p:cNvSpPr>
            <a:spLocks noGrp="1"/>
          </p:cNvSpPr>
          <p:nvPr>
            <p:ph type="body" sz="quarter" idx="15" hasCustomPrompt="1"/>
          </p:nvPr>
        </p:nvSpPr>
        <p:spPr>
          <a:xfrm>
            <a:off x="8306006" y="4578150"/>
            <a:ext cx="2857294" cy="348214"/>
          </a:xfrm>
          <a:prstGeom prst="rect">
            <a:avLst/>
          </a:prstGeom>
        </p:spPr>
        <p:txBody>
          <a:bodyPr anchor="t" anchorCtr="0"/>
          <a:lstStyle>
            <a:lvl1pPr marL="0" indent="0" algn="ctr">
              <a:buNone/>
              <a:defRPr sz="20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Job title</a:t>
            </a:r>
          </a:p>
        </p:txBody>
      </p:sp>
    </p:spTree>
    <p:extLst>
      <p:ext uri="{BB962C8B-B14F-4D97-AF65-F5344CB8AC3E}">
        <p14:creationId xmlns:p14="http://schemas.microsoft.com/office/powerpoint/2010/main" val="24784705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S Central empty">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5" name="Picture 4" descr="A picture containing dark, ocean floor&#10;&#10;Description automatically generated">
            <a:extLst>
              <a:ext uri="{FF2B5EF4-FFF2-40B4-BE49-F238E27FC236}">
                <a16:creationId xmlns:a16="http://schemas.microsoft.com/office/drawing/2014/main" id="{B21392B7-F2C0-5449-8392-C3C5F94A9A4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rot="10800000">
            <a:off x="11781316" y="1595989"/>
            <a:ext cx="410683" cy="2973416"/>
          </a:xfrm>
          <a:prstGeom prst="rect">
            <a:avLst/>
          </a:prstGeom>
        </p:spPr>
      </p:pic>
      <p:pic>
        <p:nvPicPr>
          <p:cNvPr id="22" name="Picture 21" descr="A picture containing dark, ocean floor&#10;&#10;Description automatically generated">
            <a:extLst>
              <a:ext uri="{FF2B5EF4-FFF2-40B4-BE49-F238E27FC236}">
                <a16:creationId xmlns:a16="http://schemas.microsoft.com/office/drawing/2014/main" id="{EC7D192B-EF75-5344-8489-78AED7EB141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1595989"/>
            <a:ext cx="410683" cy="2973416"/>
          </a:xfrm>
          <a:prstGeom prst="rect">
            <a:avLst/>
          </a:prstGeom>
        </p:spPr>
      </p:pic>
    </p:spTree>
    <p:extLst>
      <p:ext uri="{BB962C8B-B14F-4D97-AF65-F5344CB8AC3E}">
        <p14:creationId xmlns:p14="http://schemas.microsoft.com/office/powerpoint/2010/main" val="24232612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 LS One chapter/title slide">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421FAFA5-22ED-2F41-A805-F3352E9085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9198" y="845581"/>
            <a:ext cx="4280916" cy="1281362"/>
          </a:xfrm>
          <a:prstGeom prst="rect">
            <a:avLst/>
          </a:prstGeom>
        </p:spPr>
      </p:pic>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4"/>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4"/>
          <a:stretch>
            <a:fillRect/>
          </a:stretch>
        </p:blipFill>
        <p:spPr>
          <a:xfrm>
            <a:off x="0" y="-6558"/>
            <a:ext cx="6272784" cy="410682"/>
          </a:xfrm>
          <a:prstGeom prst="rect">
            <a:avLst/>
          </a:prstGeom>
        </p:spPr>
      </p:pic>
      <p:pic>
        <p:nvPicPr>
          <p:cNvPr id="16" name="Picture 15">
            <a:extLst>
              <a:ext uri="{FF2B5EF4-FFF2-40B4-BE49-F238E27FC236}">
                <a16:creationId xmlns:a16="http://schemas.microsoft.com/office/drawing/2014/main" id="{9FB81429-58A7-CF43-BCD3-D25226368D06}"/>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rot="10800000">
            <a:off x="11781317" y="1595990"/>
            <a:ext cx="410683" cy="2973418"/>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8" name="Picture 17">
            <a:extLst>
              <a:ext uri="{FF2B5EF4-FFF2-40B4-BE49-F238E27FC236}">
                <a16:creationId xmlns:a16="http://schemas.microsoft.com/office/drawing/2014/main" id="{C75D63F8-94BB-504A-B17D-D05CE847476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1" y="1595990"/>
            <a:ext cx="410683" cy="2973418"/>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7"/>
          <a:stretch>
            <a:fillRect/>
          </a:stretch>
        </p:blipFill>
        <p:spPr>
          <a:xfrm>
            <a:off x="10734079" y="226156"/>
            <a:ext cx="1457921" cy="612843"/>
          </a:xfrm>
          <a:prstGeom prst="rect">
            <a:avLst/>
          </a:prstGeom>
        </p:spPr>
      </p:pic>
      <p:sp>
        <p:nvSpPr>
          <p:cNvPr id="24" name="Text Placeholder 9">
            <a:extLst>
              <a:ext uri="{FF2B5EF4-FFF2-40B4-BE49-F238E27FC236}">
                <a16:creationId xmlns:a16="http://schemas.microsoft.com/office/drawing/2014/main" id="{45DE349B-0A8B-BF40-B2C9-2A3EB53398F9}"/>
              </a:ext>
            </a:extLst>
          </p:cNvPr>
          <p:cNvSpPr>
            <a:spLocks noGrp="1"/>
          </p:cNvSpPr>
          <p:nvPr>
            <p:ph type="body" sz="quarter" idx="12" hasCustomPrompt="1"/>
          </p:nvPr>
        </p:nvSpPr>
        <p:spPr>
          <a:xfrm>
            <a:off x="6506682" y="2568400"/>
            <a:ext cx="4926568" cy="3513660"/>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25" name="Text Placeholder 22">
            <a:extLst>
              <a:ext uri="{FF2B5EF4-FFF2-40B4-BE49-F238E27FC236}">
                <a16:creationId xmlns:a16="http://schemas.microsoft.com/office/drawing/2014/main" id="{F4A7C6E9-D854-C145-B293-107D8237FA42}"/>
              </a:ext>
            </a:extLst>
          </p:cNvPr>
          <p:cNvSpPr>
            <a:spLocks noGrp="1"/>
          </p:cNvSpPr>
          <p:nvPr>
            <p:ph type="body" sz="quarter" idx="13" hasCustomPrompt="1"/>
          </p:nvPr>
        </p:nvSpPr>
        <p:spPr>
          <a:xfrm>
            <a:off x="806372" y="3966809"/>
            <a:ext cx="4926568" cy="2115251"/>
          </a:xfrm>
          <a:prstGeom prst="rect">
            <a:avLst/>
          </a:prstGeom>
        </p:spPr>
        <p:txBody>
          <a:bodyPr/>
          <a:lstStyle>
            <a:lvl1pPr marL="0" indent="0">
              <a:spcBef>
                <a:spcPts val="1200"/>
              </a:spcBef>
              <a:buFont typeface="Arial" panose="020B0604020202020204" pitchFamily="34" charset="0"/>
              <a:buNone/>
              <a:defRPr sz="2000">
                <a:solidFill>
                  <a:srgbClr val="313C40"/>
                </a:solidFill>
                <a:latin typeface="Segoe UI" panose="020B0502040204020203" pitchFamily="34" charset="0"/>
                <a:cs typeface="Segoe UI" panose="020B0502040204020203" pitchFamily="34" charset="0"/>
              </a:defRPr>
            </a:lvl1pPr>
            <a:lvl2pPr>
              <a:defRPr sz="2000">
                <a:solidFill>
                  <a:srgbClr val="313C40"/>
                </a:solidFill>
                <a:latin typeface="Segoe UI" panose="020B0502040204020203" pitchFamily="34" charset="0"/>
                <a:cs typeface="Segoe UI" panose="020B0502040204020203" pitchFamily="34" charset="0"/>
              </a:defRPr>
            </a:lvl2pPr>
            <a:lvl3pPr>
              <a:defRPr sz="1800">
                <a:solidFill>
                  <a:srgbClr val="313C40"/>
                </a:solidFill>
                <a:latin typeface="Segoe UI" panose="020B0502040204020203" pitchFamily="34" charset="0"/>
                <a:cs typeface="Segoe UI" panose="020B0502040204020203" pitchFamily="34" charset="0"/>
              </a:defRPr>
            </a:lvl3pPr>
            <a:lvl4pPr>
              <a:defRPr sz="1600">
                <a:solidFill>
                  <a:srgbClr val="313C40"/>
                </a:solidFill>
                <a:latin typeface="Segoe UI" panose="020B0502040204020203" pitchFamily="34" charset="0"/>
                <a:cs typeface="Segoe UI" panose="020B0502040204020203" pitchFamily="34" charset="0"/>
              </a:defRPr>
            </a:lvl4pPr>
            <a:lvl5pPr>
              <a:defRPr sz="1600">
                <a:solidFill>
                  <a:srgbClr val="313C40"/>
                </a:solidFill>
                <a:latin typeface="Segoe UI" panose="020B0502040204020203" pitchFamily="34" charset="0"/>
                <a:cs typeface="Segoe UI" panose="020B0502040204020203" pitchFamily="34" charset="0"/>
              </a:defRPr>
            </a:lvl5pPr>
          </a:lstStyle>
          <a:p>
            <a:pPr lvl="0"/>
            <a:r>
              <a:rPr lang="is-IS"/>
              <a:t>Click to add text</a:t>
            </a:r>
            <a:endParaRPr lang="en-IS"/>
          </a:p>
        </p:txBody>
      </p:sp>
    </p:spTree>
    <p:extLst>
      <p:ext uri="{BB962C8B-B14F-4D97-AF65-F5344CB8AC3E}">
        <p14:creationId xmlns:p14="http://schemas.microsoft.com/office/powerpoint/2010/main" val="28513232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 LS One chapter/title slide">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421FAFA5-22ED-2F41-A805-F3352E9085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9198" y="845581"/>
            <a:ext cx="4280916" cy="1281362"/>
          </a:xfrm>
          <a:prstGeom prst="rect">
            <a:avLst/>
          </a:prstGeom>
        </p:spPr>
      </p:pic>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4"/>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4"/>
          <a:stretch>
            <a:fillRect/>
          </a:stretch>
        </p:blipFill>
        <p:spPr>
          <a:xfrm>
            <a:off x="0" y="-6558"/>
            <a:ext cx="6272784" cy="410682"/>
          </a:xfrm>
          <a:prstGeom prst="rect">
            <a:avLst/>
          </a:prstGeom>
        </p:spPr>
      </p:pic>
      <p:pic>
        <p:nvPicPr>
          <p:cNvPr id="16" name="Picture 15">
            <a:extLst>
              <a:ext uri="{FF2B5EF4-FFF2-40B4-BE49-F238E27FC236}">
                <a16:creationId xmlns:a16="http://schemas.microsoft.com/office/drawing/2014/main" id="{9FB81429-58A7-CF43-BCD3-D25226368D06}"/>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rot="10800000">
            <a:off x="11781317" y="1595990"/>
            <a:ext cx="410683" cy="2973418"/>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8" name="Picture 17">
            <a:extLst>
              <a:ext uri="{FF2B5EF4-FFF2-40B4-BE49-F238E27FC236}">
                <a16:creationId xmlns:a16="http://schemas.microsoft.com/office/drawing/2014/main" id="{C75D63F8-94BB-504A-B17D-D05CE847476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1" y="1595990"/>
            <a:ext cx="410683" cy="2973418"/>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7"/>
          <a:stretch>
            <a:fillRect/>
          </a:stretch>
        </p:blipFill>
        <p:spPr>
          <a:xfrm>
            <a:off x="10734079" y="226156"/>
            <a:ext cx="1457921" cy="612843"/>
          </a:xfrm>
          <a:prstGeom prst="rect">
            <a:avLst/>
          </a:prstGeom>
        </p:spPr>
      </p:pic>
      <p:sp>
        <p:nvSpPr>
          <p:cNvPr id="12" name="Text Placeholder 9">
            <a:extLst>
              <a:ext uri="{FF2B5EF4-FFF2-40B4-BE49-F238E27FC236}">
                <a16:creationId xmlns:a16="http://schemas.microsoft.com/office/drawing/2014/main" id="{1BBD2343-838A-C346-A7CC-ACD3D1F939A6}"/>
              </a:ext>
            </a:extLst>
          </p:cNvPr>
          <p:cNvSpPr>
            <a:spLocks noGrp="1"/>
          </p:cNvSpPr>
          <p:nvPr>
            <p:ph type="body" sz="quarter" idx="11" hasCustomPrompt="1"/>
          </p:nvPr>
        </p:nvSpPr>
        <p:spPr>
          <a:xfrm>
            <a:off x="806372" y="3966809"/>
            <a:ext cx="4926568" cy="2115251"/>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15" name="Picture Placeholder 2">
            <a:extLst>
              <a:ext uri="{FF2B5EF4-FFF2-40B4-BE49-F238E27FC236}">
                <a16:creationId xmlns:a16="http://schemas.microsoft.com/office/drawing/2014/main" id="{7A0EE1E9-02F5-7C4A-BF7A-0A1E05B329D0}"/>
              </a:ext>
            </a:extLst>
          </p:cNvPr>
          <p:cNvSpPr>
            <a:spLocks noGrp="1"/>
          </p:cNvSpPr>
          <p:nvPr>
            <p:ph type="pic" sz="quarter" idx="12"/>
          </p:nvPr>
        </p:nvSpPr>
        <p:spPr>
          <a:xfrm>
            <a:off x="6143624" y="1073426"/>
            <a:ext cx="5637692" cy="5373892"/>
          </a:xfrm>
          <a:prstGeom prst="rect">
            <a:avLst/>
          </a:prstGeom>
        </p:spPr>
        <p:txBody>
          <a:bodyPr/>
          <a:lstStyle/>
          <a:p>
            <a:r>
              <a:rPr lang="en-GB"/>
              <a:t>Click icon to add picture</a:t>
            </a:r>
            <a:endParaRPr lang="en-IS"/>
          </a:p>
        </p:txBody>
      </p:sp>
    </p:spTree>
    <p:extLst>
      <p:ext uri="{BB962C8B-B14F-4D97-AF65-F5344CB8AC3E}">
        <p14:creationId xmlns:p14="http://schemas.microsoft.com/office/powerpoint/2010/main" val="19602301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 LS One empty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6" name="Picture 15">
            <a:extLst>
              <a:ext uri="{FF2B5EF4-FFF2-40B4-BE49-F238E27FC236}">
                <a16:creationId xmlns:a16="http://schemas.microsoft.com/office/drawing/2014/main" id="{9FB81429-58A7-CF43-BCD3-D25226368D0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10800000">
            <a:off x="11781317" y="1595990"/>
            <a:ext cx="410683" cy="2973418"/>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8" name="Picture 17">
            <a:extLst>
              <a:ext uri="{FF2B5EF4-FFF2-40B4-BE49-F238E27FC236}">
                <a16:creationId xmlns:a16="http://schemas.microsoft.com/office/drawing/2014/main" id="{C75D63F8-94BB-504A-B17D-D05CE847476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1595990"/>
            <a:ext cx="410683" cy="2973418"/>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5"/>
          <a:stretch>
            <a:fillRect/>
          </a:stretch>
        </p:blipFill>
        <p:spPr>
          <a:xfrm>
            <a:off x="10734079" y="226156"/>
            <a:ext cx="1457921" cy="612843"/>
          </a:xfrm>
          <a:prstGeom prst="rect">
            <a:avLst/>
          </a:prstGeom>
        </p:spPr>
      </p:pic>
    </p:spTree>
    <p:extLst>
      <p:ext uri="{BB962C8B-B14F-4D97-AF65-F5344CB8AC3E}">
        <p14:creationId xmlns:p14="http://schemas.microsoft.com/office/powerpoint/2010/main" val="31378311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 LS First chapter/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5" name="Graphic 14">
            <a:extLst>
              <a:ext uri="{FF2B5EF4-FFF2-40B4-BE49-F238E27FC236}">
                <a16:creationId xmlns:a16="http://schemas.microsoft.com/office/drawing/2014/main" id="{1EDBA9B7-BB51-3743-A95F-D4F79A2D4AB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41419" y="838999"/>
            <a:ext cx="4456473" cy="1281600"/>
          </a:xfrm>
          <a:prstGeom prst="rect">
            <a:avLst/>
          </a:prstGeom>
        </p:spPr>
      </p:pic>
      <p:pic>
        <p:nvPicPr>
          <p:cNvPr id="22" name="Picture 21" descr="A picture containing background pattern&#10;&#10;Description automatically generated">
            <a:extLst>
              <a:ext uri="{FF2B5EF4-FFF2-40B4-BE49-F238E27FC236}">
                <a16:creationId xmlns:a16="http://schemas.microsoft.com/office/drawing/2014/main" id="{54D5363E-D9B4-1A40-AD20-2AA896674DF2}"/>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rot="10800000">
            <a:off x="11781291" y="1595990"/>
            <a:ext cx="410709" cy="2973600"/>
          </a:xfrm>
          <a:prstGeom prst="rect">
            <a:avLst/>
          </a:prstGeom>
        </p:spPr>
      </p:pic>
      <p:pic>
        <p:nvPicPr>
          <p:cNvPr id="23" name="Picture 22" descr="A picture containing background pattern&#10;&#10;Description automatically generated">
            <a:extLst>
              <a:ext uri="{FF2B5EF4-FFF2-40B4-BE49-F238E27FC236}">
                <a16:creationId xmlns:a16="http://schemas.microsoft.com/office/drawing/2014/main" id="{193A6EA0-59D8-904D-BF7B-CD58BFA5308B}"/>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4" y="1595990"/>
            <a:ext cx="410709" cy="2973600"/>
          </a:xfrm>
          <a:prstGeom prst="rect">
            <a:avLst/>
          </a:prstGeom>
        </p:spPr>
      </p:pic>
      <p:sp>
        <p:nvSpPr>
          <p:cNvPr id="25" name="Text Placeholder 9">
            <a:extLst>
              <a:ext uri="{FF2B5EF4-FFF2-40B4-BE49-F238E27FC236}">
                <a16:creationId xmlns:a16="http://schemas.microsoft.com/office/drawing/2014/main" id="{61C28237-B2B4-6045-A64B-11373047B932}"/>
              </a:ext>
            </a:extLst>
          </p:cNvPr>
          <p:cNvSpPr>
            <a:spLocks noGrp="1"/>
          </p:cNvSpPr>
          <p:nvPr>
            <p:ph type="body" sz="quarter" idx="12" hasCustomPrompt="1"/>
          </p:nvPr>
        </p:nvSpPr>
        <p:spPr>
          <a:xfrm>
            <a:off x="6506682" y="2568400"/>
            <a:ext cx="4926568" cy="3513660"/>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26" name="Text Placeholder 22">
            <a:extLst>
              <a:ext uri="{FF2B5EF4-FFF2-40B4-BE49-F238E27FC236}">
                <a16:creationId xmlns:a16="http://schemas.microsoft.com/office/drawing/2014/main" id="{E0FAD36D-7B10-BA4C-9FB6-D71EB78B9D7E}"/>
              </a:ext>
            </a:extLst>
          </p:cNvPr>
          <p:cNvSpPr>
            <a:spLocks noGrp="1"/>
          </p:cNvSpPr>
          <p:nvPr>
            <p:ph type="body" sz="quarter" idx="13" hasCustomPrompt="1"/>
          </p:nvPr>
        </p:nvSpPr>
        <p:spPr>
          <a:xfrm>
            <a:off x="806372" y="3966809"/>
            <a:ext cx="4926568" cy="2115251"/>
          </a:xfrm>
          <a:prstGeom prst="rect">
            <a:avLst/>
          </a:prstGeom>
        </p:spPr>
        <p:txBody>
          <a:bodyPr/>
          <a:lstStyle>
            <a:lvl1pPr marL="0" indent="0">
              <a:spcBef>
                <a:spcPts val="1200"/>
              </a:spcBef>
              <a:buFont typeface="Arial" panose="020B0604020202020204" pitchFamily="34" charset="0"/>
              <a:buNone/>
              <a:defRPr sz="2000">
                <a:solidFill>
                  <a:srgbClr val="313C40"/>
                </a:solidFill>
                <a:latin typeface="Segoe UI" panose="020B0502040204020203" pitchFamily="34" charset="0"/>
                <a:cs typeface="Segoe UI" panose="020B0502040204020203" pitchFamily="34" charset="0"/>
              </a:defRPr>
            </a:lvl1pPr>
            <a:lvl2pPr>
              <a:defRPr sz="2000">
                <a:solidFill>
                  <a:srgbClr val="313C40"/>
                </a:solidFill>
                <a:latin typeface="Segoe UI" panose="020B0502040204020203" pitchFamily="34" charset="0"/>
                <a:cs typeface="Segoe UI" panose="020B0502040204020203" pitchFamily="34" charset="0"/>
              </a:defRPr>
            </a:lvl2pPr>
            <a:lvl3pPr>
              <a:defRPr sz="1800">
                <a:solidFill>
                  <a:srgbClr val="313C40"/>
                </a:solidFill>
                <a:latin typeface="Segoe UI" panose="020B0502040204020203" pitchFamily="34" charset="0"/>
                <a:cs typeface="Segoe UI" panose="020B0502040204020203" pitchFamily="34" charset="0"/>
              </a:defRPr>
            </a:lvl3pPr>
            <a:lvl4pPr>
              <a:defRPr sz="1600">
                <a:solidFill>
                  <a:srgbClr val="313C40"/>
                </a:solidFill>
                <a:latin typeface="Segoe UI" panose="020B0502040204020203" pitchFamily="34" charset="0"/>
                <a:cs typeface="Segoe UI" panose="020B0502040204020203" pitchFamily="34" charset="0"/>
              </a:defRPr>
            </a:lvl4pPr>
            <a:lvl5pPr>
              <a:defRPr sz="1600">
                <a:solidFill>
                  <a:srgbClr val="313C40"/>
                </a:solidFill>
                <a:latin typeface="Segoe UI" panose="020B0502040204020203" pitchFamily="34" charset="0"/>
                <a:cs typeface="Segoe UI" panose="020B0502040204020203" pitchFamily="34" charset="0"/>
              </a:defRPr>
            </a:lvl5pPr>
          </a:lstStyle>
          <a:p>
            <a:pPr lvl="0"/>
            <a:r>
              <a:rPr lang="is-IS"/>
              <a:t>Click to add text</a:t>
            </a:r>
            <a:endParaRPr lang="en-IS"/>
          </a:p>
        </p:txBody>
      </p:sp>
    </p:spTree>
    <p:extLst>
      <p:ext uri="{BB962C8B-B14F-4D97-AF65-F5344CB8AC3E}">
        <p14:creationId xmlns:p14="http://schemas.microsoft.com/office/powerpoint/2010/main" val="24756351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 LS First chapter/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5" name="Graphic 14">
            <a:extLst>
              <a:ext uri="{FF2B5EF4-FFF2-40B4-BE49-F238E27FC236}">
                <a16:creationId xmlns:a16="http://schemas.microsoft.com/office/drawing/2014/main" id="{1EDBA9B7-BB51-3743-A95F-D4F79A2D4AB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41419" y="838999"/>
            <a:ext cx="4456473" cy="1281600"/>
          </a:xfrm>
          <a:prstGeom prst="rect">
            <a:avLst/>
          </a:prstGeom>
        </p:spPr>
      </p:pic>
      <p:pic>
        <p:nvPicPr>
          <p:cNvPr id="22" name="Picture 21" descr="A picture containing background pattern&#10;&#10;Description automatically generated">
            <a:extLst>
              <a:ext uri="{FF2B5EF4-FFF2-40B4-BE49-F238E27FC236}">
                <a16:creationId xmlns:a16="http://schemas.microsoft.com/office/drawing/2014/main" id="{54D5363E-D9B4-1A40-AD20-2AA896674DF2}"/>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rot="10800000">
            <a:off x="11781291" y="1595990"/>
            <a:ext cx="410709" cy="2973600"/>
          </a:xfrm>
          <a:prstGeom prst="rect">
            <a:avLst/>
          </a:prstGeom>
        </p:spPr>
      </p:pic>
      <p:pic>
        <p:nvPicPr>
          <p:cNvPr id="23" name="Picture 22" descr="A picture containing background pattern&#10;&#10;Description automatically generated">
            <a:extLst>
              <a:ext uri="{FF2B5EF4-FFF2-40B4-BE49-F238E27FC236}">
                <a16:creationId xmlns:a16="http://schemas.microsoft.com/office/drawing/2014/main" id="{193A6EA0-59D8-904D-BF7B-CD58BFA5308B}"/>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4" y="1595990"/>
            <a:ext cx="410709" cy="2973600"/>
          </a:xfrm>
          <a:prstGeom prst="rect">
            <a:avLst/>
          </a:prstGeom>
        </p:spPr>
      </p:pic>
      <p:sp>
        <p:nvSpPr>
          <p:cNvPr id="12" name="Text Placeholder 9">
            <a:extLst>
              <a:ext uri="{FF2B5EF4-FFF2-40B4-BE49-F238E27FC236}">
                <a16:creationId xmlns:a16="http://schemas.microsoft.com/office/drawing/2014/main" id="{CCBC426A-D7E5-4F4A-8FA6-412D9988B3BF}"/>
              </a:ext>
            </a:extLst>
          </p:cNvPr>
          <p:cNvSpPr>
            <a:spLocks noGrp="1"/>
          </p:cNvSpPr>
          <p:nvPr>
            <p:ph type="body" sz="quarter" idx="11" hasCustomPrompt="1"/>
          </p:nvPr>
        </p:nvSpPr>
        <p:spPr>
          <a:xfrm>
            <a:off x="806372" y="3966809"/>
            <a:ext cx="4926568" cy="2115251"/>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16" name="Picture Placeholder 2">
            <a:extLst>
              <a:ext uri="{FF2B5EF4-FFF2-40B4-BE49-F238E27FC236}">
                <a16:creationId xmlns:a16="http://schemas.microsoft.com/office/drawing/2014/main" id="{63CABAA1-C88B-4447-A241-8074936494FA}"/>
              </a:ext>
            </a:extLst>
          </p:cNvPr>
          <p:cNvSpPr>
            <a:spLocks noGrp="1"/>
          </p:cNvSpPr>
          <p:nvPr>
            <p:ph type="pic" sz="quarter" idx="12"/>
          </p:nvPr>
        </p:nvSpPr>
        <p:spPr>
          <a:xfrm>
            <a:off x="6143624" y="1073426"/>
            <a:ext cx="5637692" cy="5373892"/>
          </a:xfrm>
          <a:prstGeom prst="rect">
            <a:avLst/>
          </a:prstGeom>
        </p:spPr>
        <p:txBody>
          <a:bodyPr/>
          <a:lstStyle/>
          <a:p>
            <a:r>
              <a:rPr lang="en-GB"/>
              <a:t>Click icon to add picture</a:t>
            </a:r>
            <a:endParaRPr lang="en-IS"/>
          </a:p>
        </p:txBody>
      </p:sp>
    </p:spTree>
    <p:extLst>
      <p:ext uri="{BB962C8B-B14F-4D97-AF65-F5344CB8AC3E}">
        <p14:creationId xmlns:p14="http://schemas.microsoft.com/office/powerpoint/2010/main" val="8742792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 LS First empty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22" name="Picture 21" descr="A picture containing background pattern&#10;&#10;Description automatically generated">
            <a:extLst>
              <a:ext uri="{FF2B5EF4-FFF2-40B4-BE49-F238E27FC236}">
                <a16:creationId xmlns:a16="http://schemas.microsoft.com/office/drawing/2014/main" id="{54D5363E-D9B4-1A40-AD20-2AA896674DF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rot="10800000">
            <a:off x="11781291" y="1595990"/>
            <a:ext cx="410709" cy="2973600"/>
          </a:xfrm>
          <a:prstGeom prst="rect">
            <a:avLst/>
          </a:prstGeom>
        </p:spPr>
      </p:pic>
      <p:pic>
        <p:nvPicPr>
          <p:cNvPr id="23" name="Picture 22" descr="A picture containing background pattern&#10;&#10;Description automatically generated">
            <a:extLst>
              <a:ext uri="{FF2B5EF4-FFF2-40B4-BE49-F238E27FC236}">
                <a16:creationId xmlns:a16="http://schemas.microsoft.com/office/drawing/2014/main" id="{193A6EA0-59D8-904D-BF7B-CD58BFA5308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 y="1595990"/>
            <a:ext cx="410709" cy="2973600"/>
          </a:xfrm>
          <a:prstGeom prst="rect">
            <a:avLst/>
          </a:prstGeom>
        </p:spPr>
      </p:pic>
    </p:spTree>
    <p:extLst>
      <p:ext uri="{BB962C8B-B14F-4D97-AF65-F5344CB8AC3E}">
        <p14:creationId xmlns:p14="http://schemas.microsoft.com/office/powerpoint/2010/main" val="1189162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 LS Express chapter/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8" name="Picture 17" descr="A picture containing circle&#10;&#10;Description automatically generated">
            <a:extLst>
              <a:ext uri="{FF2B5EF4-FFF2-40B4-BE49-F238E27FC236}">
                <a16:creationId xmlns:a16="http://schemas.microsoft.com/office/drawing/2014/main" id="{A52F7CF3-9AA9-B94F-BC76-95A5D803FC6D}"/>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 y="1595990"/>
            <a:ext cx="410213" cy="2970000"/>
          </a:xfrm>
          <a:prstGeom prst="rect">
            <a:avLst/>
          </a:prstGeom>
        </p:spPr>
      </p:pic>
      <p:pic>
        <p:nvPicPr>
          <p:cNvPr id="24" name="Picture 23" descr="A picture containing circle&#10;&#10;Description automatically generated">
            <a:extLst>
              <a:ext uri="{FF2B5EF4-FFF2-40B4-BE49-F238E27FC236}">
                <a16:creationId xmlns:a16="http://schemas.microsoft.com/office/drawing/2014/main" id="{392E95E7-33B9-F946-9E23-3FA2885EC07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rot="10800000">
            <a:off x="11781787" y="1595990"/>
            <a:ext cx="410213" cy="2970000"/>
          </a:xfrm>
          <a:prstGeom prst="rect">
            <a:avLst/>
          </a:prstGeom>
        </p:spPr>
      </p:pic>
      <p:sp>
        <p:nvSpPr>
          <p:cNvPr id="26" name="Text Placeholder 9">
            <a:extLst>
              <a:ext uri="{FF2B5EF4-FFF2-40B4-BE49-F238E27FC236}">
                <a16:creationId xmlns:a16="http://schemas.microsoft.com/office/drawing/2014/main" id="{2562170C-8B2A-4947-95E8-BFA07AFD1FC6}"/>
              </a:ext>
            </a:extLst>
          </p:cNvPr>
          <p:cNvSpPr>
            <a:spLocks noGrp="1"/>
          </p:cNvSpPr>
          <p:nvPr>
            <p:ph type="body" sz="quarter" idx="12" hasCustomPrompt="1"/>
          </p:nvPr>
        </p:nvSpPr>
        <p:spPr>
          <a:xfrm>
            <a:off x="6506682" y="2568400"/>
            <a:ext cx="4926568" cy="3513660"/>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27" name="Text Placeholder 22">
            <a:extLst>
              <a:ext uri="{FF2B5EF4-FFF2-40B4-BE49-F238E27FC236}">
                <a16:creationId xmlns:a16="http://schemas.microsoft.com/office/drawing/2014/main" id="{CB3FB148-93E8-ED46-B2BC-7C85BA9E8929}"/>
              </a:ext>
            </a:extLst>
          </p:cNvPr>
          <p:cNvSpPr>
            <a:spLocks noGrp="1"/>
          </p:cNvSpPr>
          <p:nvPr>
            <p:ph type="body" sz="quarter" idx="13" hasCustomPrompt="1"/>
          </p:nvPr>
        </p:nvSpPr>
        <p:spPr>
          <a:xfrm>
            <a:off x="806372" y="3966809"/>
            <a:ext cx="4926568" cy="2115251"/>
          </a:xfrm>
          <a:prstGeom prst="rect">
            <a:avLst/>
          </a:prstGeom>
        </p:spPr>
        <p:txBody>
          <a:bodyPr/>
          <a:lstStyle>
            <a:lvl1pPr marL="0" indent="0">
              <a:spcBef>
                <a:spcPts val="1200"/>
              </a:spcBef>
              <a:buFont typeface="Arial" panose="020B0604020202020204" pitchFamily="34" charset="0"/>
              <a:buNone/>
              <a:defRPr sz="2000">
                <a:solidFill>
                  <a:srgbClr val="313C40"/>
                </a:solidFill>
                <a:latin typeface="Segoe UI" panose="020B0502040204020203" pitchFamily="34" charset="0"/>
                <a:cs typeface="Segoe UI" panose="020B0502040204020203" pitchFamily="34" charset="0"/>
              </a:defRPr>
            </a:lvl1pPr>
            <a:lvl2pPr>
              <a:defRPr sz="2000">
                <a:solidFill>
                  <a:srgbClr val="313C40"/>
                </a:solidFill>
                <a:latin typeface="Segoe UI" panose="020B0502040204020203" pitchFamily="34" charset="0"/>
                <a:cs typeface="Segoe UI" panose="020B0502040204020203" pitchFamily="34" charset="0"/>
              </a:defRPr>
            </a:lvl2pPr>
            <a:lvl3pPr>
              <a:defRPr sz="1800">
                <a:solidFill>
                  <a:srgbClr val="313C40"/>
                </a:solidFill>
                <a:latin typeface="Segoe UI" panose="020B0502040204020203" pitchFamily="34" charset="0"/>
                <a:cs typeface="Segoe UI" panose="020B0502040204020203" pitchFamily="34" charset="0"/>
              </a:defRPr>
            </a:lvl3pPr>
            <a:lvl4pPr>
              <a:defRPr sz="1600">
                <a:solidFill>
                  <a:srgbClr val="313C40"/>
                </a:solidFill>
                <a:latin typeface="Segoe UI" panose="020B0502040204020203" pitchFamily="34" charset="0"/>
                <a:cs typeface="Segoe UI" panose="020B0502040204020203" pitchFamily="34" charset="0"/>
              </a:defRPr>
            </a:lvl4pPr>
            <a:lvl5pPr>
              <a:defRPr sz="1600">
                <a:solidFill>
                  <a:srgbClr val="313C40"/>
                </a:solidFill>
                <a:latin typeface="Segoe UI" panose="020B0502040204020203" pitchFamily="34" charset="0"/>
                <a:cs typeface="Segoe UI" panose="020B0502040204020203" pitchFamily="34" charset="0"/>
              </a:defRPr>
            </a:lvl5pPr>
          </a:lstStyle>
          <a:p>
            <a:pPr lvl="0"/>
            <a:r>
              <a:rPr lang="is-IS"/>
              <a:t>Click to add text</a:t>
            </a:r>
            <a:endParaRPr lang="en-IS"/>
          </a:p>
        </p:txBody>
      </p:sp>
      <p:pic>
        <p:nvPicPr>
          <p:cNvPr id="29" name="Graphic 28">
            <a:extLst>
              <a:ext uri="{FF2B5EF4-FFF2-40B4-BE49-F238E27FC236}">
                <a16:creationId xmlns:a16="http://schemas.microsoft.com/office/drawing/2014/main" id="{AE5C5E7F-5BA3-3541-8643-EF8A368C399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55963" y="838999"/>
            <a:ext cx="5427384" cy="1281600"/>
          </a:xfrm>
          <a:prstGeom prst="rect">
            <a:avLst/>
          </a:prstGeom>
        </p:spPr>
      </p:pic>
    </p:spTree>
    <p:extLst>
      <p:ext uri="{BB962C8B-B14F-4D97-AF65-F5344CB8AC3E}">
        <p14:creationId xmlns:p14="http://schemas.microsoft.com/office/powerpoint/2010/main" val="33653768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 LS Express chapter/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8" name="Picture 17" descr="A picture containing circle&#10;&#10;Description automatically generated">
            <a:extLst>
              <a:ext uri="{FF2B5EF4-FFF2-40B4-BE49-F238E27FC236}">
                <a16:creationId xmlns:a16="http://schemas.microsoft.com/office/drawing/2014/main" id="{A52F7CF3-9AA9-B94F-BC76-95A5D803FC6D}"/>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 y="1595990"/>
            <a:ext cx="410213" cy="2970000"/>
          </a:xfrm>
          <a:prstGeom prst="rect">
            <a:avLst/>
          </a:prstGeom>
        </p:spPr>
      </p:pic>
      <p:pic>
        <p:nvPicPr>
          <p:cNvPr id="24" name="Picture 23" descr="A picture containing circle&#10;&#10;Description automatically generated">
            <a:extLst>
              <a:ext uri="{FF2B5EF4-FFF2-40B4-BE49-F238E27FC236}">
                <a16:creationId xmlns:a16="http://schemas.microsoft.com/office/drawing/2014/main" id="{392E95E7-33B9-F946-9E23-3FA2885EC07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rot="10800000">
            <a:off x="11781787" y="1595990"/>
            <a:ext cx="410213" cy="2970000"/>
          </a:xfrm>
          <a:prstGeom prst="rect">
            <a:avLst/>
          </a:prstGeom>
        </p:spPr>
      </p:pic>
      <p:pic>
        <p:nvPicPr>
          <p:cNvPr id="29" name="Graphic 28">
            <a:extLst>
              <a:ext uri="{FF2B5EF4-FFF2-40B4-BE49-F238E27FC236}">
                <a16:creationId xmlns:a16="http://schemas.microsoft.com/office/drawing/2014/main" id="{AE5C5E7F-5BA3-3541-8643-EF8A368C399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55963" y="838999"/>
            <a:ext cx="5427384" cy="1281600"/>
          </a:xfrm>
          <a:prstGeom prst="rect">
            <a:avLst/>
          </a:prstGeom>
        </p:spPr>
      </p:pic>
      <p:sp>
        <p:nvSpPr>
          <p:cNvPr id="12" name="Text Placeholder 9">
            <a:extLst>
              <a:ext uri="{FF2B5EF4-FFF2-40B4-BE49-F238E27FC236}">
                <a16:creationId xmlns:a16="http://schemas.microsoft.com/office/drawing/2014/main" id="{3269EA83-5B3D-AE4B-8AD2-38727E2C6564}"/>
              </a:ext>
            </a:extLst>
          </p:cNvPr>
          <p:cNvSpPr>
            <a:spLocks noGrp="1"/>
          </p:cNvSpPr>
          <p:nvPr>
            <p:ph type="body" sz="quarter" idx="11" hasCustomPrompt="1"/>
          </p:nvPr>
        </p:nvSpPr>
        <p:spPr>
          <a:xfrm>
            <a:off x="806372" y="3966809"/>
            <a:ext cx="4926568" cy="2115251"/>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15" name="Picture Placeholder 2">
            <a:extLst>
              <a:ext uri="{FF2B5EF4-FFF2-40B4-BE49-F238E27FC236}">
                <a16:creationId xmlns:a16="http://schemas.microsoft.com/office/drawing/2014/main" id="{52B165FA-4ABB-C645-98F3-A45D4007F32F}"/>
              </a:ext>
            </a:extLst>
          </p:cNvPr>
          <p:cNvSpPr>
            <a:spLocks noGrp="1"/>
          </p:cNvSpPr>
          <p:nvPr>
            <p:ph type="pic" sz="quarter" idx="12"/>
          </p:nvPr>
        </p:nvSpPr>
        <p:spPr>
          <a:xfrm>
            <a:off x="6143624" y="1073426"/>
            <a:ext cx="5637692" cy="5373892"/>
          </a:xfrm>
          <a:prstGeom prst="rect">
            <a:avLst/>
          </a:prstGeom>
        </p:spPr>
        <p:txBody>
          <a:bodyPr/>
          <a:lstStyle/>
          <a:p>
            <a:r>
              <a:rPr lang="en-GB"/>
              <a:t>Click icon to add picture</a:t>
            </a:r>
            <a:endParaRPr lang="en-IS"/>
          </a:p>
        </p:txBody>
      </p:sp>
    </p:spTree>
    <p:extLst>
      <p:ext uri="{BB962C8B-B14F-4D97-AF65-F5344CB8AC3E}">
        <p14:creationId xmlns:p14="http://schemas.microsoft.com/office/powerpoint/2010/main" val="42282867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 LS Express empty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8" name="Picture 17" descr="A picture containing circle&#10;&#10;Description automatically generated">
            <a:extLst>
              <a:ext uri="{FF2B5EF4-FFF2-40B4-BE49-F238E27FC236}">
                <a16:creationId xmlns:a16="http://schemas.microsoft.com/office/drawing/2014/main" id="{A52F7CF3-9AA9-B94F-BC76-95A5D803FC6D}"/>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 y="1595990"/>
            <a:ext cx="410213" cy="2970000"/>
          </a:xfrm>
          <a:prstGeom prst="rect">
            <a:avLst/>
          </a:prstGeom>
        </p:spPr>
      </p:pic>
      <p:pic>
        <p:nvPicPr>
          <p:cNvPr id="24" name="Picture 23" descr="A picture containing circle&#10;&#10;Description automatically generated">
            <a:extLst>
              <a:ext uri="{FF2B5EF4-FFF2-40B4-BE49-F238E27FC236}">
                <a16:creationId xmlns:a16="http://schemas.microsoft.com/office/drawing/2014/main" id="{392E95E7-33B9-F946-9E23-3FA2885EC07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rot="10800000">
            <a:off x="11781787" y="1595990"/>
            <a:ext cx="410213" cy="2970000"/>
          </a:xfrm>
          <a:prstGeom prst="rect">
            <a:avLst/>
          </a:prstGeom>
        </p:spPr>
      </p:pic>
    </p:spTree>
    <p:extLst>
      <p:ext uri="{BB962C8B-B14F-4D97-AF65-F5344CB8AC3E}">
        <p14:creationId xmlns:p14="http://schemas.microsoft.com/office/powerpoint/2010/main" val="3993372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speakers C">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41E035-64CA-714E-829B-B5A1570EE768}"/>
              </a:ext>
            </a:extLst>
          </p:cNvPr>
          <p:cNvPicPr>
            <a:picLocks noChangeAspect="1"/>
          </p:cNvPicPr>
          <p:nvPr userDrawn="1"/>
        </p:nvPicPr>
        <p:blipFill>
          <a:blip r:embed="rId2"/>
          <a:srcRect/>
          <a:stretch/>
        </p:blipFill>
        <p:spPr>
          <a:xfrm>
            <a:off x="0" y="0"/>
            <a:ext cx="12192000" cy="6858000"/>
          </a:xfrm>
          <a:prstGeom prst="rect">
            <a:avLst/>
          </a:prstGeom>
        </p:spPr>
      </p:pic>
      <p:sp>
        <p:nvSpPr>
          <p:cNvPr id="9" name="Text Placeholder 5">
            <a:extLst>
              <a:ext uri="{FF2B5EF4-FFF2-40B4-BE49-F238E27FC236}">
                <a16:creationId xmlns:a16="http://schemas.microsoft.com/office/drawing/2014/main" id="{B9AA3E6D-9D38-8445-9817-3F3C04EC5C25}"/>
              </a:ext>
            </a:extLst>
          </p:cNvPr>
          <p:cNvSpPr>
            <a:spLocks noGrp="1"/>
          </p:cNvSpPr>
          <p:nvPr>
            <p:ph type="body" sz="quarter" idx="10" hasCustomPrompt="1"/>
          </p:nvPr>
        </p:nvSpPr>
        <p:spPr>
          <a:xfrm>
            <a:off x="571706" y="2205294"/>
            <a:ext cx="6222794" cy="560029"/>
          </a:xfrm>
          <a:prstGeom prst="rect">
            <a:avLst/>
          </a:prstGeom>
        </p:spPr>
        <p:txBody>
          <a:bodyPr anchor="t" anchorCtr="0"/>
          <a:lstStyle>
            <a:lvl1pPr marL="0" indent="0" algn="ctr">
              <a:buNone/>
              <a:defRPr sz="3600" b="1">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Session title</a:t>
            </a:r>
          </a:p>
        </p:txBody>
      </p:sp>
      <p:sp>
        <p:nvSpPr>
          <p:cNvPr id="10" name="Text Placeholder 5">
            <a:extLst>
              <a:ext uri="{FF2B5EF4-FFF2-40B4-BE49-F238E27FC236}">
                <a16:creationId xmlns:a16="http://schemas.microsoft.com/office/drawing/2014/main" id="{B1F8A625-E21A-EB43-A4DA-DE2598488243}"/>
              </a:ext>
            </a:extLst>
          </p:cNvPr>
          <p:cNvSpPr>
            <a:spLocks noGrp="1"/>
          </p:cNvSpPr>
          <p:nvPr>
            <p:ph type="body" sz="quarter" idx="11" hasCustomPrompt="1"/>
          </p:nvPr>
        </p:nvSpPr>
        <p:spPr>
          <a:xfrm>
            <a:off x="571706" y="2868971"/>
            <a:ext cx="6222794" cy="560029"/>
          </a:xfrm>
          <a:prstGeom prst="rect">
            <a:avLst/>
          </a:prstGeom>
        </p:spPr>
        <p:txBody>
          <a:bodyPr anchor="t" anchorCtr="0"/>
          <a:lstStyle>
            <a:lvl1pPr marL="0" indent="0" algn="ctr">
              <a:buNone/>
              <a:defRPr sz="2400" b="0">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Session subtitle</a:t>
            </a:r>
          </a:p>
        </p:txBody>
      </p:sp>
      <p:sp>
        <p:nvSpPr>
          <p:cNvPr id="11" name="Text Placeholder 5">
            <a:extLst>
              <a:ext uri="{FF2B5EF4-FFF2-40B4-BE49-F238E27FC236}">
                <a16:creationId xmlns:a16="http://schemas.microsoft.com/office/drawing/2014/main" id="{917D4ACD-033C-E145-A3BB-C63E21FC0B72}"/>
              </a:ext>
            </a:extLst>
          </p:cNvPr>
          <p:cNvSpPr>
            <a:spLocks noGrp="1"/>
          </p:cNvSpPr>
          <p:nvPr>
            <p:ph type="body" sz="quarter" idx="12" hasCustomPrompt="1"/>
          </p:nvPr>
        </p:nvSpPr>
        <p:spPr>
          <a:xfrm>
            <a:off x="952706" y="4019346"/>
            <a:ext cx="2662184" cy="348214"/>
          </a:xfrm>
          <a:prstGeom prst="rect">
            <a:avLst/>
          </a:prstGeom>
        </p:spPr>
        <p:txBody>
          <a:bodyPr anchor="t" anchorCtr="0"/>
          <a:lstStyle>
            <a:lvl1pPr marL="0" indent="0" algn="ctr">
              <a:buNone/>
              <a:defRPr sz="20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Speaker name</a:t>
            </a:r>
          </a:p>
        </p:txBody>
      </p:sp>
      <p:sp>
        <p:nvSpPr>
          <p:cNvPr id="12" name="Text Placeholder 5">
            <a:extLst>
              <a:ext uri="{FF2B5EF4-FFF2-40B4-BE49-F238E27FC236}">
                <a16:creationId xmlns:a16="http://schemas.microsoft.com/office/drawing/2014/main" id="{C546E714-BB5F-B94B-94F6-074431B98C4A}"/>
              </a:ext>
            </a:extLst>
          </p:cNvPr>
          <p:cNvSpPr>
            <a:spLocks noGrp="1"/>
          </p:cNvSpPr>
          <p:nvPr>
            <p:ph type="body" sz="quarter" idx="13" hasCustomPrompt="1"/>
          </p:nvPr>
        </p:nvSpPr>
        <p:spPr>
          <a:xfrm>
            <a:off x="952706" y="4383144"/>
            <a:ext cx="2662184" cy="348214"/>
          </a:xfrm>
          <a:prstGeom prst="rect">
            <a:avLst/>
          </a:prstGeom>
        </p:spPr>
        <p:txBody>
          <a:bodyPr anchor="t" anchorCtr="0"/>
          <a:lstStyle>
            <a:lvl1pPr marL="0" indent="0" algn="ctr">
              <a:buNone/>
              <a:defRPr sz="20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Job title</a:t>
            </a:r>
          </a:p>
        </p:txBody>
      </p:sp>
      <p:sp>
        <p:nvSpPr>
          <p:cNvPr id="13" name="Text Placeholder 5">
            <a:extLst>
              <a:ext uri="{FF2B5EF4-FFF2-40B4-BE49-F238E27FC236}">
                <a16:creationId xmlns:a16="http://schemas.microsoft.com/office/drawing/2014/main" id="{68FE9F43-27DA-4F49-99B7-2CA36D200AE2}"/>
              </a:ext>
            </a:extLst>
          </p:cNvPr>
          <p:cNvSpPr>
            <a:spLocks noGrp="1"/>
          </p:cNvSpPr>
          <p:nvPr>
            <p:ph type="body" sz="quarter" idx="14" hasCustomPrompt="1"/>
          </p:nvPr>
        </p:nvSpPr>
        <p:spPr>
          <a:xfrm>
            <a:off x="3784806" y="4019346"/>
            <a:ext cx="2662184" cy="348214"/>
          </a:xfrm>
          <a:prstGeom prst="rect">
            <a:avLst/>
          </a:prstGeom>
        </p:spPr>
        <p:txBody>
          <a:bodyPr anchor="t" anchorCtr="0"/>
          <a:lstStyle>
            <a:lvl1pPr marL="0" indent="0" algn="ctr">
              <a:buNone/>
              <a:defRPr sz="20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Speaker name</a:t>
            </a:r>
          </a:p>
        </p:txBody>
      </p:sp>
      <p:sp>
        <p:nvSpPr>
          <p:cNvPr id="14" name="Text Placeholder 5">
            <a:extLst>
              <a:ext uri="{FF2B5EF4-FFF2-40B4-BE49-F238E27FC236}">
                <a16:creationId xmlns:a16="http://schemas.microsoft.com/office/drawing/2014/main" id="{41838BAB-38AB-F04E-8BF1-71AE25D35116}"/>
              </a:ext>
            </a:extLst>
          </p:cNvPr>
          <p:cNvSpPr>
            <a:spLocks noGrp="1"/>
          </p:cNvSpPr>
          <p:nvPr>
            <p:ph type="body" sz="quarter" idx="15" hasCustomPrompt="1"/>
          </p:nvPr>
        </p:nvSpPr>
        <p:spPr>
          <a:xfrm>
            <a:off x="3784806" y="4383144"/>
            <a:ext cx="2662184" cy="348214"/>
          </a:xfrm>
          <a:prstGeom prst="rect">
            <a:avLst/>
          </a:prstGeom>
        </p:spPr>
        <p:txBody>
          <a:bodyPr anchor="t" anchorCtr="0"/>
          <a:lstStyle>
            <a:lvl1pPr marL="0" indent="0" algn="ctr">
              <a:buNone/>
              <a:defRPr sz="20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Job title</a:t>
            </a:r>
          </a:p>
        </p:txBody>
      </p:sp>
    </p:spTree>
    <p:extLst>
      <p:ext uri="{BB962C8B-B14F-4D97-AF65-F5344CB8AC3E}">
        <p14:creationId xmlns:p14="http://schemas.microsoft.com/office/powerpoint/2010/main" val="38461403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asic title and text 1">
    <p:spTree>
      <p:nvGrpSpPr>
        <p:cNvPr id="1" name=""/>
        <p:cNvGrpSpPr/>
        <p:nvPr/>
      </p:nvGrpSpPr>
      <p:grpSpPr>
        <a:xfrm>
          <a:off x="0" y="0"/>
          <a:ext cx="0" cy="0"/>
          <a:chOff x="0" y="0"/>
          <a:chExt cx="0" cy="0"/>
        </a:xfrm>
      </p:grpSpPr>
      <p:pic>
        <p:nvPicPr>
          <p:cNvPr id="15" name="Picture 14" descr="Shape, circle&#10;&#10;Description automatically generated">
            <a:extLst>
              <a:ext uri="{FF2B5EF4-FFF2-40B4-BE49-F238E27FC236}">
                <a16:creationId xmlns:a16="http://schemas.microsoft.com/office/drawing/2014/main" id="{A76332B7-41C2-5A43-AC28-AD522B545761}"/>
              </a:ext>
            </a:extLst>
          </p:cNvPr>
          <p:cNvPicPr>
            <a:picLocks noChangeAspect="1"/>
          </p:cNvPicPr>
          <p:nvPr userDrawn="1"/>
        </p:nvPicPr>
        <p:blipFill>
          <a:blip r:embed="rId2"/>
          <a:stretch>
            <a:fillRect/>
          </a:stretch>
        </p:blipFill>
        <p:spPr>
          <a:xfrm>
            <a:off x="9195998" y="3429000"/>
            <a:ext cx="2996002" cy="3429000"/>
          </a:xfrm>
          <a:prstGeom prst="rect">
            <a:avLst/>
          </a:prstGeom>
        </p:spPr>
      </p:pic>
      <p:sp>
        <p:nvSpPr>
          <p:cNvPr id="7" name="Text Placeholder 22">
            <a:extLst>
              <a:ext uri="{FF2B5EF4-FFF2-40B4-BE49-F238E27FC236}">
                <a16:creationId xmlns:a16="http://schemas.microsoft.com/office/drawing/2014/main" id="{48E298CB-16C6-624D-A6D1-435E625C7616}"/>
              </a:ext>
            </a:extLst>
          </p:cNvPr>
          <p:cNvSpPr>
            <a:spLocks noGrp="1"/>
          </p:cNvSpPr>
          <p:nvPr>
            <p:ph type="body" sz="quarter" idx="13" hasCustomPrompt="1"/>
          </p:nvPr>
        </p:nvSpPr>
        <p:spPr>
          <a:xfrm>
            <a:off x="308339" y="1060316"/>
            <a:ext cx="11528527" cy="5410058"/>
          </a:xfrm>
          <a:prstGeom prst="rect">
            <a:avLst/>
          </a:prstGeom>
        </p:spPr>
        <p:txBody>
          <a:bodyPr/>
          <a:lstStyle>
            <a:lvl1pPr marL="0">
              <a:spcBef>
                <a:spcPts val="1200"/>
              </a:spcBef>
              <a:buNone/>
              <a:defRPr sz="2000">
                <a:solidFill>
                  <a:srgbClr val="313C40"/>
                </a:solidFill>
                <a:latin typeface="Segoe UI" panose="020B0502040204020203" pitchFamily="34" charset="0"/>
                <a:cs typeface="Segoe UI" panose="020B0502040204020203" pitchFamily="34" charset="0"/>
              </a:defRPr>
            </a:lvl1pPr>
            <a:lvl2pPr>
              <a:spcBef>
                <a:spcPts val="1200"/>
              </a:spcBef>
              <a:buNone/>
              <a:defRPr sz="2000">
                <a:solidFill>
                  <a:srgbClr val="313C40"/>
                </a:solidFill>
                <a:latin typeface="Segoe UI" panose="020B0502040204020203" pitchFamily="34" charset="0"/>
                <a:cs typeface="Segoe UI" panose="020B0502040204020203" pitchFamily="34" charset="0"/>
              </a:defRPr>
            </a:lvl2pPr>
            <a:lvl3pPr>
              <a:spcBef>
                <a:spcPts val="1200"/>
              </a:spcBef>
              <a:buNone/>
              <a:defRPr sz="1800">
                <a:solidFill>
                  <a:srgbClr val="313C40"/>
                </a:solidFill>
                <a:latin typeface="Segoe UI" panose="020B0502040204020203" pitchFamily="34" charset="0"/>
                <a:cs typeface="Segoe UI" panose="020B0502040204020203" pitchFamily="34" charset="0"/>
              </a:defRPr>
            </a:lvl3pPr>
            <a:lvl4pPr>
              <a:spcBef>
                <a:spcPts val="1200"/>
              </a:spcBef>
              <a:buNone/>
              <a:defRPr sz="1600">
                <a:solidFill>
                  <a:srgbClr val="313C40"/>
                </a:solidFill>
                <a:latin typeface="Segoe UI" panose="020B0502040204020203" pitchFamily="34" charset="0"/>
                <a:cs typeface="Segoe UI" panose="020B0502040204020203" pitchFamily="34" charset="0"/>
              </a:defRPr>
            </a:lvl4pPr>
            <a:lvl5pPr>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8" name="Picture 7">
            <a:extLst>
              <a:ext uri="{FF2B5EF4-FFF2-40B4-BE49-F238E27FC236}">
                <a16:creationId xmlns:a16="http://schemas.microsoft.com/office/drawing/2014/main" id="{F39024AA-2A7A-C94C-99DC-F1CAA64D3706}"/>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18" name="Text Placeholder 9">
            <a:extLst>
              <a:ext uri="{FF2B5EF4-FFF2-40B4-BE49-F238E27FC236}">
                <a16:creationId xmlns:a16="http://schemas.microsoft.com/office/drawing/2014/main" id="{28A99E04-C174-6B4F-AC5C-07A87C40E064}"/>
              </a:ext>
            </a:extLst>
          </p:cNvPr>
          <p:cNvSpPr>
            <a:spLocks noGrp="1"/>
          </p:cNvSpPr>
          <p:nvPr>
            <p:ph type="body" sz="quarter" idx="11" hasCustomPrompt="1"/>
          </p:nvPr>
        </p:nvSpPr>
        <p:spPr>
          <a:xfrm>
            <a:off x="308339" y="266459"/>
            <a:ext cx="10060027" cy="569997"/>
          </a:xfrm>
          <a:prstGeom prst="rect">
            <a:avLst/>
          </a:prstGeom>
        </p:spPr>
        <p:txBody>
          <a:bodyPr/>
          <a:lstStyle>
            <a:lvl1pPr>
              <a:buNone/>
              <a:defRPr sz="40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Tree>
    <p:extLst>
      <p:ext uri="{BB962C8B-B14F-4D97-AF65-F5344CB8AC3E}">
        <p14:creationId xmlns:p14="http://schemas.microsoft.com/office/powerpoint/2010/main" val="27808062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Gradient 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7098566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60385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slide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ECAD87-55F5-3E44-899A-0565F78A97F8}"/>
              </a:ext>
            </a:extLst>
          </p:cNvPr>
          <p:cNvPicPr>
            <a:picLocks noChangeAspect="1"/>
          </p:cNvPicPr>
          <p:nvPr userDrawn="1"/>
        </p:nvPicPr>
        <p:blipFill>
          <a:blip r:embed="rId2"/>
          <a:stretch>
            <a:fillRect/>
          </a:stretch>
        </p:blipFill>
        <p:spPr>
          <a:xfrm>
            <a:off x="10734079" y="226156"/>
            <a:ext cx="1457921" cy="612843"/>
          </a:xfrm>
          <a:prstGeom prst="rect">
            <a:avLst/>
          </a:prstGeom>
        </p:spPr>
      </p:pic>
    </p:spTree>
    <p:extLst>
      <p:ext uri="{BB962C8B-B14F-4D97-AF65-F5344CB8AC3E}">
        <p14:creationId xmlns:p14="http://schemas.microsoft.com/office/powerpoint/2010/main" val="7194333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mp; presenter white">
    <p:spTree>
      <p:nvGrpSpPr>
        <p:cNvPr id="1" name=""/>
        <p:cNvGrpSpPr/>
        <p:nvPr/>
      </p:nvGrpSpPr>
      <p:grpSpPr>
        <a:xfrm>
          <a:off x="0" y="0"/>
          <a:ext cx="0" cy="0"/>
          <a:chOff x="0" y="0"/>
          <a:chExt cx="0" cy="0"/>
        </a:xfrm>
      </p:grpSpPr>
      <p:pic>
        <p:nvPicPr>
          <p:cNvPr id="4" name="Picture 3" descr="Shape, circle&#10;&#10;Description automatically generated">
            <a:extLst>
              <a:ext uri="{FF2B5EF4-FFF2-40B4-BE49-F238E27FC236}">
                <a16:creationId xmlns:a16="http://schemas.microsoft.com/office/drawing/2014/main" id="{99C48C6C-307D-8341-8776-A36AFAFEC8D5}"/>
              </a:ext>
            </a:extLst>
          </p:cNvPr>
          <p:cNvPicPr>
            <a:picLocks noChangeAspect="1"/>
          </p:cNvPicPr>
          <p:nvPr userDrawn="1"/>
        </p:nvPicPr>
        <p:blipFill>
          <a:blip r:embed="rId2"/>
          <a:stretch>
            <a:fillRect/>
          </a:stretch>
        </p:blipFill>
        <p:spPr>
          <a:xfrm rot="13500000">
            <a:off x="5020804" y="2911643"/>
            <a:ext cx="1944243" cy="2225236"/>
          </a:xfrm>
          <a:prstGeom prst="rect">
            <a:avLst/>
          </a:prstGeom>
        </p:spPr>
      </p:pic>
      <p:sp>
        <p:nvSpPr>
          <p:cNvPr id="5" name="Text Placeholder 9">
            <a:extLst>
              <a:ext uri="{FF2B5EF4-FFF2-40B4-BE49-F238E27FC236}">
                <a16:creationId xmlns:a16="http://schemas.microsoft.com/office/drawing/2014/main" id="{0C0CAC74-6C1D-C242-A6AA-ABD9DE74FEF0}"/>
              </a:ext>
            </a:extLst>
          </p:cNvPr>
          <p:cNvSpPr>
            <a:spLocks noGrp="1"/>
          </p:cNvSpPr>
          <p:nvPr>
            <p:ph type="body" sz="quarter" idx="11" hasCustomPrompt="1"/>
          </p:nvPr>
        </p:nvSpPr>
        <p:spPr>
          <a:xfrm>
            <a:off x="1381251" y="1642075"/>
            <a:ext cx="9406230" cy="487939"/>
          </a:xfrm>
          <a:prstGeom prst="rect">
            <a:avLst/>
          </a:prstGeom>
        </p:spPr>
        <p:txBody>
          <a:bodyPr anchor="ctr" anchorCtr="0"/>
          <a:lstStyle>
            <a:lvl1pPr marL="0" indent="0" algn="ctr">
              <a:lnSpc>
                <a:spcPct val="100000"/>
              </a:lnSpc>
              <a:spcBef>
                <a:spcPts val="0"/>
              </a:spcBef>
              <a:buNone/>
              <a:defRPr sz="32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dirty="0"/>
              <a:t>Insert title</a:t>
            </a:r>
          </a:p>
        </p:txBody>
      </p:sp>
      <p:sp>
        <p:nvSpPr>
          <p:cNvPr id="8" name="Text Placeholder 22">
            <a:extLst>
              <a:ext uri="{FF2B5EF4-FFF2-40B4-BE49-F238E27FC236}">
                <a16:creationId xmlns:a16="http://schemas.microsoft.com/office/drawing/2014/main" id="{ED3E2F73-80FA-4740-8CAA-0B947925AD91}"/>
              </a:ext>
            </a:extLst>
          </p:cNvPr>
          <p:cNvSpPr>
            <a:spLocks noGrp="1"/>
          </p:cNvSpPr>
          <p:nvPr>
            <p:ph type="body" sz="quarter" idx="12" hasCustomPrompt="1"/>
          </p:nvPr>
        </p:nvSpPr>
        <p:spPr>
          <a:xfrm>
            <a:off x="3581246" y="4263591"/>
            <a:ext cx="3524935" cy="369479"/>
          </a:xfrm>
          <a:prstGeom prst="rect">
            <a:avLst/>
          </a:prstGeom>
        </p:spPr>
        <p:txBody>
          <a:bodyPr/>
          <a:lstStyle>
            <a:lvl1pPr marL="0" indent="0">
              <a:lnSpc>
                <a:spcPct val="100000"/>
              </a:lnSpc>
              <a:spcBef>
                <a:spcPts val="0"/>
              </a:spcBef>
              <a:buNone/>
              <a:defRPr sz="2000" b="1">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dirty="0"/>
              <a:t>Enter your name</a:t>
            </a:r>
            <a:endParaRPr lang="en-IS" dirty="0"/>
          </a:p>
        </p:txBody>
      </p:sp>
      <p:sp>
        <p:nvSpPr>
          <p:cNvPr id="9" name="Text Placeholder 22">
            <a:extLst>
              <a:ext uri="{FF2B5EF4-FFF2-40B4-BE49-F238E27FC236}">
                <a16:creationId xmlns:a16="http://schemas.microsoft.com/office/drawing/2014/main" id="{E7B9EA13-00C9-284F-AAC0-D37B003F4322}"/>
              </a:ext>
            </a:extLst>
          </p:cNvPr>
          <p:cNvSpPr>
            <a:spLocks noGrp="1"/>
          </p:cNvSpPr>
          <p:nvPr>
            <p:ph type="body" sz="quarter" idx="13" hasCustomPrompt="1"/>
          </p:nvPr>
        </p:nvSpPr>
        <p:spPr>
          <a:xfrm>
            <a:off x="3581246" y="4652456"/>
            <a:ext cx="3524935" cy="273854"/>
          </a:xfrm>
          <a:prstGeom prst="rect">
            <a:avLst/>
          </a:prstGeom>
        </p:spPr>
        <p:txBody>
          <a:bodyPr lIns="90000" tIns="36000" bIns="36000"/>
          <a:lstStyle>
            <a:lvl1pPr marL="0" indent="0">
              <a:lnSpc>
                <a:spcPct val="100000"/>
              </a:lnSpc>
              <a:spcBef>
                <a:spcPts val="0"/>
              </a:spcBef>
              <a:buNone/>
              <a:defRPr sz="1600" b="0">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dirty="0"/>
              <a:t>Enter your job title</a:t>
            </a:r>
            <a:endParaRPr lang="en-IS" dirty="0"/>
          </a:p>
        </p:txBody>
      </p:sp>
      <p:sp>
        <p:nvSpPr>
          <p:cNvPr id="10" name="Text Placeholder 22">
            <a:extLst>
              <a:ext uri="{FF2B5EF4-FFF2-40B4-BE49-F238E27FC236}">
                <a16:creationId xmlns:a16="http://schemas.microsoft.com/office/drawing/2014/main" id="{4B91F223-E32E-6546-8115-8838534E4414}"/>
              </a:ext>
            </a:extLst>
          </p:cNvPr>
          <p:cNvSpPr>
            <a:spLocks noGrp="1"/>
          </p:cNvSpPr>
          <p:nvPr>
            <p:ph type="body" sz="quarter" idx="14" hasCustomPrompt="1"/>
          </p:nvPr>
        </p:nvSpPr>
        <p:spPr>
          <a:xfrm>
            <a:off x="3581246" y="4948332"/>
            <a:ext cx="3524935" cy="273854"/>
          </a:xfrm>
          <a:prstGeom prst="rect">
            <a:avLst/>
          </a:prstGeom>
        </p:spPr>
        <p:txBody>
          <a:bodyPr tIns="36000" bIns="36000"/>
          <a:lstStyle>
            <a:lvl1pPr marL="0" indent="0">
              <a:lnSpc>
                <a:spcPct val="100000"/>
              </a:lnSpc>
              <a:spcBef>
                <a:spcPts val="0"/>
              </a:spcBef>
              <a:buNone/>
              <a:defRPr sz="1200" b="0">
                <a:solidFill>
                  <a:srgbClr val="004A87"/>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dirty="0"/>
              <a:t>+ Add contact info</a:t>
            </a:r>
            <a:endParaRPr lang="en-IS" dirty="0"/>
          </a:p>
        </p:txBody>
      </p:sp>
      <p:sp>
        <p:nvSpPr>
          <p:cNvPr id="3" name="Picture Placeholder 7">
            <a:extLst>
              <a:ext uri="{FF2B5EF4-FFF2-40B4-BE49-F238E27FC236}">
                <a16:creationId xmlns:a16="http://schemas.microsoft.com/office/drawing/2014/main" id="{16CF0A54-9D04-2A49-A132-BFDDF84FF291}"/>
              </a:ext>
            </a:extLst>
          </p:cNvPr>
          <p:cNvSpPr>
            <a:spLocks noGrp="1"/>
          </p:cNvSpPr>
          <p:nvPr>
            <p:ph type="pic" sz="quarter" idx="10" hasCustomPrompt="1"/>
          </p:nvPr>
        </p:nvSpPr>
        <p:spPr>
          <a:xfrm>
            <a:off x="2490767" y="2550133"/>
            <a:ext cx="1440000" cy="1440000"/>
          </a:xfrm>
          <a:prstGeom prst="rect">
            <a:avLst/>
          </a:prstGeom>
          <a:ln>
            <a:noFill/>
          </a:ln>
        </p:spPr>
        <p:txBody>
          <a:bodyPr anchor="t" anchorCtr="1"/>
          <a:lstStyle>
            <a:lvl1pPr algn="ctr">
              <a:defRPr sz="1800">
                <a:latin typeface="Segoe UI" panose="020B0502040204020203" pitchFamily="34" charset="0"/>
                <a:cs typeface="Segoe UI" panose="020B0502040204020203" pitchFamily="34" charset="0"/>
              </a:defRPr>
            </a:lvl1pPr>
          </a:lstStyle>
          <a:p>
            <a:r>
              <a:rPr lang="en-IS" dirty="0"/>
              <a:t>Profile</a:t>
            </a:r>
          </a:p>
        </p:txBody>
      </p:sp>
      <p:pic>
        <p:nvPicPr>
          <p:cNvPr id="12" name="Picture 11" descr="A picture containing night sky&#10;&#10;Description automatically generated">
            <a:extLst>
              <a:ext uri="{FF2B5EF4-FFF2-40B4-BE49-F238E27FC236}">
                <a16:creationId xmlns:a16="http://schemas.microsoft.com/office/drawing/2014/main" id="{EAFAA614-FB71-7C4D-B24A-811B366D76CE}"/>
              </a:ext>
            </a:extLst>
          </p:cNvPr>
          <p:cNvPicPr>
            <a:picLocks noChangeAspect="1"/>
          </p:cNvPicPr>
          <p:nvPr userDrawn="1"/>
        </p:nvPicPr>
        <p:blipFill rotWithShape="1">
          <a:blip r:embed="rId3"/>
          <a:srcRect b="10118"/>
          <a:stretch/>
        </p:blipFill>
        <p:spPr>
          <a:xfrm>
            <a:off x="1823672" y="2736418"/>
            <a:ext cx="1719562" cy="1916023"/>
          </a:xfrm>
          <a:prstGeom prst="rect">
            <a:avLst/>
          </a:prstGeom>
        </p:spPr>
      </p:pic>
      <p:cxnSp>
        <p:nvCxnSpPr>
          <p:cNvPr id="15" name="Straight Connector 14">
            <a:extLst>
              <a:ext uri="{FF2B5EF4-FFF2-40B4-BE49-F238E27FC236}">
                <a16:creationId xmlns:a16="http://schemas.microsoft.com/office/drawing/2014/main" id="{D4A958D9-CAF9-2E4B-ACC3-FAA0463BE006}"/>
              </a:ext>
            </a:extLst>
          </p:cNvPr>
          <p:cNvCxnSpPr>
            <a:cxnSpLocks/>
          </p:cNvCxnSpPr>
          <p:nvPr userDrawn="1"/>
        </p:nvCxnSpPr>
        <p:spPr>
          <a:xfrm>
            <a:off x="1381252" y="1404520"/>
            <a:ext cx="9406230"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C688575-816C-914A-BC61-D8C49D7F1948}"/>
              </a:ext>
            </a:extLst>
          </p:cNvPr>
          <p:cNvCxnSpPr>
            <a:cxnSpLocks/>
          </p:cNvCxnSpPr>
          <p:nvPr userDrawn="1"/>
        </p:nvCxnSpPr>
        <p:spPr>
          <a:xfrm>
            <a:off x="7524206" y="5133965"/>
            <a:ext cx="3263276"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684DD9D-D97A-F545-AD6F-32C739EF034B}"/>
              </a:ext>
            </a:extLst>
          </p:cNvPr>
          <p:cNvSpPr txBox="1"/>
          <p:nvPr userDrawn="1"/>
        </p:nvSpPr>
        <p:spPr>
          <a:xfrm>
            <a:off x="8130513" y="5133965"/>
            <a:ext cx="205066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err="1">
                <a:solidFill>
                  <a:srgbClr val="004A87"/>
                </a:solidFill>
                <a:latin typeface="Segoe UI" panose="020B0502040204020203" pitchFamily="34" charset="0"/>
                <a:cs typeface="Segoe UI" panose="020B0502040204020203" pitchFamily="34" charset="0"/>
              </a:rPr>
              <a:t>www.LSRetail.com</a:t>
            </a:r>
            <a:endParaRPr lang="en-IS" sz="1000" dirty="0">
              <a:solidFill>
                <a:srgbClr val="004A87"/>
              </a:solidFill>
              <a:latin typeface="Segoe UI" panose="020B0502040204020203" pitchFamily="34" charset="0"/>
              <a:cs typeface="Segoe UI" panose="020B0502040204020203" pitchFamily="34" charset="0"/>
            </a:endParaRPr>
          </a:p>
        </p:txBody>
      </p:sp>
      <p:cxnSp>
        <p:nvCxnSpPr>
          <p:cNvPr id="25" name="Straight Connector 24">
            <a:extLst>
              <a:ext uri="{FF2B5EF4-FFF2-40B4-BE49-F238E27FC236}">
                <a16:creationId xmlns:a16="http://schemas.microsoft.com/office/drawing/2014/main" id="{ADB64D14-4AE8-B041-958B-CEA19A4AC5A7}"/>
              </a:ext>
            </a:extLst>
          </p:cNvPr>
          <p:cNvCxnSpPr>
            <a:cxnSpLocks/>
          </p:cNvCxnSpPr>
          <p:nvPr userDrawn="1"/>
        </p:nvCxnSpPr>
        <p:spPr>
          <a:xfrm>
            <a:off x="1381251" y="5133965"/>
            <a:ext cx="2002029"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8B3C5350-8538-884F-93DB-8AD3866783EC}"/>
              </a:ext>
            </a:extLst>
          </p:cNvPr>
          <p:cNvPicPr>
            <a:picLocks noChangeAspect="1"/>
          </p:cNvPicPr>
          <p:nvPr userDrawn="1"/>
        </p:nvPicPr>
        <p:blipFill>
          <a:blip r:embed="rId4"/>
          <a:stretch>
            <a:fillRect/>
          </a:stretch>
        </p:blipFill>
        <p:spPr>
          <a:xfrm>
            <a:off x="8057339" y="2933122"/>
            <a:ext cx="2197004" cy="674022"/>
          </a:xfrm>
          <a:prstGeom prst="rect">
            <a:avLst/>
          </a:prstGeom>
        </p:spPr>
      </p:pic>
    </p:spTree>
    <p:extLst>
      <p:ext uri="{BB962C8B-B14F-4D97-AF65-F5344CB8AC3E}">
        <p14:creationId xmlns:p14="http://schemas.microsoft.com/office/powerpoint/2010/main" val="35761640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mp; 2 presenters white">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25C2E4A4-86DC-F349-8174-F33F78BCF2CC}"/>
              </a:ext>
            </a:extLst>
          </p:cNvPr>
          <p:cNvPicPr>
            <a:picLocks noChangeAspect="1"/>
          </p:cNvPicPr>
          <p:nvPr userDrawn="1"/>
        </p:nvPicPr>
        <p:blipFill rotWithShape="1">
          <a:blip r:embed="rId2"/>
          <a:srcRect l="80835"/>
          <a:stretch/>
        </p:blipFill>
        <p:spPr>
          <a:xfrm rot="16200000">
            <a:off x="2789665" y="-427770"/>
            <a:ext cx="266793" cy="3060352"/>
          </a:xfrm>
          <a:prstGeom prst="rect">
            <a:avLst/>
          </a:prstGeom>
        </p:spPr>
      </p:pic>
      <p:pic>
        <p:nvPicPr>
          <p:cNvPr id="56" name="Picture 55">
            <a:extLst>
              <a:ext uri="{FF2B5EF4-FFF2-40B4-BE49-F238E27FC236}">
                <a16:creationId xmlns:a16="http://schemas.microsoft.com/office/drawing/2014/main" id="{84384870-28EC-4C42-9C28-5339B2271872}"/>
              </a:ext>
            </a:extLst>
          </p:cNvPr>
          <p:cNvPicPr>
            <a:picLocks noChangeAspect="1"/>
          </p:cNvPicPr>
          <p:nvPr userDrawn="1"/>
        </p:nvPicPr>
        <p:blipFill rotWithShape="1">
          <a:blip r:embed="rId2"/>
          <a:srcRect l="80835"/>
          <a:stretch/>
        </p:blipFill>
        <p:spPr>
          <a:xfrm rot="5400000" flipH="1">
            <a:off x="9135542" y="-427769"/>
            <a:ext cx="266793" cy="3060352"/>
          </a:xfrm>
          <a:prstGeom prst="rect">
            <a:avLst/>
          </a:prstGeom>
        </p:spPr>
      </p:pic>
      <p:pic>
        <p:nvPicPr>
          <p:cNvPr id="4" name="Picture 3" descr="Shape, circle&#10;&#10;Description automatically generated">
            <a:extLst>
              <a:ext uri="{FF2B5EF4-FFF2-40B4-BE49-F238E27FC236}">
                <a16:creationId xmlns:a16="http://schemas.microsoft.com/office/drawing/2014/main" id="{99C48C6C-307D-8341-8776-A36AFAFEC8D5}"/>
              </a:ext>
            </a:extLst>
          </p:cNvPr>
          <p:cNvPicPr>
            <a:picLocks noChangeAspect="1"/>
          </p:cNvPicPr>
          <p:nvPr userDrawn="1"/>
        </p:nvPicPr>
        <p:blipFill>
          <a:blip r:embed="rId3"/>
          <a:stretch>
            <a:fillRect/>
          </a:stretch>
        </p:blipFill>
        <p:spPr>
          <a:xfrm rot="2700000">
            <a:off x="5236424" y="4047469"/>
            <a:ext cx="1944243" cy="2225236"/>
          </a:xfrm>
          <a:prstGeom prst="rect">
            <a:avLst/>
          </a:prstGeom>
        </p:spPr>
      </p:pic>
      <p:sp>
        <p:nvSpPr>
          <p:cNvPr id="14" name="Text Placeholder 9">
            <a:extLst>
              <a:ext uri="{FF2B5EF4-FFF2-40B4-BE49-F238E27FC236}">
                <a16:creationId xmlns:a16="http://schemas.microsoft.com/office/drawing/2014/main" id="{FB4A3A2D-EF7A-E34C-9A9D-841AF90B2AB2}"/>
              </a:ext>
            </a:extLst>
          </p:cNvPr>
          <p:cNvSpPr>
            <a:spLocks noGrp="1"/>
          </p:cNvSpPr>
          <p:nvPr>
            <p:ph type="body" sz="quarter" idx="11" hasCustomPrompt="1"/>
          </p:nvPr>
        </p:nvSpPr>
        <p:spPr>
          <a:xfrm>
            <a:off x="1392885" y="1483051"/>
            <a:ext cx="9406230" cy="465290"/>
          </a:xfrm>
          <a:prstGeom prst="rect">
            <a:avLst/>
          </a:prstGeom>
        </p:spPr>
        <p:txBody>
          <a:bodyPr anchor="ctr" anchorCtr="0"/>
          <a:lstStyle>
            <a:lvl1pPr marL="0" indent="0" algn="ctr">
              <a:lnSpc>
                <a:spcPct val="100000"/>
              </a:lnSpc>
              <a:spcBef>
                <a:spcPts val="0"/>
              </a:spcBef>
              <a:buNone/>
              <a:defRPr sz="32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dirty="0"/>
              <a:t>Insert title</a:t>
            </a:r>
          </a:p>
        </p:txBody>
      </p:sp>
      <p:cxnSp>
        <p:nvCxnSpPr>
          <p:cNvPr id="19" name="Straight Connector 18">
            <a:extLst>
              <a:ext uri="{FF2B5EF4-FFF2-40B4-BE49-F238E27FC236}">
                <a16:creationId xmlns:a16="http://schemas.microsoft.com/office/drawing/2014/main" id="{9B4952D5-3955-D34D-9D61-D806455F78E8}"/>
              </a:ext>
            </a:extLst>
          </p:cNvPr>
          <p:cNvCxnSpPr>
            <a:cxnSpLocks/>
          </p:cNvCxnSpPr>
          <p:nvPr userDrawn="1"/>
        </p:nvCxnSpPr>
        <p:spPr>
          <a:xfrm>
            <a:off x="1392885" y="1245496"/>
            <a:ext cx="9406230"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54FF77D9-269F-BA4D-95F8-FF20C18F6E92}"/>
              </a:ext>
            </a:extLst>
          </p:cNvPr>
          <p:cNvPicPr>
            <a:picLocks noChangeAspect="1"/>
          </p:cNvPicPr>
          <p:nvPr userDrawn="1"/>
        </p:nvPicPr>
        <p:blipFill>
          <a:blip r:embed="rId4"/>
          <a:stretch>
            <a:fillRect/>
          </a:stretch>
        </p:blipFill>
        <p:spPr>
          <a:xfrm>
            <a:off x="5274595" y="465009"/>
            <a:ext cx="1642810" cy="504000"/>
          </a:xfrm>
          <a:prstGeom prst="rect">
            <a:avLst/>
          </a:prstGeom>
        </p:spPr>
      </p:pic>
      <p:sp>
        <p:nvSpPr>
          <p:cNvPr id="46" name="Text Placeholder 22">
            <a:extLst>
              <a:ext uri="{FF2B5EF4-FFF2-40B4-BE49-F238E27FC236}">
                <a16:creationId xmlns:a16="http://schemas.microsoft.com/office/drawing/2014/main" id="{8FC4BAFB-2861-DA47-A210-F9C85BD6EAB5}"/>
              </a:ext>
            </a:extLst>
          </p:cNvPr>
          <p:cNvSpPr>
            <a:spLocks noGrp="1"/>
          </p:cNvSpPr>
          <p:nvPr>
            <p:ph type="body" sz="quarter" idx="12" hasCustomPrompt="1"/>
          </p:nvPr>
        </p:nvSpPr>
        <p:spPr>
          <a:xfrm>
            <a:off x="2456776" y="4246941"/>
            <a:ext cx="3338692" cy="369479"/>
          </a:xfrm>
          <a:prstGeom prst="rect">
            <a:avLst/>
          </a:prstGeom>
        </p:spPr>
        <p:txBody>
          <a:bodyPr/>
          <a:lstStyle>
            <a:lvl1pPr marL="0" indent="0" algn="ctr">
              <a:lnSpc>
                <a:spcPct val="100000"/>
              </a:lnSpc>
              <a:spcBef>
                <a:spcPts val="0"/>
              </a:spcBef>
              <a:buNone/>
              <a:defRPr sz="1600" b="1">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dirty="0"/>
              <a:t>Enter your name</a:t>
            </a:r>
            <a:endParaRPr lang="en-IS" dirty="0"/>
          </a:p>
        </p:txBody>
      </p:sp>
      <p:sp>
        <p:nvSpPr>
          <p:cNvPr id="47" name="Text Placeholder 22">
            <a:extLst>
              <a:ext uri="{FF2B5EF4-FFF2-40B4-BE49-F238E27FC236}">
                <a16:creationId xmlns:a16="http://schemas.microsoft.com/office/drawing/2014/main" id="{40F7B3BB-8A99-5C42-8141-99767C345FF9}"/>
              </a:ext>
            </a:extLst>
          </p:cNvPr>
          <p:cNvSpPr>
            <a:spLocks noGrp="1"/>
          </p:cNvSpPr>
          <p:nvPr>
            <p:ph type="body" sz="quarter" idx="13" hasCustomPrompt="1"/>
          </p:nvPr>
        </p:nvSpPr>
        <p:spPr>
          <a:xfrm>
            <a:off x="2456776" y="4635806"/>
            <a:ext cx="3338692" cy="273854"/>
          </a:xfrm>
          <a:prstGeom prst="rect">
            <a:avLst/>
          </a:prstGeom>
        </p:spPr>
        <p:txBody>
          <a:bodyPr lIns="90000" tIns="36000" bIns="36000"/>
          <a:lstStyle>
            <a:lvl1pPr marL="0" indent="0" algn="ctr">
              <a:lnSpc>
                <a:spcPct val="100000"/>
              </a:lnSpc>
              <a:spcBef>
                <a:spcPts val="0"/>
              </a:spcBef>
              <a:buNone/>
              <a:defRPr sz="1400" b="0">
                <a:solidFill>
                  <a:srgbClr val="004A87"/>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dirty="0"/>
              <a:t>Enter your job title</a:t>
            </a:r>
            <a:endParaRPr lang="en-IS" dirty="0"/>
          </a:p>
        </p:txBody>
      </p:sp>
      <p:sp>
        <p:nvSpPr>
          <p:cNvPr id="48" name="Picture Placeholder 7">
            <a:extLst>
              <a:ext uri="{FF2B5EF4-FFF2-40B4-BE49-F238E27FC236}">
                <a16:creationId xmlns:a16="http://schemas.microsoft.com/office/drawing/2014/main" id="{6FCA27B3-5DD3-C143-AAAA-77550CD1065F}"/>
              </a:ext>
            </a:extLst>
          </p:cNvPr>
          <p:cNvSpPr>
            <a:spLocks noGrp="1"/>
          </p:cNvSpPr>
          <p:nvPr>
            <p:ph type="pic" sz="quarter" idx="10" hasCustomPrompt="1"/>
          </p:nvPr>
        </p:nvSpPr>
        <p:spPr>
          <a:xfrm>
            <a:off x="3406122" y="2533483"/>
            <a:ext cx="1440000" cy="1440000"/>
          </a:xfrm>
          <a:prstGeom prst="rect">
            <a:avLst/>
          </a:prstGeom>
          <a:ln>
            <a:noFill/>
          </a:ln>
        </p:spPr>
        <p:txBody>
          <a:bodyPr anchor="t" anchorCtr="1"/>
          <a:lstStyle>
            <a:lvl1pPr algn="ctr">
              <a:defRPr sz="1800">
                <a:solidFill>
                  <a:srgbClr val="313C40"/>
                </a:solidFill>
                <a:latin typeface="Segoe UI" panose="020B0502040204020203" pitchFamily="34" charset="0"/>
                <a:cs typeface="Segoe UI" panose="020B0502040204020203" pitchFamily="34" charset="0"/>
              </a:defRPr>
            </a:lvl1pPr>
          </a:lstStyle>
          <a:p>
            <a:r>
              <a:rPr lang="en-IS" dirty="0"/>
              <a:t>Profile</a:t>
            </a:r>
          </a:p>
        </p:txBody>
      </p:sp>
      <p:cxnSp>
        <p:nvCxnSpPr>
          <p:cNvPr id="49" name="Straight Connector 48">
            <a:extLst>
              <a:ext uri="{FF2B5EF4-FFF2-40B4-BE49-F238E27FC236}">
                <a16:creationId xmlns:a16="http://schemas.microsoft.com/office/drawing/2014/main" id="{E50AEF21-C4E7-4B4A-A55A-2CA9B5B31143}"/>
              </a:ext>
            </a:extLst>
          </p:cNvPr>
          <p:cNvCxnSpPr>
            <a:cxnSpLocks/>
          </p:cNvCxnSpPr>
          <p:nvPr userDrawn="1"/>
        </p:nvCxnSpPr>
        <p:spPr>
          <a:xfrm>
            <a:off x="3125108" y="5117315"/>
            <a:ext cx="2002029"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sp>
        <p:nvSpPr>
          <p:cNvPr id="50" name="Text Placeholder 22">
            <a:extLst>
              <a:ext uri="{FF2B5EF4-FFF2-40B4-BE49-F238E27FC236}">
                <a16:creationId xmlns:a16="http://schemas.microsoft.com/office/drawing/2014/main" id="{36B7450C-EB48-F84E-8AE7-D2C3A69434F1}"/>
              </a:ext>
            </a:extLst>
          </p:cNvPr>
          <p:cNvSpPr>
            <a:spLocks noGrp="1"/>
          </p:cNvSpPr>
          <p:nvPr>
            <p:ph type="body" sz="quarter" idx="14" hasCustomPrompt="1"/>
          </p:nvPr>
        </p:nvSpPr>
        <p:spPr>
          <a:xfrm>
            <a:off x="6421708" y="4246941"/>
            <a:ext cx="3338692" cy="369479"/>
          </a:xfrm>
          <a:prstGeom prst="rect">
            <a:avLst/>
          </a:prstGeom>
        </p:spPr>
        <p:txBody>
          <a:bodyPr/>
          <a:lstStyle>
            <a:lvl1pPr marL="0" indent="0" algn="ctr">
              <a:lnSpc>
                <a:spcPct val="100000"/>
              </a:lnSpc>
              <a:spcBef>
                <a:spcPts val="0"/>
              </a:spcBef>
              <a:buNone/>
              <a:defRPr sz="1600" b="1">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dirty="0"/>
              <a:t>Enter your name</a:t>
            </a:r>
            <a:endParaRPr lang="en-IS" dirty="0"/>
          </a:p>
        </p:txBody>
      </p:sp>
      <p:sp>
        <p:nvSpPr>
          <p:cNvPr id="51" name="Text Placeholder 22">
            <a:extLst>
              <a:ext uri="{FF2B5EF4-FFF2-40B4-BE49-F238E27FC236}">
                <a16:creationId xmlns:a16="http://schemas.microsoft.com/office/drawing/2014/main" id="{28C32758-8533-044D-B91C-82229D10574D}"/>
              </a:ext>
            </a:extLst>
          </p:cNvPr>
          <p:cNvSpPr>
            <a:spLocks noGrp="1"/>
          </p:cNvSpPr>
          <p:nvPr>
            <p:ph type="body" sz="quarter" idx="15" hasCustomPrompt="1"/>
          </p:nvPr>
        </p:nvSpPr>
        <p:spPr>
          <a:xfrm>
            <a:off x="6421708" y="4635806"/>
            <a:ext cx="3338692" cy="273854"/>
          </a:xfrm>
          <a:prstGeom prst="rect">
            <a:avLst/>
          </a:prstGeom>
        </p:spPr>
        <p:txBody>
          <a:bodyPr lIns="90000" tIns="36000" bIns="36000"/>
          <a:lstStyle>
            <a:lvl1pPr marL="0" indent="0" algn="ctr">
              <a:lnSpc>
                <a:spcPct val="100000"/>
              </a:lnSpc>
              <a:spcBef>
                <a:spcPts val="0"/>
              </a:spcBef>
              <a:buNone/>
              <a:defRPr sz="1400" b="0">
                <a:solidFill>
                  <a:srgbClr val="004A87"/>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dirty="0"/>
              <a:t>Enter your job title</a:t>
            </a:r>
            <a:endParaRPr lang="en-IS" dirty="0"/>
          </a:p>
        </p:txBody>
      </p:sp>
      <p:sp>
        <p:nvSpPr>
          <p:cNvPr id="52" name="Picture Placeholder 7">
            <a:extLst>
              <a:ext uri="{FF2B5EF4-FFF2-40B4-BE49-F238E27FC236}">
                <a16:creationId xmlns:a16="http://schemas.microsoft.com/office/drawing/2014/main" id="{90472264-A9E3-5849-9E1F-95B844B59D80}"/>
              </a:ext>
            </a:extLst>
          </p:cNvPr>
          <p:cNvSpPr>
            <a:spLocks noGrp="1"/>
          </p:cNvSpPr>
          <p:nvPr>
            <p:ph type="pic" sz="quarter" idx="16" hasCustomPrompt="1"/>
          </p:nvPr>
        </p:nvSpPr>
        <p:spPr>
          <a:xfrm>
            <a:off x="7371054" y="2533483"/>
            <a:ext cx="1440000" cy="1440000"/>
          </a:xfrm>
          <a:prstGeom prst="rect">
            <a:avLst/>
          </a:prstGeom>
          <a:ln>
            <a:noFill/>
          </a:ln>
        </p:spPr>
        <p:txBody>
          <a:bodyPr anchor="t" anchorCtr="1"/>
          <a:lstStyle>
            <a:lvl1pPr algn="ctr">
              <a:defRPr sz="1800">
                <a:solidFill>
                  <a:srgbClr val="313C40"/>
                </a:solidFill>
                <a:latin typeface="Segoe UI" panose="020B0502040204020203" pitchFamily="34" charset="0"/>
                <a:cs typeface="Segoe UI" panose="020B0502040204020203" pitchFamily="34" charset="0"/>
              </a:defRPr>
            </a:lvl1pPr>
          </a:lstStyle>
          <a:p>
            <a:r>
              <a:rPr lang="en-IS" dirty="0"/>
              <a:t>Profile</a:t>
            </a:r>
          </a:p>
        </p:txBody>
      </p:sp>
      <p:cxnSp>
        <p:nvCxnSpPr>
          <p:cNvPr id="53" name="Straight Connector 52">
            <a:extLst>
              <a:ext uri="{FF2B5EF4-FFF2-40B4-BE49-F238E27FC236}">
                <a16:creationId xmlns:a16="http://schemas.microsoft.com/office/drawing/2014/main" id="{DD17AB8A-E142-B649-82A6-8D4BC5CDF15A}"/>
              </a:ext>
            </a:extLst>
          </p:cNvPr>
          <p:cNvCxnSpPr>
            <a:cxnSpLocks/>
          </p:cNvCxnSpPr>
          <p:nvPr userDrawn="1"/>
        </p:nvCxnSpPr>
        <p:spPr>
          <a:xfrm>
            <a:off x="7090040" y="5117315"/>
            <a:ext cx="2002029"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46683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mp; 3 presenters whit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10176E2-A4BA-CF4E-A970-B8A596DE487F}"/>
              </a:ext>
            </a:extLst>
          </p:cNvPr>
          <p:cNvPicPr>
            <a:picLocks noChangeAspect="1"/>
          </p:cNvPicPr>
          <p:nvPr userDrawn="1"/>
        </p:nvPicPr>
        <p:blipFill rotWithShape="1">
          <a:blip r:embed="rId2"/>
          <a:srcRect l="80835"/>
          <a:stretch/>
        </p:blipFill>
        <p:spPr>
          <a:xfrm rot="16200000">
            <a:off x="2789665" y="-427770"/>
            <a:ext cx="266793" cy="3060352"/>
          </a:xfrm>
          <a:prstGeom prst="rect">
            <a:avLst/>
          </a:prstGeom>
        </p:spPr>
      </p:pic>
      <p:pic>
        <p:nvPicPr>
          <p:cNvPr id="22" name="Picture 21">
            <a:extLst>
              <a:ext uri="{FF2B5EF4-FFF2-40B4-BE49-F238E27FC236}">
                <a16:creationId xmlns:a16="http://schemas.microsoft.com/office/drawing/2014/main" id="{81F34CA5-E78B-2943-994C-CFEF6011873B}"/>
              </a:ext>
            </a:extLst>
          </p:cNvPr>
          <p:cNvPicPr>
            <a:picLocks noChangeAspect="1"/>
          </p:cNvPicPr>
          <p:nvPr userDrawn="1"/>
        </p:nvPicPr>
        <p:blipFill rotWithShape="1">
          <a:blip r:embed="rId2"/>
          <a:srcRect l="80835"/>
          <a:stretch/>
        </p:blipFill>
        <p:spPr>
          <a:xfrm rot="5400000" flipH="1">
            <a:off x="9135542" y="-427769"/>
            <a:ext cx="266793" cy="3060352"/>
          </a:xfrm>
          <a:prstGeom prst="rect">
            <a:avLst/>
          </a:prstGeom>
        </p:spPr>
      </p:pic>
      <p:pic>
        <p:nvPicPr>
          <p:cNvPr id="23" name="Picture 22">
            <a:extLst>
              <a:ext uri="{FF2B5EF4-FFF2-40B4-BE49-F238E27FC236}">
                <a16:creationId xmlns:a16="http://schemas.microsoft.com/office/drawing/2014/main" id="{193967D2-549A-1D44-B760-D1347B37F058}"/>
              </a:ext>
            </a:extLst>
          </p:cNvPr>
          <p:cNvPicPr>
            <a:picLocks noChangeAspect="1"/>
          </p:cNvPicPr>
          <p:nvPr userDrawn="1"/>
        </p:nvPicPr>
        <p:blipFill>
          <a:blip r:embed="rId3"/>
          <a:stretch>
            <a:fillRect/>
          </a:stretch>
        </p:blipFill>
        <p:spPr>
          <a:xfrm>
            <a:off x="5274595" y="465009"/>
            <a:ext cx="1642810" cy="504000"/>
          </a:xfrm>
          <a:prstGeom prst="rect">
            <a:avLst/>
          </a:prstGeom>
        </p:spPr>
      </p:pic>
      <p:pic>
        <p:nvPicPr>
          <p:cNvPr id="4" name="Picture 3" descr="Shape, circle&#10;&#10;Description automatically generated">
            <a:extLst>
              <a:ext uri="{FF2B5EF4-FFF2-40B4-BE49-F238E27FC236}">
                <a16:creationId xmlns:a16="http://schemas.microsoft.com/office/drawing/2014/main" id="{99C48C6C-307D-8341-8776-A36AFAFEC8D5}"/>
              </a:ext>
            </a:extLst>
          </p:cNvPr>
          <p:cNvPicPr>
            <a:picLocks noChangeAspect="1"/>
          </p:cNvPicPr>
          <p:nvPr userDrawn="1"/>
        </p:nvPicPr>
        <p:blipFill>
          <a:blip r:embed="rId4"/>
          <a:stretch>
            <a:fillRect/>
          </a:stretch>
        </p:blipFill>
        <p:spPr>
          <a:xfrm rot="2700000">
            <a:off x="5236424" y="4047469"/>
            <a:ext cx="1944243" cy="2225236"/>
          </a:xfrm>
          <a:prstGeom prst="rect">
            <a:avLst/>
          </a:prstGeom>
        </p:spPr>
      </p:pic>
      <p:sp>
        <p:nvSpPr>
          <p:cNvPr id="14" name="Text Placeholder 9">
            <a:extLst>
              <a:ext uri="{FF2B5EF4-FFF2-40B4-BE49-F238E27FC236}">
                <a16:creationId xmlns:a16="http://schemas.microsoft.com/office/drawing/2014/main" id="{FB4A3A2D-EF7A-E34C-9A9D-841AF90B2AB2}"/>
              </a:ext>
            </a:extLst>
          </p:cNvPr>
          <p:cNvSpPr>
            <a:spLocks noGrp="1"/>
          </p:cNvSpPr>
          <p:nvPr>
            <p:ph type="body" sz="quarter" idx="11" hasCustomPrompt="1"/>
          </p:nvPr>
        </p:nvSpPr>
        <p:spPr>
          <a:xfrm>
            <a:off x="1392885" y="1483051"/>
            <a:ext cx="9406230" cy="465290"/>
          </a:xfrm>
          <a:prstGeom prst="rect">
            <a:avLst/>
          </a:prstGeom>
        </p:spPr>
        <p:txBody>
          <a:bodyPr anchor="ctr" anchorCtr="0"/>
          <a:lstStyle>
            <a:lvl1pPr marL="0" indent="0" algn="ctr">
              <a:lnSpc>
                <a:spcPct val="100000"/>
              </a:lnSpc>
              <a:spcBef>
                <a:spcPts val="0"/>
              </a:spcBef>
              <a:buNone/>
              <a:defRPr sz="32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dirty="0"/>
              <a:t>Insert title</a:t>
            </a:r>
          </a:p>
        </p:txBody>
      </p:sp>
      <p:sp>
        <p:nvSpPr>
          <p:cNvPr id="16" name="Text Placeholder 22">
            <a:extLst>
              <a:ext uri="{FF2B5EF4-FFF2-40B4-BE49-F238E27FC236}">
                <a16:creationId xmlns:a16="http://schemas.microsoft.com/office/drawing/2014/main" id="{563C4FC1-AF12-874D-8EBC-2D7BB0D7D51B}"/>
              </a:ext>
            </a:extLst>
          </p:cNvPr>
          <p:cNvSpPr>
            <a:spLocks noGrp="1"/>
          </p:cNvSpPr>
          <p:nvPr>
            <p:ph type="body" sz="quarter" idx="12" hasCustomPrompt="1"/>
          </p:nvPr>
        </p:nvSpPr>
        <p:spPr>
          <a:xfrm>
            <a:off x="461722" y="4263591"/>
            <a:ext cx="3338692" cy="369479"/>
          </a:xfrm>
          <a:prstGeom prst="rect">
            <a:avLst/>
          </a:prstGeom>
        </p:spPr>
        <p:txBody>
          <a:bodyPr/>
          <a:lstStyle>
            <a:lvl1pPr marL="0" indent="0" algn="ctr">
              <a:lnSpc>
                <a:spcPct val="100000"/>
              </a:lnSpc>
              <a:spcBef>
                <a:spcPts val="0"/>
              </a:spcBef>
              <a:buNone/>
              <a:defRPr sz="1600" b="1">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dirty="0"/>
              <a:t>Enter your name</a:t>
            </a:r>
            <a:endParaRPr lang="en-IS" dirty="0"/>
          </a:p>
        </p:txBody>
      </p:sp>
      <p:sp>
        <p:nvSpPr>
          <p:cNvPr id="17" name="Text Placeholder 22">
            <a:extLst>
              <a:ext uri="{FF2B5EF4-FFF2-40B4-BE49-F238E27FC236}">
                <a16:creationId xmlns:a16="http://schemas.microsoft.com/office/drawing/2014/main" id="{2E2FDF5F-9FFF-1C43-981C-BD76E3F35882}"/>
              </a:ext>
            </a:extLst>
          </p:cNvPr>
          <p:cNvSpPr>
            <a:spLocks noGrp="1"/>
          </p:cNvSpPr>
          <p:nvPr>
            <p:ph type="body" sz="quarter" idx="13" hasCustomPrompt="1"/>
          </p:nvPr>
        </p:nvSpPr>
        <p:spPr>
          <a:xfrm>
            <a:off x="461722" y="4652456"/>
            <a:ext cx="3338692" cy="273854"/>
          </a:xfrm>
          <a:prstGeom prst="rect">
            <a:avLst/>
          </a:prstGeom>
        </p:spPr>
        <p:txBody>
          <a:bodyPr lIns="90000" tIns="36000" bIns="36000"/>
          <a:lstStyle>
            <a:lvl1pPr marL="0" indent="0" algn="ctr">
              <a:lnSpc>
                <a:spcPct val="100000"/>
              </a:lnSpc>
              <a:spcBef>
                <a:spcPts val="0"/>
              </a:spcBef>
              <a:buNone/>
              <a:defRPr sz="1400" b="0">
                <a:solidFill>
                  <a:srgbClr val="004A87"/>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dirty="0"/>
              <a:t>Enter your job title</a:t>
            </a:r>
            <a:endParaRPr lang="en-IS" dirty="0"/>
          </a:p>
        </p:txBody>
      </p:sp>
      <p:sp>
        <p:nvSpPr>
          <p:cNvPr id="18" name="Picture Placeholder 7">
            <a:extLst>
              <a:ext uri="{FF2B5EF4-FFF2-40B4-BE49-F238E27FC236}">
                <a16:creationId xmlns:a16="http://schemas.microsoft.com/office/drawing/2014/main" id="{71BAE84D-7B86-BB42-9EB3-D5A8DC32C910}"/>
              </a:ext>
            </a:extLst>
          </p:cNvPr>
          <p:cNvSpPr>
            <a:spLocks noGrp="1"/>
          </p:cNvSpPr>
          <p:nvPr>
            <p:ph type="pic" sz="quarter" idx="10" hasCustomPrompt="1"/>
          </p:nvPr>
        </p:nvSpPr>
        <p:spPr>
          <a:xfrm>
            <a:off x="1411068" y="2550133"/>
            <a:ext cx="1440000" cy="1440000"/>
          </a:xfrm>
          <a:prstGeom prst="rect">
            <a:avLst/>
          </a:prstGeom>
          <a:ln>
            <a:noFill/>
          </a:ln>
        </p:spPr>
        <p:txBody>
          <a:bodyPr anchor="t" anchorCtr="1"/>
          <a:lstStyle>
            <a:lvl1pPr algn="ctr">
              <a:defRPr sz="1800">
                <a:solidFill>
                  <a:schemeClr val="tx1"/>
                </a:solidFill>
                <a:latin typeface="Segoe UI" panose="020B0502040204020203" pitchFamily="34" charset="0"/>
                <a:cs typeface="Segoe UI" panose="020B0502040204020203" pitchFamily="34" charset="0"/>
              </a:defRPr>
            </a:lvl1pPr>
          </a:lstStyle>
          <a:p>
            <a:r>
              <a:rPr lang="en-IS" dirty="0"/>
              <a:t>Profile</a:t>
            </a:r>
          </a:p>
        </p:txBody>
      </p:sp>
      <p:cxnSp>
        <p:nvCxnSpPr>
          <p:cNvPr id="19" name="Straight Connector 18">
            <a:extLst>
              <a:ext uri="{FF2B5EF4-FFF2-40B4-BE49-F238E27FC236}">
                <a16:creationId xmlns:a16="http://schemas.microsoft.com/office/drawing/2014/main" id="{9B4952D5-3955-D34D-9D61-D806455F78E8}"/>
              </a:ext>
            </a:extLst>
          </p:cNvPr>
          <p:cNvCxnSpPr>
            <a:cxnSpLocks/>
          </p:cNvCxnSpPr>
          <p:nvPr userDrawn="1"/>
        </p:nvCxnSpPr>
        <p:spPr>
          <a:xfrm>
            <a:off x="1392885" y="1245496"/>
            <a:ext cx="9406230"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3C78E71-7820-CD4C-87AC-335D469A66C6}"/>
              </a:ext>
            </a:extLst>
          </p:cNvPr>
          <p:cNvCxnSpPr>
            <a:cxnSpLocks/>
          </p:cNvCxnSpPr>
          <p:nvPr userDrawn="1"/>
        </p:nvCxnSpPr>
        <p:spPr>
          <a:xfrm>
            <a:off x="1130054" y="5133965"/>
            <a:ext cx="2002029"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sp>
        <p:nvSpPr>
          <p:cNvPr id="26" name="Text Placeholder 22">
            <a:extLst>
              <a:ext uri="{FF2B5EF4-FFF2-40B4-BE49-F238E27FC236}">
                <a16:creationId xmlns:a16="http://schemas.microsoft.com/office/drawing/2014/main" id="{2C813984-F125-3845-9801-C17FBF5F85FE}"/>
              </a:ext>
            </a:extLst>
          </p:cNvPr>
          <p:cNvSpPr>
            <a:spLocks noGrp="1"/>
          </p:cNvSpPr>
          <p:nvPr>
            <p:ph type="body" sz="quarter" idx="14" hasCustomPrompt="1"/>
          </p:nvPr>
        </p:nvSpPr>
        <p:spPr>
          <a:xfrm>
            <a:off x="4426654" y="4263591"/>
            <a:ext cx="3338692" cy="369479"/>
          </a:xfrm>
          <a:prstGeom prst="rect">
            <a:avLst/>
          </a:prstGeom>
        </p:spPr>
        <p:txBody>
          <a:bodyPr/>
          <a:lstStyle>
            <a:lvl1pPr marL="0" indent="0" algn="ctr">
              <a:lnSpc>
                <a:spcPct val="100000"/>
              </a:lnSpc>
              <a:spcBef>
                <a:spcPts val="0"/>
              </a:spcBef>
              <a:buNone/>
              <a:defRPr sz="1600" b="1">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dirty="0"/>
              <a:t>Enter your name</a:t>
            </a:r>
            <a:endParaRPr lang="en-IS" dirty="0"/>
          </a:p>
        </p:txBody>
      </p:sp>
      <p:sp>
        <p:nvSpPr>
          <p:cNvPr id="27" name="Text Placeholder 22">
            <a:extLst>
              <a:ext uri="{FF2B5EF4-FFF2-40B4-BE49-F238E27FC236}">
                <a16:creationId xmlns:a16="http://schemas.microsoft.com/office/drawing/2014/main" id="{40179083-6A39-984C-97A8-8F3224679B11}"/>
              </a:ext>
            </a:extLst>
          </p:cNvPr>
          <p:cNvSpPr>
            <a:spLocks noGrp="1"/>
          </p:cNvSpPr>
          <p:nvPr>
            <p:ph type="body" sz="quarter" idx="15" hasCustomPrompt="1"/>
          </p:nvPr>
        </p:nvSpPr>
        <p:spPr>
          <a:xfrm>
            <a:off x="4426654" y="4652456"/>
            <a:ext cx="3338692" cy="273854"/>
          </a:xfrm>
          <a:prstGeom prst="rect">
            <a:avLst/>
          </a:prstGeom>
        </p:spPr>
        <p:txBody>
          <a:bodyPr lIns="90000" tIns="36000" bIns="36000"/>
          <a:lstStyle>
            <a:lvl1pPr marL="0" indent="0" algn="ctr">
              <a:lnSpc>
                <a:spcPct val="100000"/>
              </a:lnSpc>
              <a:spcBef>
                <a:spcPts val="0"/>
              </a:spcBef>
              <a:buNone/>
              <a:defRPr sz="1400" b="0">
                <a:solidFill>
                  <a:srgbClr val="004A87"/>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dirty="0"/>
              <a:t>Enter your job title</a:t>
            </a:r>
            <a:endParaRPr lang="en-IS" dirty="0"/>
          </a:p>
        </p:txBody>
      </p:sp>
      <p:sp>
        <p:nvSpPr>
          <p:cNvPr id="29" name="Picture Placeholder 7">
            <a:extLst>
              <a:ext uri="{FF2B5EF4-FFF2-40B4-BE49-F238E27FC236}">
                <a16:creationId xmlns:a16="http://schemas.microsoft.com/office/drawing/2014/main" id="{D24F7F13-04F0-2047-B520-0170DFB1989B}"/>
              </a:ext>
            </a:extLst>
          </p:cNvPr>
          <p:cNvSpPr>
            <a:spLocks noGrp="1"/>
          </p:cNvSpPr>
          <p:nvPr>
            <p:ph type="pic" sz="quarter" idx="16" hasCustomPrompt="1"/>
          </p:nvPr>
        </p:nvSpPr>
        <p:spPr>
          <a:xfrm>
            <a:off x="5376000" y="2550133"/>
            <a:ext cx="1440000" cy="1440000"/>
          </a:xfrm>
          <a:prstGeom prst="rect">
            <a:avLst/>
          </a:prstGeom>
          <a:ln>
            <a:noFill/>
          </a:ln>
        </p:spPr>
        <p:txBody>
          <a:bodyPr anchor="t" anchorCtr="1"/>
          <a:lstStyle>
            <a:lvl1pPr algn="ctr">
              <a:defRPr sz="1800">
                <a:solidFill>
                  <a:schemeClr val="tx1"/>
                </a:solidFill>
                <a:latin typeface="Segoe UI" panose="020B0502040204020203" pitchFamily="34" charset="0"/>
                <a:cs typeface="Segoe UI" panose="020B0502040204020203" pitchFamily="34" charset="0"/>
              </a:defRPr>
            </a:lvl1pPr>
          </a:lstStyle>
          <a:p>
            <a:r>
              <a:rPr lang="en-IS" dirty="0"/>
              <a:t>Profile</a:t>
            </a:r>
          </a:p>
        </p:txBody>
      </p:sp>
      <p:cxnSp>
        <p:nvCxnSpPr>
          <p:cNvPr id="30" name="Straight Connector 29">
            <a:extLst>
              <a:ext uri="{FF2B5EF4-FFF2-40B4-BE49-F238E27FC236}">
                <a16:creationId xmlns:a16="http://schemas.microsoft.com/office/drawing/2014/main" id="{B41AFBCD-7D9A-9743-B3DC-6754EEC4EEDF}"/>
              </a:ext>
            </a:extLst>
          </p:cNvPr>
          <p:cNvCxnSpPr>
            <a:cxnSpLocks/>
          </p:cNvCxnSpPr>
          <p:nvPr userDrawn="1"/>
        </p:nvCxnSpPr>
        <p:spPr>
          <a:xfrm>
            <a:off x="5094986" y="5133965"/>
            <a:ext cx="2002029"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sp>
        <p:nvSpPr>
          <p:cNvPr id="31" name="Text Placeholder 22">
            <a:extLst>
              <a:ext uri="{FF2B5EF4-FFF2-40B4-BE49-F238E27FC236}">
                <a16:creationId xmlns:a16="http://schemas.microsoft.com/office/drawing/2014/main" id="{AB829C41-F5FD-A048-AD59-448566EC0AF8}"/>
              </a:ext>
            </a:extLst>
          </p:cNvPr>
          <p:cNvSpPr>
            <a:spLocks noGrp="1"/>
          </p:cNvSpPr>
          <p:nvPr>
            <p:ph type="body" sz="quarter" idx="17" hasCustomPrompt="1"/>
          </p:nvPr>
        </p:nvSpPr>
        <p:spPr>
          <a:xfrm>
            <a:off x="8401331" y="4263591"/>
            <a:ext cx="3338692" cy="369479"/>
          </a:xfrm>
          <a:prstGeom prst="rect">
            <a:avLst/>
          </a:prstGeom>
        </p:spPr>
        <p:txBody>
          <a:bodyPr/>
          <a:lstStyle>
            <a:lvl1pPr marL="0" indent="0" algn="ctr">
              <a:lnSpc>
                <a:spcPct val="100000"/>
              </a:lnSpc>
              <a:spcBef>
                <a:spcPts val="0"/>
              </a:spcBef>
              <a:buNone/>
              <a:defRPr sz="1600" b="1">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dirty="0"/>
              <a:t>Enter your name</a:t>
            </a:r>
            <a:endParaRPr lang="en-IS" dirty="0"/>
          </a:p>
        </p:txBody>
      </p:sp>
      <p:sp>
        <p:nvSpPr>
          <p:cNvPr id="32" name="Text Placeholder 22">
            <a:extLst>
              <a:ext uri="{FF2B5EF4-FFF2-40B4-BE49-F238E27FC236}">
                <a16:creationId xmlns:a16="http://schemas.microsoft.com/office/drawing/2014/main" id="{E43DB8D2-8BED-0646-B08B-6D570C6F509F}"/>
              </a:ext>
            </a:extLst>
          </p:cNvPr>
          <p:cNvSpPr>
            <a:spLocks noGrp="1"/>
          </p:cNvSpPr>
          <p:nvPr>
            <p:ph type="body" sz="quarter" idx="18" hasCustomPrompt="1"/>
          </p:nvPr>
        </p:nvSpPr>
        <p:spPr>
          <a:xfrm>
            <a:off x="8401331" y="4652456"/>
            <a:ext cx="3338692" cy="273854"/>
          </a:xfrm>
          <a:prstGeom prst="rect">
            <a:avLst/>
          </a:prstGeom>
        </p:spPr>
        <p:txBody>
          <a:bodyPr lIns="90000" tIns="36000" bIns="36000"/>
          <a:lstStyle>
            <a:lvl1pPr marL="0" indent="0" algn="ctr">
              <a:lnSpc>
                <a:spcPct val="100000"/>
              </a:lnSpc>
              <a:spcBef>
                <a:spcPts val="0"/>
              </a:spcBef>
              <a:buNone/>
              <a:defRPr sz="1400" b="0">
                <a:solidFill>
                  <a:srgbClr val="004A87"/>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dirty="0"/>
              <a:t>Enter your job title</a:t>
            </a:r>
            <a:endParaRPr lang="en-IS" dirty="0"/>
          </a:p>
        </p:txBody>
      </p:sp>
      <p:sp>
        <p:nvSpPr>
          <p:cNvPr id="33" name="Picture Placeholder 7">
            <a:extLst>
              <a:ext uri="{FF2B5EF4-FFF2-40B4-BE49-F238E27FC236}">
                <a16:creationId xmlns:a16="http://schemas.microsoft.com/office/drawing/2014/main" id="{E1337236-81FD-DD4A-B051-576B0A262CD5}"/>
              </a:ext>
            </a:extLst>
          </p:cNvPr>
          <p:cNvSpPr>
            <a:spLocks noGrp="1"/>
          </p:cNvSpPr>
          <p:nvPr>
            <p:ph type="pic" sz="quarter" idx="19" hasCustomPrompt="1"/>
          </p:nvPr>
        </p:nvSpPr>
        <p:spPr>
          <a:xfrm>
            <a:off x="9350677" y="2550133"/>
            <a:ext cx="1440000" cy="1440000"/>
          </a:xfrm>
          <a:prstGeom prst="rect">
            <a:avLst/>
          </a:prstGeom>
          <a:ln>
            <a:noFill/>
          </a:ln>
        </p:spPr>
        <p:txBody>
          <a:bodyPr anchor="t" anchorCtr="1"/>
          <a:lstStyle>
            <a:lvl1pPr algn="ctr">
              <a:defRPr sz="1800">
                <a:solidFill>
                  <a:schemeClr val="tx1"/>
                </a:solidFill>
                <a:latin typeface="Segoe UI" panose="020B0502040204020203" pitchFamily="34" charset="0"/>
                <a:cs typeface="Segoe UI" panose="020B0502040204020203" pitchFamily="34" charset="0"/>
              </a:defRPr>
            </a:lvl1pPr>
          </a:lstStyle>
          <a:p>
            <a:r>
              <a:rPr lang="en-IS" dirty="0"/>
              <a:t>Profile</a:t>
            </a:r>
          </a:p>
        </p:txBody>
      </p:sp>
      <p:cxnSp>
        <p:nvCxnSpPr>
          <p:cNvPr id="34" name="Straight Connector 33">
            <a:extLst>
              <a:ext uri="{FF2B5EF4-FFF2-40B4-BE49-F238E27FC236}">
                <a16:creationId xmlns:a16="http://schemas.microsoft.com/office/drawing/2014/main" id="{B6D534B3-E1D2-9E42-8364-9E9294E09727}"/>
              </a:ext>
            </a:extLst>
          </p:cNvPr>
          <p:cNvCxnSpPr>
            <a:cxnSpLocks/>
          </p:cNvCxnSpPr>
          <p:nvPr userDrawn="1"/>
        </p:nvCxnSpPr>
        <p:spPr>
          <a:xfrm>
            <a:off x="9069663" y="5133965"/>
            <a:ext cx="2002029"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10177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Overview white">
    <p:spTree>
      <p:nvGrpSpPr>
        <p:cNvPr id="1" name=""/>
        <p:cNvGrpSpPr/>
        <p:nvPr/>
      </p:nvGrpSpPr>
      <p:grpSpPr>
        <a:xfrm>
          <a:off x="0" y="0"/>
          <a:ext cx="0" cy="0"/>
          <a:chOff x="0" y="0"/>
          <a:chExt cx="0" cy="0"/>
        </a:xfrm>
      </p:grpSpPr>
      <p:pic>
        <p:nvPicPr>
          <p:cNvPr id="25" name="Picture 24" descr="Shape, circle&#10;&#10;Description automatically generated">
            <a:extLst>
              <a:ext uri="{FF2B5EF4-FFF2-40B4-BE49-F238E27FC236}">
                <a16:creationId xmlns:a16="http://schemas.microsoft.com/office/drawing/2014/main" id="{2A1928E7-EE5D-E44E-A940-AE7CE8EA6208}"/>
              </a:ext>
            </a:extLst>
          </p:cNvPr>
          <p:cNvPicPr>
            <a:picLocks noChangeAspect="1"/>
          </p:cNvPicPr>
          <p:nvPr userDrawn="1"/>
        </p:nvPicPr>
        <p:blipFill>
          <a:blip r:embed="rId2"/>
          <a:stretch>
            <a:fillRect/>
          </a:stretch>
        </p:blipFill>
        <p:spPr>
          <a:xfrm>
            <a:off x="9195998" y="3429000"/>
            <a:ext cx="2996002" cy="3429000"/>
          </a:xfrm>
          <a:prstGeom prst="rect">
            <a:avLst/>
          </a:prstGeom>
        </p:spPr>
      </p:pic>
      <p:pic>
        <p:nvPicPr>
          <p:cNvPr id="28" name="Picture 27">
            <a:extLst>
              <a:ext uri="{FF2B5EF4-FFF2-40B4-BE49-F238E27FC236}">
                <a16:creationId xmlns:a16="http://schemas.microsoft.com/office/drawing/2014/main" id="{54F9B136-56E3-BB47-8135-3E8DBB69F103}"/>
              </a:ext>
            </a:extLst>
          </p:cNvPr>
          <p:cNvPicPr>
            <a:picLocks noChangeAspect="1"/>
          </p:cNvPicPr>
          <p:nvPr userDrawn="1"/>
        </p:nvPicPr>
        <p:blipFill rotWithShape="1">
          <a:blip r:embed="rId3"/>
          <a:srcRect l="50000"/>
          <a:stretch/>
        </p:blipFill>
        <p:spPr>
          <a:xfrm rot="10800000">
            <a:off x="11495953" y="3797648"/>
            <a:ext cx="696047" cy="3060352"/>
          </a:xfrm>
          <a:prstGeom prst="rect">
            <a:avLst/>
          </a:prstGeom>
        </p:spPr>
      </p:pic>
      <p:sp>
        <p:nvSpPr>
          <p:cNvPr id="21" name="Text Placeholder 9">
            <a:extLst>
              <a:ext uri="{FF2B5EF4-FFF2-40B4-BE49-F238E27FC236}">
                <a16:creationId xmlns:a16="http://schemas.microsoft.com/office/drawing/2014/main" id="{F11BBCE6-BA47-734B-9586-CD2D4C36FF62}"/>
              </a:ext>
            </a:extLst>
          </p:cNvPr>
          <p:cNvSpPr>
            <a:spLocks noGrp="1"/>
          </p:cNvSpPr>
          <p:nvPr>
            <p:ph type="body" sz="quarter" idx="11" hasCustomPrompt="1"/>
          </p:nvPr>
        </p:nvSpPr>
        <p:spPr>
          <a:xfrm>
            <a:off x="308340" y="634969"/>
            <a:ext cx="9406230" cy="487939"/>
          </a:xfrm>
          <a:prstGeom prst="rect">
            <a:avLst/>
          </a:prstGeom>
        </p:spPr>
        <p:txBody>
          <a:bodyPr anchor="ctr" anchorCtr="0"/>
          <a:lstStyle>
            <a:lvl1pPr marL="0" indent="0" algn="l">
              <a:lnSpc>
                <a:spcPct val="100000"/>
              </a:lnSpc>
              <a:spcBef>
                <a:spcPts val="0"/>
              </a:spcBef>
              <a:buNone/>
              <a:defRPr sz="36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dirty="0"/>
              <a:t>Today’s agenda or insert your title</a:t>
            </a:r>
          </a:p>
        </p:txBody>
      </p:sp>
      <p:sp>
        <p:nvSpPr>
          <p:cNvPr id="22" name="Text Placeholder 22">
            <a:extLst>
              <a:ext uri="{FF2B5EF4-FFF2-40B4-BE49-F238E27FC236}">
                <a16:creationId xmlns:a16="http://schemas.microsoft.com/office/drawing/2014/main" id="{1AF7E2AF-C406-F74A-9927-0F75E0DB7829}"/>
              </a:ext>
            </a:extLst>
          </p:cNvPr>
          <p:cNvSpPr>
            <a:spLocks noGrp="1"/>
          </p:cNvSpPr>
          <p:nvPr>
            <p:ph type="body" sz="quarter" idx="12" hasCustomPrompt="1"/>
          </p:nvPr>
        </p:nvSpPr>
        <p:spPr>
          <a:xfrm>
            <a:off x="308340" y="1346768"/>
            <a:ext cx="9417864" cy="5226101"/>
          </a:xfrm>
          <a:prstGeom prst="rect">
            <a:avLst/>
          </a:prstGeom>
        </p:spPr>
        <p:txBody>
          <a:bodyPr/>
          <a:lstStyle>
            <a:lvl1pPr marL="0" indent="0" algn="l">
              <a:lnSpc>
                <a:spcPct val="100000"/>
              </a:lnSpc>
              <a:spcBef>
                <a:spcPts val="0"/>
              </a:spcBef>
              <a:buNone/>
              <a:defRPr sz="2400" b="0">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dirty="0"/>
              <a:t>Insert text</a:t>
            </a:r>
            <a:endParaRPr lang="en-IS" dirty="0"/>
          </a:p>
        </p:txBody>
      </p:sp>
      <p:cxnSp>
        <p:nvCxnSpPr>
          <p:cNvPr id="23" name="Straight Connector 22">
            <a:extLst>
              <a:ext uri="{FF2B5EF4-FFF2-40B4-BE49-F238E27FC236}">
                <a16:creationId xmlns:a16="http://schemas.microsoft.com/office/drawing/2014/main" id="{BB5EC24E-E101-CF40-BB29-E653A3FE457B}"/>
              </a:ext>
            </a:extLst>
          </p:cNvPr>
          <p:cNvCxnSpPr>
            <a:cxnSpLocks/>
          </p:cNvCxnSpPr>
          <p:nvPr userDrawn="1"/>
        </p:nvCxnSpPr>
        <p:spPr>
          <a:xfrm>
            <a:off x="319974" y="397414"/>
            <a:ext cx="9406230"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D0D126D8-1654-884C-9ED7-85AF26CC8FBA}"/>
              </a:ext>
            </a:extLst>
          </p:cNvPr>
          <p:cNvPicPr>
            <a:picLocks noChangeAspect="1"/>
          </p:cNvPicPr>
          <p:nvPr userDrawn="1"/>
        </p:nvPicPr>
        <p:blipFill>
          <a:blip r:embed="rId4"/>
          <a:stretch>
            <a:fillRect/>
          </a:stretch>
        </p:blipFill>
        <p:spPr>
          <a:xfrm>
            <a:off x="10734079" y="226156"/>
            <a:ext cx="1457921" cy="612843"/>
          </a:xfrm>
          <a:prstGeom prst="rect">
            <a:avLst/>
          </a:prstGeom>
        </p:spPr>
      </p:pic>
    </p:spTree>
    <p:extLst>
      <p:ext uri="{BB962C8B-B14F-4D97-AF65-F5344CB8AC3E}">
        <p14:creationId xmlns:p14="http://schemas.microsoft.com/office/powerpoint/2010/main" val="6736343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asic title and text 1">
    <p:spTree>
      <p:nvGrpSpPr>
        <p:cNvPr id="1" name=""/>
        <p:cNvGrpSpPr/>
        <p:nvPr/>
      </p:nvGrpSpPr>
      <p:grpSpPr>
        <a:xfrm>
          <a:off x="0" y="0"/>
          <a:ext cx="0" cy="0"/>
          <a:chOff x="0" y="0"/>
          <a:chExt cx="0" cy="0"/>
        </a:xfrm>
      </p:grpSpPr>
      <p:pic>
        <p:nvPicPr>
          <p:cNvPr id="15" name="Picture 14" descr="Shape, circle&#10;&#10;Description automatically generated">
            <a:extLst>
              <a:ext uri="{FF2B5EF4-FFF2-40B4-BE49-F238E27FC236}">
                <a16:creationId xmlns:a16="http://schemas.microsoft.com/office/drawing/2014/main" id="{A76332B7-41C2-5A43-AC28-AD522B545761}"/>
              </a:ext>
            </a:extLst>
          </p:cNvPr>
          <p:cNvPicPr>
            <a:picLocks noChangeAspect="1"/>
          </p:cNvPicPr>
          <p:nvPr userDrawn="1"/>
        </p:nvPicPr>
        <p:blipFill>
          <a:blip r:embed="rId2"/>
          <a:stretch>
            <a:fillRect/>
          </a:stretch>
        </p:blipFill>
        <p:spPr>
          <a:xfrm>
            <a:off x="9195998" y="3429000"/>
            <a:ext cx="2996002" cy="3429000"/>
          </a:xfrm>
          <a:prstGeom prst="rect">
            <a:avLst/>
          </a:prstGeom>
        </p:spPr>
      </p:pic>
      <p:sp>
        <p:nvSpPr>
          <p:cNvPr id="7" name="Text Placeholder 22">
            <a:extLst>
              <a:ext uri="{FF2B5EF4-FFF2-40B4-BE49-F238E27FC236}">
                <a16:creationId xmlns:a16="http://schemas.microsoft.com/office/drawing/2014/main" id="{48E298CB-16C6-624D-A6D1-435E625C7616}"/>
              </a:ext>
            </a:extLst>
          </p:cNvPr>
          <p:cNvSpPr>
            <a:spLocks noGrp="1"/>
          </p:cNvSpPr>
          <p:nvPr>
            <p:ph type="body" sz="quarter" idx="13" hasCustomPrompt="1"/>
          </p:nvPr>
        </p:nvSpPr>
        <p:spPr>
          <a:xfrm>
            <a:off x="308339" y="1060316"/>
            <a:ext cx="11528527" cy="5410058"/>
          </a:xfrm>
          <a:prstGeom prst="rect">
            <a:avLst/>
          </a:prstGeom>
        </p:spPr>
        <p:txBody>
          <a:bodyPr/>
          <a:lstStyle>
            <a:lvl1pPr marL="0">
              <a:spcBef>
                <a:spcPts val="1200"/>
              </a:spcBef>
              <a:buNone/>
              <a:defRPr sz="2000">
                <a:solidFill>
                  <a:srgbClr val="313C40"/>
                </a:solidFill>
                <a:latin typeface="Segoe UI" panose="020B0502040204020203" pitchFamily="34" charset="0"/>
                <a:cs typeface="Segoe UI" panose="020B0502040204020203" pitchFamily="34" charset="0"/>
              </a:defRPr>
            </a:lvl1pPr>
            <a:lvl2pPr>
              <a:spcBef>
                <a:spcPts val="1200"/>
              </a:spcBef>
              <a:buNone/>
              <a:defRPr sz="2000">
                <a:solidFill>
                  <a:srgbClr val="313C40"/>
                </a:solidFill>
                <a:latin typeface="Segoe UI" panose="020B0502040204020203" pitchFamily="34" charset="0"/>
                <a:cs typeface="Segoe UI" panose="020B0502040204020203" pitchFamily="34" charset="0"/>
              </a:defRPr>
            </a:lvl2pPr>
            <a:lvl3pPr>
              <a:spcBef>
                <a:spcPts val="1200"/>
              </a:spcBef>
              <a:buNone/>
              <a:defRPr sz="1800">
                <a:solidFill>
                  <a:srgbClr val="313C40"/>
                </a:solidFill>
                <a:latin typeface="Segoe UI" panose="020B0502040204020203" pitchFamily="34" charset="0"/>
                <a:cs typeface="Segoe UI" panose="020B0502040204020203" pitchFamily="34" charset="0"/>
              </a:defRPr>
            </a:lvl3pPr>
            <a:lvl4pPr>
              <a:spcBef>
                <a:spcPts val="1200"/>
              </a:spcBef>
              <a:buNone/>
              <a:defRPr sz="1600">
                <a:solidFill>
                  <a:srgbClr val="313C40"/>
                </a:solidFill>
                <a:latin typeface="Segoe UI" panose="020B0502040204020203" pitchFamily="34" charset="0"/>
                <a:cs typeface="Segoe UI" panose="020B0502040204020203" pitchFamily="34" charset="0"/>
              </a:defRPr>
            </a:lvl4pPr>
            <a:lvl5pPr>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dirty="0"/>
              <a:t>Click to add text</a:t>
            </a:r>
            <a:endParaRPr lang="en-IS" dirty="0"/>
          </a:p>
        </p:txBody>
      </p:sp>
      <p:pic>
        <p:nvPicPr>
          <p:cNvPr id="8" name="Picture 7">
            <a:extLst>
              <a:ext uri="{FF2B5EF4-FFF2-40B4-BE49-F238E27FC236}">
                <a16:creationId xmlns:a16="http://schemas.microsoft.com/office/drawing/2014/main" id="{F39024AA-2A7A-C94C-99DC-F1CAA64D3706}"/>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18" name="Text Placeholder 9">
            <a:extLst>
              <a:ext uri="{FF2B5EF4-FFF2-40B4-BE49-F238E27FC236}">
                <a16:creationId xmlns:a16="http://schemas.microsoft.com/office/drawing/2014/main" id="{28A99E04-C174-6B4F-AC5C-07A87C40E064}"/>
              </a:ext>
            </a:extLst>
          </p:cNvPr>
          <p:cNvSpPr>
            <a:spLocks noGrp="1"/>
          </p:cNvSpPr>
          <p:nvPr>
            <p:ph type="body" sz="quarter" idx="11" hasCustomPrompt="1"/>
          </p:nvPr>
        </p:nvSpPr>
        <p:spPr>
          <a:xfrm>
            <a:off x="308339" y="266459"/>
            <a:ext cx="10060027" cy="569997"/>
          </a:xfrm>
          <a:prstGeom prst="rect">
            <a:avLst/>
          </a:prstGeom>
        </p:spPr>
        <p:txBody>
          <a:bodyPr/>
          <a:lstStyle>
            <a:lvl1pPr>
              <a:buNone/>
              <a:defRPr sz="40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dirty="0"/>
              <a:t>Insert title</a:t>
            </a:r>
          </a:p>
        </p:txBody>
      </p:sp>
    </p:spTree>
    <p:extLst>
      <p:ext uri="{BB962C8B-B14F-4D97-AF65-F5344CB8AC3E}">
        <p14:creationId xmlns:p14="http://schemas.microsoft.com/office/powerpoint/2010/main" val="6272156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asic title and text 2">
    <p:spTree>
      <p:nvGrpSpPr>
        <p:cNvPr id="1" name=""/>
        <p:cNvGrpSpPr/>
        <p:nvPr/>
      </p:nvGrpSpPr>
      <p:grpSpPr>
        <a:xfrm>
          <a:off x="0" y="0"/>
          <a:ext cx="0" cy="0"/>
          <a:chOff x="0" y="0"/>
          <a:chExt cx="0" cy="0"/>
        </a:xfrm>
      </p:grpSpPr>
      <p:pic>
        <p:nvPicPr>
          <p:cNvPr id="15" name="Picture 14" descr="Shape, circle&#10;&#10;Description automatically generated">
            <a:extLst>
              <a:ext uri="{FF2B5EF4-FFF2-40B4-BE49-F238E27FC236}">
                <a16:creationId xmlns:a16="http://schemas.microsoft.com/office/drawing/2014/main" id="{A76332B7-41C2-5A43-AC28-AD522B545761}"/>
              </a:ext>
            </a:extLst>
          </p:cNvPr>
          <p:cNvPicPr>
            <a:picLocks noChangeAspect="1"/>
          </p:cNvPicPr>
          <p:nvPr userDrawn="1"/>
        </p:nvPicPr>
        <p:blipFill>
          <a:blip r:embed="rId2"/>
          <a:stretch>
            <a:fillRect/>
          </a:stretch>
        </p:blipFill>
        <p:spPr>
          <a:xfrm>
            <a:off x="9195998" y="3429000"/>
            <a:ext cx="2996002" cy="3429000"/>
          </a:xfrm>
          <a:prstGeom prst="rect">
            <a:avLst/>
          </a:prstGeom>
        </p:spPr>
      </p:pic>
      <p:sp>
        <p:nvSpPr>
          <p:cNvPr id="7" name="Text Placeholder 22">
            <a:extLst>
              <a:ext uri="{FF2B5EF4-FFF2-40B4-BE49-F238E27FC236}">
                <a16:creationId xmlns:a16="http://schemas.microsoft.com/office/drawing/2014/main" id="{48E298CB-16C6-624D-A6D1-435E625C7616}"/>
              </a:ext>
            </a:extLst>
          </p:cNvPr>
          <p:cNvSpPr>
            <a:spLocks noGrp="1"/>
          </p:cNvSpPr>
          <p:nvPr>
            <p:ph type="body" sz="quarter" idx="13" hasCustomPrompt="1"/>
          </p:nvPr>
        </p:nvSpPr>
        <p:spPr>
          <a:xfrm>
            <a:off x="979568" y="1060316"/>
            <a:ext cx="10857298" cy="4990288"/>
          </a:xfrm>
          <a:prstGeom prst="rect">
            <a:avLst/>
          </a:prstGeom>
        </p:spPr>
        <p:txBody>
          <a:bodyPr/>
          <a:lstStyle>
            <a:lvl1pPr marL="0">
              <a:spcBef>
                <a:spcPts val="1200"/>
              </a:spcBef>
              <a:buNone/>
              <a:defRPr sz="2000">
                <a:solidFill>
                  <a:srgbClr val="313C40"/>
                </a:solidFill>
                <a:latin typeface="Segoe UI" panose="020B0502040204020203" pitchFamily="34" charset="0"/>
                <a:cs typeface="Segoe UI" panose="020B0502040204020203" pitchFamily="34" charset="0"/>
              </a:defRPr>
            </a:lvl1pPr>
            <a:lvl2pPr>
              <a:spcBef>
                <a:spcPts val="1200"/>
              </a:spcBef>
              <a:buNone/>
              <a:defRPr sz="2000">
                <a:solidFill>
                  <a:srgbClr val="313C40"/>
                </a:solidFill>
                <a:latin typeface="Segoe UI" panose="020B0502040204020203" pitchFamily="34" charset="0"/>
                <a:cs typeface="Segoe UI" panose="020B0502040204020203" pitchFamily="34" charset="0"/>
              </a:defRPr>
            </a:lvl2pPr>
            <a:lvl3pPr>
              <a:spcBef>
                <a:spcPts val="1200"/>
              </a:spcBef>
              <a:buNone/>
              <a:defRPr sz="1800">
                <a:solidFill>
                  <a:srgbClr val="313C40"/>
                </a:solidFill>
                <a:latin typeface="Segoe UI" panose="020B0502040204020203" pitchFamily="34" charset="0"/>
                <a:cs typeface="Segoe UI" panose="020B0502040204020203" pitchFamily="34" charset="0"/>
              </a:defRPr>
            </a:lvl3pPr>
            <a:lvl4pPr>
              <a:spcBef>
                <a:spcPts val="1200"/>
              </a:spcBef>
              <a:buNone/>
              <a:defRPr sz="1600">
                <a:solidFill>
                  <a:srgbClr val="313C40"/>
                </a:solidFill>
                <a:latin typeface="Segoe UI" panose="020B0502040204020203" pitchFamily="34" charset="0"/>
                <a:cs typeface="Segoe UI" panose="020B0502040204020203" pitchFamily="34" charset="0"/>
              </a:defRPr>
            </a:lvl4pPr>
            <a:lvl5pPr>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dirty="0"/>
              <a:t>Click to add text</a:t>
            </a:r>
            <a:endParaRPr lang="en-IS" dirty="0"/>
          </a:p>
        </p:txBody>
      </p:sp>
      <p:pic>
        <p:nvPicPr>
          <p:cNvPr id="8" name="Picture 7">
            <a:extLst>
              <a:ext uri="{FF2B5EF4-FFF2-40B4-BE49-F238E27FC236}">
                <a16:creationId xmlns:a16="http://schemas.microsoft.com/office/drawing/2014/main" id="{F39024AA-2A7A-C94C-99DC-F1CAA64D3706}"/>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18" name="Text Placeholder 9">
            <a:extLst>
              <a:ext uri="{FF2B5EF4-FFF2-40B4-BE49-F238E27FC236}">
                <a16:creationId xmlns:a16="http://schemas.microsoft.com/office/drawing/2014/main" id="{28A99E04-C174-6B4F-AC5C-07A87C40E064}"/>
              </a:ext>
            </a:extLst>
          </p:cNvPr>
          <p:cNvSpPr>
            <a:spLocks noGrp="1"/>
          </p:cNvSpPr>
          <p:nvPr>
            <p:ph type="body" sz="quarter" idx="11" hasCustomPrompt="1"/>
          </p:nvPr>
        </p:nvSpPr>
        <p:spPr>
          <a:xfrm>
            <a:off x="979569" y="266459"/>
            <a:ext cx="9388797" cy="569997"/>
          </a:xfrm>
          <a:prstGeom prst="rect">
            <a:avLst/>
          </a:prstGeom>
        </p:spPr>
        <p:txBody>
          <a:bodyPr/>
          <a:lstStyle>
            <a:lvl1pPr>
              <a:buNone/>
              <a:defRPr sz="40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dirty="0"/>
              <a:t>Insert title</a:t>
            </a:r>
          </a:p>
        </p:txBody>
      </p:sp>
      <p:pic>
        <p:nvPicPr>
          <p:cNvPr id="20" name="Picture 19">
            <a:extLst>
              <a:ext uri="{FF2B5EF4-FFF2-40B4-BE49-F238E27FC236}">
                <a16:creationId xmlns:a16="http://schemas.microsoft.com/office/drawing/2014/main" id="{118A5AA2-E7DD-8E46-98EA-79E5E4E99E42}"/>
              </a:ext>
            </a:extLst>
          </p:cNvPr>
          <p:cNvPicPr>
            <a:picLocks noChangeAspect="1"/>
          </p:cNvPicPr>
          <p:nvPr userDrawn="1"/>
        </p:nvPicPr>
        <p:blipFill rotWithShape="1">
          <a:blip r:embed="rId4"/>
          <a:srcRect l="50000"/>
          <a:stretch/>
        </p:blipFill>
        <p:spPr>
          <a:xfrm>
            <a:off x="-1" y="0"/>
            <a:ext cx="696047" cy="3060352"/>
          </a:xfrm>
          <a:prstGeom prst="rect">
            <a:avLst/>
          </a:prstGeom>
        </p:spPr>
      </p:pic>
      <p:pic>
        <p:nvPicPr>
          <p:cNvPr id="27" name="Picture 26">
            <a:extLst>
              <a:ext uri="{FF2B5EF4-FFF2-40B4-BE49-F238E27FC236}">
                <a16:creationId xmlns:a16="http://schemas.microsoft.com/office/drawing/2014/main" id="{3893910B-0938-B546-845E-99C8FD4859A3}"/>
              </a:ext>
            </a:extLst>
          </p:cNvPr>
          <p:cNvPicPr>
            <a:picLocks noChangeAspect="1"/>
          </p:cNvPicPr>
          <p:nvPr userDrawn="1"/>
        </p:nvPicPr>
        <p:blipFill>
          <a:blip r:embed="rId5"/>
          <a:stretch>
            <a:fillRect/>
          </a:stretch>
        </p:blipFill>
        <p:spPr>
          <a:xfrm>
            <a:off x="0" y="6447318"/>
            <a:ext cx="6272784" cy="410682"/>
          </a:xfrm>
          <a:prstGeom prst="rect">
            <a:avLst/>
          </a:prstGeom>
        </p:spPr>
      </p:pic>
    </p:spTree>
    <p:extLst>
      <p:ext uri="{BB962C8B-B14F-4D97-AF65-F5344CB8AC3E}">
        <p14:creationId xmlns:p14="http://schemas.microsoft.com/office/powerpoint/2010/main" val="1623914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speakers 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3EBA22-F463-6F4F-9775-6DF8D7A778EE}"/>
              </a:ext>
            </a:extLst>
          </p:cNvPr>
          <p:cNvPicPr>
            <a:picLocks noChangeAspect="1"/>
          </p:cNvPicPr>
          <p:nvPr userDrawn="1"/>
        </p:nvPicPr>
        <p:blipFill>
          <a:blip r:embed="rId2"/>
          <a:srcRect/>
          <a:stretch/>
        </p:blipFill>
        <p:spPr>
          <a:xfrm>
            <a:off x="0" y="0"/>
            <a:ext cx="12192000" cy="6858000"/>
          </a:xfrm>
          <a:prstGeom prst="rect">
            <a:avLst/>
          </a:prstGeom>
        </p:spPr>
      </p:pic>
      <p:sp>
        <p:nvSpPr>
          <p:cNvPr id="5" name="Text Placeholder 5">
            <a:extLst>
              <a:ext uri="{FF2B5EF4-FFF2-40B4-BE49-F238E27FC236}">
                <a16:creationId xmlns:a16="http://schemas.microsoft.com/office/drawing/2014/main" id="{DC8C16E1-D376-2D45-8F9A-B99F5031180C}"/>
              </a:ext>
            </a:extLst>
          </p:cNvPr>
          <p:cNvSpPr>
            <a:spLocks noGrp="1"/>
          </p:cNvSpPr>
          <p:nvPr>
            <p:ph type="body" sz="quarter" idx="10" hasCustomPrompt="1"/>
          </p:nvPr>
        </p:nvSpPr>
        <p:spPr>
          <a:xfrm>
            <a:off x="559006" y="2171700"/>
            <a:ext cx="5663994" cy="560029"/>
          </a:xfrm>
          <a:prstGeom prst="rect">
            <a:avLst/>
          </a:prstGeom>
        </p:spPr>
        <p:txBody>
          <a:bodyPr anchor="t" anchorCtr="0"/>
          <a:lstStyle>
            <a:lvl1pPr marL="0" indent="0" algn="ctr">
              <a:buNone/>
              <a:defRPr sz="3200" b="1">
                <a:solidFill>
                  <a:srgbClr val="F7F49D"/>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Session title</a:t>
            </a:r>
          </a:p>
        </p:txBody>
      </p:sp>
      <p:sp>
        <p:nvSpPr>
          <p:cNvPr id="6" name="Text Placeholder 5">
            <a:extLst>
              <a:ext uri="{FF2B5EF4-FFF2-40B4-BE49-F238E27FC236}">
                <a16:creationId xmlns:a16="http://schemas.microsoft.com/office/drawing/2014/main" id="{F6791ACD-1EDB-8E47-ACA7-897490AED13A}"/>
              </a:ext>
            </a:extLst>
          </p:cNvPr>
          <p:cNvSpPr>
            <a:spLocks noGrp="1"/>
          </p:cNvSpPr>
          <p:nvPr>
            <p:ph type="body" sz="quarter" idx="11" hasCustomPrompt="1"/>
          </p:nvPr>
        </p:nvSpPr>
        <p:spPr>
          <a:xfrm>
            <a:off x="559006" y="2835377"/>
            <a:ext cx="5663994" cy="560029"/>
          </a:xfrm>
          <a:prstGeom prst="rect">
            <a:avLst/>
          </a:prstGeom>
        </p:spPr>
        <p:txBody>
          <a:bodyPr anchor="t" anchorCtr="0"/>
          <a:lstStyle>
            <a:lvl1pPr marL="0" indent="0" algn="ctr">
              <a:buNone/>
              <a:defRPr sz="2400" b="0">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Session subtitle</a:t>
            </a:r>
          </a:p>
        </p:txBody>
      </p:sp>
      <p:sp>
        <p:nvSpPr>
          <p:cNvPr id="7" name="Text Placeholder 5">
            <a:extLst>
              <a:ext uri="{FF2B5EF4-FFF2-40B4-BE49-F238E27FC236}">
                <a16:creationId xmlns:a16="http://schemas.microsoft.com/office/drawing/2014/main" id="{995313FD-8A1B-7F4A-873D-C65F40A470D6}"/>
              </a:ext>
            </a:extLst>
          </p:cNvPr>
          <p:cNvSpPr>
            <a:spLocks noGrp="1"/>
          </p:cNvSpPr>
          <p:nvPr>
            <p:ph type="body" sz="quarter" idx="12" hasCustomPrompt="1"/>
          </p:nvPr>
        </p:nvSpPr>
        <p:spPr>
          <a:xfrm>
            <a:off x="584406" y="3985752"/>
            <a:ext cx="2748244" cy="348214"/>
          </a:xfrm>
          <a:prstGeom prst="rect">
            <a:avLst/>
          </a:prstGeom>
        </p:spPr>
        <p:txBody>
          <a:bodyPr anchor="t" anchorCtr="0"/>
          <a:lstStyle>
            <a:lvl1pPr marL="0" indent="0" algn="ctr">
              <a:buNone/>
              <a:defRPr sz="20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Speaker name</a:t>
            </a:r>
          </a:p>
        </p:txBody>
      </p:sp>
      <p:sp>
        <p:nvSpPr>
          <p:cNvPr id="8" name="Text Placeholder 5">
            <a:extLst>
              <a:ext uri="{FF2B5EF4-FFF2-40B4-BE49-F238E27FC236}">
                <a16:creationId xmlns:a16="http://schemas.microsoft.com/office/drawing/2014/main" id="{D18E2ECD-0458-944E-A232-B9D94B05E99F}"/>
              </a:ext>
            </a:extLst>
          </p:cNvPr>
          <p:cNvSpPr>
            <a:spLocks noGrp="1"/>
          </p:cNvSpPr>
          <p:nvPr>
            <p:ph type="body" sz="quarter" idx="13" hasCustomPrompt="1"/>
          </p:nvPr>
        </p:nvSpPr>
        <p:spPr>
          <a:xfrm>
            <a:off x="584406" y="4349550"/>
            <a:ext cx="2748244" cy="348214"/>
          </a:xfrm>
          <a:prstGeom prst="rect">
            <a:avLst/>
          </a:prstGeom>
        </p:spPr>
        <p:txBody>
          <a:bodyPr anchor="t" anchorCtr="0"/>
          <a:lstStyle>
            <a:lvl1pPr marL="0" indent="0" algn="ctr">
              <a:buNone/>
              <a:defRPr sz="2000" b="0">
                <a:solidFill>
                  <a:srgbClr val="F7F49D"/>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Job title</a:t>
            </a:r>
          </a:p>
        </p:txBody>
      </p:sp>
      <p:sp>
        <p:nvSpPr>
          <p:cNvPr id="9" name="Text Placeholder 5">
            <a:extLst>
              <a:ext uri="{FF2B5EF4-FFF2-40B4-BE49-F238E27FC236}">
                <a16:creationId xmlns:a16="http://schemas.microsoft.com/office/drawing/2014/main" id="{290CE62C-6D66-7741-B54A-518B7E223A4B}"/>
              </a:ext>
            </a:extLst>
          </p:cNvPr>
          <p:cNvSpPr>
            <a:spLocks noGrp="1"/>
          </p:cNvSpPr>
          <p:nvPr>
            <p:ph type="body" sz="quarter" idx="14" hasCustomPrompt="1"/>
          </p:nvPr>
        </p:nvSpPr>
        <p:spPr>
          <a:xfrm>
            <a:off x="3492706" y="3985752"/>
            <a:ext cx="2748244" cy="348214"/>
          </a:xfrm>
          <a:prstGeom prst="rect">
            <a:avLst/>
          </a:prstGeom>
        </p:spPr>
        <p:txBody>
          <a:bodyPr anchor="t" anchorCtr="0"/>
          <a:lstStyle>
            <a:lvl1pPr marL="0" indent="0" algn="ctr">
              <a:buNone/>
              <a:defRPr sz="20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Speaker name</a:t>
            </a:r>
          </a:p>
        </p:txBody>
      </p:sp>
      <p:sp>
        <p:nvSpPr>
          <p:cNvPr id="10" name="Text Placeholder 5">
            <a:extLst>
              <a:ext uri="{FF2B5EF4-FFF2-40B4-BE49-F238E27FC236}">
                <a16:creationId xmlns:a16="http://schemas.microsoft.com/office/drawing/2014/main" id="{F2A7BB25-6CF6-8847-B1F2-5239BF572433}"/>
              </a:ext>
            </a:extLst>
          </p:cNvPr>
          <p:cNvSpPr>
            <a:spLocks noGrp="1"/>
          </p:cNvSpPr>
          <p:nvPr>
            <p:ph type="body" sz="quarter" idx="15" hasCustomPrompt="1"/>
          </p:nvPr>
        </p:nvSpPr>
        <p:spPr>
          <a:xfrm>
            <a:off x="3492706" y="4349550"/>
            <a:ext cx="2748244" cy="348214"/>
          </a:xfrm>
          <a:prstGeom prst="rect">
            <a:avLst/>
          </a:prstGeom>
        </p:spPr>
        <p:txBody>
          <a:bodyPr anchor="t" anchorCtr="0"/>
          <a:lstStyle>
            <a:lvl1pPr marL="0" indent="0" algn="ctr">
              <a:buNone/>
              <a:defRPr sz="2000" b="0">
                <a:solidFill>
                  <a:srgbClr val="F7F49D"/>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Job title</a:t>
            </a:r>
          </a:p>
        </p:txBody>
      </p:sp>
    </p:spTree>
    <p:extLst>
      <p:ext uri="{BB962C8B-B14F-4D97-AF65-F5344CB8AC3E}">
        <p14:creationId xmlns:p14="http://schemas.microsoft.com/office/powerpoint/2010/main" val="21040534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asic title and image">
    <p:spTree>
      <p:nvGrpSpPr>
        <p:cNvPr id="1" name=""/>
        <p:cNvGrpSpPr/>
        <p:nvPr/>
      </p:nvGrpSpPr>
      <p:grpSpPr>
        <a:xfrm>
          <a:off x="0" y="0"/>
          <a:ext cx="0" cy="0"/>
          <a:chOff x="0" y="0"/>
          <a:chExt cx="0" cy="0"/>
        </a:xfrm>
      </p:grpSpPr>
      <p:pic>
        <p:nvPicPr>
          <p:cNvPr id="15" name="Picture 14" descr="Shape, circle&#10;&#10;Description automatically generated">
            <a:extLst>
              <a:ext uri="{FF2B5EF4-FFF2-40B4-BE49-F238E27FC236}">
                <a16:creationId xmlns:a16="http://schemas.microsoft.com/office/drawing/2014/main" id="{A76332B7-41C2-5A43-AC28-AD522B545761}"/>
              </a:ext>
            </a:extLst>
          </p:cNvPr>
          <p:cNvPicPr>
            <a:picLocks noChangeAspect="1"/>
          </p:cNvPicPr>
          <p:nvPr userDrawn="1"/>
        </p:nvPicPr>
        <p:blipFill>
          <a:blip r:embed="rId2"/>
          <a:stretch>
            <a:fillRect/>
          </a:stretch>
        </p:blipFill>
        <p:spPr>
          <a:xfrm>
            <a:off x="9195998" y="3429000"/>
            <a:ext cx="2996002" cy="3429000"/>
          </a:xfrm>
          <a:prstGeom prst="rect">
            <a:avLst/>
          </a:prstGeom>
        </p:spPr>
      </p:pic>
      <p:pic>
        <p:nvPicPr>
          <p:cNvPr id="8" name="Picture 7">
            <a:extLst>
              <a:ext uri="{FF2B5EF4-FFF2-40B4-BE49-F238E27FC236}">
                <a16:creationId xmlns:a16="http://schemas.microsoft.com/office/drawing/2014/main" id="{F39024AA-2A7A-C94C-99DC-F1CAA64D3706}"/>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18" name="Text Placeholder 9">
            <a:extLst>
              <a:ext uri="{FF2B5EF4-FFF2-40B4-BE49-F238E27FC236}">
                <a16:creationId xmlns:a16="http://schemas.microsoft.com/office/drawing/2014/main" id="{28A99E04-C174-6B4F-AC5C-07A87C40E064}"/>
              </a:ext>
            </a:extLst>
          </p:cNvPr>
          <p:cNvSpPr>
            <a:spLocks noGrp="1"/>
          </p:cNvSpPr>
          <p:nvPr>
            <p:ph type="body" sz="quarter" idx="11" hasCustomPrompt="1"/>
          </p:nvPr>
        </p:nvSpPr>
        <p:spPr>
          <a:xfrm>
            <a:off x="979569" y="266459"/>
            <a:ext cx="9388797" cy="569997"/>
          </a:xfrm>
          <a:prstGeom prst="rect">
            <a:avLst/>
          </a:prstGeom>
        </p:spPr>
        <p:txBody>
          <a:bodyPr/>
          <a:lstStyle>
            <a:lvl1pPr>
              <a:buNone/>
              <a:defRPr sz="40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dirty="0"/>
              <a:t>Insert title</a:t>
            </a:r>
          </a:p>
        </p:txBody>
      </p:sp>
      <p:pic>
        <p:nvPicPr>
          <p:cNvPr id="20" name="Picture 19">
            <a:extLst>
              <a:ext uri="{FF2B5EF4-FFF2-40B4-BE49-F238E27FC236}">
                <a16:creationId xmlns:a16="http://schemas.microsoft.com/office/drawing/2014/main" id="{118A5AA2-E7DD-8E46-98EA-79E5E4E99E42}"/>
              </a:ext>
            </a:extLst>
          </p:cNvPr>
          <p:cNvPicPr>
            <a:picLocks noChangeAspect="1"/>
          </p:cNvPicPr>
          <p:nvPr userDrawn="1"/>
        </p:nvPicPr>
        <p:blipFill rotWithShape="1">
          <a:blip r:embed="rId4"/>
          <a:srcRect l="50000"/>
          <a:stretch/>
        </p:blipFill>
        <p:spPr>
          <a:xfrm>
            <a:off x="-1" y="0"/>
            <a:ext cx="696047" cy="3060352"/>
          </a:xfrm>
          <a:prstGeom prst="rect">
            <a:avLst/>
          </a:prstGeom>
        </p:spPr>
      </p:pic>
      <p:pic>
        <p:nvPicPr>
          <p:cNvPr id="27" name="Picture 26">
            <a:extLst>
              <a:ext uri="{FF2B5EF4-FFF2-40B4-BE49-F238E27FC236}">
                <a16:creationId xmlns:a16="http://schemas.microsoft.com/office/drawing/2014/main" id="{3893910B-0938-B546-845E-99C8FD4859A3}"/>
              </a:ext>
            </a:extLst>
          </p:cNvPr>
          <p:cNvPicPr>
            <a:picLocks noChangeAspect="1"/>
          </p:cNvPicPr>
          <p:nvPr userDrawn="1"/>
        </p:nvPicPr>
        <p:blipFill>
          <a:blip r:embed="rId5"/>
          <a:stretch>
            <a:fillRect/>
          </a:stretch>
        </p:blipFill>
        <p:spPr>
          <a:xfrm>
            <a:off x="0" y="6447318"/>
            <a:ext cx="6272784" cy="410682"/>
          </a:xfrm>
          <a:prstGeom prst="rect">
            <a:avLst/>
          </a:prstGeom>
        </p:spPr>
      </p:pic>
      <p:sp>
        <p:nvSpPr>
          <p:cNvPr id="9" name="Picture Placeholder 2">
            <a:extLst>
              <a:ext uri="{FF2B5EF4-FFF2-40B4-BE49-F238E27FC236}">
                <a16:creationId xmlns:a16="http://schemas.microsoft.com/office/drawing/2014/main" id="{CC2E5219-A629-E341-9B3A-392F0C0CA7DB}"/>
              </a:ext>
            </a:extLst>
          </p:cNvPr>
          <p:cNvSpPr>
            <a:spLocks noGrp="1"/>
          </p:cNvSpPr>
          <p:nvPr>
            <p:ph type="pic" sz="quarter" idx="14"/>
          </p:nvPr>
        </p:nvSpPr>
        <p:spPr>
          <a:xfrm>
            <a:off x="979488" y="1060450"/>
            <a:ext cx="10857298" cy="4990154"/>
          </a:xfrm>
          <a:prstGeom prst="rect">
            <a:avLst/>
          </a:prstGeom>
        </p:spPr>
        <p:txBody>
          <a:bodyPr/>
          <a:lstStyle/>
          <a:p>
            <a:r>
              <a:rPr lang="en-GB"/>
              <a:t>Click icon to add picture</a:t>
            </a:r>
            <a:endParaRPr lang="en-IS"/>
          </a:p>
        </p:txBody>
      </p:sp>
    </p:spTree>
    <p:extLst>
      <p:ext uri="{BB962C8B-B14F-4D97-AF65-F5344CB8AC3E}">
        <p14:creationId xmlns:p14="http://schemas.microsoft.com/office/powerpoint/2010/main" val="37050174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 Left image">
    <p:spTree>
      <p:nvGrpSpPr>
        <p:cNvPr id="1" name=""/>
        <p:cNvGrpSpPr/>
        <p:nvPr/>
      </p:nvGrpSpPr>
      <p:grpSpPr>
        <a:xfrm>
          <a:off x="0" y="0"/>
          <a:ext cx="0" cy="0"/>
          <a:chOff x="0" y="0"/>
          <a:chExt cx="0" cy="0"/>
        </a:xfrm>
      </p:grpSpPr>
      <p:pic>
        <p:nvPicPr>
          <p:cNvPr id="27" name="Picture 26" descr="Shape, circle&#10;&#10;Description automatically generated">
            <a:extLst>
              <a:ext uri="{FF2B5EF4-FFF2-40B4-BE49-F238E27FC236}">
                <a16:creationId xmlns:a16="http://schemas.microsoft.com/office/drawing/2014/main" id="{40F26A14-3D69-2E42-8D11-51E7496DF706}"/>
              </a:ext>
            </a:extLst>
          </p:cNvPr>
          <p:cNvPicPr>
            <a:picLocks noChangeAspect="1"/>
          </p:cNvPicPr>
          <p:nvPr userDrawn="1"/>
        </p:nvPicPr>
        <p:blipFill>
          <a:blip r:embed="rId2"/>
          <a:stretch>
            <a:fillRect/>
          </a:stretch>
        </p:blipFill>
        <p:spPr>
          <a:xfrm>
            <a:off x="9195998" y="3429000"/>
            <a:ext cx="2996002" cy="3429000"/>
          </a:xfrm>
          <a:prstGeom prst="rect">
            <a:avLst/>
          </a:prstGeom>
        </p:spPr>
      </p:pic>
      <p:sp>
        <p:nvSpPr>
          <p:cNvPr id="8" name="Picture Placeholder 7">
            <a:extLst>
              <a:ext uri="{FF2B5EF4-FFF2-40B4-BE49-F238E27FC236}">
                <a16:creationId xmlns:a16="http://schemas.microsoft.com/office/drawing/2014/main" id="{CD95FC35-3877-CF40-B721-DCDE03D4EEE0}"/>
              </a:ext>
            </a:extLst>
          </p:cNvPr>
          <p:cNvSpPr>
            <a:spLocks noGrp="1"/>
          </p:cNvSpPr>
          <p:nvPr>
            <p:ph type="pic" sz="quarter" idx="10"/>
          </p:nvPr>
        </p:nvSpPr>
        <p:spPr>
          <a:xfrm>
            <a:off x="0" y="0"/>
            <a:ext cx="3971773" cy="6858000"/>
          </a:xfrm>
          <a:prstGeom prst="rect">
            <a:avLst/>
          </a:prstGeom>
          <a:ln>
            <a:noFill/>
          </a:ln>
        </p:spPr>
        <p:txBody>
          <a:bodyPr anchor="t" anchorCtr="1"/>
          <a:lstStyle>
            <a:lvl1pPr algn="ctr">
              <a:defRPr>
                <a:latin typeface="Segoe UI" panose="020B0502040204020203" pitchFamily="34" charset="0"/>
                <a:cs typeface="Segoe UI" panose="020B0502040204020203" pitchFamily="34" charset="0"/>
              </a:defRPr>
            </a:lvl1pPr>
          </a:lstStyle>
          <a:p>
            <a:r>
              <a:rPr lang="en-GB"/>
              <a:t>Click icon to add picture</a:t>
            </a:r>
            <a:endParaRPr lang="en-IS" dirty="0"/>
          </a:p>
        </p:txBody>
      </p:sp>
      <p:sp>
        <p:nvSpPr>
          <p:cNvPr id="10" name="Text Placeholder 9">
            <a:extLst>
              <a:ext uri="{FF2B5EF4-FFF2-40B4-BE49-F238E27FC236}">
                <a16:creationId xmlns:a16="http://schemas.microsoft.com/office/drawing/2014/main" id="{5AE4AD44-F260-EF41-8023-0995F4DAA7A2}"/>
              </a:ext>
            </a:extLst>
          </p:cNvPr>
          <p:cNvSpPr>
            <a:spLocks noGrp="1"/>
          </p:cNvSpPr>
          <p:nvPr>
            <p:ph type="body" sz="quarter" idx="11" hasCustomPrompt="1"/>
          </p:nvPr>
        </p:nvSpPr>
        <p:spPr>
          <a:xfrm>
            <a:off x="4213913" y="326115"/>
            <a:ext cx="6154454" cy="428425"/>
          </a:xfrm>
          <a:prstGeom prst="rect">
            <a:avLst/>
          </a:prstGeom>
        </p:spPr>
        <p:txBody>
          <a:bodyPr/>
          <a:lstStyle>
            <a:lvl1pPr>
              <a:buNone/>
              <a:defRPr sz="32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dirty="0"/>
              <a:t>Insert title</a:t>
            </a:r>
          </a:p>
        </p:txBody>
      </p:sp>
      <p:pic>
        <p:nvPicPr>
          <p:cNvPr id="14" name="Picture 13">
            <a:extLst>
              <a:ext uri="{FF2B5EF4-FFF2-40B4-BE49-F238E27FC236}">
                <a16:creationId xmlns:a16="http://schemas.microsoft.com/office/drawing/2014/main" id="{813EBD4C-0B17-4844-8C1D-95614D711B17}"/>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23" name="Text Placeholder 22">
            <a:extLst>
              <a:ext uri="{FF2B5EF4-FFF2-40B4-BE49-F238E27FC236}">
                <a16:creationId xmlns:a16="http://schemas.microsoft.com/office/drawing/2014/main" id="{52903D6C-E2EE-2946-9F42-5A0444AE8FD9}"/>
              </a:ext>
            </a:extLst>
          </p:cNvPr>
          <p:cNvSpPr>
            <a:spLocks noGrp="1"/>
          </p:cNvSpPr>
          <p:nvPr>
            <p:ph type="body" sz="quarter" idx="12" hasCustomPrompt="1"/>
          </p:nvPr>
        </p:nvSpPr>
        <p:spPr>
          <a:xfrm>
            <a:off x="4213913" y="1060316"/>
            <a:ext cx="7609279" cy="5471569"/>
          </a:xfrm>
          <a:prstGeom prst="rect">
            <a:avLst/>
          </a:prstGeom>
        </p:spPr>
        <p:txBody>
          <a:bodyPr/>
          <a:lstStyle>
            <a:lvl1pPr marL="0">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1pPr>
            <a:lvl2pPr>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2pPr>
            <a:lvl3pPr>
              <a:lnSpc>
                <a:spcPct val="100000"/>
              </a:lnSpc>
              <a:spcBef>
                <a:spcPts val="1200"/>
              </a:spcBef>
              <a:buNone/>
              <a:defRPr sz="1800">
                <a:solidFill>
                  <a:srgbClr val="313C40"/>
                </a:solidFill>
                <a:latin typeface="Segoe UI" panose="020B0502040204020203" pitchFamily="34" charset="0"/>
                <a:cs typeface="Segoe UI" panose="020B0502040204020203" pitchFamily="34" charset="0"/>
              </a:defRPr>
            </a:lvl3pPr>
            <a:lvl4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4pPr>
            <a:lvl5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dirty="0"/>
              <a:t>Click to add text</a:t>
            </a:r>
            <a:endParaRPr lang="en-IS" dirty="0"/>
          </a:p>
        </p:txBody>
      </p:sp>
      <p:pic>
        <p:nvPicPr>
          <p:cNvPr id="29" name="Picture 28">
            <a:extLst>
              <a:ext uri="{FF2B5EF4-FFF2-40B4-BE49-F238E27FC236}">
                <a16:creationId xmlns:a16="http://schemas.microsoft.com/office/drawing/2014/main" id="{3979FAEF-CF5D-DA46-BCFE-86B2FC7091F0}"/>
              </a:ext>
            </a:extLst>
          </p:cNvPr>
          <p:cNvPicPr>
            <a:picLocks noChangeAspect="1"/>
          </p:cNvPicPr>
          <p:nvPr userDrawn="1"/>
        </p:nvPicPr>
        <p:blipFill rotWithShape="1">
          <a:blip r:embed="rId4"/>
          <a:srcRect b="89817"/>
          <a:stretch/>
        </p:blipFill>
        <p:spPr>
          <a:xfrm rot="16200000">
            <a:off x="565634" y="3406140"/>
            <a:ext cx="6858000" cy="45719"/>
          </a:xfrm>
          <a:prstGeom prst="rect">
            <a:avLst/>
          </a:prstGeom>
        </p:spPr>
      </p:pic>
    </p:spTree>
    <p:extLst>
      <p:ext uri="{BB962C8B-B14F-4D97-AF65-F5344CB8AC3E}">
        <p14:creationId xmlns:p14="http://schemas.microsoft.com/office/powerpoint/2010/main" val="31449199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Full screen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FB09E43-AFF0-FF44-8124-695522FA40B0}"/>
              </a:ext>
            </a:extLst>
          </p:cNvPr>
          <p:cNvSpPr>
            <a:spLocks noGrp="1"/>
          </p:cNvSpPr>
          <p:nvPr>
            <p:ph type="pic" sz="quarter" idx="10"/>
          </p:nvPr>
        </p:nvSpPr>
        <p:spPr>
          <a:xfrm>
            <a:off x="0" y="0"/>
            <a:ext cx="12191999" cy="6858000"/>
          </a:xfrm>
          <a:prstGeom prst="rect">
            <a:avLst/>
          </a:prstGeom>
        </p:spPr>
        <p:txBody>
          <a:bodyPr/>
          <a:lstStyle/>
          <a:p>
            <a:r>
              <a:rPr lang="en-GB"/>
              <a:t>Click icon to add picture</a:t>
            </a:r>
            <a:endParaRPr lang="en-IS"/>
          </a:p>
        </p:txBody>
      </p:sp>
    </p:spTree>
    <p:extLst>
      <p:ext uri="{BB962C8B-B14F-4D97-AF65-F5344CB8AC3E}">
        <p14:creationId xmlns:p14="http://schemas.microsoft.com/office/powerpoint/2010/main" val="37851000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 Left image">
    <p:spTree>
      <p:nvGrpSpPr>
        <p:cNvPr id="1" name=""/>
        <p:cNvGrpSpPr/>
        <p:nvPr/>
      </p:nvGrpSpPr>
      <p:grpSpPr>
        <a:xfrm>
          <a:off x="0" y="0"/>
          <a:ext cx="0" cy="0"/>
          <a:chOff x="0" y="0"/>
          <a:chExt cx="0" cy="0"/>
        </a:xfrm>
      </p:grpSpPr>
      <p:pic>
        <p:nvPicPr>
          <p:cNvPr id="17" name="Picture 16" descr="Shape, circle&#10;&#10;Description automatically generated">
            <a:extLst>
              <a:ext uri="{FF2B5EF4-FFF2-40B4-BE49-F238E27FC236}">
                <a16:creationId xmlns:a16="http://schemas.microsoft.com/office/drawing/2014/main" id="{89214C09-98DD-0A49-B06F-AC4822A562AB}"/>
              </a:ext>
            </a:extLst>
          </p:cNvPr>
          <p:cNvPicPr>
            <a:picLocks noChangeAspect="1"/>
          </p:cNvPicPr>
          <p:nvPr userDrawn="1"/>
        </p:nvPicPr>
        <p:blipFill>
          <a:blip r:embed="rId2"/>
          <a:stretch>
            <a:fillRect/>
          </a:stretch>
        </p:blipFill>
        <p:spPr>
          <a:xfrm>
            <a:off x="9755613" y="3658811"/>
            <a:ext cx="2436387" cy="2788507"/>
          </a:xfrm>
          <a:prstGeom prst="rect">
            <a:avLst/>
          </a:prstGeom>
        </p:spPr>
      </p:pic>
      <p:pic>
        <p:nvPicPr>
          <p:cNvPr id="6" name="Picture 5">
            <a:extLst>
              <a:ext uri="{FF2B5EF4-FFF2-40B4-BE49-F238E27FC236}">
                <a16:creationId xmlns:a16="http://schemas.microsoft.com/office/drawing/2014/main" id="{DFB07AAB-DFA8-7747-B0AB-8AFE607E9E81}"/>
              </a:ext>
            </a:extLst>
          </p:cNvPr>
          <p:cNvPicPr>
            <a:picLocks noChangeAspect="1"/>
          </p:cNvPicPr>
          <p:nvPr userDrawn="1"/>
        </p:nvPicPr>
        <p:blipFill rotWithShape="1">
          <a:blip r:embed="rId3"/>
          <a:srcRect b="10072"/>
          <a:stretch/>
        </p:blipFill>
        <p:spPr>
          <a:xfrm>
            <a:off x="0" y="0"/>
            <a:ext cx="1550148" cy="1728132"/>
          </a:xfrm>
          <a:prstGeom prst="rect">
            <a:avLst/>
          </a:prstGeom>
        </p:spPr>
      </p:pic>
      <p:sp>
        <p:nvSpPr>
          <p:cNvPr id="9" name="Picture Placeholder 8">
            <a:extLst>
              <a:ext uri="{FF2B5EF4-FFF2-40B4-BE49-F238E27FC236}">
                <a16:creationId xmlns:a16="http://schemas.microsoft.com/office/drawing/2014/main" id="{9FF6FC84-DD3B-064C-B507-6104AB8062E2}"/>
              </a:ext>
            </a:extLst>
          </p:cNvPr>
          <p:cNvSpPr>
            <a:spLocks noGrp="1"/>
          </p:cNvSpPr>
          <p:nvPr>
            <p:ph type="pic" sz="quarter" idx="12" hasCustomPrompt="1"/>
          </p:nvPr>
        </p:nvSpPr>
        <p:spPr>
          <a:xfrm>
            <a:off x="318516" y="1987033"/>
            <a:ext cx="5282184" cy="4604508"/>
          </a:xfrm>
          <a:prstGeom prst="rect">
            <a:avLst/>
          </a:prstGeom>
        </p:spPr>
        <p:txBody>
          <a:bodyPr/>
          <a:lstStyle/>
          <a:p>
            <a:r>
              <a:rPr lang="en-IS" dirty="0"/>
              <a:t>Insert photo</a:t>
            </a:r>
          </a:p>
        </p:txBody>
      </p:sp>
      <p:pic>
        <p:nvPicPr>
          <p:cNvPr id="13" name="Picture 12">
            <a:extLst>
              <a:ext uri="{FF2B5EF4-FFF2-40B4-BE49-F238E27FC236}">
                <a16:creationId xmlns:a16="http://schemas.microsoft.com/office/drawing/2014/main" id="{3FE64919-C742-8F42-A3D7-F71C052CD498}"/>
              </a:ext>
            </a:extLst>
          </p:cNvPr>
          <p:cNvPicPr>
            <a:picLocks noChangeAspect="1"/>
          </p:cNvPicPr>
          <p:nvPr userDrawn="1"/>
        </p:nvPicPr>
        <p:blipFill>
          <a:blip r:embed="rId4"/>
          <a:stretch>
            <a:fillRect/>
          </a:stretch>
        </p:blipFill>
        <p:spPr>
          <a:xfrm>
            <a:off x="10734079" y="226156"/>
            <a:ext cx="1457921" cy="612843"/>
          </a:xfrm>
          <a:prstGeom prst="rect">
            <a:avLst/>
          </a:prstGeom>
        </p:spPr>
      </p:pic>
      <p:sp>
        <p:nvSpPr>
          <p:cNvPr id="30" name="Text Placeholder 9">
            <a:extLst>
              <a:ext uri="{FF2B5EF4-FFF2-40B4-BE49-F238E27FC236}">
                <a16:creationId xmlns:a16="http://schemas.microsoft.com/office/drawing/2014/main" id="{D3EA3FEA-DADB-904F-9A7E-D18F028EA78C}"/>
              </a:ext>
            </a:extLst>
          </p:cNvPr>
          <p:cNvSpPr>
            <a:spLocks noGrp="1"/>
          </p:cNvSpPr>
          <p:nvPr>
            <p:ph type="body" sz="quarter" idx="14" hasCustomPrompt="1"/>
          </p:nvPr>
        </p:nvSpPr>
        <p:spPr>
          <a:xfrm>
            <a:off x="979569" y="266459"/>
            <a:ext cx="9388797" cy="569997"/>
          </a:xfrm>
          <a:prstGeom prst="rect">
            <a:avLst/>
          </a:prstGeom>
        </p:spPr>
        <p:txBody>
          <a:bodyPr/>
          <a:lstStyle>
            <a:lvl1pPr>
              <a:buNone/>
              <a:defRPr sz="40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dirty="0"/>
              <a:t>Insert title</a:t>
            </a:r>
          </a:p>
        </p:txBody>
      </p:sp>
      <p:sp>
        <p:nvSpPr>
          <p:cNvPr id="32" name="Text Placeholder 22">
            <a:extLst>
              <a:ext uri="{FF2B5EF4-FFF2-40B4-BE49-F238E27FC236}">
                <a16:creationId xmlns:a16="http://schemas.microsoft.com/office/drawing/2014/main" id="{95ABA20F-0679-8146-AD7C-A70DA5D90D03}"/>
              </a:ext>
            </a:extLst>
          </p:cNvPr>
          <p:cNvSpPr>
            <a:spLocks noGrp="1"/>
          </p:cNvSpPr>
          <p:nvPr>
            <p:ph type="body" sz="quarter" idx="15" hasCustomPrompt="1"/>
          </p:nvPr>
        </p:nvSpPr>
        <p:spPr>
          <a:xfrm>
            <a:off x="5919216" y="1060315"/>
            <a:ext cx="5895391" cy="5064819"/>
          </a:xfrm>
          <a:prstGeom prst="rect">
            <a:avLst/>
          </a:prstGeom>
        </p:spPr>
        <p:txBody>
          <a:bodyPr/>
          <a:lstStyle>
            <a:lvl1pPr marL="0">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1pPr>
            <a:lvl2pPr>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2pPr>
            <a:lvl3pPr>
              <a:lnSpc>
                <a:spcPct val="100000"/>
              </a:lnSpc>
              <a:spcBef>
                <a:spcPts val="1200"/>
              </a:spcBef>
              <a:buNone/>
              <a:defRPr sz="1800">
                <a:solidFill>
                  <a:srgbClr val="313C40"/>
                </a:solidFill>
                <a:latin typeface="Segoe UI" panose="020B0502040204020203" pitchFamily="34" charset="0"/>
                <a:cs typeface="Segoe UI" panose="020B0502040204020203" pitchFamily="34" charset="0"/>
              </a:defRPr>
            </a:lvl3pPr>
            <a:lvl4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4pPr>
            <a:lvl5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dirty="0"/>
              <a:t>Click to add text</a:t>
            </a:r>
            <a:endParaRPr lang="en-IS" dirty="0"/>
          </a:p>
        </p:txBody>
      </p:sp>
      <p:pic>
        <p:nvPicPr>
          <p:cNvPr id="34" name="Picture 33">
            <a:extLst>
              <a:ext uri="{FF2B5EF4-FFF2-40B4-BE49-F238E27FC236}">
                <a16:creationId xmlns:a16="http://schemas.microsoft.com/office/drawing/2014/main" id="{091C7217-228B-8649-8197-5A81FBE1B3C9}"/>
              </a:ext>
            </a:extLst>
          </p:cNvPr>
          <p:cNvPicPr>
            <a:picLocks noChangeAspect="1"/>
          </p:cNvPicPr>
          <p:nvPr userDrawn="1"/>
        </p:nvPicPr>
        <p:blipFill>
          <a:blip r:embed="rId5"/>
          <a:stretch>
            <a:fillRect/>
          </a:stretch>
        </p:blipFill>
        <p:spPr>
          <a:xfrm rot="10800000">
            <a:off x="5919216" y="6447318"/>
            <a:ext cx="6272784" cy="410682"/>
          </a:xfrm>
          <a:prstGeom prst="rect">
            <a:avLst/>
          </a:prstGeom>
        </p:spPr>
      </p:pic>
    </p:spTree>
    <p:extLst>
      <p:ext uri="{BB962C8B-B14F-4D97-AF65-F5344CB8AC3E}">
        <p14:creationId xmlns:p14="http://schemas.microsoft.com/office/powerpoint/2010/main" val="18685870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 Right image">
    <p:spTree>
      <p:nvGrpSpPr>
        <p:cNvPr id="1" name=""/>
        <p:cNvGrpSpPr/>
        <p:nvPr/>
      </p:nvGrpSpPr>
      <p:grpSpPr>
        <a:xfrm>
          <a:off x="0" y="0"/>
          <a:ext cx="0" cy="0"/>
          <a:chOff x="0" y="0"/>
          <a:chExt cx="0" cy="0"/>
        </a:xfrm>
      </p:grpSpPr>
      <p:pic>
        <p:nvPicPr>
          <p:cNvPr id="21" name="Picture 20" descr="Shape, circle&#10;&#10;Description automatically generated">
            <a:extLst>
              <a:ext uri="{FF2B5EF4-FFF2-40B4-BE49-F238E27FC236}">
                <a16:creationId xmlns:a16="http://schemas.microsoft.com/office/drawing/2014/main" id="{7DE7C686-6107-B14D-BEDA-E644F5A6707C}"/>
              </a:ext>
            </a:extLst>
          </p:cNvPr>
          <p:cNvPicPr>
            <a:picLocks noChangeAspect="1"/>
          </p:cNvPicPr>
          <p:nvPr userDrawn="1"/>
        </p:nvPicPr>
        <p:blipFill>
          <a:blip r:embed="rId2"/>
          <a:stretch>
            <a:fillRect/>
          </a:stretch>
        </p:blipFill>
        <p:spPr>
          <a:xfrm>
            <a:off x="9195998" y="3429000"/>
            <a:ext cx="2996002" cy="3429000"/>
          </a:xfrm>
          <a:prstGeom prst="rect">
            <a:avLst/>
          </a:prstGeom>
        </p:spPr>
      </p:pic>
      <p:pic>
        <p:nvPicPr>
          <p:cNvPr id="12" name="Picture 11" descr="Shape, circle&#10;&#10;Description automatically generated">
            <a:extLst>
              <a:ext uri="{FF2B5EF4-FFF2-40B4-BE49-F238E27FC236}">
                <a16:creationId xmlns:a16="http://schemas.microsoft.com/office/drawing/2014/main" id="{4B83DC1B-F257-4C49-AFF1-48D5B9D78D15}"/>
              </a:ext>
            </a:extLst>
          </p:cNvPr>
          <p:cNvPicPr>
            <a:picLocks noChangeAspect="1"/>
          </p:cNvPicPr>
          <p:nvPr userDrawn="1"/>
        </p:nvPicPr>
        <p:blipFill>
          <a:blip r:embed="rId2"/>
          <a:stretch>
            <a:fillRect/>
          </a:stretch>
        </p:blipFill>
        <p:spPr>
          <a:xfrm rot="5400000">
            <a:off x="216499" y="3237360"/>
            <a:ext cx="2996002" cy="3429000"/>
          </a:xfrm>
          <a:prstGeom prst="rect">
            <a:avLst/>
          </a:prstGeom>
        </p:spPr>
      </p:pic>
      <p:sp>
        <p:nvSpPr>
          <p:cNvPr id="18" name="Text Placeholder 22">
            <a:extLst>
              <a:ext uri="{FF2B5EF4-FFF2-40B4-BE49-F238E27FC236}">
                <a16:creationId xmlns:a16="http://schemas.microsoft.com/office/drawing/2014/main" id="{67711427-6C1F-5C45-A3CC-526B992D497D}"/>
              </a:ext>
            </a:extLst>
          </p:cNvPr>
          <p:cNvSpPr>
            <a:spLocks noGrp="1"/>
          </p:cNvSpPr>
          <p:nvPr>
            <p:ph type="body" sz="quarter" idx="12" hasCustomPrompt="1"/>
          </p:nvPr>
        </p:nvSpPr>
        <p:spPr>
          <a:xfrm>
            <a:off x="308340" y="1060316"/>
            <a:ext cx="5610877" cy="4990288"/>
          </a:xfrm>
          <a:prstGeom prst="rect">
            <a:avLst/>
          </a:prstGeom>
        </p:spPr>
        <p:txBody>
          <a:bodyPr/>
          <a:lstStyle>
            <a:lvl1pPr marL="0">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1pPr>
            <a:lvl2pPr>
              <a:lnSpc>
                <a:spcPct val="100000"/>
              </a:lnSpc>
              <a:spcBef>
                <a:spcPts val="1200"/>
              </a:spcBef>
              <a:defRPr sz="2000">
                <a:solidFill>
                  <a:srgbClr val="313C40"/>
                </a:solidFill>
                <a:latin typeface="Segoe UI" panose="020B0502040204020203" pitchFamily="34" charset="0"/>
                <a:cs typeface="Segoe UI" panose="020B0502040204020203" pitchFamily="34" charset="0"/>
              </a:defRPr>
            </a:lvl2pPr>
            <a:lvl3pPr>
              <a:lnSpc>
                <a:spcPct val="100000"/>
              </a:lnSpc>
              <a:spcBef>
                <a:spcPts val="1200"/>
              </a:spcBef>
              <a:defRPr sz="1800">
                <a:solidFill>
                  <a:srgbClr val="313C40"/>
                </a:solidFill>
                <a:latin typeface="Segoe UI" panose="020B0502040204020203" pitchFamily="34" charset="0"/>
                <a:cs typeface="Segoe UI" panose="020B0502040204020203" pitchFamily="34" charset="0"/>
              </a:defRPr>
            </a:lvl3pPr>
            <a:lvl4pPr>
              <a:lnSpc>
                <a:spcPct val="100000"/>
              </a:lnSpc>
              <a:spcBef>
                <a:spcPts val="1200"/>
              </a:spcBef>
              <a:defRPr sz="1600">
                <a:solidFill>
                  <a:srgbClr val="313C40"/>
                </a:solidFill>
                <a:latin typeface="Segoe UI" panose="020B0502040204020203" pitchFamily="34" charset="0"/>
                <a:cs typeface="Segoe UI" panose="020B0502040204020203" pitchFamily="34" charset="0"/>
              </a:defRPr>
            </a:lvl4pPr>
            <a:lvl5pPr>
              <a:lnSpc>
                <a:spcPct val="100000"/>
              </a:lnSpc>
              <a:spcBef>
                <a:spcPts val="1200"/>
              </a:spcBef>
              <a:defRPr sz="1600">
                <a:solidFill>
                  <a:srgbClr val="313C40"/>
                </a:solidFill>
                <a:latin typeface="Segoe UI" panose="020B0502040204020203" pitchFamily="34" charset="0"/>
                <a:cs typeface="Segoe UI" panose="020B0502040204020203" pitchFamily="34" charset="0"/>
              </a:defRPr>
            </a:lvl5pPr>
          </a:lstStyle>
          <a:p>
            <a:pPr lvl="0"/>
            <a:r>
              <a:rPr lang="en-GB" dirty="0"/>
              <a:t>Click to add text</a:t>
            </a:r>
            <a:endParaRPr lang="en-IS" dirty="0"/>
          </a:p>
        </p:txBody>
      </p:sp>
      <p:pic>
        <p:nvPicPr>
          <p:cNvPr id="8" name="Picture 7">
            <a:extLst>
              <a:ext uri="{FF2B5EF4-FFF2-40B4-BE49-F238E27FC236}">
                <a16:creationId xmlns:a16="http://schemas.microsoft.com/office/drawing/2014/main" id="{4E8B0971-9B65-AD40-976D-BE9B6683DABB}"/>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9" name="Picture Placeholder 8">
            <a:extLst>
              <a:ext uri="{FF2B5EF4-FFF2-40B4-BE49-F238E27FC236}">
                <a16:creationId xmlns:a16="http://schemas.microsoft.com/office/drawing/2014/main" id="{9BD5C897-7901-F144-9118-E62E1C37808C}"/>
              </a:ext>
            </a:extLst>
          </p:cNvPr>
          <p:cNvSpPr>
            <a:spLocks noGrp="1"/>
          </p:cNvSpPr>
          <p:nvPr>
            <p:ph type="pic" sz="quarter" idx="13" hasCustomPrompt="1"/>
          </p:nvPr>
        </p:nvSpPr>
        <p:spPr>
          <a:xfrm>
            <a:off x="6272784" y="1060315"/>
            <a:ext cx="5919216" cy="5797685"/>
          </a:xfrm>
          <a:prstGeom prst="rect">
            <a:avLst/>
          </a:prstGeom>
        </p:spPr>
        <p:txBody>
          <a:bodyPr/>
          <a:lstStyle/>
          <a:p>
            <a:r>
              <a:rPr lang="en-IS" dirty="0"/>
              <a:t>Insert photo</a:t>
            </a:r>
          </a:p>
        </p:txBody>
      </p:sp>
      <p:sp>
        <p:nvSpPr>
          <p:cNvPr id="15" name="Text Placeholder 9">
            <a:extLst>
              <a:ext uri="{FF2B5EF4-FFF2-40B4-BE49-F238E27FC236}">
                <a16:creationId xmlns:a16="http://schemas.microsoft.com/office/drawing/2014/main" id="{641C9129-8E13-854E-B5B6-6A921F976A54}"/>
              </a:ext>
            </a:extLst>
          </p:cNvPr>
          <p:cNvSpPr>
            <a:spLocks noGrp="1"/>
          </p:cNvSpPr>
          <p:nvPr>
            <p:ph type="body" sz="quarter" idx="14" hasCustomPrompt="1"/>
          </p:nvPr>
        </p:nvSpPr>
        <p:spPr>
          <a:xfrm>
            <a:off x="308340" y="266458"/>
            <a:ext cx="10060027" cy="569997"/>
          </a:xfrm>
          <a:prstGeom prst="rect">
            <a:avLst/>
          </a:prstGeom>
        </p:spPr>
        <p:txBody>
          <a:bodyPr/>
          <a:lstStyle>
            <a:lvl1pPr>
              <a:buNone/>
              <a:defRPr sz="40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dirty="0"/>
              <a:t>Insert title</a:t>
            </a:r>
          </a:p>
        </p:txBody>
      </p:sp>
      <p:pic>
        <p:nvPicPr>
          <p:cNvPr id="20" name="Picture 19">
            <a:extLst>
              <a:ext uri="{FF2B5EF4-FFF2-40B4-BE49-F238E27FC236}">
                <a16:creationId xmlns:a16="http://schemas.microsoft.com/office/drawing/2014/main" id="{BE9D4BE1-C57B-544E-B667-EFEC2DA36E28}"/>
              </a:ext>
            </a:extLst>
          </p:cNvPr>
          <p:cNvPicPr>
            <a:picLocks noChangeAspect="1"/>
          </p:cNvPicPr>
          <p:nvPr userDrawn="1"/>
        </p:nvPicPr>
        <p:blipFill>
          <a:blip r:embed="rId4"/>
          <a:stretch>
            <a:fillRect/>
          </a:stretch>
        </p:blipFill>
        <p:spPr>
          <a:xfrm>
            <a:off x="0" y="6447318"/>
            <a:ext cx="6272784" cy="410682"/>
          </a:xfrm>
          <a:prstGeom prst="rect">
            <a:avLst/>
          </a:prstGeom>
        </p:spPr>
      </p:pic>
    </p:spTree>
    <p:extLst>
      <p:ext uri="{BB962C8B-B14F-4D97-AF65-F5344CB8AC3E}">
        <p14:creationId xmlns:p14="http://schemas.microsoft.com/office/powerpoint/2010/main" val="42755408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 Right image">
    <p:spTree>
      <p:nvGrpSpPr>
        <p:cNvPr id="1" name=""/>
        <p:cNvGrpSpPr/>
        <p:nvPr/>
      </p:nvGrpSpPr>
      <p:grpSpPr>
        <a:xfrm>
          <a:off x="0" y="0"/>
          <a:ext cx="0" cy="0"/>
          <a:chOff x="0" y="0"/>
          <a:chExt cx="0" cy="0"/>
        </a:xfrm>
      </p:grpSpPr>
      <p:pic>
        <p:nvPicPr>
          <p:cNvPr id="21" name="Picture 20" descr="Shape, circle&#10;&#10;Description automatically generated">
            <a:extLst>
              <a:ext uri="{FF2B5EF4-FFF2-40B4-BE49-F238E27FC236}">
                <a16:creationId xmlns:a16="http://schemas.microsoft.com/office/drawing/2014/main" id="{7A550EFB-13BA-1645-AE4B-2C69897D401A}"/>
              </a:ext>
            </a:extLst>
          </p:cNvPr>
          <p:cNvPicPr>
            <a:picLocks noChangeAspect="1"/>
          </p:cNvPicPr>
          <p:nvPr userDrawn="1"/>
        </p:nvPicPr>
        <p:blipFill>
          <a:blip r:embed="rId2"/>
          <a:stretch>
            <a:fillRect/>
          </a:stretch>
        </p:blipFill>
        <p:spPr>
          <a:xfrm>
            <a:off x="9195998" y="3429000"/>
            <a:ext cx="2996002" cy="3429000"/>
          </a:xfrm>
          <a:prstGeom prst="rect">
            <a:avLst/>
          </a:prstGeom>
        </p:spPr>
      </p:pic>
      <p:sp>
        <p:nvSpPr>
          <p:cNvPr id="17" name="Rectangle 16">
            <a:extLst>
              <a:ext uri="{FF2B5EF4-FFF2-40B4-BE49-F238E27FC236}">
                <a16:creationId xmlns:a16="http://schemas.microsoft.com/office/drawing/2014/main" id="{7B282B1A-FE3E-AF4A-965A-E5B943B66D8B}"/>
              </a:ext>
            </a:extLst>
          </p:cNvPr>
          <p:cNvSpPr/>
          <p:nvPr userDrawn="1"/>
        </p:nvSpPr>
        <p:spPr>
          <a:xfrm>
            <a:off x="0" y="4722274"/>
            <a:ext cx="6272784" cy="2135726"/>
          </a:xfrm>
          <a:prstGeom prst="rect">
            <a:avLst/>
          </a:prstGeom>
          <a:solidFill>
            <a:srgbClr val="2658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6" name="Text Placeholder 9">
            <a:extLst>
              <a:ext uri="{FF2B5EF4-FFF2-40B4-BE49-F238E27FC236}">
                <a16:creationId xmlns:a16="http://schemas.microsoft.com/office/drawing/2014/main" id="{3B43D41C-9060-8446-8472-B16DB1B992B1}"/>
              </a:ext>
            </a:extLst>
          </p:cNvPr>
          <p:cNvSpPr>
            <a:spLocks noGrp="1"/>
          </p:cNvSpPr>
          <p:nvPr>
            <p:ph type="body" sz="quarter" idx="11" hasCustomPrompt="1"/>
          </p:nvPr>
        </p:nvSpPr>
        <p:spPr>
          <a:xfrm>
            <a:off x="979569" y="266459"/>
            <a:ext cx="9388796" cy="569997"/>
          </a:xfrm>
          <a:prstGeom prst="rect">
            <a:avLst/>
          </a:prstGeom>
        </p:spPr>
        <p:txBody>
          <a:bodyPr/>
          <a:lstStyle>
            <a:lvl1pPr>
              <a:buNone/>
              <a:defRPr sz="40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dirty="0"/>
              <a:t>Insert title</a:t>
            </a:r>
          </a:p>
        </p:txBody>
      </p:sp>
      <p:sp>
        <p:nvSpPr>
          <p:cNvPr id="9" name="Text Placeholder 22">
            <a:extLst>
              <a:ext uri="{FF2B5EF4-FFF2-40B4-BE49-F238E27FC236}">
                <a16:creationId xmlns:a16="http://schemas.microsoft.com/office/drawing/2014/main" id="{E20276BD-D6D6-3D4C-B95D-E42BB67FED70}"/>
              </a:ext>
            </a:extLst>
          </p:cNvPr>
          <p:cNvSpPr>
            <a:spLocks noGrp="1"/>
          </p:cNvSpPr>
          <p:nvPr>
            <p:ph type="body" sz="quarter" idx="13" hasCustomPrompt="1"/>
          </p:nvPr>
        </p:nvSpPr>
        <p:spPr>
          <a:xfrm>
            <a:off x="472630" y="4722274"/>
            <a:ext cx="5623370" cy="1833070"/>
          </a:xfrm>
          <a:prstGeom prst="rect">
            <a:avLst/>
          </a:prstGeom>
          <a:solidFill>
            <a:srgbClr val="265888"/>
          </a:solidFill>
        </p:spPr>
        <p:txBody>
          <a:bodyPr lIns="144000" tIns="144000" rIns="144000" bIns="144000"/>
          <a:lstStyle>
            <a:lvl1pPr>
              <a:spcBef>
                <a:spcPts val="1200"/>
              </a:spcBef>
              <a:buNone/>
              <a:defRPr sz="2000">
                <a:solidFill>
                  <a:schemeClr val="bg1"/>
                </a:solidFill>
                <a:latin typeface="Segoe UI" panose="020B0502040204020203" pitchFamily="34" charset="0"/>
                <a:cs typeface="Segoe UI" panose="020B0502040204020203" pitchFamily="34" charset="0"/>
              </a:defRPr>
            </a:lvl1pPr>
            <a:lvl2pPr>
              <a:spcBef>
                <a:spcPts val="1200"/>
              </a:spcBef>
              <a:buNone/>
              <a:defRPr sz="2000">
                <a:solidFill>
                  <a:schemeClr val="bg1"/>
                </a:solidFill>
                <a:latin typeface="Segoe UI" panose="020B0502040204020203" pitchFamily="34" charset="0"/>
                <a:cs typeface="Segoe UI" panose="020B0502040204020203" pitchFamily="34" charset="0"/>
              </a:defRPr>
            </a:lvl2pPr>
            <a:lvl3pPr>
              <a:spcBef>
                <a:spcPts val="1200"/>
              </a:spcBef>
              <a:buNone/>
              <a:defRPr sz="1800">
                <a:solidFill>
                  <a:schemeClr val="bg1"/>
                </a:solidFill>
                <a:latin typeface="Segoe UI" panose="020B0502040204020203" pitchFamily="34" charset="0"/>
                <a:cs typeface="Segoe UI" panose="020B0502040204020203" pitchFamily="34" charset="0"/>
              </a:defRPr>
            </a:lvl3pPr>
            <a:lvl4pPr>
              <a:spcBef>
                <a:spcPts val="1200"/>
              </a:spcBef>
              <a:buNone/>
              <a:defRPr sz="1600">
                <a:solidFill>
                  <a:schemeClr val="bg1"/>
                </a:solidFill>
                <a:latin typeface="Segoe UI" panose="020B0502040204020203" pitchFamily="34" charset="0"/>
                <a:cs typeface="Segoe UI" panose="020B0502040204020203" pitchFamily="34" charset="0"/>
              </a:defRPr>
            </a:lvl4pPr>
            <a:lvl5pPr>
              <a:spcBef>
                <a:spcPts val="1200"/>
              </a:spcBef>
              <a:buNone/>
              <a:defRPr sz="1600">
                <a:solidFill>
                  <a:schemeClr val="bg1"/>
                </a:solidFill>
                <a:latin typeface="Segoe UI" panose="020B0502040204020203" pitchFamily="34" charset="0"/>
                <a:cs typeface="Segoe UI" panose="020B0502040204020203" pitchFamily="34" charset="0"/>
              </a:defRPr>
            </a:lvl5pPr>
          </a:lstStyle>
          <a:p>
            <a:pPr lvl="0"/>
            <a:r>
              <a:rPr lang="en-GB" dirty="0"/>
              <a:t>Click to add text</a:t>
            </a:r>
          </a:p>
        </p:txBody>
      </p:sp>
      <p:sp>
        <p:nvSpPr>
          <p:cNvPr id="10" name="Text Placeholder 22">
            <a:extLst>
              <a:ext uri="{FF2B5EF4-FFF2-40B4-BE49-F238E27FC236}">
                <a16:creationId xmlns:a16="http://schemas.microsoft.com/office/drawing/2014/main" id="{F4615F8C-FA13-B644-8237-B0CD8FF6A833}"/>
              </a:ext>
            </a:extLst>
          </p:cNvPr>
          <p:cNvSpPr>
            <a:spLocks noGrp="1"/>
          </p:cNvSpPr>
          <p:nvPr>
            <p:ph type="body" sz="quarter" idx="14" hasCustomPrompt="1"/>
          </p:nvPr>
        </p:nvSpPr>
        <p:spPr>
          <a:xfrm>
            <a:off x="979568" y="1060316"/>
            <a:ext cx="5018560" cy="3359302"/>
          </a:xfrm>
          <a:prstGeom prst="rect">
            <a:avLst/>
          </a:prstGeom>
          <a:noFill/>
        </p:spPr>
        <p:txBody>
          <a:bodyPr/>
          <a:lstStyle>
            <a:lvl1pPr marL="0">
              <a:spcBef>
                <a:spcPts val="1200"/>
              </a:spcBef>
              <a:buNone/>
              <a:defRPr sz="2400">
                <a:solidFill>
                  <a:srgbClr val="313C40"/>
                </a:solidFill>
                <a:latin typeface="Segoe UI" panose="020B0502040204020203" pitchFamily="34" charset="0"/>
                <a:cs typeface="Segoe UI" panose="020B0502040204020203" pitchFamily="34" charset="0"/>
              </a:defRPr>
            </a:lvl1pPr>
            <a:lvl2pPr>
              <a:spcBef>
                <a:spcPts val="1200"/>
              </a:spcBef>
              <a:buNone/>
              <a:defRPr sz="2000">
                <a:solidFill>
                  <a:srgbClr val="313C40"/>
                </a:solidFill>
                <a:latin typeface="Segoe UI" panose="020B0502040204020203" pitchFamily="34" charset="0"/>
                <a:cs typeface="Segoe UI" panose="020B0502040204020203" pitchFamily="34" charset="0"/>
              </a:defRPr>
            </a:lvl2pPr>
            <a:lvl3pPr>
              <a:spcBef>
                <a:spcPts val="1200"/>
              </a:spcBef>
              <a:buNone/>
              <a:defRPr sz="1800">
                <a:solidFill>
                  <a:srgbClr val="313C40"/>
                </a:solidFill>
                <a:latin typeface="Segoe UI" panose="020B0502040204020203" pitchFamily="34" charset="0"/>
                <a:cs typeface="Segoe UI" panose="020B0502040204020203" pitchFamily="34" charset="0"/>
              </a:defRPr>
            </a:lvl3pPr>
            <a:lvl4pPr>
              <a:spcBef>
                <a:spcPts val="1200"/>
              </a:spcBef>
              <a:buNone/>
              <a:defRPr sz="1600">
                <a:solidFill>
                  <a:srgbClr val="313C40"/>
                </a:solidFill>
                <a:latin typeface="Segoe UI" panose="020B0502040204020203" pitchFamily="34" charset="0"/>
                <a:cs typeface="Segoe UI" panose="020B0502040204020203" pitchFamily="34" charset="0"/>
              </a:defRPr>
            </a:lvl4pPr>
            <a:lvl5pPr>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dirty="0"/>
              <a:t>Click to add text</a:t>
            </a:r>
            <a:endParaRPr lang="en-IS" dirty="0"/>
          </a:p>
        </p:txBody>
      </p:sp>
      <p:pic>
        <p:nvPicPr>
          <p:cNvPr id="14" name="Picture 13">
            <a:extLst>
              <a:ext uri="{FF2B5EF4-FFF2-40B4-BE49-F238E27FC236}">
                <a16:creationId xmlns:a16="http://schemas.microsoft.com/office/drawing/2014/main" id="{5076FB1C-E602-9043-86A7-57A67DC8F3D5}"/>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15" name="Picture Placeholder 8">
            <a:extLst>
              <a:ext uri="{FF2B5EF4-FFF2-40B4-BE49-F238E27FC236}">
                <a16:creationId xmlns:a16="http://schemas.microsoft.com/office/drawing/2014/main" id="{BE01D149-7867-2844-B827-613554E2517D}"/>
              </a:ext>
            </a:extLst>
          </p:cNvPr>
          <p:cNvSpPr>
            <a:spLocks noGrp="1"/>
          </p:cNvSpPr>
          <p:nvPr>
            <p:ph type="pic" sz="quarter" idx="15" hasCustomPrompt="1"/>
          </p:nvPr>
        </p:nvSpPr>
        <p:spPr>
          <a:xfrm>
            <a:off x="6272784" y="1060315"/>
            <a:ext cx="5919216" cy="5797685"/>
          </a:xfrm>
          <a:prstGeom prst="rect">
            <a:avLst/>
          </a:prstGeom>
        </p:spPr>
        <p:txBody>
          <a:bodyPr/>
          <a:lstStyle/>
          <a:p>
            <a:r>
              <a:rPr lang="en-IS" dirty="0"/>
              <a:t>Insert photo</a:t>
            </a:r>
          </a:p>
        </p:txBody>
      </p:sp>
      <p:pic>
        <p:nvPicPr>
          <p:cNvPr id="18" name="Picture 17">
            <a:extLst>
              <a:ext uri="{FF2B5EF4-FFF2-40B4-BE49-F238E27FC236}">
                <a16:creationId xmlns:a16="http://schemas.microsoft.com/office/drawing/2014/main" id="{75896BB5-0BE0-3D40-A2D0-C0A589CF9CE4}"/>
              </a:ext>
            </a:extLst>
          </p:cNvPr>
          <p:cNvPicPr>
            <a:picLocks noChangeAspect="1"/>
          </p:cNvPicPr>
          <p:nvPr userDrawn="1"/>
        </p:nvPicPr>
        <p:blipFill rotWithShape="1">
          <a:blip r:embed="rId4"/>
          <a:srcRect l="50000"/>
          <a:stretch/>
        </p:blipFill>
        <p:spPr>
          <a:xfrm>
            <a:off x="-1" y="0"/>
            <a:ext cx="696047" cy="3060352"/>
          </a:xfrm>
          <a:prstGeom prst="rect">
            <a:avLst/>
          </a:prstGeom>
        </p:spPr>
      </p:pic>
    </p:spTree>
    <p:extLst>
      <p:ext uri="{BB962C8B-B14F-4D97-AF65-F5344CB8AC3E}">
        <p14:creationId xmlns:p14="http://schemas.microsoft.com/office/powerpoint/2010/main" val="27795403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 LS Central chapter/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a:stretch>
            <a:fillRect/>
          </a:stretch>
        </p:blipFill>
        <p:spPr>
          <a:xfrm rot="5400000">
            <a:off x="216498" y="3645499"/>
            <a:ext cx="2996002" cy="3429000"/>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3"/>
          <a:stretch>
            <a:fillRect/>
          </a:stretch>
        </p:blipFill>
        <p:spPr>
          <a:xfrm rot="16200000">
            <a:off x="2931123" y="2351902"/>
            <a:ext cx="2996002" cy="3429000"/>
          </a:xfrm>
          <a:prstGeom prst="rect">
            <a:avLst/>
          </a:prstGeom>
        </p:spPr>
      </p:pic>
      <p:sp>
        <p:nvSpPr>
          <p:cNvPr id="20" name="Text Placeholder 9">
            <a:extLst>
              <a:ext uri="{FF2B5EF4-FFF2-40B4-BE49-F238E27FC236}">
                <a16:creationId xmlns:a16="http://schemas.microsoft.com/office/drawing/2014/main" id="{E9BFB44E-D23C-D642-B61B-B1BF0CFAEC7F}"/>
              </a:ext>
            </a:extLst>
          </p:cNvPr>
          <p:cNvSpPr>
            <a:spLocks noGrp="1"/>
          </p:cNvSpPr>
          <p:nvPr>
            <p:ph type="body" sz="quarter" idx="11" hasCustomPrompt="1"/>
          </p:nvPr>
        </p:nvSpPr>
        <p:spPr>
          <a:xfrm>
            <a:off x="6506682" y="2568400"/>
            <a:ext cx="4926568" cy="3513660"/>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dirty="0"/>
              <a:t>Insert title</a:t>
            </a:r>
          </a:p>
        </p:txBody>
      </p:sp>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5" name="Graphic 14">
            <a:extLst>
              <a:ext uri="{FF2B5EF4-FFF2-40B4-BE49-F238E27FC236}">
                <a16:creationId xmlns:a16="http://schemas.microsoft.com/office/drawing/2014/main" id="{CBF55323-D3D6-6A45-A64D-2A8647A81BD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09326" y="845581"/>
            <a:ext cx="5309890" cy="1281362"/>
          </a:xfrm>
          <a:prstGeom prst="rect">
            <a:avLst/>
          </a:prstGeom>
        </p:spPr>
      </p:pic>
      <p:pic>
        <p:nvPicPr>
          <p:cNvPr id="5" name="Picture 4" descr="A picture containing dark, ocean floor&#10;&#10;Description automatically generated">
            <a:extLst>
              <a:ext uri="{FF2B5EF4-FFF2-40B4-BE49-F238E27FC236}">
                <a16:creationId xmlns:a16="http://schemas.microsoft.com/office/drawing/2014/main" id="{B21392B7-F2C0-5449-8392-C3C5F94A9A41}"/>
              </a:ext>
            </a:extLst>
          </p:cNvPr>
          <p:cNvPicPr>
            <a:picLocks noChangeAspect="1"/>
          </p:cNvPicPr>
          <p:nvPr userDrawn="1"/>
        </p:nvPicPr>
        <p:blipFill rotWithShape="1">
          <a:blip r:embed="rId7"/>
          <a:srcRect l="69636"/>
          <a:stretch/>
        </p:blipFill>
        <p:spPr>
          <a:xfrm rot="10800000">
            <a:off x="11781316" y="1595989"/>
            <a:ext cx="410683" cy="2973416"/>
          </a:xfrm>
          <a:prstGeom prst="rect">
            <a:avLst/>
          </a:prstGeom>
        </p:spPr>
      </p:pic>
      <p:pic>
        <p:nvPicPr>
          <p:cNvPr id="22" name="Picture 21" descr="A picture containing dark, ocean floor&#10;&#10;Description automatically generated">
            <a:extLst>
              <a:ext uri="{FF2B5EF4-FFF2-40B4-BE49-F238E27FC236}">
                <a16:creationId xmlns:a16="http://schemas.microsoft.com/office/drawing/2014/main" id="{EC7D192B-EF75-5344-8489-78AED7EB1419}"/>
              </a:ext>
            </a:extLst>
          </p:cNvPr>
          <p:cNvPicPr>
            <a:picLocks noChangeAspect="1"/>
          </p:cNvPicPr>
          <p:nvPr userDrawn="1"/>
        </p:nvPicPr>
        <p:blipFill rotWithShape="1">
          <a:blip r:embed="rId7"/>
          <a:srcRect l="69636"/>
          <a:stretch/>
        </p:blipFill>
        <p:spPr>
          <a:xfrm>
            <a:off x="0" y="1595989"/>
            <a:ext cx="410683" cy="2973416"/>
          </a:xfrm>
          <a:prstGeom prst="rect">
            <a:avLst/>
          </a:prstGeom>
        </p:spPr>
      </p:pic>
      <p:sp>
        <p:nvSpPr>
          <p:cNvPr id="23" name="Text Placeholder 22">
            <a:extLst>
              <a:ext uri="{FF2B5EF4-FFF2-40B4-BE49-F238E27FC236}">
                <a16:creationId xmlns:a16="http://schemas.microsoft.com/office/drawing/2014/main" id="{B84A12F1-931A-8B44-8A56-6B526395D10A}"/>
              </a:ext>
            </a:extLst>
          </p:cNvPr>
          <p:cNvSpPr>
            <a:spLocks noGrp="1"/>
          </p:cNvSpPr>
          <p:nvPr>
            <p:ph type="body" sz="quarter" idx="13" hasCustomPrompt="1"/>
          </p:nvPr>
        </p:nvSpPr>
        <p:spPr>
          <a:xfrm>
            <a:off x="806372" y="3966809"/>
            <a:ext cx="4926568" cy="2115251"/>
          </a:xfrm>
          <a:prstGeom prst="rect">
            <a:avLst/>
          </a:prstGeom>
        </p:spPr>
        <p:txBody>
          <a:bodyPr/>
          <a:lstStyle>
            <a:lvl1pPr marL="0" indent="0">
              <a:spcBef>
                <a:spcPts val="1200"/>
              </a:spcBef>
              <a:buFont typeface="Arial" panose="020B0604020202020204" pitchFamily="34" charset="0"/>
              <a:buNone/>
              <a:defRPr sz="2000">
                <a:solidFill>
                  <a:srgbClr val="313C40"/>
                </a:solidFill>
                <a:latin typeface="Segoe UI" panose="020B0502040204020203" pitchFamily="34" charset="0"/>
                <a:cs typeface="Segoe UI" panose="020B0502040204020203" pitchFamily="34" charset="0"/>
              </a:defRPr>
            </a:lvl1pPr>
            <a:lvl2pPr>
              <a:defRPr sz="2000">
                <a:solidFill>
                  <a:srgbClr val="313C40"/>
                </a:solidFill>
                <a:latin typeface="Segoe UI" panose="020B0502040204020203" pitchFamily="34" charset="0"/>
                <a:cs typeface="Segoe UI" panose="020B0502040204020203" pitchFamily="34" charset="0"/>
              </a:defRPr>
            </a:lvl2pPr>
            <a:lvl3pPr>
              <a:defRPr sz="1800">
                <a:solidFill>
                  <a:srgbClr val="313C40"/>
                </a:solidFill>
                <a:latin typeface="Segoe UI" panose="020B0502040204020203" pitchFamily="34" charset="0"/>
                <a:cs typeface="Segoe UI" panose="020B0502040204020203" pitchFamily="34" charset="0"/>
              </a:defRPr>
            </a:lvl3pPr>
            <a:lvl4pPr>
              <a:defRPr sz="1600">
                <a:solidFill>
                  <a:srgbClr val="313C40"/>
                </a:solidFill>
                <a:latin typeface="Segoe UI" panose="020B0502040204020203" pitchFamily="34" charset="0"/>
                <a:cs typeface="Segoe UI" panose="020B0502040204020203" pitchFamily="34" charset="0"/>
              </a:defRPr>
            </a:lvl4pPr>
            <a:lvl5pPr>
              <a:defRPr sz="1600">
                <a:solidFill>
                  <a:srgbClr val="313C40"/>
                </a:solidFill>
                <a:latin typeface="Segoe UI" panose="020B0502040204020203" pitchFamily="34" charset="0"/>
                <a:cs typeface="Segoe UI" panose="020B0502040204020203" pitchFamily="34" charset="0"/>
              </a:defRPr>
            </a:lvl5pPr>
          </a:lstStyle>
          <a:p>
            <a:pPr lvl="0"/>
            <a:r>
              <a:rPr lang="is-IS" dirty="0"/>
              <a:t>Click to add text</a:t>
            </a:r>
            <a:endParaRPr lang="en-IS" dirty="0"/>
          </a:p>
        </p:txBody>
      </p:sp>
    </p:spTree>
    <p:extLst>
      <p:ext uri="{BB962C8B-B14F-4D97-AF65-F5344CB8AC3E}">
        <p14:creationId xmlns:p14="http://schemas.microsoft.com/office/powerpoint/2010/main" val="21519379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 LS Central chapter/title slide ">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a:stretch>
            <a:fillRect/>
          </a:stretch>
        </p:blipFill>
        <p:spPr>
          <a:xfrm rot="5400000">
            <a:off x="216498" y="3645499"/>
            <a:ext cx="2996002" cy="3429000"/>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3"/>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5" name="Graphic 14">
            <a:extLst>
              <a:ext uri="{FF2B5EF4-FFF2-40B4-BE49-F238E27FC236}">
                <a16:creationId xmlns:a16="http://schemas.microsoft.com/office/drawing/2014/main" id="{CBF55323-D3D6-6A45-A64D-2A8647A81BD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09326" y="845581"/>
            <a:ext cx="5309890" cy="1281362"/>
          </a:xfrm>
          <a:prstGeom prst="rect">
            <a:avLst/>
          </a:prstGeom>
        </p:spPr>
      </p:pic>
      <p:pic>
        <p:nvPicPr>
          <p:cNvPr id="5" name="Picture 4" descr="A picture containing dark, ocean floor&#10;&#10;Description automatically generated">
            <a:extLst>
              <a:ext uri="{FF2B5EF4-FFF2-40B4-BE49-F238E27FC236}">
                <a16:creationId xmlns:a16="http://schemas.microsoft.com/office/drawing/2014/main" id="{B21392B7-F2C0-5449-8392-C3C5F94A9A41}"/>
              </a:ext>
            </a:extLst>
          </p:cNvPr>
          <p:cNvPicPr>
            <a:picLocks noChangeAspect="1"/>
          </p:cNvPicPr>
          <p:nvPr userDrawn="1"/>
        </p:nvPicPr>
        <p:blipFill rotWithShape="1">
          <a:blip r:embed="rId7"/>
          <a:srcRect l="69636"/>
          <a:stretch/>
        </p:blipFill>
        <p:spPr>
          <a:xfrm rot="10800000">
            <a:off x="11781316" y="1595989"/>
            <a:ext cx="410683" cy="2973416"/>
          </a:xfrm>
          <a:prstGeom prst="rect">
            <a:avLst/>
          </a:prstGeom>
        </p:spPr>
      </p:pic>
      <p:pic>
        <p:nvPicPr>
          <p:cNvPr id="22" name="Picture 21" descr="A picture containing dark, ocean floor&#10;&#10;Description automatically generated">
            <a:extLst>
              <a:ext uri="{FF2B5EF4-FFF2-40B4-BE49-F238E27FC236}">
                <a16:creationId xmlns:a16="http://schemas.microsoft.com/office/drawing/2014/main" id="{EC7D192B-EF75-5344-8489-78AED7EB1419}"/>
              </a:ext>
            </a:extLst>
          </p:cNvPr>
          <p:cNvPicPr>
            <a:picLocks noChangeAspect="1"/>
          </p:cNvPicPr>
          <p:nvPr userDrawn="1"/>
        </p:nvPicPr>
        <p:blipFill rotWithShape="1">
          <a:blip r:embed="rId7"/>
          <a:srcRect l="69636"/>
          <a:stretch/>
        </p:blipFill>
        <p:spPr>
          <a:xfrm>
            <a:off x="0" y="1595989"/>
            <a:ext cx="410683" cy="2973416"/>
          </a:xfrm>
          <a:prstGeom prst="rect">
            <a:avLst/>
          </a:prstGeom>
        </p:spPr>
      </p:pic>
      <p:sp>
        <p:nvSpPr>
          <p:cNvPr id="12" name="Text Placeholder 9">
            <a:extLst>
              <a:ext uri="{FF2B5EF4-FFF2-40B4-BE49-F238E27FC236}">
                <a16:creationId xmlns:a16="http://schemas.microsoft.com/office/drawing/2014/main" id="{93AEF9AD-DBDC-5F4D-A370-4CB74BDC6C6B}"/>
              </a:ext>
            </a:extLst>
          </p:cNvPr>
          <p:cNvSpPr>
            <a:spLocks noGrp="1"/>
          </p:cNvSpPr>
          <p:nvPr>
            <p:ph type="body" sz="quarter" idx="11" hasCustomPrompt="1"/>
          </p:nvPr>
        </p:nvSpPr>
        <p:spPr>
          <a:xfrm>
            <a:off x="806372" y="3966809"/>
            <a:ext cx="4926568" cy="2115251"/>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dirty="0"/>
              <a:t>Insert title</a:t>
            </a:r>
          </a:p>
        </p:txBody>
      </p:sp>
      <p:sp>
        <p:nvSpPr>
          <p:cNvPr id="3" name="Picture Placeholder 2">
            <a:extLst>
              <a:ext uri="{FF2B5EF4-FFF2-40B4-BE49-F238E27FC236}">
                <a16:creationId xmlns:a16="http://schemas.microsoft.com/office/drawing/2014/main" id="{C17814AA-150B-9B4E-861B-5B97379BE946}"/>
              </a:ext>
            </a:extLst>
          </p:cNvPr>
          <p:cNvSpPr>
            <a:spLocks noGrp="1"/>
          </p:cNvSpPr>
          <p:nvPr>
            <p:ph type="pic" sz="quarter" idx="12"/>
          </p:nvPr>
        </p:nvSpPr>
        <p:spPr>
          <a:xfrm>
            <a:off x="6143624" y="1073426"/>
            <a:ext cx="5637692" cy="5373892"/>
          </a:xfrm>
          <a:prstGeom prst="rect">
            <a:avLst/>
          </a:prstGeom>
        </p:spPr>
        <p:txBody>
          <a:bodyPr/>
          <a:lstStyle/>
          <a:p>
            <a:r>
              <a:rPr lang="en-GB" dirty="0"/>
              <a:t>Click icon to add picture</a:t>
            </a:r>
            <a:endParaRPr lang="en-IS" dirty="0"/>
          </a:p>
        </p:txBody>
      </p:sp>
    </p:spTree>
    <p:extLst>
      <p:ext uri="{BB962C8B-B14F-4D97-AF65-F5344CB8AC3E}">
        <p14:creationId xmlns:p14="http://schemas.microsoft.com/office/powerpoint/2010/main" val="353363380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LS Central empty">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a:stretch>
            <a:fillRect/>
          </a:stretch>
        </p:blipFill>
        <p:spPr>
          <a:xfrm rot="5400000">
            <a:off x="216498" y="3645499"/>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5" name="Picture 4" descr="A picture containing dark, ocean floor&#10;&#10;Description automatically generated">
            <a:extLst>
              <a:ext uri="{FF2B5EF4-FFF2-40B4-BE49-F238E27FC236}">
                <a16:creationId xmlns:a16="http://schemas.microsoft.com/office/drawing/2014/main" id="{B21392B7-F2C0-5449-8392-C3C5F94A9A41}"/>
              </a:ext>
            </a:extLst>
          </p:cNvPr>
          <p:cNvPicPr>
            <a:picLocks noChangeAspect="1"/>
          </p:cNvPicPr>
          <p:nvPr userDrawn="1"/>
        </p:nvPicPr>
        <p:blipFill rotWithShape="1">
          <a:blip r:embed="rId5"/>
          <a:srcRect l="69636"/>
          <a:stretch/>
        </p:blipFill>
        <p:spPr>
          <a:xfrm rot="10800000">
            <a:off x="11781316" y="1595989"/>
            <a:ext cx="410683" cy="2973416"/>
          </a:xfrm>
          <a:prstGeom prst="rect">
            <a:avLst/>
          </a:prstGeom>
        </p:spPr>
      </p:pic>
      <p:pic>
        <p:nvPicPr>
          <p:cNvPr id="22" name="Picture 21" descr="A picture containing dark, ocean floor&#10;&#10;Description automatically generated">
            <a:extLst>
              <a:ext uri="{FF2B5EF4-FFF2-40B4-BE49-F238E27FC236}">
                <a16:creationId xmlns:a16="http://schemas.microsoft.com/office/drawing/2014/main" id="{EC7D192B-EF75-5344-8489-78AED7EB1419}"/>
              </a:ext>
            </a:extLst>
          </p:cNvPr>
          <p:cNvPicPr>
            <a:picLocks noChangeAspect="1"/>
          </p:cNvPicPr>
          <p:nvPr userDrawn="1"/>
        </p:nvPicPr>
        <p:blipFill rotWithShape="1">
          <a:blip r:embed="rId5"/>
          <a:srcRect l="69636"/>
          <a:stretch/>
        </p:blipFill>
        <p:spPr>
          <a:xfrm>
            <a:off x="0" y="1595989"/>
            <a:ext cx="410683" cy="2973416"/>
          </a:xfrm>
          <a:prstGeom prst="rect">
            <a:avLst/>
          </a:prstGeom>
        </p:spPr>
      </p:pic>
      <p:sp>
        <p:nvSpPr>
          <p:cNvPr id="8" name="Text Placeholder 9">
            <a:extLst>
              <a:ext uri="{FF2B5EF4-FFF2-40B4-BE49-F238E27FC236}">
                <a16:creationId xmlns:a16="http://schemas.microsoft.com/office/drawing/2014/main" id="{7C9E1CE6-736D-2C41-9F6A-A717BCD0474D}"/>
              </a:ext>
            </a:extLst>
          </p:cNvPr>
          <p:cNvSpPr>
            <a:spLocks noGrp="1"/>
          </p:cNvSpPr>
          <p:nvPr>
            <p:ph type="body" sz="quarter" idx="11" hasCustomPrompt="1"/>
          </p:nvPr>
        </p:nvSpPr>
        <p:spPr>
          <a:xfrm>
            <a:off x="410682" y="634969"/>
            <a:ext cx="9886257" cy="487939"/>
          </a:xfrm>
          <a:prstGeom prst="rect">
            <a:avLst/>
          </a:prstGeom>
        </p:spPr>
        <p:txBody>
          <a:bodyPr anchor="ctr" anchorCtr="0"/>
          <a:lstStyle>
            <a:lvl1pPr marL="0" indent="0" algn="l">
              <a:lnSpc>
                <a:spcPct val="100000"/>
              </a:lnSpc>
              <a:spcBef>
                <a:spcPts val="0"/>
              </a:spcBef>
              <a:buNone/>
              <a:defRPr sz="36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dirty="0"/>
              <a:t>Insert your title or leave empty</a:t>
            </a:r>
          </a:p>
        </p:txBody>
      </p:sp>
    </p:spTree>
    <p:extLst>
      <p:ext uri="{BB962C8B-B14F-4D97-AF65-F5344CB8AC3E}">
        <p14:creationId xmlns:p14="http://schemas.microsoft.com/office/powerpoint/2010/main" val="32849328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 LS One chapter/title slide">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421FAFA5-22ED-2F41-A805-F3352E9085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9198" y="845581"/>
            <a:ext cx="4280916" cy="1281362"/>
          </a:xfrm>
          <a:prstGeom prst="rect">
            <a:avLst/>
          </a:prstGeom>
        </p:spPr>
      </p:pic>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4"/>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4"/>
          <a:stretch>
            <a:fillRect/>
          </a:stretch>
        </p:blipFill>
        <p:spPr>
          <a:xfrm>
            <a:off x="0" y="-6558"/>
            <a:ext cx="6272784" cy="410682"/>
          </a:xfrm>
          <a:prstGeom prst="rect">
            <a:avLst/>
          </a:prstGeom>
        </p:spPr>
      </p:pic>
      <p:pic>
        <p:nvPicPr>
          <p:cNvPr id="16" name="Picture 15">
            <a:extLst>
              <a:ext uri="{FF2B5EF4-FFF2-40B4-BE49-F238E27FC236}">
                <a16:creationId xmlns:a16="http://schemas.microsoft.com/office/drawing/2014/main" id="{9FB81429-58A7-CF43-BCD3-D25226368D06}"/>
              </a:ext>
            </a:extLst>
          </p:cNvPr>
          <p:cNvPicPr>
            <a:picLocks noChangeAspect="1"/>
          </p:cNvPicPr>
          <p:nvPr userDrawn="1"/>
        </p:nvPicPr>
        <p:blipFill rotWithShape="1">
          <a:blip r:embed="rId5"/>
          <a:srcRect l="69636"/>
          <a:stretch/>
        </p:blipFill>
        <p:spPr>
          <a:xfrm rot="10800000">
            <a:off x="11781317" y="1595990"/>
            <a:ext cx="410683" cy="2973418"/>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6"/>
          <a:stretch>
            <a:fillRect/>
          </a:stretch>
        </p:blipFill>
        <p:spPr>
          <a:xfrm rot="5400000">
            <a:off x="216498" y="3645499"/>
            <a:ext cx="2996002" cy="3429000"/>
          </a:xfrm>
          <a:prstGeom prst="rect">
            <a:avLst/>
          </a:prstGeom>
        </p:spPr>
      </p:pic>
      <p:pic>
        <p:nvPicPr>
          <p:cNvPr id="18" name="Picture 17">
            <a:extLst>
              <a:ext uri="{FF2B5EF4-FFF2-40B4-BE49-F238E27FC236}">
                <a16:creationId xmlns:a16="http://schemas.microsoft.com/office/drawing/2014/main" id="{C75D63F8-94BB-504A-B17D-D05CE8474764}"/>
              </a:ext>
            </a:extLst>
          </p:cNvPr>
          <p:cNvPicPr>
            <a:picLocks noChangeAspect="1"/>
          </p:cNvPicPr>
          <p:nvPr userDrawn="1"/>
        </p:nvPicPr>
        <p:blipFill rotWithShape="1">
          <a:blip r:embed="rId5"/>
          <a:srcRect l="69636"/>
          <a:stretch/>
        </p:blipFill>
        <p:spPr>
          <a:xfrm>
            <a:off x="-1" y="1595990"/>
            <a:ext cx="410683" cy="2973418"/>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6"/>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7"/>
          <a:stretch>
            <a:fillRect/>
          </a:stretch>
        </p:blipFill>
        <p:spPr>
          <a:xfrm>
            <a:off x="10734079" y="226156"/>
            <a:ext cx="1457921" cy="612843"/>
          </a:xfrm>
          <a:prstGeom prst="rect">
            <a:avLst/>
          </a:prstGeom>
        </p:spPr>
      </p:pic>
      <p:sp>
        <p:nvSpPr>
          <p:cNvPr id="24" name="Text Placeholder 9">
            <a:extLst>
              <a:ext uri="{FF2B5EF4-FFF2-40B4-BE49-F238E27FC236}">
                <a16:creationId xmlns:a16="http://schemas.microsoft.com/office/drawing/2014/main" id="{45DE349B-0A8B-BF40-B2C9-2A3EB53398F9}"/>
              </a:ext>
            </a:extLst>
          </p:cNvPr>
          <p:cNvSpPr>
            <a:spLocks noGrp="1"/>
          </p:cNvSpPr>
          <p:nvPr>
            <p:ph type="body" sz="quarter" idx="12" hasCustomPrompt="1"/>
          </p:nvPr>
        </p:nvSpPr>
        <p:spPr>
          <a:xfrm>
            <a:off x="6506682" y="2568400"/>
            <a:ext cx="4926568" cy="3513660"/>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dirty="0"/>
              <a:t>Insert title</a:t>
            </a:r>
          </a:p>
        </p:txBody>
      </p:sp>
      <p:sp>
        <p:nvSpPr>
          <p:cNvPr id="25" name="Text Placeholder 22">
            <a:extLst>
              <a:ext uri="{FF2B5EF4-FFF2-40B4-BE49-F238E27FC236}">
                <a16:creationId xmlns:a16="http://schemas.microsoft.com/office/drawing/2014/main" id="{F4A7C6E9-D854-C145-B293-107D8237FA42}"/>
              </a:ext>
            </a:extLst>
          </p:cNvPr>
          <p:cNvSpPr>
            <a:spLocks noGrp="1"/>
          </p:cNvSpPr>
          <p:nvPr>
            <p:ph type="body" sz="quarter" idx="13" hasCustomPrompt="1"/>
          </p:nvPr>
        </p:nvSpPr>
        <p:spPr>
          <a:xfrm>
            <a:off x="806372" y="3966809"/>
            <a:ext cx="4926568" cy="2115251"/>
          </a:xfrm>
          <a:prstGeom prst="rect">
            <a:avLst/>
          </a:prstGeom>
        </p:spPr>
        <p:txBody>
          <a:bodyPr/>
          <a:lstStyle>
            <a:lvl1pPr marL="0" indent="0">
              <a:spcBef>
                <a:spcPts val="1200"/>
              </a:spcBef>
              <a:buFont typeface="Arial" panose="020B0604020202020204" pitchFamily="34" charset="0"/>
              <a:buNone/>
              <a:defRPr sz="2000">
                <a:solidFill>
                  <a:srgbClr val="313C40"/>
                </a:solidFill>
                <a:latin typeface="Segoe UI" panose="020B0502040204020203" pitchFamily="34" charset="0"/>
                <a:cs typeface="Segoe UI" panose="020B0502040204020203" pitchFamily="34" charset="0"/>
              </a:defRPr>
            </a:lvl1pPr>
            <a:lvl2pPr>
              <a:defRPr sz="2000">
                <a:solidFill>
                  <a:srgbClr val="313C40"/>
                </a:solidFill>
                <a:latin typeface="Segoe UI" panose="020B0502040204020203" pitchFamily="34" charset="0"/>
                <a:cs typeface="Segoe UI" panose="020B0502040204020203" pitchFamily="34" charset="0"/>
              </a:defRPr>
            </a:lvl2pPr>
            <a:lvl3pPr>
              <a:defRPr sz="1800">
                <a:solidFill>
                  <a:srgbClr val="313C40"/>
                </a:solidFill>
                <a:latin typeface="Segoe UI" panose="020B0502040204020203" pitchFamily="34" charset="0"/>
                <a:cs typeface="Segoe UI" panose="020B0502040204020203" pitchFamily="34" charset="0"/>
              </a:defRPr>
            </a:lvl3pPr>
            <a:lvl4pPr>
              <a:defRPr sz="1600">
                <a:solidFill>
                  <a:srgbClr val="313C40"/>
                </a:solidFill>
                <a:latin typeface="Segoe UI" panose="020B0502040204020203" pitchFamily="34" charset="0"/>
                <a:cs typeface="Segoe UI" panose="020B0502040204020203" pitchFamily="34" charset="0"/>
              </a:defRPr>
            </a:lvl4pPr>
            <a:lvl5pPr>
              <a:defRPr sz="1600">
                <a:solidFill>
                  <a:srgbClr val="313C40"/>
                </a:solidFill>
                <a:latin typeface="Segoe UI" panose="020B0502040204020203" pitchFamily="34" charset="0"/>
                <a:cs typeface="Segoe UI" panose="020B0502040204020203" pitchFamily="34" charset="0"/>
              </a:defRPr>
            </a:lvl5pPr>
          </a:lstStyle>
          <a:p>
            <a:pPr lvl="0"/>
            <a:r>
              <a:rPr lang="is-IS" dirty="0"/>
              <a:t>Click to add text</a:t>
            </a:r>
            <a:endParaRPr lang="en-IS" dirty="0"/>
          </a:p>
        </p:txBody>
      </p:sp>
    </p:spTree>
    <p:extLst>
      <p:ext uri="{BB962C8B-B14F-4D97-AF65-F5344CB8AC3E}">
        <p14:creationId xmlns:p14="http://schemas.microsoft.com/office/powerpoint/2010/main" val="257510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speakers A">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9DDC0DC8-3208-384C-8E16-27A8C509732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5">
            <a:extLst>
              <a:ext uri="{FF2B5EF4-FFF2-40B4-BE49-F238E27FC236}">
                <a16:creationId xmlns:a16="http://schemas.microsoft.com/office/drawing/2014/main" id="{70503A55-FD34-E749-A354-582CB270C56C}"/>
              </a:ext>
            </a:extLst>
          </p:cNvPr>
          <p:cNvSpPr>
            <a:spLocks noGrp="1"/>
          </p:cNvSpPr>
          <p:nvPr>
            <p:ph type="body" sz="quarter" idx="10" hasCustomPrompt="1"/>
          </p:nvPr>
        </p:nvSpPr>
        <p:spPr>
          <a:xfrm>
            <a:off x="3626055" y="2324100"/>
            <a:ext cx="6489495" cy="560029"/>
          </a:xfrm>
          <a:prstGeom prst="rect">
            <a:avLst/>
          </a:prstGeom>
        </p:spPr>
        <p:txBody>
          <a:bodyPr anchor="t" anchorCtr="0"/>
          <a:lstStyle>
            <a:lvl1pPr marL="0" indent="0" algn="ctr">
              <a:buNone/>
              <a:defRPr sz="3600" b="1">
                <a:solidFill>
                  <a:srgbClr val="5FCC50"/>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Session title</a:t>
            </a:r>
          </a:p>
        </p:txBody>
      </p:sp>
      <p:sp>
        <p:nvSpPr>
          <p:cNvPr id="7" name="Text Placeholder 5">
            <a:extLst>
              <a:ext uri="{FF2B5EF4-FFF2-40B4-BE49-F238E27FC236}">
                <a16:creationId xmlns:a16="http://schemas.microsoft.com/office/drawing/2014/main" id="{CEF34926-C016-AD44-A331-7DF802FDEE9D}"/>
              </a:ext>
            </a:extLst>
          </p:cNvPr>
          <p:cNvSpPr>
            <a:spLocks noGrp="1"/>
          </p:cNvSpPr>
          <p:nvPr>
            <p:ph type="body" sz="quarter" idx="11" hasCustomPrompt="1"/>
          </p:nvPr>
        </p:nvSpPr>
        <p:spPr>
          <a:xfrm>
            <a:off x="3626055" y="2987777"/>
            <a:ext cx="6489495" cy="560029"/>
          </a:xfrm>
          <a:prstGeom prst="rect">
            <a:avLst/>
          </a:prstGeom>
        </p:spPr>
        <p:txBody>
          <a:bodyPr anchor="t" anchorCtr="0"/>
          <a:lstStyle>
            <a:lvl1pPr marL="0" indent="0" algn="ctr">
              <a:buNone/>
              <a:defRPr sz="2400" b="0">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Session subtitle</a:t>
            </a:r>
          </a:p>
        </p:txBody>
      </p:sp>
      <p:sp>
        <p:nvSpPr>
          <p:cNvPr id="8" name="Text Placeholder 5">
            <a:extLst>
              <a:ext uri="{FF2B5EF4-FFF2-40B4-BE49-F238E27FC236}">
                <a16:creationId xmlns:a16="http://schemas.microsoft.com/office/drawing/2014/main" id="{E92ABBAB-C856-FA47-A693-CF88F67369D7}"/>
              </a:ext>
            </a:extLst>
          </p:cNvPr>
          <p:cNvSpPr>
            <a:spLocks noGrp="1"/>
          </p:cNvSpPr>
          <p:nvPr>
            <p:ph type="body" sz="quarter" idx="12" hasCustomPrompt="1"/>
          </p:nvPr>
        </p:nvSpPr>
        <p:spPr>
          <a:xfrm>
            <a:off x="2527608" y="4138152"/>
            <a:ext cx="2831894" cy="348214"/>
          </a:xfrm>
          <a:prstGeom prst="rect">
            <a:avLst/>
          </a:prstGeom>
        </p:spPr>
        <p:txBody>
          <a:bodyPr anchor="t" anchorCtr="0"/>
          <a:lstStyle>
            <a:lvl1pPr marL="0" indent="0" algn="ctr">
              <a:buNone/>
              <a:defRPr sz="20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Speaker name</a:t>
            </a:r>
          </a:p>
        </p:txBody>
      </p:sp>
      <p:sp>
        <p:nvSpPr>
          <p:cNvPr id="9" name="Text Placeholder 5">
            <a:extLst>
              <a:ext uri="{FF2B5EF4-FFF2-40B4-BE49-F238E27FC236}">
                <a16:creationId xmlns:a16="http://schemas.microsoft.com/office/drawing/2014/main" id="{1D61FE9A-6537-BF4C-BC51-F8D176462C36}"/>
              </a:ext>
            </a:extLst>
          </p:cNvPr>
          <p:cNvSpPr>
            <a:spLocks noGrp="1"/>
          </p:cNvSpPr>
          <p:nvPr>
            <p:ph type="body" sz="quarter" idx="13" hasCustomPrompt="1"/>
          </p:nvPr>
        </p:nvSpPr>
        <p:spPr>
          <a:xfrm>
            <a:off x="2527608" y="4501950"/>
            <a:ext cx="2831894" cy="348214"/>
          </a:xfrm>
          <a:prstGeom prst="rect">
            <a:avLst/>
          </a:prstGeom>
        </p:spPr>
        <p:txBody>
          <a:bodyPr anchor="t" anchorCtr="0"/>
          <a:lstStyle>
            <a:lvl1pPr marL="0" indent="0" algn="ctr">
              <a:buNone/>
              <a:defRPr sz="2000" b="0">
                <a:solidFill>
                  <a:srgbClr val="5FCC50"/>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Job title</a:t>
            </a:r>
          </a:p>
        </p:txBody>
      </p:sp>
      <p:sp>
        <p:nvSpPr>
          <p:cNvPr id="10" name="Text Placeholder 5">
            <a:extLst>
              <a:ext uri="{FF2B5EF4-FFF2-40B4-BE49-F238E27FC236}">
                <a16:creationId xmlns:a16="http://schemas.microsoft.com/office/drawing/2014/main" id="{1F2B510D-7D0A-C942-ADE2-0ECE4353C3CC}"/>
              </a:ext>
            </a:extLst>
          </p:cNvPr>
          <p:cNvSpPr>
            <a:spLocks noGrp="1"/>
          </p:cNvSpPr>
          <p:nvPr>
            <p:ph type="body" sz="quarter" idx="14" hasCustomPrompt="1"/>
          </p:nvPr>
        </p:nvSpPr>
        <p:spPr>
          <a:xfrm>
            <a:off x="5461308" y="4138152"/>
            <a:ext cx="2831894" cy="348214"/>
          </a:xfrm>
          <a:prstGeom prst="rect">
            <a:avLst/>
          </a:prstGeom>
        </p:spPr>
        <p:txBody>
          <a:bodyPr anchor="t" anchorCtr="0"/>
          <a:lstStyle>
            <a:lvl1pPr marL="0" indent="0" algn="ctr">
              <a:buNone/>
              <a:defRPr sz="20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Speaker name</a:t>
            </a:r>
          </a:p>
        </p:txBody>
      </p:sp>
      <p:sp>
        <p:nvSpPr>
          <p:cNvPr id="11" name="Text Placeholder 5">
            <a:extLst>
              <a:ext uri="{FF2B5EF4-FFF2-40B4-BE49-F238E27FC236}">
                <a16:creationId xmlns:a16="http://schemas.microsoft.com/office/drawing/2014/main" id="{87521561-C65B-E04F-B78C-5864A5D81984}"/>
              </a:ext>
            </a:extLst>
          </p:cNvPr>
          <p:cNvSpPr>
            <a:spLocks noGrp="1"/>
          </p:cNvSpPr>
          <p:nvPr>
            <p:ph type="body" sz="quarter" idx="15" hasCustomPrompt="1"/>
          </p:nvPr>
        </p:nvSpPr>
        <p:spPr>
          <a:xfrm>
            <a:off x="5461308" y="4501950"/>
            <a:ext cx="2831894" cy="348214"/>
          </a:xfrm>
          <a:prstGeom prst="rect">
            <a:avLst/>
          </a:prstGeom>
        </p:spPr>
        <p:txBody>
          <a:bodyPr anchor="t" anchorCtr="0"/>
          <a:lstStyle>
            <a:lvl1pPr marL="0" indent="0" algn="ctr">
              <a:buNone/>
              <a:defRPr sz="2000" b="0">
                <a:solidFill>
                  <a:srgbClr val="5FCC50"/>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Job title</a:t>
            </a:r>
          </a:p>
        </p:txBody>
      </p:sp>
      <p:sp>
        <p:nvSpPr>
          <p:cNvPr id="12" name="Text Placeholder 5">
            <a:extLst>
              <a:ext uri="{FF2B5EF4-FFF2-40B4-BE49-F238E27FC236}">
                <a16:creationId xmlns:a16="http://schemas.microsoft.com/office/drawing/2014/main" id="{E0EDD67D-F01A-9D4E-8043-99C36F84F688}"/>
              </a:ext>
            </a:extLst>
          </p:cNvPr>
          <p:cNvSpPr>
            <a:spLocks noGrp="1"/>
          </p:cNvSpPr>
          <p:nvPr>
            <p:ph type="body" sz="quarter" idx="16" hasCustomPrompt="1"/>
          </p:nvPr>
        </p:nvSpPr>
        <p:spPr>
          <a:xfrm>
            <a:off x="8395008" y="4144302"/>
            <a:ext cx="2831894" cy="348214"/>
          </a:xfrm>
          <a:prstGeom prst="rect">
            <a:avLst/>
          </a:prstGeom>
        </p:spPr>
        <p:txBody>
          <a:bodyPr anchor="t" anchorCtr="0"/>
          <a:lstStyle>
            <a:lvl1pPr marL="0" indent="0" algn="ctr">
              <a:buNone/>
              <a:defRPr sz="20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Speaker name</a:t>
            </a:r>
          </a:p>
        </p:txBody>
      </p:sp>
      <p:sp>
        <p:nvSpPr>
          <p:cNvPr id="13" name="Text Placeholder 5">
            <a:extLst>
              <a:ext uri="{FF2B5EF4-FFF2-40B4-BE49-F238E27FC236}">
                <a16:creationId xmlns:a16="http://schemas.microsoft.com/office/drawing/2014/main" id="{9AB145D3-EB98-FE4A-B670-C4A87C8C19D2}"/>
              </a:ext>
            </a:extLst>
          </p:cNvPr>
          <p:cNvSpPr>
            <a:spLocks noGrp="1"/>
          </p:cNvSpPr>
          <p:nvPr>
            <p:ph type="body" sz="quarter" idx="17" hasCustomPrompt="1"/>
          </p:nvPr>
        </p:nvSpPr>
        <p:spPr>
          <a:xfrm>
            <a:off x="8395008" y="4508100"/>
            <a:ext cx="2831894" cy="348214"/>
          </a:xfrm>
          <a:prstGeom prst="rect">
            <a:avLst/>
          </a:prstGeom>
        </p:spPr>
        <p:txBody>
          <a:bodyPr anchor="t" anchorCtr="0"/>
          <a:lstStyle>
            <a:lvl1pPr marL="0" indent="0" algn="ctr">
              <a:buNone/>
              <a:defRPr sz="2000" b="0">
                <a:solidFill>
                  <a:srgbClr val="5FCC50"/>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Job title</a:t>
            </a:r>
          </a:p>
        </p:txBody>
      </p:sp>
    </p:spTree>
    <p:extLst>
      <p:ext uri="{BB962C8B-B14F-4D97-AF65-F5344CB8AC3E}">
        <p14:creationId xmlns:p14="http://schemas.microsoft.com/office/powerpoint/2010/main" val="188564157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 LS One chapter/title slide">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421FAFA5-22ED-2F41-A805-F3352E9085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9198" y="845581"/>
            <a:ext cx="4280916" cy="1281362"/>
          </a:xfrm>
          <a:prstGeom prst="rect">
            <a:avLst/>
          </a:prstGeom>
        </p:spPr>
      </p:pic>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4"/>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4"/>
          <a:stretch>
            <a:fillRect/>
          </a:stretch>
        </p:blipFill>
        <p:spPr>
          <a:xfrm>
            <a:off x="0" y="-6558"/>
            <a:ext cx="6272784" cy="410682"/>
          </a:xfrm>
          <a:prstGeom prst="rect">
            <a:avLst/>
          </a:prstGeom>
        </p:spPr>
      </p:pic>
      <p:pic>
        <p:nvPicPr>
          <p:cNvPr id="16" name="Picture 15">
            <a:extLst>
              <a:ext uri="{FF2B5EF4-FFF2-40B4-BE49-F238E27FC236}">
                <a16:creationId xmlns:a16="http://schemas.microsoft.com/office/drawing/2014/main" id="{9FB81429-58A7-CF43-BCD3-D25226368D06}"/>
              </a:ext>
            </a:extLst>
          </p:cNvPr>
          <p:cNvPicPr>
            <a:picLocks noChangeAspect="1"/>
          </p:cNvPicPr>
          <p:nvPr userDrawn="1"/>
        </p:nvPicPr>
        <p:blipFill rotWithShape="1">
          <a:blip r:embed="rId5"/>
          <a:srcRect l="69636"/>
          <a:stretch/>
        </p:blipFill>
        <p:spPr>
          <a:xfrm rot="10800000">
            <a:off x="11781317" y="1595990"/>
            <a:ext cx="410683" cy="2973418"/>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6"/>
          <a:stretch>
            <a:fillRect/>
          </a:stretch>
        </p:blipFill>
        <p:spPr>
          <a:xfrm rot="5400000">
            <a:off x="216498" y="3645499"/>
            <a:ext cx="2996002" cy="3429000"/>
          </a:xfrm>
          <a:prstGeom prst="rect">
            <a:avLst/>
          </a:prstGeom>
        </p:spPr>
      </p:pic>
      <p:pic>
        <p:nvPicPr>
          <p:cNvPr id="18" name="Picture 17">
            <a:extLst>
              <a:ext uri="{FF2B5EF4-FFF2-40B4-BE49-F238E27FC236}">
                <a16:creationId xmlns:a16="http://schemas.microsoft.com/office/drawing/2014/main" id="{C75D63F8-94BB-504A-B17D-D05CE8474764}"/>
              </a:ext>
            </a:extLst>
          </p:cNvPr>
          <p:cNvPicPr>
            <a:picLocks noChangeAspect="1"/>
          </p:cNvPicPr>
          <p:nvPr userDrawn="1"/>
        </p:nvPicPr>
        <p:blipFill rotWithShape="1">
          <a:blip r:embed="rId5"/>
          <a:srcRect l="69636"/>
          <a:stretch/>
        </p:blipFill>
        <p:spPr>
          <a:xfrm>
            <a:off x="-1" y="1595990"/>
            <a:ext cx="410683" cy="2973418"/>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6"/>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7"/>
          <a:stretch>
            <a:fillRect/>
          </a:stretch>
        </p:blipFill>
        <p:spPr>
          <a:xfrm>
            <a:off x="10734079" y="226156"/>
            <a:ext cx="1457921" cy="612843"/>
          </a:xfrm>
          <a:prstGeom prst="rect">
            <a:avLst/>
          </a:prstGeom>
        </p:spPr>
      </p:pic>
      <p:sp>
        <p:nvSpPr>
          <p:cNvPr id="12" name="Text Placeholder 9">
            <a:extLst>
              <a:ext uri="{FF2B5EF4-FFF2-40B4-BE49-F238E27FC236}">
                <a16:creationId xmlns:a16="http://schemas.microsoft.com/office/drawing/2014/main" id="{1BBD2343-838A-C346-A7CC-ACD3D1F939A6}"/>
              </a:ext>
            </a:extLst>
          </p:cNvPr>
          <p:cNvSpPr>
            <a:spLocks noGrp="1"/>
          </p:cNvSpPr>
          <p:nvPr>
            <p:ph type="body" sz="quarter" idx="11" hasCustomPrompt="1"/>
          </p:nvPr>
        </p:nvSpPr>
        <p:spPr>
          <a:xfrm>
            <a:off x="806372" y="3966809"/>
            <a:ext cx="4926568" cy="2115251"/>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dirty="0"/>
              <a:t>Insert title</a:t>
            </a:r>
          </a:p>
        </p:txBody>
      </p:sp>
      <p:sp>
        <p:nvSpPr>
          <p:cNvPr id="15" name="Picture Placeholder 2">
            <a:extLst>
              <a:ext uri="{FF2B5EF4-FFF2-40B4-BE49-F238E27FC236}">
                <a16:creationId xmlns:a16="http://schemas.microsoft.com/office/drawing/2014/main" id="{7A0EE1E9-02F5-7C4A-BF7A-0A1E05B329D0}"/>
              </a:ext>
            </a:extLst>
          </p:cNvPr>
          <p:cNvSpPr>
            <a:spLocks noGrp="1"/>
          </p:cNvSpPr>
          <p:nvPr>
            <p:ph type="pic" sz="quarter" idx="12"/>
          </p:nvPr>
        </p:nvSpPr>
        <p:spPr>
          <a:xfrm>
            <a:off x="6143624" y="1073426"/>
            <a:ext cx="5637692" cy="5373892"/>
          </a:xfrm>
          <a:prstGeom prst="rect">
            <a:avLst/>
          </a:prstGeom>
        </p:spPr>
        <p:txBody>
          <a:bodyPr/>
          <a:lstStyle/>
          <a:p>
            <a:r>
              <a:rPr lang="en-GB" dirty="0"/>
              <a:t>Click icon to add picture</a:t>
            </a:r>
            <a:endParaRPr lang="en-IS" dirty="0"/>
          </a:p>
        </p:txBody>
      </p:sp>
    </p:spTree>
    <p:extLst>
      <p:ext uri="{BB962C8B-B14F-4D97-AF65-F5344CB8AC3E}">
        <p14:creationId xmlns:p14="http://schemas.microsoft.com/office/powerpoint/2010/main" val="20656215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 LS One empty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6" name="Picture 15">
            <a:extLst>
              <a:ext uri="{FF2B5EF4-FFF2-40B4-BE49-F238E27FC236}">
                <a16:creationId xmlns:a16="http://schemas.microsoft.com/office/drawing/2014/main" id="{9FB81429-58A7-CF43-BCD3-D25226368D06}"/>
              </a:ext>
            </a:extLst>
          </p:cNvPr>
          <p:cNvPicPr>
            <a:picLocks noChangeAspect="1"/>
          </p:cNvPicPr>
          <p:nvPr userDrawn="1"/>
        </p:nvPicPr>
        <p:blipFill rotWithShape="1">
          <a:blip r:embed="rId3"/>
          <a:srcRect l="69636"/>
          <a:stretch/>
        </p:blipFill>
        <p:spPr>
          <a:xfrm rot="10800000">
            <a:off x="11781317" y="1595990"/>
            <a:ext cx="410683" cy="2973418"/>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4"/>
          <a:stretch>
            <a:fillRect/>
          </a:stretch>
        </p:blipFill>
        <p:spPr>
          <a:xfrm rot="5400000">
            <a:off x="216498" y="3645499"/>
            <a:ext cx="2996002" cy="3429000"/>
          </a:xfrm>
          <a:prstGeom prst="rect">
            <a:avLst/>
          </a:prstGeom>
        </p:spPr>
      </p:pic>
      <p:pic>
        <p:nvPicPr>
          <p:cNvPr id="18" name="Picture 17">
            <a:extLst>
              <a:ext uri="{FF2B5EF4-FFF2-40B4-BE49-F238E27FC236}">
                <a16:creationId xmlns:a16="http://schemas.microsoft.com/office/drawing/2014/main" id="{C75D63F8-94BB-504A-B17D-D05CE8474764}"/>
              </a:ext>
            </a:extLst>
          </p:cNvPr>
          <p:cNvPicPr>
            <a:picLocks noChangeAspect="1"/>
          </p:cNvPicPr>
          <p:nvPr userDrawn="1"/>
        </p:nvPicPr>
        <p:blipFill rotWithShape="1">
          <a:blip r:embed="rId3"/>
          <a:srcRect l="69636"/>
          <a:stretch/>
        </p:blipFill>
        <p:spPr>
          <a:xfrm>
            <a:off x="-1" y="1595990"/>
            <a:ext cx="410683" cy="2973418"/>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5"/>
          <a:stretch>
            <a:fillRect/>
          </a:stretch>
        </p:blipFill>
        <p:spPr>
          <a:xfrm>
            <a:off x="10734079" y="226156"/>
            <a:ext cx="1457921" cy="612843"/>
          </a:xfrm>
          <a:prstGeom prst="rect">
            <a:avLst/>
          </a:prstGeom>
        </p:spPr>
      </p:pic>
      <p:sp>
        <p:nvSpPr>
          <p:cNvPr id="8" name="Text Placeholder 9">
            <a:extLst>
              <a:ext uri="{FF2B5EF4-FFF2-40B4-BE49-F238E27FC236}">
                <a16:creationId xmlns:a16="http://schemas.microsoft.com/office/drawing/2014/main" id="{9AC0586B-5ED4-6A4F-97B3-211271057D2A}"/>
              </a:ext>
            </a:extLst>
          </p:cNvPr>
          <p:cNvSpPr>
            <a:spLocks noGrp="1"/>
          </p:cNvSpPr>
          <p:nvPr>
            <p:ph type="body" sz="quarter" idx="11" hasCustomPrompt="1"/>
          </p:nvPr>
        </p:nvSpPr>
        <p:spPr>
          <a:xfrm>
            <a:off x="410682" y="634969"/>
            <a:ext cx="9886257" cy="487939"/>
          </a:xfrm>
          <a:prstGeom prst="rect">
            <a:avLst/>
          </a:prstGeom>
        </p:spPr>
        <p:txBody>
          <a:bodyPr anchor="ctr" anchorCtr="0"/>
          <a:lstStyle>
            <a:lvl1pPr marL="0" indent="0" algn="l">
              <a:lnSpc>
                <a:spcPct val="100000"/>
              </a:lnSpc>
              <a:spcBef>
                <a:spcPts val="0"/>
              </a:spcBef>
              <a:buNone/>
              <a:defRPr sz="36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dirty="0"/>
              <a:t>Insert your title or leave empty</a:t>
            </a:r>
          </a:p>
        </p:txBody>
      </p:sp>
    </p:spTree>
    <p:extLst>
      <p:ext uri="{BB962C8B-B14F-4D97-AF65-F5344CB8AC3E}">
        <p14:creationId xmlns:p14="http://schemas.microsoft.com/office/powerpoint/2010/main" val="296626220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 LS First chapter/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a:stretch>
            <a:fillRect/>
          </a:stretch>
        </p:blipFill>
        <p:spPr>
          <a:xfrm rot="5400000">
            <a:off x="216498" y="3645499"/>
            <a:ext cx="2996002" cy="3429000"/>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3"/>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5" name="Graphic 14">
            <a:extLst>
              <a:ext uri="{FF2B5EF4-FFF2-40B4-BE49-F238E27FC236}">
                <a16:creationId xmlns:a16="http://schemas.microsoft.com/office/drawing/2014/main" id="{1EDBA9B7-BB51-3743-A95F-D4F79A2D4AB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41419" y="838999"/>
            <a:ext cx="4456473" cy="1281600"/>
          </a:xfrm>
          <a:prstGeom prst="rect">
            <a:avLst/>
          </a:prstGeom>
        </p:spPr>
      </p:pic>
      <p:pic>
        <p:nvPicPr>
          <p:cNvPr id="22" name="Picture 21" descr="A picture containing background pattern&#10;&#10;Description automatically generated">
            <a:extLst>
              <a:ext uri="{FF2B5EF4-FFF2-40B4-BE49-F238E27FC236}">
                <a16:creationId xmlns:a16="http://schemas.microsoft.com/office/drawing/2014/main" id="{54D5363E-D9B4-1A40-AD20-2AA896674DF2}"/>
              </a:ext>
            </a:extLst>
          </p:cNvPr>
          <p:cNvPicPr>
            <a:picLocks noChangeAspect="1"/>
          </p:cNvPicPr>
          <p:nvPr userDrawn="1"/>
        </p:nvPicPr>
        <p:blipFill rotWithShape="1">
          <a:blip r:embed="rId7"/>
          <a:srcRect l="69636"/>
          <a:stretch/>
        </p:blipFill>
        <p:spPr>
          <a:xfrm rot="10800000">
            <a:off x="11781291" y="1595990"/>
            <a:ext cx="410709" cy="2973600"/>
          </a:xfrm>
          <a:prstGeom prst="rect">
            <a:avLst/>
          </a:prstGeom>
        </p:spPr>
      </p:pic>
      <p:pic>
        <p:nvPicPr>
          <p:cNvPr id="23" name="Picture 22" descr="A picture containing background pattern&#10;&#10;Description automatically generated">
            <a:extLst>
              <a:ext uri="{FF2B5EF4-FFF2-40B4-BE49-F238E27FC236}">
                <a16:creationId xmlns:a16="http://schemas.microsoft.com/office/drawing/2014/main" id="{193A6EA0-59D8-904D-BF7B-CD58BFA5308B}"/>
              </a:ext>
            </a:extLst>
          </p:cNvPr>
          <p:cNvPicPr>
            <a:picLocks noChangeAspect="1"/>
          </p:cNvPicPr>
          <p:nvPr userDrawn="1"/>
        </p:nvPicPr>
        <p:blipFill rotWithShape="1">
          <a:blip r:embed="rId7"/>
          <a:srcRect l="69636"/>
          <a:stretch/>
        </p:blipFill>
        <p:spPr>
          <a:xfrm>
            <a:off x="-4" y="1595990"/>
            <a:ext cx="410709" cy="2973600"/>
          </a:xfrm>
          <a:prstGeom prst="rect">
            <a:avLst/>
          </a:prstGeom>
        </p:spPr>
      </p:pic>
      <p:sp>
        <p:nvSpPr>
          <p:cNvPr id="25" name="Text Placeholder 9">
            <a:extLst>
              <a:ext uri="{FF2B5EF4-FFF2-40B4-BE49-F238E27FC236}">
                <a16:creationId xmlns:a16="http://schemas.microsoft.com/office/drawing/2014/main" id="{61C28237-B2B4-6045-A64B-11373047B932}"/>
              </a:ext>
            </a:extLst>
          </p:cNvPr>
          <p:cNvSpPr>
            <a:spLocks noGrp="1"/>
          </p:cNvSpPr>
          <p:nvPr>
            <p:ph type="body" sz="quarter" idx="12" hasCustomPrompt="1"/>
          </p:nvPr>
        </p:nvSpPr>
        <p:spPr>
          <a:xfrm>
            <a:off x="6506682" y="2568400"/>
            <a:ext cx="4926568" cy="3513660"/>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dirty="0"/>
              <a:t>Insert title</a:t>
            </a:r>
          </a:p>
        </p:txBody>
      </p:sp>
      <p:sp>
        <p:nvSpPr>
          <p:cNvPr id="26" name="Text Placeholder 22">
            <a:extLst>
              <a:ext uri="{FF2B5EF4-FFF2-40B4-BE49-F238E27FC236}">
                <a16:creationId xmlns:a16="http://schemas.microsoft.com/office/drawing/2014/main" id="{E0FAD36D-7B10-BA4C-9FB6-D71EB78B9D7E}"/>
              </a:ext>
            </a:extLst>
          </p:cNvPr>
          <p:cNvSpPr>
            <a:spLocks noGrp="1"/>
          </p:cNvSpPr>
          <p:nvPr>
            <p:ph type="body" sz="quarter" idx="13" hasCustomPrompt="1"/>
          </p:nvPr>
        </p:nvSpPr>
        <p:spPr>
          <a:xfrm>
            <a:off x="806372" y="3966809"/>
            <a:ext cx="4926568" cy="2115251"/>
          </a:xfrm>
          <a:prstGeom prst="rect">
            <a:avLst/>
          </a:prstGeom>
        </p:spPr>
        <p:txBody>
          <a:bodyPr/>
          <a:lstStyle>
            <a:lvl1pPr marL="0" indent="0">
              <a:spcBef>
                <a:spcPts val="1200"/>
              </a:spcBef>
              <a:buFont typeface="Arial" panose="020B0604020202020204" pitchFamily="34" charset="0"/>
              <a:buNone/>
              <a:defRPr sz="2000">
                <a:solidFill>
                  <a:srgbClr val="313C40"/>
                </a:solidFill>
                <a:latin typeface="Segoe UI" panose="020B0502040204020203" pitchFamily="34" charset="0"/>
                <a:cs typeface="Segoe UI" panose="020B0502040204020203" pitchFamily="34" charset="0"/>
              </a:defRPr>
            </a:lvl1pPr>
            <a:lvl2pPr>
              <a:defRPr sz="2000">
                <a:solidFill>
                  <a:srgbClr val="313C40"/>
                </a:solidFill>
                <a:latin typeface="Segoe UI" panose="020B0502040204020203" pitchFamily="34" charset="0"/>
                <a:cs typeface="Segoe UI" panose="020B0502040204020203" pitchFamily="34" charset="0"/>
              </a:defRPr>
            </a:lvl2pPr>
            <a:lvl3pPr>
              <a:defRPr sz="1800">
                <a:solidFill>
                  <a:srgbClr val="313C40"/>
                </a:solidFill>
                <a:latin typeface="Segoe UI" panose="020B0502040204020203" pitchFamily="34" charset="0"/>
                <a:cs typeface="Segoe UI" panose="020B0502040204020203" pitchFamily="34" charset="0"/>
              </a:defRPr>
            </a:lvl3pPr>
            <a:lvl4pPr>
              <a:defRPr sz="1600">
                <a:solidFill>
                  <a:srgbClr val="313C40"/>
                </a:solidFill>
                <a:latin typeface="Segoe UI" panose="020B0502040204020203" pitchFamily="34" charset="0"/>
                <a:cs typeface="Segoe UI" panose="020B0502040204020203" pitchFamily="34" charset="0"/>
              </a:defRPr>
            </a:lvl4pPr>
            <a:lvl5pPr>
              <a:defRPr sz="1600">
                <a:solidFill>
                  <a:srgbClr val="313C40"/>
                </a:solidFill>
                <a:latin typeface="Segoe UI" panose="020B0502040204020203" pitchFamily="34" charset="0"/>
                <a:cs typeface="Segoe UI" panose="020B0502040204020203" pitchFamily="34" charset="0"/>
              </a:defRPr>
            </a:lvl5pPr>
          </a:lstStyle>
          <a:p>
            <a:pPr lvl="0"/>
            <a:r>
              <a:rPr lang="is-IS" dirty="0"/>
              <a:t>Click to add text</a:t>
            </a:r>
            <a:endParaRPr lang="en-IS" dirty="0"/>
          </a:p>
        </p:txBody>
      </p:sp>
    </p:spTree>
    <p:extLst>
      <p:ext uri="{BB962C8B-B14F-4D97-AF65-F5344CB8AC3E}">
        <p14:creationId xmlns:p14="http://schemas.microsoft.com/office/powerpoint/2010/main" val="16709110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 LS First chapter/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a:stretch>
            <a:fillRect/>
          </a:stretch>
        </p:blipFill>
        <p:spPr>
          <a:xfrm rot="5400000">
            <a:off x="216498" y="3645499"/>
            <a:ext cx="2996002" cy="3429000"/>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3"/>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5" name="Graphic 14">
            <a:extLst>
              <a:ext uri="{FF2B5EF4-FFF2-40B4-BE49-F238E27FC236}">
                <a16:creationId xmlns:a16="http://schemas.microsoft.com/office/drawing/2014/main" id="{1EDBA9B7-BB51-3743-A95F-D4F79A2D4AB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41419" y="838999"/>
            <a:ext cx="4456473" cy="1281600"/>
          </a:xfrm>
          <a:prstGeom prst="rect">
            <a:avLst/>
          </a:prstGeom>
        </p:spPr>
      </p:pic>
      <p:pic>
        <p:nvPicPr>
          <p:cNvPr id="22" name="Picture 21" descr="A picture containing background pattern&#10;&#10;Description automatically generated">
            <a:extLst>
              <a:ext uri="{FF2B5EF4-FFF2-40B4-BE49-F238E27FC236}">
                <a16:creationId xmlns:a16="http://schemas.microsoft.com/office/drawing/2014/main" id="{54D5363E-D9B4-1A40-AD20-2AA896674DF2}"/>
              </a:ext>
            </a:extLst>
          </p:cNvPr>
          <p:cNvPicPr>
            <a:picLocks noChangeAspect="1"/>
          </p:cNvPicPr>
          <p:nvPr userDrawn="1"/>
        </p:nvPicPr>
        <p:blipFill rotWithShape="1">
          <a:blip r:embed="rId7"/>
          <a:srcRect l="69636"/>
          <a:stretch/>
        </p:blipFill>
        <p:spPr>
          <a:xfrm rot="10800000">
            <a:off x="11781291" y="1595990"/>
            <a:ext cx="410709" cy="2973600"/>
          </a:xfrm>
          <a:prstGeom prst="rect">
            <a:avLst/>
          </a:prstGeom>
        </p:spPr>
      </p:pic>
      <p:pic>
        <p:nvPicPr>
          <p:cNvPr id="23" name="Picture 22" descr="A picture containing background pattern&#10;&#10;Description automatically generated">
            <a:extLst>
              <a:ext uri="{FF2B5EF4-FFF2-40B4-BE49-F238E27FC236}">
                <a16:creationId xmlns:a16="http://schemas.microsoft.com/office/drawing/2014/main" id="{193A6EA0-59D8-904D-BF7B-CD58BFA5308B}"/>
              </a:ext>
            </a:extLst>
          </p:cNvPr>
          <p:cNvPicPr>
            <a:picLocks noChangeAspect="1"/>
          </p:cNvPicPr>
          <p:nvPr userDrawn="1"/>
        </p:nvPicPr>
        <p:blipFill rotWithShape="1">
          <a:blip r:embed="rId7"/>
          <a:srcRect l="69636"/>
          <a:stretch/>
        </p:blipFill>
        <p:spPr>
          <a:xfrm>
            <a:off x="-4" y="1595990"/>
            <a:ext cx="410709" cy="2973600"/>
          </a:xfrm>
          <a:prstGeom prst="rect">
            <a:avLst/>
          </a:prstGeom>
        </p:spPr>
      </p:pic>
      <p:sp>
        <p:nvSpPr>
          <p:cNvPr id="12" name="Text Placeholder 9">
            <a:extLst>
              <a:ext uri="{FF2B5EF4-FFF2-40B4-BE49-F238E27FC236}">
                <a16:creationId xmlns:a16="http://schemas.microsoft.com/office/drawing/2014/main" id="{CCBC426A-D7E5-4F4A-8FA6-412D9988B3BF}"/>
              </a:ext>
            </a:extLst>
          </p:cNvPr>
          <p:cNvSpPr>
            <a:spLocks noGrp="1"/>
          </p:cNvSpPr>
          <p:nvPr>
            <p:ph type="body" sz="quarter" idx="11" hasCustomPrompt="1"/>
          </p:nvPr>
        </p:nvSpPr>
        <p:spPr>
          <a:xfrm>
            <a:off x="806372" y="3966809"/>
            <a:ext cx="4926568" cy="2115251"/>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dirty="0"/>
              <a:t>Insert title</a:t>
            </a:r>
          </a:p>
        </p:txBody>
      </p:sp>
      <p:sp>
        <p:nvSpPr>
          <p:cNvPr id="16" name="Picture Placeholder 2">
            <a:extLst>
              <a:ext uri="{FF2B5EF4-FFF2-40B4-BE49-F238E27FC236}">
                <a16:creationId xmlns:a16="http://schemas.microsoft.com/office/drawing/2014/main" id="{63CABAA1-C88B-4447-A241-8074936494FA}"/>
              </a:ext>
            </a:extLst>
          </p:cNvPr>
          <p:cNvSpPr>
            <a:spLocks noGrp="1"/>
          </p:cNvSpPr>
          <p:nvPr>
            <p:ph type="pic" sz="quarter" idx="12"/>
          </p:nvPr>
        </p:nvSpPr>
        <p:spPr>
          <a:xfrm>
            <a:off x="6143624" y="1073426"/>
            <a:ext cx="5637692" cy="5373892"/>
          </a:xfrm>
          <a:prstGeom prst="rect">
            <a:avLst/>
          </a:prstGeom>
        </p:spPr>
        <p:txBody>
          <a:bodyPr/>
          <a:lstStyle/>
          <a:p>
            <a:r>
              <a:rPr lang="en-GB"/>
              <a:t>Click icon to add picture</a:t>
            </a:r>
            <a:endParaRPr lang="en-IS"/>
          </a:p>
        </p:txBody>
      </p:sp>
    </p:spTree>
    <p:extLst>
      <p:ext uri="{BB962C8B-B14F-4D97-AF65-F5344CB8AC3E}">
        <p14:creationId xmlns:p14="http://schemas.microsoft.com/office/powerpoint/2010/main" val="34331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 LS First empty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a:stretch>
            <a:fillRect/>
          </a:stretch>
        </p:blipFill>
        <p:spPr>
          <a:xfrm rot="5400000">
            <a:off x="216498" y="3645499"/>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22" name="Picture 21" descr="A picture containing background pattern&#10;&#10;Description automatically generated">
            <a:extLst>
              <a:ext uri="{FF2B5EF4-FFF2-40B4-BE49-F238E27FC236}">
                <a16:creationId xmlns:a16="http://schemas.microsoft.com/office/drawing/2014/main" id="{54D5363E-D9B4-1A40-AD20-2AA896674DF2}"/>
              </a:ext>
            </a:extLst>
          </p:cNvPr>
          <p:cNvPicPr>
            <a:picLocks noChangeAspect="1"/>
          </p:cNvPicPr>
          <p:nvPr userDrawn="1"/>
        </p:nvPicPr>
        <p:blipFill rotWithShape="1">
          <a:blip r:embed="rId5"/>
          <a:srcRect l="69636"/>
          <a:stretch/>
        </p:blipFill>
        <p:spPr>
          <a:xfrm rot="10800000">
            <a:off x="11781291" y="1595990"/>
            <a:ext cx="410709" cy="2973600"/>
          </a:xfrm>
          <a:prstGeom prst="rect">
            <a:avLst/>
          </a:prstGeom>
        </p:spPr>
      </p:pic>
      <p:pic>
        <p:nvPicPr>
          <p:cNvPr id="23" name="Picture 22" descr="A picture containing background pattern&#10;&#10;Description automatically generated">
            <a:extLst>
              <a:ext uri="{FF2B5EF4-FFF2-40B4-BE49-F238E27FC236}">
                <a16:creationId xmlns:a16="http://schemas.microsoft.com/office/drawing/2014/main" id="{193A6EA0-59D8-904D-BF7B-CD58BFA5308B}"/>
              </a:ext>
            </a:extLst>
          </p:cNvPr>
          <p:cNvPicPr>
            <a:picLocks noChangeAspect="1"/>
          </p:cNvPicPr>
          <p:nvPr userDrawn="1"/>
        </p:nvPicPr>
        <p:blipFill rotWithShape="1">
          <a:blip r:embed="rId5"/>
          <a:srcRect l="69636"/>
          <a:stretch/>
        </p:blipFill>
        <p:spPr>
          <a:xfrm>
            <a:off x="-4" y="1595990"/>
            <a:ext cx="410709" cy="2973600"/>
          </a:xfrm>
          <a:prstGeom prst="rect">
            <a:avLst/>
          </a:prstGeom>
        </p:spPr>
      </p:pic>
      <p:sp>
        <p:nvSpPr>
          <p:cNvPr id="8" name="Text Placeholder 9">
            <a:extLst>
              <a:ext uri="{FF2B5EF4-FFF2-40B4-BE49-F238E27FC236}">
                <a16:creationId xmlns:a16="http://schemas.microsoft.com/office/drawing/2014/main" id="{33029117-D6C7-264C-904D-03AF10B9B4B0}"/>
              </a:ext>
            </a:extLst>
          </p:cNvPr>
          <p:cNvSpPr>
            <a:spLocks noGrp="1"/>
          </p:cNvSpPr>
          <p:nvPr>
            <p:ph type="body" sz="quarter" idx="11" hasCustomPrompt="1"/>
          </p:nvPr>
        </p:nvSpPr>
        <p:spPr>
          <a:xfrm>
            <a:off x="410682" y="634969"/>
            <a:ext cx="9886257" cy="487939"/>
          </a:xfrm>
          <a:prstGeom prst="rect">
            <a:avLst/>
          </a:prstGeom>
        </p:spPr>
        <p:txBody>
          <a:bodyPr anchor="ctr" anchorCtr="0"/>
          <a:lstStyle>
            <a:lvl1pPr marL="0" indent="0" algn="l">
              <a:lnSpc>
                <a:spcPct val="100000"/>
              </a:lnSpc>
              <a:spcBef>
                <a:spcPts val="0"/>
              </a:spcBef>
              <a:buNone/>
              <a:defRPr sz="36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dirty="0"/>
              <a:t>Insert your title or leave empty</a:t>
            </a:r>
          </a:p>
        </p:txBody>
      </p:sp>
    </p:spTree>
    <p:extLst>
      <p:ext uri="{BB962C8B-B14F-4D97-AF65-F5344CB8AC3E}">
        <p14:creationId xmlns:p14="http://schemas.microsoft.com/office/powerpoint/2010/main" val="164768433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 LS Express chapter/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a:stretch>
            <a:fillRect/>
          </a:stretch>
        </p:blipFill>
        <p:spPr>
          <a:xfrm rot="5400000">
            <a:off x="216498" y="3645499"/>
            <a:ext cx="2996002" cy="3429000"/>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3"/>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8" name="Picture 17" descr="A picture containing circle&#10;&#10;Description automatically generated">
            <a:extLst>
              <a:ext uri="{FF2B5EF4-FFF2-40B4-BE49-F238E27FC236}">
                <a16:creationId xmlns:a16="http://schemas.microsoft.com/office/drawing/2014/main" id="{A52F7CF3-9AA9-B94F-BC76-95A5D803FC6D}"/>
              </a:ext>
            </a:extLst>
          </p:cNvPr>
          <p:cNvPicPr>
            <a:picLocks noChangeAspect="1"/>
          </p:cNvPicPr>
          <p:nvPr userDrawn="1"/>
        </p:nvPicPr>
        <p:blipFill rotWithShape="1">
          <a:blip r:embed="rId5"/>
          <a:srcRect l="69636"/>
          <a:stretch/>
        </p:blipFill>
        <p:spPr>
          <a:xfrm>
            <a:off x="-2" y="1595990"/>
            <a:ext cx="410213" cy="2970000"/>
          </a:xfrm>
          <a:prstGeom prst="rect">
            <a:avLst/>
          </a:prstGeom>
        </p:spPr>
      </p:pic>
      <p:pic>
        <p:nvPicPr>
          <p:cNvPr id="24" name="Picture 23" descr="A picture containing circle&#10;&#10;Description automatically generated">
            <a:extLst>
              <a:ext uri="{FF2B5EF4-FFF2-40B4-BE49-F238E27FC236}">
                <a16:creationId xmlns:a16="http://schemas.microsoft.com/office/drawing/2014/main" id="{392E95E7-33B9-F946-9E23-3FA2885EC07E}"/>
              </a:ext>
            </a:extLst>
          </p:cNvPr>
          <p:cNvPicPr>
            <a:picLocks noChangeAspect="1"/>
          </p:cNvPicPr>
          <p:nvPr userDrawn="1"/>
        </p:nvPicPr>
        <p:blipFill rotWithShape="1">
          <a:blip r:embed="rId5"/>
          <a:srcRect l="69636"/>
          <a:stretch/>
        </p:blipFill>
        <p:spPr>
          <a:xfrm rot="10800000">
            <a:off x="11781787" y="1595990"/>
            <a:ext cx="410213" cy="2970000"/>
          </a:xfrm>
          <a:prstGeom prst="rect">
            <a:avLst/>
          </a:prstGeom>
        </p:spPr>
      </p:pic>
      <p:sp>
        <p:nvSpPr>
          <p:cNvPr id="26" name="Text Placeholder 9">
            <a:extLst>
              <a:ext uri="{FF2B5EF4-FFF2-40B4-BE49-F238E27FC236}">
                <a16:creationId xmlns:a16="http://schemas.microsoft.com/office/drawing/2014/main" id="{2562170C-8B2A-4947-95E8-BFA07AFD1FC6}"/>
              </a:ext>
            </a:extLst>
          </p:cNvPr>
          <p:cNvSpPr>
            <a:spLocks noGrp="1"/>
          </p:cNvSpPr>
          <p:nvPr>
            <p:ph type="body" sz="quarter" idx="12" hasCustomPrompt="1"/>
          </p:nvPr>
        </p:nvSpPr>
        <p:spPr>
          <a:xfrm>
            <a:off x="6506682" y="2568400"/>
            <a:ext cx="4926568" cy="3513660"/>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dirty="0"/>
              <a:t>Insert title</a:t>
            </a:r>
          </a:p>
        </p:txBody>
      </p:sp>
      <p:sp>
        <p:nvSpPr>
          <p:cNvPr id="27" name="Text Placeholder 22">
            <a:extLst>
              <a:ext uri="{FF2B5EF4-FFF2-40B4-BE49-F238E27FC236}">
                <a16:creationId xmlns:a16="http://schemas.microsoft.com/office/drawing/2014/main" id="{CB3FB148-93E8-ED46-B2BC-7C85BA9E8929}"/>
              </a:ext>
            </a:extLst>
          </p:cNvPr>
          <p:cNvSpPr>
            <a:spLocks noGrp="1"/>
          </p:cNvSpPr>
          <p:nvPr>
            <p:ph type="body" sz="quarter" idx="13" hasCustomPrompt="1"/>
          </p:nvPr>
        </p:nvSpPr>
        <p:spPr>
          <a:xfrm>
            <a:off x="806372" y="3966809"/>
            <a:ext cx="4926568" cy="2115251"/>
          </a:xfrm>
          <a:prstGeom prst="rect">
            <a:avLst/>
          </a:prstGeom>
        </p:spPr>
        <p:txBody>
          <a:bodyPr/>
          <a:lstStyle>
            <a:lvl1pPr marL="0" indent="0">
              <a:spcBef>
                <a:spcPts val="1200"/>
              </a:spcBef>
              <a:buFont typeface="Arial" panose="020B0604020202020204" pitchFamily="34" charset="0"/>
              <a:buNone/>
              <a:defRPr sz="2000">
                <a:solidFill>
                  <a:srgbClr val="313C40"/>
                </a:solidFill>
                <a:latin typeface="Segoe UI" panose="020B0502040204020203" pitchFamily="34" charset="0"/>
                <a:cs typeface="Segoe UI" panose="020B0502040204020203" pitchFamily="34" charset="0"/>
              </a:defRPr>
            </a:lvl1pPr>
            <a:lvl2pPr>
              <a:defRPr sz="2000">
                <a:solidFill>
                  <a:srgbClr val="313C40"/>
                </a:solidFill>
                <a:latin typeface="Segoe UI" panose="020B0502040204020203" pitchFamily="34" charset="0"/>
                <a:cs typeface="Segoe UI" panose="020B0502040204020203" pitchFamily="34" charset="0"/>
              </a:defRPr>
            </a:lvl2pPr>
            <a:lvl3pPr>
              <a:defRPr sz="1800">
                <a:solidFill>
                  <a:srgbClr val="313C40"/>
                </a:solidFill>
                <a:latin typeface="Segoe UI" panose="020B0502040204020203" pitchFamily="34" charset="0"/>
                <a:cs typeface="Segoe UI" panose="020B0502040204020203" pitchFamily="34" charset="0"/>
              </a:defRPr>
            </a:lvl3pPr>
            <a:lvl4pPr>
              <a:defRPr sz="1600">
                <a:solidFill>
                  <a:srgbClr val="313C40"/>
                </a:solidFill>
                <a:latin typeface="Segoe UI" panose="020B0502040204020203" pitchFamily="34" charset="0"/>
                <a:cs typeface="Segoe UI" panose="020B0502040204020203" pitchFamily="34" charset="0"/>
              </a:defRPr>
            </a:lvl4pPr>
            <a:lvl5pPr>
              <a:defRPr sz="1600">
                <a:solidFill>
                  <a:srgbClr val="313C40"/>
                </a:solidFill>
                <a:latin typeface="Segoe UI" panose="020B0502040204020203" pitchFamily="34" charset="0"/>
                <a:cs typeface="Segoe UI" panose="020B0502040204020203" pitchFamily="34" charset="0"/>
              </a:defRPr>
            </a:lvl5pPr>
          </a:lstStyle>
          <a:p>
            <a:pPr lvl="0"/>
            <a:r>
              <a:rPr lang="is-IS" dirty="0"/>
              <a:t>Click to add text</a:t>
            </a:r>
            <a:endParaRPr lang="en-IS" dirty="0"/>
          </a:p>
        </p:txBody>
      </p:sp>
      <p:pic>
        <p:nvPicPr>
          <p:cNvPr id="29" name="Graphic 28">
            <a:extLst>
              <a:ext uri="{FF2B5EF4-FFF2-40B4-BE49-F238E27FC236}">
                <a16:creationId xmlns:a16="http://schemas.microsoft.com/office/drawing/2014/main" id="{AE5C5E7F-5BA3-3541-8643-EF8A368C399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55963" y="838999"/>
            <a:ext cx="5427384" cy="1281600"/>
          </a:xfrm>
          <a:prstGeom prst="rect">
            <a:avLst/>
          </a:prstGeom>
        </p:spPr>
      </p:pic>
    </p:spTree>
    <p:extLst>
      <p:ext uri="{BB962C8B-B14F-4D97-AF65-F5344CB8AC3E}">
        <p14:creationId xmlns:p14="http://schemas.microsoft.com/office/powerpoint/2010/main" val="11808755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 LS Express chapter/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a:stretch>
            <a:fillRect/>
          </a:stretch>
        </p:blipFill>
        <p:spPr>
          <a:xfrm rot="5400000">
            <a:off x="216498" y="3645499"/>
            <a:ext cx="2996002" cy="3429000"/>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3"/>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8" name="Picture 17" descr="A picture containing circle&#10;&#10;Description automatically generated">
            <a:extLst>
              <a:ext uri="{FF2B5EF4-FFF2-40B4-BE49-F238E27FC236}">
                <a16:creationId xmlns:a16="http://schemas.microsoft.com/office/drawing/2014/main" id="{A52F7CF3-9AA9-B94F-BC76-95A5D803FC6D}"/>
              </a:ext>
            </a:extLst>
          </p:cNvPr>
          <p:cNvPicPr>
            <a:picLocks noChangeAspect="1"/>
          </p:cNvPicPr>
          <p:nvPr userDrawn="1"/>
        </p:nvPicPr>
        <p:blipFill rotWithShape="1">
          <a:blip r:embed="rId5"/>
          <a:srcRect l="69636"/>
          <a:stretch/>
        </p:blipFill>
        <p:spPr>
          <a:xfrm>
            <a:off x="-2" y="1595990"/>
            <a:ext cx="410213" cy="2970000"/>
          </a:xfrm>
          <a:prstGeom prst="rect">
            <a:avLst/>
          </a:prstGeom>
        </p:spPr>
      </p:pic>
      <p:pic>
        <p:nvPicPr>
          <p:cNvPr id="24" name="Picture 23" descr="A picture containing circle&#10;&#10;Description automatically generated">
            <a:extLst>
              <a:ext uri="{FF2B5EF4-FFF2-40B4-BE49-F238E27FC236}">
                <a16:creationId xmlns:a16="http://schemas.microsoft.com/office/drawing/2014/main" id="{392E95E7-33B9-F946-9E23-3FA2885EC07E}"/>
              </a:ext>
            </a:extLst>
          </p:cNvPr>
          <p:cNvPicPr>
            <a:picLocks noChangeAspect="1"/>
          </p:cNvPicPr>
          <p:nvPr userDrawn="1"/>
        </p:nvPicPr>
        <p:blipFill rotWithShape="1">
          <a:blip r:embed="rId5"/>
          <a:srcRect l="69636"/>
          <a:stretch/>
        </p:blipFill>
        <p:spPr>
          <a:xfrm rot="10800000">
            <a:off x="11781787" y="1595990"/>
            <a:ext cx="410213" cy="2970000"/>
          </a:xfrm>
          <a:prstGeom prst="rect">
            <a:avLst/>
          </a:prstGeom>
        </p:spPr>
      </p:pic>
      <p:pic>
        <p:nvPicPr>
          <p:cNvPr id="29" name="Graphic 28">
            <a:extLst>
              <a:ext uri="{FF2B5EF4-FFF2-40B4-BE49-F238E27FC236}">
                <a16:creationId xmlns:a16="http://schemas.microsoft.com/office/drawing/2014/main" id="{AE5C5E7F-5BA3-3541-8643-EF8A368C399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55963" y="838999"/>
            <a:ext cx="5427384" cy="1281600"/>
          </a:xfrm>
          <a:prstGeom prst="rect">
            <a:avLst/>
          </a:prstGeom>
        </p:spPr>
      </p:pic>
      <p:sp>
        <p:nvSpPr>
          <p:cNvPr id="12" name="Text Placeholder 9">
            <a:extLst>
              <a:ext uri="{FF2B5EF4-FFF2-40B4-BE49-F238E27FC236}">
                <a16:creationId xmlns:a16="http://schemas.microsoft.com/office/drawing/2014/main" id="{3269EA83-5B3D-AE4B-8AD2-38727E2C6564}"/>
              </a:ext>
            </a:extLst>
          </p:cNvPr>
          <p:cNvSpPr>
            <a:spLocks noGrp="1"/>
          </p:cNvSpPr>
          <p:nvPr>
            <p:ph type="body" sz="quarter" idx="11" hasCustomPrompt="1"/>
          </p:nvPr>
        </p:nvSpPr>
        <p:spPr>
          <a:xfrm>
            <a:off x="806372" y="3966809"/>
            <a:ext cx="4926568" cy="2115251"/>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dirty="0"/>
              <a:t>Insert title</a:t>
            </a:r>
          </a:p>
        </p:txBody>
      </p:sp>
      <p:sp>
        <p:nvSpPr>
          <p:cNvPr id="15" name="Picture Placeholder 2">
            <a:extLst>
              <a:ext uri="{FF2B5EF4-FFF2-40B4-BE49-F238E27FC236}">
                <a16:creationId xmlns:a16="http://schemas.microsoft.com/office/drawing/2014/main" id="{52B165FA-4ABB-C645-98F3-A45D4007F32F}"/>
              </a:ext>
            </a:extLst>
          </p:cNvPr>
          <p:cNvSpPr>
            <a:spLocks noGrp="1"/>
          </p:cNvSpPr>
          <p:nvPr>
            <p:ph type="pic" sz="quarter" idx="12"/>
          </p:nvPr>
        </p:nvSpPr>
        <p:spPr>
          <a:xfrm>
            <a:off x="6143624" y="1073426"/>
            <a:ext cx="5637692" cy="5373892"/>
          </a:xfrm>
          <a:prstGeom prst="rect">
            <a:avLst/>
          </a:prstGeom>
        </p:spPr>
        <p:txBody>
          <a:bodyPr/>
          <a:lstStyle/>
          <a:p>
            <a:r>
              <a:rPr lang="en-GB"/>
              <a:t>Click icon to add picture</a:t>
            </a:r>
            <a:endParaRPr lang="en-IS"/>
          </a:p>
        </p:txBody>
      </p:sp>
    </p:spTree>
    <p:extLst>
      <p:ext uri="{BB962C8B-B14F-4D97-AF65-F5344CB8AC3E}">
        <p14:creationId xmlns:p14="http://schemas.microsoft.com/office/powerpoint/2010/main" val="3229372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 LS Express empty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a:stretch>
            <a:fillRect/>
          </a:stretch>
        </p:blipFill>
        <p:spPr>
          <a:xfrm rot="5400000">
            <a:off x="216498" y="3645499"/>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8" name="Picture 17" descr="A picture containing circle&#10;&#10;Description automatically generated">
            <a:extLst>
              <a:ext uri="{FF2B5EF4-FFF2-40B4-BE49-F238E27FC236}">
                <a16:creationId xmlns:a16="http://schemas.microsoft.com/office/drawing/2014/main" id="{A52F7CF3-9AA9-B94F-BC76-95A5D803FC6D}"/>
              </a:ext>
            </a:extLst>
          </p:cNvPr>
          <p:cNvPicPr>
            <a:picLocks noChangeAspect="1"/>
          </p:cNvPicPr>
          <p:nvPr userDrawn="1"/>
        </p:nvPicPr>
        <p:blipFill rotWithShape="1">
          <a:blip r:embed="rId5"/>
          <a:srcRect l="69636"/>
          <a:stretch/>
        </p:blipFill>
        <p:spPr>
          <a:xfrm>
            <a:off x="-2" y="1595990"/>
            <a:ext cx="410213" cy="2970000"/>
          </a:xfrm>
          <a:prstGeom prst="rect">
            <a:avLst/>
          </a:prstGeom>
        </p:spPr>
      </p:pic>
      <p:pic>
        <p:nvPicPr>
          <p:cNvPr id="24" name="Picture 23" descr="A picture containing circle&#10;&#10;Description automatically generated">
            <a:extLst>
              <a:ext uri="{FF2B5EF4-FFF2-40B4-BE49-F238E27FC236}">
                <a16:creationId xmlns:a16="http://schemas.microsoft.com/office/drawing/2014/main" id="{392E95E7-33B9-F946-9E23-3FA2885EC07E}"/>
              </a:ext>
            </a:extLst>
          </p:cNvPr>
          <p:cNvPicPr>
            <a:picLocks noChangeAspect="1"/>
          </p:cNvPicPr>
          <p:nvPr userDrawn="1"/>
        </p:nvPicPr>
        <p:blipFill rotWithShape="1">
          <a:blip r:embed="rId5"/>
          <a:srcRect l="69636"/>
          <a:stretch/>
        </p:blipFill>
        <p:spPr>
          <a:xfrm rot="10800000">
            <a:off x="11781787" y="1595990"/>
            <a:ext cx="410213" cy="2970000"/>
          </a:xfrm>
          <a:prstGeom prst="rect">
            <a:avLst/>
          </a:prstGeom>
        </p:spPr>
      </p:pic>
      <p:sp>
        <p:nvSpPr>
          <p:cNvPr id="8" name="Text Placeholder 9">
            <a:extLst>
              <a:ext uri="{FF2B5EF4-FFF2-40B4-BE49-F238E27FC236}">
                <a16:creationId xmlns:a16="http://schemas.microsoft.com/office/drawing/2014/main" id="{0FEF7B0F-6812-6242-AC79-2B7A6126BB02}"/>
              </a:ext>
            </a:extLst>
          </p:cNvPr>
          <p:cNvSpPr>
            <a:spLocks noGrp="1"/>
          </p:cNvSpPr>
          <p:nvPr>
            <p:ph type="body" sz="quarter" idx="11" hasCustomPrompt="1"/>
          </p:nvPr>
        </p:nvSpPr>
        <p:spPr>
          <a:xfrm>
            <a:off x="410682" y="634969"/>
            <a:ext cx="9886257" cy="487939"/>
          </a:xfrm>
          <a:prstGeom prst="rect">
            <a:avLst/>
          </a:prstGeom>
        </p:spPr>
        <p:txBody>
          <a:bodyPr anchor="ctr" anchorCtr="0"/>
          <a:lstStyle>
            <a:lvl1pPr marL="0" indent="0" algn="l">
              <a:lnSpc>
                <a:spcPct val="100000"/>
              </a:lnSpc>
              <a:spcBef>
                <a:spcPts val="0"/>
              </a:spcBef>
              <a:buNone/>
              <a:defRPr sz="36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dirty="0"/>
              <a:t>Insert your title or leave empty</a:t>
            </a:r>
          </a:p>
        </p:txBody>
      </p:sp>
    </p:spTree>
    <p:extLst>
      <p:ext uri="{BB962C8B-B14F-4D97-AF65-F5344CB8AC3E}">
        <p14:creationId xmlns:p14="http://schemas.microsoft.com/office/powerpoint/2010/main" val="399799176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766107F-9B7D-5549-BFE5-2215D8B1F7D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3586632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End/Thank you">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6092B2DA-6DCC-2C4D-97C8-27F0D07DCE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8900000">
            <a:off x="7103176" y="569433"/>
            <a:ext cx="1182831" cy="1274405"/>
          </a:xfrm>
          <a:prstGeom prst="rect">
            <a:avLst/>
          </a:prstGeom>
        </p:spPr>
      </p:pic>
      <p:pic>
        <p:nvPicPr>
          <p:cNvPr id="12" name="Picture 11">
            <a:extLst>
              <a:ext uri="{FF2B5EF4-FFF2-40B4-BE49-F238E27FC236}">
                <a16:creationId xmlns:a16="http://schemas.microsoft.com/office/drawing/2014/main" id="{3343B423-E634-C044-A742-9CA382D103EC}"/>
              </a:ext>
            </a:extLst>
          </p:cNvPr>
          <p:cNvPicPr>
            <a:picLocks noChangeAspect="1"/>
          </p:cNvPicPr>
          <p:nvPr userDrawn="1"/>
        </p:nvPicPr>
        <p:blipFill>
          <a:blip r:embed="rId4"/>
          <a:srcRect/>
          <a:stretch/>
        </p:blipFill>
        <p:spPr>
          <a:xfrm>
            <a:off x="2869477" y="1407319"/>
            <a:ext cx="6453046" cy="4043362"/>
          </a:xfrm>
          <a:prstGeom prst="rect">
            <a:avLst/>
          </a:prstGeom>
        </p:spPr>
      </p:pic>
      <p:sp>
        <p:nvSpPr>
          <p:cNvPr id="10" name="TextBox 9">
            <a:extLst>
              <a:ext uri="{FF2B5EF4-FFF2-40B4-BE49-F238E27FC236}">
                <a16:creationId xmlns:a16="http://schemas.microsoft.com/office/drawing/2014/main" id="{0379F381-2A26-0744-B488-A1E5CADB0C74}"/>
              </a:ext>
            </a:extLst>
          </p:cNvPr>
          <p:cNvSpPr txBox="1"/>
          <p:nvPr userDrawn="1"/>
        </p:nvSpPr>
        <p:spPr>
          <a:xfrm>
            <a:off x="7059168" y="5359241"/>
            <a:ext cx="1799082" cy="246221"/>
          </a:xfrm>
          <a:prstGeom prst="rect">
            <a:avLst/>
          </a:prstGeom>
          <a:noFill/>
        </p:spPr>
        <p:txBody>
          <a:bodyPr wrap="square" rtlCol="0">
            <a:spAutoFit/>
          </a:bodyPr>
          <a:lstStyle/>
          <a:p>
            <a:pPr algn="ctr"/>
            <a:r>
              <a:rPr lang="en-IS" sz="1000" dirty="0">
                <a:solidFill>
                  <a:schemeClr val="bg1"/>
                </a:solidFill>
                <a:latin typeface="Segoe UI" panose="020B0502040204020203" pitchFamily="34" charset="0"/>
                <a:cs typeface="Segoe UI" panose="020B0502040204020203" pitchFamily="34" charset="0"/>
              </a:rPr>
              <a:t>www.LSRetail.com</a:t>
            </a:r>
          </a:p>
        </p:txBody>
      </p:sp>
      <p:pic>
        <p:nvPicPr>
          <p:cNvPr id="15" name="Graphic 14">
            <a:extLst>
              <a:ext uri="{FF2B5EF4-FFF2-40B4-BE49-F238E27FC236}">
                <a16:creationId xmlns:a16="http://schemas.microsoft.com/office/drawing/2014/main" id="{B53ADC09-CA31-5A43-B134-60099CCB568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869316" y="1013895"/>
            <a:ext cx="1774534" cy="544738"/>
          </a:xfrm>
          <a:prstGeom prst="rect">
            <a:avLst/>
          </a:prstGeom>
        </p:spPr>
      </p:pic>
    </p:spTree>
    <p:extLst>
      <p:ext uri="{BB962C8B-B14F-4D97-AF65-F5344CB8AC3E}">
        <p14:creationId xmlns:p14="http://schemas.microsoft.com/office/powerpoint/2010/main" val="3956625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speakers B">
    <p:spTree>
      <p:nvGrpSpPr>
        <p:cNvPr id="1" name=""/>
        <p:cNvGrpSpPr/>
        <p:nvPr/>
      </p:nvGrpSpPr>
      <p:grpSpPr>
        <a:xfrm>
          <a:off x="0" y="0"/>
          <a:ext cx="0" cy="0"/>
          <a:chOff x="0" y="0"/>
          <a:chExt cx="0" cy="0"/>
        </a:xfrm>
      </p:grpSpPr>
      <p:pic>
        <p:nvPicPr>
          <p:cNvPr id="3" name="Picture 2" descr="A picture containing text, arthropod&#10;&#10;Description automatically generated">
            <a:extLst>
              <a:ext uri="{FF2B5EF4-FFF2-40B4-BE49-F238E27FC236}">
                <a16:creationId xmlns:a16="http://schemas.microsoft.com/office/drawing/2014/main" id="{C71C4950-87CD-2349-A7AC-DCC2FBC463A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ext Placeholder 5">
            <a:extLst>
              <a:ext uri="{FF2B5EF4-FFF2-40B4-BE49-F238E27FC236}">
                <a16:creationId xmlns:a16="http://schemas.microsoft.com/office/drawing/2014/main" id="{F8893BF2-3FEC-254F-B702-12298969EEA0}"/>
              </a:ext>
            </a:extLst>
          </p:cNvPr>
          <p:cNvSpPr>
            <a:spLocks noGrp="1"/>
          </p:cNvSpPr>
          <p:nvPr>
            <p:ph type="body" sz="quarter" idx="10" hasCustomPrompt="1"/>
          </p:nvPr>
        </p:nvSpPr>
        <p:spPr>
          <a:xfrm>
            <a:off x="4591153" y="2260600"/>
            <a:ext cx="6489495" cy="560029"/>
          </a:xfrm>
          <a:prstGeom prst="rect">
            <a:avLst/>
          </a:prstGeom>
        </p:spPr>
        <p:txBody>
          <a:bodyPr anchor="t" anchorCtr="0"/>
          <a:lstStyle>
            <a:lvl1pPr marL="0" indent="0" algn="ctr">
              <a:buNone/>
              <a:defRPr sz="3600" b="1">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Session title</a:t>
            </a:r>
          </a:p>
        </p:txBody>
      </p:sp>
      <p:sp>
        <p:nvSpPr>
          <p:cNvPr id="6" name="Text Placeholder 5">
            <a:extLst>
              <a:ext uri="{FF2B5EF4-FFF2-40B4-BE49-F238E27FC236}">
                <a16:creationId xmlns:a16="http://schemas.microsoft.com/office/drawing/2014/main" id="{2A3D2106-2CB9-7844-B2C4-E7B4BC25A2BA}"/>
              </a:ext>
            </a:extLst>
          </p:cNvPr>
          <p:cNvSpPr>
            <a:spLocks noGrp="1"/>
          </p:cNvSpPr>
          <p:nvPr>
            <p:ph type="body" sz="quarter" idx="11" hasCustomPrompt="1"/>
          </p:nvPr>
        </p:nvSpPr>
        <p:spPr>
          <a:xfrm>
            <a:off x="4591153" y="2924277"/>
            <a:ext cx="6489495" cy="560029"/>
          </a:xfrm>
          <a:prstGeom prst="rect">
            <a:avLst/>
          </a:prstGeom>
        </p:spPr>
        <p:txBody>
          <a:bodyPr anchor="t" anchorCtr="0"/>
          <a:lstStyle>
            <a:lvl1pPr marL="0" indent="0" algn="ctr">
              <a:buNone/>
              <a:defRPr sz="2400" b="0">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Session subtitle</a:t>
            </a:r>
          </a:p>
        </p:txBody>
      </p:sp>
      <p:sp>
        <p:nvSpPr>
          <p:cNvPr id="7" name="Text Placeholder 5">
            <a:extLst>
              <a:ext uri="{FF2B5EF4-FFF2-40B4-BE49-F238E27FC236}">
                <a16:creationId xmlns:a16="http://schemas.microsoft.com/office/drawing/2014/main" id="{009BD2EB-B635-3240-B94D-EA61FC65A0AA}"/>
              </a:ext>
            </a:extLst>
          </p:cNvPr>
          <p:cNvSpPr>
            <a:spLocks noGrp="1"/>
          </p:cNvSpPr>
          <p:nvPr>
            <p:ph type="body" sz="quarter" idx="12" hasCustomPrompt="1"/>
          </p:nvPr>
        </p:nvSpPr>
        <p:spPr>
          <a:xfrm>
            <a:off x="4527654" y="4074652"/>
            <a:ext cx="2133394" cy="348214"/>
          </a:xfrm>
          <a:prstGeom prst="rect">
            <a:avLst/>
          </a:prstGeom>
        </p:spPr>
        <p:txBody>
          <a:bodyPr anchor="t" anchorCtr="0"/>
          <a:lstStyle>
            <a:lvl1pPr marL="0" indent="0" algn="ctr">
              <a:buNone/>
              <a:defRPr sz="1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Speaker name</a:t>
            </a:r>
          </a:p>
        </p:txBody>
      </p:sp>
      <p:sp>
        <p:nvSpPr>
          <p:cNvPr id="8" name="Text Placeholder 5">
            <a:extLst>
              <a:ext uri="{FF2B5EF4-FFF2-40B4-BE49-F238E27FC236}">
                <a16:creationId xmlns:a16="http://schemas.microsoft.com/office/drawing/2014/main" id="{84CDA298-91DB-E242-8155-E4D2245396F7}"/>
              </a:ext>
            </a:extLst>
          </p:cNvPr>
          <p:cNvSpPr>
            <a:spLocks noGrp="1"/>
          </p:cNvSpPr>
          <p:nvPr>
            <p:ph type="body" sz="quarter" idx="13" hasCustomPrompt="1"/>
          </p:nvPr>
        </p:nvSpPr>
        <p:spPr>
          <a:xfrm>
            <a:off x="4527654" y="4438450"/>
            <a:ext cx="2133394" cy="348214"/>
          </a:xfrm>
          <a:prstGeom prst="rect">
            <a:avLst/>
          </a:prstGeom>
        </p:spPr>
        <p:txBody>
          <a:bodyPr anchor="t" anchorCtr="0"/>
          <a:lstStyle>
            <a:lvl1pPr marL="0" indent="0" algn="ctr">
              <a:buNone/>
              <a:defRPr sz="16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Job title</a:t>
            </a:r>
          </a:p>
        </p:txBody>
      </p:sp>
      <p:sp>
        <p:nvSpPr>
          <p:cNvPr id="13" name="Text Placeholder 5">
            <a:extLst>
              <a:ext uri="{FF2B5EF4-FFF2-40B4-BE49-F238E27FC236}">
                <a16:creationId xmlns:a16="http://schemas.microsoft.com/office/drawing/2014/main" id="{D93E6584-0E39-5343-8EFA-DE29D0DCD79E}"/>
              </a:ext>
            </a:extLst>
          </p:cNvPr>
          <p:cNvSpPr>
            <a:spLocks noGrp="1"/>
          </p:cNvSpPr>
          <p:nvPr>
            <p:ph type="body" sz="quarter" idx="14" hasCustomPrompt="1"/>
          </p:nvPr>
        </p:nvSpPr>
        <p:spPr>
          <a:xfrm>
            <a:off x="6788254" y="4074652"/>
            <a:ext cx="2133394" cy="348214"/>
          </a:xfrm>
          <a:prstGeom prst="rect">
            <a:avLst/>
          </a:prstGeom>
        </p:spPr>
        <p:txBody>
          <a:bodyPr anchor="t" anchorCtr="0"/>
          <a:lstStyle>
            <a:lvl1pPr marL="0" indent="0" algn="ctr">
              <a:buNone/>
              <a:defRPr sz="1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Speaker name</a:t>
            </a:r>
          </a:p>
        </p:txBody>
      </p:sp>
      <p:sp>
        <p:nvSpPr>
          <p:cNvPr id="14" name="Text Placeholder 5">
            <a:extLst>
              <a:ext uri="{FF2B5EF4-FFF2-40B4-BE49-F238E27FC236}">
                <a16:creationId xmlns:a16="http://schemas.microsoft.com/office/drawing/2014/main" id="{465F44F9-182C-7D4B-AC17-826425B39C57}"/>
              </a:ext>
            </a:extLst>
          </p:cNvPr>
          <p:cNvSpPr>
            <a:spLocks noGrp="1"/>
          </p:cNvSpPr>
          <p:nvPr>
            <p:ph type="body" sz="quarter" idx="15" hasCustomPrompt="1"/>
          </p:nvPr>
        </p:nvSpPr>
        <p:spPr>
          <a:xfrm>
            <a:off x="6788254" y="4438450"/>
            <a:ext cx="2133394" cy="348214"/>
          </a:xfrm>
          <a:prstGeom prst="rect">
            <a:avLst/>
          </a:prstGeom>
        </p:spPr>
        <p:txBody>
          <a:bodyPr anchor="t" anchorCtr="0"/>
          <a:lstStyle>
            <a:lvl1pPr marL="0" indent="0" algn="ctr">
              <a:buNone/>
              <a:defRPr sz="16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Job title</a:t>
            </a:r>
          </a:p>
        </p:txBody>
      </p:sp>
      <p:sp>
        <p:nvSpPr>
          <p:cNvPr id="15" name="Text Placeholder 5">
            <a:extLst>
              <a:ext uri="{FF2B5EF4-FFF2-40B4-BE49-F238E27FC236}">
                <a16:creationId xmlns:a16="http://schemas.microsoft.com/office/drawing/2014/main" id="{46893FEF-344C-624A-9D57-BFD4F107E52E}"/>
              </a:ext>
            </a:extLst>
          </p:cNvPr>
          <p:cNvSpPr>
            <a:spLocks noGrp="1"/>
          </p:cNvSpPr>
          <p:nvPr>
            <p:ph type="body" sz="quarter" idx="16" hasCustomPrompt="1"/>
          </p:nvPr>
        </p:nvSpPr>
        <p:spPr>
          <a:xfrm>
            <a:off x="9048854" y="4074652"/>
            <a:ext cx="2133394" cy="348214"/>
          </a:xfrm>
          <a:prstGeom prst="rect">
            <a:avLst/>
          </a:prstGeom>
        </p:spPr>
        <p:txBody>
          <a:bodyPr anchor="t" anchorCtr="0"/>
          <a:lstStyle>
            <a:lvl1pPr marL="0" indent="0" algn="ctr">
              <a:buNone/>
              <a:defRPr sz="1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Speaker name</a:t>
            </a:r>
          </a:p>
        </p:txBody>
      </p:sp>
      <p:sp>
        <p:nvSpPr>
          <p:cNvPr id="16" name="Text Placeholder 5">
            <a:extLst>
              <a:ext uri="{FF2B5EF4-FFF2-40B4-BE49-F238E27FC236}">
                <a16:creationId xmlns:a16="http://schemas.microsoft.com/office/drawing/2014/main" id="{D7983DB9-7729-A247-A83C-904776D27243}"/>
              </a:ext>
            </a:extLst>
          </p:cNvPr>
          <p:cNvSpPr>
            <a:spLocks noGrp="1"/>
          </p:cNvSpPr>
          <p:nvPr>
            <p:ph type="body" sz="quarter" idx="17" hasCustomPrompt="1"/>
          </p:nvPr>
        </p:nvSpPr>
        <p:spPr>
          <a:xfrm>
            <a:off x="9048854" y="4438450"/>
            <a:ext cx="2133394" cy="348214"/>
          </a:xfrm>
          <a:prstGeom prst="rect">
            <a:avLst/>
          </a:prstGeom>
        </p:spPr>
        <p:txBody>
          <a:bodyPr anchor="t" anchorCtr="0"/>
          <a:lstStyle>
            <a:lvl1pPr marL="0" indent="0" algn="ctr">
              <a:buNone/>
              <a:defRPr sz="16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Job title</a:t>
            </a:r>
          </a:p>
        </p:txBody>
      </p:sp>
    </p:spTree>
    <p:extLst>
      <p:ext uri="{BB962C8B-B14F-4D97-AF65-F5344CB8AC3E}">
        <p14:creationId xmlns:p14="http://schemas.microsoft.com/office/powerpoint/2010/main" val="30433458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Gradient 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8867030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Gradient titl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858DD0E-1B1B-5444-BEB3-4B2983BD26E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13358" y="361950"/>
            <a:ext cx="1106686" cy="339725"/>
          </a:xfrm>
          <a:prstGeom prst="rect">
            <a:avLst/>
          </a:prstGeom>
        </p:spPr>
      </p:pic>
      <p:sp>
        <p:nvSpPr>
          <p:cNvPr id="3" name="Text Placeholder 9">
            <a:extLst>
              <a:ext uri="{FF2B5EF4-FFF2-40B4-BE49-F238E27FC236}">
                <a16:creationId xmlns:a16="http://schemas.microsoft.com/office/drawing/2014/main" id="{31A225BF-68C5-E345-B7A0-1833B54CA4B0}"/>
              </a:ext>
            </a:extLst>
          </p:cNvPr>
          <p:cNvSpPr>
            <a:spLocks noGrp="1"/>
          </p:cNvSpPr>
          <p:nvPr>
            <p:ph type="body" sz="quarter" idx="14" hasCustomPrompt="1"/>
          </p:nvPr>
        </p:nvSpPr>
        <p:spPr>
          <a:xfrm>
            <a:off x="308340" y="266458"/>
            <a:ext cx="10060027" cy="569997"/>
          </a:xfrm>
          <a:prstGeom prst="rect">
            <a:avLst/>
          </a:prstGeom>
        </p:spPr>
        <p:txBody>
          <a:bodyPr/>
          <a:lstStyle>
            <a:lvl1pPr>
              <a:buNone/>
              <a:defRPr sz="4000" b="1" i="0">
                <a:solidFill>
                  <a:schemeClr val="bg1"/>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dirty="0"/>
              <a:t>Insert title</a:t>
            </a:r>
          </a:p>
        </p:txBody>
      </p:sp>
    </p:spTree>
    <p:extLst>
      <p:ext uri="{BB962C8B-B14F-4D97-AF65-F5344CB8AC3E}">
        <p14:creationId xmlns:p14="http://schemas.microsoft.com/office/powerpoint/2010/main" val="439183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Gradient title and text">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858DD0E-1B1B-5444-BEB3-4B2983BD26E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13358" y="361950"/>
            <a:ext cx="1106686" cy="339725"/>
          </a:xfrm>
          <a:prstGeom prst="rect">
            <a:avLst/>
          </a:prstGeom>
        </p:spPr>
      </p:pic>
      <p:sp>
        <p:nvSpPr>
          <p:cNvPr id="7" name="Text Placeholder 22">
            <a:extLst>
              <a:ext uri="{FF2B5EF4-FFF2-40B4-BE49-F238E27FC236}">
                <a16:creationId xmlns:a16="http://schemas.microsoft.com/office/drawing/2014/main" id="{DA51E97B-DBE7-3843-8135-C3455B991F17}"/>
              </a:ext>
            </a:extLst>
          </p:cNvPr>
          <p:cNvSpPr>
            <a:spLocks noGrp="1"/>
          </p:cNvSpPr>
          <p:nvPr>
            <p:ph type="body" sz="quarter" idx="13" hasCustomPrompt="1"/>
          </p:nvPr>
        </p:nvSpPr>
        <p:spPr>
          <a:xfrm>
            <a:off x="308340" y="1060316"/>
            <a:ext cx="11495098" cy="5435734"/>
          </a:xfrm>
          <a:prstGeom prst="rect">
            <a:avLst/>
          </a:prstGeom>
        </p:spPr>
        <p:txBody>
          <a:bodyPr/>
          <a:lstStyle>
            <a:lvl1pPr marL="0">
              <a:spcBef>
                <a:spcPts val="1200"/>
              </a:spcBef>
              <a:buNone/>
              <a:defRPr sz="2000">
                <a:solidFill>
                  <a:schemeClr val="bg1"/>
                </a:solidFill>
                <a:latin typeface="Segoe UI" panose="020B0502040204020203" pitchFamily="34" charset="0"/>
                <a:cs typeface="Segoe UI" panose="020B0502040204020203" pitchFamily="34" charset="0"/>
              </a:defRPr>
            </a:lvl1pPr>
            <a:lvl2pPr>
              <a:spcBef>
                <a:spcPts val="1200"/>
              </a:spcBef>
              <a:buNone/>
              <a:defRPr sz="2000">
                <a:solidFill>
                  <a:srgbClr val="313C40"/>
                </a:solidFill>
                <a:latin typeface="Segoe UI" panose="020B0502040204020203" pitchFamily="34" charset="0"/>
                <a:cs typeface="Segoe UI" panose="020B0502040204020203" pitchFamily="34" charset="0"/>
              </a:defRPr>
            </a:lvl2pPr>
            <a:lvl3pPr>
              <a:spcBef>
                <a:spcPts val="1200"/>
              </a:spcBef>
              <a:buNone/>
              <a:defRPr sz="1800">
                <a:solidFill>
                  <a:srgbClr val="313C40"/>
                </a:solidFill>
                <a:latin typeface="Segoe UI" panose="020B0502040204020203" pitchFamily="34" charset="0"/>
                <a:cs typeface="Segoe UI" panose="020B0502040204020203" pitchFamily="34" charset="0"/>
              </a:defRPr>
            </a:lvl3pPr>
            <a:lvl4pPr>
              <a:spcBef>
                <a:spcPts val="1200"/>
              </a:spcBef>
              <a:buNone/>
              <a:defRPr sz="1600">
                <a:solidFill>
                  <a:srgbClr val="313C40"/>
                </a:solidFill>
                <a:latin typeface="Segoe UI" panose="020B0502040204020203" pitchFamily="34" charset="0"/>
                <a:cs typeface="Segoe UI" panose="020B0502040204020203" pitchFamily="34" charset="0"/>
              </a:defRPr>
            </a:lvl4pPr>
            <a:lvl5pPr>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dirty="0"/>
              <a:t>Click to add text</a:t>
            </a:r>
            <a:endParaRPr lang="en-IS" dirty="0"/>
          </a:p>
        </p:txBody>
      </p:sp>
      <p:sp>
        <p:nvSpPr>
          <p:cNvPr id="8" name="Text Placeholder 9">
            <a:extLst>
              <a:ext uri="{FF2B5EF4-FFF2-40B4-BE49-F238E27FC236}">
                <a16:creationId xmlns:a16="http://schemas.microsoft.com/office/drawing/2014/main" id="{A4FE20AE-B2AC-4542-BEDE-2DF325DA0D50}"/>
              </a:ext>
            </a:extLst>
          </p:cNvPr>
          <p:cNvSpPr>
            <a:spLocks noGrp="1"/>
          </p:cNvSpPr>
          <p:nvPr>
            <p:ph type="body" sz="quarter" idx="11" hasCustomPrompt="1"/>
          </p:nvPr>
        </p:nvSpPr>
        <p:spPr>
          <a:xfrm>
            <a:off x="308341" y="266459"/>
            <a:ext cx="10064166" cy="569997"/>
          </a:xfrm>
          <a:prstGeom prst="rect">
            <a:avLst/>
          </a:prstGeom>
        </p:spPr>
        <p:txBody>
          <a:bodyPr/>
          <a:lstStyle>
            <a:lvl1pPr>
              <a:buNone/>
              <a:defRPr sz="4000" b="1" i="0">
                <a:solidFill>
                  <a:schemeClr val="bg1"/>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dirty="0"/>
              <a:t>Insert title</a:t>
            </a:r>
          </a:p>
        </p:txBody>
      </p:sp>
    </p:spTree>
    <p:extLst>
      <p:ext uri="{BB962C8B-B14F-4D97-AF65-F5344CB8AC3E}">
        <p14:creationId xmlns:p14="http://schemas.microsoft.com/office/powerpoint/2010/main" val="384289809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Gradient left image and text">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858DD0E-1B1B-5444-BEB3-4B2983BD26E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13358" y="361950"/>
            <a:ext cx="1106686" cy="339725"/>
          </a:xfrm>
          <a:prstGeom prst="rect">
            <a:avLst/>
          </a:prstGeom>
        </p:spPr>
      </p:pic>
      <p:sp>
        <p:nvSpPr>
          <p:cNvPr id="5" name="Picture Placeholder 7">
            <a:extLst>
              <a:ext uri="{FF2B5EF4-FFF2-40B4-BE49-F238E27FC236}">
                <a16:creationId xmlns:a16="http://schemas.microsoft.com/office/drawing/2014/main" id="{BB264761-5EF5-6146-A38A-C0066B536F05}"/>
              </a:ext>
            </a:extLst>
          </p:cNvPr>
          <p:cNvSpPr>
            <a:spLocks noGrp="1"/>
          </p:cNvSpPr>
          <p:nvPr>
            <p:ph type="pic" sz="quarter" idx="10"/>
          </p:nvPr>
        </p:nvSpPr>
        <p:spPr>
          <a:xfrm>
            <a:off x="0" y="0"/>
            <a:ext cx="3971773" cy="6858000"/>
          </a:xfrm>
          <a:prstGeom prst="rect">
            <a:avLst/>
          </a:prstGeom>
          <a:ln>
            <a:noFill/>
          </a:ln>
        </p:spPr>
        <p:txBody>
          <a:bodyPr anchor="t" anchorCtr="1"/>
          <a:lstStyle>
            <a:lvl1pPr algn="ctr">
              <a:defRPr>
                <a:solidFill>
                  <a:schemeClr val="bg1"/>
                </a:solidFill>
                <a:latin typeface="Segoe UI" panose="020B0502040204020203" pitchFamily="34" charset="0"/>
                <a:cs typeface="Segoe UI" panose="020B0502040204020203" pitchFamily="34" charset="0"/>
              </a:defRPr>
            </a:lvl1pPr>
          </a:lstStyle>
          <a:p>
            <a:r>
              <a:rPr lang="en-US"/>
              <a:t>Click icon to add picture</a:t>
            </a:r>
            <a:endParaRPr lang="en-IS" dirty="0"/>
          </a:p>
        </p:txBody>
      </p:sp>
      <p:sp>
        <p:nvSpPr>
          <p:cNvPr id="6" name="Text Placeholder 9">
            <a:extLst>
              <a:ext uri="{FF2B5EF4-FFF2-40B4-BE49-F238E27FC236}">
                <a16:creationId xmlns:a16="http://schemas.microsoft.com/office/drawing/2014/main" id="{2817761F-E04C-F24A-B500-A1C58C7DC938}"/>
              </a:ext>
            </a:extLst>
          </p:cNvPr>
          <p:cNvSpPr>
            <a:spLocks noGrp="1"/>
          </p:cNvSpPr>
          <p:nvPr>
            <p:ph type="body" sz="quarter" idx="11" hasCustomPrompt="1"/>
          </p:nvPr>
        </p:nvSpPr>
        <p:spPr>
          <a:xfrm>
            <a:off x="4213913" y="326115"/>
            <a:ext cx="6154454" cy="428425"/>
          </a:xfrm>
          <a:prstGeom prst="rect">
            <a:avLst/>
          </a:prstGeom>
        </p:spPr>
        <p:txBody>
          <a:bodyPr/>
          <a:lstStyle>
            <a:lvl1pPr>
              <a:buNone/>
              <a:defRPr sz="3200" b="1" i="0">
                <a:solidFill>
                  <a:schemeClr val="bg1"/>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dirty="0"/>
              <a:t>Insert title</a:t>
            </a:r>
          </a:p>
        </p:txBody>
      </p:sp>
      <p:sp>
        <p:nvSpPr>
          <p:cNvPr id="7" name="Text Placeholder 22">
            <a:extLst>
              <a:ext uri="{FF2B5EF4-FFF2-40B4-BE49-F238E27FC236}">
                <a16:creationId xmlns:a16="http://schemas.microsoft.com/office/drawing/2014/main" id="{020D9B57-1EE4-F643-A334-2ED7F31D8BFC}"/>
              </a:ext>
            </a:extLst>
          </p:cNvPr>
          <p:cNvSpPr>
            <a:spLocks noGrp="1"/>
          </p:cNvSpPr>
          <p:nvPr>
            <p:ph type="body" sz="quarter" idx="12" hasCustomPrompt="1"/>
          </p:nvPr>
        </p:nvSpPr>
        <p:spPr>
          <a:xfrm>
            <a:off x="4213913" y="1060316"/>
            <a:ext cx="7609279" cy="5471569"/>
          </a:xfrm>
          <a:prstGeom prst="rect">
            <a:avLst/>
          </a:prstGeom>
        </p:spPr>
        <p:txBody>
          <a:bodyPr/>
          <a:lstStyle>
            <a:lvl1pPr marL="0">
              <a:lnSpc>
                <a:spcPct val="100000"/>
              </a:lnSpc>
              <a:spcBef>
                <a:spcPts val="1200"/>
              </a:spcBef>
              <a:buNone/>
              <a:defRPr sz="2000">
                <a:solidFill>
                  <a:schemeClr val="bg1"/>
                </a:solidFill>
                <a:latin typeface="Segoe UI" panose="020B0502040204020203" pitchFamily="34" charset="0"/>
                <a:cs typeface="Segoe UI" panose="020B0502040204020203" pitchFamily="34" charset="0"/>
              </a:defRPr>
            </a:lvl1pPr>
            <a:lvl2pPr>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2pPr>
            <a:lvl3pPr>
              <a:lnSpc>
                <a:spcPct val="100000"/>
              </a:lnSpc>
              <a:spcBef>
                <a:spcPts val="1200"/>
              </a:spcBef>
              <a:buNone/>
              <a:defRPr sz="1800">
                <a:solidFill>
                  <a:srgbClr val="313C40"/>
                </a:solidFill>
                <a:latin typeface="Segoe UI" panose="020B0502040204020203" pitchFamily="34" charset="0"/>
                <a:cs typeface="Segoe UI" panose="020B0502040204020203" pitchFamily="34" charset="0"/>
              </a:defRPr>
            </a:lvl3pPr>
            <a:lvl4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4pPr>
            <a:lvl5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dirty="0"/>
              <a:t>Click to add text</a:t>
            </a:r>
            <a:endParaRPr lang="en-IS" dirty="0"/>
          </a:p>
        </p:txBody>
      </p:sp>
    </p:spTree>
    <p:extLst>
      <p:ext uri="{BB962C8B-B14F-4D97-AF65-F5344CB8AC3E}">
        <p14:creationId xmlns:p14="http://schemas.microsoft.com/office/powerpoint/2010/main" val="32827210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nd presenter gradient">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FEDDFE00-E858-8548-8D67-D8CE20A120FE}"/>
              </a:ext>
            </a:extLst>
          </p:cNvPr>
          <p:cNvSpPr>
            <a:spLocks noGrp="1"/>
          </p:cNvSpPr>
          <p:nvPr>
            <p:ph type="body" sz="quarter" idx="11" hasCustomPrompt="1"/>
          </p:nvPr>
        </p:nvSpPr>
        <p:spPr>
          <a:xfrm>
            <a:off x="1381251" y="1642075"/>
            <a:ext cx="9406230" cy="487939"/>
          </a:xfrm>
          <a:prstGeom prst="rect">
            <a:avLst/>
          </a:prstGeom>
        </p:spPr>
        <p:txBody>
          <a:bodyPr anchor="ctr" anchorCtr="0"/>
          <a:lstStyle>
            <a:lvl1pPr marL="0" indent="0" algn="ctr">
              <a:lnSpc>
                <a:spcPct val="100000"/>
              </a:lnSpc>
              <a:spcBef>
                <a:spcPts val="0"/>
              </a:spcBef>
              <a:buNone/>
              <a:defRPr sz="3200" b="1" i="0">
                <a:solidFill>
                  <a:srgbClr val="FFDC8B"/>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dirty="0"/>
              <a:t>Insert title</a:t>
            </a:r>
          </a:p>
        </p:txBody>
      </p:sp>
      <p:sp>
        <p:nvSpPr>
          <p:cNvPr id="5" name="Text Placeholder 22">
            <a:extLst>
              <a:ext uri="{FF2B5EF4-FFF2-40B4-BE49-F238E27FC236}">
                <a16:creationId xmlns:a16="http://schemas.microsoft.com/office/drawing/2014/main" id="{CA7E0B8A-829C-EE49-A176-7E19328EA452}"/>
              </a:ext>
            </a:extLst>
          </p:cNvPr>
          <p:cNvSpPr>
            <a:spLocks noGrp="1"/>
          </p:cNvSpPr>
          <p:nvPr>
            <p:ph type="body" sz="quarter" idx="12" hasCustomPrompt="1"/>
          </p:nvPr>
        </p:nvSpPr>
        <p:spPr>
          <a:xfrm>
            <a:off x="3581246" y="4263591"/>
            <a:ext cx="3524935" cy="369479"/>
          </a:xfrm>
          <a:prstGeom prst="rect">
            <a:avLst/>
          </a:prstGeom>
        </p:spPr>
        <p:txBody>
          <a:bodyPr/>
          <a:lstStyle>
            <a:lvl1pPr marL="0" indent="0">
              <a:lnSpc>
                <a:spcPct val="100000"/>
              </a:lnSpc>
              <a:spcBef>
                <a:spcPts val="0"/>
              </a:spcBef>
              <a:buNone/>
              <a:defRPr sz="2000" b="1">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dirty="0"/>
              <a:t>Enter your name</a:t>
            </a:r>
            <a:endParaRPr lang="en-IS" dirty="0"/>
          </a:p>
        </p:txBody>
      </p:sp>
      <p:sp>
        <p:nvSpPr>
          <p:cNvPr id="6" name="Text Placeholder 22">
            <a:extLst>
              <a:ext uri="{FF2B5EF4-FFF2-40B4-BE49-F238E27FC236}">
                <a16:creationId xmlns:a16="http://schemas.microsoft.com/office/drawing/2014/main" id="{8B04FCC3-E9A5-594C-B932-BB92D8108D62}"/>
              </a:ext>
            </a:extLst>
          </p:cNvPr>
          <p:cNvSpPr>
            <a:spLocks noGrp="1"/>
          </p:cNvSpPr>
          <p:nvPr>
            <p:ph type="body" sz="quarter" idx="13" hasCustomPrompt="1"/>
          </p:nvPr>
        </p:nvSpPr>
        <p:spPr>
          <a:xfrm>
            <a:off x="3581246" y="4652456"/>
            <a:ext cx="3524935" cy="273854"/>
          </a:xfrm>
          <a:prstGeom prst="rect">
            <a:avLst/>
          </a:prstGeom>
        </p:spPr>
        <p:txBody>
          <a:bodyPr lIns="90000" tIns="36000" bIns="36000"/>
          <a:lstStyle>
            <a:lvl1pPr marL="0" indent="0">
              <a:lnSpc>
                <a:spcPct val="100000"/>
              </a:lnSpc>
              <a:spcBef>
                <a:spcPts val="0"/>
              </a:spcBef>
              <a:buNone/>
              <a:defRPr sz="1600" b="0">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dirty="0"/>
              <a:t>Enter your job title</a:t>
            </a:r>
            <a:endParaRPr lang="en-IS" dirty="0"/>
          </a:p>
        </p:txBody>
      </p:sp>
      <p:sp>
        <p:nvSpPr>
          <p:cNvPr id="7" name="Text Placeholder 22">
            <a:extLst>
              <a:ext uri="{FF2B5EF4-FFF2-40B4-BE49-F238E27FC236}">
                <a16:creationId xmlns:a16="http://schemas.microsoft.com/office/drawing/2014/main" id="{38D9C70C-2730-4E44-B8CB-7C5FDCB47DB6}"/>
              </a:ext>
            </a:extLst>
          </p:cNvPr>
          <p:cNvSpPr>
            <a:spLocks noGrp="1"/>
          </p:cNvSpPr>
          <p:nvPr>
            <p:ph type="body" sz="quarter" idx="14" hasCustomPrompt="1"/>
          </p:nvPr>
        </p:nvSpPr>
        <p:spPr>
          <a:xfrm>
            <a:off x="3581246" y="4948332"/>
            <a:ext cx="3524935" cy="273854"/>
          </a:xfrm>
          <a:prstGeom prst="rect">
            <a:avLst/>
          </a:prstGeom>
        </p:spPr>
        <p:txBody>
          <a:bodyPr tIns="36000" bIns="36000"/>
          <a:lstStyle>
            <a:lvl1pPr marL="0" indent="0">
              <a:lnSpc>
                <a:spcPct val="100000"/>
              </a:lnSpc>
              <a:spcBef>
                <a:spcPts val="0"/>
              </a:spcBef>
              <a:buNone/>
              <a:defRPr sz="1200" b="0">
                <a:solidFill>
                  <a:srgbClr val="FFDC8B"/>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dirty="0"/>
              <a:t>+ Add contact info</a:t>
            </a:r>
            <a:endParaRPr lang="en-IS" dirty="0"/>
          </a:p>
        </p:txBody>
      </p:sp>
      <p:sp>
        <p:nvSpPr>
          <p:cNvPr id="8" name="Picture Placeholder 7">
            <a:extLst>
              <a:ext uri="{FF2B5EF4-FFF2-40B4-BE49-F238E27FC236}">
                <a16:creationId xmlns:a16="http://schemas.microsoft.com/office/drawing/2014/main" id="{F57C2985-8B0F-4744-9243-66993EB29B5F}"/>
              </a:ext>
            </a:extLst>
          </p:cNvPr>
          <p:cNvSpPr>
            <a:spLocks noGrp="1"/>
          </p:cNvSpPr>
          <p:nvPr>
            <p:ph type="pic" sz="quarter" idx="10" hasCustomPrompt="1"/>
          </p:nvPr>
        </p:nvSpPr>
        <p:spPr>
          <a:xfrm>
            <a:off x="2490767" y="2550133"/>
            <a:ext cx="1440000" cy="1440000"/>
          </a:xfrm>
          <a:prstGeom prst="rect">
            <a:avLst/>
          </a:prstGeom>
          <a:ln>
            <a:noFill/>
          </a:ln>
        </p:spPr>
        <p:txBody>
          <a:bodyPr anchor="t" anchorCtr="1"/>
          <a:lstStyle>
            <a:lvl1pPr algn="ctr">
              <a:defRPr sz="1800">
                <a:solidFill>
                  <a:schemeClr val="bg1"/>
                </a:solidFill>
                <a:latin typeface="Segoe UI" panose="020B0502040204020203" pitchFamily="34" charset="0"/>
                <a:cs typeface="Segoe UI" panose="020B0502040204020203" pitchFamily="34" charset="0"/>
              </a:defRPr>
            </a:lvl1pPr>
          </a:lstStyle>
          <a:p>
            <a:r>
              <a:rPr lang="en-IS" dirty="0"/>
              <a:t>Profile</a:t>
            </a:r>
          </a:p>
        </p:txBody>
      </p:sp>
      <p:cxnSp>
        <p:nvCxnSpPr>
          <p:cNvPr id="10" name="Straight Connector 9">
            <a:extLst>
              <a:ext uri="{FF2B5EF4-FFF2-40B4-BE49-F238E27FC236}">
                <a16:creationId xmlns:a16="http://schemas.microsoft.com/office/drawing/2014/main" id="{9EB6E1B3-7D18-4142-8D59-500E9B609ADC}"/>
              </a:ext>
            </a:extLst>
          </p:cNvPr>
          <p:cNvCxnSpPr>
            <a:cxnSpLocks/>
          </p:cNvCxnSpPr>
          <p:nvPr userDrawn="1"/>
        </p:nvCxnSpPr>
        <p:spPr>
          <a:xfrm>
            <a:off x="1381252" y="1404520"/>
            <a:ext cx="9406230"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4D990FC-00B3-A940-BB96-744101E43CD1}"/>
              </a:ext>
            </a:extLst>
          </p:cNvPr>
          <p:cNvCxnSpPr>
            <a:cxnSpLocks/>
          </p:cNvCxnSpPr>
          <p:nvPr userDrawn="1"/>
        </p:nvCxnSpPr>
        <p:spPr>
          <a:xfrm>
            <a:off x="7524206" y="5133965"/>
            <a:ext cx="3263276"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EBC132A-0922-974F-8A88-11F6B216298D}"/>
              </a:ext>
            </a:extLst>
          </p:cNvPr>
          <p:cNvSpPr txBox="1"/>
          <p:nvPr userDrawn="1"/>
        </p:nvSpPr>
        <p:spPr>
          <a:xfrm>
            <a:off x="8130513" y="5133965"/>
            <a:ext cx="205066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err="1">
                <a:solidFill>
                  <a:schemeClr val="bg1"/>
                </a:solidFill>
                <a:latin typeface="Segoe UI" panose="020B0502040204020203" pitchFamily="34" charset="0"/>
                <a:cs typeface="Segoe UI" panose="020B0502040204020203" pitchFamily="34" charset="0"/>
              </a:rPr>
              <a:t>www.LSRetail.com</a:t>
            </a:r>
            <a:endParaRPr lang="en-IS" sz="1000" dirty="0">
              <a:solidFill>
                <a:schemeClr val="bg1"/>
              </a:solidFill>
              <a:latin typeface="Segoe UI" panose="020B0502040204020203" pitchFamily="34" charset="0"/>
              <a:cs typeface="Segoe UI" panose="020B0502040204020203" pitchFamily="34" charset="0"/>
            </a:endParaRPr>
          </a:p>
        </p:txBody>
      </p:sp>
      <p:cxnSp>
        <p:nvCxnSpPr>
          <p:cNvPr id="13" name="Straight Connector 12">
            <a:extLst>
              <a:ext uri="{FF2B5EF4-FFF2-40B4-BE49-F238E27FC236}">
                <a16:creationId xmlns:a16="http://schemas.microsoft.com/office/drawing/2014/main" id="{219B86A3-5850-3F46-B317-855A3B2F970F}"/>
              </a:ext>
            </a:extLst>
          </p:cNvPr>
          <p:cNvCxnSpPr>
            <a:cxnSpLocks/>
          </p:cNvCxnSpPr>
          <p:nvPr userDrawn="1"/>
        </p:nvCxnSpPr>
        <p:spPr>
          <a:xfrm>
            <a:off x="1381251" y="5133965"/>
            <a:ext cx="2002029"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pic>
        <p:nvPicPr>
          <p:cNvPr id="16" name="Graphic 15">
            <a:extLst>
              <a:ext uri="{FF2B5EF4-FFF2-40B4-BE49-F238E27FC236}">
                <a16:creationId xmlns:a16="http://schemas.microsoft.com/office/drawing/2014/main" id="{85B74DC6-C536-FC4C-95B0-863952CE438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055084" y="2931342"/>
            <a:ext cx="2195670" cy="674016"/>
          </a:xfrm>
          <a:prstGeom prst="rect">
            <a:avLst/>
          </a:prstGeom>
        </p:spPr>
      </p:pic>
      <p:pic>
        <p:nvPicPr>
          <p:cNvPr id="19" name="Picture 18" descr="Background pattern&#10;&#10;Description automatically generated">
            <a:extLst>
              <a:ext uri="{FF2B5EF4-FFF2-40B4-BE49-F238E27FC236}">
                <a16:creationId xmlns:a16="http://schemas.microsoft.com/office/drawing/2014/main" id="{4949B4DE-A104-9A4C-BDFB-2EF44E7A8246}"/>
              </a:ext>
            </a:extLst>
          </p:cNvPr>
          <p:cNvPicPr>
            <a:picLocks noChangeAspect="1"/>
          </p:cNvPicPr>
          <p:nvPr userDrawn="1"/>
        </p:nvPicPr>
        <p:blipFill>
          <a:blip r:embed="rId4"/>
          <a:stretch>
            <a:fillRect/>
          </a:stretch>
        </p:blipFill>
        <p:spPr>
          <a:xfrm rot="13500000">
            <a:off x="4830417" y="3187622"/>
            <a:ext cx="2817967" cy="2450085"/>
          </a:xfrm>
          <a:prstGeom prst="rect">
            <a:avLst/>
          </a:prstGeom>
        </p:spPr>
      </p:pic>
      <p:pic>
        <p:nvPicPr>
          <p:cNvPr id="22" name="Picture 21" descr="Background pattern&#10;&#10;Description automatically generated">
            <a:extLst>
              <a:ext uri="{FF2B5EF4-FFF2-40B4-BE49-F238E27FC236}">
                <a16:creationId xmlns:a16="http://schemas.microsoft.com/office/drawing/2014/main" id="{06BF8495-4172-0B43-B949-68A46D2C4C61}"/>
              </a:ext>
            </a:extLst>
          </p:cNvPr>
          <p:cNvPicPr>
            <a:picLocks noChangeAspect="1"/>
          </p:cNvPicPr>
          <p:nvPr userDrawn="1"/>
        </p:nvPicPr>
        <p:blipFill rotWithShape="1">
          <a:blip r:embed="rId5">
            <a:alphaModFix amt="80000"/>
          </a:blip>
          <a:srcRect b="10577"/>
          <a:stretch/>
        </p:blipFill>
        <p:spPr>
          <a:xfrm>
            <a:off x="1836372" y="2939080"/>
            <a:ext cx="2079961" cy="1713361"/>
          </a:xfrm>
          <a:prstGeom prst="rect">
            <a:avLst/>
          </a:prstGeom>
        </p:spPr>
      </p:pic>
    </p:spTree>
    <p:extLst>
      <p:ext uri="{BB962C8B-B14F-4D97-AF65-F5344CB8AC3E}">
        <p14:creationId xmlns:p14="http://schemas.microsoft.com/office/powerpoint/2010/main" val="189282314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nd 2 presenters gradient">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FEDDFE00-E858-8548-8D67-D8CE20A120FE}"/>
              </a:ext>
            </a:extLst>
          </p:cNvPr>
          <p:cNvSpPr>
            <a:spLocks noGrp="1"/>
          </p:cNvSpPr>
          <p:nvPr>
            <p:ph type="body" sz="quarter" idx="11" hasCustomPrompt="1"/>
          </p:nvPr>
        </p:nvSpPr>
        <p:spPr>
          <a:xfrm>
            <a:off x="1392885" y="1483051"/>
            <a:ext cx="9406230" cy="465290"/>
          </a:xfrm>
          <a:prstGeom prst="rect">
            <a:avLst/>
          </a:prstGeom>
        </p:spPr>
        <p:txBody>
          <a:bodyPr anchor="ctr" anchorCtr="0"/>
          <a:lstStyle>
            <a:lvl1pPr marL="0" indent="0" algn="ctr">
              <a:lnSpc>
                <a:spcPct val="100000"/>
              </a:lnSpc>
              <a:spcBef>
                <a:spcPts val="0"/>
              </a:spcBef>
              <a:buNone/>
              <a:defRPr sz="3200" b="1" i="0">
                <a:solidFill>
                  <a:srgbClr val="FFDC8B"/>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dirty="0"/>
              <a:t>Insert title</a:t>
            </a:r>
          </a:p>
        </p:txBody>
      </p:sp>
      <p:sp>
        <p:nvSpPr>
          <p:cNvPr id="5" name="Text Placeholder 22">
            <a:extLst>
              <a:ext uri="{FF2B5EF4-FFF2-40B4-BE49-F238E27FC236}">
                <a16:creationId xmlns:a16="http://schemas.microsoft.com/office/drawing/2014/main" id="{CA7E0B8A-829C-EE49-A176-7E19328EA452}"/>
              </a:ext>
            </a:extLst>
          </p:cNvPr>
          <p:cNvSpPr>
            <a:spLocks noGrp="1"/>
          </p:cNvSpPr>
          <p:nvPr>
            <p:ph type="body" sz="quarter" idx="12" hasCustomPrompt="1"/>
          </p:nvPr>
        </p:nvSpPr>
        <p:spPr>
          <a:xfrm>
            <a:off x="2456776" y="4246941"/>
            <a:ext cx="3338692" cy="369479"/>
          </a:xfrm>
          <a:prstGeom prst="rect">
            <a:avLst/>
          </a:prstGeom>
        </p:spPr>
        <p:txBody>
          <a:bodyPr/>
          <a:lstStyle>
            <a:lvl1pPr marL="0" indent="0" algn="ctr">
              <a:lnSpc>
                <a:spcPct val="100000"/>
              </a:lnSpc>
              <a:spcBef>
                <a:spcPts val="0"/>
              </a:spcBef>
              <a:buNone/>
              <a:defRPr sz="1600" b="1">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dirty="0"/>
              <a:t>Enter your name</a:t>
            </a:r>
            <a:endParaRPr lang="en-IS" dirty="0"/>
          </a:p>
        </p:txBody>
      </p:sp>
      <p:sp>
        <p:nvSpPr>
          <p:cNvPr id="6" name="Text Placeholder 22">
            <a:extLst>
              <a:ext uri="{FF2B5EF4-FFF2-40B4-BE49-F238E27FC236}">
                <a16:creationId xmlns:a16="http://schemas.microsoft.com/office/drawing/2014/main" id="{8B04FCC3-E9A5-594C-B932-BB92D8108D62}"/>
              </a:ext>
            </a:extLst>
          </p:cNvPr>
          <p:cNvSpPr>
            <a:spLocks noGrp="1"/>
          </p:cNvSpPr>
          <p:nvPr>
            <p:ph type="body" sz="quarter" idx="13" hasCustomPrompt="1"/>
          </p:nvPr>
        </p:nvSpPr>
        <p:spPr>
          <a:xfrm>
            <a:off x="2456776" y="4635806"/>
            <a:ext cx="3338692" cy="273854"/>
          </a:xfrm>
          <a:prstGeom prst="rect">
            <a:avLst/>
          </a:prstGeom>
        </p:spPr>
        <p:txBody>
          <a:bodyPr lIns="90000" tIns="36000" bIns="36000"/>
          <a:lstStyle>
            <a:lvl1pPr marL="0" indent="0" algn="ctr">
              <a:lnSpc>
                <a:spcPct val="100000"/>
              </a:lnSpc>
              <a:spcBef>
                <a:spcPts val="0"/>
              </a:spcBef>
              <a:buNone/>
              <a:defRPr sz="1400" b="0">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dirty="0"/>
              <a:t>Enter your job title</a:t>
            </a:r>
            <a:endParaRPr lang="en-IS" dirty="0"/>
          </a:p>
        </p:txBody>
      </p:sp>
      <p:sp>
        <p:nvSpPr>
          <p:cNvPr id="8" name="Picture Placeholder 7">
            <a:extLst>
              <a:ext uri="{FF2B5EF4-FFF2-40B4-BE49-F238E27FC236}">
                <a16:creationId xmlns:a16="http://schemas.microsoft.com/office/drawing/2014/main" id="{F57C2985-8B0F-4744-9243-66993EB29B5F}"/>
              </a:ext>
            </a:extLst>
          </p:cNvPr>
          <p:cNvSpPr>
            <a:spLocks noGrp="1"/>
          </p:cNvSpPr>
          <p:nvPr>
            <p:ph type="pic" sz="quarter" idx="10" hasCustomPrompt="1"/>
          </p:nvPr>
        </p:nvSpPr>
        <p:spPr>
          <a:xfrm>
            <a:off x="3406122" y="2533483"/>
            <a:ext cx="1440000" cy="1440000"/>
          </a:xfrm>
          <a:prstGeom prst="rect">
            <a:avLst/>
          </a:prstGeom>
          <a:ln>
            <a:noFill/>
          </a:ln>
        </p:spPr>
        <p:txBody>
          <a:bodyPr anchor="t" anchorCtr="1"/>
          <a:lstStyle>
            <a:lvl1pPr algn="ctr">
              <a:defRPr sz="1800">
                <a:solidFill>
                  <a:schemeClr val="bg1"/>
                </a:solidFill>
                <a:latin typeface="Segoe UI" panose="020B0502040204020203" pitchFamily="34" charset="0"/>
                <a:cs typeface="Segoe UI" panose="020B0502040204020203" pitchFamily="34" charset="0"/>
              </a:defRPr>
            </a:lvl1pPr>
          </a:lstStyle>
          <a:p>
            <a:r>
              <a:rPr lang="en-IS" dirty="0"/>
              <a:t>Profile</a:t>
            </a:r>
          </a:p>
        </p:txBody>
      </p:sp>
      <p:cxnSp>
        <p:nvCxnSpPr>
          <p:cNvPr id="10" name="Straight Connector 9">
            <a:extLst>
              <a:ext uri="{FF2B5EF4-FFF2-40B4-BE49-F238E27FC236}">
                <a16:creationId xmlns:a16="http://schemas.microsoft.com/office/drawing/2014/main" id="{9EB6E1B3-7D18-4142-8D59-500E9B609ADC}"/>
              </a:ext>
            </a:extLst>
          </p:cNvPr>
          <p:cNvCxnSpPr>
            <a:cxnSpLocks/>
          </p:cNvCxnSpPr>
          <p:nvPr userDrawn="1"/>
        </p:nvCxnSpPr>
        <p:spPr>
          <a:xfrm>
            <a:off x="1392885" y="1245496"/>
            <a:ext cx="9406230"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19B86A3-5850-3F46-B317-855A3B2F970F}"/>
              </a:ext>
            </a:extLst>
          </p:cNvPr>
          <p:cNvCxnSpPr>
            <a:cxnSpLocks/>
          </p:cNvCxnSpPr>
          <p:nvPr userDrawn="1"/>
        </p:nvCxnSpPr>
        <p:spPr>
          <a:xfrm>
            <a:off x="3125108" y="5117315"/>
            <a:ext cx="2002029"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pic>
        <p:nvPicPr>
          <p:cNvPr id="19" name="Picture 18" descr="Background pattern&#10;&#10;Description automatically generated">
            <a:extLst>
              <a:ext uri="{FF2B5EF4-FFF2-40B4-BE49-F238E27FC236}">
                <a16:creationId xmlns:a16="http://schemas.microsoft.com/office/drawing/2014/main" id="{4949B4DE-A104-9A4C-BDFB-2EF44E7A8246}"/>
              </a:ext>
            </a:extLst>
          </p:cNvPr>
          <p:cNvPicPr>
            <a:picLocks noChangeAspect="1"/>
          </p:cNvPicPr>
          <p:nvPr userDrawn="1"/>
        </p:nvPicPr>
        <p:blipFill>
          <a:blip r:embed="rId2"/>
          <a:stretch>
            <a:fillRect/>
          </a:stretch>
        </p:blipFill>
        <p:spPr>
          <a:xfrm rot="2700000">
            <a:off x="4572001" y="3547174"/>
            <a:ext cx="2817967" cy="2450085"/>
          </a:xfrm>
          <a:prstGeom prst="rect">
            <a:avLst/>
          </a:prstGeom>
        </p:spPr>
      </p:pic>
      <p:pic>
        <p:nvPicPr>
          <p:cNvPr id="14" name="Graphic 13">
            <a:extLst>
              <a:ext uri="{FF2B5EF4-FFF2-40B4-BE49-F238E27FC236}">
                <a16:creationId xmlns:a16="http://schemas.microsoft.com/office/drawing/2014/main" id="{34183842-239F-3145-8DE1-C724966E93D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280816" y="462248"/>
            <a:ext cx="1630368" cy="500484"/>
          </a:xfrm>
          <a:prstGeom prst="rect">
            <a:avLst/>
          </a:prstGeom>
        </p:spPr>
      </p:pic>
      <p:sp>
        <p:nvSpPr>
          <p:cNvPr id="15" name="Text Placeholder 22">
            <a:extLst>
              <a:ext uri="{FF2B5EF4-FFF2-40B4-BE49-F238E27FC236}">
                <a16:creationId xmlns:a16="http://schemas.microsoft.com/office/drawing/2014/main" id="{E776E937-D4E5-4A4D-8A58-AC58FC81555F}"/>
              </a:ext>
            </a:extLst>
          </p:cNvPr>
          <p:cNvSpPr>
            <a:spLocks noGrp="1"/>
          </p:cNvSpPr>
          <p:nvPr>
            <p:ph type="body" sz="quarter" idx="14" hasCustomPrompt="1"/>
          </p:nvPr>
        </p:nvSpPr>
        <p:spPr>
          <a:xfrm>
            <a:off x="6421708" y="4246941"/>
            <a:ext cx="3338692" cy="369479"/>
          </a:xfrm>
          <a:prstGeom prst="rect">
            <a:avLst/>
          </a:prstGeom>
        </p:spPr>
        <p:txBody>
          <a:bodyPr/>
          <a:lstStyle>
            <a:lvl1pPr marL="0" indent="0" algn="ctr">
              <a:lnSpc>
                <a:spcPct val="100000"/>
              </a:lnSpc>
              <a:spcBef>
                <a:spcPts val="0"/>
              </a:spcBef>
              <a:buNone/>
              <a:defRPr sz="1600" b="1">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dirty="0"/>
              <a:t>Enter your name</a:t>
            </a:r>
            <a:endParaRPr lang="en-IS" dirty="0"/>
          </a:p>
        </p:txBody>
      </p:sp>
      <p:sp>
        <p:nvSpPr>
          <p:cNvPr id="17" name="Text Placeholder 22">
            <a:extLst>
              <a:ext uri="{FF2B5EF4-FFF2-40B4-BE49-F238E27FC236}">
                <a16:creationId xmlns:a16="http://schemas.microsoft.com/office/drawing/2014/main" id="{3A7DC782-85E9-3F4F-896A-2E426809F4E8}"/>
              </a:ext>
            </a:extLst>
          </p:cNvPr>
          <p:cNvSpPr>
            <a:spLocks noGrp="1"/>
          </p:cNvSpPr>
          <p:nvPr>
            <p:ph type="body" sz="quarter" idx="15" hasCustomPrompt="1"/>
          </p:nvPr>
        </p:nvSpPr>
        <p:spPr>
          <a:xfrm>
            <a:off x="6421708" y="4635806"/>
            <a:ext cx="3338692" cy="273854"/>
          </a:xfrm>
          <a:prstGeom prst="rect">
            <a:avLst/>
          </a:prstGeom>
        </p:spPr>
        <p:txBody>
          <a:bodyPr lIns="90000" tIns="36000" bIns="36000"/>
          <a:lstStyle>
            <a:lvl1pPr marL="0" indent="0" algn="ctr">
              <a:lnSpc>
                <a:spcPct val="100000"/>
              </a:lnSpc>
              <a:spcBef>
                <a:spcPts val="0"/>
              </a:spcBef>
              <a:buNone/>
              <a:defRPr sz="1400" b="0">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dirty="0"/>
              <a:t>Enter your job title</a:t>
            </a:r>
            <a:endParaRPr lang="en-IS" dirty="0"/>
          </a:p>
        </p:txBody>
      </p:sp>
      <p:sp>
        <p:nvSpPr>
          <p:cNvPr id="18" name="Picture Placeholder 7">
            <a:extLst>
              <a:ext uri="{FF2B5EF4-FFF2-40B4-BE49-F238E27FC236}">
                <a16:creationId xmlns:a16="http://schemas.microsoft.com/office/drawing/2014/main" id="{7F3A82E1-FBE5-CF4E-B782-37A3528CCFD4}"/>
              </a:ext>
            </a:extLst>
          </p:cNvPr>
          <p:cNvSpPr>
            <a:spLocks noGrp="1"/>
          </p:cNvSpPr>
          <p:nvPr>
            <p:ph type="pic" sz="quarter" idx="16" hasCustomPrompt="1"/>
          </p:nvPr>
        </p:nvSpPr>
        <p:spPr>
          <a:xfrm>
            <a:off x="7371054" y="2533483"/>
            <a:ext cx="1440000" cy="1440000"/>
          </a:xfrm>
          <a:prstGeom prst="rect">
            <a:avLst/>
          </a:prstGeom>
          <a:ln>
            <a:noFill/>
          </a:ln>
        </p:spPr>
        <p:txBody>
          <a:bodyPr anchor="t" anchorCtr="1"/>
          <a:lstStyle>
            <a:lvl1pPr algn="ctr">
              <a:defRPr sz="1800">
                <a:solidFill>
                  <a:schemeClr val="bg1"/>
                </a:solidFill>
                <a:latin typeface="Segoe UI" panose="020B0502040204020203" pitchFamily="34" charset="0"/>
                <a:cs typeface="Segoe UI" panose="020B0502040204020203" pitchFamily="34" charset="0"/>
              </a:defRPr>
            </a:lvl1pPr>
          </a:lstStyle>
          <a:p>
            <a:r>
              <a:rPr lang="en-IS" dirty="0"/>
              <a:t>Profile</a:t>
            </a:r>
          </a:p>
        </p:txBody>
      </p:sp>
      <p:cxnSp>
        <p:nvCxnSpPr>
          <p:cNvPr id="20" name="Straight Connector 19">
            <a:extLst>
              <a:ext uri="{FF2B5EF4-FFF2-40B4-BE49-F238E27FC236}">
                <a16:creationId xmlns:a16="http://schemas.microsoft.com/office/drawing/2014/main" id="{E5967BE1-0290-FD4C-80F1-0C99FC84F9BC}"/>
              </a:ext>
            </a:extLst>
          </p:cNvPr>
          <p:cNvCxnSpPr>
            <a:cxnSpLocks/>
          </p:cNvCxnSpPr>
          <p:nvPr userDrawn="1"/>
        </p:nvCxnSpPr>
        <p:spPr>
          <a:xfrm>
            <a:off x="7090040" y="5117315"/>
            <a:ext cx="2002029"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101162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nd 3 presenters gradient">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FEDDFE00-E858-8548-8D67-D8CE20A120FE}"/>
              </a:ext>
            </a:extLst>
          </p:cNvPr>
          <p:cNvSpPr>
            <a:spLocks noGrp="1"/>
          </p:cNvSpPr>
          <p:nvPr>
            <p:ph type="body" sz="quarter" idx="11" hasCustomPrompt="1"/>
          </p:nvPr>
        </p:nvSpPr>
        <p:spPr>
          <a:xfrm>
            <a:off x="1392885" y="1483051"/>
            <a:ext cx="9406230" cy="465290"/>
          </a:xfrm>
          <a:prstGeom prst="rect">
            <a:avLst/>
          </a:prstGeom>
        </p:spPr>
        <p:txBody>
          <a:bodyPr anchor="ctr" anchorCtr="0"/>
          <a:lstStyle>
            <a:lvl1pPr marL="0" indent="0" algn="ctr">
              <a:lnSpc>
                <a:spcPct val="100000"/>
              </a:lnSpc>
              <a:spcBef>
                <a:spcPts val="0"/>
              </a:spcBef>
              <a:buNone/>
              <a:defRPr sz="3200" b="1" i="0">
                <a:solidFill>
                  <a:srgbClr val="FFDC8B"/>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dirty="0"/>
              <a:t>Insert title</a:t>
            </a:r>
          </a:p>
        </p:txBody>
      </p:sp>
      <p:sp>
        <p:nvSpPr>
          <p:cNvPr id="5" name="Text Placeholder 22">
            <a:extLst>
              <a:ext uri="{FF2B5EF4-FFF2-40B4-BE49-F238E27FC236}">
                <a16:creationId xmlns:a16="http://schemas.microsoft.com/office/drawing/2014/main" id="{CA7E0B8A-829C-EE49-A176-7E19328EA452}"/>
              </a:ext>
            </a:extLst>
          </p:cNvPr>
          <p:cNvSpPr>
            <a:spLocks noGrp="1"/>
          </p:cNvSpPr>
          <p:nvPr>
            <p:ph type="body" sz="quarter" idx="12" hasCustomPrompt="1"/>
          </p:nvPr>
        </p:nvSpPr>
        <p:spPr>
          <a:xfrm>
            <a:off x="461722" y="4263591"/>
            <a:ext cx="3338692" cy="369479"/>
          </a:xfrm>
          <a:prstGeom prst="rect">
            <a:avLst/>
          </a:prstGeom>
        </p:spPr>
        <p:txBody>
          <a:bodyPr/>
          <a:lstStyle>
            <a:lvl1pPr marL="0" indent="0" algn="ctr">
              <a:lnSpc>
                <a:spcPct val="100000"/>
              </a:lnSpc>
              <a:spcBef>
                <a:spcPts val="0"/>
              </a:spcBef>
              <a:buNone/>
              <a:defRPr sz="1600" b="1">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dirty="0"/>
              <a:t>Enter your name</a:t>
            </a:r>
            <a:endParaRPr lang="en-IS" dirty="0"/>
          </a:p>
        </p:txBody>
      </p:sp>
      <p:sp>
        <p:nvSpPr>
          <p:cNvPr id="6" name="Text Placeholder 22">
            <a:extLst>
              <a:ext uri="{FF2B5EF4-FFF2-40B4-BE49-F238E27FC236}">
                <a16:creationId xmlns:a16="http://schemas.microsoft.com/office/drawing/2014/main" id="{8B04FCC3-E9A5-594C-B932-BB92D8108D62}"/>
              </a:ext>
            </a:extLst>
          </p:cNvPr>
          <p:cNvSpPr>
            <a:spLocks noGrp="1"/>
          </p:cNvSpPr>
          <p:nvPr>
            <p:ph type="body" sz="quarter" idx="13" hasCustomPrompt="1"/>
          </p:nvPr>
        </p:nvSpPr>
        <p:spPr>
          <a:xfrm>
            <a:off x="461722" y="4652456"/>
            <a:ext cx="3338692" cy="273854"/>
          </a:xfrm>
          <a:prstGeom prst="rect">
            <a:avLst/>
          </a:prstGeom>
        </p:spPr>
        <p:txBody>
          <a:bodyPr lIns="90000" tIns="36000" bIns="36000"/>
          <a:lstStyle>
            <a:lvl1pPr marL="0" indent="0" algn="ctr">
              <a:lnSpc>
                <a:spcPct val="100000"/>
              </a:lnSpc>
              <a:spcBef>
                <a:spcPts val="0"/>
              </a:spcBef>
              <a:buNone/>
              <a:defRPr sz="1400" b="0">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dirty="0"/>
              <a:t>Enter your job title</a:t>
            </a:r>
            <a:endParaRPr lang="en-IS" dirty="0"/>
          </a:p>
        </p:txBody>
      </p:sp>
      <p:sp>
        <p:nvSpPr>
          <p:cNvPr id="8" name="Picture Placeholder 7">
            <a:extLst>
              <a:ext uri="{FF2B5EF4-FFF2-40B4-BE49-F238E27FC236}">
                <a16:creationId xmlns:a16="http://schemas.microsoft.com/office/drawing/2014/main" id="{F57C2985-8B0F-4744-9243-66993EB29B5F}"/>
              </a:ext>
            </a:extLst>
          </p:cNvPr>
          <p:cNvSpPr>
            <a:spLocks noGrp="1"/>
          </p:cNvSpPr>
          <p:nvPr>
            <p:ph type="pic" sz="quarter" idx="10" hasCustomPrompt="1"/>
          </p:nvPr>
        </p:nvSpPr>
        <p:spPr>
          <a:xfrm>
            <a:off x="1411068" y="2550133"/>
            <a:ext cx="1440000" cy="1440000"/>
          </a:xfrm>
          <a:prstGeom prst="rect">
            <a:avLst/>
          </a:prstGeom>
          <a:ln>
            <a:noFill/>
          </a:ln>
        </p:spPr>
        <p:txBody>
          <a:bodyPr anchor="t" anchorCtr="1"/>
          <a:lstStyle>
            <a:lvl1pPr algn="ctr">
              <a:defRPr sz="1800">
                <a:solidFill>
                  <a:schemeClr val="bg1"/>
                </a:solidFill>
                <a:latin typeface="Segoe UI" panose="020B0502040204020203" pitchFamily="34" charset="0"/>
                <a:cs typeface="Segoe UI" panose="020B0502040204020203" pitchFamily="34" charset="0"/>
              </a:defRPr>
            </a:lvl1pPr>
          </a:lstStyle>
          <a:p>
            <a:r>
              <a:rPr lang="en-IS" dirty="0"/>
              <a:t>Profile</a:t>
            </a:r>
          </a:p>
        </p:txBody>
      </p:sp>
      <p:cxnSp>
        <p:nvCxnSpPr>
          <p:cNvPr id="10" name="Straight Connector 9">
            <a:extLst>
              <a:ext uri="{FF2B5EF4-FFF2-40B4-BE49-F238E27FC236}">
                <a16:creationId xmlns:a16="http://schemas.microsoft.com/office/drawing/2014/main" id="{9EB6E1B3-7D18-4142-8D59-500E9B609ADC}"/>
              </a:ext>
            </a:extLst>
          </p:cNvPr>
          <p:cNvCxnSpPr>
            <a:cxnSpLocks/>
          </p:cNvCxnSpPr>
          <p:nvPr userDrawn="1"/>
        </p:nvCxnSpPr>
        <p:spPr>
          <a:xfrm>
            <a:off x="1392885" y="1245496"/>
            <a:ext cx="9406230"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19B86A3-5850-3F46-B317-855A3B2F970F}"/>
              </a:ext>
            </a:extLst>
          </p:cNvPr>
          <p:cNvCxnSpPr>
            <a:cxnSpLocks/>
          </p:cNvCxnSpPr>
          <p:nvPr userDrawn="1"/>
        </p:nvCxnSpPr>
        <p:spPr>
          <a:xfrm>
            <a:off x="1130054" y="5133965"/>
            <a:ext cx="2002029"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pic>
        <p:nvPicPr>
          <p:cNvPr id="19" name="Picture 18" descr="Background pattern&#10;&#10;Description automatically generated">
            <a:extLst>
              <a:ext uri="{FF2B5EF4-FFF2-40B4-BE49-F238E27FC236}">
                <a16:creationId xmlns:a16="http://schemas.microsoft.com/office/drawing/2014/main" id="{4949B4DE-A104-9A4C-BDFB-2EF44E7A8246}"/>
              </a:ext>
            </a:extLst>
          </p:cNvPr>
          <p:cNvPicPr>
            <a:picLocks noChangeAspect="1"/>
          </p:cNvPicPr>
          <p:nvPr userDrawn="1"/>
        </p:nvPicPr>
        <p:blipFill>
          <a:blip r:embed="rId2"/>
          <a:stretch>
            <a:fillRect/>
          </a:stretch>
        </p:blipFill>
        <p:spPr>
          <a:xfrm rot="2700000">
            <a:off x="4572001" y="3547174"/>
            <a:ext cx="2817967" cy="2450085"/>
          </a:xfrm>
          <a:prstGeom prst="rect">
            <a:avLst/>
          </a:prstGeom>
        </p:spPr>
      </p:pic>
      <p:sp>
        <p:nvSpPr>
          <p:cNvPr id="15" name="Text Placeholder 22">
            <a:extLst>
              <a:ext uri="{FF2B5EF4-FFF2-40B4-BE49-F238E27FC236}">
                <a16:creationId xmlns:a16="http://schemas.microsoft.com/office/drawing/2014/main" id="{E776E937-D4E5-4A4D-8A58-AC58FC81555F}"/>
              </a:ext>
            </a:extLst>
          </p:cNvPr>
          <p:cNvSpPr>
            <a:spLocks noGrp="1"/>
          </p:cNvSpPr>
          <p:nvPr>
            <p:ph type="body" sz="quarter" idx="14" hasCustomPrompt="1"/>
          </p:nvPr>
        </p:nvSpPr>
        <p:spPr>
          <a:xfrm>
            <a:off x="4426654" y="4263591"/>
            <a:ext cx="3338692" cy="369479"/>
          </a:xfrm>
          <a:prstGeom prst="rect">
            <a:avLst/>
          </a:prstGeom>
        </p:spPr>
        <p:txBody>
          <a:bodyPr/>
          <a:lstStyle>
            <a:lvl1pPr marL="0" indent="0" algn="ctr">
              <a:lnSpc>
                <a:spcPct val="100000"/>
              </a:lnSpc>
              <a:spcBef>
                <a:spcPts val="0"/>
              </a:spcBef>
              <a:buNone/>
              <a:defRPr sz="1600" b="1">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dirty="0"/>
              <a:t>Enter your name</a:t>
            </a:r>
            <a:endParaRPr lang="en-IS" dirty="0"/>
          </a:p>
        </p:txBody>
      </p:sp>
      <p:sp>
        <p:nvSpPr>
          <p:cNvPr id="17" name="Text Placeholder 22">
            <a:extLst>
              <a:ext uri="{FF2B5EF4-FFF2-40B4-BE49-F238E27FC236}">
                <a16:creationId xmlns:a16="http://schemas.microsoft.com/office/drawing/2014/main" id="{3A7DC782-85E9-3F4F-896A-2E426809F4E8}"/>
              </a:ext>
            </a:extLst>
          </p:cNvPr>
          <p:cNvSpPr>
            <a:spLocks noGrp="1"/>
          </p:cNvSpPr>
          <p:nvPr>
            <p:ph type="body" sz="quarter" idx="15" hasCustomPrompt="1"/>
          </p:nvPr>
        </p:nvSpPr>
        <p:spPr>
          <a:xfrm>
            <a:off x="4426654" y="4652456"/>
            <a:ext cx="3338692" cy="273854"/>
          </a:xfrm>
          <a:prstGeom prst="rect">
            <a:avLst/>
          </a:prstGeom>
        </p:spPr>
        <p:txBody>
          <a:bodyPr lIns="90000" tIns="36000" bIns="36000"/>
          <a:lstStyle>
            <a:lvl1pPr marL="0" indent="0" algn="ctr">
              <a:lnSpc>
                <a:spcPct val="100000"/>
              </a:lnSpc>
              <a:spcBef>
                <a:spcPts val="0"/>
              </a:spcBef>
              <a:buNone/>
              <a:defRPr sz="1400" b="0">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dirty="0"/>
              <a:t>Enter your job title</a:t>
            </a:r>
            <a:endParaRPr lang="en-IS" dirty="0"/>
          </a:p>
        </p:txBody>
      </p:sp>
      <p:sp>
        <p:nvSpPr>
          <p:cNvPr id="18" name="Picture Placeholder 7">
            <a:extLst>
              <a:ext uri="{FF2B5EF4-FFF2-40B4-BE49-F238E27FC236}">
                <a16:creationId xmlns:a16="http://schemas.microsoft.com/office/drawing/2014/main" id="{7F3A82E1-FBE5-CF4E-B782-37A3528CCFD4}"/>
              </a:ext>
            </a:extLst>
          </p:cNvPr>
          <p:cNvSpPr>
            <a:spLocks noGrp="1"/>
          </p:cNvSpPr>
          <p:nvPr>
            <p:ph type="pic" sz="quarter" idx="16" hasCustomPrompt="1"/>
          </p:nvPr>
        </p:nvSpPr>
        <p:spPr>
          <a:xfrm>
            <a:off x="5376000" y="2550133"/>
            <a:ext cx="1440000" cy="1440000"/>
          </a:xfrm>
          <a:prstGeom prst="rect">
            <a:avLst/>
          </a:prstGeom>
          <a:ln>
            <a:noFill/>
          </a:ln>
        </p:spPr>
        <p:txBody>
          <a:bodyPr anchor="t" anchorCtr="1"/>
          <a:lstStyle>
            <a:lvl1pPr algn="ctr">
              <a:defRPr sz="1800">
                <a:solidFill>
                  <a:schemeClr val="bg1"/>
                </a:solidFill>
                <a:latin typeface="Segoe UI" panose="020B0502040204020203" pitchFamily="34" charset="0"/>
                <a:cs typeface="Segoe UI" panose="020B0502040204020203" pitchFamily="34" charset="0"/>
              </a:defRPr>
            </a:lvl1pPr>
          </a:lstStyle>
          <a:p>
            <a:r>
              <a:rPr lang="en-IS" dirty="0"/>
              <a:t>Profile</a:t>
            </a:r>
          </a:p>
        </p:txBody>
      </p:sp>
      <p:cxnSp>
        <p:nvCxnSpPr>
          <p:cNvPr id="20" name="Straight Connector 19">
            <a:extLst>
              <a:ext uri="{FF2B5EF4-FFF2-40B4-BE49-F238E27FC236}">
                <a16:creationId xmlns:a16="http://schemas.microsoft.com/office/drawing/2014/main" id="{E5967BE1-0290-FD4C-80F1-0C99FC84F9BC}"/>
              </a:ext>
            </a:extLst>
          </p:cNvPr>
          <p:cNvCxnSpPr>
            <a:cxnSpLocks/>
          </p:cNvCxnSpPr>
          <p:nvPr userDrawn="1"/>
        </p:nvCxnSpPr>
        <p:spPr>
          <a:xfrm>
            <a:off x="5094986" y="5133965"/>
            <a:ext cx="2002029"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sp>
        <p:nvSpPr>
          <p:cNvPr id="21" name="Text Placeholder 22">
            <a:extLst>
              <a:ext uri="{FF2B5EF4-FFF2-40B4-BE49-F238E27FC236}">
                <a16:creationId xmlns:a16="http://schemas.microsoft.com/office/drawing/2014/main" id="{EAFCBB06-2F42-9549-BC2C-0384FFBF55C8}"/>
              </a:ext>
            </a:extLst>
          </p:cNvPr>
          <p:cNvSpPr>
            <a:spLocks noGrp="1"/>
          </p:cNvSpPr>
          <p:nvPr>
            <p:ph type="body" sz="quarter" idx="17" hasCustomPrompt="1"/>
          </p:nvPr>
        </p:nvSpPr>
        <p:spPr>
          <a:xfrm>
            <a:off x="8401331" y="4263591"/>
            <a:ext cx="3338692" cy="369479"/>
          </a:xfrm>
          <a:prstGeom prst="rect">
            <a:avLst/>
          </a:prstGeom>
        </p:spPr>
        <p:txBody>
          <a:bodyPr/>
          <a:lstStyle>
            <a:lvl1pPr marL="0" indent="0" algn="ctr">
              <a:lnSpc>
                <a:spcPct val="100000"/>
              </a:lnSpc>
              <a:spcBef>
                <a:spcPts val="0"/>
              </a:spcBef>
              <a:buNone/>
              <a:defRPr sz="1600" b="1">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dirty="0"/>
              <a:t>Enter your name</a:t>
            </a:r>
            <a:endParaRPr lang="en-IS" dirty="0"/>
          </a:p>
        </p:txBody>
      </p:sp>
      <p:sp>
        <p:nvSpPr>
          <p:cNvPr id="23" name="Text Placeholder 22">
            <a:extLst>
              <a:ext uri="{FF2B5EF4-FFF2-40B4-BE49-F238E27FC236}">
                <a16:creationId xmlns:a16="http://schemas.microsoft.com/office/drawing/2014/main" id="{315E8185-86B5-E640-B9F5-4C2A39F44C02}"/>
              </a:ext>
            </a:extLst>
          </p:cNvPr>
          <p:cNvSpPr>
            <a:spLocks noGrp="1"/>
          </p:cNvSpPr>
          <p:nvPr>
            <p:ph type="body" sz="quarter" idx="18" hasCustomPrompt="1"/>
          </p:nvPr>
        </p:nvSpPr>
        <p:spPr>
          <a:xfrm>
            <a:off x="8401331" y="4652456"/>
            <a:ext cx="3338692" cy="273854"/>
          </a:xfrm>
          <a:prstGeom prst="rect">
            <a:avLst/>
          </a:prstGeom>
        </p:spPr>
        <p:txBody>
          <a:bodyPr lIns="90000" tIns="36000" bIns="36000"/>
          <a:lstStyle>
            <a:lvl1pPr marL="0" indent="0" algn="ctr">
              <a:lnSpc>
                <a:spcPct val="100000"/>
              </a:lnSpc>
              <a:spcBef>
                <a:spcPts val="0"/>
              </a:spcBef>
              <a:buNone/>
              <a:defRPr sz="1400" b="0">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dirty="0"/>
              <a:t>Enter your job title</a:t>
            </a:r>
            <a:endParaRPr lang="en-IS" dirty="0"/>
          </a:p>
        </p:txBody>
      </p:sp>
      <p:sp>
        <p:nvSpPr>
          <p:cNvPr id="24" name="Picture Placeholder 7">
            <a:extLst>
              <a:ext uri="{FF2B5EF4-FFF2-40B4-BE49-F238E27FC236}">
                <a16:creationId xmlns:a16="http://schemas.microsoft.com/office/drawing/2014/main" id="{356B376F-8D5A-DE4A-862B-3D83D01482FA}"/>
              </a:ext>
            </a:extLst>
          </p:cNvPr>
          <p:cNvSpPr>
            <a:spLocks noGrp="1"/>
          </p:cNvSpPr>
          <p:nvPr>
            <p:ph type="pic" sz="quarter" idx="19" hasCustomPrompt="1"/>
          </p:nvPr>
        </p:nvSpPr>
        <p:spPr>
          <a:xfrm>
            <a:off x="9350677" y="2550133"/>
            <a:ext cx="1440000" cy="1440000"/>
          </a:xfrm>
          <a:prstGeom prst="rect">
            <a:avLst/>
          </a:prstGeom>
          <a:ln>
            <a:noFill/>
          </a:ln>
        </p:spPr>
        <p:txBody>
          <a:bodyPr anchor="t" anchorCtr="1"/>
          <a:lstStyle>
            <a:lvl1pPr algn="ctr">
              <a:defRPr sz="1800">
                <a:solidFill>
                  <a:schemeClr val="bg1"/>
                </a:solidFill>
                <a:latin typeface="Segoe UI" panose="020B0502040204020203" pitchFamily="34" charset="0"/>
                <a:cs typeface="Segoe UI" panose="020B0502040204020203" pitchFamily="34" charset="0"/>
              </a:defRPr>
            </a:lvl1pPr>
          </a:lstStyle>
          <a:p>
            <a:r>
              <a:rPr lang="en-IS" dirty="0"/>
              <a:t>Profile</a:t>
            </a:r>
          </a:p>
        </p:txBody>
      </p:sp>
      <p:cxnSp>
        <p:nvCxnSpPr>
          <p:cNvPr id="25" name="Straight Connector 24">
            <a:extLst>
              <a:ext uri="{FF2B5EF4-FFF2-40B4-BE49-F238E27FC236}">
                <a16:creationId xmlns:a16="http://schemas.microsoft.com/office/drawing/2014/main" id="{4725A9FC-7DBA-3D45-A740-A26AD8F440B9}"/>
              </a:ext>
            </a:extLst>
          </p:cNvPr>
          <p:cNvCxnSpPr>
            <a:cxnSpLocks/>
          </p:cNvCxnSpPr>
          <p:nvPr userDrawn="1"/>
        </p:nvCxnSpPr>
        <p:spPr>
          <a:xfrm>
            <a:off x="9069663" y="5133965"/>
            <a:ext cx="2002029"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pic>
        <p:nvPicPr>
          <p:cNvPr id="26" name="Graphic 25">
            <a:extLst>
              <a:ext uri="{FF2B5EF4-FFF2-40B4-BE49-F238E27FC236}">
                <a16:creationId xmlns:a16="http://schemas.microsoft.com/office/drawing/2014/main" id="{ACEA8362-64D4-EF45-82FE-7DB01A2F599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280816" y="462248"/>
            <a:ext cx="1630368" cy="500484"/>
          </a:xfrm>
          <a:prstGeom prst="rect">
            <a:avLst/>
          </a:prstGeom>
        </p:spPr>
      </p:pic>
    </p:spTree>
    <p:extLst>
      <p:ext uri="{BB962C8B-B14F-4D97-AF65-F5344CB8AC3E}">
        <p14:creationId xmlns:p14="http://schemas.microsoft.com/office/powerpoint/2010/main" val="77990406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Overview gradient">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FEDDFE00-E858-8548-8D67-D8CE20A120FE}"/>
              </a:ext>
            </a:extLst>
          </p:cNvPr>
          <p:cNvSpPr>
            <a:spLocks noGrp="1"/>
          </p:cNvSpPr>
          <p:nvPr>
            <p:ph type="body" sz="quarter" idx="11" hasCustomPrompt="1"/>
          </p:nvPr>
        </p:nvSpPr>
        <p:spPr>
          <a:xfrm>
            <a:off x="308340" y="634969"/>
            <a:ext cx="9406230" cy="487939"/>
          </a:xfrm>
          <a:prstGeom prst="rect">
            <a:avLst/>
          </a:prstGeom>
        </p:spPr>
        <p:txBody>
          <a:bodyPr anchor="ctr" anchorCtr="0"/>
          <a:lstStyle>
            <a:lvl1pPr marL="0" indent="0" algn="l">
              <a:lnSpc>
                <a:spcPct val="100000"/>
              </a:lnSpc>
              <a:spcBef>
                <a:spcPts val="0"/>
              </a:spcBef>
              <a:buNone/>
              <a:defRPr sz="3200" b="1" i="0">
                <a:solidFill>
                  <a:srgbClr val="FFDC8B"/>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dirty="0"/>
              <a:t>Today’s agenda or insert your title</a:t>
            </a:r>
          </a:p>
        </p:txBody>
      </p:sp>
      <p:sp>
        <p:nvSpPr>
          <p:cNvPr id="5" name="Text Placeholder 22">
            <a:extLst>
              <a:ext uri="{FF2B5EF4-FFF2-40B4-BE49-F238E27FC236}">
                <a16:creationId xmlns:a16="http://schemas.microsoft.com/office/drawing/2014/main" id="{CA7E0B8A-829C-EE49-A176-7E19328EA452}"/>
              </a:ext>
            </a:extLst>
          </p:cNvPr>
          <p:cNvSpPr>
            <a:spLocks noGrp="1"/>
          </p:cNvSpPr>
          <p:nvPr>
            <p:ph type="body" sz="quarter" idx="12" hasCustomPrompt="1"/>
          </p:nvPr>
        </p:nvSpPr>
        <p:spPr>
          <a:xfrm>
            <a:off x="308340" y="1360461"/>
            <a:ext cx="9417864" cy="5226101"/>
          </a:xfrm>
          <a:prstGeom prst="rect">
            <a:avLst/>
          </a:prstGeom>
        </p:spPr>
        <p:txBody>
          <a:bodyPr/>
          <a:lstStyle>
            <a:lvl1pPr marL="0" indent="0" algn="l">
              <a:lnSpc>
                <a:spcPct val="100000"/>
              </a:lnSpc>
              <a:spcBef>
                <a:spcPts val="1200"/>
              </a:spcBef>
              <a:buNone/>
              <a:defRPr sz="3200" b="0">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dirty="0"/>
              <a:t>Insert text</a:t>
            </a:r>
            <a:endParaRPr lang="en-IS" dirty="0"/>
          </a:p>
        </p:txBody>
      </p:sp>
      <p:cxnSp>
        <p:nvCxnSpPr>
          <p:cNvPr id="10" name="Straight Connector 9">
            <a:extLst>
              <a:ext uri="{FF2B5EF4-FFF2-40B4-BE49-F238E27FC236}">
                <a16:creationId xmlns:a16="http://schemas.microsoft.com/office/drawing/2014/main" id="{9EB6E1B3-7D18-4142-8D59-500E9B609ADC}"/>
              </a:ext>
            </a:extLst>
          </p:cNvPr>
          <p:cNvCxnSpPr>
            <a:cxnSpLocks/>
          </p:cNvCxnSpPr>
          <p:nvPr userDrawn="1"/>
        </p:nvCxnSpPr>
        <p:spPr>
          <a:xfrm>
            <a:off x="319974" y="397414"/>
            <a:ext cx="9406230"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pic>
        <p:nvPicPr>
          <p:cNvPr id="19" name="Picture 18" descr="Background pattern&#10;&#10;Description automatically generated">
            <a:extLst>
              <a:ext uri="{FF2B5EF4-FFF2-40B4-BE49-F238E27FC236}">
                <a16:creationId xmlns:a16="http://schemas.microsoft.com/office/drawing/2014/main" id="{4949B4DE-A104-9A4C-BDFB-2EF44E7A8246}"/>
              </a:ext>
            </a:extLst>
          </p:cNvPr>
          <p:cNvPicPr>
            <a:picLocks noChangeAspect="1"/>
          </p:cNvPicPr>
          <p:nvPr userDrawn="1"/>
        </p:nvPicPr>
        <p:blipFill>
          <a:blip r:embed="rId2"/>
          <a:stretch>
            <a:fillRect/>
          </a:stretch>
        </p:blipFill>
        <p:spPr>
          <a:xfrm rot="18900000">
            <a:off x="6807061" y="1508431"/>
            <a:ext cx="4417892" cy="3841138"/>
          </a:xfrm>
          <a:prstGeom prst="rect">
            <a:avLst/>
          </a:prstGeom>
        </p:spPr>
      </p:pic>
      <p:pic>
        <p:nvPicPr>
          <p:cNvPr id="6" name="Graphic 5">
            <a:extLst>
              <a:ext uri="{FF2B5EF4-FFF2-40B4-BE49-F238E27FC236}">
                <a16:creationId xmlns:a16="http://schemas.microsoft.com/office/drawing/2014/main" id="{D61ADDA9-7FA9-B94A-85C3-0C407159BDB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13358" y="361950"/>
            <a:ext cx="1106686" cy="339725"/>
          </a:xfrm>
          <a:prstGeom prst="rect">
            <a:avLst/>
          </a:prstGeom>
        </p:spPr>
      </p:pic>
    </p:spTree>
    <p:extLst>
      <p:ext uri="{BB962C8B-B14F-4D97-AF65-F5344CB8AC3E}">
        <p14:creationId xmlns:p14="http://schemas.microsoft.com/office/powerpoint/2010/main" val="230639664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766107F-9B7D-5549-BFE5-2215D8B1F7D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8030887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End/Thank you">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6092B2DA-6DCC-2C4D-97C8-27F0D07DCE5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8900000">
            <a:off x="7103176" y="569433"/>
            <a:ext cx="1182831" cy="1274405"/>
          </a:xfrm>
          <a:prstGeom prst="rect">
            <a:avLst/>
          </a:prstGeom>
        </p:spPr>
      </p:pic>
      <p:pic>
        <p:nvPicPr>
          <p:cNvPr id="12" name="Picture 11">
            <a:extLst>
              <a:ext uri="{FF2B5EF4-FFF2-40B4-BE49-F238E27FC236}">
                <a16:creationId xmlns:a16="http://schemas.microsoft.com/office/drawing/2014/main" id="{3343B423-E634-C044-A742-9CA382D103EC}"/>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869477" y="1407319"/>
            <a:ext cx="6453046" cy="4043362"/>
          </a:xfrm>
          <a:prstGeom prst="rect">
            <a:avLst/>
          </a:prstGeom>
        </p:spPr>
      </p:pic>
      <p:sp>
        <p:nvSpPr>
          <p:cNvPr id="10" name="TextBox 9">
            <a:extLst>
              <a:ext uri="{FF2B5EF4-FFF2-40B4-BE49-F238E27FC236}">
                <a16:creationId xmlns:a16="http://schemas.microsoft.com/office/drawing/2014/main" id="{0379F381-2A26-0744-B488-A1E5CADB0C74}"/>
              </a:ext>
            </a:extLst>
          </p:cNvPr>
          <p:cNvSpPr txBox="1"/>
          <p:nvPr userDrawn="1"/>
        </p:nvSpPr>
        <p:spPr>
          <a:xfrm>
            <a:off x="7059168" y="5359241"/>
            <a:ext cx="1799082" cy="246221"/>
          </a:xfrm>
          <a:prstGeom prst="rect">
            <a:avLst/>
          </a:prstGeom>
          <a:noFill/>
        </p:spPr>
        <p:txBody>
          <a:bodyPr wrap="square" rtlCol="0">
            <a:spAutoFit/>
          </a:bodyPr>
          <a:lstStyle/>
          <a:p>
            <a:pPr algn="ctr"/>
            <a:r>
              <a:rPr lang="en-IS" sz="1000">
                <a:solidFill>
                  <a:schemeClr val="bg1"/>
                </a:solidFill>
                <a:latin typeface="Segoe UI" panose="020B0502040204020203" pitchFamily="34" charset="0"/>
                <a:cs typeface="Segoe UI" panose="020B0502040204020203" pitchFamily="34" charset="0"/>
              </a:rPr>
              <a:t>www.LSRetail.com</a:t>
            </a:r>
          </a:p>
        </p:txBody>
      </p:sp>
      <p:pic>
        <p:nvPicPr>
          <p:cNvPr id="15" name="Graphic 14">
            <a:extLst>
              <a:ext uri="{FF2B5EF4-FFF2-40B4-BE49-F238E27FC236}">
                <a16:creationId xmlns:a16="http://schemas.microsoft.com/office/drawing/2014/main" id="{B53ADC09-CA31-5A43-B134-60099CCB5682}"/>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869316" y="1013895"/>
            <a:ext cx="1774534" cy="544738"/>
          </a:xfrm>
          <a:prstGeom prst="rect">
            <a:avLst/>
          </a:prstGeom>
        </p:spPr>
      </p:pic>
    </p:spTree>
    <p:extLst>
      <p:ext uri="{BB962C8B-B14F-4D97-AF65-F5344CB8AC3E}">
        <p14:creationId xmlns:p14="http://schemas.microsoft.com/office/powerpoint/2010/main" val="292314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18" Type="http://schemas.openxmlformats.org/officeDocument/2006/relationships/slideLayout" Target="../slideLayouts/slideLayout166.xml"/><Relationship Id="rId26" Type="http://schemas.openxmlformats.org/officeDocument/2006/relationships/slideLayout" Target="../slideLayouts/slideLayout174.xml"/><Relationship Id="rId3" Type="http://schemas.openxmlformats.org/officeDocument/2006/relationships/slideLayout" Target="../slideLayouts/slideLayout151.xml"/><Relationship Id="rId21" Type="http://schemas.openxmlformats.org/officeDocument/2006/relationships/slideLayout" Target="../slideLayouts/slideLayout169.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17" Type="http://schemas.openxmlformats.org/officeDocument/2006/relationships/slideLayout" Target="../slideLayouts/slideLayout165.xml"/><Relationship Id="rId25" Type="http://schemas.openxmlformats.org/officeDocument/2006/relationships/slideLayout" Target="../slideLayouts/slideLayout173.xml"/><Relationship Id="rId2" Type="http://schemas.openxmlformats.org/officeDocument/2006/relationships/slideLayout" Target="../slideLayouts/slideLayout150.xml"/><Relationship Id="rId16" Type="http://schemas.openxmlformats.org/officeDocument/2006/relationships/slideLayout" Target="../slideLayouts/slideLayout164.xml"/><Relationship Id="rId20" Type="http://schemas.openxmlformats.org/officeDocument/2006/relationships/slideLayout" Target="../slideLayouts/slideLayout168.xml"/><Relationship Id="rId29" Type="http://schemas.openxmlformats.org/officeDocument/2006/relationships/image" Target="../media/image16.emf"/><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24" Type="http://schemas.openxmlformats.org/officeDocument/2006/relationships/slideLayout" Target="../slideLayouts/slideLayout172.xml"/><Relationship Id="rId5" Type="http://schemas.openxmlformats.org/officeDocument/2006/relationships/slideLayout" Target="../slideLayouts/slideLayout153.xml"/><Relationship Id="rId15" Type="http://schemas.openxmlformats.org/officeDocument/2006/relationships/slideLayout" Target="../slideLayouts/slideLayout163.xml"/><Relationship Id="rId23" Type="http://schemas.openxmlformats.org/officeDocument/2006/relationships/slideLayout" Target="../slideLayouts/slideLayout171.xml"/><Relationship Id="rId28" Type="http://schemas.openxmlformats.org/officeDocument/2006/relationships/theme" Target="../theme/theme10.xml"/><Relationship Id="rId10" Type="http://schemas.openxmlformats.org/officeDocument/2006/relationships/slideLayout" Target="../slideLayouts/slideLayout158.xml"/><Relationship Id="rId19" Type="http://schemas.openxmlformats.org/officeDocument/2006/relationships/slideLayout" Target="../slideLayouts/slideLayout167.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 Id="rId22" Type="http://schemas.openxmlformats.org/officeDocument/2006/relationships/slideLayout" Target="../slideLayouts/slideLayout170.xml"/><Relationship Id="rId27" Type="http://schemas.openxmlformats.org/officeDocument/2006/relationships/slideLayout" Target="../slideLayouts/slideLayout175.xml"/><Relationship Id="rId30" Type="http://schemas.openxmlformats.org/officeDocument/2006/relationships/image" Target="../media/image17.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17.emf"/><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6.emf"/><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5.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image" Target="../media/image16.emf"/><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theme" Target="../theme/theme4.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image" Target="../media/image17.e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slideLayout" Target="../slideLayouts/slideLayout87.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29" Type="http://schemas.openxmlformats.org/officeDocument/2006/relationships/image" Target="../media/image17.emf"/><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image" Target="../media/image16.emf"/><Relationship Id="rId10" Type="http://schemas.openxmlformats.org/officeDocument/2006/relationships/slideLayout" Target="../slideLayouts/slideLayout71.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image" Target="../media/image16.emf"/><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image" Target="../media/image15.jpeg"/><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theme" Target="../theme/theme6.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image" Target="../media/image17.em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image" Target="../media/image15.jpeg"/><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7.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image" Target="../media/image17.emf"/><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image" Target="../media/image16.emf"/></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18" Type="http://schemas.openxmlformats.org/officeDocument/2006/relationships/slideLayout" Target="../slideLayouts/slideLayout126.xml"/><Relationship Id="rId26" Type="http://schemas.openxmlformats.org/officeDocument/2006/relationships/slideLayout" Target="../slideLayouts/slideLayout134.xml"/><Relationship Id="rId3" Type="http://schemas.openxmlformats.org/officeDocument/2006/relationships/slideLayout" Target="../slideLayouts/slideLayout111.xml"/><Relationship Id="rId21" Type="http://schemas.openxmlformats.org/officeDocument/2006/relationships/slideLayout" Target="../slideLayouts/slideLayout129.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17" Type="http://schemas.openxmlformats.org/officeDocument/2006/relationships/slideLayout" Target="../slideLayouts/slideLayout125.xml"/><Relationship Id="rId25" Type="http://schemas.openxmlformats.org/officeDocument/2006/relationships/slideLayout" Target="../slideLayouts/slideLayout133.xml"/><Relationship Id="rId2" Type="http://schemas.openxmlformats.org/officeDocument/2006/relationships/slideLayout" Target="../slideLayouts/slideLayout110.xml"/><Relationship Id="rId16" Type="http://schemas.openxmlformats.org/officeDocument/2006/relationships/slideLayout" Target="../slideLayouts/slideLayout124.xml"/><Relationship Id="rId20" Type="http://schemas.openxmlformats.org/officeDocument/2006/relationships/slideLayout" Target="../slideLayouts/slideLayout128.xml"/><Relationship Id="rId29" Type="http://schemas.openxmlformats.org/officeDocument/2006/relationships/image" Target="../media/image17.emf"/><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24" Type="http://schemas.openxmlformats.org/officeDocument/2006/relationships/slideLayout" Target="../slideLayouts/slideLayout132.xml"/><Relationship Id="rId5" Type="http://schemas.openxmlformats.org/officeDocument/2006/relationships/slideLayout" Target="../slideLayouts/slideLayout113.xml"/><Relationship Id="rId15" Type="http://schemas.openxmlformats.org/officeDocument/2006/relationships/slideLayout" Target="../slideLayouts/slideLayout123.xml"/><Relationship Id="rId23" Type="http://schemas.openxmlformats.org/officeDocument/2006/relationships/slideLayout" Target="../slideLayouts/slideLayout131.xml"/><Relationship Id="rId28" Type="http://schemas.openxmlformats.org/officeDocument/2006/relationships/image" Target="../media/image16.emf"/><Relationship Id="rId10" Type="http://schemas.openxmlformats.org/officeDocument/2006/relationships/slideLayout" Target="../slideLayouts/slideLayout118.xml"/><Relationship Id="rId19" Type="http://schemas.openxmlformats.org/officeDocument/2006/relationships/slideLayout" Target="../slideLayouts/slideLayout127.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 Id="rId22" Type="http://schemas.openxmlformats.org/officeDocument/2006/relationships/slideLayout" Target="../slideLayouts/slideLayout130.xml"/><Relationship Id="rId27"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17" Type="http://schemas.openxmlformats.org/officeDocument/2006/relationships/image" Target="../media/image82.png"/><Relationship Id="rId2" Type="http://schemas.openxmlformats.org/officeDocument/2006/relationships/slideLayout" Target="../slideLayouts/slideLayout136.xml"/><Relationship Id="rId16" Type="http://schemas.openxmlformats.org/officeDocument/2006/relationships/image" Target="../media/image81.png"/><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theme" Target="../theme/theme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slideLayout" Target="../slideLayouts/slideLayout1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302B3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5738492"/>
      </p:ext>
    </p:extLst>
  </p:cSld>
  <p:clrMap bg1="lt1" tx1="dk1" bg2="lt2" tx2="dk2" accent1="accent1" accent2="accent2" accent3="accent3" accent4="accent4" accent5="accent5" accent6="accent6" hlink="hlink" folHlink="folHlink"/>
  <p:sldLayoutIdLst>
    <p:sldLayoutId id="2147483831" r:id="rId1"/>
    <p:sldLayoutId id="2147483833" r:id="rId2"/>
    <p:sldLayoutId id="2147483836" r:id="rId3"/>
    <p:sldLayoutId id="2147483837" r:id="rId4"/>
    <p:sldLayoutId id="2147483838" r:id="rId5"/>
    <p:sldLayoutId id="2147483839" r:id="rId6"/>
    <p:sldLayoutId id="2147483840" r:id="rId7"/>
    <p:sldLayoutId id="2147483830" r:id="rId8"/>
    <p:sldLayoutId id="2147483832" r:id="rId9"/>
    <p:sldLayoutId id="2147483834" r:id="rId10"/>
    <p:sldLayoutId id="2147483835" r:id="rId11"/>
    <p:sldLayoutId id="214748384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9A50B1-34F8-4C44-97DA-9823D6A97265}"/>
              </a:ext>
            </a:extLst>
          </p:cNvPr>
          <p:cNvPicPr>
            <a:picLocks noChangeAspect="1"/>
          </p:cNvPicPr>
          <p:nvPr userDrawn="1"/>
        </p:nvPicPr>
        <p:blipFill rotWithShape="1">
          <a:blip r:embed="rId29"/>
          <a:srcRect l="94215"/>
          <a:stretch/>
        </p:blipFill>
        <p:spPr>
          <a:xfrm>
            <a:off x="-395112" y="620"/>
            <a:ext cx="261715" cy="6857380"/>
          </a:xfrm>
          <a:prstGeom prst="rect">
            <a:avLst/>
          </a:prstGeom>
        </p:spPr>
      </p:pic>
      <p:pic>
        <p:nvPicPr>
          <p:cNvPr id="4" name="Picture 3">
            <a:extLst>
              <a:ext uri="{FF2B5EF4-FFF2-40B4-BE49-F238E27FC236}">
                <a16:creationId xmlns:a16="http://schemas.microsoft.com/office/drawing/2014/main" id="{3AF82D55-C0FA-D64E-A9F5-F1FFE4A70BAB}"/>
              </a:ext>
            </a:extLst>
          </p:cNvPr>
          <p:cNvPicPr>
            <a:picLocks noChangeAspect="1"/>
          </p:cNvPicPr>
          <p:nvPr userDrawn="1"/>
        </p:nvPicPr>
        <p:blipFill rotWithShape="1">
          <a:blip r:embed="rId30"/>
          <a:srcRect r="93997"/>
          <a:stretch/>
        </p:blipFill>
        <p:spPr>
          <a:xfrm>
            <a:off x="12306211" y="0"/>
            <a:ext cx="261715" cy="6857380"/>
          </a:xfrm>
          <a:prstGeom prst="rect">
            <a:avLst/>
          </a:prstGeom>
        </p:spPr>
      </p:pic>
    </p:spTree>
    <p:extLst>
      <p:ext uri="{BB962C8B-B14F-4D97-AF65-F5344CB8AC3E}">
        <p14:creationId xmlns:p14="http://schemas.microsoft.com/office/powerpoint/2010/main" val="433851067"/>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48" r:id="rId12"/>
    <p:sldLayoutId id="2147483949" r:id="rId13"/>
    <p:sldLayoutId id="2147483950" r:id="rId14"/>
    <p:sldLayoutId id="2147483951" r:id="rId15"/>
    <p:sldLayoutId id="2147483952" r:id="rId16"/>
    <p:sldLayoutId id="2147483953" r:id="rId17"/>
    <p:sldLayoutId id="2147483954" r:id="rId18"/>
    <p:sldLayoutId id="2147483955" r:id="rId19"/>
    <p:sldLayoutId id="2147483956" r:id="rId20"/>
    <p:sldLayoutId id="2147483957" r:id="rId21"/>
    <p:sldLayoutId id="2147483958" r:id="rId22"/>
    <p:sldLayoutId id="2147483959" r:id="rId23"/>
    <p:sldLayoutId id="2147483960" r:id="rId24"/>
    <p:sldLayoutId id="2147483961" r:id="rId25"/>
    <p:sldLayoutId id="2147483962" r:id="rId26"/>
    <p:sldLayoutId id="2147483963"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1175613"/>
      </p:ext>
    </p:extLst>
  </p:cSld>
  <p:clrMap bg1="lt1" tx1="dk1" bg2="lt2" tx2="dk2" accent1="accent1" accent2="accent2" accent3="accent3" accent4="accent4" accent5="accent5" accent6="accent6" hlink="hlink" folHlink="folHlink"/>
  <p:sldLayoutIdLst>
    <p:sldLayoutId id="2147483753" r:id="rId1"/>
    <p:sldLayoutId id="2147483761" r:id="rId2"/>
    <p:sldLayoutId id="2147483762" r:id="rId3"/>
    <p:sldLayoutId id="2147483763" r:id="rId4"/>
    <p:sldLayoutId id="2147483760" r:id="rId5"/>
    <p:sldLayoutId id="2147483754" r:id="rId6"/>
    <p:sldLayoutId id="2147483755" r:id="rId7"/>
    <p:sldLayoutId id="2147483756" r:id="rId8"/>
    <p:sldLayoutId id="2147483757" r:id="rId9"/>
    <p:sldLayoutId id="21474837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DA6B38-15F0-5F48-88B1-EBD49EC2DDA9}"/>
              </a:ext>
            </a:extLst>
          </p:cNvPr>
          <p:cNvPicPr>
            <a:picLocks noChangeAspect="1"/>
          </p:cNvPicPr>
          <p:nvPr userDrawn="1"/>
        </p:nvPicPr>
        <p:blipFill rotWithShape="1">
          <a:blip r:embed="rId15"/>
          <a:srcRect l="94215"/>
          <a:stretch/>
        </p:blipFill>
        <p:spPr>
          <a:xfrm>
            <a:off x="-395112" y="620"/>
            <a:ext cx="261715" cy="6857380"/>
          </a:xfrm>
          <a:prstGeom prst="rect">
            <a:avLst/>
          </a:prstGeom>
        </p:spPr>
      </p:pic>
      <p:pic>
        <p:nvPicPr>
          <p:cNvPr id="8" name="Picture 7">
            <a:extLst>
              <a:ext uri="{FF2B5EF4-FFF2-40B4-BE49-F238E27FC236}">
                <a16:creationId xmlns:a16="http://schemas.microsoft.com/office/drawing/2014/main" id="{23EE553C-8DB8-204E-9439-2DDB16BFDBE9}"/>
              </a:ext>
            </a:extLst>
          </p:cNvPr>
          <p:cNvPicPr>
            <a:picLocks noChangeAspect="1"/>
          </p:cNvPicPr>
          <p:nvPr userDrawn="1"/>
        </p:nvPicPr>
        <p:blipFill rotWithShape="1">
          <a:blip r:embed="rId16"/>
          <a:srcRect r="93997"/>
          <a:stretch/>
        </p:blipFill>
        <p:spPr>
          <a:xfrm>
            <a:off x="12306211" y="0"/>
            <a:ext cx="261715" cy="6857380"/>
          </a:xfrm>
          <a:prstGeom prst="rect">
            <a:avLst/>
          </a:prstGeom>
        </p:spPr>
      </p:pic>
    </p:spTree>
    <p:extLst>
      <p:ext uri="{BB962C8B-B14F-4D97-AF65-F5344CB8AC3E}">
        <p14:creationId xmlns:p14="http://schemas.microsoft.com/office/powerpoint/2010/main" val="1290336027"/>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84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9A50B1-34F8-4C44-97DA-9823D6A97265}"/>
              </a:ext>
            </a:extLst>
          </p:cNvPr>
          <p:cNvPicPr>
            <a:picLocks noChangeAspect="1"/>
          </p:cNvPicPr>
          <p:nvPr userDrawn="1"/>
        </p:nvPicPr>
        <p:blipFill rotWithShape="1">
          <a:blip r:embed="rId29"/>
          <a:srcRect l="94215"/>
          <a:stretch/>
        </p:blipFill>
        <p:spPr>
          <a:xfrm>
            <a:off x="-395112" y="620"/>
            <a:ext cx="261715" cy="6857380"/>
          </a:xfrm>
          <a:prstGeom prst="rect">
            <a:avLst/>
          </a:prstGeom>
        </p:spPr>
      </p:pic>
      <p:pic>
        <p:nvPicPr>
          <p:cNvPr id="4" name="Picture 3">
            <a:extLst>
              <a:ext uri="{FF2B5EF4-FFF2-40B4-BE49-F238E27FC236}">
                <a16:creationId xmlns:a16="http://schemas.microsoft.com/office/drawing/2014/main" id="{3AF82D55-C0FA-D64E-A9F5-F1FFE4A70BAB}"/>
              </a:ext>
            </a:extLst>
          </p:cNvPr>
          <p:cNvPicPr>
            <a:picLocks noChangeAspect="1"/>
          </p:cNvPicPr>
          <p:nvPr userDrawn="1"/>
        </p:nvPicPr>
        <p:blipFill rotWithShape="1">
          <a:blip r:embed="rId30"/>
          <a:srcRect r="93997"/>
          <a:stretch/>
        </p:blipFill>
        <p:spPr>
          <a:xfrm>
            <a:off x="12306211" y="0"/>
            <a:ext cx="261715" cy="6857380"/>
          </a:xfrm>
          <a:prstGeom prst="rect">
            <a:avLst/>
          </a:prstGeom>
        </p:spPr>
      </p:pic>
    </p:spTree>
    <p:extLst>
      <p:ext uri="{BB962C8B-B14F-4D97-AF65-F5344CB8AC3E}">
        <p14:creationId xmlns:p14="http://schemas.microsoft.com/office/powerpoint/2010/main" val="2420147936"/>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3815" r:id="rId15"/>
    <p:sldLayoutId id="2147483816" r:id="rId16"/>
    <p:sldLayoutId id="2147483817" r:id="rId17"/>
    <p:sldLayoutId id="2147483818" r:id="rId18"/>
    <p:sldLayoutId id="2147483819" r:id="rId19"/>
    <p:sldLayoutId id="2147483820" r:id="rId20"/>
    <p:sldLayoutId id="2147483821" r:id="rId21"/>
    <p:sldLayoutId id="2147483822" r:id="rId22"/>
    <p:sldLayoutId id="2147483823" r:id="rId23"/>
    <p:sldLayoutId id="2147483824" r:id="rId24"/>
    <p:sldLayoutId id="2147483825" r:id="rId25"/>
    <p:sldLayoutId id="2147483826" r:id="rId26"/>
    <p:sldLayoutId id="2147483828"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68973D-753B-A34B-B3D8-CA0AC2FC9702}"/>
              </a:ext>
            </a:extLst>
          </p:cNvPr>
          <p:cNvPicPr>
            <a:picLocks noChangeAspect="1"/>
          </p:cNvPicPr>
          <p:nvPr userDrawn="1"/>
        </p:nvPicPr>
        <p:blipFill rotWithShape="1">
          <a:blip r:embed="rId28"/>
          <a:srcRect l="94737" r="2385"/>
          <a:stretch/>
        </p:blipFill>
        <p:spPr>
          <a:xfrm>
            <a:off x="-152400" y="620"/>
            <a:ext cx="130176" cy="6857380"/>
          </a:xfrm>
          <a:prstGeom prst="rect">
            <a:avLst/>
          </a:prstGeom>
        </p:spPr>
      </p:pic>
      <p:pic>
        <p:nvPicPr>
          <p:cNvPr id="5" name="Picture 4">
            <a:extLst>
              <a:ext uri="{FF2B5EF4-FFF2-40B4-BE49-F238E27FC236}">
                <a16:creationId xmlns:a16="http://schemas.microsoft.com/office/drawing/2014/main" id="{A0DE76C8-B506-CB44-92BC-B22CBE92095A}"/>
              </a:ext>
            </a:extLst>
          </p:cNvPr>
          <p:cNvPicPr>
            <a:picLocks noChangeAspect="1"/>
          </p:cNvPicPr>
          <p:nvPr userDrawn="1"/>
        </p:nvPicPr>
        <p:blipFill rotWithShape="1">
          <a:blip r:embed="rId29"/>
          <a:srcRect l="2366" r="94648"/>
          <a:stretch/>
        </p:blipFill>
        <p:spPr>
          <a:xfrm>
            <a:off x="12214220" y="0"/>
            <a:ext cx="130176" cy="6857380"/>
          </a:xfrm>
          <a:prstGeom prst="rect">
            <a:avLst/>
          </a:prstGeom>
        </p:spPr>
      </p:pic>
    </p:spTree>
    <p:extLst>
      <p:ext uri="{BB962C8B-B14F-4D97-AF65-F5344CB8AC3E}">
        <p14:creationId xmlns:p14="http://schemas.microsoft.com/office/powerpoint/2010/main" val="766921820"/>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 id="2147483859" r:id="rId16"/>
    <p:sldLayoutId id="2147483860" r:id="rId17"/>
    <p:sldLayoutId id="2147483861" r:id="rId18"/>
    <p:sldLayoutId id="2147483862" r:id="rId19"/>
    <p:sldLayoutId id="2147483863" r:id="rId20"/>
    <p:sldLayoutId id="2147483864" r:id="rId21"/>
    <p:sldLayoutId id="2147483865" r:id="rId22"/>
    <p:sldLayoutId id="2147483866" r:id="rId23"/>
    <p:sldLayoutId id="2147483867" r:id="rId24"/>
    <p:sldLayoutId id="2147483868" r:id="rId25"/>
    <p:sldLayoutId id="2147483869"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DA6B38-15F0-5F48-88B1-EBD49EC2DDA9}"/>
              </a:ext>
            </a:extLst>
          </p:cNvPr>
          <p:cNvPicPr>
            <a:picLocks noChangeAspect="1"/>
          </p:cNvPicPr>
          <p:nvPr userDrawn="1"/>
        </p:nvPicPr>
        <p:blipFill rotWithShape="1">
          <a:blip r:embed="rId13"/>
          <a:srcRect l="94737" r="2385"/>
          <a:stretch/>
        </p:blipFill>
        <p:spPr>
          <a:xfrm>
            <a:off x="-152400" y="620"/>
            <a:ext cx="130176" cy="6857380"/>
          </a:xfrm>
          <a:prstGeom prst="rect">
            <a:avLst/>
          </a:prstGeom>
        </p:spPr>
      </p:pic>
      <p:pic>
        <p:nvPicPr>
          <p:cNvPr id="8" name="Picture 7">
            <a:extLst>
              <a:ext uri="{FF2B5EF4-FFF2-40B4-BE49-F238E27FC236}">
                <a16:creationId xmlns:a16="http://schemas.microsoft.com/office/drawing/2014/main" id="{23EE553C-8DB8-204E-9439-2DDB16BFDBE9}"/>
              </a:ext>
            </a:extLst>
          </p:cNvPr>
          <p:cNvPicPr>
            <a:picLocks noChangeAspect="1"/>
          </p:cNvPicPr>
          <p:nvPr userDrawn="1"/>
        </p:nvPicPr>
        <p:blipFill rotWithShape="1">
          <a:blip r:embed="rId14"/>
          <a:srcRect l="2366" r="94648"/>
          <a:stretch/>
        </p:blipFill>
        <p:spPr>
          <a:xfrm>
            <a:off x="12214220" y="0"/>
            <a:ext cx="130176" cy="6857380"/>
          </a:xfrm>
          <a:prstGeom prst="rect">
            <a:avLst/>
          </a:prstGeom>
        </p:spPr>
      </p:pic>
    </p:spTree>
    <p:extLst>
      <p:ext uri="{BB962C8B-B14F-4D97-AF65-F5344CB8AC3E}">
        <p14:creationId xmlns:p14="http://schemas.microsoft.com/office/powerpoint/2010/main" val="1941550071"/>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DA6B38-15F0-5F48-88B1-EBD49EC2DDA9}"/>
              </a:ext>
            </a:extLst>
          </p:cNvPr>
          <p:cNvPicPr>
            <a:picLocks noChangeAspect="1"/>
          </p:cNvPicPr>
          <p:nvPr userDrawn="1"/>
        </p:nvPicPr>
        <p:blipFill rotWithShape="1">
          <a:blip r:embed="rId14"/>
          <a:srcRect l="94215"/>
          <a:stretch/>
        </p:blipFill>
        <p:spPr>
          <a:xfrm>
            <a:off x="-395112" y="620"/>
            <a:ext cx="261715" cy="6857380"/>
          </a:xfrm>
          <a:prstGeom prst="rect">
            <a:avLst/>
          </a:prstGeom>
        </p:spPr>
      </p:pic>
      <p:pic>
        <p:nvPicPr>
          <p:cNvPr id="8" name="Picture 7">
            <a:extLst>
              <a:ext uri="{FF2B5EF4-FFF2-40B4-BE49-F238E27FC236}">
                <a16:creationId xmlns:a16="http://schemas.microsoft.com/office/drawing/2014/main" id="{23EE553C-8DB8-204E-9439-2DDB16BFDBE9}"/>
              </a:ext>
            </a:extLst>
          </p:cNvPr>
          <p:cNvPicPr>
            <a:picLocks noChangeAspect="1"/>
          </p:cNvPicPr>
          <p:nvPr userDrawn="1"/>
        </p:nvPicPr>
        <p:blipFill rotWithShape="1">
          <a:blip r:embed="rId15"/>
          <a:srcRect r="93997"/>
          <a:stretch/>
        </p:blipFill>
        <p:spPr>
          <a:xfrm>
            <a:off x="12306211" y="0"/>
            <a:ext cx="261715" cy="6857380"/>
          </a:xfrm>
          <a:prstGeom prst="rect">
            <a:avLst/>
          </a:prstGeom>
        </p:spPr>
      </p:pic>
    </p:spTree>
    <p:extLst>
      <p:ext uri="{BB962C8B-B14F-4D97-AF65-F5344CB8AC3E}">
        <p14:creationId xmlns:p14="http://schemas.microsoft.com/office/powerpoint/2010/main" val="697325876"/>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68973D-753B-A34B-B3D8-CA0AC2FC9702}"/>
              </a:ext>
            </a:extLst>
          </p:cNvPr>
          <p:cNvPicPr>
            <a:picLocks noChangeAspect="1"/>
          </p:cNvPicPr>
          <p:nvPr userDrawn="1"/>
        </p:nvPicPr>
        <p:blipFill rotWithShape="1">
          <a:blip r:embed="rId28" cstate="screen">
            <a:extLst>
              <a:ext uri="{28A0092B-C50C-407E-A947-70E740481C1C}">
                <a14:useLocalDpi xmlns:a14="http://schemas.microsoft.com/office/drawing/2010/main"/>
              </a:ext>
            </a:extLst>
          </a:blip>
          <a:srcRect l="94737" r="2385"/>
          <a:stretch/>
        </p:blipFill>
        <p:spPr>
          <a:xfrm>
            <a:off x="-152400" y="620"/>
            <a:ext cx="130176" cy="6857380"/>
          </a:xfrm>
          <a:prstGeom prst="rect">
            <a:avLst/>
          </a:prstGeom>
        </p:spPr>
      </p:pic>
      <p:pic>
        <p:nvPicPr>
          <p:cNvPr id="5" name="Picture 4">
            <a:extLst>
              <a:ext uri="{FF2B5EF4-FFF2-40B4-BE49-F238E27FC236}">
                <a16:creationId xmlns:a16="http://schemas.microsoft.com/office/drawing/2014/main" id="{A0DE76C8-B506-CB44-92BC-B22CBE92095A}"/>
              </a:ext>
            </a:extLst>
          </p:cNvPr>
          <p:cNvPicPr>
            <a:picLocks noChangeAspect="1"/>
          </p:cNvPicPr>
          <p:nvPr userDrawn="1"/>
        </p:nvPicPr>
        <p:blipFill rotWithShape="1">
          <a:blip r:embed="rId29" cstate="screen">
            <a:extLst>
              <a:ext uri="{28A0092B-C50C-407E-A947-70E740481C1C}">
                <a14:useLocalDpi xmlns:a14="http://schemas.microsoft.com/office/drawing/2010/main"/>
              </a:ext>
            </a:extLst>
          </a:blip>
          <a:srcRect l="2366" r="94648"/>
          <a:stretch/>
        </p:blipFill>
        <p:spPr>
          <a:xfrm>
            <a:off x="12214220" y="0"/>
            <a:ext cx="130176" cy="6857380"/>
          </a:xfrm>
          <a:prstGeom prst="rect">
            <a:avLst/>
          </a:prstGeom>
        </p:spPr>
      </p:pic>
    </p:spTree>
    <p:extLst>
      <p:ext uri="{BB962C8B-B14F-4D97-AF65-F5344CB8AC3E}">
        <p14:creationId xmlns:p14="http://schemas.microsoft.com/office/powerpoint/2010/main" val="2949668829"/>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06" r:id="rId12"/>
    <p:sldLayoutId id="2147483907" r:id="rId13"/>
    <p:sldLayoutId id="2147483908" r:id="rId14"/>
    <p:sldLayoutId id="2147483909" r:id="rId15"/>
    <p:sldLayoutId id="2147483910" r:id="rId16"/>
    <p:sldLayoutId id="2147483911" r:id="rId17"/>
    <p:sldLayoutId id="2147483912" r:id="rId18"/>
    <p:sldLayoutId id="2147483913" r:id="rId19"/>
    <p:sldLayoutId id="2147483914" r:id="rId20"/>
    <p:sldLayoutId id="2147483915" r:id="rId21"/>
    <p:sldLayoutId id="2147483916" r:id="rId22"/>
    <p:sldLayoutId id="2147483917" r:id="rId23"/>
    <p:sldLayoutId id="2147483918" r:id="rId24"/>
    <p:sldLayoutId id="2147483919" r:id="rId25"/>
    <p:sldLayoutId id="2147483920"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859394"/>
            </a:gs>
            <a:gs pos="100000">
              <a:srgbClr val="BECFD4"/>
            </a:gs>
          </a:gsLst>
          <a:lin ang="1800000" scaled="0"/>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E96017-3C48-684F-A464-444599181A79}"/>
              </a:ext>
            </a:extLst>
          </p:cNvPr>
          <p:cNvPicPr>
            <a:picLocks/>
          </p:cNvPicPr>
          <p:nvPr userDrawn="1"/>
        </p:nvPicPr>
        <p:blipFill>
          <a:blip r:embed="rId16"/>
          <a:stretch>
            <a:fillRect/>
          </a:stretch>
        </p:blipFill>
        <p:spPr>
          <a:xfrm>
            <a:off x="12389504" y="0"/>
            <a:ext cx="43200" cy="6858000"/>
          </a:xfrm>
          <a:prstGeom prst="rect">
            <a:avLst/>
          </a:prstGeom>
        </p:spPr>
      </p:pic>
      <p:pic>
        <p:nvPicPr>
          <p:cNvPr id="5" name="Picture 4">
            <a:extLst>
              <a:ext uri="{FF2B5EF4-FFF2-40B4-BE49-F238E27FC236}">
                <a16:creationId xmlns:a16="http://schemas.microsoft.com/office/drawing/2014/main" id="{673AAD2F-A76D-0C4A-B055-3759BD166332}"/>
              </a:ext>
            </a:extLst>
          </p:cNvPr>
          <p:cNvPicPr>
            <a:picLocks/>
          </p:cNvPicPr>
          <p:nvPr userDrawn="1"/>
        </p:nvPicPr>
        <p:blipFill>
          <a:blip r:embed="rId17"/>
          <a:stretch>
            <a:fillRect/>
          </a:stretch>
        </p:blipFill>
        <p:spPr>
          <a:xfrm>
            <a:off x="-240704" y="0"/>
            <a:ext cx="43200" cy="6858000"/>
          </a:xfrm>
          <a:prstGeom prst="rect">
            <a:avLst/>
          </a:prstGeom>
        </p:spPr>
      </p:pic>
    </p:spTree>
    <p:extLst>
      <p:ext uri="{BB962C8B-B14F-4D97-AF65-F5344CB8AC3E}">
        <p14:creationId xmlns:p14="http://schemas.microsoft.com/office/powerpoint/2010/main" val="2967471449"/>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 id="2147483934" r:id="rId13"/>
    <p:sldLayoutId id="2147483935" r:id="rId14"/>
  </p:sldLayoutIdLst>
  <p:txStyles>
    <p:title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469">
          <p15:clr>
            <a:srgbClr val="5ACBF0"/>
          </p15:clr>
        </p15:guide>
        <p15:guide id="4" pos="7242">
          <p15:clr>
            <a:srgbClr val="A4A3A4"/>
          </p15:clr>
        </p15:guide>
        <p15:guide id="5" pos="7015">
          <p15:clr>
            <a:srgbClr val="A4A3A4"/>
          </p15:clr>
        </p15:guide>
        <p15:guide id="6" pos="6788">
          <p15:clr>
            <a:srgbClr val="A4A3A4"/>
          </p15:clr>
        </p15:guide>
        <p15:guide id="7" pos="6562">
          <p15:clr>
            <a:srgbClr val="A4A3A4"/>
          </p15:clr>
        </p15:guide>
        <p15:guide id="8" pos="6335">
          <p15:clr>
            <a:srgbClr val="A4A3A4"/>
          </p15:clr>
        </p15:guide>
        <p15:guide id="9" pos="6108">
          <p15:clr>
            <a:srgbClr val="A4A3A4"/>
          </p15:clr>
        </p15:guide>
        <p15:guide id="10" pos="5881">
          <p15:clr>
            <a:srgbClr val="A4A3A4"/>
          </p15:clr>
        </p15:guide>
        <p15:guide id="11" pos="5654">
          <p15:clr>
            <a:srgbClr val="A4A3A4"/>
          </p15:clr>
        </p15:guide>
        <p15:guide id="12" pos="5428">
          <p15:clr>
            <a:srgbClr val="A4A3A4"/>
          </p15:clr>
        </p15:guide>
        <p15:guide id="13" pos="5201">
          <p15:clr>
            <a:srgbClr val="A4A3A4"/>
          </p15:clr>
        </p15:guide>
        <p15:guide id="14" pos="4974">
          <p15:clr>
            <a:srgbClr val="A4A3A4"/>
          </p15:clr>
        </p15:guide>
        <p15:guide id="15" pos="4747">
          <p15:clr>
            <a:srgbClr val="A4A3A4"/>
          </p15:clr>
        </p15:guide>
        <p15:guide id="16" pos="4520">
          <p15:clr>
            <a:srgbClr val="A4A3A4"/>
          </p15:clr>
        </p15:guide>
        <p15:guide id="17" pos="4294">
          <p15:clr>
            <a:srgbClr val="A4A3A4"/>
          </p15:clr>
        </p15:guide>
        <p15:guide id="18" pos="4067">
          <p15:clr>
            <a:srgbClr val="A4A3A4"/>
          </p15:clr>
        </p15:guide>
        <p15:guide id="19" pos="3613">
          <p15:clr>
            <a:srgbClr val="A4A3A4"/>
          </p15:clr>
        </p15:guide>
        <p15:guide id="20" pos="3386">
          <p15:clr>
            <a:srgbClr val="A4A3A4"/>
          </p15:clr>
        </p15:guide>
        <p15:guide id="21" pos="3160">
          <p15:clr>
            <a:srgbClr val="A4A3A4"/>
          </p15:clr>
        </p15:guide>
        <p15:guide id="22" pos="2933">
          <p15:clr>
            <a:srgbClr val="A4A3A4"/>
          </p15:clr>
        </p15:guide>
        <p15:guide id="23" pos="2706">
          <p15:clr>
            <a:srgbClr val="A4A3A4"/>
          </p15:clr>
        </p15:guide>
        <p15:guide id="24" pos="2479">
          <p15:clr>
            <a:srgbClr val="A4A3A4"/>
          </p15:clr>
        </p15:guide>
        <p15:guide id="25" pos="2252">
          <p15:clr>
            <a:srgbClr val="A4A3A4"/>
          </p15:clr>
        </p15:guide>
        <p15:guide id="26" pos="2026">
          <p15:clr>
            <a:srgbClr val="A4A3A4"/>
          </p15:clr>
        </p15:guide>
        <p15:guide id="27" pos="1799">
          <p15:clr>
            <a:srgbClr val="A4A3A4"/>
          </p15:clr>
        </p15:guide>
        <p15:guide id="28" pos="1572">
          <p15:clr>
            <a:srgbClr val="A4A3A4"/>
          </p15:clr>
        </p15:guide>
        <p15:guide id="29" pos="1345">
          <p15:clr>
            <a:srgbClr val="A4A3A4"/>
          </p15:clr>
        </p15:guide>
        <p15:guide id="30" pos="1118">
          <p15:clr>
            <a:srgbClr val="A4A3A4"/>
          </p15:clr>
        </p15:guide>
        <p15:guide id="31" pos="892">
          <p15:clr>
            <a:srgbClr val="A4A3A4"/>
          </p15:clr>
        </p15:guide>
        <p15:guide id="32" pos="665">
          <p15:clr>
            <a:srgbClr val="A4A3A4"/>
          </p15:clr>
        </p15:guide>
        <p15:guide id="33" pos="438">
          <p15:clr>
            <a:srgbClr val="A4A3A4"/>
          </p15:clr>
        </p15:guide>
        <p15:guide id="34" pos="211">
          <p15:clr>
            <a:srgbClr val="5ACBF0"/>
          </p15:clr>
        </p15:guide>
        <p15:guide id="35" orient="horz" pos="119">
          <p15:clr>
            <a:srgbClr val="5ACBF0"/>
          </p15:clr>
        </p15:guide>
        <p15:guide id="36" orient="horz" pos="346">
          <p15:clr>
            <a:srgbClr val="A4A3A4"/>
          </p15:clr>
        </p15:guide>
        <p15:guide id="37" orient="horz" pos="572">
          <p15:clr>
            <a:srgbClr val="A4A3A4"/>
          </p15:clr>
        </p15:guide>
        <p15:guide id="38" orient="horz" pos="799">
          <p15:clr>
            <a:srgbClr val="A4A3A4"/>
          </p15:clr>
        </p15:guide>
        <p15:guide id="39" orient="horz" pos="1026">
          <p15:clr>
            <a:srgbClr val="A4A3A4"/>
          </p15:clr>
        </p15:guide>
        <p15:guide id="40" orient="horz" pos="1253">
          <p15:clr>
            <a:srgbClr val="A4A3A4"/>
          </p15:clr>
        </p15:guide>
        <p15:guide id="41" orient="horz" pos="1480">
          <p15:clr>
            <a:srgbClr val="A4A3A4"/>
          </p15:clr>
        </p15:guide>
        <p15:guide id="42" orient="horz" pos="1706">
          <p15:clr>
            <a:srgbClr val="A4A3A4"/>
          </p15:clr>
        </p15:guide>
        <p15:guide id="43" orient="horz" pos="1933">
          <p15:clr>
            <a:srgbClr val="A4A3A4"/>
          </p15:clr>
        </p15:guide>
        <p15:guide id="44" orient="horz" pos="2387">
          <p15:clr>
            <a:srgbClr val="A4A3A4"/>
          </p15:clr>
        </p15:guide>
        <p15:guide id="45" orient="horz" pos="2614">
          <p15:clr>
            <a:srgbClr val="A4A3A4"/>
          </p15:clr>
        </p15:guide>
        <p15:guide id="46" orient="horz" pos="2840">
          <p15:clr>
            <a:srgbClr val="A4A3A4"/>
          </p15:clr>
        </p15:guide>
        <p15:guide id="47" orient="horz" pos="3067">
          <p15:clr>
            <a:srgbClr val="A4A3A4"/>
          </p15:clr>
        </p15:guide>
        <p15:guide id="48" orient="horz" pos="3294">
          <p15:clr>
            <a:srgbClr val="A4A3A4"/>
          </p15:clr>
        </p15:guide>
        <p15:guide id="49" orient="horz" pos="3521">
          <p15:clr>
            <a:srgbClr val="A4A3A4"/>
          </p15:clr>
        </p15:guide>
        <p15:guide id="50" orient="horz" pos="3748">
          <p15:clr>
            <a:srgbClr val="A4A3A4"/>
          </p15:clr>
        </p15:guide>
        <p15:guide id="51" orient="horz" pos="3974">
          <p15:clr>
            <a:srgbClr val="A4A3A4"/>
          </p15:clr>
        </p15:guide>
        <p15:guide id="52" orient="horz" pos="420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0.xml"/><Relationship Id="rId1" Type="http://schemas.openxmlformats.org/officeDocument/2006/relationships/slideLayout" Target="../slideLayouts/slideLayout108.xml"/></Relationships>
</file>

<file path=ppt/slides/_rels/slide11.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139.tiff"/><Relationship Id="rId18" Type="http://schemas.openxmlformats.org/officeDocument/2006/relationships/image" Target="../media/image144.png"/><Relationship Id="rId26" Type="http://schemas.openxmlformats.org/officeDocument/2006/relationships/image" Target="../media/image152.png"/><Relationship Id="rId3" Type="http://schemas.openxmlformats.org/officeDocument/2006/relationships/image" Target="../media/image129.png"/><Relationship Id="rId21" Type="http://schemas.openxmlformats.org/officeDocument/2006/relationships/image" Target="../media/image147.png"/><Relationship Id="rId7" Type="http://schemas.openxmlformats.org/officeDocument/2006/relationships/image" Target="../media/image133.tiff"/><Relationship Id="rId12" Type="http://schemas.openxmlformats.org/officeDocument/2006/relationships/image" Target="../media/image138.png"/><Relationship Id="rId17" Type="http://schemas.openxmlformats.org/officeDocument/2006/relationships/image" Target="../media/image143.png"/><Relationship Id="rId25" Type="http://schemas.openxmlformats.org/officeDocument/2006/relationships/image" Target="../media/image151.jpeg"/><Relationship Id="rId2" Type="http://schemas.openxmlformats.org/officeDocument/2006/relationships/notesSlide" Target="../notesSlides/notesSlide11.xml"/><Relationship Id="rId16" Type="http://schemas.openxmlformats.org/officeDocument/2006/relationships/image" Target="../media/image142.png"/><Relationship Id="rId20" Type="http://schemas.openxmlformats.org/officeDocument/2006/relationships/image" Target="../media/image146.png"/><Relationship Id="rId29" Type="http://schemas.openxmlformats.org/officeDocument/2006/relationships/image" Target="../media/image155.png"/><Relationship Id="rId1" Type="http://schemas.openxmlformats.org/officeDocument/2006/relationships/slideLayout" Target="../slideLayouts/slideLayout50.xml"/><Relationship Id="rId6" Type="http://schemas.openxmlformats.org/officeDocument/2006/relationships/image" Target="../media/image132.png"/><Relationship Id="rId11" Type="http://schemas.openxmlformats.org/officeDocument/2006/relationships/image" Target="../media/image137.tiff"/><Relationship Id="rId24" Type="http://schemas.openxmlformats.org/officeDocument/2006/relationships/image" Target="../media/image150.png"/><Relationship Id="rId5" Type="http://schemas.openxmlformats.org/officeDocument/2006/relationships/image" Target="../media/image131.tiff"/><Relationship Id="rId15" Type="http://schemas.openxmlformats.org/officeDocument/2006/relationships/image" Target="../media/image141.png"/><Relationship Id="rId23" Type="http://schemas.openxmlformats.org/officeDocument/2006/relationships/image" Target="../media/image149.jpeg"/><Relationship Id="rId28" Type="http://schemas.openxmlformats.org/officeDocument/2006/relationships/image" Target="../media/image154.png"/><Relationship Id="rId10" Type="http://schemas.openxmlformats.org/officeDocument/2006/relationships/image" Target="../media/image136.png"/><Relationship Id="rId19" Type="http://schemas.openxmlformats.org/officeDocument/2006/relationships/image" Target="../media/image145.png"/><Relationship Id="rId4" Type="http://schemas.openxmlformats.org/officeDocument/2006/relationships/image" Target="../media/image130.png"/><Relationship Id="rId9" Type="http://schemas.openxmlformats.org/officeDocument/2006/relationships/image" Target="../media/image135.png"/><Relationship Id="rId14" Type="http://schemas.openxmlformats.org/officeDocument/2006/relationships/image" Target="../media/image140.png"/><Relationship Id="rId22" Type="http://schemas.openxmlformats.org/officeDocument/2006/relationships/image" Target="../media/image148.png"/><Relationship Id="rId27" Type="http://schemas.openxmlformats.org/officeDocument/2006/relationships/image" Target="../media/image15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1.xml"/></Relationships>
</file>

<file path=ppt/slides/_rels/slide13.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140.png"/><Relationship Id="rId3" Type="http://schemas.openxmlformats.org/officeDocument/2006/relationships/image" Target="../media/image128.png"/><Relationship Id="rId7" Type="http://schemas.openxmlformats.org/officeDocument/2006/relationships/image" Target="../media/image131.tiff"/><Relationship Id="rId12" Type="http://schemas.openxmlformats.org/officeDocument/2006/relationships/image" Target="../media/image141.png"/><Relationship Id="rId2" Type="http://schemas.openxmlformats.org/officeDocument/2006/relationships/notesSlide" Target="../notesSlides/notesSlide13.xml"/><Relationship Id="rId16" Type="http://schemas.openxmlformats.org/officeDocument/2006/relationships/image" Target="../media/image156.png"/><Relationship Id="rId1" Type="http://schemas.openxmlformats.org/officeDocument/2006/relationships/slideLayout" Target="../slideLayouts/slideLayout108.xml"/><Relationship Id="rId6" Type="http://schemas.openxmlformats.org/officeDocument/2006/relationships/image" Target="../media/image129.png"/><Relationship Id="rId11" Type="http://schemas.openxmlformats.org/officeDocument/2006/relationships/image" Target="../media/image130.png"/><Relationship Id="rId5" Type="http://schemas.openxmlformats.org/officeDocument/2006/relationships/image" Target="../media/image139.tiff"/><Relationship Id="rId15" Type="http://schemas.openxmlformats.org/officeDocument/2006/relationships/image" Target="../media/image135.png"/><Relationship Id="rId10" Type="http://schemas.openxmlformats.org/officeDocument/2006/relationships/image" Target="../media/image133.tiff"/><Relationship Id="rId4" Type="http://schemas.openxmlformats.org/officeDocument/2006/relationships/image" Target="../media/image143.png"/><Relationship Id="rId9" Type="http://schemas.openxmlformats.org/officeDocument/2006/relationships/image" Target="../media/image145.png"/><Relationship Id="rId14" Type="http://schemas.openxmlformats.org/officeDocument/2006/relationships/image" Target="../media/image136.png"/></Relationships>
</file>

<file path=ppt/slides/_rels/slide14.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140.png"/><Relationship Id="rId18" Type="http://schemas.openxmlformats.org/officeDocument/2006/relationships/image" Target="../media/image160.png"/><Relationship Id="rId26" Type="http://schemas.openxmlformats.org/officeDocument/2006/relationships/image" Target="../media/image165.png"/><Relationship Id="rId3" Type="http://schemas.openxmlformats.org/officeDocument/2006/relationships/image" Target="../media/image128.png"/><Relationship Id="rId21" Type="http://schemas.openxmlformats.org/officeDocument/2006/relationships/image" Target="../media/image135.png"/><Relationship Id="rId7" Type="http://schemas.openxmlformats.org/officeDocument/2006/relationships/image" Target="../media/image131.tiff"/><Relationship Id="rId12" Type="http://schemas.openxmlformats.org/officeDocument/2006/relationships/image" Target="../media/image141.png"/><Relationship Id="rId17" Type="http://schemas.openxmlformats.org/officeDocument/2006/relationships/image" Target="../media/image159.png"/><Relationship Id="rId25" Type="http://schemas.openxmlformats.org/officeDocument/2006/relationships/image" Target="../media/image164.png"/><Relationship Id="rId2" Type="http://schemas.openxmlformats.org/officeDocument/2006/relationships/notesSlide" Target="../notesSlides/notesSlide14.xml"/><Relationship Id="rId16" Type="http://schemas.openxmlformats.org/officeDocument/2006/relationships/image" Target="../media/image158.png"/><Relationship Id="rId20" Type="http://schemas.openxmlformats.org/officeDocument/2006/relationships/image" Target="../media/image162.png"/><Relationship Id="rId29" Type="http://schemas.openxmlformats.org/officeDocument/2006/relationships/image" Target="../media/image156.png"/><Relationship Id="rId1" Type="http://schemas.openxmlformats.org/officeDocument/2006/relationships/slideLayout" Target="../slideLayouts/slideLayout108.xml"/><Relationship Id="rId6" Type="http://schemas.openxmlformats.org/officeDocument/2006/relationships/image" Target="../media/image129.png"/><Relationship Id="rId11" Type="http://schemas.openxmlformats.org/officeDocument/2006/relationships/image" Target="../media/image130.png"/><Relationship Id="rId24" Type="http://schemas.openxmlformats.org/officeDocument/2006/relationships/image" Target="../media/image153.png"/><Relationship Id="rId5" Type="http://schemas.openxmlformats.org/officeDocument/2006/relationships/image" Target="../media/image139.tiff"/><Relationship Id="rId15" Type="http://schemas.openxmlformats.org/officeDocument/2006/relationships/image" Target="../media/image157.png"/><Relationship Id="rId23" Type="http://schemas.openxmlformats.org/officeDocument/2006/relationships/image" Target="../media/image152.png"/><Relationship Id="rId28" Type="http://schemas.openxmlformats.org/officeDocument/2006/relationships/image" Target="../media/image167.png"/><Relationship Id="rId10" Type="http://schemas.openxmlformats.org/officeDocument/2006/relationships/image" Target="../media/image133.tiff"/><Relationship Id="rId19" Type="http://schemas.openxmlformats.org/officeDocument/2006/relationships/image" Target="../media/image161.png"/><Relationship Id="rId4" Type="http://schemas.openxmlformats.org/officeDocument/2006/relationships/image" Target="../media/image143.png"/><Relationship Id="rId9" Type="http://schemas.openxmlformats.org/officeDocument/2006/relationships/image" Target="../media/image145.png"/><Relationship Id="rId14" Type="http://schemas.openxmlformats.org/officeDocument/2006/relationships/image" Target="../media/image136.png"/><Relationship Id="rId22" Type="http://schemas.openxmlformats.org/officeDocument/2006/relationships/image" Target="../media/image163.png"/><Relationship Id="rId27" Type="http://schemas.openxmlformats.org/officeDocument/2006/relationships/image" Target="../media/image166.png"/><Relationship Id="rId30" Type="http://schemas.openxmlformats.org/officeDocument/2006/relationships/image" Target="../media/image168.png"/></Relationships>
</file>

<file path=ppt/slides/_rels/slide15.xml.rels><?xml version="1.0" encoding="UTF-8" standalone="yes"?>
<Relationships xmlns="http://schemas.openxmlformats.org/package/2006/relationships"><Relationship Id="rId8" Type="http://schemas.openxmlformats.org/officeDocument/2006/relationships/image" Target="../media/image131.tiff"/><Relationship Id="rId3" Type="http://schemas.openxmlformats.org/officeDocument/2006/relationships/image" Target="../media/image129.png"/><Relationship Id="rId7" Type="http://schemas.openxmlformats.org/officeDocument/2006/relationships/image" Target="../media/image134.png"/><Relationship Id="rId2" Type="http://schemas.openxmlformats.org/officeDocument/2006/relationships/image" Target="../media/image128.png"/><Relationship Id="rId1" Type="http://schemas.openxmlformats.org/officeDocument/2006/relationships/slideLayout" Target="../slideLayouts/slideLayout108.xml"/><Relationship Id="rId6" Type="http://schemas.openxmlformats.org/officeDocument/2006/relationships/image" Target="../media/image137.tiff"/><Relationship Id="rId5" Type="http://schemas.openxmlformats.org/officeDocument/2006/relationships/image" Target="../media/image130.png"/><Relationship Id="rId4" Type="http://schemas.openxmlformats.org/officeDocument/2006/relationships/image" Target="../media/image145.png"/><Relationship Id="rId9" Type="http://schemas.openxmlformats.org/officeDocument/2006/relationships/image" Target="../media/image148.png"/></Relationships>
</file>

<file path=ppt/slides/_rels/slide16.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169.png"/><Relationship Id="rId18" Type="http://schemas.openxmlformats.org/officeDocument/2006/relationships/image" Target="../media/image163.png"/><Relationship Id="rId3" Type="http://schemas.openxmlformats.org/officeDocument/2006/relationships/image" Target="../media/image128.png"/><Relationship Id="rId21" Type="http://schemas.openxmlformats.org/officeDocument/2006/relationships/image" Target="../media/image171.png"/><Relationship Id="rId7" Type="http://schemas.openxmlformats.org/officeDocument/2006/relationships/image" Target="../media/image137.tiff"/><Relationship Id="rId12" Type="http://schemas.openxmlformats.org/officeDocument/2006/relationships/image" Target="../media/image138.png"/><Relationship Id="rId17" Type="http://schemas.openxmlformats.org/officeDocument/2006/relationships/image" Target="../media/image135.png"/><Relationship Id="rId2" Type="http://schemas.openxmlformats.org/officeDocument/2006/relationships/notesSlide" Target="../notesSlides/notesSlide15.xml"/><Relationship Id="rId16" Type="http://schemas.openxmlformats.org/officeDocument/2006/relationships/image" Target="../media/image136.png"/><Relationship Id="rId20" Type="http://schemas.openxmlformats.org/officeDocument/2006/relationships/image" Target="../media/image153.png"/><Relationship Id="rId1" Type="http://schemas.openxmlformats.org/officeDocument/2006/relationships/slideLayout" Target="../slideLayouts/slideLayout108.xml"/><Relationship Id="rId6" Type="http://schemas.openxmlformats.org/officeDocument/2006/relationships/image" Target="../media/image130.png"/><Relationship Id="rId11" Type="http://schemas.openxmlformats.org/officeDocument/2006/relationships/image" Target="../media/image159.png"/><Relationship Id="rId24" Type="http://schemas.openxmlformats.org/officeDocument/2006/relationships/image" Target="../media/image167.png"/><Relationship Id="rId5" Type="http://schemas.openxmlformats.org/officeDocument/2006/relationships/image" Target="../media/image145.png"/><Relationship Id="rId15" Type="http://schemas.openxmlformats.org/officeDocument/2006/relationships/image" Target="../media/image170.png"/><Relationship Id="rId23" Type="http://schemas.openxmlformats.org/officeDocument/2006/relationships/image" Target="../media/image172.png"/><Relationship Id="rId10" Type="http://schemas.openxmlformats.org/officeDocument/2006/relationships/image" Target="../media/image158.png"/><Relationship Id="rId19" Type="http://schemas.openxmlformats.org/officeDocument/2006/relationships/image" Target="../media/image148.png"/><Relationship Id="rId4" Type="http://schemas.openxmlformats.org/officeDocument/2006/relationships/image" Target="../media/image129.png"/><Relationship Id="rId9" Type="http://schemas.openxmlformats.org/officeDocument/2006/relationships/image" Target="../media/image131.tiff"/><Relationship Id="rId14" Type="http://schemas.openxmlformats.org/officeDocument/2006/relationships/image" Target="../media/image133.tiff"/><Relationship Id="rId22" Type="http://schemas.openxmlformats.org/officeDocument/2006/relationships/image" Target="../media/image165.png"/></Relationships>
</file>

<file path=ppt/slides/_rels/slide1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28.png"/><Relationship Id="rId1" Type="http://schemas.openxmlformats.org/officeDocument/2006/relationships/slideLayout" Target="../slideLayouts/slideLayout108.xml"/><Relationship Id="rId6" Type="http://schemas.openxmlformats.org/officeDocument/2006/relationships/image" Target="../media/image129.png"/><Relationship Id="rId5" Type="http://schemas.openxmlformats.org/officeDocument/2006/relationships/image" Target="../media/image131.tiff"/><Relationship Id="rId4" Type="http://schemas.openxmlformats.org/officeDocument/2006/relationships/image" Target="../media/image138.png"/></Relationships>
</file>

<file path=ppt/slides/_rels/slide18.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3.tiff"/><Relationship Id="rId3" Type="http://schemas.openxmlformats.org/officeDocument/2006/relationships/image" Target="../media/image128.png"/><Relationship Id="rId7" Type="http://schemas.openxmlformats.org/officeDocument/2006/relationships/image" Target="../media/image174.png"/><Relationship Id="rId12" Type="http://schemas.openxmlformats.org/officeDocument/2006/relationships/image" Target="../media/image135.png"/><Relationship Id="rId2" Type="http://schemas.openxmlformats.org/officeDocument/2006/relationships/notesSlide" Target="../notesSlides/notesSlide16.xml"/><Relationship Id="rId16" Type="http://schemas.openxmlformats.org/officeDocument/2006/relationships/image" Target="../media/image177.png"/><Relationship Id="rId1" Type="http://schemas.openxmlformats.org/officeDocument/2006/relationships/slideLayout" Target="../slideLayouts/slideLayout108.xml"/><Relationship Id="rId6" Type="http://schemas.openxmlformats.org/officeDocument/2006/relationships/image" Target="../media/image173.png"/><Relationship Id="rId11" Type="http://schemas.openxmlformats.org/officeDocument/2006/relationships/image" Target="../media/image176.png"/><Relationship Id="rId5" Type="http://schemas.openxmlformats.org/officeDocument/2006/relationships/image" Target="../media/image138.png"/><Relationship Id="rId15" Type="http://schemas.openxmlformats.org/officeDocument/2006/relationships/image" Target="../media/image129.png"/><Relationship Id="rId10" Type="http://schemas.openxmlformats.org/officeDocument/2006/relationships/image" Target="../media/image131.tiff"/><Relationship Id="rId4" Type="http://schemas.openxmlformats.org/officeDocument/2006/relationships/image" Target="../media/image142.png"/><Relationship Id="rId9" Type="http://schemas.openxmlformats.org/officeDocument/2006/relationships/image" Target="../media/image175.png"/><Relationship Id="rId14" Type="http://schemas.openxmlformats.org/officeDocument/2006/relationships/image" Target="../media/image153.png"/></Relationships>
</file>

<file path=ppt/slides/_rels/slide19.xml.rels><?xml version="1.0" encoding="UTF-8" standalone="yes"?>
<Relationships xmlns="http://schemas.openxmlformats.org/package/2006/relationships"><Relationship Id="rId8" Type="http://schemas.openxmlformats.org/officeDocument/2006/relationships/image" Target="../media/image149.jpeg"/><Relationship Id="rId3" Type="http://schemas.openxmlformats.org/officeDocument/2006/relationships/image" Target="../media/image129.png"/><Relationship Id="rId7" Type="http://schemas.openxmlformats.org/officeDocument/2006/relationships/image" Target="../media/image144.png"/><Relationship Id="rId2" Type="http://schemas.openxmlformats.org/officeDocument/2006/relationships/image" Target="../media/image128.png"/><Relationship Id="rId1" Type="http://schemas.openxmlformats.org/officeDocument/2006/relationships/slideLayout" Target="../slideLayouts/slideLayout108.xml"/><Relationship Id="rId6" Type="http://schemas.openxmlformats.org/officeDocument/2006/relationships/image" Target="../media/image130.png"/><Relationship Id="rId5" Type="http://schemas.openxmlformats.org/officeDocument/2006/relationships/image" Target="../media/image146.png"/><Relationship Id="rId4" Type="http://schemas.openxmlformats.org/officeDocument/2006/relationships/image" Target="../media/image145.png"/></Relationships>
</file>

<file path=ppt/slides/_rels/slide2.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2.xml"/><Relationship Id="rId1" Type="http://schemas.openxmlformats.org/officeDocument/2006/relationships/slideLayout" Target="../slideLayouts/slideLayout74.xml"/></Relationships>
</file>

<file path=ppt/slides/_rels/slide20.xml.rels><?xml version="1.0" encoding="UTF-8" standalone="yes"?>
<Relationships xmlns="http://schemas.openxmlformats.org/package/2006/relationships"><Relationship Id="rId8" Type="http://schemas.openxmlformats.org/officeDocument/2006/relationships/image" Target="../media/image144.png"/><Relationship Id="rId13" Type="http://schemas.openxmlformats.org/officeDocument/2006/relationships/image" Target="../media/image171.png"/><Relationship Id="rId3" Type="http://schemas.openxmlformats.org/officeDocument/2006/relationships/image" Target="../media/image128.png"/><Relationship Id="rId7" Type="http://schemas.openxmlformats.org/officeDocument/2006/relationships/image" Target="../media/image130.png"/><Relationship Id="rId12" Type="http://schemas.openxmlformats.org/officeDocument/2006/relationships/image" Target="../media/image152.png"/><Relationship Id="rId17" Type="http://schemas.openxmlformats.org/officeDocument/2006/relationships/image" Target="../media/image180.png"/><Relationship Id="rId2" Type="http://schemas.openxmlformats.org/officeDocument/2006/relationships/notesSlide" Target="../notesSlides/notesSlide17.xml"/><Relationship Id="rId16" Type="http://schemas.openxmlformats.org/officeDocument/2006/relationships/image" Target="../media/image149.jpeg"/><Relationship Id="rId1" Type="http://schemas.openxmlformats.org/officeDocument/2006/relationships/slideLayout" Target="../slideLayouts/slideLayout108.xml"/><Relationship Id="rId6" Type="http://schemas.openxmlformats.org/officeDocument/2006/relationships/image" Target="../media/image146.png"/><Relationship Id="rId11" Type="http://schemas.openxmlformats.org/officeDocument/2006/relationships/image" Target="../media/image178.png"/><Relationship Id="rId5" Type="http://schemas.openxmlformats.org/officeDocument/2006/relationships/image" Target="../media/image145.png"/><Relationship Id="rId15" Type="http://schemas.openxmlformats.org/officeDocument/2006/relationships/image" Target="../media/image165.png"/><Relationship Id="rId10" Type="http://schemas.openxmlformats.org/officeDocument/2006/relationships/image" Target="../media/image159.png"/><Relationship Id="rId4" Type="http://schemas.openxmlformats.org/officeDocument/2006/relationships/image" Target="../media/image129.png"/><Relationship Id="rId9" Type="http://schemas.openxmlformats.org/officeDocument/2006/relationships/image" Target="../media/image158.png"/><Relationship Id="rId14" Type="http://schemas.openxmlformats.org/officeDocument/2006/relationships/image" Target="../media/image17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8" Type="http://schemas.openxmlformats.org/officeDocument/2006/relationships/image" Target="../media/image184.png"/><Relationship Id="rId13" Type="http://schemas.openxmlformats.org/officeDocument/2006/relationships/image" Target="../media/image189.png"/><Relationship Id="rId3" Type="http://schemas.openxmlformats.org/officeDocument/2006/relationships/image" Target="../media/image181.jpg"/><Relationship Id="rId7" Type="http://schemas.openxmlformats.org/officeDocument/2006/relationships/image" Target="../media/image183.png"/><Relationship Id="rId12" Type="http://schemas.openxmlformats.org/officeDocument/2006/relationships/image" Target="../media/image188.png"/><Relationship Id="rId2" Type="http://schemas.openxmlformats.org/officeDocument/2006/relationships/notesSlide" Target="../notesSlides/notesSlide19.xml"/><Relationship Id="rId1" Type="http://schemas.openxmlformats.org/officeDocument/2006/relationships/slideLayout" Target="../slideLayouts/slideLayout74.xml"/><Relationship Id="rId6" Type="http://schemas.openxmlformats.org/officeDocument/2006/relationships/image" Target="../media/image182.png"/><Relationship Id="rId11" Type="http://schemas.openxmlformats.org/officeDocument/2006/relationships/image" Target="../media/image187.png"/><Relationship Id="rId5" Type="http://schemas.openxmlformats.org/officeDocument/2006/relationships/image" Target="../media/image159.png"/><Relationship Id="rId10" Type="http://schemas.openxmlformats.org/officeDocument/2006/relationships/image" Target="../media/image186.png"/><Relationship Id="rId4" Type="http://schemas.openxmlformats.org/officeDocument/2006/relationships/image" Target="../media/image158.png"/><Relationship Id="rId9" Type="http://schemas.openxmlformats.org/officeDocument/2006/relationships/image" Target="../media/image185.png"/><Relationship Id="rId14" Type="http://schemas.openxmlformats.org/officeDocument/2006/relationships/image" Target="../media/image15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8.xml"/></Relationships>
</file>

<file path=ppt/slides/_rels/slide26.xml.rels><?xml version="1.0" encoding="UTF-8" standalone="yes"?>
<Relationships xmlns="http://schemas.openxmlformats.org/package/2006/relationships"><Relationship Id="rId3" Type="http://schemas.openxmlformats.org/officeDocument/2006/relationships/image" Target="../media/image190.jpg"/><Relationship Id="rId7" Type="http://schemas.openxmlformats.org/officeDocument/2006/relationships/image" Target="../media/image194.png"/><Relationship Id="rId2" Type="http://schemas.openxmlformats.org/officeDocument/2006/relationships/notesSlide" Target="../notesSlides/notesSlide23.xml"/><Relationship Id="rId1" Type="http://schemas.openxmlformats.org/officeDocument/2006/relationships/slideLayout" Target="../slideLayouts/slideLayout43.xml"/><Relationship Id="rId6" Type="http://schemas.openxmlformats.org/officeDocument/2006/relationships/image" Target="../media/image193.png"/><Relationship Id="rId5" Type="http://schemas.openxmlformats.org/officeDocument/2006/relationships/image" Target="../media/image192.emf"/><Relationship Id="rId4" Type="http://schemas.openxmlformats.org/officeDocument/2006/relationships/image" Target="../media/image19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110.sv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3.xml"/><Relationship Id="rId1" Type="http://schemas.openxmlformats.org/officeDocument/2006/relationships/slideLayout" Target="../slideLayouts/slideLayout91.xml"/><Relationship Id="rId6" Type="http://schemas.openxmlformats.org/officeDocument/2006/relationships/image" Target="../media/image108.svg"/><Relationship Id="rId11" Type="http://schemas.openxmlformats.org/officeDocument/2006/relationships/image" Target="../media/image113.png"/><Relationship Id="rId5" Type="http://schemas.openxmlformats.org/officeDocument/2006/relationships/image" Target="../media/image107.png"/><Relationship Id="rId10" Type="http://schemas.openxmlformats.org/officeDocument/2006/relationships/image" Target="../media/image112.svg"/><Relationship Id="rId4" Type="http://schemas.openxmlformats.org/officeDocument/2006/relationships/image" Target="../media/image106.svg"/><Relationship Id="rId9" Type="http://schemas.openxmlformats.org/officeDocument/2006/relationships/image" Target="../media/image111.png"/></Relationships>
</file>

<file path=ppt/slides/_rels/slide4.xml.rels><?xml version="1.0" encoding="UTF-8" standalone="yes"?>
<Relationships xmlns="http://schemas.openxmlformats.org/package/2006/relationships"><Relationship Id="rId8" Type="http://schemas.openxmlformats.org/officeDocument/2006/relationships/image" Target="../media/image110.svg"/><Relationship Id="rId3" Type="http://schemas.openxmlformats.org/officeDocument/2006/relationships/image" Target="../media/image114.png"/><Relationship Id="rId7" Type="http://schemas.openxmlformats.org/officeDocument/2006/relationships/image" Target="../media/image109.png"/><Relationship Id="rId12" Type="http://schemas.openxmlformats.org/officeDocument/2006/relationships/image" Target="../media/image117.png"/><Relationship Id="rId2" Type="http://schemas.openxmlformats.org/officeDocument/2006/relationships/notesSlide" Target="../notesSlides/notesSlide4.xml"/><Relationship Id="rId1" Type="http://schemas.openxmlformats.org/officeDocument/2006/relationships/slideLayout" Target="../slideLayouts/slideLayout91.xml"/><Relationship Id="rId6" Type="http://schemas.openxmlformats.org/officeDocument/2006/relationships/image" Target="../media/image108.svg"/><Relationship Id="rId11" Type="http://schemas.openxmlformats.org/officeDocument/2006/relationships/image" Target="../media/image116.png"/><Relationship Id="rId5" Type="http://schemas.openxmlformats.org/officeDocument/2006/relationships/image" Target="../media/image107.png"/><Relationship Id="rId10" Type="http://schemas.openxmlformats.org/officeDocument/2006/relationships/image" Target="../media/image106.svg"/><Relationship Id="rId4" Type="http://schemas.openxmlformats.org/officeDocument/2006/relationships/image" Target="../media/image115.svg"/><Relationship Id="rId9" Type="http://schemas.openxmlformats.org/officeDocument/2006/relationships/image" Target="../media/image105.png"/></Relationships>
</file>

<file path=ppt/slides/_rels/slide5.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notesSlide" Target="../notesSlides/notesSlide5.xml"/><Relationship Id="rId1" Type="http://schemas.openxmlformats.org/officeDocument/2006/relationships/slideLayout" Target="../slideLayouts/slideLayout70.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6.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6.xml"/><Relationship Id="rId1" Type="http://schemas.openxmlformats.org/officeDocument/2006/relationships/slideLayout" Target="../slideLayouts/slideLayout70.xml"/></Relationships>
</file>

<file path=ppt/slides/_rels/slide7.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7.xml"/><Relationship Id="rId1" Type="http://schemas.openxmlformats.org/officeDocument/2006/relationships/slideLayout" Target="../slideLayouts/slideLayout71.xml"/></Relationships>
</file>

<file path=ppt/slides/_rels/slide8.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8.xml"/><Relationship Id="rId1" Type="http://schemas.openxmlformats.org/officeDocument/2006/relationships/slideLayout" Target="../slideLayouts/slideLayout74.xml"/><Relationship Id="rId4" Type="http://schemas.openxmlformats.org/officeDocument/2006/relationships/image" Target="../media/image12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6BE60D-7BA8-B942-9BF6-E136265202BC}"/>
              </a:ext>
            </a:extLst>
          </p:cNvPr>
          <p:cNvSpPr>
            <a:spLocks noGrp="1"/>
          </p:cNvSpPr>
          <p:nvPr>
            <p:ph type="body" sz="quarter" idx="10"/>
          </p:nvPr>
        </p:nvSpPr>
        <p:spPr/>
        <p:txBody>
          <a:bodyPr/>
          <a:lstStyle/>
          <a:p>
            <a:r>
              <a:rPr lang="en-US" dirty="0"/>
              <a:t>Simplifying payments with LS Pay</a:t>
            </a:r>
            <a:endParaRPr lang="en-IS" dirty="0"/>
          </a:p>
        </p:txBody>
      </p:sp>
      <p:sp>
        <p:nvSpPr>
          <p:cNvPr id="3" name="Text Placeholder 2">
            <a:extLst>
              <a:ext uri="{FF2B5EF4-FFF2-40B4-BE49-F238E27FC236}">
                <a16:creationId xmlns:a16="http://schemas.microsoft.com/office/drawing/2014/main" id="{EE50697C-AA0B-484E-B86B-63A7911499F3}"/>
              </a:ext>
            </a:extLst>
          </p:cNvPr>
          <p:cNvSpPr>
            <a:spLocks noGrp="1"/>
          </p:cNvSpPr>
          <p:nvPr>
            <p:ph type="body" sz="quarter" idx="11"/>
          </p:nvPr>
        </p:nvSpPr>
        <p:spPr/>
        <p:txBody>
          <a:bodyPr/>
          <a:lstStyle/>
          <a:p>
            <a:endParaRPr lang="en-IS"/>
          </a:p>
        </p:txBody>
      </p:sp>
      <p:sp>
        <p:nvSpPr>
          <p:cNvPr id="4" name="Text Placeholder 3">
            <a:extLst>
              <a:ext uri="{FF2B5EF4-FFF2-40B4-BE49-F238E27FC236}">
                <a16:creationId xmlns:a16="http://schemas.microsoft.com/office/drawing/2014/main" id="{A69238D5-510F-114D-B999-A705792B14B9}"/>
              </a:ext>
            </a:extLst>
          </p:cNvPr>
          <p:cNvSpPr>
            <a:spLocks noGrp="1"/>
          </p:cNvSpPr>
          <p:nvPr>
            <p:ph type="body" sz="quarter" idx="12"/>
          </p:nvPr>
        </p:nvSpPr>
        <p:spPr/>
        <p:txBody>
          <a:bodyPr/>
          <a:lstStyle/>
          <a:p>
            <a:r>
              <a:rPr lang="en-US" dirty="0"/>
              <a:t>Petur Thor Sigurdsson</a:t>
            </a:r>
            <a:endParaRPr lang="en-IS" dirty="0"/>
          </a:p>
        </p:txBody>
      </p:sp>
      <p:sp>
        <p:nvSpPr>
          <p:cNvPr id="5" name="Text Placeholder 4">
            <a:extLst>
              <a:ext uri="{FF2B5EF4-FFF2-40B4-BE49-F238E27FC236}">
                <a16:creationId xmlns:a16="http://schemas.microsoft.com/office/drawing/2014/main" id="{DB8B57F6-B8BC-A44F-BA8F-6F0ADD6C0DB0}"/>
              </a:ext>
            </a:extLst>
          </p:cNvPr>
          <p:cNvSpPr>
            <a:spLocks noGrp="1"/>
          </p:cNvSpPr>
          <p:nvPr>
            <p:ph type="body" sz="quarter" idx="13"/>
          </p:nvPr>
        </p:nvSpPr>
        <p:spPr/>
        <p:txBody>
          <a:bodyPr/>
          <a:lstStyle/>
          <a:p>
            <a:r>
              <a:rPr lang="en-US" dirty="0"/>
              <a:t>Product Director</a:t>
            </a:r>
            <a:endParaRPr lang="en-IS" dirty="0"/>
          </a:p>
        </p:txBody>
      </p:sp>
    </p:spTree>
    <p:extLst>
      <p:ext uri="{BB962C8B-B14F-4D97-AF65-F5344CB8AC3E}">
        <p14:creationId xmlns:p14="http://schemas.microsoft.com/office/powerpoint/2010/main" val="1465506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descr="A map of the world&#10;&#10;Description automatically generated with medium confidence">
            <a:extLst>
              <a:ext uri="{FF2B5EF4-FFF2-40B4-BE49-F238E27FC236}">
                <a16:creationId xmlns:a16="http://schemas.microsoft.com/office/drawing/2014/main" id="{59A3EE18-7D22-BB43-84F0-E9AF8FA2D43B}"/>
              </a:ext>
            </a:extLst>
          </p:cNvPr>
          <p:cNvPicPr>
            <a:picLocks noChangeAspect="1"/>
          </p:cNvPicPr>
          <p:nvPr/>
        </p:nvPicPr>
        <p:blipFill>
          <a:blip r:embed="rId3" cstate="screen">
            <a:alphaModFix amt="40000"/>
            <a:extLst>
              <a:ext uri="{28A0092B-C50C-407E-A947-70E740481C1C}">
                <a14:useLocalDpi xmlns:a14="http://schemas.microsoft.com/office/drawing/2010/main"/>
              </a:ext>
            </a:extLst>
          </a:blip>
          <a:stretch>
            <a:fillRect/>
          </a:stretch>
        </p:blipFill>
        <p:spPr>
          <a:xfrm>
            <a:off x="1345131" y="781771"/>
            <a:ext cx="9501740" cy="5514872"/>
          </a:xfrm>
          <a:prstGeom prst="rect">
            <a:avLst/>
          </a:prstGeom>
          <a:effectLst/>
        </p:spPr>
      </p:pic>
      <p:sp>
        <p:nvSpPr>
          <p:cNvPr id="4" name="Text Placeholder 3">
            <a:extLst>
              <a:ext uri="{FF2B5EF4-FFF2-40B4-BE49-F238E27FC236}">
                <a16:creationId xmlns:a16="http://schemas.microsoft.com/office/drawing/2014/main" id="{16846C62-123B-9D4C-8F5B-A3E31CF87096}"/>
              </a:ext>
            </a:extLst>
          </p:cNvPr>
          <p:cNvSpPr>
            <a:spLocks noGrp="1"/>
          </p:cNvSpPr>
          <p:nvPr>
            <p:ph type="body" sz="quarter" idx="14"/>
          </p:nvPr>
        </p:nvSpPr>
        <p:spPr/>
        <p:txBody>
          <a:bodyPr/>
          <a:lstStyle/>
          <a:p>
            <a:endParaRPr lang="en-IS" sz="3600" dirty="0"/>
          </a:p>
        </p:txBody>
      </p:sp>
      <p:sp>
        <p:nvSpPr>
          <p:cNvPr id="5" name="Text Placeholder 2">
            <a:extLst>
              <a:ext uri="{FF2B5EF4-FFF2-40B4-BE49-F238E27FC236}">
                <a16:creationId xmlns:a16="http://schemas.microsoft.com/office/drawing/2014/main" id="{2B9F36EE-E0E2-41A7-ADA4-7939D47455B0}"/>
              </a:ext>
            </a:extLst>
          </p:cNvPr>
          <p:cNvSpPr txBox="1">
            <a:spLocks/>
          </p:cNvSpPr>
          <p:nvPr/>
        </p:nvSpPr>
        <p:spPr>
          <a:xfrm>
            <a:off x="2621455" y="1566459"/>
            <a:ext cx="6949090" cy="1312306"/>
          </a:xfrm>
          <a:prstGeom prst="rect">
            <a:avLst/>
          </a:prstGeom>
        </p:spPr>
        <p:txBody>
          <a:bodyPr/>
          <a:lstStyle>
            <a:lvl1pPr marL="0" indent="-228600" algn="l" defTabSz="914400" rtl="0" eaLnBrk="1" latinLnBrk="0" hangingPunct="1">
              <a:lnSpc>
                <a:spcPct val="90000"/>
              </a:lnSpc>
              <a:spcBef>
                <a:spcPts val="1200"/>
              </a:spcBef>
              <a:buFont typeface="Arial" panose="020B0604020202020204" pitchFamily="34" charset="0"/>
              <a:buNone/>
              <a:defRPr sz="2400" kern="1200">
                <a:solidFill>
                  <a:srgbClr val="313C40"/>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1200"/>
              </a:spcBef>
              <a:buFont typeface="Arial" panose="020B0604020202020204" pitchFamily="34" charset="0"/>
              <a:buNone/>
              <a:defRPr sz="2000" kern="1200">
                <a:solidFill>
                  <a:srgbClr val="313C40"/>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1200"/>
              </a:spcBef>
              <a:buFont typeface="Arial" panose="020B0604020202020204" pitchFamily="34" charset="0"/>
              <a:buNone/>
              <a:defRPr sz="1800" kern="1200">
                <a:solidFill>
                  <a:srgbClr val="313C40"/>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ctr"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is-IS" sz="11500" b="1" i="0" u="none" strike="noStrike" kern="1200" cap="none" spc="0" normalizeH="0" baseline="0" noProof="0" dirty="0">
                <a:ln>
                  <a:noFill/>
                </a:ln>
                <a:solidFill>
                  <a:srgbClr val="FFDC8B"/>
                </a:solidFill>
                <a:effectLst/>
                <a:uLnTx/>
                <a:uFillTx/>
                <a:latin typeface="Segoe UI" panose="020B0502040204020203" pitchFamily="34" charset="0"/>
                <a:ea typeface="+mn-ea"/>
                <a:cs typeface="Segoe UI" panose="020B0502040204020203" pitchFamily="34" charset="0"/>
              </a:rPr>
              <a:t>35+ </a:t>
            </a:r>
            <a:endParaRPr kumimoji="0" lang="en-IS" sz="11500" b="1" i="0" u="none" strike="noStrike" kern="1200" cap="none" spc="0" normalizeH="0" baseline="0" noProof="0" dirty="0">
              <a:ln>
                <a:noFill/>
              </a:ln>
              <a:solidFill>
                <a:srgbClr val="FFDC8B"/>
              </a:solidFill>
              <a:effectLst/>
              <a:uLnTx/>
              <a:uFillTx/>
              <a:latin typeface="Segoe UI" panose="020B0502040204020203" pitchFamily="34" charset="0"/>
              <a:ea typeface="+mn-ea"/>
              <a:cs typeface="Segoe UI" panose="020B0502040204020203" pitchFamily="34" charset="0"/>
            </a:endParaRPr>
          </a:p>
        </p:txBody>
      </p:sp>
      <p:sp>
        <p:nvSpPr>
          <p:cNvPr id="6" name="Text Placeholder 2">
            <a:extLst>
              <a:ext uri="{FF2B5EF4-FFF2-40B4-BE49-F238E27FC236}">
                <a16:creationId xmlns:a16="http://schemas.microsoft.com/office/drawing/2014/main" id="{C32D735A-326D-4AFF-9595-EC8B7A29FC39}"/>
              </a:ext>
            </a:extLst>
          </p:cNvPr>
          <p:cNvSpPr txBox="1">
            <a:spLocks/>
          </p:cNvSpPr>
          <p:nvPr/>
        </p:nvSpPr>
        <p:spPr>
          <a:xfrm>
            <a:off x="2621454" y="3112463"/>
            <a:ext cx="6949089" cy="569998"/>
          </a:xfrm>
          <a:prstGeom prst="rect">
            <a:avLst/>
          </a:prstGeom>
        </p:spPr>
        <p:txBody>
          <a:bodyPr/>
          <a:lstStyle>
            <a:lvl1pPr marL="0" indent="-228600" algn="l" defTabSz="914400" rtl="0" eaLnBrk="1" latinLnBrk="0" hangingPunct="1">
              <a:lnSpc>
                <a:spcPct val="90000"/>
              </a:lnSpc>
              <a:spcBef>
                <a:spcPts val="1200"/>
              </a:spcBef>
              <a:buFont typeface="Arial" panose="020B0604020202020204" pitchFamily="34" charset="0"/>
              <a:buNone/>
              <a:defRPr sz="2400" kern="1200">
                <a:solidFill>
                  <a:srgbClr val="313C40"/>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1200"/>
              </a:spcBef>
              <a:buFont typeface="Arial" panose="020B0604020202020204" pitchFamily="34" charset="0"/>
              <a:buNone/>
              <a:defRPr sz="2000" kern="1200">
                <a:solidFill>
                  <a:srgbClr val="313C40"/>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1200"/>
              </a:spcBef>
              <a:buFont typeface="Arial" panose="020B0604020202020204" pitchFamily="34" charset="0"/>
              <a:buNone/>
              <a:defRPr sz="1800" kern="1200">
                <a:solidFill>
                  <a:srgbClr val="313C40"/>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ctr"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is-IS" sz="3200" b="0" i="0" u="none" strike="noStrike" kern="1200" cap="none" spc="0" normalizeH="0" baseline="0" noProof="0" dirty="0" err="1">
                <a:ln>
                  <a:noFill/>
                </a:ln>
                <a:solidFill>
                  <a:prstClr val="white"/>
                </a:solidFill>
                <a:effectLst/>
                <a:uLnTx/>
                <a:uFillTx/>
                <a:latin typeface="Segoe UI" panose="020B0502040204020203" pitchFamily="34" charset="0"/>
                <a:ea typeface="+mn-ea"/>
                <a:cs typeface="Segoe UI" panose="020B0502040204020203" pitchFamily="34" charset="0"/>
              </a:rPr>
              <a:t>Payment</a:t>
            </a:r>
            <a:r>
              <a:rPr kumimoji="0" lang="is-IS" sz="3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 </a:t>
            </a:r>
            <a:r>
              <a:rPr kumimoji="0" lang="is-IS" sz="3200" b="0" i="0" u="none" strike="noStrike" kern="1200" cap="none" spc="0" normalizeH="0" baseline="0" noProof="0" dirty="0" err="1">
                <a:ln>
                  <a:noFill/>
                </a:ln>
                <a:solidFill>
                  <a:prstClr val="white"/>
                </a:solidFill>
                <a:effectLst/>
                <a:uLnTx/>
                <a:uFillTx/>
                <a:latin typeface="Segoe UI" panose="020B0502040204020203" pitchFamily="34" charset="0"/>
                <a:ea typeface="+mn-ea"/>
                <a:cs typeface="Segoe UI" panose="020B0502040204020203" pitchFamily="34" charset="0"/>
              </a:rPr>
              <a:t>integrations</a:t>
            </a:r>
            <a:endParaRPr kumimoji="0" lang="en-IS" sz="3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7" name="Text Placeholder 2">
            <a:extLst>
              <a:ext uri="{FF2B5EF4-FFF2-40B4-BE49-F238E27FC236}">
                <a16:creationId xmlns:a16="http://schemas.microsoft.com/office/drawing/2014/main" id="{E21F24E9-0300-4B33-9254-4732BC111686}"/>
              </a:ext>
            </a:extLst>
          </p:cNvPr>
          <p:cNvSpPr txBox="1">
            <a:spLocks/>
          </p:cNvSpPr>
          <p:nvPr/>
        </p:nvSpPr>
        <p:spPr>
          <a:xfrm>
            <a:off x="2621455" y="3681922"/>
            <a:ext cx="6949090" cy="1055178"/>
          </a:xfrm>
          <a:prstGeom prst="rect">
            <a:avLst/>
          </a:prstGeom>
        </p:spPr>
        <p:txBody>
          <a:bodyPr/>
          <a:lstStyle>
            <a:lvl1pPr marL="0" indent="-228600" algn="l" defTabSz="914400" rtl="0" eaLnBrk="1" latinLnBrk="0" hangingPunct="1">
              <a:lnSpc>
                <a:spcPct val="90000"/>
              </a:lnSpc>
              <a:spcBef>
                <a:spcPts val="1200"/>
              </a:spcBef>
              <a:buFont typeface="Arial" panose="020B0604020202020204" pitchFamily="34" charset="0"/>
              <a:buNone/>
              <a:defRPr sz="2400" kern="1200">
                <a:solidFill>
                  <a:srgbClr val="313C40"/>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1200"/>
              </a:spcBef>
              <a:buFont typeface="Arial" panose="020B0604020202020204" pitchFamily="34" charset="0"/>
              <a:buNone/>
              <a:defRPr sz="2000" kern="1200">
                <a:solidFill>
                  <a:srgbClr val="313C40"/>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1200"/>
              </a:spcBef>
              <a:buFont typeface="Arial" panose="020B0604020202020204" pitchFamily="34" charset="0"/>
              <a:buNone/>
              <a:defRPr sz="1800" kern="1200">
                <a:solidFill>
                  <a:srgbClr val="313C40"/>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ctr"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is-IS" sz="8000" b="1" i="0" u="none" strike="noStrike" kern="1200" cap="none" spc="0" normalizeH="0" baseline="0" noProof="0" dirty="0" err="1">
                <a:ln>
                  <a:noFill/>
                </a:ln>
                <a:solidFill>
                  <a:srgbClr val="FFDC8B"/>
                </a:solidFill>
                <a:effectLst/>
                <a:uLnTx/>
                <a:uFillTx/>
                <a:latin typeface="Segoe UI" panose="020B0502040204020203" pitchFamily="34" charset="0"/>
                <a:ea typeface="+mn-ea"/>
                <a:cs typeface="Segoe UI" panose="020B0502040204020203" pitchFamily="34" charset="0"/>
              </a:rPr>
              <a:t>worldwide</a:t>
            </a:r>
            <a:endParaRPr kumimoji="0" lang="en-IS" sz="8000" b="1" i="0" u="none" strike="noStrike" kern="1200" cap="none" spc="0" normalizeH="0" baseline="0" noProof="0" dirty="0">
              <a:ln>
                <a:noFill/>
              </a:ln>
              <a:solidFill>
                <a:srgbClr val="FFDC8B"/>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23551396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Image result for adyen logo transparent">
            <a:extLst>
              <a:ext uri="{FF2B5EF4-FFF2-40B4-BE49-F238E27FC236}">
                <a16:creationId xmlns:a16="http://schemas.microsoft.com/office/drawing/2014/main" id="{1F59FD2B-5276-4D39-AF7B-C8C141AD16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8646" y="815002"/>
            <a:ext cx="1620262" cy="5240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Image result for global payments logo transparent">
            <a:extLst>
              <a:ext uri="{FF2B5EF4-FFF2-40B4-BE49-F238E27FC236}">
                <a16:creationId xmlns:a16="http://schemas.microsoft.com/office/drawing/2014/main" id="{BB9CE7E5-71B2-4E22-950F-E01B72EB6F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7751" y="873926"/>
            <a:ext cx="2787455" cy="4200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FE55044-A0D9-4EAE-A35F-739BE584908A}"/>
              </a:ext>
            </a:extLst>
          </p:cNvPr>
          <p:cNvPicPr>
            <a:picLocks noChangeAspect="1"/>
          </p:cNvPicPr>
          <p:nvPr/>
        </p:nvPicPr>
        <p:blipFill>
          <a:blip r:embed="rId5"/>
          <a:stretch>
            <a:fillRect/>
          </a:stretch>
        </p:blipFill>
        <p:spPr>
          <a:xfrm>
            <a:off x="4489009" y="908591"/>
            <a:ext cx="1606991" cy="350763"/>
          </a:xfrm>
          <a:prstGeom prst="rect">
            <a:avLst/>
          </a:prstGeom>
        </p:spPr>
      </p:pic>
      <p:pic>
        <p:nvPicPr>
          <p:cNvPr id="5" name="Picture 4" descr="Image result for nets.eu logo transparent">
            <a:extLst>
              <a:ext uri="{FF2B5EF4-FFF2-40B4-BE49-F238E27FC236}">
                <a16:creationId xmlns:a16="http://schemas.microsoft.com/office/drawing/2014/main" id="{1964E48F-548A-47EF-9BCB-CA8B139403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253" y="1658083"/>
            <a:ext cx="1810391" cy="8037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D52D544-7806-4DB2-96D6-48CD78EEB9C1}"/>
              </a:ext>
            </a:extLst>
          </p:cNvPr>
          <p:cNvPicPr>
            <a:picLocks noChangeAspect="1"/>
          </p:cNvPicPr>
          <p:nvPr/>
        </p:nvPicPr>
        <p:blipFill>
          <a:blip r:embed="rId7"/>
          <a:stretch>
            <a:fillRect/>
          </a:stretch>
        </p:blipFill>
        <p:spPr>
          <a:xfrm>
            <a:off x="1019648" y="3207666"/>
            <a:ext cx="2323556" cy="420091"/>
          </a:xfrm>
          <a:prstGeom prst="rect">
            <a:avLst/>
          </a:prstGeom>
        </p:spPr>
      </p:pic>
      <p:pic>
        <p:nvPicPr>
          <p:cNvPr id="7" name="Picture 2" descr="pay icon png - Shift4 - Shift4 Payments | #3605063 - Vippng">
            <a:extLst>
              <a:ext uri="{FF2B5EF4-FFF2-40B4-BE49-F238E27FC236}">
                <a16:creationId xmlns:a16="http://schemas.microsoft.com/office/drawing/2014/main" id="{F6237F4D-7765-4AFA-9507-A50D0094314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77370" y="1923404"/>
            <a:ext cx="1432636" cy="4200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FIS (company) - Wikipedia">
            <a:extLst>
              <a:ext uri="{FF2B5EF4-FFF2-40B4-BE49-F238E27FC236}">
                <a16:creationId xmlns:a16="http://schemas.microsoft.com/office/drawing/2014/main" id="{2F73E664-0465-4BC6-81B9-9C6721F4AF9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6829" y="2655314"/>
            <a:ext cx="938046" cy="3924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alt Pay | Alfreð">
            <a:extLst>
              <a:ext uri="{FF2B5EF4-FFF2-40B4-BE49-F238E27FC236}">
                <a16:creationId xmlns:a16="http://schemas.microsoft.com/office/drawing/2014/main" id="{E4B3929C-B121-40CE-9BC0-187FE86CA2B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2115" y="5400043"/>
            <a:ext cx="2029452" cy="14815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186B18C-7EF8-4FD3-8DAC-D528207A6D75}"/>
              </a:ext>
            </a:extLst>
          </p:cNvPr>
          <p:cNvPicPr>
            <a:picLocks noChangeAspect="1"/>
          </p:cNvPicPr>
          <p:nvPr/>
        </p:nvPicPr>
        <p:blipFill>
          <a:blip r:embed="rId11"/>
          <a:stretch>
            <a:fillRect/>
          </a:stretch>
        </p:blipFill>
        <p:spPr>
          <a:xfrm>
            <a:off x="3933279" y="2807176"/>
            <a:ext cx="2009268" cy="803707"/>
          </a:xfrm>
          <a:prstGeom prst="rect">
            <a:avLst/>
          </a:prstGeom>
        </p:spPr>
      </p:pic>
      <p:pic>
        <p:nvPicPr>
          <p:cNvPr id="11" name="Picture 10" descr="Image result for ingenico logo transparent">
            <a:extLst>
              <a:ext uri="{FF2B5EF4-FFF2-40B4-BE49-F238E27FC236}">
                <a16:creationId xmlns:a16="http://schemas.microsoft.com/office/drawing/2014/main" id="{3C1C1EC1-A897-4EF9-B615-7E6C11D0717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29173" y="1819050"/>
            <a:ext cx="1519820" cy="5335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5FAB5EF4-D8F7-40D6-AECB-E151F7121028}"/>
              </a:ext>
            </a:extLst>
          </p:cNvPr>
          <p:cNvPicPr>
            <a:picLocks noChangeAspect="1"/>
          </p:cNvPicPr>
          <p:nvPr/>
        </p:nvPicPr>
        <p:blipFill>
          <a:blip r:embed="rId13"/>
          <a:stretch>
            <a:fillRect/>
          </a:stretch>
        </p:blipFill>
        <p:spPr>
          <a:xfrm>
            <a:off x="5872732" y="3965542"/>
            <a:ext cx="1254671" cy="1254671"/>
          </a:xfrm>
          <a:prstGeom prst="rect">
            <a:avLst/>
          </a:prstGeom>
        </p:spPr>
      </p:pic>
      <p:pic>
        <p:nvPicPr>
          <p:cNvPr id="13" name="Picture 2" descr="Image result for https://www.valitor.com logo transparent">
            <a:extLst>
              <a:ext uri="{FF2B5EF4-FFF2-40B4-BE49-F238E27FC236}">
                <a16:creationId xmlns:a16="http://schemas.microsoft.com/office/drawing/2014/main" id="{B2E9BE30-C434-4255-922F-955FCD3A552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71423" y="2442022"/>
            <a:ext cx="1630763" cy="163076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icture containing object, clock&#10;&#10;Description automatically generated">
            <a:extLst>
              <a:ext uri="{FF2B5EF4-FFF2-40B4-BE49-F238E27FC236}">
                <a16:creationId xmlns:a16="http://schemas.microsoft.com/office/drawing/2014/main" id="{2EB68141-6456-41B0-AF93-10DE58D74B4A}"/>
              </a:ext>
            </a:extLst>
          </p:cNvPr>
          <p:cNvPicPr>
            <a:picLocks noChangeAspect="1"/>
          </p:cNvPicPr>
          <p:nvPr/>
        </p:nvPicPr>
        <p:blipFill>
          <a:blip r:embed="rId15"/>
          <a:stretch>
            <a:fillRect/>
          </a:stretch>
        </p:blipFill>
        <p:spPr>
          <a:xfrm>
            <a:off x="7659090" y="1813446"/>
            <a:ext cx="1703737" cy="615556"/>
          </a:xfrm>
          <a:prstGeom prst="rect">
            <a:avLst/>
          </a:prstGeom>
        </p:spPr>
      </p:pic>
      <p:pic>
        <p:nvPicPr>
          <p:cNvPr id="15" name="Picture 10" descr="Image result for network international dubai logo">
            <a:extLst>
              <a:ext uri="{FF2B5EF4-FFF2-40B4-BE49-F238E27FC236}">
                <a16:creationId xmlns:a16="http://schemas.microsoft.com/office/drawing/2014/main" id="{1E57D9CF-F146-42B0-B329-0713377A846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222618" y="3286827"/>
            <a:ext cx="2270051" cy="235033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4" descr="Image result for optomany logo transparent">
            <a:extLst>
              <a:ext uri="{FF2B5EF4-FFF2-40B4-BE49-F238E27FC236}">
                <a16:creationId xmlns:a16="http://schemas.microsoft.com/office/drawing/2014/main" id="{80B79B6A-F6C0-45DA-8FB0-93035D67F60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857264" y="2023516"/>
            <a:ext cx="1552621" cy="81771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Linkly | LinkedIn">
            <a:extLst>
              <a:ext uri="{FF2B5EF4-FFF2-40B4-BE49-F238E27FC236}">
                <a16:creationId xmlns:a16="http://schemas.microsoft.com/office/drawing/2014/main" id="{CEBA7012-06C7-4553-83EB-8F6D2DFD5A0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760817" y="2803596"/>
            <a:ext cx="898527" cy="89852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Image result for payworks logo transparent">
            <a:extLst>
              <a:ext uri="{FF2B5EF4-FFF2-40B4-BE49-F238E27FC236}">
                <a16:creationId xmlns:a16="http://schemas.microsoft.com/office/drawing/2014/main" id="{3E39AAFA-693F-4124-930B-4EDB5BA30C1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551483" y="6047713"/>
            <a:ext cx="2347416" cy="56999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Image result for unionpay merchant services logo transparent">
            <a:extLst>
              <a:ext uri="{FF2B5EF4-FFF2-40B4-BE49-F238E27FC236}">
                <a16:creationId xmlns:a16="http://schemas.microsoft.com/office/drawing/2014/main" id="{E508C8BC-798B-4192-9A9A-0940B10AF88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226593" y="1318119"/>
            <a:ext cx="1186908" cy="74181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Image result for wirecard logo transparent">
            <a:extLst>
              <a:ext uri="{FF2B5EF4-FFF2-40B4-BE49-F238E27FC236}">
                <a16:creationId xmlns:a16="http://schemas.microsoft.com/office/drawing/2014/main" id="{FFC30646-5997-4633-A98F-97109F95662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989480" y="4461994"/>
            <a:ext cx="1528583" cy="41599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E2CE5280-456F-41DC-A041-D096BA691592}"/>
              </a:ext>
            </a:extLst>
          </p:cNvPr>
          <p:cNvPicPr>
            <a:picLocks noChangeAspect="1"/>
          </p:cNvPicPr>
          <p:nvPr/>
        </p:nvPicPr>
        <p:blipFill>
          <a:blip r:embed="rId22"/>
          <a:stretch>
            <a:fillRect/>
          </a:stretch>
        </p:blipFill>
        <p:spPr>
          <a:xfrm>
            <a:off x="3137728" y="4663086"/>
            <a:ext cx="2381847" cy="1587898"/>
          </a:xfrm>
          <a:prstGeom prst="rect">
            <a:avLst/>
          </a:prstGeom>
        </p:spPr>
      </p:pic>
      <p:pic>
        <p:nvPicPr>
          <p:cNvPr id="22" name="Picture 2" descr="Download an Eftpos NZ logo - Brand Kit | EFTPOS NZ">
            <a:extLst>
              <a:ext uri="{FF2B5EF4-FFF2-40B4-BE49-F238E27FC236}">
                <a16:creationId xmlns:a16="http://schemas.microsoft.com/office/drawing/2014/main" id="{78E8900D-F6F7-4D29-9238-48D33766A562}"/>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770302" y="5090026"/>
            <a:ext cx="1797807" cy="75343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Banco Falabella Logo - PNG and Vector - Logo Download">
            <a:extLst>
              <a:ext uri="{FF2B5EF4-FFF2-40B4-BE49-F238E27FC236}">
                <a16:creationId xmlns:a16="http://schemas.microsoft.com/office/drawing/2014/main" id="{306B4F5D-68BD-4CF9-9C19-20D5A25A3E8C}"/>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809459" y="4789400"/>
            <a:ext cx="1490663" cy="14906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MultiPay Group Continues Nordic Expansion with Appointment of Regional CTO  and Sales Director | Financial IT">
            <a:extLst>
              <a:ext uri="{FF2B5EF4-FFF2-40B4-BE49-F238E27FC236}">
                <a16:creationId xmlns:a16="http://schemas.microsoft.com/office/drawing/2014/main" id="{813A481B-8D5A-426D-9FF2-3BFBD64A6D9C}"/>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887528" y="3835982"/>
            <a:ext cx="1977678" cy="98883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E11CC09F-83E9-4484-B00E-CC37461261DC}"/>
              </a:ext>
            </a:extLst>
          </p:cNvPr>
          <p:cNvPicPr>
            <a:picLocks noChangeAspect="1"/>
          </p:cNvPicPr>
          <p:nvPr/>
        </p:nvPicPr>
        <p:blipFill>
          <a:blip r:embed="rId26"/>
          <a:stretch>
            <a:fillRect/>
          </a:stretch>
        </p:blipFill>
        <p:spPr>
          <a:xfrm>
            <a:off x="558503" y="4330402"/>
            <a:ext cx="2381847" cy="1685157"/>
          </a:xfrm>
          <a:prstGeom prst="rect">
            <a:avLst/>
          </a:prstGeom>
        </p:spPr>
      </p:pic>
      <p:pic>
        <p:nvPicPr>
          <p:cNvPr id="26" name="Picture 25">
            <a:extLst>
              <a:ext uri="{FF2B5EF4-FFF2-40B4-BE49-F238E27FC236}">
                <a16:creationId xmlns:a16="http://schemas.microsoft.com/office/drawing/2014/main" id="{90E58778-F005-40A4-AE08-A55E66994D2E}"/>
              </a:ext>
            </a:extLst>
          </p:cNvPr>
          <p:cNvPicPr>
            <a:picLocks noChangeAspect="1"/>
          </p:cNvPicPr>
          <p:nvPr/>
        </p:nvPicPr>
        <p:blipFill>
          <a:blip r:embed="rId27"/>
          <a:stretch>
            <a:fillRect/>
          </a:stretch>
        </p:blipFill>
        <p:spPr>
          <a:xfrm>
            <a:off x="782115" y="3429000"/>
            <a:ext cx="1810391" cy="1810391"/>
          </a:xfrm>
          <a:prstGeom prst="rect">
            <a:avLst/>
          </a:prstGeom>
        </p:spPr>
      </p:pic>
      <p:pic>
        <p:nvPicPr>
          <p:cNvPr id="27" name="Picture 10" descr="The World's Largest Local Payments Network - Global and Local Payment  Processing | Rapyd">
            <a:extLst>
              <a:ext uri="{FF2B5EF4-FFF2-40B4-BE49-F238E27FC236}">
                <a16:creationId xmlns:a16="http://schemas.microsoft.com/office/drawing/2014/main" id="{DD64750A-C31A-4973-80F7-C2FA2F4C947A}"/>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775562" y="5247962"/>
            <a:ext cx="2088970" cy="102653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9CAAAF92-EFA9-4337-ACAA-9C90571F1208}"/>
              </a:ext>
            </a:extLst>
          </p:cNvPr>
          <p:cNvPicPr>
            <a:picLocks noChangeAspect="1"/>
          </p:cNvPicPr>
          <p:nvPr/>
        </p:nvPicPr>
        <p:blipFill>
          <a:blip r:embed="rId29"/>
          <a:stretch>
            <a:fillRect/>
          </a:stretch>
        </p:blipFill>
        <p:spPr>
          <a:xfrm>
            <a:off x="10213911" y="3081033"/>
            <a:ext cx="1195974" cy="1195974"/>
          </a:xfrm>
          <a:prstGeom prst="rect">
            <a:avLst/>
          </a:prstGeom>
        </p:spPr>
      </p:pic>
    </p:spTree>
    <p:extLst>
      <p:ext uri="{BB962C8B-B14F-4D97-AF65-F5344CB8AC3E}">
        <p14:creationId xmlns:p14="http://schemas.microsoft.com/office/powerpoint/2010/main" val="206582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1000"/>
                                        <p:tgtEl>
                                          <p:spTgt spid="6"/>
                                        </p:tgtEl>
                                      </p:cBhvr>
                                    </p:animEffect>
                                    <p:anim calcmode="lin" valueType="num">
                                      <p:cBhvr>
                                        <p:cTn id="53" dur="1000" fill="hold"/>
                                        <p:tgtEl>
                                          <p:spTgt spid="6"/>
                                        </p:tgtEl>
                                        <p:attrNameLst>
                                          <p:attrName>ppt_x</p:attrName>
                                        </p:attrNameLst>
                                      </p:cBhvr>
                                      <p:tavLst>
                                        <p:tav tm="0">
                                          <p:val>
                                            <p:strVal val="#ppt_x"/>
                                          </p:val>
                                        </p:tav>
                                        <p:tav tm="100000">
                                          <p:val>
                                            <p:strVal val="#ppt_x"/>
                                          </p:val>
                                        </p:tav>
                                      </p:tavLst>
                                    </p:anim>
                                    <p:anim calcmode="lin" valueType="num">
                                      <p:cBhvr>
                                        <p:cTn id="54" dur="1000" fill="hold"/>
                                        <p:tgtEl>
                                          <p:spTgt spid="6"/>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1000"/>
                                        <p:tgtEl>
                                          <p:spTgt spid="12"/>
                                        </p:tgtEl>
                                      </p:cBhvr>
                                    </p:animEffect>
                                    <p:anim calcmode="lin" valueType="num">
                                      <p:cBhvr>
                                        <p:cTn id="58" dur="1000" fill="hold"/>
                                        <p:tgtEl>
                                          <p:spTgt spid="12"/>
                                        </p:tgtEl>
                                        <p:attrNameLst>
                                          <p:attrName>ppt_x</p:attrName>
                                        </p:attrNameLst>
                                      </p:cBhvr>
                                      <p:tavLst>
                                        <p:tav tm="0">
                                          <p:val>
                                            <p:strVal val="#ppt_x"/>
                                          </p:val>
                                        </p:tav>
                                        <p:tav tm="100000">
                                          <p:val>
                                            <p:strVal val="#ppt_x"/>
                                          </p:val>
                                        </p:tav>
                                      </p:tavLst>
                                    </p:anim>
                                    <p:anim calcmode="lin" valueType="num">
                                      <p:cBhvr>
                                        <p:cTn id="59" dur="1000" fill="hold"/>
                                        <p:tgtEl>
                                          <p:spTgt spid="12"/>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1000"/>
                                        <p:tgtEl>
                                          <p:spTgt spid="15"/>
                                        </p:tgtEl>
                                      </p:cBhvr>
                                    </p:animEffect>
                                    <p:anim calcmode="lin" valueType="num">
                                      <p:cBhvr>
                                        <p:cTn id="63" dur="1000" fill="hold"/>
                                        <p:tgtEl>
                                          <p:spTgt spid="15"/>
                                        </p:tgtEl>
                                        <p:attrNameLst>
                                          <p:attrName>ppt_x</p:attrName>
                                        </p:attrNameLst>
                                      </p:cBhvr>
                                      <p:tavLst>
                                        <p:tav tm="0">
                                          <p:val>
                                            <p:strVal val="#ppt_x"/>
                                          </p:val>
                                        </p:tav>
                                        <p:tav tm="100000">
                                          <p:val>
                                            <p:strVal val="#ppt_x"/>
                                          </p:val>
                                        </p:tav>
                                      </p:tavLst>
                                    </p:anim>
                                    <p:anim calcmode="lin" valueType="num">
                                      <p:cBhvr>
                                        <p:cTn id="64" dur="1000" fill="hold"/>
                                        <p:tgtEl>
                                          <p:spTgt spid="15"/>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1000"/>
                                        <p:tgtEl>
                                          <p:spTgt spid="14"/>
                                        </p:tgtEl>
                                      </p:cBhvr>
                                    </p:animEffect>
                                    <p:anim calcmode="lin" valueType="num">
                                      <p:cBhvr>
                                        <p:cTn id="68" dur="1000" fill="hold"/>
                                        <p:tgtEl>
                                          <p:spTgt spid="14"/>
                                        </p:tgtEl>
                                        <p:attrNameLst>
                                          <p:attrName>ppt_x</p:attrName>
                                        </p:attrNameLst>
                                      </p:cBhvr>
                                      <p:tavLst>
                                        <p:tav tm="0">
                                          <p:val>
                                            <p:strVal val="#ppt_x"/>
                                          </p:val>
                                        </p:tav>
                                        <p:tav tm="100000">
                                          <p:val>
                                            <p:strVal val="#ppt_x"/>
                                          </p:val>
                                        </p:tav>
                                      </p:tavLst>
                                    </p:anim>
                                    <p:anim calcmode="lin" valueType="num">
                                      <p:cBhvr>
                                        <p:cTn id="69" dur="1000" fill="hold"/>
                                        <p:tgtEl>
                                          <p:spTgt spid="14"/>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1000"/>
                                        <p:tgtEl>
                                          <p:spTgt spid="19"/>
                                        </p:tgtEl>
                                      </p:cBhvr>
                                    </p:animEffect>
                                    <p:anim calcmode="lin" valueType="num">
                                      <p:cBhvr>
                                        <p:cTn id="73" dur="1000" fill="hold"/>
                                        <p:tgtEl>
                                          <p:spTgt spid="19"/>
                                        </p:tgtEl>
                                        <p:attrNameLst>
                                          <p:attrName>ppt_x</p:attrName>
                                        </p:attrNameLst>
                                      </p:cBhvr>
                                      <p:tavLst>
                                        <p:tav tm="0">
                                          <p:val>
                                            <p:strVal val="#ppt_x"/>
                                          </p:val>
                                        </p:tav>
                                        <p:tav tm="100000">
                                          <p:val>
                                            <p:strVal val="#ppt_x"/>
                                          </p:val>
                                        </p:tav>
                                      </p:tavLst>
                                    </p:anim>
                                    <p:anim calcmode="lin" valueType="num">
                                      <p:cBhvr>
                                        <p:cTn id="74" dur="1000" fill="hold"/>
                                        <p:tgtEl>
                                          <p:spTgt spid="19"/>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1000"/>
                                        <p:tgtEl>
                                          <p:spTgt spid="16"/>
                                        </p:tgtEl>
                                      </p:cBhvr>
                                    </p:animEffect>
                                    <p:anim calcmode="lin" valueType="num">
                                      <p:cBhvr>
                                        <p:cTn id="78" dur="1000" fill="hold"/>
                                        <p:tgtEl>
                                          <p:spTgt spid="16"/>
                                        </p:tgtEl>
                                        <p:attrNameLst>
                                          <p:attrName>ppt_x</p:attrName>
                                        </p:attrNameLst>
                                      </p:cBhvr>
                                      <p:tavLst>
                                        <p:tav tm="0">
                                          <p:val>
                                            <p:strVal val="#ppt_x"/>
                                          </p:val>
                                        </p:tav>
                                        <p:tav tm="100000">
                                          <p:val>
                                            <p:strVal val="#ppt_x"/>
                                          </p:val>
                                        </p:tav>
                                      </p:tavLst>
                                    </p:anim>
                                    <p:anim calcmode="lin" valueType="num">
                                      <p:cBhvr>
                                        <p:cTn id="79" dur="1000" fill="hold"/>
                                        <p:tgtEl>
                                          <p:spTgt spid="16"/>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fade">
                                      <p:cBhvr>
                                        <p:cTn id="82" dur="1000"/>
                                        <p:tgtEl>
                                          <p:spTgt spid="17"/>
                                        </p:tgtEl>
                                      </p:cBhvr>
                                    </p:animEffect>
                                    <p:anim calcmode="lin" valueType="num">
                                      <p:cBhvr>
                                        <p:cTn id="83" dur="1000" fill="hold"/>
                                        <p:tgtEl>
                                          <p:spTgt spid="17"/>
                                        </p:tgtEl>
                                        <p:attrNameLst>
                                          <p:attrName>ppt_x</p:attrName>
                                        </p:attrNameLst>
                                      </p:cBhvr>
                                      <p:tavLst>
                                        <p:tav tm="0">
                                          <p:val>
                                            <p:strVal val="#ppt_x"/>
                                          </p:val>
                                        </p:tav>
                                        <p:tav tm="100000">
                                          <p:val>
                                            <p:strVal val="#ppt_x"/>
                                          </p:val>
                                        </p:tav>
                                      </p:tavLst>
                                    </p:anim>
                                    <p:anim calcmode="lin" valueType="num">
                                      <p:cBhvr>
                                        <p:cTn id="84" dur="1000" fill="hold"/>
                                        <p:tgtEl>
                                          <p:spTgt spid="17"/>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13"/>
                                        </p:tgtEl>
                                        <p:attrNameLst>
                                          <p:attrName>style.visibility</p:attrName>
                                        </p:attrNameLst>
                                      </p:cBhvr>
                                      <p:to>
                                        <p:strVal val="visible"/>
                                      </p:to>
                                    </p:set>
                                    <p:animEffect transition="in" filter="fade">
                                      <p:cBhvr>
                                        <p:cTn id="87" dur="1000"/>
                                        <p:tgtEl>
                                          <p:spTgt spid="13"/>
                                        </p:tgtEl>
                                      </p:cBhvr>
                                    </p:animEffect>
                                    <p:anim calcmode="lin" valueType="num">
                                      <p:cBhvr>
                                        <p:cTn id="88" dur="1000" fill="hold"/>
                                        <p:tgtEl>
                                          <p:spTgt spid="13"/>
                                        </p:tgtEl>
                                        <p:attrNameLst>
                                          <p:attrName>ppt_x</p:attrName>
                                        </p:attrNameLst>
                                      </p:cBhvr>
                                      <p:tavLst>
                                        <p:tav tm="0">
                                          <p:val>
                                            <p:strVal val="#ppt_x"/>
                                          </p:val>
                                        </p:tav>
                                        <p:tav tm="100000">
                                          <p:val>
                                            <p:strVal val="#ppt_x"/>
                                          </p:val>
                                        </p:tav>
                                      </p:tavLst>
                                    </p:anim>
                                    <p:anim calcmode="lin" valueType="num">
                                      <p:cBhvr>
                                        <p:cTn id="89" dur="1000" fill="hold"/>
                                        <p:tgtEl>
                                          <p:spTgt spid="13"/>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20"/>
                                        </p:tgtEl>
                                        <p:attrNameLst>
                                          <p:attrName>style.visibility</p:attrName>
                                        </p:attrNameLst>
                                      </p:cBhvr>
                                      <p:to>
                                        <p:strVal val="visible"/>
                                      </p:to>
                                    </p:set>
                                    <p:animEffect transition="in" filter="fade">
                                      <p:cBhvr>
                                        <p:cTn id="97" dur="1000"/>
                                        <p:tgtEl>
                                          <p:spTgt spid="20"/>
                                        </p:tgtEl>
                                      </p:cBhvr>
                                    </p:animEffect>
                                    <p:anim calcmode="lin" valueType="num">
                                      <p:cBhvr>
                                        <p:cTn id="98" dur="1000" fill="hold"/>
                                        <p:tgtEl>
                                          <p:spTgt spid="20"/>
                                        </p:tgtEl>
                                        <p:attrNameLst>
                                          <p:attrName>ppt_x</p:attrName>
                                        </p:attrNameLst>
                                      </p:cBhvr>
                                      <p:tavLst>
                                        <p:tav tm="0">
                                          <p:val>
                                            <p:strVal val="#ppt_x"/>
                                          </p:val>
                                        </p:tav>
                                        <p:tav tm="100000">
                                          <p:val>
                                            <p:strVal val="#ppt_x"/>
                                          </p:val>
                                        </p:tav>
                                      </p:tavLst>
                                    </p:anim>
                                    <p:anim calcmode="lin" valueType="num">
                                      <p:cBhvr>
                                        <p:cTn id="99" dur="1000" fill="hold"/>
                                        <p:tgtEl>
                                          <p:spTgt spid="20"/>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21"/>
                                        </p:tgtEl>
                                        <p:attrNameLst>
                                          <p:attrName>style.visibility</p:attrName>
                                        </p:attrNameLst>
                                      </p:cBhvr>
                                      <p:to>
                                        <p:strVal val="visible"/>
                                      </p:to>
                                    </p:set>
                                    <p:animEffect transition="in" filter="fade">
                                      <p:cBhvr>
                                        <p:cTn id="102" dur="1000"/>
                                        <p:tgtEl>
                                          <p:spTgt spid="21"/>
                                        </p:tgtEl>
                                      </p:cBhvr>
                                    </p:animEffect>
                                    <p:anim calcmode="lin" valueType="num">
                                      <p:cBhvr>
                                        <p:cTn id="103" dur="1000" fill="hold"/>
                                        <p:tgtEl>
                                          <p:spTgt spid="21"/>
                                        </p:tgtEl>
                                        <p:attrNameLst>
                                          <p:attrName>ppt_x</p:attrName>
                                        </p:attrNameLst>
                                      </p:cBhvr>
                                      <p:tavLst>
                                        <p:tav tm="0">
                                          <p:val>
                                            <p:strVal val="#ppt_x"/>
                                          </p:val>
                                        </p:tav>
                                        <p:tav tm="100000">
                                          <p:val>
                                            <p:strVal val="#ppt_x"/>
                                          </p:val>
                                        </p:tav>
                                      </p:tavLst>
                                    </p:anim>
                                    <p:anim calcmode="lin" valueType="num">
                                      <p:cBhvr>
                                        <p:cTn id="104" dur="1000" fill="hold"/>
                                        <p:tgtEl>
                                          <p:spTgt spid="21"/>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25"/>
                                        </p:tgtEl>
                                        <p:attrNameLst>
                                          <p:attrName>style.visibility</p:attrName>
                                        </p:attrNameLst>
                                      </p:cBhvr>
                                      <p:to>
                                        <p:strVal val="visible"/>
                                      </p:to>
                                    </p:set>
                                    <p:animEffect transition="in" filter="fade">
                                      <p:cBhvr>
                                        <p:cTn id="107" dur="1000"/>
                                        <p:tgtEl>
                                          <p:spTgt spid="25"/>
                                        </p:tgtEl>
                                      </p:cBhvr>
                                    </p:animEffect>
                                    <p:anim calcmode="lin" valueType="num">
                                      <p:cBhvr>
                                        <p:cTn id="108" dur="1000" fill="hold"/>
                                        <p:tgtEl>
                                          <p:spTgt spid="25"/>
                                        </p:tgtEl>
                                        <p:attrNameLst>
                                          <p:attrName>ppt_x</p:attrName>
                                        </p:attrNameLst>
                                      </p:cBhvr>
                                      <p:tavLst>
                                        <p:tav tm="0">
                                          <p:val>
                                            <p:strVal val="#ppt_x"/>
                                          </p:val>
                                        </p:tav>
                                        <p:tav tm="100000">
                                          <p:val>
                                            <p:strVal val="#ppt_x"/>
                                          </p:val>
                                        </p:tav>
                                      </p:tavLst>
                                    </p:anim>
                                    <p:anim calcmode="lin" valueType="num">
                                      <p:cBhvr>
                                        <p:cTn id="109" dur="1000" fill="hold"/>
                                        <p:tgtEl>
                                          <p:spTgt spid="25"/>
                                        </p:tgtEl>
                                        <p:attrNameLst>
                                          <p:attrName>ppt_y</p:attrName>
                                        </p:attrNameLst>
                                      </p:cBhvr>
                                      <p:tavLst>
                                        <p:tav tm="0">
                                          <p:val>
                                            <p:strVal val="#ppt_y+.1"/>
                                          </p:val>
                                        </p:tav>
                                        <p:tav tm="100000">
                                          <p:val>
                                            <p:strVal val="#ppt_y"/>
                                          </p:val>
                                        </p:tav>
                                      </p:tavLst>
                                    </p:anim>
                                  </p:childTnLst>
                                </p:cTn>
                              </p:par>
                              <p:par>
                                <p:cTn id="110" presetID="42" presetClass="entr" presetSubtype="0" fill="hold" nodeType="withEffect">
                                  <p:stCondLst>
                                    <p:cond delay="0"/>
                                  </p:stCondLst>
                                  <p:childTnLst>
                                    <p:set>
                                      <p:cBhvr>
                                        <p:cTn id="111" dur="1" fill="hold">
                                          <p:stCondLst>
                                            <p:cond delay="0"/>
                                          </p:stCondLst>
                                        </p:cTn>
                                        <p:tgtEl>
                                          <p:spTgt spid="26"/>
                                        </p:tgtEl>
                                        <p:attrNameLst>
                                          <p:attrName>style.visibility</p:attrName>
                                        </p:attrNameLst>
                                      </p:cBhvr>
                                      <p:to>
                                        <p:strVal val="visible"/>
                                      </p:to>
                                    </p:set>
                                    <p:animEffect transition="in" filter="fade">
                                      <p:cBhvr>
                                        <p:cTn id="112" dur="1000"/>
                                        <p:tgtEl>
                                          <p:spTgt spid="26"/>
                                        </p:tgtEl>
                                      </p:cBhvr>
                                    </p:animEffect>
                                    <p:anim calcmode="lin" valueType="num">
                                      <p:cBhvr>
                                        <p:cTn id="113" dur="1000" fill="hold"/>
                                        <p:tgtEl>
                                          <p:spTgt spid="26"/>
                                        </p:tgtEl>
                                        <p:attrNameLst>
                                          <p:attrName>ppt_x</p:attrName>
                                        </p:attrNameLst>
                                      </p:cBhvr>
                                      <p:tavLst>
                                        <p:tav tm="0">
                                          <p:val>
                                            <p:strVal val="#ppt_x"/>
                                          </p:val>
                                        </p:tav>
                                        <p:tav tm="100000">
                                          <p:val>
                                            <p:strVal val="#ppt_x"/>
                                          </p:val>
                                        </p:tav>
                                      </p:tavLst>
                                    </p:anim>
                                    <p:anim calcmode="lin" valueType="num">
                                      <p:cBhvr>
                                        <p:cTn id="114" dur="1000" fill="hold"/>
                                        <p:tgtEl>
                                          <p:spTgt spid="26"/>
                                        </p:tgtEl>
                                        <p:attrNameLst>
                                          <p:attrName>ppt_y</p:attrName>
                                        </p:attrNameLst>
                                      </p:cBhvr>
                                      <p:tavLst>
                                        <p:tav tm="0">
                                          <p:val>
                                            <p:strVal val="#ppt_y+.1"/>
                                          </p:val>
                                        </p:tav>
                                        <p:tav tm="100000">
                                          <p:val>
                                            <p:strVal val="#ppt_y"/>
                                          </p:val>
                                        </p:tav>
                                      </p:tavLst>
                                    </p:anim>
                                  </p:childTnLst>
                                </p:cTn>
                              </p:par>
                              <p:par>
                                <p:cTn id="115" presetID="42" presetClass="entr" presetSubtype="0" fill="hold" nodeType="withEffect">
                                  <p:stCondLst>
                                    <p:cond delay="0"/>
                                  </p:stCondLst>
                                  <p:childTnLst>
                                    <p:set>
                                      <p:cBhvr>
                                        <p:cTn id="116" dur="1" fill="hold">
                                          <p:stCondLst>
                                            <p:cond delay="0"/>
                                          </p:stCondLst>
                                        </p:cTn>
                                        <p:tgtEl>
                                          <p:spTgt spid="28"/>
                                        </p:tgtEl>
                                        <p:attrNameLst>
                                          <p:attrName>style.visibility</p:attrName>
                                        </p:attrNameLst>
                                      </p:cBhvr>
                                      <p:to>
                                        <p:strVal val="visible"/>
                                      </p:to>
                                    </p:set>
                                    <p:animEffect transition="in" filter="fade">
                                      <p:cBhvr>
                                        <p:cTn id="117" dur="1000"/>
                                        <p:tgtEl>
                                          <p:spTgt spid="28"/>
                                        </p:tgtEl>
                                      </p:cBhvr>
                                    </p:animEffect>
                                    <p:anim calcmode="lin" valueType="num">
                                      <p:cBhvr>
                                        <p:cTn id="118" dur="1000" fill="hold"/>
                                        <p:tgtEl>
                                          <p:spTgt spid="28"/>
                                        </p:tgtEl>
                                        <p:attrNameLst>
                                          <p:attrName>ppt_x</p:attrName>
                                        </p:attrNameLst>
                                      </p:cBhvr>
                                      <p:tavLst>
                                        <p:tav tm="0">
                                          <p:val>
                                            <p:strVal val="#ppt_x"/>
                                          </p:val>
                                        </p:tav>
                                        <p:tav tm="100000">
                                          <p:val>
                                            <p:strVal val="#ppt_x"/>
                                          </p:val>
                                        </p:tav>
                                      </p:tavLst>
                                    </p:anim>
                                    <p:anim calcmode="lin" valueType="num">
                                      <p:cBhvr>
                                        <p:cTn id="119" dur="1000" fill="hold"/>
                                        <p:tgtEl>
                                          <p:spTgt spid="28"/>
                                        </p:tgtEl>
                                        <p:attrNameLst>
                                          <p:attrName>ppt_y</p:attrName>
                                        </p:attrNameLst>
                                      </p:cBhvr>
                                      <p:tavLst>
                                        <p:tav tm="0">
                                          <p:val>
                                            <p:strVal val="#ppt_y+.1"/>
                                          </p:val>
                                        </p:tav>
                                        <p:tav tm="100000">
                                          <p:val>
                                            <p:strVal val="#ppt_y"/>
                                          </p:val>
                                        </p:tav>
                                      </p:tavLst>
                                    </p:anim>
                                  </p:childTnLst>
                                </p:cTn>
                              </p:par>
                              <p:par>
                                <p:cTn id="120" presetID="42" presetClass="entr" presetSubtype="0" fill="hold" nodeType="withEffect">
                                  <p:stCondLst>
                                    <p:cond delay="0"/>
                                  </p:stCondLst>
                                  <p:childTnLst>
                                    <p:set>
                                      <p:cBhvr>
                                        <p:cTn id="121" dur="1" fill="hold">
                                          <p:stCondLst>
                                            <p:cond delay="0"/>
                                          </p:stCondLst>
                                        </p:cTn>
                                        <p:tgtEl>
                                          <p:spTgt spid="22"/>
                                        </p:tgtEl>
                                        <p:attrNameLst>
                                          <p:attrName>style.visibility</p:attrName>
                                        </p:attrNameLst>
                                      </p:cBhvr>
                                      <p:to>
                                        <p:strVal val="visible"/>
                                      </p:to>
                                    </p:set>
                                    <p:animEffect transition="in" filter="fade">
                                      <p:cBhvr>
                                        <p:cTn id="122" dur="1000"/>
                                        <p:tgtEl>
                                          <p:spTgt spid="22"/>
                                        </p:tgtEl>
                                      </p:cBhvr>
                                    </p:animEffect>
                                    <p:anim calcmode="lin" valueType="num">
                                      <p:cBhvr>
                                        <p:cTn id="123" dur="1000" fill="hold"/>
                                        <p:tgtEl>
                                          <p:spTgt spid="22"/>
                                        </p:tgtEl>
                                        <p:attrNameLst>
                                          <p:attrName>ppt_x</p:attrName>
                                        </p:attrNameLst>
                                      </p:cBhvr>
                                      <p:tavLst>
                                        <p:tav tm="0">
                                          <p:val>
                                            <p:strVal val="#ppt_x"/>
                                          </p:val>
                                        </p:tav>
                                        <p:tav tm="100000">
                                          <p:val>
                                            <p:strVal val="#ppt_x"/>
                                          </p:val>
                                        </p:tav>
                                      </p:tavLst>
                                    </p:anim>
                                    <p:anim calcmode="lin" valueType="num">
                                      <p:cBhvr>
                                        <p:cTn id="124" dur="1000" fill="hold"/>
                                        <p:tgtEl>
                                          <p:spTgt spid="22"/>
                                        </p:tgtEl>
                                        <p:attrNameLst>
                                          <p:attrName>ppt_y</p:attrName>
                                        </p:attrNameLst>
                                      </p:cBhvr>
                                      <p:tavLst>
                                        <p:tav tm="0">
                                          <p:val>
                                            <p:strVal val="#ppt_y+.1"/>
                                          </p:val>
                                        </p:tav>
                                        <p:tav tm="100000">
                                          <p:val>
                                            <p:strVal val="#ppt_y"/>
                                          </p:val>
                                        </p:tav>
                                      </p:tavLst>
                                    </p:anim>
                                  </p:childTnLst>
                                </p:cTn>
                              </p:par>
                              <p:par>
                                <p:cTn id="125" presetID="42" presetClass="entr" presetSubtype="0" fill="hold" nodeType="withEffect">
                                  <p:stCondLst>
                                    <p:cond delay="0"/>
                                  </p:stCondLst>
                                  <p:childTnLst>
                                    <p:set>
                                      <p:cBhvr>
                                        <p:cTn id="126" dur="1" fill="hold">
                                          <p:stCondLst>
                                            <p:cond delay="0"/>
                                          </p:stCondLst>
                                        </p:cTn>
                                        <p:tgtEl>
                                          <p:spTgt spid="23"/>
                                        </p:tgtEl>
                                        <p:attrNameLst>
                                          <p:attrName>style.visibility</p:attrName>
                                        </p:attrNameLst>
                                      </p:cBhvr>
                                      <p:to>
                                        <p:strVal val="visible"/>
                                      </p:to>
                                    </p:set>
                                    <p:animEffect transition="in" filter="fade">
                                      <p:cBhvr>
                                        <p:cTn id="127" dur="1000"/>
                                        <p:tgtEl>
                                          <p:spTgt spid="23"/>
                                        </p:tgtEl>
                                      </p:cBhvr>
                                    </p:animEffect>
                                    <p:anim calcmode="lin" valueType="num">
                                      <p:cBhvr>
                                        <p:cTn id="128" dur="1000" fill="hold"/>
                                        <p:tgtEl>
                                          <p:spTgt spid="23"/>
                                        </p:tgtEl>
                                        <p:attrNameLst>
                                          <p:attrName>ppt_x</p:attrName>
                                        </p:attrNameLst>
                                      </p:cBhvr>
                                      <p:tavLst>
                                        <p:tav tm="0">
                                          <p:val>
                                            <p:strVal val="#ppt_x"/>
                                          </p:val>
                                        </p:tav>
                                        <p:tav tm="100000">
                                          <p:val>
                                            <p:strVal val="#ppt_x"/>
                                          </p:val>
                                        </p:tav>
                                      </p:tavLst>
                                    </p:anim>
                                    <p:anim calcmode="lin" valueType="num">
                                      <p:cBhvr>
                                        <p:cTn id="129" dur="1000" fill="hold"/>
                                        <p:tgtEl>
                                          <p:spTgt spid="23"/>
                                        </p:tgtEl>
                                        <p:attrNameLst>
                                          <p:attrName>ppt_y</p:attrName>
                                        </p:attrNameLst>
                                      </p:cBhvr>
                                      <p:tavLst>
                                        <p:tav tm="0">
                                          <p:val>
                                            <p:strVal val="#ppt_y+.1"/>
                                          </p:val>
                                        </p:tav>
                                        <p:tav tm="100000">
                                          <p:val>
                                            <p:strVal val="#ppt_y"/>
                                          </p:val>
                                        </p:tav>
                                      </p:tavLst>
                                    </p:anim>
                                  </p:childTnLst>
                                </p:cTn>
                              </p:par>
                              <p:par>
                                <p:cTn id="130" presetID="42" presetClass="entr" presetSubtype="0" fill="hold" nodeType="withEffect">
                                  <p:stCondLst>
                                    <p:cond delay="0"/>
                                  </p:stCondLst>
                                  <p:childTnLst>
                                    <p:set>
                                      <p:cBhvr>
                                        <p:cTn id="131" dur="1" fill="hold">
                                          <p:stCondLst>
                                            <p:cond delay="0"/>
                                          </p:stCondLst>
                                        </p:cTn>
                                        <p:tgtEl>
                                          <p:spTgt spid="24"/>
                                        </p:tgtEl>
                                        <p:attrNameLst>
                                          <p:attrName>style.visibility</p:attrName>
                                        </p:attrNameLst>
                                      </p:cBhvr>
                                      <p:to>
                                        <p:strVal val="visible"/>
                                      </p:to>
                                    </p:set>
                                    <p:animEffect transition="in" filter="fade">
                                      <p:cBhvr>
                                        <p:cTn id="132" dur="1000"/>
                                        <p:tgtEl>
                                          <p:spTgt spid="24"/>
                                        </p:tgtEl>
                                      </p:cBhvr>
                                    </p:animEffect>
                                    <p:anim calcmode="lin" valueType="num">
                                      <p:cBhvr>
                                        <p:cTn id="133" dur="1000" fill="hold"/>
                                        <p:tgtEl>
                                          <p:spTgt spid="24"/>
                                        </p:tgtEl>
                                        <p:attrNameLst>
                                          <p:attrName>ppt_x</p:attrName>
                                        </p:attrNameLst>
                                      </p:cBhvr>
                                      <p:tavLst>
                                        <p:tav tm="0">
                                          <p:val>
                                            <p:strVal val="#ppt_x"/>
                                          </p:val>
                                        </p:tav>
                                        <p:tav tm="100000">
                                          <p:val>
                                            <p:strVal val="#ppt_x"/>
                                          </p:val>
                                        </p:tav>
                                      </p:tavLst>
                                    </p:anim>
                                    <p:anim calcmode="lin" valueType="num">
                                      <p:cBhvr>
                                        <p:cTn id="134" dur="1000" fill="hold"/>
                                        <p:tgtEl>
                                          <p:spTgt spid="24"/>
                                        </p:tgtEl>
                                        <p:attrNameLst>
                                          <p:attrName>ppt_y</p:attrName>
                                        </p:attrNameLst>
                                      </p:cBhvr>
                                      <p:tavLst>
                                        <p:tav tm="0">
                                          <p:val>
                                            <p:strVal val="#ppt_y+.1"/>
                                          </p:val>
                                        </p:tav>
                                        <p:tav tm="100000">
                                          <p:val>
                                            <p:strVal val="#ppt_y"/>
                                          </p:val>
                                        </p:tav>
                                      </p:tavLst>
                                    </p:anim>
                                  </p:childTnLst>
                                </p:cTn>
                              </p:par>
                              <p:par>
                                <p:cTn id="135" presetID="42" presetClass="entr" presetSubtype="0" fill="hold" nodeType="withEffect">
                                  <p:stCondLst>
                                    <p:cond delay="0"/>
                                  </p:stCondLst>
                                  <p:childTnLst>
                                    <p:set>
                                      <p:cBhvr>
                                        <p:cTn id="136" dur="1" fill="hold">
                                          <p:stCondLst>
                                            <p:cond delay="0"/>
                                          </p:stCondLst>
                                        </p:cTn>
                                        <p:tgtEl>
                                          <p:spTgt spid="27"/>
                                        </p:tgtEl>
                                        <p:attrNameLst>
                                          <p:attrName>style.visibility</p:attrName>
                                        </p:attrNameLst>
                                      </p:cBhvr>
                                      <p:to>
                                        <p:strVal val="visible"/>
                                      </p:to>
                                    </p:set>
                                    <p:animEffect transition="in" filter="fade">
                                      <p:cBhvr>
                                        <p:cTn id="137" dur="1000"/>
                                        <p:tgtEl>
                                          <p:spTgt spid="27"/>
                                        </p:tgtEl>
                                      </p:cBhvr>
                                    </p:animEffect>
                                    <p:anim calcmode="lin" valueType="num">
                                      <p:cBhvr>
                                        <p:cTn id="138" dur="1000" fill="hold"/>
                                        <p:tgtEl>
                                          <p:spTgt spid="27"/>
                                        </p:tgtEl>
                                        <p:attrNameLst>
                                          <p:attrName>ppt_x</p:attrName>
                                        </p:attrNameLst>
                                      </p:cBhvr>
                                      <p:tavLst>
                                        <p:tav tm="0">
                                          <p:val>
                                            <p:strVal val="#ppt_x"/>
                                          </p:val>
                                        </p:tav>
                                        <p:tav tm="100000">
                                          <p:val>
                                            <p:strVal val="#ppt_x"/>
                                          </p:val>
                                        </p:tav>
                                      </p:tavLst>
                                    </p:anim>
                                    <p:anim calcmode="lin" valueType="num">
                                      <p:cBhvr>
                                        <p:cTn id="13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49246C-3368-4472-8189-CE953F805EBD}"/>
              </a:ext>
            </a:extLst>
          </p:cNvPr>
          <p:cNvSpPr>
            <a:spLocks noGrp="1"/>
          </p:cNvSpPr>
          <p:nvPr>
            <p:ph type="body" sz="quarter" idx="14"/>
          </p:nvPr>
        </p:nvSpPr>
        <p:spPr/>
        <p:txBody>
          <a:bodyPr/>
          <a:lstStyle/>
          <a:p>
            <a:r>
              <a:rPr lang="en-US" dirty="0"/>
              <a:t>50+ supported countries</a:t>
            </a:r>
          </a:p>
        </p:txBody>
      </p:sp>
      <p:sp>
        <p:nvSpPr>
          <p:cNvPr id="3" name="Zimbabwe" descr="© INSCALE GmbH, 05.05.2010&#10;http://www.presentationload.com/">
            <a:extLst>
              <a:ext uri="{FF2B5EF4-FFF2-40B4-BE49-F238E27FC236}">
                <a16:creationId xmlns:a16="http://schemas.microsoft.com/office/drawing/2014/main" id="{105645AE-F279-45F0-97E5-BBD630E7DB68}"/>
              </a:ext>
            </a:extLst>
          </p:cNvPr>
          <p:cNvSpPr>
            <a:spLocks/>
          </p:cNvSpPr>
          <p:nvPr/>
        </p:nvSpPr>
        <p:spPr bwMode="gray">
          <a:xfrm>
            <a:off x="6518309" y="4949173"/>
            <a:ext cx="260015" cy="260015"/>
          </a:xfrm>
          <a:custGeom>
            <a:avLst/>
            <a:gdLst>
              <a:gd name="T0" fmla="*/ 2147483647 w 552"/>
              <a:gd name="T1" fmla="*/ 2147483647 h 552"/>
              <a:gd name="T2" fmla="*/ 2147483647 w 552"/>
              <a:gd name="T3" fmla="*/ 2147483647 h 552"/>
              <a:gd name="T4" fmla="*/ 2147483647 w 552"/>
              <a:gd name="T5" fmla="*/ 2147483647 h 552"/>
              <a:gd name="T6" fmla="*/ 2147483647 w 552"/>
              <a:gd name="T7" fmla="*/ 2147483647 h 552"/>
              <a:gd name="T8" fmla="*/ 2147483647 w 552"/>
              <a:gd name="T9" fmla="*/ 2147483647 h 552"/>
              <a:gd name="T10" fmla="*/ 2147483647 w 552"/>
              <a:gd name="T11" fmla="*/ 2147483647 h 552"/>
              <a:gd name="T12" fmla="*/ 2147483647 w 552"/>
              <a:gd name="T13" fmla="*/ 2147483647 h 552"/>
              <a:gd name="T14" fmla="*/ 2147483647 w 552"/>
              <a:gd name="T15" fmla="*/ 2147483647 h 552"/>
              <a:gd name="T16" fmla="*/ 2147483647 w 552"/>
              <a:gd name="T17" fmla="*/ 2147483647 h 552"/>
              <a:gd name="T18" fmla="*/ 2147483647 w 552"/>
              <a:gd name="T19" fmla="*/ 2147483647 h 552"/>
              <a:gd name="T20" fmla="*/ 2147483647 w 552"/>
              <a:gd name="T21" fmla="*/ 2147483647 h 552"/>
              <a:gd name="T22" fmla="*/ 2147483647 w 552"/>
              <a:gd name="T23" fmla="*/ 2147483647 h 552"/>
              <a:gd name="T24" fmla="*/ 2147483647 w 552"/>
              <a:gd name="T25" fmla="*/ 2147483647 h 552"/>
              <a:gd name="T26" fmla="*/ 2147483647 w 552"/>
              <a:gd name="T27" fmla="*/ 2147483647 h 552"/>
              <a:gd name="T28" fmla="*/ 2147483647 w 552"/>
              <a:gd name="T29" fmla="*/ 2147483647 h 552"/>
              <a:gd name="T30" fmla="*/ 2147483647 w 552"/>
              <a:gd name="T31" fmla="*/ 2147483647 h 552"/>
              <a:gd name="T32" fmla="*/ 2147483647 w 552"/>
              <a:gd name="T33" fmla="*/ 2147483647 h 552"/>
              <a:gd name="T34" fmla="*/ 2147483647 w 552"/>
              <a:gd name="T35" fmla="*/ 2147483647 h 552"/>
              <a:gd name="T36" fmla="*/ 2147483647 w 552"/>
              <a:gd name="T37" fmla="*/ 2147483647 h 552"/>
              <a:gd name="T38" fmla="*/ 2147483647 w 552"/>
              <a:gd name="T39" fmla="*/ 2147483647 h 552"/>
              <a:gd name="T40" fmla="*/ 2147483647 w 552"/>
              <a:gd name="T41" fmla="*/ 2147483647 h 552"/>
              <a:gd name="T42" fmla="*/ 2147483647 w 552"/>
              <a:gd name="T43" fmla="*/ 2147483647 h 552"/>
              <a:gd name="T44" fmla="*/ 2147483647 w 552"/>
              <a:gd name="T45" fmla="*/ 2147483647 h 552"/>
              <a:gd name="T46" fmla="*/ 2147483647 w 552"/>
              <a:gd name="T47" fmla="*/ 2147483647 h 552"/>
              <a:gd name="T48" fmla="*/ 2147483647 w 552"/>
              <a:gd name="T49" fmla="*/ 2147483647 h 552"/>
              <a:gd name="T50" fmla="*/ 2147483647 w 552"/>
              <a:gd name="T51" fmla="*/ 2147483647 h 552"/>
              <a:gd name="T52" fmla="*/ 2147483647 w 552"/>
              <a:gd name="T53" fmla="*/ 2147483647 h 552"/>
              <a:gd name="T54" fmla="*/ 2147483647 w 552"/>
              <a:gd name="T55" fmla="*/ 2147483647 h 552"/>
              <a:gd name="T56" fmla="*/ 2147483647 w 552"/>
              <a:gd name="T57" fmla="*/ 2147483647 h 552"/>
              <a:gd name="T58" fmla="*/ 2147483647 w 552"/>
              <a:gd name="T59" fmla="*/ 2147483647 h 552"/>
              <a:gd name="T60" fmla="*/ 2147483647 w 552"/>
              <a:gd name="T61" fmla="*/ 2147483647 h 552"/>
              <a:gd name="T62" fmla="*/ 2147483647 w 552"/>
              <a:gd name="T63" fmla="*/ 2147483647 h 552"/>
              <a:gd name="T64" fmla="*/ 2147483647 w 552"/>
              <a:gd name="T65" fmla="*/ 2147483647 h 552"/>
              <a:gd name="T66" fmla="*/ 2147483647 w 552"/>
              <a:gd name="T67" fmla="*/ 2147483647 h 552"/>
              <a:gd name="T68" fmla="*/ 2147483647 w 552"/>
              <a:gd name="T69" fmla="*/ 2147483647 h 552"/>
              <a:gd name="T70" fmla="*/ 2147483647 w 552"/>
              <a:gd name="T71" fmla="*/ 2147483647 h 552"/>
              <a:gd name="T72" fmla="*/ 2147483647 w 552"/>
              <a:gd name="T73" fmla="*/ 2147483647 h 552"/>
              <a:gd name="T74" fmla="*/ 2147483647 w 552"/>
              <a:gd name="T75" fmla="*/ 0 h 552"/>
              <a:gd name="T76" fmla="*/ 2147483647 w 552"/>
              <a:gd name="T77" fmla="*/ 2147483647 h 552"/>
              <a:gd name="T78" fmla="*/ 2147483647 w 552"/>
              <a:gd name="T79" fmla="*/ 2147483647 h 552"/>
              <a:gd name="T80" fmla="*/ 2147483647 w 552"/>
              <a:gd name="T81" fmla="*/ 2147483647 h 552"/>
              <a:gd name="T82" fmla="*/ 2147483647 w 552"/>
              <a:gd name="T83" fmla="*/ 2147483647 h 552"/>
              <a:gd name="T84" fmla="*/ 2147483647 w 552"/>
              <a:gd name="T85" fmla="*/ 2147483647 h 552"/>
              <a:gd name="T86" fmla="*/ 2147483647 w 552"/>
              <a:gd name="T87" fmla="*/ 2147483647 h 552"/>
              <a:gd name="T88" fmla="*/ 2147483647 w 552"/>
              <a:gd name="T89" fmla="*/ 2147483647 h 552"/>
              <a:gd name="T90" fmla="*/ 2147483647 w 552"/>
              <a:gd name="T91" fmla="*/ 2147483647 h 552"/>
              <a:gd name="T92" fmla="*/ 2147483647 w 552"/>
              <a:gd name="T93" fmla="*/ 2147483647 h 552"/>
              <a:gd name="T94" fmla="*/ 2147483647 w 552"/>
              <a:gd name="T95" fmla="*/ 2147483647 h 552"/>
              <a:gd name="T96" fmla="*/ 2147483647 w 552"/>
              <a:gd name="T97" fmla="*/ 2147483647 h 552"/>
              <a:gd name="T98" fmla="*/ 2147483647 w 552"/>
              <a:gd name="T99" fmla="*/ 2147483647 h 552"/>
              <a:gd name="T100" fmla="*/ 2147483647 w 552"/>
              <a:gd name="T101" fmla="*/ 2147483647 h 552"/>
              <a:gd name="T102" fmla="*/ 2147483647 w 552"/>
              <a:gd name="T103" fmla="*/ 2147483647 h 55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52"/>
              <a:gd name="T157" fmla="*/ 0 h 552"/>
              <a:gd name="T158" fmla="*/ 552 w 552"/>
              <a:gd name="T159" fmla="*/ 552 h 55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52" h="552">
                <a:moveTo>
                  <a:pt x="18" y="204"/>
                </a:moveTo>
                <a:lnTo>
                  <a:pt x="18" y="234"/>
                </a:lnTo>
                <a:lnTo>
                  <a:pt x="30" y="234"/>
                </a:lnTo>
                <a:lnTo>
                  <a:pt x="36" y="240"/>
                </a:lnTo>
                <a:lnTo>
                  <a:pt x="48" y="264"/>
                </a:lnTo>
                <a:lnTo>
                  <a:pt x="54" y="270"/>
                </a:lnTo>
                <a:lnTo>
                  <a:pt x="54" y="294"/>
                </a:lnTo>
                <a:lnTo>
                  <a:pt x="72" y="330"/>
                </a:lnTo>
                <a:lnTo>
                  <a:pt x="84" y="336"/>
                </a:lnTo>
                <a:lnTo>
                  <a:pt x="102" y="354"/>
                </a:lnTo>
                <a:lnTo>
                  <a:pt x="132" y="354"/>
                </a:lnTo>
                <a:lnTo>
                  <a:pt x="138" y="360"/>
                </a:lnTo>
                <a:lnTo>
                  <a:pt x="138" y="390"/>
                </a:lnTo>
                <a:lnTo>
                  <a:pt x="168" y="390"/>
                </a:lnTo>
                <a:lnTo>
                  <a:pt x="174" y="414"/>
                </a:lnTo>
                <a:lnTo>
                  <a:pt x="168" y="420"/>
                </a:lnTo>
                <a:lnTo>
                  <a:pt x="168" y="450"/>
                </a:lnTo>
                <a:lnTo>
                  <a:pt x="186" y="450"/>
                </a:lnTo>
                <a:lnTo>
                  <a:pt x="186" y="480"/>
                </a:lnTo>
                <a:lnTo>
                  <a:pt x="198" y="480"/>
                </a:lnTo>
                <a:lnTo>
                  <a:pt x="216" y="486"/>
                </a:lnTo>
                <a:lnTo>
                  <a:pt x="228" y="486"/>
                </a:lnTo>
                <a:lnTo>
                  <a:pt x="246" y="492"/>
                </a:lnTo>
                <a:lnTo>
                  <a:pt x="264" y="510"/>
                </a:lnTo>
                <a:lnTo>
                  <a:pt x="270" y="522"/>
                </a:lnTo>
                <a:lnTo>
                  <a:pt x="270" y="528"/>
                </a:lnTo>
                <a:lnTo>
                  <a:pt x="252" y="528"/>
                </a:lnTo>
                <a:lnTo>
                  <a:pt x="312" y="528"/>
                </a:lnTo>
                <a:lnTo>
                  <a:pt x="324" y="534"/>
                </a:lnTo>
                <a:lnTo>
                  <a:pt x="330" y="534"/>
                </a:lnTo>
                <a:lnTo>
                  <a:pt x="342" y="540"/>
                </a:lnTo>
                <a:lnTo>
                  <a:pt x="402" y="540"/>
                </a:lnTo>
                <a:lnTo>
                  <a:pt x="420" y="552"/>
                </a:lnTo>
                <a:lnTo>
                  <a:pt x="486" y="468"/>
                </a:lnTo>
                <a:lnTo>
                  <a:pt x="504" y="462"/>
                </a:lnTo>
                <a:lnTo>
                  <a:pt x="492" y="444"/>
                </a:lnTo>
                <a:lnTo>
                  <a:pt x="504" y="432"/>
                </a:lnTo>
                <a:lnTo>
                  <a:pt x="504" y="402"/>
                </a:lnTo>
                <a:lnTo>
                  <a:pt x="516" y="396"/>
                </a:lnTo>
                <a:lnTo>
                  <a:pt x="528" y="384"/>
                </a:lnTo>
                <a:lnTo>
                  <a:pt x="528" y="372"/>
                </a:lnTo>
                <a:lnTo>
                  <a:pt x="540" y="360"/>
                </a:lnTo>
                <a:lnTo>
                  <a:pt x="546" y="348"/>
                </a:lnTo>
                <a:lnTo>
                  <a:pt x="546" y="342"/>
                </a:lnTo>
                <a:lnTo>
                  <a:pt x="522" y="318"/>
                </a:lnTo>
                <a:lnTo>
                  <a:pt x="522" y="306"/>
                </a:lnTo>
                <a:lnTo>
                  <a:pt x="540" y="288"/>
                </a:lnTo>
                <a:lnTo>
                  <a:pt x="522" y="264"/>
                </a:lnTo>
                <a:lnTo>
                  <a:pt x="540" y="252"/>
                </a:lnTo>
                <a:lnTo>
                  <a:pt x="540" y="240"/>
                </a:lnTo>
                <a:lnTo>
                  <a:pt x="546" y="240"/>
                </a:lnTo>
                <a:lnTo>
                  <a:pt x="546" y="234"/>
                </a:lnTo>
                <a:lnTo>
                  <a:pt x="552" y="228"/>
                </a:lnTo>
                <a:lnTo>
                  <a:pt x="552" y="216"/>
                </a:lnTo>
                <a:lnTo>
                  <a:pt x="540" y="192"/>
                </a:lnTo>
                <a:lnTo>
                  <a:pt x="540" y="180"/>
                </a:lnTo>
                <a:lnTo>
                  <a:pt x="546" y="174"/>
                </a:lnTo>
                <a:lnTo>
                  <a:pt x="546" y="168"/>
                </a:lnTo>
                <a:lnTo>
                  <a:pt x="552" y="162"/>
                </a:lnTo>
                <a:lnTo>
                  <a:pt x="540" y="150"/>
                </a:lnTo>
                <a:lnTo>
                  <a:pt x="552" y="138"/>
                </a:lnTo>
                <a:lnTo>
                  <a:pt x="540" y="120"/>
                </a:lnTo>
                <a:lnTo>
                  <a:pt x="546" y="114"/>
                </a:lnTo>
                <a:lnTo>
                  <a:pt x="552" y="102"/>
                </a:lnTo>
                <a:lnTo>
                  <a:pt x="552" y="96"/>
                </a:lnTo>
                <a:lnTo>
                  <a:pt x="540" y="84"/>
                </a:lnTo>
                <a:lnTo>
                  <a:pt x="528" y="84"/>
                </a:lnTo>
                <a:lnTo>
                  <a:pt x="510" y="66"/>
                </a:lnTo>
                <a:lnTo>
                  <a:pt x="498" y="66"/>
                </a:lnTo>
                <a:lnTo>
                  <a:pt x="486" y="72"/>
                </a:lnTo>
                <a:lnTo>
                  <a:pt x="480" y="72"/>
                </a:lnTo>
                <a:lnTo>
                  <a:pt x="462" y="48"/>
                </a:lnTo>
                <a:lnTo>
                  <a:pt x="444" y="48"/>
                </a:lnTo>
                <a:lnTo>
                  <a:pt x="432" y="30"/>
                </a:lnTo>
                <a:lnTo>
                  <a:pt x="372" y="30"/>
                </a:lnTo>
                <a:lnTo>
                  <a:pt x="366" y="0"/>
                </a:lnTo>
                <a:lnTo>
                  <a:pt x="330" y="0"/>
                </a:lnTo>
                <a:lnTo>
                  <a:pt x="294" y="12"/>
                </a:lnTo>
                <a:lnTo>
                  <a:pt x="282" y="24"/>
                </a:lnTo>
                <a:lnTo>
                  <a:pt x="258" y="36"/>
                </a:lnTo>
                <a:lnTo>
                  <a:pt x="258" y="72"/>
                </a:lnTo>
                <a:lnTo>
                  <a:pt x="252" y="78"/>
                </a:lnTo>
                <a:lnTo>
                  <a:pt x="240" y="78"/>
                </a:lnTo>
                <a:lnTo>
                  <a:pt x="228" y="84"/>
                </a:lnTo>
                <a:lnTo>
                  <a:pt x="210" y="90"/>
                </a:lnTo>
                <a:lnTo>
                  <a:pt x="198" y="96"/>
                </a:lnTo>
                <a:lnTo>
                  <a:pt x="192" y="102"/>
                </a:lnTo>
                <a:lnTo>
                  <a:pt x="180" y="126"/>
                </a:lnTo>
                <a:lnTo>
                  <a:pt x="174" y="132"/>
                </a:lnTo>
                <a:lnTo>
                  <a:pt x="174" y="138"/>
                </a:lnTo>
                <a:lnTo>
                  <a:pt x="168" y="144"/>
                </a:lnTo>
                <a:lnTo>
                  <a:pt x="162" y="156"/>
                </a:lnTo>
                <a:lnTo>
                  <a:pt x="132" y="186"/>
                </a:lnTo>
                <a:lnTo>
                  <a:pt x="108" y="198"/>
                </a:lnTo>
                <a:lnTo>
                  <a:pt x="90" y="198"/>
                </a:lnTo>
                <a:lnTo>
                  <a:pt x="90" y="192"/>
                </a:lnTo>
                <a:lnTo>
                  <a:pt x="78" y="180"/>
                </a:lnTo>
                <a:lnTo>
                  <a:pt x="66" y="180"/>
                </a:lnTo>
                <a:lnTo>
                  <a:pt x="66" y="192"/>
                </a:lnTo>
                <a:lnTo>
                  <a:pt x="54" y="192"/>
                </a:lnTo>
                <a:lnTo>
                  <a:pt x="42" y="180"/>
                </a:lnTo>
                <a:lnTo>
                  <a:pt x="42" y="174"/>
                </a:lnTo>
                <a:lnTo>
                  <a:pt x="0" y="174"/>
                </a:lnTo>
                <a:lnTo>
                  <a:pt x="6" y="192"/>
                </a:lnTo>
                <a:lnTo>
                  <a:pt x="18" y="204"/>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Zambia" descr="© INSCALE GmbH, 05.05.2010&#10;http://www.presentationload.com/">
            <a:extLst>
              <a:ext uri="{FF2B5EF4-FFF2-40B4-BE49-F238E27FC236}">
                <a16:creationId xmlns:a16="http://schemas.microsoft.com/office/drawing/2014/main" id="{BD649863-1C98-44D3-BB05-67F18747D0A4}"/>
              </a:ext>
            </a:extLst>
          </p:cNvPr>
          <p:cNvSpPr>
            <a:spLocks/>
          </p:cNvSpPr>
          <p:nvPr/>
        </p:nvSpPr>
        <p:spPr bwMode="gray">
          <a:xfrm>
            <a:off x="6413189" y="4665186"/>
            <a:ext cx="392789" cy="376191"/>
          </a:xfrm>
          <a:custGeom>
            <a:avLst/>
            <a:gdLst>
              <a:gd name="T0" fmla="*/ 2147483647 w 834"/>
              <a:gd name="T1" fmla="*/ 2147483647 h 798"/>
              <a:gd name="T2" fmla="*/ 2147483647 w 834"/>
              <a:gd name="T3" fmla="*/ 2147483647 h 798"/>
              <a:gd name="T4" fmla="*/ 2147483647 w 834"/>
              <a:gd name="T5" fmla="*/ 2147483647 h 798"/>
              <a:gd name="T6" fmla="*/ 2147483647 w 834"/>
              <a:gd name="T7" fmla="*/ 2147483647 h 798"/>
              <a:gd name="T8" fmla="*/ 2147483647 w 834"/>
              <a:gd name="T9" fmla="*/ 2147483647 h 798"/>
              <a:gd name="T10" fmla="*/ 2147483647 w 834"/>
              <a:gd name="T11" fmla="*/ 2147483647 h 798"/>
              <a:gd name="T12" fmla="*/ 2147483647 w 834"/>
              <a:gd name="T13" fmla="*/ 2147483647 h 798"/>
              <a:gd name="T14" fmla="*/ 2147483647 w 834"/>
              <a:gd name="T15" fmla="*/ 2147483647 h 798"/>
              <a:gd name="T16" fmla="*/ 2147483647 w 834"/>
              <a:gd name="T17" fmla="*/ 2147483647 h 798"/>
              <a:gd name="T18" fmla="*/ 2147483647 w 834"/>
              <a:gd name="T19" fmla="*/ 2147483647 h 798"/>
              <a:gd name="T20" fmla="*/ 2147483647 w 834"/>
              <a:gd name="T21" fmla="*/ 2147483647 h 798"/>
              <a:gd name="T22" fmla="*/ 2147483647 w 834"/>
              <a:gd name="T23" fmla="*/ 2147483647 h 798"/>
              <a:gd name="T24" fmla="*/ 2147483647 w 834"/>
              <a:gd name="T25" fmla="*/ 2147483647 h 798"/>
              <a:gd name="T26" fmla="*/ 2147483647 w 834"/>
              <a:gd name="T27" fmla="*/ 2147483647 h 798"/>
              <a:gd name="T28" fmla="*/ 2147483647 w 834"/>
              <a:gd name="T29" fmla="*/ 2147483647 h 798"/>
              <a:gd name="T30" fmla="*/ 2147483647 w 834"/>
              <a:gd name="T31" fmla="*/ 2147483647 h 798"/>
              <a:gd name="T32" fmla="*/ 2147483647 w 834"/>
              <a:gd name="T33" fmla="*/ 2147483647 h 798"/>
              <a:gd name="T34" fmla="*/ 2147483647 w 834"/>
              <a:gd name="T35" fmla="*/ 2147483647 h 798"/>
              <a:gd name="T36" fmla="*/ 2147483647 w 834"/>
              <a:gd name="T37" fmla="*/ 2147483647 h 798"/>
              <a:gd name="T38" fmla="*/ 2147483647 w 834"/>
              <a:gd name="T39" fmla="*/ 2147483647 h 798"/>
              <a:gd name="T40" fmla="*/ 2147483647 w 834"/>
              <a:gd name="T41" fmla="*/ 2147483647 h 798"/>
              <a:gd name="T42" fmla="*/ 2147483647 w 834"/>
              <a:gd name="T43" fmla="*/ 2147483647 h 798"/>
              <a:gd name="T44" fmla="*/ 2147483647 w 834"/>
              <a:gd name="T45" fmla="*/ 2147483647 h 798"/>
              <a:gd name="T46" fmla="*/ 2147483647 w 834"/>
              <a:gd name="T47" fmla="*/ 2147483647 h 798"/>
              <a:gd name="T48" fmla="*/ 2147483647 w 834"/>
              <a:gd name="T49" fmla="*/ 2147483647 h 798"/>
              <a:gd name="T50" fmla="*/ 2147483647 w 834"/>
              <a:gd name="T51" fmla="*/ 2147483647 h 798"/>
              <a:gd name="T52" fmla="*/ 2147483647 w 834"/>
              <a:gd name="T53" fmla="*/ 2147483647 h 798"/>
              <a:gd name="T54" fmla="*/ 2147483647 w 834"/>
              <a:gd name="T55" fmla="*/ 2147483647 h 798"/>
              <a:gd name="T56" fmla="*/ 2147483647 w 834"/>
              <a:gd name="T57" fmla="*/ 2147483647 h 798"/>
              <a:gd name="T58" fmla="*/ 2147483647 w 834"/>
              <a:gd name="T59" fmla="*/ 2147483647 h 798"/>
              <a:gd name="T60" fmla="*/ 2147483647 w 834"/>
              <a:gd name="T61" fmla="*/ 2147483647 h 798"/>
              <a:gd name="T62" fmla="*/ 2147483647 w 834"/>
              <a:gd name="T63" fmla="*/ 2147483647 h 798"/>
              <a:gd name="T64" fmla="*/ 2147483647 w 834"/>
              <a:gd name="T65" fmla="*/ 2147483647 h 798"/>
              <a:gd name="T66" fmla="*/ 2147483647 w 834"/>
              <a:gd name="T67" fmla="*/ 2147483647 h 798"/>
              <a:gd name="T68" fmla="*/ 2147483647 w 834"/>
              <a:gd name="T69" fmla="*/ 2147483647 h 798"/>
              <a:gd name="T70" fmla="*/ 2147483647 w 834"/>
              <a:gd name="T71" fmla="*/ 2147483647 h 798"/>
              <a:gd name="T72" fmla="*/ 2147483647 w 834"/>
              <a:gd name="T73" fmla="*/ 2147483647 h 798"/>
              <a:gd name="T74" fmla="*/ 2147483647 w 834"/>
              <a:gd name="T75" fmla="*/ 2147483647 h 798"/>
              <a:gd name="T76" fmla="*/ 2147483647 w 834"/>
              <a:gd name="T77" fmla="*/ 2147483647 h 798"/>
              <a:gd name="T78" fmla="*/ 2147483647 w 834"/>
              <a:gd name="T79" fmla="*/ 2147483647 h 798"/>
              <a:gd name="T80" fmla="*/ 2147483647 w 834"/>
              <a:gd name="T81" fmla="*/ 2147483647 h 798"/>
              <a:gd name="T82" fmla="*/ 2147483647 w 834"/>
              <a:gd name="T83" fmla="*/ 2147483647 h 798"/>
              <a:gd name="T84" fmla="*/ 2147483647 w 834"/>
              <a:gd name="T85" fmla="*/ 2147483647 h 798"/>
              <a:gd name="T86" fmla="*/ 2147483647 w 834"/>
              <a:gd name="T87" fmla="*/ 2147483647 h 798"/>
              <a:gd name="T88" fmla="*/ 2147483647 w 834"/>
              <a:gd name="T89" fmla="*/ 2147483647 h 798"/>
              <a:gd name="T90" fmla="*/ 2147483647 w 834"/>
              <a:gd name="T91" fmla="*/ 2147483647 h 798"/>
              <a:gd name="T92" fmla="*/ 2147483647 w 834"/>
              <a:gd name="T93" fmla="*/ 2147483647 h 798"/>
              <a:gd name="T94" fmla="*/ 2147483647 w 834"/>
              <a:gd name="T95" fmla="*/ 2147483647 h 798"/>
              <a:gd name="T96" fmla="*/ 2147483647 w 834"/>
              <a:gd name="T97" fmla="*/ 2147483647 h 798"/>
              <a:gd name="T98" fmla="*/ 2147483647 w 834"/>
              <a:gd name="T99" fmla="*/ 2147483647 h 798"/>
              <a:gd name="T100" fmla="*/ 2147483647 w 834"/>
              <a:gd name="T101" fmla="*/ 2147483647 h 798"/>
              <a:gd name="T102" fmla="*/ 2147483647 w 834"/>
              <a:gd name="T103" fmla="*/ 2147483647 h 79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34"/>
              <a:gd name="T157" fmla="*/ 0 h 798"/>
              <a:gd name="T158" fmla="*/ 834 w 834"/>
              <a:gd name="T159" fmla="*/ 798 h 79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34" h="798">
                <a:moveTo>
                  <a:pt x="822" y="186"/>
                </a:moveTo>
                <a:lnTo>
                  <a:pt x="822" y="162"/>
                </a:lnTo>
                <a:lnTo>
                  <a:pt x="816" y="168"/>
                </a:lnTo>
                <a:lnTo>
                  <a:pt x="810" y="168"/>
                </a:lnTo>
                <a:lnTo>
                  <a:pt x="810" y="126"/>
                </a:lnTo>
                <a:lnTo>
                  <a:pt x="798" y="114"/>
                </a:lnTo>
                <a:lnTo>
                  <a:pt x="786" y="114"/>
                </a:lnTo>
                <a:lnTo>
                  <a:pt x="786" y="102"/>
                </a:lnTo>
                <a:lnTo>
                  <a:pt x="768" y="90"/>
                </a:lnTo>
                <a:lnTo>
                  <a:pt x="750" y="90"/>
                </a:lnTo>
                <a:lnTo>
                  <a:pt x="750" y="72"/>
                </a:lnTo>
                <a:lnTo>
                  <a:pt x="738" y="78"/>
                </a:lnTo>
                <a:lnTo>
                  <a:pt x="726" y="78"/>
                </a:lnTo>
                <a:lnTo>
                  <a:pt x="708" y="60"/>
                </a:lnTo>
                <a:lnTo>
                  <a:pt x="690" y="60"/>
                </a:lnTo>
                <a:lnTo>
                  <a:pt x="684" y="54"/>
                </a:lnTo>
                <a:lnTo>
                  <a:pt x="684" y="36"/>
                </a:lnTo>
                <a:lnTo>
                  <a:pt x="672" y="42"/>
                </a:lnTo>
                <a:lnTo>
                  <a:pt x="654" y="42"/>
                </a:lnTo>
                <a:lnTo>
                  <a:pt x="648" y="54"/>
                </a:lnTo>
                <a:lnTo>
                  <a:pt x="642" y="60"/>
                </a:lnTo>
                <a:lnTo>
                  <a:pt x="636" y="60"/>
                </a:lnTo>
                <a:lnTo>
                  <a:pt x="624" y="48"/>
                </a:lnTo>
                <a:lnTo>
                  <a:pt x="624" y="36"/>
                </a:lnTo>
                <a:lnTo>
                  <a:pt x="618" y="30"/>
                </a:lnTo>
                <a:lnTo>
                  <a:pt x="606" y="30"/>
                </a:lnTo>
                <a:lnTo>
                  <a:pt x="600" y="24"/>
                </a:lnTo>
                <a:lnTo>
                  <a:pt x="594" y="24"/>
                </a:lnTo>
                <a:lnTo>
                  <a:pt x="594" y="6"/>
                </a:lnTo>
                <a:lnTo>
                  <a:pt x="600" y="0"/>
                </a:lnTo>
                <a:lnTo>
                  <a:pt x="576" y="12"/>
                </a:lnTo>
                <a:lnTo>
                  <a:pt x="558" y="12"/>
                </a:lnTo>
                <a:lnTo>
                  <a:pt x="546" y="18"/>
                </a:lnTo>
                <a:lnTo>
                  <a:pt x="528" y="18"/>
                </a:lnTo>
                <a:lnTo>
                  <a:pt x="510" y="24"/>
                </a:lnTo>
                <a:lnTo>
                  <a:pt x="498" y="24"/>
                </a:lnTo>
                <a:lnTo>
                  <a:pt x="498" y="54"/>
                </a:lnTo>
                <a:lnTo>
                  <a:pt x="480" y="72"/>
                </a:lnTo>
                <a:lnTo>
                  <a:pt x="468" y="78"/>
                </a:lnTo>
                <a:lnTo>
                  <a:pt x="462" y="84"/>
                </a:lnTo>
                <a:lnTo>
                  <a:pt x="456" y="84"/>
                </a:lnTo>
                <a:lnTo>
                  <a:pt x="468" y="96"/>
                </a:lnTo>
                <a:lnTo>
                  <a:pt x="468" y="102"/>
                </a:lnTo>
                <a:lnTo>
                  <a:pt x="474" y="108"/>
                </a:lnTo>
                <a:lnTo>
                  <a:pt x="474" y="114"/>
                </a:lnTo>
                <a:lnTo>
                  <a:pt x="480" y="120"/>
                </a:lnTo>
                <a:lnTo>
                  <a:pt x="480" y="144"/>
                </a:lnTo>
                <a:lnTo>
                  <a:pt x="486" y="162"/>
                </a:lnTo>
                <a:lnTo>
                  <a:pt x="486" y="216"/>
                </a:lnTo>
                <a:lnTo>
                  <a:pt x="474" y="228"/>
                </a:lnTo>
                <a:lnTo>
                  <a:pt x="468" y="240"/>
                </a:lnTo>
                <a:lnTo>
                  <a:pt x="462" y="258"/>
                </a:lnTo>
                <a:lnTo>
                  <a:pt x="456" y="270"/>
                </a:lnTo>
                <a:lnTo>
                  <a:pt x="456" y="294"/>
                </a:lnTo>
                <a:lnTo>
                  <a:pt x="468" y="306"/>
                </a:lnTo>
                <a:lnTo>
                  <a:pt x="474" y="306"/>
                </a:lnTo>
                <a:lnTo>
                  <a:pt x="474" y="312"/>
                </a:lnTo>
                <a:lnTo>
                  <a:pt x="480" y="312"/>
                </a:lnTo>
                <a:lnTo>
                  <a:pt x="510" y="342"/>
                </a:lnTo>
                <a:lnTo>
                  <a:pt x="522" y="348"/>
                </a:lnTo>
                <a:lnTo>
                  <a:pt x="528" y="348"/>
                </a:lnTo>
                <a:lnTo>
                  <a:pt x="534" y="342"/>
                </a:lnTo>
                <a:lnTo>
                  <a:pt x="534" y="324"/>
                </a:lnTo>
                <a:lnTo>
                  <a:pt x="558" y="324"/>
                </a:lnTo>
                <a:lnTo>
                  <a:pt x="558" y="372"/>
                </a:lnTo>
                <a:lnTo>
                  <a:pt x="552" y="408"/>
                </a:lnTo>
                <a:lnTo>
                  <a:pt x="546" y="426"/>
                </a:lnTo>
                <a:lnTo>
                  <a:pt x="540" y="426"/>
                </a:lnTo>
                <a:lnTo>
                  <a:pt x="540" y="420"/>
                </a:lnTo>
                <a:lnTo>
                  <a:pt x="534" y="408"/>
                </a:lnTo>
                <a:lnTo>
                  <a:pt x="516" y="420"/>
                </a:lnTo>
                <a:lnTo>
                  <a:pt x="498" y="420"/>
                </a:lnTo>
                <a:lnTo>
                  <a:pt x="498" y="408"/>
                </a:lnTo>
                <a:lnTo>
                  <a:pt x="492" y="396"/>
                </a:lnTo>
                <a:lnTo>
                  <a:pt x="492" y="384"/>
                </a:lnTo>
                <a:lnTo>
                  <a:pt x="480" y="372"/>
                </a:lnTo>
                <a:lnTo>
                  <a:pt x="468" y="372"/>
                </a:lnTo>
                <a:lnTo>
                  <a:pt x="462" y="360"/>
                </a:lnTo>
                <a:lnTo>
                  <a:pt x="462" y="354"/>
                </a:lnTo>
                <a:lnTo>
                  <a:pt x="456" y="342"/>
                </a:lnTo>
                <a:lnTo>
                  <a:pt x="450" y="336"/>
                </a:lnTo>
                <a:lnTo>
                  <a:pt x="444" y="336"/>
                </a:lnTo>
                <a:lnTo>
                  <a:pt x="438" y="342"/>
                </a:lnTo>
                <a:lnTo>
                  <a:pt x="426" y="342"/>
                </a:lnTo>
                <a:lnTo>
                  <a:pt x="426" y="330"/>
                </a:lnTo>
                <a:lnTo>
                  <a:pt x="420" y="324"/>
                </a:lnTo>
                <a:lnTo>
                  <a:pt x="390" y="324"/>
                </a:lnTo>
                <a:lnTo>
                  <a:pt x="390" y="312"/>
                </a:lnTo>
                <a:lnTo>
                  <a:pt x="396" y="312"/>
                </a:lnTo>
                <a:lnTo>
                  <a:pt x="396" y="300"/>
                </a:lnTo>
                <a:lnTo>
                  <a:pt x="384" y="300"/>
                </a:lnTo>
                <a:lnTo>
                  <a:pt x="378" y="294"/>
                </a:lnTo>
                <a:lnTo>
                  <a:pt x="378" y="282"/>
                </a:lnTo>
                <a:lnTo>
                  <a:pt x="366" y="270"/>
                </a:lnTo>
                <a:lnTo>
                  <a:pt x="360" y="270"/>
                </a:lnTo>
                <a:lnTo>
                  <a:pt x="354" y="276"/>
                </a:lnTo>
                <a:lnTo>
                  <a:pt x="354" y="294"/>
                </a:lnTo>
                <a:lnTo>
                  <a:pt x="348" y="300"/>
                </a:lnTo>
                <a:lnTo>
                  <a:pt x="348" y="306"/>
                </a:lnTo>
                <a:lnTo>
                  <a:pt x="330" y="306"/>
                </a:lnTo>
                <a:lnTo>
                  <a:pt x="300" y="300"/>
                </a:lnTo>
                <a:lnTo>
                  <a:pt x="264" y="294"/>
                </a:lnTo>
                <a:lnTo>
                  <a:pt x="246" y="282"/>
                </a:lnTo>
                <a:lnTo>
                  <a:pt x="240" y="276"/>
                </a:lnTo>
                <a:lnTo>
                  <a:pt x="234" y="264"/>
                </a:lnTo>
                <a:lnTo>
                  <a:pt x="234" y="246"/>
                </a:lnTo>
                <a:lnTo>
                  <a:pt x="192" y="252"/>
                </a:lnTo>
                <a:lnTo>
                  <a:pt x="198" y="258"/>
                </a:lnTo>
                <a:lnTo>
                  <a:pt x="198" y="264"/>
                </a:lnTo>
                <a:lnTo>
                  <a:pt x="180" y="264"/>
                </a:lnTo>
                <a:lnTo>
                  <a:pt x="174" y="258"/>
                </a:lnTo>
                <a:lnTo>
                  <a:pt x="174" y="228"/>
                </a:lnTo>
                <a:lnTo>
                  <a:pt x="156" y="228"/>
                </a:lnTo>
                <a:lnTo>
                  <a:pt x="150" y="216"/>
                </a:lnTo>
                <a:lnTo>
                  <a:pt x="144" y="234"/>
                </a:lnTo>
                <a:lnTo>
                  <a:pt x="144" y="240"/>
                </a:lnTo>
                <a:lnTo>
                  <a:pt x="156" y="252"/>
                </a:lnTo>
                <a:lnTo>
                  <a:pt x="156" y="270"/>
                </a:lnTo>
                <a:lnTo>
                  <a:pt x="150" y="276"/>
                </a:lnTo>
                <a:lnTo>
                  <a:pt x="144" y="276"/>
                </a:lnTo>
                <a:lnTo>
                  <a:pt x="144" y="330"/>
                </a:lnTo>
                <a:lnTo>
                  <a:pt x="156" y="342"/>
                </a:lnTo>
                <a:lnTo>
                  <a:pt x="138" y="348"/>
                </a:lnTo>
                <a:lnTo>
                  <a:pt x="138" y="354"/>
                </a:lnTo>
                <a:lnTo>
                  <a:pt x="144" y="360"/>
                </a:lnTo>
                <a:lnTo>
                  <a:pt x="144" y="384"/>
                </a:lnTo>
                <a:lnTo>
                  <a:pt x="132" y="396"/>
                </a:lnTo>
                <a:lnTo>
                  <a:pt x="126" y="396"/>
                </a:lnTo>
                <a:lnTo>
                  <a:pt x="0" y="390"/>
                </a:lnTo>
                <a:lnTo>
                  <a:pt x="0" y="642"/>
                </a:lnTo>
                <a:lnTo>
                  <a:pt x="6" y="654"/>
                </a:lnTo>
                <a:lnTo>
                  <a:pt x="6" y="672"/>
                </a:lnTo>
                <a:lnTo>
                  <a:pt x="96" y="762"/>
                </a:lnTo>
                <a:lnTo>
                  <a:pt x="114" y="768"/>
                </a:lnTo>
                <a:lnTo>
                  <a:pt x="138" y="756"/>
                </a:lnTo>
                <a:lnTo>
                  <a:pt x="144" y="756"/>
                </a:lnTo>
                <a:lnTo>
                  <a:pt x="150" y="750"/>
                </a:lnTo>
                <a:lnTo>
                  <a:pt x="168" y="750"/>
                </a:lnTo>
                <a:lnTo>
                  <a:pt x="174" y="756"/>
                </a:lnTo>
                <a:lnTo>
                  <a:pt x="174" y="762"/>
                </a:lnTo>
                <a:lnTo>
                  <a:pt x="204" y="756"/>
                </a:lnTo>
                <a:lnTo>
                  <a:pt x="222" y="774"/>
                </a:lnTo>
                <a:lnTo>
                  <a:pt x="264" y="774"/>
                </a:lnTo>
                <a:lnTo>
                  <a:pt x="264" y="780"/>
                </a:lnTo>
                <a:lnTo>
                  <a:pt x="276" y="792"/>
                </a:lnTo>
                <a:lnTo>
                  <a:pt x="288" y="792"/>
                </a:lnTo>
                <a:lnTo>
                  <a:pt x="288" y="780"/>
                </a:lnTo>
                <a:lnTo>
                  <a:pt x="300" y="780"/>
                </a:lnTo>
                <a:lnTo>
                  <a:pt x="312" y="792"/>
                </a:lnTo>
                <a:lnTo>
                  <a:pt x="312" y="798"/>
                </a:lnTo>
                <a:lnTo>
                  <a:pt x="330" y="798"/>
                </a:lnTo>
                <a:lnTo>
                  <a:pt x="354" y="786"/>
                </a:lnTo>
                <a:lnTo>
                  <a:pt x="384" y="756"/>
                </a:lnTo>
                <a:lnTo>
                  <a:pt x="390" y="744"/>
                </a:lnTo>
                <a:lnTo>
                  <a:pt x="396" y="738"/>
                </a:lnTo>
                <a:lnTo>
                  <a:pt x="396" y="732"/>
                </a:lnTo>
                <a:lnTo>
                  <a:pt x="402" y="726"/>
                </a:lnTo>
                <a:lnTo>
                  <a:pt x="414" y="702"/>
                </a:lnTo>
                <a:lnTo>
                  <a:pt x="420" y="696"/>
                </a:lnTo>
                <a:lnTo>
                  <a:pt x="432" y="690"/>
                </a:lnTo>
                <a:lnTo>
                  <a:pt x="450" y="684"/>
                </a:lnTo>
                <a:lnTo>
                  <a:pt x="462" y="678"/>
                </a:lnTo>
                <a:lnTo>
                  <a:pt x="474" y="678"/>
                </a:lnTo>
                <a:lnTo>
                  <a:pt x="480" y="672"/>
                </a:lnTo>
                <a:lnTo>
                  <a:pt x="480" y="636"/>
                </a:lnTo>
                <a:lnTo>
                  <a:pt x="504" y="624"/>
                </a:lnTo>
                <a:lnTo>
                  <a:pt x="516" y="612"/>
                </a:lnTo>
                <a:lnTo>
                  <a:pt x="552" y="600"/>
                </a:lnTo>
                <a:lnTo>
                  <a:pt x="588" y="600"/>
                </a:lnTo>
                <a:lnTo>
                  <a:pt x="588" y="576"/>
                </a:lnTo>
                <a:lnTo>
                  <a:pt x="570" y="558"/>
                </a:lnTo>
                <a:lnTo>
                  <a:pt x="582" y="546"/>
                </a:lnTo>
                <a:lnTo>
                  <a:pt x="612" y="546"/>
                </a:lnTo>
                <a:lnTo>
                  <a:pt x="630" y="528"/>
                </a:lnTo>
                <a:lnTo>
                  <a:pt x="642" y="528"/>
                </a:lnTo>
                <a:lnTo>
                  <a:pt x="654" y="522"/>
                </a:lnTo>
                <a:lnTo>
                  <a:pt x="672" y="522"/>
                </a:lnTo>
                <a:lnTo>
                  <a:pt x="690" y="516"/>
                </a:lnTo>
                <a:lnTo>
                  <a:pt x="702" y="510"/>
                </a:lnTo>
                <a:lnTo>
                  <a:pt x="708" y="510"/>
                </a:lnTo>
                <a:lnTo>
                  <a:pt x="732" y="498"/>
                </a:lnTo>
                <a:lnTo>
                  <a:pt x="750" y="486"/>
                </a:lnTo>
                <a:lnTo>
                  <a:pt x="762" y="480"/>
                </a:lnTo>
                <a:lnTo>
                  <a:pt x="780" y="474"/>
                </a:lnTo>
                <a:lnTo>
                  <a:pt x="786" y="468"/>
                </a:lnTo>
                <a:lnTo>
                  <a:pt x="792" y="468"/>
                </a:lnTo>
                <a:lnTo>
                  <a:pt x="780" y="462"/>
                </a:lnTo>
                <a:lnTo>
                  <a:pt x="768" y="450"/>
                </a:lnTo>
                <a:lnTo>
                  <a:pt x="756" y="444"/>
                </a:lnTo>
                <a:lnTo>
                  <a:pt x="756" y="438"/>
                </a:lnTo>
                <a:lnTo>
                  <a:pt x="762" y="432"/>
                </a:lnTo>
                <a:lnTo>
                  <a:pt x="768" y="420"/>
                </a:lnTo>
                <a:lnTo>
                  <a:pt x="774" y="414"/>
                </a:lnTo>
                <a:lnTo>
                  <a:pt x="780" y="402"/>
                </a:lnTo>
                <a:lnTo>
                  <a:pt x="774" y="366"/>
                </a:lnTo>
                <a:lnTo>
                  <a:pt x="780" y="366"/>
                </a:lnTo>
                <a:lnTo>
                  <a:pt x="786" y="360"/>
                </a:lnTo>
                <a:lnTo>
                  <a:pt x="798" y="354"/>
                </a:lnTo>
                <a:lnTo>
                  <a:pt x="816" y="336"/>
                </a:lnTo>
                <a:lnTo>
                  <a:pt x="816" y="330"/>
                </a:lnTo>
                <a:lnTo>
                  <a:pt x="804" y="330"/>
                </a:lnTo>
                <a:lnTo>
                  <a:pt x="804" y="258"/>
                </a:lnTo>
                <a:lnTo>
                  <a:pt x="810" y="240"/>
                </a:lnTo>
                <a:lnTo>
                  <a:pt x="798" y="234"/>
                </a:lnTo>
                <a:lnTo>
                  <a:pt x="798" y="216"/>
                </a:lnTo>
                <a:lnTo>
                  <a:pt x="804" y="216"/>
                </a:lnTo>
                <a:lnTo>
                  <a:pt x="810" y="210"/>
                </a:lnTo>
                <a:lnTo>
                  <a:pt x="834" y="198"/>
                </a:lnTo>
                <a:lnTo>
                  <a:pt x="834" y="186"/>
                </a:lnTo>
                <a:lnTo>
                  <a:pt x="822" y="186"/>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Yemen" descr="© INSCALE GmbH, 05.05.2010&#10;http://www.presentationload.com/">
            <a:extLst>
              <a:ext uri="{FF2B5EF4-FFF2-40B4-BE49-F238E27FC236}">
                <a16:creationId xmlns:a16="http://schemas.microsoft.com/office/drawing/2014/main" id="{B3AC5FCE-256D-4346-858E-4D2B2433B9C1}"/>
              </a:ext>
            </a:extLst>
          </p:cNvPr>
          <p:cNvSpPr>
            <a:spLocks/>
          </p:cNvSpPr>
          <p:nvPr/>
        </p:nvSpPr>
        <p:spPr bwMode="gray">
          <a:xfrm>
            <a:off x="7097333" y="3632503"/>
            <a:ext cx="344842" cy="236041"/>
          </a:xfrm>
          <a:custGeom>
            <a:avLst/>
            <a:gdLst>
              <a:gd name="T0" fmla="*/ 2147483647 w 732"/>
              <a:gd name="T1" fmla="*/ 2147483647 h 498"/>
              <a:gd name="T2" fmla="*/ 2147483647 w 732"/>
              <a:gd name="T3" fmla="*/ 2147483647 h 498"/>
              <a:gd name="T4" fmla="*/ 2147483647 w 732"/>
              <a:gd name="T5" fmla="*/ 2147483647 h 498"/>
              <a:gd name="T6" fmla="*/ 2147483647 w 732"/>
              <a:gd name="T7" fmla="*/ 2147483647 h 498"/>
              <a:gd name="T8" fmla="*/ 2147483647 w 732"/>
              <a:gd name="T9" fmla="*/ 2147483647 h 498"/>
              <a:gd name="T10" fmla="*/ 2147483647 w 732"/>
              <a:gd name="T11" fmla="*/ 2147483647 h 498"/>
              <a:gd name="T12" fmla="*/ 2147483647 w 732"/>
              <a:gd name="T13" fmla="*/ 2147483647 h 498"/>
              <a:gd name="T14" fmla="*/ 2147483647 w 732"/>
              <a:gd name="T15" fmla="*/ 2147483647 h 498"/>
              <a:gd name="T16" fmla="*/ 2147483647 w 732"/>
              <a:gd name="T17" fmla="*/ 2147483647 h 498"/>
              <a:gd name="T18" fmla="*/ 2147483647 w 732"/>
              <a:gd name="T19" fmla="*/ 2147483647 h 498"/>
              <a:gd name="T20" fmla="*/ 2147483647 w 732"/>
              <a:gd name="T21" fmla="*/ 2147483647 h 498"/>
              <a:gd name="T22" fmla="*/ 2147483647 w 732"/>
              <a:gd name="T23" fmla="*/ 2147483647 h 498"/>
              <a:gd name="T24" fmla="*/ 2147483647 w 732"/>
              <a:gd name="T25" fmla="*/ 2147483647 h 498"/>
              <a:gd name="T26" fmla="*/ 2147483647 w 732"/>
              <a:gd name="T27" fmla="*/ 2147483647 h 498"/>
              <a:gd name="T28" fmla="*/ 2147483647 w 732"/>
              <a:gd name="T29" fmla="*/ 2147483647 h 498"/>
              <a:gd name="T30" fmla="*/ 0 w 732"/>
              <a:gd name="T31" fmla="*/ 2147483647 h 498"/>
              <a:gd name="T32" fmla="*/ 2147483647 w 732"/>
              <a:gd name="T33" fmla="*/ 2147483647 h 498"/>
              <a:gd name="T34" fmla="*/ 2147483647 w 732"/>
              <a:gd name="T35" fmla="*/ 2147483647 h 498"/>
              <a:gd name="T36" fmla="*/ 2147483647 w 732"/>
              <a:gd name="T37" fmla="*/ 2147483647 h 498"/>
              <a:gd name="T38" fmla="*/ 2147483647 w 732"/>
              <a:gd name="T39" fmla="*/ 2147483647 h 498"/>
              <a:gd name="T40" fmla="*/ 2147483647 w 732"/>
              <a:gd name="T41" fmla="*/ 2147483647 h 498"/>
              <a:gd name="T42" fmla="*/ 2147483647 w 732"/>
              <a:gd name="T43" fmla="*/ 2147483647 h 498"/>
              <a:gd name="T44" fmla="*/ 2147483647 w 732"/>
              <a:gd name="T45" fmla="*/ 2147483647 h 498"/>
              <a:gd name="T46" fmla="*/ 2147483647 w 732"/>
              <a:gd name="T47" fmla="*/ 2147483647 h 498"/>
              <a:gd name="T48" fmla="*/ 2147483647 w 732"/>
              <a:gd name="T49" fmla="*/ 2147483647 h 498"/>
              <a:gd name="T50" fmla="*/ 2147483647 w 732"/>
              <a:gd name="T51" fmla="*/ 2147483647 h 498"/>
              <a:gd name="T52" fmla="*/ 2147483647 w 732"/>
              <a:gd name="T53" fmla="*/ 2147483647 h 498"/>
              <a:gd name="T54" fmla="*/ 2147483647 w 732"/>
              <a:gd name="T55" fmla="*/ 2147483647 h 498"/>
              <a:gd name="T56" fmla="*/ 2147483647 w 732"/>
              <a:gd name="T57" fmla="*/ 2147483647 h 498"/>
              <a:gd name="T58" fmla="*/ 2147483647 w 732"/>
              <a:gd name="T59" fmla="*/ 2147483647 h 498"/>
              <a:gd name="T60" fmla="*/ 2147483647 w 732"/>
              <a:gd name="T61" fmla="*/ 2147483647 h 498"/>
              <a:gd name="T62" fmla="*/ 2147483647 w 732"/>
              <a:gd name="T63" fmla="*/ 2147483647 h 498"/>
              <a:gd name="T64" fmla="*/ 2147483647 w 732"/>
              <a:gd name="T65" fmla="*/ 2147483647 h 498"/>
              <a:gd name="T66" fmla="*/ 2147483647 w 732"/>
              <a:gd name="T67" fmla="*/ 2147483647 h 498"/>
              <a:gd name="T68" fmla="*/ 2147483647 w 732"/>
              <a:gd name="T69" fmla="*/ 2147483647 h 498"/>
              <a:gd name="T70" fmla="*/ 2147483647 w 732"/>
              <a:gd name="T71" fmla="*/ 2147483647 h 498"/>
              <a:gd name="T72" fmla="*/ 2147483647 w 732"/>
              <a:gd name="T73" fmla="*/ 2147483647 h 498"/>
              <a:gd name="T74" fmla="*/ 2147483647 w 732"/>
              <a:gd name="T75" fmla="*/ 2147483647 h 498"/>
              <a:gd name="T76" fmla="*/ 2147483647 w 732"/>
              <a:gd name="T77" fmla="*/ 0 h 498"/>
              <a:gd name="T78" fmla="*/ 2147483647 w 732"/>
              <a:gd name="T79" fmla="*/ 2147483647 h 498"/>
              <a:gd name="T80" fmla="*/ 2147483647 w 732"/>
              <a:gd name="T81" fmla="*/ 2147483647 h 4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2"/>
              <a:gd name="T124" fmla="*/ 0 h 498"/>
              <a:gd name="T125" fmla="*/ 732 w 732"/>
              <a:gd name="T126" fmla="*/ 498 h 49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2" h="498">
                <a:moveTo>
                  <a:pt x="468" y="24"/>
                </a:moveTo>
                <a:lnTo>
                  <a:pt x="450" y="30"/>
                </a:lnTo>
                <a:lnTo>
                  <a:pt x="420" y="36"/>
                </a:lnTo>
                <a:lnTo>
                  <a:pt x="390" y="54"/>
                </a:lnTo>
                <a:lnTo>
                  <a:pt x="372" y="72"/>
                </a:lnTo>
                <a:lnTo>
                  <a:pt x="366" y="84"/>
                </a:lnTo>
                <a:lnTo>
                  <a:pt x="354" y="96"/>
                </a:lnTo>
                <a:lnTo>
                  <a:pt x="348" y="108"/>
                </a:lnTo>
                <a:lnTo>
                  <a:pt x="342" y="114"/>
                </a:lnTo>
                <a:lnTo>
                  <a:pt x="336" y="126"/>
                </a:lnTo>
                <a:lnTo>
                  <a:pt x="336" y="144"/>
                </a:lnTo>
                <a:lnTo>
                  <a:pt x="330" y="150"/>
                </a:lnTo>
                <a:lnTo>
                  <a:pt x="324" y="162"/>
                </a:lnTo>
                <a:lnTo>
                  <a:pt x="312" y="162"/>
                </a:lnTo>
                <a:lnTo>
                  <a:pt x="300" y="156"/>
                </a:lnTo>
                <a:lnTo>
                  <a:pt x="294" y="144"/>
                </a:lnTo>
                <a:lnTo>
                  <a:pt x="288" y="138"/>
                </a:lnTo>
                <a:lnTo>
                  <a:pt x="210" y="138"/>
                </a:lnTo>
                <a:lnTo>
                  <a:pt x="204" y="132"/>
                </a:lnTo>
                <a:lnTo>
                  <a:pt x="192" y="126"/>
                </a:lnTo>
                <a:lnTo>
                  <a:pt x="102" y="126"/>
                </a:lnTo>
                <a:lnTo>
                  <a:pt x="96" y="132"/>
                </a:lnTo>
                <a:lnTo>
                  <a:pt x="72" y="138"/>
                </a:lnTo>
                <a:lnTo>
                  <a:pt x="54" y="120"/>
                </a:lnTo>
                <a:lnTo>
                  <a:pt x="48" y="120"/>
                </a:lnTo>
                <a:lnTo>
                  <a:pt x="42" y="126"/>
                </a:lnTo>
                <a:lnTo>
                  <a:pt x="36" y="138"/>
                </a:lnTo>
                <a:lnTo>
                  <a:pt x="36" y="186"/>
                </a:lnTo>
                <a:lnTo>
                  <a:pt x="30" y="192"/>
                </a:lnTo>
                <a:lnTo>
                  <a:pt x="24" y="204"/>
                </a:lnTo>
                <a:lnTo>
                  <a:pt x="12" y="216"/>
                </a:lnTo>
                <a:lnTo>
                  <a:pt x="0" y="252"/>
                </a:lnTo>
                <a:lnTo>
                  <a:pt x="0" y="258"/>
                </a:lnTo>
                <a:lnTo>
                  <a:pt x="18" y="276"/>
                </a:lnTo>
                <a:lnTo>
                  <a:pt x="24" y="288"/>
                </a:lnTo>
                <a:lnTo>
                  <a:pt x="36" y="294"/>
                </a:lnTo>
                <a:lnTo>
                  <a:pt x="24" y="408"/>
                </a:lnTo>
                <a:lnTo>
                  <a:pt x="54" y="444"/>
                </a:lnTo>
                <a:lnTo>
                  <a:pt x="54" y="456"/>
                </a:lnTo>
                <a:lnTo>
                  <a:pt x="60" y="468"/>
                </a:lnTo>
                <a:lnTo>
                  <a:pt x="78" y="486"/>
                </a:lnTo>
                <a:lnTo>
                  <a:pt x="90" y="492"/>
                </a:lnTo>
                <a:lnTo>
                  <a:pt x="114" y="498"/>
                </a:lnTo>
                <a:lnTo>
                  <a:pt x="132" y="498"/>
                </a:lnTo>
                <a:lnTo>
                  <a:pt x="150" y="492"/>
                </a:lnTo>
                <a:lnTo>
                  <a:pt x="162" y="486"/>
                </a:lnTo>
                <a:lnTo>
                  <a:pt x="168" y="480"/>
                </a:lnTo>
                <a:lnTo>
                  <a:pt x="186" y="444"/>
                </a:lnTo>
                <a:lnTo>
                  <a:pt x="198" y="432"/>
                </a:lnTo>
                <a:lnTo>
                  <a:pt x="210" y="432"/>
                </a:lnTo>
                <a:lnTo>
                  <a:pt x="228" y="438"/>
                </a:lnTo>
                <a:lnTo>
                  <a:pt x="270" y="438"/>
                </a:lnTo>
                <a:lnTo>
                  <a:pt x="324" y="432"/>
                </a:lnTo>
                <a:lnTo>
                  <a:pt x="366" y="426"/>
                </a:lnTo>
                <a:lnTo>
                  <a:pt x="390" y="414"/>
                </a:lnTo>
                <a:lnTo>
                  <a:pt x="402" y="402"/>
                </a:lnTo>
                <a:lnTo>
                  <a:pt x="414" y="384"/>
                </a:lnTo>
                <a:lnTo>
                  <a:pt x="426" y="372"/>
                </a:lnTo>
                <a:lnTo>
                  <a:pt x="450" y="360"/>
                </a:lnTo>
                <a:lnTo>
                  <a:pt x="462" y="348"/>
                </a:lnTo>
                <a:lnTo>
                  <a:pt x="474" y="342"/>
                </a:lnTo>
                <a:lnTo>
                  <a:pt x="486" y="330"/>
                </a:lnTo>
                <a:lnTo>
                  <a:pt x="504" y="324"/>
                </a:lnTo>
                <a:lnTo>
                  <a:pt x="528" y="312"/>
                </a:lnTo>
                <a:lnTo>
                  <a:pt x="546" y="306"/>
                </a:lnTo>
                <a:lnTo>
                  <a:pt x="558" y="294"/>
                </a:lnTo>
                <a:lnTo>
                  <a:pt x="594" y="276"/>
                </a:lnTo>
                <a:lnTo>
                  <a:pt x="666" y="276"/>
                </a:lnTo>
                <a:lnTo>
                  <a:pt x="666" y="270"/>
                </a:lnTo>
                <a:lnTo>
                  <a:pt x="672" y="264"/>
                </a:lnTo>
                <a:lnTo>
                  <a:pt x="684" y="240"/>
                </a:lnTo>
                <a:lnTo>
                  <a:pt x="690" y="222"/>
                </a:lnTo>
                <a:lnTo>
                  <a:pt x="702" y="210"/>
                </a:lnTo>
                <a:lnTo>
                  <a:pt x="708" y="198"/>
                </a:lnTo>
                <a:lnTo>
                  <a:pt x="720" y="192"/>
                </a:lnTo>
                <a:lnTo>
                  <a:pt x="720" y="186"/>
                </a:lnTo>
                <a:lnTo>
                  <a:pt x="732" y="186"/>
                </a:lnTo>
                <a:lnTo>
                  <a:pt x="648" y="0"/>
                </a:lnTo>
                <a:lnTo>
                  <a:pt x="630" y="0"/>
                </a:lnTo>
                <a:lnTo>
                  <a:pt x="588" y="6"/>
                </a:lnTo>
                <a:lnTo>
                  <a:pt x="540" y="18"/>
                </a:lnTo>
                <a:lnTo>
                  <a:pt x="492" y="24"/>
                </a:lnTo>
                <a:lnTo>
                  <a:pt x="468" y="24"/>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Western Sahara" descr="© INSCALE GmbH, 05.05.2010&#10;http://www.presentationload.com/">
            <a:extLst>
              <a:ext uri="{FF2B5EF4-FFF2-40B4-BE49-F238E27FC236}">
                <a16:creationId xmlns:a16="http://schemas.microsoft.com/office/drawing/2014/main" id="{EFF2A4E5-B95E-43C5-B99E-5FD97C092BE1}"/>
              </a:ext>
            </a:extLst>
          </p:cNvPr>
          <p:cNvSpPr>
            <a:spLocks/>
          </p:cNvSpPr>
          <p:nvPr/>
        </p:nvSpPr>
        <p:spPr bwMode="gray">
          <a:xfrm>
            <a:off x="5126016" y="3304259"/>
            <a:ext cx="282143" cy="241574"/>
          </a:xfrm>
          <a:custGeom>
            <a:avLst/>
            <a:gdLst>
              <a:gd name="T0" fmla="*/ 2147483647 w 600"/>
              <a:gd name="T1" fmla="*/ 0 h 510"/>
              <a:gd name="T2" fmla="*/ 2147483647 w 600"/>
              <a:gd name="T3" fmla="*/ 0 h 510"/>
              <a:gd name="T4" fmla="*/ 2147483647 w 600"/>
              <a:gd name="T5" fmla="*/ 2147483647 h 510"/>
              <a:gd name="T6" fmla="*/ 2147483647 w 600"/>
              <a:gd name="T7" fmla="*/ 2147483647 h 510"/>
              <a:gd name="T8" fmla="*/ 2147483647 w 600"/>
              <a:gd name="T9" fmla="*/ 2147483647 h 510"/>
              <a:gd name="T10" fmla="*/ 2147483647 w 600"/>
              <a:gd name="T11" fmla="*/ 2147483647 h 510"/>
              <a:gd name="T12" fmla="*/ 2147483647 w 600"/>
              <a:gd name="T13" fmla="*/ 2147483647 h 510"/>
              <a:gd name="T14" fmla="*/ 2147483647 w 600"/>
              <a:gd name="T15" fmla="*/ 2147483647 h 510"/>
              <a:gd name="T16" fmla="*/ 2147483647 w 600"/>
              <a:gd name="T17" fmla="*/ 2147483647 h 510"/>
              <a:gd name="T18" fmla="*/ 2147483647 w 600"/>
              <a:gd name="T19" fmla="*/ 2147483647 h 510"/>
              <a:gd name="T20" fmla="*/ 2147483647 w 600"/>
              <a:gd name="T21" fmla="*/ 2147483647 h 510"/>
              <a:gd name="T22" fmla="*/ 2147483647 w 600"/>
              <a:gd name="T23" fmla="*/ 2147483647 h 510"/>
              <a:gd name="T24" fmla="*/ 2147483647 w 600"/>
              <a:gd name="T25" fmla="*/ 2147483647 h 510"/>
              <a:gd name="T26" fmla="*/ 2147483647 w 600"/>
              <a:gd name="T27" fmla="*/ 2147483647 h 510"/>
              <a:gd name="T28" fmla="*/ 2147483647 w 600"/>
              <a:gd name="T29" fmla="*/ 2147483647 h 510"/>
              <a:gd name="T30" fmla="*/ 2147483647 w 600"/>
              <a:gd name="T31" fmla="*/ 2147483647 h 510"/>
              <a:gd name="T32" fmla="*/ 2147483647 w 600"/>
              <a:gd name="T33" fmla="*/ 2147483647 h 510"/>
              <a:gd name="T34" fmla="*/ 2147483647 w 600"/>
              <a:gd name="T35" fmla="*/ 2147483647 h 510"/>
              <a:gd name="T36" fmla="*/ 2147483647 w 600"/>
              <a:gd name="T37" fmla="*/ 2147483647 h 510"/>
              <a:gd name="T38" fmla="*/ 2147483647 w 600"/>
              <a:gd name="T39" fmla="*/ 2147483647 h 510"/>
              <a:gd name="T40" fmla="*/ 2147483647 w 600"/>
              <a:gd name="T41" fmla="*/ 2147483647 h 510"/>
              <a:gd name="T42" fmla="*/ 2147483647 w 600"/>
              <a:gd name="T43" fmla="*/ 2147483647 h 510"/>
              <a:gd name="T44" fmla="*/ 2147483647 w 600"/>
              <a:gd name="T45" fmla="*/ 2147483647 h 510"/>
              <a:gd name="T46" fmla="*/ 2147483647 w 600"/>
              <a:gd name="T47" fmla="*/ 2147483647 h 510"/>
              <a:gd name="T48" fmla="*/ 2147483647 w 600"/>
              <a:gd name="T49" fmla="*/ 2147483647 h 510"/>
              <a:gd name="T50" fmla="*/ 2147483647 w 600"/>
              <a:gd name="T51" fmla="*/ 2147483647 h 510"/>
              <a:gd name="T52" fmla="*/ 2147483647 w 600"/>
              <a:gd name="T53" fmla="*/ 2147483647 h 510"/>
              <a:gd name="T54" fmla="*/ 2147483647 w 600"/>
              <a:gd name="T55" fmla="*/ 2147483647 h 510"/>
              <a:gd name="T56" fmla="*/ 2147483647 w 600"/>
              <a:gd name="T57" fmla="*/ 2147483647 h 510"/>
              <a:gd name="T58" fmla="*/ 2147483647 w 600"/>
              <a:gd name="T59" fmla="*/ 2147483647 h 510"/>
              <a:gd name="T60" fmla="*/ 2147483647 w 600"/>
              <a:gd name="T61" fmla="*/ 2147483647 h 510"/>
              <a:gd name="T62" fmla="*/ 2147483647 w 600"/>
              <a:gd name="T63" fmla="*/ 2147483647 h 510"/>
              <a:gd name="T64" fmla="*/ 2147483647 w 600"/>
              <a:gd name="T65" fmla="*/ 2147483647 h 510"/>
              <a:gd name="T66" fmla="*/ 2147483647 w 600"/>
              <a:gd name="T67" fmla="*/ 2147483647 h 510"/>
              <a:gd name="T68" fmla="*/ 2147483647 w 600"/>
              <a:gd name="T69" fmla="*/ 2147483647 h 510"/>
              <a:gd name="T70" fmla="*/ 2147483647 w 600"/>
              <a:gd name="T71" fmla="*/ 2147483647 h 510"/>
              <a:gd name="T72" fmla="*/ 2147483647 w 600"/>
              <a:gd name="T73" fmla="*/ 2147483647 h 510"/>
              <a:gd name="T74" fmla="*/ 2147483647 w 600"/>
              <a:gd name="T75" fmla="*/ 2147483647 h 510"/>
              <a:gd name="T76" fmla="*/ 2147483647 w 600"/>
              <a:gd name="T77" fmla="*/ 2147483647 h 510"/>
              <a:gd name="T78" fmla="*/ 0 w 600"/>
              <a:gd name="T79" fmla="*/ 2147483647 h 510"/>
              <a:gd name="T80" fmla="*/ 0 w 600"/>
              <a:gd name="T81" fmla="*/ 2147483647 h 510"/>
              <a:gd name="T82" fmla="*/ 2147483647 w 600"/>
              <a:gd name="T83" fmla="*/ 2147483647 h 510"/>
              <a:gd name="T84" fmla="*/ 2147483647 w 600"/>
              <a:gd name="T85" fmla="*/ 2147483647 h 510"/>
              <a:gd name="T86" fmla="*/ 2147483647 w 600"/>
              <a:gd name="T87" fmla="*/ 2147483647 h 510"/>
              <a:gd name="T88" fmla="*/ 2147483647 w 600"/>
              <a:gd name="T89" fmla="*/ 2147483647 h 510"/>
              <a:gd name="T90" fmla="*/ 2147483647 w 600"/>
              <a:gd name="T91" fmla="*/ 2147483647 h 510"/>
              <a:gd name="T92" fmla="*/ 2147483647 w 600"/>
              <a:gd name="T93" fmla="*/ 2147483647 h 510"/>
              <a:gd name="T94" fmla="*/ 2147483647 w 600"/>
              <a:gd name="T95" fmla="*/ 2147483647 h 510"/>
              <a:gd name="T96" fmla="*/ 2147483647 w 600"/>
              <a:gd name="T97" fmla="*/ 2147483647 h 510"/>
              <a:gd name="T98" fmla="*/ 2147483647 w 600"/>
              <a:gd name="T99" fmla="*/ 2147483647 h 510"/>
              <a:gd name="T100" fmla="*/ 2147483647 w 600"/>
              <a:gd name="T101" fmla="*/ 2147483647 h 510"/>
              <a:gd name="T102" fmla="*/ 2147483647 w 600"/>
              <a:gd name="T103" fmla="*/ 2147483647 h 510"/>
              <a:gd name="T104" fmla="*/ 2147483647 w 600"/>
              <a:gd name="T105" fmla="*/ 2147483647 h 510"/>
              <a:gd name="T106" fmla="*/ 2147483647 w 600"/>
              <a:gd name="T107" fmla="*/ 2147483647 h 510"/>
              <a:gd name="T108" fmla="*/ 2147483647 w 600"/>
              <a:gd name="T109" fmla="*/ 2147483647 h 510"/>
              <a:gd name="T110" fmla="*/ 2147483647 w 600"/>
              <a:gd name="T111" fmla="*/ 2147483647 h 510"/>
              <a:gd name="T112" fmla="*/ 2147483647 w 600"/>
              <a:gd name="T113" fmla="*/ 0 h 510"/>
              <a:gd name="T114" fmla="*/ 2147483647 w 600"/>
              <a:gd name="T115" fmla="*/ 0 h 5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00"/>
              <a:gd name="T175" fmla="*/ 0 h 510"/>
              <a:gd name="T176" fmla="*/ 600 w 600"/>
              <a:gd name="T177" fmla="*/ 510 h 5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00" h="510">
                <a:moveTo>
                  <a:pt x="546" y="0"/>
                </a:moveTo>
                <a:lnTo>
                  <a:pt x="288" y="0"/>
                </a:lnTo>
                <a:lnTo>
                  <a:pt x="282" y="6"/>
                </a:lnTo>
                <a:lnTo>
                  <a:pt x="270" y="30"/>
                </a:lnTo>
                <a:lnTo>
                  <a:pt x="270" y="42"/>
                </a:lnTo>
                <a:lnTo>
                  <a:pt x="264" y="54"/>
                </a:lnTo>
                <a:lnTo>
                  <a:pt x="264" y="66"/>
                </a:lnTo>
                <a:lnTo>
                  <a:pt x="234" y="96"/>
                </a:lnTo>
                <a:lnTo>
                  <a:pt x="198" y="96"/>
                </a:lnTo>
                <a:lnTo>
                  <a:pt x="186" y="108"/>
                </a:lnTo>
                <a:lnTo>
                  <a:pt x="186" y="144"/>
                </a:lnTo>
                <a:lnTo>
                  <a:pt x="156" y="174"/>
                </a:lnTo>
                <a:lnTo>
                  <a:pt x="156" y="186"/>
                </a:lnTo>
                <a:lnTo>
                  <a:pt x="168" y="210"/>
                </a:lnTo>
                <a:lnTo>
                  <a:pt x="168" y="222"/>
                </a:lnTo>
                <a:lnTo>
                  <a:pt x="156" y="246"/>
                </a:lnTo>
                <a:lnTo>
                  <a:pt x="144" y="252"/>
                </a:lnTo>
                <a:lnTo>
                  <a:pt x="138" y="252"/>
                </a:lnTo>
                <a:lnTo>
                  <a:pt x="132" y="258"/>
                </a:lnTo>
                <a:lnTo>
                  <a:pt x="126" y="270"/>
                </a:lnTo>
                <a:lnTo>
                  <a:pt x="114" y="282"/>
                </a:lnTo>
                <a:lnTo>
                  <a:pt x="102" y="288"/>
                </a:lnTo>
                <a:lnTo>
                  <a:pt x="96" y="294"/>
                </a:lnTo>
                <a:lnTo>
                  <a:pt x="84" y="300"/>
                </a:lnTo>
                <a:lnTo>
                  <a:pt x="78" y="306"/>
                </a:lnTo>
                <a:lnTo>
                  <a:pt x="78" y="318"/>
                </a:lnTo>
                <a:lnTo>
                  <a:pt x="90" y="324"/>
                </a:lnTo>
                <a:lnTo>
                  <a:pt x="78" y="330"/>
                </a:lnTo>
                <a:lnTo>
                  <a:pt x="60" y="366"/>
                </a:lnTo>
                <a:lnTo>
                  <a:pt x="60" y="384"/>
                </a:lnTo>
                <a:lnTo>
                  <a:pt x="48" y="384"/>
                </a:lnTo>
                <a:lnTo>
                  <a:pt x="48" y="390"/>
                </a:lnTo>
                <a:lnTo>
                  <a:pt x="54" y="396"/>
                </a:lnTo>
                <a:lnTo>
                  <a:pt x="54" y="408"/>
                </a:lnTo>
                <a:lnTo>
                  <a:pt x="48" y="420"/>
                </a:lnTo>
                <a:lnTo>
                  <a:pt x="36" y="426"/>
                </a:lnTo>
                <a:lnTo>
                  <a:pt x="24" y="426"/>
                </a:lnTo>
                <a:lnTo>
                  <a:pt x="18" y="432"/>
                </a:lnTo>
                <a:lnTo>
                  <a:pt x="6" y="456"/>
                </a:lnTo>
                <a:lnTo>
                  <a:pt x="0" y="462"/>
                </a:lnTo>
                <a:lnTo>
                  <a:pt x="0" y="510"/>
                </a:lnTo>
                <a:lnTo>
                  <a:pt x="276" y="510"/>
                </a:lnTo>
                <a:lnTo>
                  <a:pt x="282" y="408"/>
                </a:lnTo>
                <a:lnTo>
                  <a:pt x="276" y="396"/>
                </a:lnTo>
                <a:lnTo>
                  <a:pt x="276" y="378"/>
                </a:lnTo>
                <a:lnTo>
                  <a:pt x="282" y="366"/>
                </a:lnTo>
                <a:lnTo>
                  <a:pt x="306" y="354"/>
                </a:lnTo>
                <a:lnTo>
                  <a:pt x="336" y="354"/>
                </a:lnTo>
                <a:lnTo>
                  <a:pt x="348" y="348"/>
                </a:lnTo>
                <a:lnTo>
                  <a:pt x="354" y="342"/>
                </a:lnTo>
                <a:lnTo>
                  <a:pt x="354" y="150"/>
                </a:lnTo>
                <a:lnTo>
                  <a:pt x="366" y="144"/>
                </a:lnTo>
                <a:lnTo>
                  <a:pt x="366" y="132"/>
                </a:lnTo>
                <a:lnTo>
                  <a:pt x="588" y="126"/>
                </a:lnTo>
                <a:lnTo>
                  <a:pt x="588" y="90"/>
                </a:lnTo>
                <a:lnTo>
                  <a:pt x="594" y="84"/>
                </a:lnTo>
                <a:lnTo>
                  <a:pt x="600" y="0"/>
                </a:lnTo>
                <a:lnTo>
                  <a:pt x="546" y="0"/>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West Bank" descr="© INSCALE GmbH, 05.05.2010&#10;http://www.presentationload.com/">
            <a:extLst>
              <a:ext uri="{FF2B5EF4-FFF2-40B4-BE49-F238E27FC236}">
                <a16:creationId xmlns:a16="http://schemas.microsoft.com/office/drawing/2014/main" id="{6F4560AF-6C86-47C9-A8B6-8B4CB85C53A7}"/>
              </a:ext>
            </a:extLst>
          </p:cNvPr>
          <p:cNvSpPr>
            <a:spLocks/>
          </p:cNvSpPr>
          <p:nvPr/>
        </p:nvSpPr>
        <p:spPr bwMode="gray">
          <a:xfrm>
            <a:off x="6815187" y="3121695"/>
            <a:ext cx="20286" cy="44258"/>
          </a:xfrm>
          <a:custGeom>
            <a:avLst/>
            <a:gdLst>
              <a:gd name="T0" fmla="*/ 2147483647 w 42"/>
              <a:gd name="T1" fmla="*/ 2147483647 h 96"/>
              <a:gd name="T2" fmla="*/ 2147483647 w 42"/>
              <a:gd name="T3" fmla="*/ 2147483647 h 96"/>
              <a:gd name="T4" fmla="*/ 2147483647 w 42"/>
              <a:gd name="T5" fmla="*/ 2147483647 h 96"/>
              <a:gd name="T6" fmla="*/ 2147483647 w 42"/>
              <a:gd name="T7" fmla="*/ 0 h 96"/>
              <a:gd name="T8" fmla="*/ 2147483647 w 42"/>
              <a:gd name="T9" fmla="*/ 0 h 96"/>
              <a:gd name="T10" fmla="*/ 0 w 42"/>
              <a:gd name="T11" fmla="*/ 2147483647 h 96"/>
              <a:gd name="T12" fmla="*/ 0 w 42"/>
              <a:gd name="T13" fmla="*/ 2147483647 h 96"/>
              <a:gd name="T14" fmla="*/ 2147483647 w 42"/>
              <a:gd name="T15" fmla="*/ 2147483647 h 96"/>
              <a:gd name="T16" fmla="*/ 2147483647 w 42"/>
              <a:gd name="T17" fmla="*/ 2147483647 h 96"/>
              <a:gd name="T18" fmla="*/ 2147483647 w 42"/>
              <a:gd name="T19" fmla="*/ 2147483647 h 96"/>
              <a:gd name="T20" fmla="*/ 2147483647 w 42"/>
              <a:gd name="T21" fmla="*/ 2147483647 h 96"/>
              <a:gd name="T22" fmla="*/ 2147483647 w 42"/>
              <a:gd name="T23" fmla="*/ 2147483647 h 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
              <a:gd name="T37" fmla="*/ 0 h 96"/>
              <a:gd name="T38" fmla="*/ 42 w 42"/>
              <a:gd name="T39" fmla="*/ 96 h 9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 h="96">
                <a:moveTo>
                  <a:pt x="24" y="78"/>
                </a:moveTo>
                <a:lnTo>
                  <a:pt x="30" y="84"/>
                </a:lnTo>
                <a:lnTo>
                  <a:pt x="42" y="72"/>
                </a:lnTo>
                <a:lnTo>
                  <a:pt x="36" y="0"/>
                </a:lnTo>
                <a:lnTo>
                  <a:pt x="18" y="0"/>
                </a:lnTo>
                <a:lnTo>
                  <a:pt x="0" y="18"/>
                </a:lnTo>
                <a:lnTo>
                  <a:pt x="0" y="90"/>
                </a:lnTo>
                <a:lnTo>
                  <a:pt x="6" y="96"/>
                </a:lnTo>
                <a:lnTo>
                  <a:pt x="12" y="90"/>
                </a:lnTo>
                <a:lnTo>
                  <a:pt x="18" y="90"/>
                </a:lnTo>
                <a:lnTo>
                  <a:pt x="18" y="84"/>
                </a:lnTo>
                <a:lnTo>
                  <a:pt x="24" y="78"/>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Uzbekistan" descr="© INSCALE GmbH, 05.05.2010&#10;http://www.presentationload.com/">
            <a:extLst>
              <a:ext uri="{FF2B5EF4-FFF2-40B4-BE49-F238E27FC236}">
                <a16:creationId xmlns:a16="http://schemas.microsoft.com/office/drawing/2014/main" id="{C133B25E-3EBD-46DD-8CE9-6BE80D0D766D}"/>
              </a:ext>
            </a:extLst>
          </p:cNvPr>
          <p:cNvSpPr>
            <a:spLocks/>
          </p:cNvSpPr>
          <p:nvPr/>
        </p:nvSpPr>
        <p:spPr bwMode="gray">
          <a:xfrm>
            <a:off x="7399759" y="2629329"/>
            <a:ext cx="558755" cy="313492"/>
          </a:xfrm>
          <a:custGeom>
            <a:avLst/>
            <a:gdLst>
              <a:gd name="T0" fmla="*/ 2147483647 w 1182"/>
              <a:gd name="T1" fmla="*/ 2147483647 h 666"/>
              <a:gd name="T2" fmla="*/ 2147483647 w 1182"/>
              <a:gd name="T3" fmla="*/ 2147483647 h 666"/>
              <a:gd name="T4" fmla="*/ 2147483647 w 1182"/>
              <a:gd name="T5" fmla="*/ 2147483647 h 666"/>
              <a:gd name="T6" fmla="*/ 2147483647 w 1182"/>
              <a:gd name="T7" fmla="*/ 2147483647 h 666"/>
              <a:gd name="T8" fmla="*/ 2147483647 w 1182"/>
              <a:gd name="T9" fmla="*/ 2147483647 h 666"/>
              <a:gd name="T10" fmla="*/ 2147483647 w 1182"/>
              <a:gd name="T11" fmla="*/ 2147483647 h 666"/>
              <a:gd name="T12" fmla="*/ 2147483647 w 1182"/>
              <a:gd name="T13" fmla="*/ 2147483647 h 666"/>
              <a:gd name="T14" fmla="*/ 2147483647 w 1182"/>
              <a:gd name="T15" fmla="*/ 2147483647 h 666"/>
              <a:gd name="T16" fmla="*/ 2147483647 w 1182"/>
              <a:gd name="T17" fmla="*/ 2147483647 h 666"/>
              <a:gd name="T18" fmla="*/ 2147483647 w 1182"/>
              <a:gd name="T19" fmla="*/ 2147483647 h 666"/>
              <a:gd name="T20" fmla="*/ 2147483647 w 1182"/>
              <a:gd name="T21" fmla="*/ 2147483647 h 666"/>
              <a:gd name="T22" fmla="*/ 2147483647 w 1182"/>
              <a:gd name="T23" fmla="*/ 2147483647 h 666"/>
              <a:gd name="T24" fmla="*/ 2147483647 w 1182"/>
              <a:gd name="T25" fmla="*/ 2147483647 h 666"/>
              <a:gd name="T26" fmla="*/ 2147483647 w 1182"/>
              <a:gd name="T27" fmla="*/ 2147483647 h 666"/>
              <a:gd name="T28" fmla="*/ 2147483647 w 1182"/>
              <a:gd name="T29" fmla="*/ 2147483647 h 666"/>
              <a:gd name="T30" fmla="*/ 2147483647 w 1182"/>
              <a:gd name="T31" fmla="*/ 2147483647 h 666"/>
              <a:gd name="T32" fmla="*/ 2147483647 w 1182"/>
              <a:gd name="T33" fmla="*/ 2147483647 h 666"/>
              <a:gd name="T34" fmla="*/ 2147483647 w 1182"/>
              <a:gd name="T35" fmla="*/ 2147483647 h 666"/>
              <a:gd name="T36" fmla="*/ 2147483647 w 1182"/>
              <a:gd name="T37" fmla="*/ 2147483647 h 666"/>
              <a:gd name="T38" fmla="*/ 2147483647 w 1182"/>
              <a:gd name="T39" fmla="*/ 2147483647 h 666"/>
              <a:gd name="T40" fmla="*/ 2147483647 w 1182"/>
              <a:gd name="T41" fmla="*/ 2147483647 h 666"/>
              <a:gd name="T42" fmla="*/ 2147483647 w 1182"/>
              <a:gd name="T43" fmla="*/ 2147483647 h 666"/>
              <a:gd name="T44" fmla="*/ 2147483647 w 1182"/>
              <a:gd name="T45" fmla="*/ 2147483647 h 666"/>
              <a:gd name="T46" fmla="*/ 2147483647 w 1182"/>
              <a:gd name="T47" fmla="*/ 2147483647 h 666"/>
              <a:gd name="T48" fmla="*/ 2147483647 w 1182"/>
              <a:gd name="T49" fmla="*/ 2147483647 h 666"/>
              <a:gd name="T50" fmla="*/ 2147483647 w 1182"/>
              <a:gd name="T51" fmla="*/ 2147483647 h 666"/>
              <a:gd name="T52" fmla="*/ 2147483647 w 1182"/>
              <a:gd name="T53" fmla="*/ 2147483647 h 666"/>
              <a:gd name="T54" fmla="*/ 2147483647 w 1182"/>
              <a:gd name="T55" fmla="*/ 2147483647 h 666"/>
              <a:gd name="T56" fmla="*/ 2147483647 w 1182"/>
              <a:gd name="T57" fmla="*/ 2147483647 h 666"/>
              <a:gd name="T58" fmla="*/ 2147483647 w 1182"/>
              <a:gd name="T59" fmla="*/ 2147483647 h 666"/>
              <a:gd name="T60" fmla="*/ 2147483647 w 1182"/>
              <a:gd name="T61" fmla="*/ 2147483647 h 666"/>
              <a:gd name="T62" fmla="*/ 2147483647 w 1182"/>
              <a:gd name="T63" fmla="*/ 2147483647 h 666"/>
              <a:gd name="T64" fmla="*/ 2147483647 w 1182"/>
              <a:gd name="T65" fmla="*/ 2147483647 h 666"/>
              <a:gd name="T66" fmla="*/ 2147483647 w 1182"/>
              <a:gd name="T67" fmla="*/ 2147483647 h 666"/>
              <a:gd name="T68" fmla="*/ 2147483647 w 1182"/>
              <a:gd name="T69" fmla="*/ 2147483647 h 666"/>
              <a:gd name="T70" fmla="*/ 2147483647 w 1182"/>
              <a:gd name="T71" fmla="*/ 2147483647 h 666"/>
              <a:gd name="T72" fmla="*/ 2147483647 w 1182"/>
              <a:gd name="T73" fmla="*/ 2147483647 h 666"/>
              <a:gd name="T74" fmla="*/ 2147483647 w 1182"/>
              <a:gd name="T75" fmla="*/ 2147483647 h 666"/>
              <a:gd name="T76" fmla="*/ 2147483647 w 1182"/>
              <a:gd name="T77" fmla="*/ 2147483647 h 666"/>
              <a:gd name="T78" fmla="*/ 2147483647 w 1182"/>
              <a:gd name="T79" fmla="*/ 2147483647 h 666"/>
              <a:gd name="T80" fmla="*/ 2147483647 w 1182"/>
              <a:gd name="T81" fmla="*/ 2147483647 h 666"/>
              <a:gd name="T82" fmla="*/ 2147483647 w 1182"/>
              <a:gd name="T83" fmla="*/ 2147483647 h 666"/>
              <a:gd name="T84" fmla="*/ 2147483647 w 1182"/>
              <a:gd name="T85" fmla="*/ 2147483647 h 666"/>
              <a:gd name="T86" fmla="*/ 2147483647 w 1182"/>
              <a:gd name="T87" fmla="*/ 2147483647 h 666"/>
              <a:gd name="T88" fmla="*/ 2147483647 w 1182"/>
              <a:gd name="T89" fmla="*/ 2147483647 h 666"/>
              <a:gd name="T90" fmla="*/ 2147483647 w 1182"/>
              <a:gd name="T91" fmla="*/ 2147483647 h 666"/>
              <a:gd name="T92" fmla="*/ 2147483647 w 1182"/>
              <a:gd name="T93" fmla="*/ 2147483647 h 666"/>
              <a:gd name="T94" fmla="*/ 2147483647 w 1182"/>
              <a:gd name="T95" fmla="*/ 2147483647 h 666"/>
              <a:gd name="T96" fmla="*/ 2147483647 w 1182"/>
              <a:gd name="T97" fmla="*/ 2147483647 h 666"/>
              <a:gd name="T98" fmla="*/ 2147483647 w 1182"/>
              <a:gd name="T99" fmla="*/ 2147483647 h 666"/>
              <a:gd name="T100" fmla="*/ 2147483647 w 1182"/>
              <a:gd name="T101" fmla="*/ 2147483647 h 666"/>
              <a:gd name="T102" fmla="*/ 2147483647 w 1182"/>
              <a:gd name="T103" fmla="*/ 2147483647 h 666"/>
              <a:gd name="T104" fmla="*/ 2147483647 w 1182"/>
              <a:gd name="T105" fmla="*/ 2147483647 h 666"/>
              <a:gd name="T106" fmla="*/ 2147483647 w 1182"/>
              <a:gd name="T107" fmla="*/ 2147483647 h 666"/>
              <a:gd name="T108" fmla="*/ 2147483647 w 1182"/>
              <a:gd name="T109" fmla="*/ 2147483647 h 666"/>
              <a:gd name="T110" fmla="*/ 2147483647 w 1182"/>
              <a:gd name="T111" fmla="*/ 2147483647 h 666"/>
              <a:gd name="T112" fmla="*/ 2147483647 w 1182"/>
              <a:gd name="T113" fmla="*/ 2147483647 h 666"/>
              <a:gd name="T114" fmla="*/ 2147483647 w 1182"/>
              <a:gd name="T115" fmla="*/ 2147483647 h 66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82"/>
              <a:gd name="T175" fmla="*/ 0 h 666"/>
              <a:gd name="T176" fmla="*/ 1182 w 1182"/>
              <a:gd name="T177" fmla="*/ 666 h 66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82" h="666">
                <a:moveTo>
                  <a:pt x="1152" y="372"/>
                </a:moveTo>
                <a:lnTo>
                  <a:pt x="1146" y="360"/>
                </a:lnTo>
                <a:lnTo>
                  <a:pt x="1122" y="360"/>
                </a:lnTo>
                <a:lnTo>
                  <a:pt x="1116" y="342"/>
                </a:lnTo>
                <a:lnTo>
                  <a:pt x="1098" y="342"/>
                </a:lnTo>
                <a:lnTo>
                  <a:pt x="1080" y="318"/>
                </a:lnTo>
                <a:lnTo>
                  <a:pt x="1080" y="330"/>
                </a:lnTo>
                <a:lnTo>
                  <a:pt x="1068" y="330"/>
                </a:lnTo>
                <a:lnTo>
                  <a:pt x="1068" y="342"/>
                </a:lnTo>
                <a:lnTo>
                  <a:pt x="1032" y="342"/>
                </a:lnTo>
                <a:lnTo>
                  <a:pt x="1020" y="330"/>
                </a:lnTo>
                <a:lnTo>
                  <a:pt x="990" y="318"/>
                </a:lnTo>
                <a:lnTo>
                  <a:pt x="1038" y="270"/>
                </a:lnTo>
                <a:lnTo>
                  <a:pt x="1038" y="264"/>
                </a:lnTo>
                <a:lnTo>
                  <a:pt x="1032" y="264"/>
                </a:lnTo>
                <a:lnTo>
                  <a:pt x="1032" y="258"/>
                </a:lnTo>
                <a:lnTo>
                  <a:pt x="1002" y="276"/>
                </a:lnTo>
                <a:lnTo>
                  <a:pt x="978" y="276"/>
                </a:lnTo>
                <a:lnTo>
                  <a:pt x="966" y="300"/>
                </a:lnTo>
                <a:lnTo>
                  <a:pt x="960" y="300"/>
                </a:lnTo>
                <a:lnTo>
                  <a:pt x="954" y="306"/>
                </a:lnTo>
                <a:lnTo>
                  <a:pt x="942" y="306"/>
                </a:lnTo>
                <a:lnTo>
                  <a:pt x="930" y="312"/>
                </a:lnTo>
                <a:lnTo>
                  <a:pt x="918" y="324"/>
                </a:lnTo>
                <a:lnTo>
                  <a:pt x="918" y="342"/>
                </a:lnTo>
                <a:lnTo>
                  <a:pt x="912" y="342"/>
                </a:lnTo>
                <a:lnTo>
                  <a:pt x="906" y="348"/>
                </a:lnTo>
                <a:lnTo>
                  <a:pt x="894" y="354"/>
                </a:lnTo>
                <a:lnTo>
                  <a:pt x="882" y="366"/>
                </a:lnTo>
                <a:lnTo>
                  <a:pt x="882" y="378"/>
                </a:lnTo>
                <a:lnTo>
                  <a:pt x="888" y="384"/>
                </a:lnTo>
                <a:lnTo>
                  <a:pt x="888" y="396"/>
                </a:lnTo>
                <a:lnTo>
                  <a:pt x="882" y="390"/>
                </a:lnTo>
                <a:lnTo>
                  <a:pt x="870" y="390"/>
                </a:lnTo>
                <a:lnTo>
                  <a:pt x="858" y="384"/>
                </a:lnTo>
                <a:lnTo>
                  <a:pt x="852" y="384"/>
                </a:lnTo>
                <a:lnTo>
                  <a:pt x="852" y="372"/>
                </a:lnTo>
                <a:lnTo>
                  <a:pt x="858" y="366"/>
                </a:lnTo>
                <a:lnTo>
                  <a:pt x="858" y="348"/>
                </a:lnTo>
                <a:lnTo>
                  <a:pt x="840" y="342"/>
                </a:lnTo>
                <a:lnTo>
                  <a:pt x="762" y="342"/>
                </a:lnTo>
                <a:lnTo>
                  <a:pt x="732" y="282"/>
                </a:lnTo>
                <a:lnTo>
                  <a:pt x="726" y="276"/>
                </a:lnTo>
                <a:lnTo>
                  <a:pt x="714" y="276"/>
                </a:lnTo>
                <a:lnTo>
                  <a:pt x="708" y="282"/>
                </a:lnTo>
                <a:lnTo>
                  <a:pt x="702" y="282"/>
                </a:lnTo>
                <a:lnTo>
                  <a:pt x="696" y="276"/>
                </a:lnTo>
                <a:lnTo>
                  <a:pt x="696" y="234"/>
                </a:lnTo>
                <a:lnTo>
                  <a:pt x="690" y="216"/>
                </a:lnTo>
                <a:lnTo>
                  <a:pt x="690" y="204"/>
                </a:lnTo>
                <a:lnTo>
                  <a:pt x="660" y="204"/>
                </a:lnTo>
                <a:lnTo>
                  <a:pt x="654" y="192"/>
                </a:lnTo>
                <a:lnTo>
                  <a:pt x="642" y="186"/>
                </a:lnTo>
                <a:lnTo>
                  <a:pt x="636" y="168"/>
                </a:lnTo>
                <a:lnTo>
                  <a:pt x="618" y="150"/>
                </a:lnTo>
                <a:lnTo>
                  <a:pt x="612" y="138"/>
                </a:lnTo>
                <a:lnTo>
                  <a:pt x="600" y="138"/>
                </a:lnTo>
                <a:lnTo>
                  <a:pt x="576" y="150"/>
                </a:lnTo>
                <a:lnTo>
                  <a:pt x="570" y="156"/>
                </a:lnTo>
                <a:lnTo>
                  <a:pt x="552" y="156"/>
                </a:lnTo>
                <a:lnTo>
                  <a:pt x="534" y="150"/>
                </a:lnTo>
                <a:lnTo>
                  <a:pt x="474" y="150"/>
                </a:lnTo>
                <a:lnTo>
                  <a:pt x="456" y="156"/>
                </a:lnTo>
                <a:lnTo>
                  <a:pt x="420" y="156"/>
                </a:lnTo>
                <a:lnTo>
                  <a:pt x="414" y="162"/>
                </a:lnTo>
                <a:lnTo>
                  <a:pt x="408" y="162"/>
                </a:lnTo>
                <a:lnTo>
                  <a:pt x="330" y="90"/>
                </a:lnTo>
                <a:lnTo>
                  <a:pt x="264" y="54"/>
                </a:lnTo>
                <a:lnTo>
                  <a:pt x="270" y="66"/>
                </a:lnTo>
                <a:lnTo>
                  <a:pt x="270" y="90"/>
                </a:lnTo>
                <a:lnTo>
                  <a:pt x="264" y="102"/>
                </a:lnTo>
                <a:lnTo>
                  <a:pt x="258" y="108"/>
                </a:lnTo>
                <a:lnTo>
                  <a:pt x="240" y="108"/>
                </a:lnTo>
                <a:lnTo>
                  <a:pt x="228" y="102"/>
                </a:lnTo>
                <a:lnTo>
                  <a:pt x="222" y="96"/>
                </a:lnTo>
                <a:lnTo>
                  <a:pt x="222" y="78"/>
                </a:lnTo>
                <a:lnTo>
                  <a:pt x="210" y="54"/>
                </a:lnTo>
                <a:lnTo>
                  <a:pt x="216" y="36"/>
                </a:lnTo>
                <a:lnTo>
                  <a:pt x="162" y="12"/>
                </a:lnTo>
                <a:lnTo>
                  <a:pt x="156" y="30"/>
                </a:lnTo>
                <a:lnTo>
                  <a:pt x="168" y="36"/>
                </a:lnTo>
                <a:lnTo>
                  <a:pt x="174" y="48"/>
                </a:lnTo>
                <a:lnTo>
                  <a:pt x="174" y="72"/>
                </a:lnTo>
                <a:lnTo>
                  <a:pt x="168" y="78"/>
                </a:lnTo>
                <a:lnTo>
                  <a:pt x="156" y="84"/>
                </a:lnTo>
                <a:lnTo>
                  <a:pt x="150" y="84"/>
                </a:lnTo>
                <a:lnTo>
                  <a:pt x="144" y="78"/>
                </a:lnTo>
                <a:lnTo>
                  <a:pt x="144" y="60"/>
                </a:lnTo>
                <a:lnTo>
                  <a:pt x="132" y="48"/>
                </a:lnTo>
                <a:lnTo>
                  <a:pt x="132" y="42"/>
                </a:lnTo>
                <a:lnTo>
                  <a:pt x="144" y="30"/>
                </a:lnTo>
                <a:lnTo>
                  <a:pt x="150" y="6"/>
                </a:lnTo>
                <a:lnTo>
                  <a:pt x="144" y="0"/>
                </a:lnTo>
                <a:lnTo>
                  <a:pt x="0" y="42"/>
                </a:lnTo>
                <a:lnTo>
                  <a:pt x="48" y="324"/>
                </a:lnTo>
                <a:lnTo>
                  <a:pt x="60" y="324"/>
                </a:lnTo>
                <a:lnTo>
                  <a:pt x="72" y="336"/>
                </a:lnTo>
                <a:lnTo>
                  <a:pt x="138" y="336"/>
                </a:lnTo>
                <a:lnTo>
                  <a:pt x="132" y="324"/>
                </a:lnTo>
                <a:lnTo>
                  <a:pt x="120" y="318"/>
                </a:lnTo>
                <a:lnTo>
                  <a:pt x="114" y="300"/>
                </a:lnTo>
                <a:lnTo>
                  <a:pt x="114" y="288"/>
                </a:lnTo>
                <a:lnTo>
                  <a:pt x="132" y="270"/>
                </a:lnTo>
                <a:lnTo>
                  <a:pt x="144" y="264"/>
                </a:lnTo>
                <a:lnTo>
                  <a:pt x="156" y="264"/>
                </a:lnTo>
                <a:lnTo>
                  <a:pt x="162" y="258"/>
                </a:lnTo>
                <a:lnTo>
                  <a:pt x="168" y="258"/>
                </a:lnTo>
                <a:lnTo>
                  <a:pt x="168" y="246"/>
                </a:lnTo>
                <a:lnTo>
                  <a:pt x="174" y="240"/>
                </a:lnTo>
                <a:lnTo>
                  <a:pt x="180" y="240"/>
                </a:lnTo>
                <a:lnTo>
                  <a:pt x="186" y="246"/>
                </a:lnTo>
                <a:lnTo>
                  <a:pt x="198" y="246"/>
                </a:lnTo>
                <a:lnTo>
                  <a:pt x="204" y="252"/>
                </a:lnTo>
                <a:lnTo>
                  <a:pt x="174" y="222"/>
                </a:lnTo>
                <a:lnTo>
                  <a:pt x="204" y="228"/>
                </a:lnTo>
                <a:lnTo>
                  <a:pt x="210" y="216"/>
                </a:lnTo>
                <a:lnTo>
                  <a:pt x="228" y="240"/>
                </a:lnTo>
                <a:lnTo>
                  <a:pt x="252" y="240"/>
                </a:lnTo>
                <a:lnTo>
                  <a:pt x="252" y="252"/>
                </a:lnTo>
                <a:lnTo>
                  <a:pt x="264" y="258"/>
                </a:lnTo>
                <a:lnTo>
                  <a:pt x="300" y="258"/>
                </a:lnTo>
                <a:lnTo>
                  <a:pt x="306" y="264"/>
                </a:lnTo>
                <a:lnTo>
                  <a:pt x="312" y="276"/>
                </a:lnTo>
                <a:lnTo>
                  <a:pt x="312" y="288"/>
                </a:lnTo>
                <a:lnTo>
                  <a:pt x="324" y="294"/>
                </a:lnTo>
                <a:lnTo>
                  <a:pt x="312" y="306"/>
                </a:lnTo>
                <a:lnTo>
                  <a:pt x="312" y="318"/>
                </a:lnTo>
                <a:lnTo>
                  <a:pt x="330" y="336"/>
                </a:lnTo>
                <a:lnTo>
                  <a:pt x="360" y="336"/>
                </a:lnTo>
                <a:lnTo>
                  <a:pt x="414" y="342"/>
                </a:lnTo>
                <a:lnTo>
                  <a:pt x="414" y="336"/>
                </a:lnTo>
                <a:lnTo>
                  <a:pt x="450" y="354"/>
                </a:lnTo>
                <a:lnTo>
                  <a:pt x="468" y="384"/>
                </a:lnTo>
                <a:lnTo>
                  <a:pt x="486" y="402"/>
                </a:lnTo>
                <a:lnTo>
                  <a:pt x="486" y="408"/>
                </a:lnTo>
                <a:lnTo>
                  <a:pt x="492" y="414"/>
                </a:lnTo>
                <a:lnTo>
                  <a:pt x="510" y="450"/>
                </a:lnTo>
                <a:lnTo>
                  <a:pt x="522" y="462"/>
                </a:lnTo>
                <a:lnTo>
                  <a:pt x="534" y="468"/>
                </a:lnTo>
                <a:lnTo>
                  <a:pt x="552" y="468"/>
                </a:lnTo>
                <a:lnTo>
                  <a:pt x="564" y="474"/>
                </a:lnTo>
                <a:lnTo>
                  <a:pt x="570" y="474"/>
                </a:lnTo>
                <a:lnTo>
                  <a:pt x="582" y="486"/>
                </a:lnTo>
                <a:lnTo>
                  <a:pt x="588" y="498"/>
                </a:lnTo>
                <a:lnTo>
                  <a:pt x="594" y="504"/>
                </a:lnTo>
                <a:lnTo>
                  <a:pt x="624" y="522"/>
                </a:lnTo>
                <a:lnTo>
                  <a:pt x="648" y="522"/>
                </a:lnTo>
                <a:lnTo>
                  <a:pt x="666" y="534"/>
                </a:lnTo>
                <a:lnTo>
                  <a:pt x="690" y="546"/>
                </a:lnTo>
                <a:lnTo>
                  <a:pt x="696" y="552"/>
                </a:lnTo>
                <a:lnTo>
                  <a:pt x="708" y="558"/>
                </a:lnTo>
                <a:lnTo>
                  <a:pt x="720" y="570"/>
                </a:lnTo>
                <a:lnTo>
                  <a:pt x="732" y="570"/>
                </a:lnTo>
                <a:lnTo>
                  <a:pt x="744" y="582"/>
                </a:lnTo>
                <a:lnTo>
                  <a:pt x="750" y="582"/>
                </a:lnTo>
                <a:lnTo>
                  <a:pt x="774" y="576"/>
                </a:lnTo>
                <a:lnTo>
                  <a:pt x="822" y="606"/>
                </a:lnTo>
                <a:lnTo>
                  <a:pt x="816" y="612"/>
                </a:lnTo>
                <a:lnTo>
                  <a:pt x="816" y="630"/>
                </a:lnTo>
                <a:lnTo>
                  <a:pt x="828" y="642"/>
                </a:lnTo>
                <a:lnTo>
                  <a:pt x="828" y="654"/>
                </a:lnTo>
                <a:lnTo>
                  <a:pt x="840" y="654"/>
                </a:lnTo>
                <a:lnTo>
                  <a:pt x="852" y="642"/>
                </a:lnTo>
                <a:lnTo>
                  <a:pt x="870" y="666"/>
                </a:lnTo>
                <a:lnTo>
                  <a:pt x="882" y="660"/>
                </a:lnTo>
                <a:lnTo>
                  <a:pt x="894" y="660"/>
                </a:lnTo>
                <a:lnTo>
                  <a:pt x="900" y="666"/>
                </a:lnTo>
                <a:lnTo>
                  <a:pt x="906" y="666"/>
                </a:lnTo>
                <a:lnTo>
                  <a:pt x="900" y="666"/>
                </a:lnTo>
                <a:lnTo>
                  <a:pt x="900" y="642"/>
                </a:lnTo>
                <a:lnTo>
                  <a:pt x="906" y="636"/>
                </a:lnTo>
                <a:lnTo>
                  <a:pt x="912" y="624"/>
                </a:lnTo>
                <a:lnTo>
                  <a:pt x="924" y="618"/>
                </a:lnTo>
                <a:lnTo>
                  <a:pt x="930" y="606"/>
                </a:lnTo>
                <a:lnTo>
                  <a:pt x="930" y="588"/>
                </a:lnTo>
                <a:lnTo>
                  <a:pt x="918" y="576"/>
                </a:lnTo>
                <a:lnTo>
                  <a:pt x="906" y="570"/>
                </a:lnTo>
                <a:lnTo>
                  <a:pt x="900" y="564"/>
                </a:lnTo>
                <a:lnTo>
                  <a:pt x="900" y="546"/>
                </a:lnTo>
                <a:lnTo>
                  <a:pt x="906" y="540"/>
                </a:lnTo>
                <a:lnTo>
                  <a:pt x="906" y="534"/>
                </a:lnTo>
                <a:lnTo>
                  <a:pt x="894" y="522"/>
                </a:lnTo>
                <a:lnTo>
                  <a:pt x="882" y="522"/>
                </a:lnTo>
                <a:lnTo>
                  <a:pt x="876" y="516"/>
                </a:lnTo>
                <a:lnTo>
                  <a:pt x="870" y="516"/>
                </a:lnTo>
                <a:lnTo>
                  <a:pt x="858" y="504"/>
                </a:lnTo>
                <a:lnTo>
                  <a:pt x="840" y="504"/>
                </a:lnTo>
                <a:lnTo>
                  <a:pt x="840" y="486"/>
                </a:lnTo>
                <a:lnTo>
                  <a:pt x="846" y="480"/>
                </a:lnTo>
                <a:lnTo>
                  <a:pt x="894" y="480"/>
                </a:lnTo>
                <a:lnTo>
                  <a:pt x="918" y="468"/>
                </a:lnTo>
                <a:lnTo>
                  <a:pt x="918" y="456"/>
                </a:lnTo>
                <a:lnTo>
                  <a:pt x="912" y="456"/>
                </a:lnTo>
                <a:lnTo>
                  <a:pt x="930" y="444"/>
                </a:lnTo>
                <a:lnTo>
                  <a:pt x="906" y="420"/>
                </a:lnTo>
                <a:lnTo>
                  <a:pt x="948" y="420"/>
                </a:lnTo>
                <a:lnTo>
                  <a:pt x="948" y="414"/>
                </a:lnTo>
                <a:lnTo>
                  <a:pt x="936" y="402"/>
                </a:lnTo>
                <a:lnTo>
                  <a:pt x="936" y="390"/>
                </a:lnTo>
                <a:lnTo>
                  <a:pt x="942" y="384"/>
                </a:lnTo>
                <a:lnTo>
                  <a:pt x="942" y="372"/>
                </a:lnTo>
                <a:lnTo>
                  <a:pt x="954" y="372"/>
                </a:lnTo>
                <a:lnTo>
                  <a:pt x="972" y="390"/>
                </a:lnTo>
                <a:lnTo>
                  <a:pt x="978" y="390"/>
                </a:lnTo>
                <a:lnTo>
                  <a:pt x="984" y="378"/>
                </a:lnTo>
                <a:lnTo>
                  <a:pt x="996" y="372"/>
                </a:lnTo>
                <a:lnTo>
                  <a:pt x="1002" y="360"/>
                </a:lnTo>
                <a:lnTo>
                  <a:pt x="1020" y="360"/>
                </a:lnTo>
                <a:lnTo>
                  <a:pt x="1032" y="366"/>
                </a:lnTo>
                <a:lnTo>
                  <a:pt x="1038" y="372"/>
                </a:lnTo>
                <a:lnTo>
                  <a:pt x="1014" y="408"/>
                </a:lnTo>
                <a:lnTo>
                  <a:pt x="1026" y="408"/>
                </a:lnTo>
                <a:lnTo>
                  <a:pt x="1032" y="414"/>
                </a:lnTo>
                <a:lnTo>
                  <a:pt x="1044" y="414"/>
                </a:lnTo>
                <a:lnTo>
                  <a:pt x="1050" y="420"/>
                </a:lnTo>
                <a:lnTo>
                  <a:pt x="1056" y="420"/>
                </a:lnTo>
                <a:lnTo>
                  <a:pt x="1068" y="414"/>
                </a:lnTo>
                <a:lnTo>
                  <a:pt x="1086" y="414"/>
                </a:lnTo>
                <a:lnTo>
                  <a:pt x="1092" y="420"/>
                </a:lnTo>
                <a:lnTo>
                  <a:pt x="1098" y="420"/>
                </a:lnTo>
                <a:lnTo>
                  <a:pt x="1104" y="426"/>
                </a:lnTo>
                <a:lnTo>
                  <a:pt x="1110" y="426"/>
                </a:lnTo>
                <a:lnTo>
                  <a:pt x="1128" y="408"/>
                </a:lnTo>
                <a:lnTo>
                  <a:pt x="1146" y="402"/>
                </a:lnTo>
                <a:lnTo>
                  <a:pt x="1146" y="396"/>
                </a:lnTo>
                <a:lnTo>
                  <a:pt x="1158" y="396"/>
                </a:lnTo>
                <a:lnTo>
                  <a:pt x="1170" y="390"/>
                </a:lnTo>
                <a:lnTo>
                  <a:pt x="1182" y="378"/>
                </a:lnTo>
                <a:lnTo>
                  <a:pt x="1182" y="366"/>
                </a:lnTo>
                <a:lnTo>
                  <a:pt x="1170" y="366"/>
                </a:lnTo>
                <a:lnTo>
                  <a:pt x="1158" y="372"/>
                </a:lnTo>
                <a:lnTo>
                  <a:pt x="1152" y="372"/>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Vietnam" descr="© INSCALE GmbH, 05.05.2010&#10;http://www.presentationload.com/">
            <a:extLst>
              <a:ext uri="{FF2B5EF4-FFF2-40B4-BE49-F238E27FC236}">
                <a16:creationId xmlns:a16="http://schemas.microsoft.com/office/drawing/2014/main" id="{400781D6-C829-44F7-A9A9-893437B6F701}"/>
              </a:ext>
            </a:extLst>
          </p:cNvPr>
          <p:cNvSpPr>
            <a:spLocks/>
          </p:cNvSpPr>
          <p:nvPr/>
        </p:nvSpPr>
        <p:spPr bwMode="gray">
          <a:xfrm>
            <a:off x="9044671" y="3466538"/>
            <a:ext cx="285830" cy="562443"/>
          </a:xfrm>
          <a:custGeom>
            <a:avLst/>
            <a:gdLst>
              <a:gd name="T0" fmla="*/ 2147483647 w 606"/>
              <a:gd name="T1" fmla="*/ 2147483647 h 1194"/>
              <a:gd name="T2" fmla="*/ 2147483647 w 606"/>
              <a:gd name="T3" fmla="*/ 2147483647 h 1194"/>
              <a:gd name="T4" fmla="*/ 2147483647 w 606"/>
              <a:gd name="T5" fmla="*/ 2147483647 h 1194"/>
              <a:gd name="T6" fmla="*/ 2147483647 w 606"/>
              <a:gd name="T7" fmla="*/ 2147483647 h 1194"/>
              <a:gd name="T8" fmla="*/ 2147483647 w 606"/>
              <a:gd name="T9" fmla="*/ 2147483647 h 1194"/>
              <a:gd name="T10" fmla="*/ 2147483647 w 606"/>
              <a:gd name="T11" fmla="*/ 2147483647 h 1194"/>
              <a:gd name="T12" fmla="*/ 2147483647 w 606"/>
              <a:gd name="T13" fmla="*/ 2147483647 h 1194"/>
              <a:gd name="T14" fmla="*/ 2147483647 w 606"/>
              <a:gd name="T15" fmla="*/ 2147483647 h 1194"/>
              <a:gd name="T16" fmla="*/ 2147483647 w 606"/>
              <a:gd name="T17" fmla="*/ 2147483647 h 1194"/>
              <a:gd name="T18" fmla="*/ 2147483647 w 606"/>
              <a:gd name="T19" fmla="*/ 2147483647 h 1194"/>
              <a:gd name="T20" fmla="*/ 2147483647 w 606"/>
              <a:gd name="T21" fmla="*/ 2147483647 h 1194"/>
              <a:gd name="T22" fmla="*/ 2147483647 w 606"/>
              <a:gd name="T23" fmla="*/ 2147483647 h 1194"/>
              <a:gd name="T24" fmla="*/ 2147483647 w 606"/>
              <a:gd name="T25" fmla="*/ 2147483647 h 1194"/>
              <a:gd name="T26" fmla="*/ 2147483647 w 606"/>
              <a:gd name="T27" fmla="*/ 2147483647 h 1194"/>
              <a:gd name="T28" fmla="*/ 2147483647 w 606"/>
              <a:gd name="T29" fmla="*/ 2147483647 h 1194"/>
              <a:gd name="T30" fmla="*/ 2147483647 w 606"/>
              <a:gd name="T31" fmla="*/ 2147483647 h 1194"/>
              <a:gd name="T32" fmla="*/ 2147483647 w 606"/>
              <a:gd name="T33" fmla="*/ 2147483647 h 1194"/>
              <a:gd name="T34" fmla="*/ 2147483647 w 606"/>
              <a:gd name="T35" fmla="*/ 2147483647 h 1194"/>
              <a:gd name="T36" fmla="*/ 2147483647 w 606"/>
              <a:gd name="T37" fmla="*/ 2147483647 h 1194"/>
              <a:gd name="T38" fmla="*/ 2147483647 w 606"/>
              <a:gd name="T39" fmla="*/ 2147483647 h 1194"/>
              <a:gd name="T40" fmla="*/ 2147483647 w 606"/>
              <a:gd name="T41" fmla="*/ 2147483647 h 1194"/>
              <a:gd name="T42" fmla="*/ 2147483647 w 606"/>
              <a:gd name="T43" fmla="*/ 2147483647 h 1194"/>
              <a:gd name="T44" fmla="*/ 2147483647 w 606"/>
              <a:gd name="T45" fmla="*/ 2147483647 h 1194"/>
              <a:gd name="T46" fmla="*/ 2147483647 w 606"/>
              <a:gd name="T47" fmla="*/ 2147483647 h 1194"/>
              <a:gd name="T48" fmla="*/ 2147483647 w 606"/>
              <a:gd name="T49" fmla="*/ 2147483647 h 1194"/>
              <a:gd name="T50" fmla="*/ 2147483647 w 606"/>
              <a:gd name="T51" fmla="*/ 2147483647 h 1194"/>
              <a:gd name="T52" fmla="*/ 2147483647 w 606"/>
              <a:gd name="T53" fmla="*/ 2147483647 h 1194"/>
              <a:gd name="T54" fmla="*/ 2147483647 w 606"/>
              <a:gd name="T55" fmla="*/ 2147483647 h 1194"/>
              <a:gd name="T56" fmla="*/ 2147483647 w 606"/>
              <a:gd name="T57" fmla="*/ 2147483647 h 1194"/>
              <a:gd name="T58" fmla="*/ 2147483647 w 606"/>
              <a:gd name="T59" fmla="*/ 2147483647 h 1194"/>
              <a:gd name="T60" fmla="*/ 2147483647 w 606"/>
              <a:gd name="T61" fmla="*/ 2147483647 h 1194"/>
              <a:gd name="T62" fmla="*/ 2147483647 w 606"/>
              <a:gd name="T63" fmla="*/ 2147483647 h 1194"/>
              <a:gd name="T64" fmla="*/ 2147483647 w 606"/>
              <a:gd name="T65" fmla="*/ 2147483647 h 1194"/>
              <a:gd name="T66" fmla="*/ 2147483647 w 606"/>
              <a:gd name="T67" fmla="*/ 2147483647 h 1194"/>
              <a:gd name="T68" fmla="*/ 2147483647 w 606"/>
              <a:gd name="T69" fmla="*/ 2147483647 h 1194"/>
              <a:gd name="T70" fmla="*/ 2147483647 w 606"/>
              <a:gd name="T71" fmla="*/ 2147483647 h 1194"/>
              <a:gd name="T72" fmla="*/ 2147483647 w 606"/>
              <a:gd name="T73" fmla="*/ 2147483647 h 1194"/>
              <a:gd name="T74" fmla="*/ 2147483647 w 606"/>
              <a:gd name="T75" fmla="*/ 2147483647 h 1194"/>
              <a:gd name="T76" fmla="*/ 2147483647 w 606"/>
              <a:gd name="T77" fmla="*/ 2147483647 h 1194"/>
              <a:gd name="T78" fmla="*/ 2147483647 w 606"/>
              <a:gd name="T79" fmla="*/ 2147483647 h 1194"/>
              <a:gd name="T80" fmla="*/ 2147483647 w 606"/>
              <a:gd name="T81" fmla="*/ 2147483647 h 1194"/>
              <a:gd name="T82" fmla="*/ 2147483647 w 606"/>
              <a:gd name="T83" fmla="*/ 2147483647 h 1194"/>
              <a:gd name="T84" fmla="*/ 2147483647 w 606"/>
              <a:gd name="T85" fmla="*/ 2147483647 h 1194"/>
              <a:gd name="T86" fmla="*/ 2147483647 w 606"/>
              <a:gd name="T87" fmla="*/ 2147483647 h 1194"/>
              <a:gd name="T88" fmla="*/ 2147483647 w 606"/>
              <a:gd name="T89" fmla="*/ 2147483647 h 1194"/>
              <a:gd name="T90" fmla="*/ 2147483647 w 606"/>
              <a:gd name="T91" fmla="*/ 2147483647 h 1194"/>
              <a:gd name="T92" fmla="*/ 2147483647 w 606"/>
              <a:gd name="T93" fmla="*/ 2147483647 h 1194"/>
              <a:gd name="T94" fmla="*/ 2147483647 w 606"/>
              <a:gd name="T95" fmla="*/ 2147483647 h 1194"/>
              <a:gd name="T96" fmla="*/ 2147483647 w 606"/>
              <a:gd name="T97" fmla="*/ 2147483647 h 1194"/>
              <a:gd name="T98" fmla="*/ 2147483647 w 606"/>
              <a:gd name="T99" fmla="*/ 2147483647 h 1194"/>
              <a:gd name="T100" fmla="*/ 2147483647 w 606"/>
              <a:gd name="T101" fmla="*/ 2147483647 h 1194"/>
              <a:gd name="T102" fmla="*/ 2147483647 w 606"/>
              <a:gd name="T103" fmla="*/ 2147483647 h 1194"/>
              <a:gd name="T104" fmla="*/ 2147483647 w 606"/>
              <a:gd name="T105" fmla="*/ 2147483647 h 1194"/>
              <a:gd name="T106" fmla="*/ 2147483647 w 606"/>
              <a:gd name="T107" fmla="*/ 2147483647 h 1194"/>
              <a:gd name="T108" fmla="*/ 2147483647 w 606"/>
              <a:gd name="T109" fmla="*/ 2147483647 h 1194"/>
              <a:gd name="T110" fmla="*/ 2147483647 w 606"/>
              <a:gd name="T111" fmla="*/ 2147483647 h 1194"/>
              <a:gd name="T112" fmla="*/ 2147483647 w 606"/>
              <a:gd name="T113" fmla="*/ 2147483647 h 1194"/>
              <a:gd name="T114" fmla="*/ 2147483647 w 606"/>
              <a:gd name="T115" fmla="*/ 2147483647 h 1194"/>
              <a:gd name="T116" fmla="*/ 2147483647 w 606"/>
              <a:gd name="T117" fmla="*/ 2147483647 h 1194"/>
              <a:gd name="T118" fmla="*/ 2147483647 w 606"/>
              <a:gd name="T119" fmla="*/ 2147483647 h 1194"/>
              <a:gd name="T120" fmla="*/ 2147483647 w 606"/>
              <a:gd name="T121" fmla="*/ 2147483647 h 1194"/>
              <a:gd name="T122" fmla="*/ 2147483647 w 606"/>
              <a:gd name="T123" fmla="*/ 2147483647 h 11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06"/>
              <a:gd name="T187" fmla="*/ 0 h 1194"/>
              <a:gd name="T188" fmla="*/ 606 w 606"/>
              <a:gd name="T189" fmla="*/ 1194 h 11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06" h="1194">
                <a:moveTo>
                  <a:pt x="6" y="48"/>
                </a:moveTo>
                <a:lnTo>
                  <a:pt x="0" y="60"/>
                </a:lnTo>
                <a:lnTo>
                  <a:pt x="0" y="72"/>
                </a:lnTo>
                <a:lnTo>
                  <a:pt x="12" y="96"/>
                </a:lnTo>
                <a:lnTo>
                  <a:pt x="18" y="102"/>
                </a:lnTo>
                <a:lnTo>
                  <a:pt x="24" y="114"/>
                </a:lnTo>
                <a:lnTo>
                  <a:pt x="36" y="120"/>
                </a:lnTo>
                <a:lnTo>
                  <a:pt x="42" y="132"/>
                </a:lnTo>
                <a:lnTo>
                  <a:pt x="48" y="126"/>
                </a:lnTo>
                <a:lnTo>
                  <a:pt x="54" y="126"/>
                </a:lnTo>
                <a:lnTo>
                  <a:pt x="54" y="156"/>
                </a:lnTo>
                <a:lnTo>
                  <a:pt x="66" y="180"/>
                </a:lnTo>
                <a:lnTo>
                  <a:pt x="84" y="198"/>
                </a:lnTo>
                <a:lnTo>
                  <a:pt x="90" y="210"/>
                </a:lnTo>
                <a:lnTo>
                  <a:pt x="108" y="210"/>
                </a:lnTo>
                <a:lnTo>
                  <a:pt x="108" y="216"/>
                </a:lnTo>
                <a:lnTo>
                  <a:pt x="120" y="228"/>
                </a:lnTo>
                <a:lnTo>
                  <a:pt x="126" y="222"/>
                </a:lnTo>
                <a:lnTo>
                  <a:pt x="132" y="210"/>
                </a:lnTo>
                <a:lnTo>
                  <a:pt x="132" y="204"/>
                </a:lnTo>
                <a:lnTo>
                  <a:pt x="138" y="192"/>
                </a:lnTo>
                <a:lnTo>
                  <a:pt x="150" y="192"/>
                </a:lnTo>
                <a:lnTo>
                  <a:pt x="162" y="198"/>
                </a:lnTo>
                <a:lnTo>
                  <a:pt x="186" y="222"/>
                </a:lnTo>
                <a:lnTo>
                  <a:pt x="180" y="222"/>
                </a:lnTo>
                <a:lnTo>
                  <a:pt x="174" y="228"/>
                </a:lnTo>
                <a:lnTo>
                  <a:pt x="174" y="234"/>
                </a:lnTo>
                <a:lnTo>
                  <a:pt x="198" y="246"/>
                </a:lnTo>
                <a:lnTo>
                  <a:pt x="216" y="252"/>
                </a:lnTo>
                <a:lnTo>
                  <a:pt x="228" y="258"/>
                </a:lnTo>
                <a:lnTo>
                  <a:pt x="228" y="270"/>
                </a:lnTo>
                <a:lnTo>
                  <a:pt x="222" y="282"/>
                </a:lnTo>
                <a:lnTo>
                  <a:pt x="210" y="288"/>
                </a:lnTo>
                <a:lnTo>
                  <a:pt x="204" y="300"/>
                </a:lnTo>
                <a:lnTo>
                  <a:pt x="198" y="306"/>
                </a:lnTo>
                <a:lnTo>
                  <a:pt x="180" y="306"/>
                </a:lnTo>
                <a:lnTo>
                  <a:pt x="174" y="300"/>
                </a:lnTo>
                <a:lnTo>
                  <a:pt x="150" y="300"/>
                </a:lnTo>
                <a:lnTo>
                  <a:pt x="156" y="306"/>
                </a:lnTo>
                <a:lnTo>
                  <a:pt x="156" y="324"/>
                </a:lnTo>
                <a:lnTo>
                  <a:pt x="168" y="330"/>
                </a:lnTo>
                <a:lnTo>
                  <a:pt x="174" y="336"/>
                </a:lnTo>
                <a:lnTo>
                  <a:pt x="210" y="354"/>
                </a:lnTo>
                <a:lnTo>
                  <a:pt x="222" y="366"/>
                </a:lnTo>
                <a:lnTo>
                  <a:pt x="234" y="372"/>
                </a:lnTo>
                <a:lnTo>
                  <a:pt x="240" y="378"/>
                </a:lnTo>
                <a:lnTo>
                  <a:pt x="252" y="378"/>
                </a:lnTo>
                <a:lnTo>
                  <a:pt x="252" y="408"/>
                </a:lnTo>
                <a:lnTo>
                  <a:pt x="258" y="414"/>
                </a:lnTo>
                <a:lnTo>
                  <a:pt x="270" y="414"/>
                </a:lnTo>
                <a:lnTo>
                  <a:pt x="282" y="420"/>
                </a:lnTo>
                <a:lnTo>
                  <a:pt x="288" y="426"/>
                </a:lnTo>
                <a:lnTo>
                  <a:pt x="294" y="426"/>
                </a:lnTo>
                <a:lnTo>
                  <a:pt x="294" y="450"/>
                </a:lnTo>
                <a:lnTo>
                  <a:pt x="306" y="474"/>
                </a:lnTo>
                <a:lnTo>
                  <a:pt x="324" y="486"/>
                </a:lnTo>
                <a:lnTo>
                  <a:pt x="342" y="504"/>
                </a:lnTo>
                <a:lnTo>
                  <a:pt x="348" y="522"/>
                </a:lnTo>
                <a:lnTo>
                  <a:pt x="366" y="522"/>
                </a:lnTo>
                <a:lnTo>
                  <a:pt x="366" y="528"/>
                </a:lnTo>
                <a:lnTo>
                  <a:pt x="372" y="534"/>
                </a:lnTo>
                <a:lnTo>
                  <a:pt x="384" y="558"/>
                </a:lnTo>
                <a:lnTo>
                  <a:pt x="396" y="570"/>
                </a:lnTo>
                <a:lnTo>
                  <a:pt x="408" y="570"/>
                </a:lnTo>
                <a:lnTo>
                  <a:pt x="414" y="576"/>
                </a:lnTo>
                <a:lnTo>
                  <a:pt x="426" y="582"/>
                </a:lnTo>
                <a:lnTo>
                  <a:pt x="432" y="588"/>
                </a:lnTo>
                <a:lnTo>
                  <a:pt x="432" y="600"/>
                </a:lnTo>
                <a:lnTo>
                  <a:pt x="426" y="606"/>
                </a:lnTo>
                <a:lnTo>
                  <a:pt x="420" y="606"/>
                </a:lnTo>
                <a:lnTo>
                  <a:pt x="414" y="612"/>
                </a:lnTo>
                <a:lnTo>
                  <a:pt x="408" y="612"/>
                </a:lnTo>
                <a:lnTo>
                  <a:pt x="432" y="636"/>
                </a:lnTo>
                <a:lnTo>
                  <a:pt x="456" y="648"/>
                </a:lnTo>
                <a:lnTo>
                  <a:pt x="462" y="654"/>
                </a:lnTo>
                <a:lnTo>
                  <a:pt x="468" y="654"/>
                </a:lnTo>
                <a:lnTo>
                  <a:pt x="450" y="690"/>
                </a:lnTo>
                <a:lnTo>
                  <a:pt x="456" y="690"/>
                </a:lnTo>
                <a:lnTo>
                  <a:pt x="468" y="702"/>
                </a:lnTo>
                <a:lnTo>
                  <a:pt x="468" y="708"/>
                </a:lnTo>
                <a:lnTo>
                  <a:pt x="456" y="720"/>
                </a:lnTo>
                <a:lnTo>
                  <a:pt x="450" y="720"/>
                </a:lnTo>
                <a:lnTo>
                  <a:pt x="450" y="762"/>
                </a:lnTo>
                <a:lnTo>
                  <a:pt x="456" y="762"/>
                </a:lnTo>
                <a:lnTo>
                  <a:pt x="468" y="774"/>
                </a:lnTo>
                <a:lnTo>
                  <a:pt x="480" y="798"/>
                </a:lnTo>
                <a:lnTo>
                  <a:pt x="480" y="804"/>
                </a:lnTo>
                <a:lnTo>
                  <a:pt x="468" y="816"/>
                </a:lnTo>
                <a:lnTo>
                  <a:pt x="462" y="816"/>
                </a:lnTo>
                <a:lnTo>
                  <a:pt x="462" y="828"/>
                </a:lnTo>
                <a:lnTo>
                  <a:pt x="468" y="834"/>
                </a:lnTo>
                <a:lnTo>
                  <a:pt x="468" y="864"/>
                </a:lnTo>
                <a:lnTo>
                  <a:pt x="474" y="870"/>
                </a:lnTo>
                <a:lnTo>
                  <a:pt x="474" y="900"/>
                </a:lnTo>
                <a:lnTo>
                  <a:pt x="462" y="894"/>
                </a:lnTo>
                <a:lnTo>
                  <a:pt x="444" y="894"/>
                </a:lnTo>
                <a:lnTo>
                  <a:pt x="438" y="900"/>
                </a:lnTo>
                <a:lnTo>
                  <a:pt x="438" y="918"/>
                </a:lnTo>
                <a:lnTo>
                  <a:pt x="408" y="918"/>
                </a:lnTo>
                <a:lnTo>
                  <a:pt x="408" y="942"/>
                </a:lnTo>
                <a:lnTo>
                  <a:pt x="366" y="942"/>
                </a:lnTo>
                <a:lnTo>
                  <a:pt x="366" y="966"/>
                </a:lnTo>
                <a:lnTo>
                  <a:pt x="378" y="990"/>
                </a:lnTo>
                <a:lnTo>
                  <a:pt x="396" y="1008"/>
                </a:lnTo>
                <a:lnTo>
                  <a:pt x="396" y="1020"/>
                </a:lnTo>
                <a:lnTo>
                  <a:pt x="390" y="1014"/>
                </a:lnTo>
                <a:lnTo>
                  <a:pt x="378" y="1008"/>
                </a:lnTo>
                <a:lnTo>
                  <a:pt x="372" y="1002"/>
                </a:lnTo>
                <a:lnTo>
                  <a:pt x="360" y="996"/>
                </a:lnTo>
                <a:lnTo>
                  <a:pt x="348" y="996"/>
                </a:lnTo>
                <a:lnTo>
                  <a:pt x="342" y="1002"/>
                </a:lnTo>
                <a:lnTo>
                  <a:pt x="342" y="1008"/>
                </a:lnTo>
                <a:lnTo>
                  <a:pt x="306" y="1008"/>
                </a:lnTo>
                <a:lnTo>
                  <a:pt x="312" y="1014"/>
                </a:lnTo>
                <a:lnTo>
                  <a:pt x="318" y="1014"/>
                </a:lnTo>
                <a:lnTo>
                  <a:pt x="324" y="1020"/>
                </a:lnTo>
                <a:lnTo>
                  <a:pt x="324" y="1026"/>
                </a:lnTo>
                <a:lnTo>
                  <a:pt x="312" y="1032"/>
                </a:lnTo>
                <a:lnTo>
                  <a:pt x="294" y="1032"/>
                </a:lnTo>
                <a:lnTo>
                  <a:pt x="276" y="1038"/>
                </a:lnTo>
                <a:lnTo>
                  <a:pt x="270" y="1050"/>
                </a:lnTo>
                <a:lnTo>
                  <a:pt x="270" y="1056"/>
                </a:lnTo>
                <a:lnTo>
                  <a:pt x="288" y="1074"/>
                </a:lnTo>
                <a:lnTo>
                  <a:pt x="300" y="1080"/>
                </a:lnTo>
                <a:lnTo>
                  <a:pt x="306" y="1086"/>
                </a:lnTo>
                <a:lnTo>
                  <a:pt x="312" y="1086"/>
                </a:lnTo>
                <a:lnTo>
                  <a:pt x="294" y="1104"/>
                </a:lnTo>
                <a:lnTo>
                  <a:pt x="294" y="1110"/>
                </a:lnTo>
                <a:lnTo>
                  <a:pt x="300" y="1116"/>
                </a:lnTo>
                <a:lnTo>
                  <a:pt x="300" y="1128"/>
                </a:lnTo>
                <a:lnTo>
                  <a:pt x="306" y="1140"/>
                </a:lnTo>
                <a:lnTo>
                  <a:pt x="306" y="1152"/>
                </a:lnTo>
                <a:lnTo>
                  <a:pt x="312" y="1158"/>
                </a:lnTo>
                <a:lnTo>
                  <a:pt x="294" y="1176"/>
                </a:lnTo>
                <a:lnTo>
                  <a:pt x="294" y="1188"/>
                </a:lnTo>
                <a:lnTo>
                  <a:pt x="306" y="1194"/>
                </a:lnTo>
                <a:lnTo>
                  <a:pt x="318" y="1194"/>
                </a:lnTo>
                <a:lnTo>
                  <a:pt x="330" y="1188"/>
                </a:lnTo>
                <a:lnTo>
                  <a:pt x="354" y="1164"/>
                </a:lnTo>
                <a:lnTo>
                  <a:pt x="366" y="1158"/>
                </a:lnTo>
                <a:lnTo>
                  <a:pt x="378" y="1158"/>
                </a:lnTo>
                <a:lnTo>
                  <a:pt x="384" y="1134"/>
                </a:lnTo>
                <a:lnTo>
                  <a:pt x="384" y="1110"/>
                </a:lnTo>
                <a:lnTo>
                  <a:pt x="396" y="1110"/>
                </a:lnTo>
                <a:lnTo>
                  <a:pt x="402" y="1116"/>
                </a:lnTo>
                <a:lnTo>
                  <a:pt x="414" y="1116"/>
                </a:lnTo>
                <a:lnTo>
                  <a:pt x="426" y="1104"/>
                </a:lnTo>
                <a:lnTo>
                  <a:pt x="426" y="1092"/>
                </a:lnTo>
                <a:lnTo>
                  <a:pt x="420" y="1086"/>
                </a:lnTo>
                <a:lnTo>
                  <a:pt x="414" y="1074"/>
                </a:lnTo>
                <a:lnTo>
                  <a:pt x="408" y="1068"/>
                </a:lnTo>
                <a:lnTo>
                  <a:pt x="408" y="1062"/>
                </a:lnTo>
                <a:lnTo>
                  <a:pt x="414" y="1056"/>
                </a:lnTo>
                <a:lnTo>
                  <a:pt x="426" y="1056"/>
                </a:lnTo>
                <a:lnTo>
                  <a:pt x="438" y="1050"/>
                </a:lnTo>
                <a:lnTo>
                  <a:pt x="444" y="1044"/>
                </a:lnTo>
                <a:lnTo>
                  <a:pt x="450" y="1044"/>
                </a:lnTo>
                <a:lnTo>
                  <a:pt x="456" y="1050"/>
                </a:lnTo>
                <a:lnTo>
                  <a:pt x="468" y="1050"/>
                </a:lnTo>
                <a:lnTo>
                  <a:pt x="480" y="1044"/>
                </a:lnTo>
                <a:lnTo>
                  <a:pt x="498" y="1038"/>
                </a:lnTo>
                <a:lnTo>
                  <a:pt x="546" y="1014"/>
                </a:lnTo>
                <a:lnTo>
                  <a:pt x="582" y="978"/>
                </a:lnTo>
                <a:lnTo>
                  <a:pt x="588" y="960"/>
                </a:lnTo>
                <a:lnTo>
                  <a:pt x="594" y="936"/>
                </a:lnTo>
                <a:lnTo>
                  <a:pt x="606" y="876"/>
                </a:lnTo>
                <a:lnTo>
                  <a:pt x="606" y="846"/>
                </a:lnTo>
                <a:lnTo>
                  <a:pt x="600" y="834"/>
                </a:lnTo>
                <a:lnTo>
                  <a:pt x="576" y="810"/>
                </a:lnTo>
                <a:lnTo>
                  <a:pt x="594" y="804"/>
                </a:lnTo>
                <a:lnTo>
                  <a:pt x="594" y="774"/>
                </a:lnTo>
                <a:lnTo>
                  <a:pt x="588" y="756"/>
                </a:lnTo>
                <a:lnTo>
                  <a:pt x="588" y="744"/>
                </a:lnTo>
                <a:lnTo>
                  <a:pt x="570" y="708"/>
                </a:lnTo>
                <a:lnTo>
                  <a:pt x="564" y="690"/>
                </a:lnTo>
                <a:lnTo>
                  <a:pt x="558" y="684"/>
                </a:lnTo>
                <a:lnTo>
                  <a:pt x="552" y="672"/>
                </a:lnTo>
                <a:lnTo>
                  <a:pt x="558" y="666"/>
                </a:lnTo>
                <a:lnTo>
                  <a:pt x="558" y="642"/>
                </a:lnTo>
                <a:lnTo>
                  <a:pt x="522" y="606"/>
                </a:lnTo>
                <a:lnTo>
                  <a:pt x="486" y="576"/>
                </a:lnTo>
                <a:lnTo>
                  <a:pt x="456" y="552"/>
                </a:lnTo>
                <a:lnTo>
                  <a:pt x="432" y="534"/>
                </a:lnTo>
                <a:lnTo>
                  <a:pt x="420" y="528"/>
                </a:lnTo>
                <a:lnTo>
                  <a:pt x="402" y="516"/>
                </a:lnTo>
                <a:lnTo>
                  <a:pt x="390" y="510"/>
                </a:lnTo>
                <a:lnTo>
                  <a:pt x="384" y="504"/>
                </a:lnTo>
                <a:lnTo>
                  <a:pt x="384" y="468"/>
                </a:lnTo>
                <a:lnTo>
                  <a:pt x="336" y="420"/>
                </a:lnTo>
                <a:lnTo>
                  <a:pt x="306" y="384"/>
                </a:lnTo>
                <a:lnTo>
                  <a:pt x="288" y="354"/>
                </a:lnTo>
                <a:lnTo>
                  <a:pt x="282" y="336"/>
                </a:lnTo>
                <a:lnTo>
                  <a:pt x="282" y="318"/>
                </a:lnTo>
                <a:lnTo>
                  <a:pt x="276" y="306"/>
                </a:lnTo>
                <a:lnTo>
                  <a:pt x="276" y="282"/>
                </a:lnTo>
                <a:lnTo>
                  <a:pt x="282" y="276"/>
                </a:lnTo>
                <a:lnTo>
                  <a:pt x="294" y="252"/>
                </a:lnTo>
                <a:lnTo>
                  <a:pt x="294" y="240"/>
                </a:lnTo>
                <a:lnTo>
                  <a:pt x="300" y="240"/>
                </a:lnTo>
                <a:lnTo>
                  <a:pt x="312" y="228"/>
                </a:lnTo>
                <a:lnTo>
                  <a:pt x="324" y="222"/>
                </a:lnTo>
                <a:lnTo>
                  <a:pt x="336" y="210"/>
                </a:lnTo>
                <a:lnTo>
                  <a:pt x="336" y="204"/>
                </a:lnTo>
                <a:lnTo>
                  <a:pt x="342" y="198"/>
                </a:lnTo>
                <a:lnTo>
                  <a:pt x="372" y="198"/>
                </a:lnTo>
                <a:lnTo>
                  <a:pt x="384" y="186"/>
                </a:lnTo>
                <a:lnTo>
                  <a:pt x="390" y="174"/>
                </a:lnTo>
                <a:lnTo>
                  <a:pt x="390" y="156"/>
                </a:lnTo>
                <a:lnTo>
                  <a:pt x="396" y="144"/>
                </a:lnTo>
                <a:lnTo>
                  <a:pt x="390" y="144"/>
                </a:lnTo>
                <a:lnTo>
                  <a:pt x="384" y="138"/>
                </a:lnTo>
                <a:lnTo>
                  <a:pt x="354" y="138"/>
                </a:lnTo>
                <a:lnTo>
                  <a:pt x="342" y="132"/>
                </a:lnTo>
                <a:lnTo>
                  <a:pt x="336" y="120"/>
                </a:lnTo>
                <a:lnTo>
                  <a:pt x="330" y="114"/>
                </a:lnTo>
                <a:lnTo>
                  <a:pt x="312" y="114"/>
                </a:lnTo>
                <a:lnTo>
                  <a:pt x="312" y="96"/>
                </a:lnTo>
                <a:lnTo>
                  <a:pt x="300" y="90"/>
                </a:lnTo>
                <a:lnTo>
                  <a:pt x="294" y="72"/>
                </a:lnTo>
                <a:lnTo>
                  <a:pt x="312" y="54"/>
                </a:lnTo>
                <a:lnTo>
                  <a:pt x="312" y="48"/>
                </a:lnTo>
                <a:lnTo>
                  <a:pt x="306" y="42"/>
                </a:lnTo>
                <a:lnTo>
                  <a:pt x="276" y="42"/>
                </a:lnTo>
                <a:lnTo>
                  <a:pt x="264" y="30"/>
                </a:lnTo>
                <a:lnTo>
                  <a:pt x="234" y="36"/>
                </a:lnTo>
                <a:lnTo>
                  <a:pt x="204" y="0"/>
                </a:lnTo>
                <a:lnTo>
                  <a:pt x="198" y="0"/>
                </a:lnTo>
                <a:lnTo>
                  <a:pt x="192" y="6"/>
                </a:lnTo>
                <a:lnTo>
                  <a:pt x="180" y="12"/>
                </a:lnTo>
                <a:lnTo>
                  <a:pt x="174" y="18"/>
                </a:lnTo>
                <a:lnTo>
                  <a:pt x="174" y="30"/>
                </a:lnTo>
                <a:lnTo>
                  <a:pt x="168" y="42"/>
                </a:lnTo>
                <a:lnTo>
                  <a:pt x="168" y="48"/>
                </a:lnTo>
                <a:lnTo>
                  <a:pt x="150" y="48"/>
                </a:lnTo>
                <a:lnTo>
                  <a:pt x="144" y="54"/>
                </a:lnTo>
                <a:lnTo>
                  <a:pt x="138" y="48"/>
                </a:lnTo>
                <a:lnTo>
                  <a:pt x="120" y="48"/>
                </a:lnTo>
                <a:lnTo>
                  <a:pt x="132" y="60"/>
                </a:lnTo>
                <a:lnTo>
                  <a:pt x="132" y="72"/>
                </a:lnTo>
                <a:lnTo>
                  <a:pt x="114" y="72"/>
                </a:lnTo>
                <a:lnTo>
                  <a:pt x="108" y="66"/>
                </a:lnTo>
                <a:lnTo>
                  <a:pt x="96" y="48"/>
                </a:lnTo>
                <a:lnTo>
                  <a:pt x="90" y="48"/>
                </a:lnTo>
                <a:lnTo>
                  <a:pt x="90" y="66"/>
                </a:lnTo>
                <a:lnTo>
                  <a:pt x="72" y="48"/>
                </a:lnTo>
                <a:lnTo>
                  <a:pt x="66" y="54"/>
                </a:lnTo>
                <a:lnTo>
                  <a:pt x="60" y="66"/>
                </a:lnTo>
                <a:lnTo>
                  <a:pt x="54" y="72"/>
                </a:lnTo>
                <a:lnTo>
                  <a:pt x="42" y="72"/>
                </a:lnTo>
                <a:lnTo>
                  <a:pt x="18" y="48"/>
                </a:lnTo>
                <a:lnTo>
                  <a:pt x="6" y="48"/>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Venezuela" descr="© INSCALE GmbH, 05.05.2010&#10;http://www.presentationload.com/">
            <a:extLst>
              <a:ext uri="{FF2B5EF4-FFF2-40B4-BE49-F238E27FC236}">
                <a16:creationId xmlns:a16="http://schemas.microsoft.com/office/drawing/2014/main" id="{12222A7E-2E48-451A-820C-6E647D63BBB0}"/>
              </a:ext>
            </a:extLst>
          </p:cNvPr>
          <p:cNvSpPr>
            <a:spLocks noEditPoints="1"/>
          </p:cNvSpPr>
          <p:nvPr/>
        </p:nvSpPr>
        <p:spPr bwMode="gray">
          <a:xfrm>
            <a:off x="3226623" y="3892520"/>
            <a:ext cx="449952" cy="438889"/>
          </a:xfrm>
          <a:custGeom>
            <a:avLst/>
            <a:gdLst>
              <a:gd name="T0" fmla="*/ 2147483647 w 954"/>
              <a:gd name="T1" fmla="*/ 2147483647 h 930"/>
              <a:gd name="T2" fmla="*/ 2147483647 w 954"/>
              <a:gd name="T3" fmla="*/ 2147483647 h 930"/>
              <a:gd name="T4" fmla="*/ 2147483647 w 954"/>
              <a:gd name="T5" fmla="*/ 2147483647 h 930"/>
              <a:gd name="T6" fmla="*/ 2147483647 w 954"/>
              <a:gd name="T7" fmla="*/ 2147483647 h 930"/>
              <a:gd name="T8" fmla="*/ 2147483647 w 954"/>
              <a:gd name="T9" fmla="*/ 2147483647 h 930"/>
              <a:gd name="T10" fmla="*/ 2147483647 w 954"/>
              <a:gd name="T11" fmla="*/ 2147483647 h 930"/>
              <a:gd name="T12" fmla="*/ 2147483647 w 954"/>
              <a:gd name="T13" fmla="*/ 2147483647 h 930"/>
              <a:gd name="T14" fmla="*/ 2147483647 w 954"/>
              <a:gd name="T15" fmla="*/ 2147483647 h 930"/>
              <a:gd name="T16" fmla="*/ 2147483647 w 954"/>
              <a:gd name="T17" fmla="*/ 2147483647 h 930"/>
              <a:gd name="T18" fmla="*/ 2147483647 w 954"/>
              <a:gd name="T19" fmla="*/ 2147483647 h 930"/>
              <a:gd name="T20" fmla="*/ 2147483647 w 954"/>
              <a:gd name="T21" fmla="*/ 2147483647 h 930"/>
              <a:gd name="T22" fmla="*/ 2147483647 w 954"/>
              <a:gd name="T23" fmla="*/ 2147483647 h 930"/>
              <a:gd name="T24" fmla="*/ 2147483647 w 954"/>
              <a:gd name="T25" fmla="*/ 2147483647 h 930"/>
              <a:gd name="T26" fmla="*/ 2147483647 w 954"/>
              <a:gd name="T27" fmla="*/ 2147483647 h 930"/>
              <a:gd name="T28" fmla="*/ 2147483647 w 954"/>
              <a:gd name="T29" fmla="*/ 2147483647 h 930"/>
              <a:gd name="T30" fmla="*/ 2147483647 w 954"/>
              <a:gd name="T31" fmla="*/ 2147483647 h 930"/>
              <a:gd name="T32" fmla="*/ 2147483647 w 954"/>
              <a:gd name="T33" fmla="*/ 2147483647 h 930"/>
              <a:gd name="T34" fmla="*/ 2147483647 w 954"/>
              <a:gd name="T35" fmla="*/ 2147483647 h 930"/>
              <a:gd name="T36" fmla="*/ 2147483647 w 954"/>
              <a:gd name="T37" fmla="*/ 2147483647 h 930"/>
              <a:gd name="T38" fmla="*/ 2147483647 w 954"/>
              <a:gd name="T39" fmla="*/ 2147483647 h 930"/>
              <a:gd name="T40" fmla="*/ 2147483647 w 954"/>
              <a:gd name="T41" fmla="*/ 2147483647 h 930"/>
              <a:gd name="T42" fmla="*/ 2147483647 w 954"/>
              <a:gd name="T43" fmla="*/ 2147483647 h 930"/>
              <a:gd name="T44" fmla="*/ 2147483647 w 954"/>
              <a:gd name="T45" fmla="*/ 2147483647 h 930"/>
              <a:gd name="T46" fmla="*/ 2147483647 w 954"/>
              <a:gd name="T47" fmla="*/ 2147483647 h 930"/>
              <a:gd name="T48" fmla="*/ 2147483647 w 954"/>
              <a:gd name="T49" fmla="*/ 2147483647 h 930"/>
              <a:gd name="T50" fmla="*/ 0 w 954"/>
              <a:gd name="T51" fmla="*/ 2147483647 h 930"/>
              <a:gd name="T52" fmla="*/ 2147483647 w 954"/>
              <a:gd name="T53" fmla="*/ 2147483647 h 930"/>
              <a:gd name="T54" fmla="*/ 2147483647 w 954"/>
              <a:gd name="T55" fmla="*/ 2147483647 h 930"/>
              <a:gd name="T56" fmla="*/ 2147483647 w 954"/>
              <a:gd name="T57" fmla="*/ 2147483647 h 930"/>
              <a:gd name="T58" fmla="*/ 2147483647 w 954"/>
              <a:gd name="T59" fmla="*/ 2147483647 h 930"/>
              <a:gd name="T60" fmla="*/ 2147483647 w 954"/>
              <a:gd name="T61" fmla="*/ 2147483647 h 930"/>
              <a:gd name="T62" fmla="*/ 2147483647 w 954"/>
              <a:gd name="T63" fmla="*/ 2147483647 h 930"/>
              <a:gd name="T64" fmla="*/ 2147483647 w 954"/>
              <a:gd name="T65" fmla="*/ 2147483647 h 930"/>
              <a:gd name="T66" fmla="*/ 2147483647 w 954"/>
              <a:gd name="T67" fmla="*/ 2147483647 h 930"/>
              <a:gd name="T68" fmla="*/ 2147483647 w 954"/>
              <a:gd name="T69" fmla="*/ 2147483647 h 930"/>
              <a:gd name="T70" fmla="*/ 2147483647 w 954"/>
              <a:gd name="T71" fmla="*/ 2147483647 h 930"/>
              <a:gd name="T72" fmla="*/ 2147483647 w 954"/>
              <a:gd name="T73" fmla="*/ 2147483647 h 930"/>
              <a:gd name="T74" fmla="*/ 2147483647 w 954"/>
              <a:gd name="T75" fmla="*/ 2147483647 h 930"/>
              <a:gd name="T76" fmla="*/ 2147483647 w 954"/>
              <a:gd name="T77" fmla="*/ 2147483647 h 930"/>
              <a:gd name="T78" fmla="*/ 2147483647 w 954"/>
              <a:gd name="T79" fmla="*/ 2147483647 h 930"/>
              <a:gd name="T80" fmla="*/ 2147483647 w 954"/>
              <a:gd name="T81" fmla="*/ 2147483647 h 930"/>
              <a:gd name="T82" fmla="*/ 2147483647 w 954"/>
              <a:gd name="T83" fmla="*/ 2147483647 h 930"/>
              <a:gd name="T84" fmla="*/ 2147483647 w 954"/>
              <a:gd name="T85" fmla="*/ 2147483647 h 930"/>
              <a:gd name="T86" fmla="*/ 2147483647 w 954"/>
              <a:gd name="T87" fmla="*/ 2147483647 h 930"/>
              <a:gd name="T88" fmla="*/ 2147483647 w 954"/>
              <a:gd name="T89" fmla="*/ 2147483647 h 930"/>
              <a:gd name="T90" fmla="*/ 2147483647 w 954"/>
              <a:gd name="T91" fmla="*/ 2147483647 h 930"/>
              <a:gd name="T92" fmla="*/ 2147483647 w 954"/>
              <a:gd name="T93" fmla="*/ 2147483647 h 930"/>
              <a:gd name="T94" fmla="*/ 2147483647 w 954"/>
              <a:gd name="T95" fmla="*/ 2147483647 h 930"/>
              <a:gd name="T96" fmla="*/ 2147483647 w 954"/>
              <a:gd name="T97" fmla="*/ 2147483647 h 930"/>
              <a:gd name="T98" fmla="*/ 2147483647 w 954"/>
              <a:gd name="T99" fmla="*/ 2147483647 h 930"/>
              <a:gd name="T100" fmla="*/ 2147483647 w 954"/>
              <a:gd name="T101" fmla="*/ 2147483647 h 930"/>
              <a:gd name="T102" fmla="*/ 2147483647 w 954"/>
              <a:gd name="T103" fmla="*/ 2147483647 h 930"/>
              <a:gd name="T104" fmla="*/ 2147483647 w 954"/>
              <a:gd name="T105" fmla="*/ 2147483647 h 930"/>
              <a:gd name="T106" fmla="*/ 2147483647 w 954"/>
              <a:gd name="T107" fmla="*/ 2147483647 h 930"/>
              <a:gd name="T108" fmla="*/ 2147483647 w 954"/>
              <a:gd name="T109" fmla="*/ 2147483647 h 930"/>
              <a:gd name="T110" fmla="*/ 2147483647 w 954"/>
              <a:gd name="T111" fmla="*/ 2147483647 h 930"/>
              <a:gd name="T112" fmla="*/ 2147483647 w 954"/>
              <a:gd name="T113" fmla="*/ 2147483647 h 930"/>
              <a:gd name="T114" fmla="*/ 2147483647 w 954"/>
              <a:gd name="T115" fmla="*/ 2147483647 h 930"/>
              <a:gd name="T116" fmla="*/ 2147483647 w 954"/>
              <a:gd name="T117" fmla="*/ 2147483647 h 930"/>
              <a:gd name="T118" fmla="*/ 2147483647 w 954"/>
              <a:gd name="T119" fmla="*/ 2147483647 h 9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54"/>
              <a:gd name="T181" fmla="*/ 0 h 930"/>
              <a:gd name="T182" fmla="*/ 954 w 954"/>
              <a:gd name="T183" fmla="*/ 930 h 93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54" h="930">
                <a:moveTo>
                  <a:pt x="264" y="42"/>
                </a:moveTo>
                <a:lnTo>
                  <a:pt x="264" y="12"/>
                </a:lnTo>
                <a:lnTo>
                  <a:pt x="252" y="0"/>
                </a:lnTo>
                <a:lnTo>
                  <a:pt x="234" y="0"/>
                </a:lnTo>
                <a:lnTo>
                  <a:pt x="228" y="6"/>
                </a:lnTo>
                <a:lnTo>
                  <a:pt x="228" y="18"/>
                </a:lnTo>
                <a:lnTo>
                  <a:pt x="234" y="24"/>
                </a:lnTo>
                <a:lnTo>
                  <a:pt x="234" y="36"/>
                </a:lnTo>
                <a:lnTo>
                  <a:pt x="240" y="42"/>
                </a:lnTo>
                <a:lnTo>
                  <a:pt x="264" y="42"/>
                </a:lnTo>
                <a:close/>
                <a:moveTo>
                  <a:pt x="936" y="276"/>
                </a:moveTo>
                <a:lnTo>
                  <a:pt x="930" y="276"/>
                </a:lnTo>
                <a:lnTo>
                  <a:pt x="924" y="282"/>
                </a:lnTo>
                <a:lnTo>
                  <a:pt x="912" y="288"/>
                </a:lnTo>
                <a:lnTo>
                  <a:pt x="906" y="294"/>
                </a:lnTo>
                <a:lnTo>
                  <a:pt x="900" y="288"/>
                </a:lnTo>
                <a:lnTo>
                  <a:pt x="888" y="288"/>
                </a:lnTo>
                <a:lnTo>
                  <a:pt x="882" y="282"/>
                </a:lnTo>
                <a:lnTo>
                  <a:pt x="876" y="282"/>
                </a:lnTo>
                <a:lnTo>
                  <a:pt x="852" y="306"/>
                </a:lnTo>
                <a:lnTo>
                  <a:pt x="822" y="282"/>
                </a:lnTo>
                <a:lnTo>
                  <a:pt x="846" y="282"/>
                </a:lnTo>
                <a:lnTo>
                  <a:pt x="858" y="276"/>
                </a:lnTo>
                <a:lnTo>
                  <a:pt x="864" y="276"/>
                </a:lnTo>
                <a:lnTo>
                  <a:pt x="870" y="264"/>
                </a:lnTo>
                <a:lnTo>
                  <a:pt x="870" y="246"/>
                </a:lnTo>
                <a:lnTo>
                  <a:pt x="882" y="234"/>
                </a:lnTo>
                <a:lnTo>
                  <a:pt x="888" y="222"/>
                </a:lnTo>
                <a:lnTo>
                  <a:pt x="876" y="210"/>
                </a:lnTo>
                <a:lnTo>
                  <a:pt x="846" y="210"/>
                </a:lnTo>
                <a:lnTo>
                  <a:pt x="846" y="204"/>
                </a:lnTo>
                <a:lnTo>
                  <a:pt x="840" y="198"/>
                </a:lnTo>
                <a:lnTo>
                  <a:pt x="840" y="192"/>
                </a:lnTo>
                <a:lnTo>
                  <a:pt x="834" y="186"/>
                </a:lnTo>
                <a:lnTo>
                  <a:pt x="828" y="186"/>
                </a:lnTo>
                <a:lnTo>
                  <a:pt x="822" y="192"/>
                </a:lnTo>
                <a:lnTo>
                  <a:pt x="822" y="210"/>
                </a:lnTo>
                <a:lnTo>
                  <a:pt x="816" y="198"/>
                </a:lnTo>
                <a:lnTo>
                  <a:pt x="816" y="180"/>
                </a:lnTo>
                <a:lnTo>
                  <a:pt x="792" y="180"/>
                </a:lnTo>
                <a:lnTo>
                  <a:pt x="786" y="210"/>
                </a:lnTo>
                <a:lnTo>
                  <a:pt x="780" y="204"/>
                </a:lnTo>
                <a:lnTo>
                  <a:pt x="774" y="192"/>
                </a:lnTo>
                <a:lnTo>
                  <a:pt x="774" y="186"/>
                </a:lnTo>
                <a:lnTo>
                  <a:pt x="768" y="180"/>
                </a:lnTo>
                <a:lnTo>
                  <a:pt x="768" y="156"/>
                </a:lnTo>
                <a:lnTo>
                  <a:pt x="738" y="168"/>
                </a:lnTo>
                <a:lnTo>
                  <a:pt x="744" y="162"/>
                </a:lnTo>
                <a:lnTo>
                  <a:pt x="756" y="156"/>
                </a:lnTo>
                <a:lnTo>
                  <a:pt x="762" y="156"/>
                </a:lnTo>
                <a:lnTo>
                  <a:pt x="762" y="144"/>
                </a:lnTo>
                <a:lnTo>
                  <a:pt x="750" y="138"/>
                </a:lnTo>
                <a:lnTo>
                  <a:pt x="744" y="138"/>
                </a:lnTo>
                <a:lnTo>
                  <a:pt x="744" y="132"/>
                </a:lnTo>
                <a:lnTo>
                  <a:pt x="750" y="132"/>
                </a:lnTo>
                <a:lnTo>
                  <a:pt x="762" y="126"/>
                </a:lnTo>
                <a:lnTo>
                  <a:pt x="774" y="126"/>
                </a:lnTo>
                <a:lnTo>
                  <a:pt x="792" y="120"/>
                </a:lnTo>
                <a:lnTo>
                  <a:pt x="804" y="120"/>
                </a:lnTo>
                <a:lnTo>
                  <a:pt x="810" y="114"/>
                </a:lnTo>
                <a:lnTo>
                  <a:pt x="726" y="114"/>
                </a:lnTo>
                <a:lnTo>
                  <a:pt x="690" y="120"/>
                </a:lnTo>
                <a:lnTo>
                  <a:pt x="678" y="120"/>
                </a:lnTo>
                <a:lnTo>
                  <a:pt x="690" y="132"/>
                </a:lnTo>
                <a:lnTo>
                  <a:pt x="678" y="132"/>
                </a:lnTo>
                <a:lnTo>
                  <a:pt x="666" y="138"/>
                </a:lnTo>
                <a:lnTo>
                  <a:pt x="654" y="138"/>
                </a:lnTo>
                <a:lnTo>
                  <a:pt x="642" y="144"/>
                </a:lnTo>
                <a:lnTo>
                  <a:pt x="636" y="144"/>
                </a:lnTo>
                <a:lnTo>
                  <a:pt x="624" y="150"/>
                </a:lnTo>
                <a:lnTo>
                  <a:pt x="606" y="168"/>
                </a:lnTo>
                <a:lnTo>
                  <a:pt x="594" y="174"/>
                </a:lnTo>
                <a:lnTo>
                  <a:pt x="576" y="174"/>
                </a:lnTo>
                <a:lnTo>
                  <a:pt x="564" y="162"/>
                </a:lnTo>
                <a:lnTo>
                  <a:pt x="546" y="156"/>
                </a:lnTo>
                <a:lnTo>
                  <a:pt x="534" y="144"/>
                </a:lnTo>
                <a:lnTo>
                  <a:pt x="522" y="138"/>
                </a:lnTo>
                <a:lnTo>
                  <a:pt x="510" y="126"/>
                </a:lnTo>
                <a:lnTo>
                  <a:pt x="492" y="126"/>
                </a:lnTo>
                <a:lnTo>
                  <a:pt x="450" y="132"/>
                </a:lnTo>
                <a:lnTo>
                  <a:pt x="372" y="132"/>
                </a:lnTo>
                <a:lnTo>
                  <a:pt x="360" y="120"/>
                </a:lnTo>
                <a:lnTo>
                  <a:pt x="354" y="108"/>
                </a:lnTo>
                <a:lnTo>
                  <a:pt x="354" y="84"/>
                </a:lnTo>
                <a:lnTo>
                  <a:pt x="348" y="72"/>
                </a:lnTo>
                <a:lnTo>
                  <a:pt x="336" y="60"/>
                </a:lnTo>
                <a:lnTo>
                  <a:pt x="324" y="54"/>
                </a:lnTo>
                <a:lnTo>
                  <a:pt x="276" y="54"/>
                </a:lnTo>
                <a:lnTo>
                  <a:pt x="240" y="60"/>
                </a:lnTo>
                <a:lnTo>
                  <a:pt x="222" y="72"/>
                </a:lnTo>
                <a:lnTo>
                  <a:pt x="210" y="78"/>
                </a:lnTo>
                <a:lnTo>
                  <a:pt x="204" y="78"/>
                </a:lnTo>
                <a:lnTo>
                  <a:pt x="180" y="90"/>
                </a:lnTo>
                <a:lnTo>
                  <a:pt x="162" y="96"/>
                </a:lnTo>
                <a:lnTo>
                  <a:pt x="144" y="108"/>
                </a:lnTo>
                <a:lnTo>
                  <a:pt x="138" y="120"/>
                </a:lnTo>
                <a:lnTo>
                  <a:pt x="138" y="144"/>
                </a:lnTo>
                <a:lnTo>
                  <a:pt x="150" y="168"/>
                </a:lnTo>
                <a:lnTo>
                  <a:pt x="156" y="186"/>
                </a:lnTo>
                <a:lnTo>
                  <a:pt x="162" y="198"/>
                </a:lnTo>
                <a:lnTo>
                  <a:pt x="156" y="210"/>
                </a:lnTo>
                <a:lnTo>
                  <a:pt x="150" y="228"/>
                </a:lnTo>
                <a:lnTo>
                  <a:pt x="138" y="234"/>
                </a:lnTo>
                <a:lnTo>
                  <a:pt x="132" y="246"/>
                </a:lnTo>
                <a:lnTo>
                  <a:pt x="126" y="252"/>
                </a:lnTo>
                <a:lnTo>
                  <a:pt x="120" y="252"/>
                </a:lnTo>
                <a:lnTo>
                  <a:pt x="126" y="222"/>
                </a:lnTo>
                <a:lnTo>
                  <a:pt x="114" y="222"/>
                </a:lnTo>
                <a:lnTo>
                  <a:pt x="108" y="216"/>
                </a:lnTo>
                <a:lnTo>
                  <a:pt x="96" y="210"/>
                </a:lnTo>
                <a:lnTo>
                  <a:pt x="90" y="204"/>
                </a:lnTo>
                <a:lnTo>
                  <a:pt x="84" y="192"/>
                </a:lnTo>
                <a:lnTo>
                  <a:pt x="96" y="168"/>
                </a:lnTo>
                <a:lnTo>
                  <a:pt x="108" y="156"/>
                </a:lnTo>
                <a:lnTo>
                  <a:pt x="120" y="132"/>
                </a:lnTo>
                <a:lnTo>
                  <a:pt x="120" y="78"/>
                </a:lnTo>
                <a:lnTo>
                  <a:pt x="114" y="66"/>
                </a:lnTo>
                <a:lnTo>
                  <a:pt x="114" y="54"/>
                </a:lnTo>
                <a:lnTo>
                  <a:pt x="108" y="48"/>
                </a:lnTo>
                <a:lnTo>
                  <a:pt x="108" y="54"/>
                </a:lnTo>
                <a:lnTo>
                  <a:pt x="102" y="66"/>
                </a:lnTo>
                <a:lnTo>
                  <a:pt x="90" y="78"/>
                </a:lnTo>
                <a:lnTo>
                  <a:pt x="72" y="84"/>
                </a:lnTo>
                <a:lnTo>
                  <a:pt x="48" y="108"/>
                </a:lnTo>
                <a:lnTo>
                  <a:pt x="36" y="144"/>
                </a:lnTo>
                <a:lnTo>
                  <a:pt x="36" y="162"/>
                </a:lnTo>
                <a:lnTo>
                  <a:pt x="30" y="168"/>
                </a:lnTo>
                <a:lnTo>
                  <a:pt x="30" y="192"/>
                </a:lnTo>
                <a:lnTo>
                  <a:pt x="6" y="216"/>
                </a:lnTo>
                <a:lnTo>
                  <a:pt x="0" y="228"/>
                </a:lnTo>
                <a:lnTo>
                  <a:pt x="0" y="240"/>
                </a:lnTo>
                <a:lnTo>
                  <a:pt x="6" y="246"/>
                </a:lnTo>
                <a:lnTo>
                  <a:pt x="6" y="240"/>
                </a:lnTo>
                <a:lnTo>
                  <a:pt x="18" y="228"/>
                </a:lnTo>
                <a:lnTo>
                  <a:pt x="24" y="228"/>
                </a:lnTo>
                <a:lnTo>
                  <a:pt x="36" y="240"/>
                </a:lnTo>
                <a:lnTo>
                  <a:pt x="42" y="252"/>
                </a:lnTo>
                <a:lnTo>
                  <a:pt x="42" y="288"/>
                </a:lnTo>
                <a:lnTo>
                  <a:pt x="48" y="294"/>
                </a:lnTo>
                <a:lnTo>
                  <a:pt x="60" y="300"/>
                </a:lnTo>
                <a:lnTo>
                  <a:pt x="66" y="306"/>
                </a:lnTo>
                <a:lnTo>
                  <a:pt x="66" y="318"/>
                </a:lnTo>
                <a:lnTo>
                  <a:pt x="54" y="342"/>
                </a:lnTo>
                <a:lnTo>
                  <a:pt x="54" y="384"/>
                </a:lnTo>
                <a:lnTo>
                  <a:pt x="66" y="384"/>
                </a:lnTo>
                <a:lnTo>
                  <a:pt x="66" y="396"/>
                </a:lnTo>
                <a:lnTo>
                  <a:pt x="72" y="408"/>
                </a:lnTo>
                <a:lnTo>
                  <a:pt x="78" y="414"/>
                </a:lnTo>
                <a:lnTo>
                  <a:pt x="102" y="414"/>
                </a:lnTo>
                <a:lnTo>
                  <a:pt x="108" y="408"/>
                </a:lnTo>
                <a:lnTo>
                  <a:pt x="120" y="408"/>
                </a:lnTo>
                <a:lnTo>
                  <a:pt x="132" y="414"/>
                </a:lnTo>
                <a:lnTo>
                  <a:pt x="138" y="414"/>
                </a:lnTo>
                <a:lnTo>
                  <a:pt x="150" y="420"/>
                </a:lnTo>
                <a:lnTo>
                  <a:pt x="162" y="420"/>
                </a:lnTo>
                <a:lnTo>
                  <a:pt x="168" y="414"/>
                </a:lnTo>
                <a:lnTo>
                  <a:pt x="168" y="408"/>
                </a:lnTo>
                <a:lnTo>
                  <a:pt x="180" y="408"/>
                </a:lnTo>
                <a:lnTo>
                  <a:pt x="186" y="414"/>
                </a:lnTo>
                <a:lnTo>
                  <a:pt x="198" y="420"/>
                </a:lnTo>
                <a:lnTo>
                  <a:pt x="222" y="420"/>
                </a:lnTo>
                <a:lnTo>
                  <a:pt x="222" y="426"/>
                </a:lnTo>
                <a:lnTo>
                  <a:pt x="228" y="432"/>
                </a:lnTo>
                <a:lnTo>
                  <a:pt x="234" y="444"/>
                </a:lnTo>
                <a:lnTo>
                  <a:pt x="240" y="462"/>
                </a:lnTo>
                <a:lnTo>
                  <a:pt x="264" y="486"/>
                </a:lnTo>
                <a:lnTo>
                  <a:pt x="288" y="486"/>
                </a:lnTo>
                <a:lnTo>
                  <a:pt x="288" y="480"/>
                </a:lnTo>
                <a:lnTo>
                  <a:pt x="306" y="480"/>
                </a:lnTo>
                <a:lnTo>
                  <a:pt x="312" y="486"/>
                </a:lnTo>
                <a:lnTo>
                  <a:pt x="336" y="486"/>
                </a:lnTo>
                <a:lnTo>
                  <a:pt x="342" y="480"/>
                </a:lnTo>
                <a:lnTo>
                  <a:pt x="366" y="486"/>
                </a:lnTo>
                <a:lnTo>
                  <a:pt x="372" y="480"/>
                </a:lnTo>
                <a:lnTo>
                  <a:pt x="384" y="474"/>
                </a:lnTo>
                <a:lnTo>
                  <a:pt x="402" y="474"/>
                </a:lnTo>
                <a:lnTo>
                  <a:pt x="408" y="480"/>
                </a:lnTo>
                <a:lnTo>
                  <a:pt x="408" y="492"/>
                </a:lnTo>
                <a:lnTo>
                  <a:pt x="390" y="510"/>
                </a:lnTo>
                <a:lnTo>
                  <a:pt x="390" y="534"/>
                </a:lnTo>
                <a:lnTo>
                  <a:pt x="384" y="540"/>
                </a:lnTo>
                <a:lnTo>
                  <a:pt x="378" y="540"/>
                </a:lnTo>
                <a:lnTo>
                  <a:pt x="366" y="552"/>
                </a:lnTo>
                <a:lnTo>
                  <a:pt x="366" y="576"/>
                </a:lnTo>
                <a:lnTo>
                  <a:pt x="372" y="588"/>
                </a:lnTo>
                <a:lnTo>
                  <a:pt x="372" y="618"/>
                </a:lnTo>
                <a:lnTo>
                  <a:pt x="366" y="630"/>
                </a:lnTo>
                <a:lnTo>
                  <a:pt x="366" y="642"/>
                </a:lnTo>
                <a:lnTo>
                  <a:pt x="372" y="648"/>
                </a:lnTo>
                <a:lnTo>
                  <a:pt x="384" y="648"/>
                </a:lnTo>
                <a:lnTo>
                  <a:pt x="384" y="672"/>
                </a:lnTo>
                <a:lnTo>
                  <a:pt x="390" y="684"/>
                </a:lnTo>
                <a:lnTo>
                  <a:pt x="402" y="690"/>
                </a:lnTo>
                <a:lnTo>
                  <a:pt x="408" y="702"/>
                </a:lnTo>
                <a:lnTo>
                  <a:pt x="408" y="708"/>
                </a:lnTo>
                <a:lnTo>
                  <a:pt x="402" y="720"/>
                </a:lnTo>
                <a:lnTo>
                  <a:pt x="372" y="750"/>
                </a:lnTo>
                <a:lnTo>
                  <a:pt x="366" y="750"/>
                </a:lnTo>
                <a:lnTo>
                  <a:pt x="390" y="762"/>
                </a:lnTo>
                <a:lnTo>
                  <a:pt x="402" y="774"/>
                </a:lnTo>
                <a:lnTo>
                  <a:pt x="414" y="774"/>
                </a:lnTo>
                <a:lnTo>
                  <a:pt x="414" y="798"/>
                </a:lnTo>
                <a:lnTo>
                  <a:pt x="420" y="804"/>
                </a:lnTo>
                <a:lnTo>
                  <a:pt x="420" y="822"/>
                </a:lnTo>
                <a:lnTo>
                  <a:pt x="426" y="828"/>
                </a:lnTo>
                <a:lnTo>
                  <a:pt x="426" y="846"/>
                </a:lnTo>
                <a:lnTo>
                  <a:pt x="432" y="858"/>
                </a:lnTo>
                <a:lnTo>
                  <a:pt x="432" y="876"/>
                </a:lnTo>
                <a:lnTo>
                  <a:pt x="444" y="888"/>
                </a:lnTo>
                <a:lnTo>
                  <a:pt x="450" y="900"/>
                </a:lnTo>
                <a:lnTo>
                  <a:pt x="450" y="906"/>
                </a:lnTo>
                <a:lnTo>
                  <a:pt x="462" y="918"/>
                </a:lnTo>
                <a:lnTo>
                  <a:pt x="468" y="918"/>
                </a:lnTo>
                <a:lnTo>
                  <a:pt x="480" y="924"/>
                </a:lnTo>
                <a:lnTo>
                  <a:pt x="486" y="924"/>
                </a:lnTo>
                <a:lnTo>
                  <a:pt x="498" y="918"/>
                </a:lnTo>
                <a:lnTo>
                  <a:pt x="504" y="912"/>
                </a:lnTo>
                <a:lnTo>
                  <a:pt x="516" y="906"/>
                </a:lnTo>
                <a:lnTo>
                  <a:pt x="522" y="900"/>
                </a:lnTo>
                <a:lnTo>
                  <a:pt x="528" y="906"/>
                </a:lnTo>
                <a:lnTo>
                  <a:pt x="528" y="930"/>
                </a:lnTo>
                <a:lnTo>
                  <a:pt x="534" y="930"/>
                </a:lnTo>
                <a:lnTo>
                  <a:pt x="546" y="918"/>
                </a:lnTo>
                <a:lnTo>
                  <a:pt x="558" y="894"/>
                </a:lnTo>
                <a:lnTo>
                  <a:pt x="570" y="882"/>
                </a:lnTo>
                <a:lnTo>
                  <a:pt x="588" y="882"/>
                </a:lnTo>
                <a:lnTo>
                  <a:pt x="594" y="876"/>
                </a:lnTo>
                <a:lnTo>
                  <a:pt x="630" y="858"/>
                </a:lnTo>
                <a:lnTo>
                  <a:pt x="636" y="846"/>
                </a:lnTo>
                <a:lnTo>
                  <a:pt x="636" y="816"/>
                </a:lnTo>
                <a:lnTo>
                  <a:pt x="678" y="816"/>
                </a:lnTo>
                <a:lnTo>
                  <a:pt x="684" y="810"/>
                </a:lnTo>
                <a:lnTo>
                  <a:pt x="690" y="798"/>
                </a:lnTo>
                <a:lnTo>
                  <a:pt x="690" y="792"/>
                </a:lnTo>
                <a:lnTo>
                  <a:pt x="684" y="786"/>
                </a:lnTo>
                <a:lnTo>
                  <a:pt x="636" y="780"/>
                </a:lnTo>
                <a:lnTo>
                  <a:pt x="636" y="750"/>
                </a:lnTo>
                <a:lnTo>
                  <a:pt x="630" y="738"/>
                </a:lnTo>
                <a:lnTo>
                  <a:pt x="618" y="726"/>
                </a:lnTo>
                <a:lnTo>
                  <a:pt x="624" y="720"/>
                </a:lnTo>
                <a:lnTo>
                  <a:pt x="624" y="690"/>
                </a:lnTo>
                <a:lnTo>
                  <a:pt x="618" y="684"/>
                </a:lnTo>
                <a:lnTo>
                  <a:pt x="606" y="678"/>
                </a:lnTo>
                <a:lnTo>
                  <a:pt x="588" y="660"/>
                </a:lnTo>
                <a:lnTo>
                  <a:pt x="588" y="630"/>
                </a:lnTo>
                <a:lnTo>
                  <a:pt x="594" y="636"/>
                </a:lnTo>
                <a:lnTo>
                  <a:pt x="594" y="642"/>
                </a:lnTo>
                <a:lnTo>
                  <a:pt x="636" y="642"/>
                </a:lnTo>
                <a:lnTo>
                  <a:pt x="642" y="648"/>
                </a:lnTo>
                <a:lnTo>
                  <a:pt x="642" y="666"/>
                </a:lnTo>
                <a:lnTo>
                  <a:pt x="654" y="666"/>
                </a:lnTo>
                <a:lnTo>
                  <a:pt x="666" y="660"/>
                </a:lnTo>
                <a:lnTo>
                  <a:pt x="678" y="666"/>
                </a:lnTo>
                <a:lnTo>
                  <a:pt x="684" y="660"/>
                </a:lnTo>
                <a:lnTo>
                  <a:pt x="696" y="660"/>
                </a:lnTo>
                <a:lnTo>
                  <a:pt x="702" y="666"/>
                </a:lnTo>
                <a:lnTo>
                  <a:pt x="708" y="678"/>
                </a:lnTo>
                <a:lnTo>
                  <a:pt x="720" y="690"/>
                </a:lnTo>
                <a:lnTo>
                  <a:pt x="732" y="696"/>
                </a:lnTo>
                <a:lnTo>
                  <a:pt x="738" y="690"/>
                </a:lnTo>
                <a:lnTo>
                  <a:pt x="738" y="672"/>
                </a:lnTo>
                <a:lnTo>
                  <a:pt x="744" y="660"/>
                </a:lnTo>
                <a:lnTo>
                  <a:pt x="744" y="648"/>
                </a:lnTo>
                <a:lnTo>
                  <a:pt x="750" y="642"/>
                </a:lnTo>
                <a:lnTo>
                  <a:pt x="768" y="642"/>
                </a:lnTo>
                <a:lnTo>
                  <a:pt x="774" y="648"/>
                </a:lnTo>
                <a:lnTo>
                  <a:pt x="792" y="648"/>
                </a:lnTo>
                <a:lnTo>
                  <a:pt x="804" y="642"/>
                </a:lnTo>
                <a:lnTo>
                  <a:pt x="828" y="618"/>
                </a:lnTo>
                <a:lnTo>
                  <a:pt x="840" y="612"/>
                </a:lnTo>
                <a:lnTo>
                  <a:pt x="864" y="612"/>
                </a:lnTo>
                <a:lnTo>
                  <a:pt x="864" y="600"/>
                </a:lnTo>
                <a:lnTo>
                  <a:pt x="876" y="600"/>
                </a:lnTo>
                <a:lnTo>
                  <a:pt x="882" y="594"/>
                </a:lnTo>
                <a:lnTo>
                  <a:pt x="882" y="558"/>
                </a:lnTo>
                <a:lnTo>
                  <a:pt x="846" y="522"/>
                </a:lnTo>
                <a:lnTo>
                  <a:pt x="840" y="510"/>
                </a:lnTo>
                <a:lnTo>
                  <a:pt x="834" y="504"/>
                </a:lnTo>
                <a:lnTo>
                  <a:pt x="834" y="492"/>
                </a:lnTo>
                <a:lnTo>
                  <a:pt x="846" y="486"/>
                </a:lnTo>
                <a:lnTo>
                  <a:pt x="852" y="486"/>
                </a:lnTo>
                <a:lnTo>
                  <a:pt x="864" y="480"/>
                </a:lnTo>
                <a:lnTo>
                  <a:pt x="864" y="462"/>
                </a:lnTo>
                <a:lnTo>
                  <a:pt x="846" y="444"/>
                </a:lnTo>
                <a:lnTo>
                  <a:pt x="846" y="438"/>
                </a:lnTo>
                <a:lnTo>
                  <a:pt x="876" y="438"/>
                </a:lnTo>
                <a:lnTo>
                  <a:pt x="888" y="432"/>
                </a:lnTo>
                <a:lnTo>
                  <a:pt x="900" y="432"/>
                </a:lnTo>
                <a:lnTo>
                  <a:pt x="912" y="426"/>
                </a:lnTo>
                <a:lnTo>
                  <a:pt x="918" y="420"/>
                </a:lnTo>
                <a:lnTo>
                  <a:pt x="918" y="402"/>
                </a:lnTo>
                <a:lnTo>
                  <a:pt x="894" y="402"/>
                </a:lnTo>
                <a:lnTo>
                  <a:pt x="894" y="360"/>
                </a:lnTo>
                <a:lnTo>
                  <a:pt x="906" y="348"/>
                </a:lnTo>
                <a:lnTo>
                  <a:pt x="918" y="348"/>
                </a:lnTo>
                <a:lnTo>
                  <a:pt x="924" y="342"/>
                </a:lnTo>
                <a:lnTo>
                  <a:pt x="930" y="342"/>
                </a:lnTo>
                <a:lnTo>
                  <a:pt x="936" y="336"/>
                </a:lnTo>
                <a:lnTo>
                  <a:pt x="954" y="300"/>
                </a:lnTo>
                <a:lnTo>
                  <a:pt x="948" y="294"/>
                </a:lnTo>
                <a:lnTo>
                  <a:pt x="942" y="282"/>
                </a:lnTo>
                <a:lnTo>
                  <a:pt x="936" y="276"/>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USA (Alaska)" descr="© INSCALE GmbH, 05.05.2010&#10;http://www.presentationload.com/">
            <a:extLst>
              <a:ext uri="{FF2B5EF4-FFF2-40B4-BE49-F238E27FC236}">
                <a16:creationId xmlns:a16="http://schemas.microsoft.com/office/drawing/2014/main" id="{C291AA34-DC9A-4656-A129-D78D2DD47E41}"/>
              </a:ext>
            </a:extLst>
          </p:cNvPr>
          <p:cNvSpPr>
            <a:spLocks noEditPoints="1"/>
          </p:cNvSpPr>
          <p:nvPr/>
        </p:nvSpPr>
        <p:spPr bwMode="gray">
          <a:xfrm>
            <a:off x="906781" y="1729423"/>
            <a:ext cx="1449440" cy="626985"/>
          </a:xfrm>
          <a:custGeom>
            <a:avLst/>
            <a:gdLst>
              <a:gd name="T0" fmla="*/ 2147483647 w 3072"/>
              <a:gd name="T1" fmla="*/ 2147483647 h 1332"/>
              <a:gd name="T2" fmla="*/ 2147483647 w 3072"/>
              <a:gd name="T3" fmla="*/ 2147483647 h 1332"/>
              <a:gd name="T4" fmla="*/ 2147483647 w 3072"/>
              <a:gd name="T5" fmla="*/ 2147483647 h 1332"/>
              <a:gd name="T6" fmla="*/ 2147483647 w 3072"/>
              <a:gd name="T7" fmla="*/ 2147483647 h 1332"/>
              <a:gd name="T8" fmla="*/ 2147483647 w 3072"/>
              <a:gd name="T9" fmla="*/ 2147483647 h 1332"/>
              <a:gd name="T10" fmla="*/ 2147483647 w 3072"/>
              <a:gd name="T11" fmla="*/ 2147483647 h 1332"/>
              <a:gd name="T12" fmla="*/ 2147483647 w 3072"/>
              <a:gd name="T13" fmla="*/ 2147483647 h 1332"/>
              <a:gd name="T14" fmla="*/ 2147483647 w 3072"/>
              <a:gd name="T15" fmla="*/ 2147483647 h 1332"/>
              <a:gd name="T16" fmla="*/ 2147483647 w 3072"/>
              <a:gd name="T17" fmla="*/ 2147483647 h 1332"/>
              <a:gd name="T18" fmla="*/ 2147483647 w 3072"/>
              <a:gd name="T19" fmla="*/ 2147483647 h 1332"/>
              <a:gd name="T20" fmla="*/ 2147483647 w 3072"/>
              <a:gd name="T21" fmla="*/ 2147483647 h 1332"/>
              <a:gd name="T22" fmla="*/ 2147483647 w 3072"/>
              <a:gd name="T23" fmla="*/ 0 h 1332"/>
              <a:gd name="T24" fmla="*/ 2147483647 w 3072"/>
              <a:gd name="T25" fmla="*/ 2147483647 h 1332"/>
              <a:gd name="T26" fmla="*/ 2147483647 w 3072"/>
              <a:gd name="T27" fmla="*/ 2147483647 h 1332"/>
              <a:gd name="T28" fmla="*/ 2147483647 w 3072"/>
              <a:gd name="T29" fmla="*/ 2147483647 h 1332"/>
              <a:gd name="T30" fmla="*/ 2147483647 w 3072"/>
              <a:gd name="T31" fmla="*/ 2147483647 h 1332"/>
              <a:gd name="T32" fmla="*/ 2147483647 w 3072"/>
              <a:gd name="T33" fmla="*/ 2147483647 h 1332"/>
              <a:gd name="T34" fmla="*/ 2147483647 w 3072"/>
              <a:gd name="T35" fmla="*/ 2147483647 h 1332"/>
              <a:gd name="T36" fmla="*/ 2147483647 w 3072"/>
              <a:gd name="T37" fmla="*/ 2147483647 h 1332"/>
              <a:gd name="T38" fmla="*/ 2147483647 w 3072"/>
              <a:gd name="T39" fmla="*/ 2147483647 h 1332"/>
              <a:gd name="T40" fmla="*/ 2147483647 w 3072"/>
              <a:gd name="T41" fmla="*/ 2147483647 h 1332"/>
              <a:gd name="T42" fmla="*/ 2147483647 w 3072"/>
              <a:gd name="T43" fmla="*/ 2147483647 h 1332"/>
              <a:gd name="T44" fmla="*/ 2147483647 w 3072"/>
              <a:gd name="T45" fmla="*/ 2147483647 h 1332"/>
              <a:gd name="T46" fmla="*/ 2147483647 w 3072"/>
              <a:gd name="T47" fmla="*/ 2147483647 h 1332"/>
              <a:gd name="T48" fmla="*/ 2147483647 w 3072"/>
              <a:gd name="T49" fmla="*/ 2147483647 h 1332"/>
              <a:gd name="T50" fmla="*/ 2147483647 w 3072"/>
              <a:gd name="T51" fmla="*/ 2147483647 h 1332"/>
              <a:gd name="T52" fmla="*/ 2147483647 w 3072"/>
              <a:gd name="T53" fmla="*/ 2147483647 h 1332"/>
              <a:gd name="T54" fmla="*/ 2147483647 w 3072"/>
              <a:gd name="T55" fmla="*/ 2147483647 h 1332"/>
              <a:gd name="T56" fmla="*/ 2147483647 w 3072"/>
              <a:gd name="T57" fmla="*/ 2147483647 h 1332"/>
              <a:gd name="T58" fmla="*/ 2147483647 w 3072"/>
              <a:gd name="T59" fmla="*/ 2147483647 h 1332"/>
              <a:gd name="T60" fmla="*/ 2147483647 w 3072"/>
              <a:gd name="T61" fmla="*/ 2147483647 h 1332"/>
              <a:gd name="T62" fmla="*/ 2147483647 w 3072"/>
              <a:gd name="T63" fmla="*/ 2147483647 h 1332"/>
              <a:gd name="T64" fmla="*/ 2147483647 w 3072"/>
              <a:gd name="T65" fmla="*/ 2147483647 h 1332"/>
              <a:gd name="T66" fmla="*/ 2147483647 w 3072"/>
              <a:gd name="T67" fmla="*/ 2147483647 h 1332"/>
              <a:gd name="T68" fmla="*/ 2147483647 w 3072"/>
              <a:gd name="T69" fmla="*/ 2147483647 h 1332"/>
              <a:gd name="T70" fmla="*/ 2147483647 w 3072"/>
              <a:gd name="T71" fmla="*/ 2147483647 h 1332"/>
              <a:gd name="T72" fmla="*/ 2147483647 w 3072"/>
              <a:gd name="T73" fmla="*/ 2147483647 h 1332"/>
              <a:gd name="T74" fmla="*/ 2147483647 w 3072"/>
              <a:gd name="T75" fmla="*/ 2147483647 h 1332"/>
              <a:gd name="T76" fmla="*/ 2147483647 w 3072"/>
              <a:gd name="T77" fmla="*/ 2147483647 h 1332"/>
              <a:gd name="T78" fmla="*/ 2147483647 w 3072"/>
              <a:gd name="T79" fmla="*/ 2147483647 h 1332"/>
              <a:gd name="T80" fmla="*/ 2147483647 w 3072"/>
              <a:gd name="T81" fmla="*/ 2147483647 h 1332"/>
              <a:gd name="T82" fmla="*/ 2147483647 w 3072"/>
              <a:gd name="T83" fmla="*/ 2147483647 h 1332"/>
              <a:gd name="T84" fmla="*/ 2147483647 w 3072"/>
              <a:gd name="T85" fmla="*/ 2147483647 h 1332"/>
              <a:gd name="T86" fmla="*/ 2147483647 w 3072"/>
              <a:gd name="T87" fmla="*/ 2147483647 h 1332"/>
              <a:gd name="T88" fmla="*/ 2147483647 w 3072"/>
              <a:gd name="T89" fmla="*/ 2147483647 h 1332"/>
              <a:gd name="T90" fmla="*/ 2147483647 w 3072"/>
              <a:gd name="T91" fmla="*/ 2147483647 h 1332"/>
              <a:gd name="T92" fmla="*/ 2147483647 w 3072"/>
              <a:gd name="T93" fmla="*/ 2147483647 h 1332"/>
              <a:gd name="T94" fmla="*/ 2147483647 w 3072"/>
              <a:gd name="T95" fmla="*/ 2147483647 h 1332"/>
              <a:gd name="T96" fmla="*/ 2147483647 w 3072"/>
              <a:gd name="T97" fmla="*/ 2147483647 h 1332"/>
              <a:gd name="T98" fmla="*/ 2147483647 w 3072"/>
              <a:gd name="T99" fmla="*/ 2147483647 h 1332"/>
              <a:gd name="T100" fmla="*/ 2147483647 w 3072"/>
              <a:gd name="T101" fmla="*/ 2147483647 h 1332"/>
              <a:gd name="T102" fmla="*/ 2147483647 w 3072"/>
              <a:gd name="T103" fmla="*/ 2147483647 h 1332"/>
              <a:gd name="T104" fmla="*/ 2147483647 w 3072"/>
              <a:gd name="T105" fmla="*/ 2147483647 h 1332"/>
              <a:gd name="T106" fmla="*/ 2147483647 w 3072"/>
              <a:gd name="T107" fmla="*/ 2147483647 h 1332"/>
              <a:gd name="T108" fmla="*/ 2147483647 w 3072"/>
              <a:gd name="T109" fmla="*/ 2147483647 h 1332"/>
              <a:gd name="T110" fmla="*/ 2147483647 w 3072"/>
              <a:gd name="T111" fmla="*/ 2147483647 h 1332"/>
              <a:gd name="T112" fmla="*/ 2147483647 w 3072"/>
              <a:gd name="T113" fmla="*/ 2147483647 h 1332"/>
              <a:gd name="T114" fmla="*/ 2147483647 w 3072"/>
              <a:gd name="T115" fmla="*/ 2147483647 h 1332"/>
              <a:gd name="T116" fmla="*/ 2147483647 w 3072"/>
              <a:gd name="T117" fmla="*/ 2147483647 h 1332"/>
              <a:gd name="T118" fmla="*/ 2147483647 w 3072"/>
              <a:gd name="T119" fmla="*/ 2147483647 h 1332"/>
              <a:gd name="T120" fmla="*/ 2147483647 w 3072"/>
              <a:gd name="T121" fmla="*/ 2147483647 h 133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72"/>
              <a:gd name="T184" fmla="*/ 0 h 1332"/>
              <a:gd name="T185" fmla="*/ 3072 w 3072"/>
              <a:gd name="T186" fmla="*/ 1332 h 133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72" h="1332">
                <a:moveTo>
                  <a:pt x="2454" y="930"/>
                </a:moveTo>
                <a:lnTo>
                  <a:pt x="2418" y="966"/>
                </a:lnTo>
                <a:lnTo>
                  <a:pt x="2400" y="1002"/>
                </a:lnTo>
                <a:lnTo>
                  <a:pt x="2412" y="1002"/>
                </a:lnTo>
                <a:lnTo>
                  <a:pt x="2448" y="984"/>
                </a:lnTo>
                <a:lnTo>
                  <a:pt x="2460" y="972"/>
                </a:lnTo>
                <a:lnTo>
                  <a:pt x="2460" y="954"/>
                </a:lnTo>
                <a:lnTo>
                  <a:pt x="2472" y="942"/>
                </a:lnTo>
                <a:lnTo>
                  <a:pt x="2460" y="930"/>
                </a:lnTo>
                <a:lnTo>
                  <a:pt x="2454" y="930"/>
                </a:lnTo>
                <a:close/>
                <a:moveTo>
                  <a:pt x="2400" y="930"/>
                </a:moveTo>
                <a:lnTo>
                  <a:pt x="2388" y="930"/>
                </a:lnTo>
                <a:lnTo>
                  <a:pt x="2376" y="936"/>
                </a:lnTo>
                <a:lnTo>
                  <a:pt x="2364" y="948"/>
                </a:lnTo>
                <a:lnTo>
                  <a:pt x="2364" y="954"/>
                </a:lnTo>
                <a:lnTo>
                  <a:pt x="2370" y="966"/>
                </a:lnTo>
                <a:lnTo>
                  <a:pt x="2376" y="972"/>
                </a:lnTo>
                <a:lnTo>
                  <a:pt x="2406" y="972"/>
                </a:lnTo>
                <a:lnTo>
                  <a:pt x="2412" y="960"/>
                </a:lnTo>
                <a:lnTo>
                  <a:pt x="2418" y="954"/>
                </a:lnTo>
                <a:lnTo>
                  <a:pt x="2418" y="942"/>
                </a:lnTo>
                <a:lnTo>
                  <a:pt x="2406" y="936"/>
                </a:lnTo>
                <a:lnTo>
                  <a:pt x="2400" y="930"/>
                </a:lnTo>
                <a:close/>
                <a:moveTo>
                  <a:pt x="2316" y="1188"/>
                </a:moveTo>
                <a:lnTo>
                  <a:pt x="2328" y="1188"/>
                </a:lnTo>
                <a:lnTo>
                  <a:pt x="2340" y="1152"/>
                </a:lnTo>
                <a:lnTo>
                  <a:pt x="2322" y="1158"/>
                </a:lnTo>
                <a:lnTo>
                  <a:pt x="2316" y="1188"/>
                </a:lnTo>
                <a:close/>
                <a:moveTo>
                  <a:pt x="2388" y="1074"/>
                </a:moveTo>
                <a:lnTo>
                  <a:pt x="2370" y="1086"/>
                </a:lnTo>
                <a:lnTo>
                  <a:pt x="2382" y="1098"/>
                </a:lnTo>
                <a:lnTo>
                  <a:pt x="2388" y="1098"/>
                </a:lnTo>
                <a:lnTo>
                  <a:pt x="2382" y="1104"/>
                </a:lnTo>
                <a:lnTo>
                  <a:pt x="2376" y="1104"/>
                </a:lnTo>
                <a:lnTo>
                  <a:pt x="2364" y="1116"/>
                </a:lnTo>
                <a:lnTo>
                  <a:pt x="2358" y="1116"/>
                </a:lnTo>
                <a:lnTo>
                  <a:pt x="2352" y="1122"/>
                </a:lnTo>
                <a:lnTo>
                  <a:pt x="2352" y="1152"/>
                </a:lnTo>
                <a:lnTo>
                  <a:pt x="2358" y="1164"/>
                </a:lnTo>
                <a:lnTo>
                  <a:pt x="2358" y="1188"/>
                </a:lnTo>
                <a:lnTo>
                  <a:pt x="2370" y="1182"/>
                </a:lnTo>
                <a:lnTo>
                  <a:pt x="2376" y="1170"/>
                </a:lnTo>
                <a:lnTo>
                  <a:pt x="2388" y="1164"/>
                </a:lnTo>
                <a:lnTo>
                  <a:pt x="2394" y="1158"/>
                </a:lnTo>
                <a:lnTo>
                  <a:pt x="2394" y="1146"/>
                </a:lnTo>
                <a:lnTo>
                  <a:pt x="2382" y="1134"/>
                </a:lnTo>
                <a:lnTo>
                  <a:pt x="2394" y="1134"/>
                </a:lnTo>
                <a:lnTo>
                  <a:pt x="2412" y="1116"/>
                </a:lnTo>
                <a:lnTo>
                  <a:pt x="2412" y="1098"/>
                </a:lnTo>
                <a:lnTo>
                  <a:pt x="2388" y="1074"/>
                </a:lnTo>
                <a:close/>
                <a:moveTo>
                  <a:pt x="2562" y="1080"/>
                </a:moveTo>
                <a:lnTo>
                  <a:pt x="2550" y="1080"/>
                </a:lnTo>
                <a:lnTo>
                  <a:pt x="2550" y="1074"/>
                </a:lnTo>
                <a:lnTo>
                  <a:pt x="2544" y="1068"/>
                </a:lnTo>
                <a:lnTo>
                  <a:pt x="2538" y="1068"/>
                </a:lnTo>
                <a:lnTo>
                  <a:pt x="2532" y="1062"/>
                </a:lnTo>
                <a:lnTo>
                  <a:pt x="2520" y="1056"/>
                </a:lnTo>
                <a:lnTo>
                  <a:pt x="2514" y="1050"/>
                </a:lnTo>
                <a:lnTo>
                  <a:pt x="2514" y="1044"/>
                </a:lnTo>
                <a:lnTo>
                  <a:pt x="2520" y="1032"/>
                </a:lnTo>
                <a:lnTo>
                  <a:pt x="2520" y="1020"/>
                </a:lnTo>
                <a:lnTo>
                  <a:pt x="2526" y="1008"/>
                </a:lnTo>
                <a:lnTo>
                  <a:pt x="2532" y="1002"/>
                </a:lnTo>
                <a:lnTo>
                  <a:pt x="2532" y="960"/>
                </a:lnTo>
                <a:lnTo>
                  <a:pt x="2550" y="924"/>
                </a:lnTo>
                <a:lnTo>
                  <a:pt x="2550" y="906"/>
                </a:lnTo>
                <a:lnTo>
                  <a:pt x="2544" y="894"/>
                </a:lnTo>
                <a:lnTo>
                  <a:pt x="2526" y="876"/>
                </a:lnTo>
                <a:lnTo>
                  <a:pt x="2538" y="864"/>
                </a:lnTo>
                <a:lnTo>
                  <a:pt x="2538" y="834"/>
                </a:lnTo>
                <a:lnTo>
                  <a:pt x="2544" y="828"/>
                </a:lnTo>
                <a:lnTo>
                  <a:pt x="2550" y="828"/>
                </a:lnTo>
                <a:lnTo>
                  <a:pt x="2556" y="822"/>
                </a:lnTo>
                <a:lnTo>
                  <a:pt x="2550" y="816"/>
                </a:lnTo>
                <a:lnTo>
                  <a:pt x="2532" y="810"/>
                </a:lnTo>
                <a:lnTo>
                  <a:pt x="2520" y="810"/>
                </a:lnTo>
                <a:lnTo>
                  <a:pt x="2502" y="816"/>
                </a:lnTo>
                <a:lnTo>
                  <a:pt x="2490" y="816"/>
                </a:lnTo>
                <a:lnTo>
                  <a:pt x="2484" y="822"/>
                </a:lnTo>
                <a:lnTo>
                  <a:pt x="2478" y="822"/>
                </a:lnTo>
                <a:lnTo>
                  <a:pt x="2478" y="834"/>
                </a:lnTo>
                <a:lnTo>
                  <a:pt x="2460" y="834"/>
                </a:lnTo>
                <a:lnTo>
                  <a:pt x="2454" y="840"/>
                </a:lnTo>
                <a:lnTo>
                  <a:pt x="2442" y="846"/>
                </a:lnTo>
                <a:lnTo>
                  <a:pt x="2430" y="846"/>
                </a:lnTo>
                <a:lnTo>
                  <a:pt x="2418" y="852"/>
                </a:lnTo>
                <a:lnTo>
                  <a:pt x="2406" y="852"/>
                </a:lnTo>
                <a:lnTo>
                  <a:pt x="2400" y="858"/>
                </a:lnTo>
                <a:lnTo>
                  <a:pt x="2394" y="858"/>
                </a:lnTo>
                <a:lnTo>
                  <a:pt x="2388" y="864"/>
                </a:lnTo>
                <a:lnTo>
                  <a:pt x="2376" y="870"/>
                </a:lnTo>
                <a:lnTo>
                  <a:pt x="2370" y="876"/>
                </a:lnTo>
                <a:lnTo>
                  <a:pt x="2364" y="876"/>
                </a:lnTo>
                <a:lnTo>
                  <a:pt x="2364" y="864"/>
                </a:lnTo>
                <a:lnTo>
                  <a:pt x="2382" y="846"/>
                </a:lnTo>
                <a:lnTo>
                  <a:pt x="2376" y="840"/>
                </a:lnTo>
                <a:lnTo>
                  <a:pt x="2364" y="834"/>
                </a:lnTo>
                <a:lnTo>
                  <a:pt x="2358" y="828"/>
                </a:lnTo>
                <a:lnTo>
                  <a:pt x="2358" y="810"/>
                </a:lnTo>
                <a:lnTo>
                  <a:pt x="2352" y="798"/>
                </a:lnTo>
                <a:lnTo>
                  <a:pt x="2352" y="792"/>
                </a:lnTo>
                <a:lnTo>
                  <a:pt x="2376" y="768"/>
                </a:lnTo>
                <a:lnTo>
                  <a:pt x="2340" y="768"/>
                </a:lnTo>
                <a:lnTo>
                  <a:pt x="2328" y="780"/>
                </a:lnTo>
                <a:lnTo>
                  <a:pt x="2274" y="780"/>
                </a:lnTo>
                <a:lnTo>
                  <a:pt x="2274" y="768"/>
                </a:lnTo>
                <a:lnTo>
                  <a:pt x="2280" y="756"/>
                </a:lnTo>
                <a:lnTo>
                  <a:pt x="2292" y="750"/>
                </a:lnTo>
                <a:lnTo>
                  <a:pt x="2298" y="744"/>
                </a:lnTo>
                <a:lnTo>
                  <a:pt x="3072" y="108"/>
                </a:lnTo>
                <a:lnTo>
                  <a:pt x="3054" y="108"/>
                </a:lnTo>
                <a:lnTo>
                  <a:pt x="3054" y="102"/>
                </a:lnTo>
                <a:lnTo>
                  <a:pt x="3048" y="90"/>
                </a:lnTo>
                <a:lnTo>
                  <a:pt x="3036" y="84"/>
                </a:lnTo>
                <a:lnTo>
                  <a:pt x="3030" y="78"/>
                </a:lnTo>
                <a:lnTo>
                  <a:pt x="3012" y="78"/>
                </a:lnTo>
                <a:lnTo>
                  <a:pt x="2988" y="84"/>
                </a:lnTo>
                <a:lnTo>
                  <a:pt x="2964" y="84"/>
                </a:lnTo>
                <a:lnTo>
                  <a:pt x="2928" y="96"/>
                </a:lnTo>
                <a:lnTo>
                  <a:pt x="2916" y="96"/>
                </a:lnTo>
                <a:lnTo>
                  <a:pt x="2892" y="84"/>
                </a:lnTo>
                <a:lnTo>
                  <a:pt x="2886" y="78"/>
                </a:lnTo>
                <a:lnTo>
                  <a:pt x="2874" y="72"/>
                </a:lnTo>
                <a:lnTo>
                  <a:pt x="2784" y="72"/>
                </a:lnTo>
                <a:lnTo>
                  <a:pt x="2772" y="66"/>
                </a:lnTo>
                <a:lnTo>
                  <a:pt x="2766" y="60"/>
                </a:lnTo>
                <a:lnTo>
                  <a:pt x="2748" y="60"/>
                </a:lnTo>
                <a:lnTo>
                  <a:pt x="2736" y="54"/>
                </a:lnTo>
                <a:lnTo>
                  <a:pt x="2598" y="54"/>
                </a:lnTo>
                <a:lnTo>
                  <a:pt x="2598" y="42"/>
                </a:lnTo>
                <a:lnTo>
                  <a:pt x="2604" y="36"/>
                </a:lnTo>
                <a:lnTo>
                  <a:pt x="2592" y="36"/>
                </a:lnTo>
                <a:lnTo>
                  <a:pt x="2574" y="30"/>
                </a:lnTo>
                <a:lnTo>
                  <a:pt x="2562" y="30"/>
                </a:lnTo>
                <a:lnTo>
                  <a:pt x="2550" y="24"/>
                </a:lnTo>
                <a:lnTo>
                  <a:pt x="2532" y="24"/>
                </a:lnTo>
                <a:lnTo>
                  <a:pt x="2520" y="30"/>
                </a:lnTo>
                <a:lnTo>
                  <a:pt x="2496" y="30"/>
                </a:lnTo>
                <a:lnTo>
                  <a:pt x="2490" y="36"/>
                </a:lnTo>
                <a:lnTo>
                  <a:pt x="2484" y="36"/>
                </a:lnTo>
                <a:lnTo>
                  <a:pt x="2514" y="0"/>
                </a:lnTo>
                <a:lnTo>
                  <a:pt x="2430" y="36"/>
                </a:lnTo>
                <a:lnTo>
                  <a:pt x="2460" y="0"/>
                </a:lnTo>
                <a:lnTo>
                  <a:pt x="2430" y="0"/>
                </a:lnTo>
                <a:lnTo>
                  <a:pt x="2418" y="6"/>
                </a:lnTo>
                <a:lnTo>
                  <a:pt x="2412" y="12"/>
                </a:lnTo>
                <a:lnTo>
                  <a:pt x="2358" y="30"/>
                </a:lnTo>
                <a:lnTo>
                  <a:pt x="2232" y="30"/>
                </a:lnTo>
                <a:lnTo>
                  <a:pt x="2214" y="36"/>
                </a:lnTo>
                <a:lnTo>
                  <a:pt x="2208" y="42"/>
                </a:lnTo>
                <a:lnTo>
                  <a:pt x="2184" y="54"/>
                </a:lnTo>
                <a:lnTo>
                  <a:pt x="2172" y="54"/>
                </a:lnTo>
                <a:lnTo>
                  <a:pt x="2166" y="60"/>
                </a:lnTo>
                <a:lnTo>
                  <a:pt x="2046" y="60"/>
                </a:lnTo>
                <a:lnTo>
                  <a:pt x="2004" y="72"/>
                </a:lnTo>
                <a:lnTo>
                  <a:pt x="1956" y="102"/>
                </a:lnTo>
                <a:lnTo>
                  <a:pt x="1902" y="132"/>
                </a:lnTo>
                <a:lnTo>
                  <a:pt x="1854" y="144"/>
                </a:lnTo>
                <a:lnTo>
                  <a:pt x="1758" y="156"/>
                </a:lnTo>
                <a:lnTo>
                  <a:pt x="1722" y="162"/>
                </a:lnTo>
                <a:lnTo>
                  <a:pt x="1704" y="162"/>
                </a:lnTo>
                <a:lnTo>
                  <a:pt x="1698" y="168"/>
                </a:lnTo>
                <a:lnTo>
                  <a:pt x="1644" y="186"/>
                </a:lnTo>
                <a:lnTo>
                  <a:pt x="1632" y="192"/>
                </a:lnTo>
                <a:lnTo>
                  <a:pt x="1620" y="192"/>
                </a:lnTo>
                <a:lnTo>
                  <a:pt x="1620" y="198"/>
                </a:lnTo>
                <a:lnTo>
                  <a:pt x="1626" y="204"/>
                </a:lnTo>
                <a:lnTo>
                  <a:pt x="1638" y="210"/>
                </a:lnTo>
                <a:lnTo>
                  <a:pt x="1650" y="222"/>
                </a:lnTo>
                <a:lnTo>
                  <a:pt x="1656" y="222"/>
                </a:lnTo>
                <a:lnTo>
                  <a:pt x="1662" y="234"/>
                </a:lnTo>
                <a:lnTo>
                  <a:pt x="1662" y="240"/>
                </a:lnTo>
                <a:lnTo>
                  <a:pt x="1668" y="252"/>
                </a:lnTo>
                <a:lnTo>
                  <a:pt x="1668" y="264"/>
                </a:lnTo>
                <a:lnTo>
                  <a:pt x="1662" y="264"/>
                </a:lnTo>
                <a:lnTo>
                  <a:pt x="1650" y="270"/>
                </a:lnTo>
                <a:lnTo>
                  <a:pt x="1644" y="282"/>
                </a:lnTo>
                <a:lnTo>
                  <a:pt x="1734" y="282"/>
                </a:lnTo>
                <a:lnTo>
                  <a:pt x="1704" y="318"/>
                </a:lnTo>
                <a:lnTo>
                  <a:pt x="1770" y="318"/>
                </a:lnTo>
                <a:lnTo>
                  <a:pt x="1764" y="336"/>
                </a:lnTo>
                <a:lnTo>
                  <a:pt x="1710" y="336"/>
                </a:lnTo>
                <a:lnTo>
                  <a:pt x="1698" y="348"/>
                </a:lnTo>
                <a:lnTo>
                  <a:pt x="1632" y="348"/>
                </a:lnTo>
                <a:lnTo>
                  <a:pt x="1614" y="354"/>
                </a:lnTo>
                <a:lnTo>
                  <a:pt x="1560" y="354"/>
                </a:lnTo>
                <a:lnTo>
                  <a:pt x="1554" y="348"/>
                </a:lnTo>
                <a:lnTo>
                  <a:pt x="1548" y="348"/>
                </a:lnTo>
                <a:lnTo>
                  <a:pt x="1554" y="342"/>
                </a:lnTo>
                <a:lnTo>
                  <a:pt x="1560" y="342"/>
                </a:lnTo>
                <a:lnTo>
                  <a:pt x="1572" y="330"/>
                </a:lnTo>
                <a:lnTo>
                  <a:pt x="1566" y="324"/>
                </a:lnTo>
                <a:lnTo>
                  <a:pt x="1458" y="324"/>
                </a:lnTo>
                <a:lnTo>
                  <a:pt x="1452" y="330"/>
                </a:lnTo>
                <a:lnTo>
                  <a:pt x="1452" y="348"/>
                </a:lnTo>
                <a:lnTo>
                  <a:pt x="1434" y="348"/>
                </a:lnTo>
                <a:lnTo>
                  <a:pt x="1422" y="354"/>
                </a:lnTo>
                <a:lnTo>
                  <a:pt x="1404" y="354"/>
                </a:lnTo>
                <a:lnTo>
                  <a:pt x="1386" y="360"/>
                </a:lnTo>
                <a:lnTo>
                  <a:pt x="1338" y="360"/>
                </a:lnTo>
                <a:lnTo>
                  <a:pt x="1308" y="366"/>
                </a:lnTo>
                <a:lnTo>
                  <a:pt x="1254" y="384"/>
                </a:lnTo>
                <a:lnTo>
                  <a:pt x="1254" y="390"/>
                </a:lnTo>
                <a:lnTo>
                  <a:pt x="1272" y="396"/>
                </a:lnTo>
                <a:lnTo>
                  <a:pt x="1284" y="402"/>
                </a:lnTo>
                <a:lnTo>
                  <a:pt x="1314" y="402"/>
                </a:lnTo>
                <a:lnTo>
                  <a:pt x="1272" y="420"/>
                </a:lnTo>
                <a:lnTo>
                  <a:pt x="1260" y="462"/>
                </a:lnTo>
                <a:lnTo>
                  <a:pt x="1272" y="462"/>
                </a:lnTo>
                <a:lnTo>
                  <a:pt x="1290" y="468"/>
                </a:lnTo>
                <a:lnTo>
                  <a:pt x="1338" y="468"/>
                </a:lnTo>
                <a:lnTo>
                  <a:pt x="1350" y="462"/>
                </a:lnTo>
                <a:lnTo>
                  <a:pt x="1362" y="462"/>
                </a:lnTo>
                <a:lnTo>
                  <a:pt x="1410" y="474"/>
                </a:lnTo>
                <a:lnTo>
                  <a:pt x="1422" y="456"/>
                </a:lnTo>
                <a:lnTo>
                  <a:pt x="1434" y="474"/>
                </a:lnTo>
                <a:lnTo>
                  <a:pt x="1446" y="468"/>
                </a:lnTo>
                <a:lnTo>
                  <a:pt x="1452" y="462"/>
                </a:lnTo>
                <a:lnTo>
                  <a:pt x="1476" y="450"/>
                </a:lnTo>
                <a:lnTo>
                  <a:pt x="1482" y="444"/>
                </a:lnTo>
                <a:lnTo>
                  <a:pt x="1494" y="444"/>
                </a:lnTo>
                <a:lnTo>
                  <a:pt x="1506" y="450"/>
                </a:lnTo>
                <a:lnTo>
                  <a:pt x="1524" y="450"/>
                </a:lnTo>
                <a:lnTo>
                  <a:pt x="1536" y="444"/>
                </a:lnTo>
                <a:lnTo>
                  <a:pt x="1542" y="438"/>
                </a:lnTo>
                <a:lnTo>
                  <a:pt x="1554" y="432"/>
                </a:lnTo>
                <a:lnTo>
                  <a:pt x="1560" y="432"/>
                </a:lnTo>
                <a:lnTo>
                  <a:pt x="1566" y="426"/>
                </a:lnTo>
                <a:lnTo>
                  <a:pt x="1566" y="450"/>
                </a:lnTo>
                <a:lnTo>
                  <a:pt x="1560" y="462"/>
                </a:lnTo>
                <a:lnTo>
                  <a:pt x="1554" y="468"/>
                </a:lnTo>
                <a:lnTo>
                  <a:pt x="1500" y="468"/>
                </a:lnTo>
                <a:lnTo>
                  <a:pt x="1506" y="498"/>
                </a:lnTo>
                <a:lnTo>
                  <a:pt x="1494" y="504"/>
                </a:lnTo>
                <a:lnTo>
                  <a:pt x="1488" y="516"/>
                </a:lnTo>
                <a:lnTo>
                  <a:pt x="1476" y="522"/>
                </a:lnTo>
                <a:lnTo>
                  <a:pt x="1464" y="534"/>
                </a:lnTo>
                <a:lnTo>
                  <a:pt x="1446" y="540"/>
                </a:lnTo>
                <a:lnTo>
                  <a:pt x="1380" y="540"/>
                </a:lnTo>
                <a:lnTo>
                  <a:pt x="1362" y="522"/>
                </a:lnTo>
                <a:lnTo>
                  <a:pt x="1344" y="534"/>
                </a:lnTo>
                <a:lnTo>
                  <a:pt x="1344" y="546"/>
                </a:lnTo>
                <a:lnTo>
                  <a:pt x="1338" y="546"/>
                </a:lnTo>
                <a:lnTo>
                  <a:pt x="1332" y="552"/>
                </a:lnTo>
                <a:lnTo>
                  <a:pt x="1320" y="558"/>
                </a:lnTo>
                <a:lnTo>
                  <a:pt x="1302" y="564"/>
                </a:lnTo>
                <a:lnTo>
                  <a:pt x="1290" y="570"/>
                </a:lnTo>
                <a:lnTo>
                  <a:pt x="1266" y="570"/>
                </a:lnTo>
                <a:lnTo>
                  <a:pt x="1242" y="558"/>
                </a:lnTo>
                <a:lnTo>
                  <a:pt x="1236" y="558"/>
                </a:lnTo>
                <a:lnTo>
                  <a:pt x="1140" y="606"/>
                </a:lnTo>
                <a:lnTo>
                  <a:pt x="1122" y="624"/>
                </a:lnTo>
                <a:lnTo>
                  <a:pt x="1116" y="606"/>
                </a:lnTo>
                <a:lnTo>
                  <a:pt x="1080" y="624"/>
                </a:lnTo>
                <a:lnTo>
                  <a:pt x="1068" y="624"/>
                </a:lnTo>
                <a:lnTo>
                  <a:pt x="1044" y="636"/>
                </a:lnTo>
                <a:lnTo>
                  <a:pt x="1020" y="660"/>
                </a:lnTo>
                <a:lnTo>
                  <a:pt x="990" y="648"/>
                </a:lnTo>
                <a:lnTo>
                  <a:pt x="990" y="672"/>
                </a:lnTo>
                <a:lnTo>
                  <a:pt x="984" y="666"/>
                </a:lnTo>
                <a:lnTo>
                  <a:pt x="972" y="666"/>
                </a:lnTo>
                <a:lnTo>
                  <a:pt x="966" y="672"/>
                </a:lnTo>
                <a:lnTo>
                  <a:pt x="966" y="690"/>
                </a:lnTo>
                <a:lnTo>
                  <a:pt x="954" y="708"/>
                </a:lnTo>
                <a:lnTo>
                  <a:pt x="1014" y="684"/>
                </a:lnTo>
                <a:lnTo>
                  <a:pt x="990" y="702"/>
                </a:lnTo>
                <a:lnTo>
                  <a:pt x="990" y="714"/>
                </a:lnTo>
                <a:lnTo>
                  <a:pt x="972" y="726"/>
                </a:lnTo>
                <a:lnTo>
                  <a:pt x="1026" y="726"/>
                </a:lnTo>
                <a:lnTo>
                  <a:pt x="1032" y="732"/>
                </a:lnTo>
                <a:lnTo>
                  <a:pt x="1032" y="738"/>
                </a:lnTo>
                <a:lnTo>
                  <a:pt x="1020" y="744"/>
                </a:lnTo>
                <a:lnTo>
                  <a:pt x="984" y="744"/>
                </a:lnTo>
                <a:lnTo>
                  <a:pt x="960" y="750"/>
                </a:lnTo>
                <a:lnTo>
                  <a:pt x="972" y="738"/>
                </a:lnTo>
                <a:lnTo>
                  <a:pt x="960" y="732"/>
                </a:lnTo>
                <a:lnTo>
                  <a:pt x="954" y="732"/>
                </a:lnTo>
                <a:lnTo>
                  <a:pt x="948" y="738"/>
                </a:lnTo>
                <a:lnTo>
                  <a:pt x="936" y="744"/>
                </a:lnTo>
                <a:lnTo>
                  <a:pt x="930" y="750"/>
                </a:lnTo>
                <a:lnTo>
                  <a:pt x="924" y="750"/>
                </a:lnTo>
                <a:lnTo>
                  <a:pt x="918" y="756"/>
                </a:lnTo>
                <a:lnTo>
                  <a:pt x="924" y="756"/>
                </a:lnTo>
                <a:lnTo>
                  <a:pt x="930" y="762"/>
                </a:lnTo>
                <a:lnTo>
                  <a:pt x="930" y="768"/>
                </a:lnTo>
                <a:lnTo>
                  <a:pt x="924" y="774"/>
                </a:lnTo>
                <a:lnTo>
                  <a:pt x="924" y="780"/>
                </a:lnTo>
                <a:lnTo>
                  <a:pt x="918" y="792"/>
                </a:lnTo>
                <a:lnTo>
                  <a:pt x="918" y="804"/>
                </a:lnTo>
                <a:lnTo>
                  <a:pt x="990" y="804"/>
                </a:lnTo>
                <a:lnTo>
                  <a:pt x="1038" y="774"/>
                </a:lnTo>
                <a:lnTo>
                  <a:pt x="1104" y="750"/>
                </a:lnTo>
                <a:lnTo>
                  <a:pt x="1098" y="750"/>
                </a:lnTo>
                <a:lnTo>
                  <a:pt x="1092" y="756"/>
                </a:lnTo>
                <a:lnTo>
                  <a:pt x="1080" y="762"/>
                </a:lnTo>
                <a:lnTo>
                  <a:pt x="1062" y="768"/>
                </a:lnTo>
                <a:lnTo>
                  <a:pt x="1050" y="780"/>
                </a:lnTo>
                <a:lnTo>
                  <a:pt x="1038" y="786"/>
                </a:lnTo>
                <a:lnTo>
                  <a:pt x="1026" y="798"/>
                </a:lnTo>
                <a:lnTo>
                  <a:pt x="1026" y="816"/>
                </a:lnTo>
                <a:lnTo>
                  <a:pt x="1020" y="828"/>
                </a:lnTo>
                <a:lnTo>
                  <a:pt x="990" y="828"/>
                </a:lnTo>
                <a:lnTo>
                  <a:pt x="978" y="834"/>
                </a:lnTo>
                <a:lnTo>
                  <a:pt x="972" y="852"/>
                </a:lnTo>
                <a:lnTo>
                  <a:pt x="966" y="864"/>
                </a:lnTo>
                <a:lnTo>
                  <a:pt x="954" y="870"/>
                </a:lnTo>
                <a:lnTo>
                  <a:pt x="942" y="882"/>
                </a:lnTo>
                <a:lnTo>
                  <a:pt x="930" y="888"/>
                </a:lnTo>
                <a:lnTo>
                  <a:pt x="924" y="894"/>
                </a:lnTo>
                <a:lnTo>
                  <a:pt x="978" y="888"/>
                </a:lnTo>
                <a:lnTo>
                  <a:pt x="972" y="906"/>
                </a:lnTo>
                <a:lnTo>
                  <a:pt x="978" y="894"/>
                </a:lnTo>
                <a:lnTo>
                  <a:pt x="990" y="888"/>
                </a:lnTo>
                <a:lnTo>
                  <a:pt x="1002" y="876"/>
                </a:lnTo>
                <a:lnTo>
                  <a:pt x="1026" y="864"/>
                </a:lnTo>
                <a:lnTo>
                  <a:pt x="1038" y="864"/>
                </a:lnTo>
                <a:lnTo>
                  <a:pt x="1050" y="870"/>
                </a:lnTo>
                <a:lnTo>
                  <a:pt x="1056" y="870"/>
                </a:lnTo>
                <a:lnTo>
                  <a:pt x="1056" y="876"/>
                </a:lnTo>
                <a:lnTo>
                  <a:pt x="1050" y="876"/>
                </a:lnTo>
                <a:lnTo>
                  <a:pt x="1074" y="870"/>
                </a:lnTo>
                <a:lnTo>
                  <a:pt x="1068" y="876"/>
                </a:lnTo>
                <a:lnTo>
                  <a:pt x="1068" y="906"/>
                </a:lnTo>
                <a:lnTo>
                  <a:pt x="1074" y="912"/>
                </a:lnTo>
                <a:lnTo>
                  <a:pt x="1092" y="912"/>
                </a:lnTo>
                <a:lnTo>
                  <a:pt x="1098" y="900"/>
                </a:lnTo>
                <a:lnTo>
                  <a:pt x="1110" y="894"/>
                </a:lnTo>
                <a:lnTo>
                  <a:pt x="1116" y="888"/>
                </a:lnTo>
                <a:lnTo>
                  <a:pt x="1122" y="876"/>
                </a:lnTo>
                <a:lnTo>
                  <a:pt x="1164" y="858"/>
                </a:lnTo>
                <a:lnTo>
                  <a:pt x="1176" y="870"/>
                </a:lnTo>
                <a:lnTo>
                  <a:pt x="1146" y="870"/>
                </a:lnTo>
                <a:lnTo>
                  <a:pt x="1140" y="876"/>
                </a:lnTo>
                <a:lnTo>
                  <a:pt x="1140" y="882"/>
                </a:lnTo>
                <a:lnTo>
                  <a:pt x="1134" y="888"/>
                </a:lnTo>
                <a:lnTo>
                  <a:pt x="1134" y="894"/>
                </a:lnTo>
                <a:lnTo>
                  <a:pt x="1152" y="894"/>
                </a:lnTo>
                <a:lnTo>
                  <a:pt x="1164" y="888"/>
                </a:lnTo>
                <a:lnTo>
                  <a:pt x="1182" y="888"/>
                </a:lnTo>
                <a:lnTo>
                  <a:pt x="1200" y="882"/>
                </a:lnTo>
                <a:lnTo>
                  <a:pt x="1218" y="882"/>
                </a:lnTo>
                <a:lnTo>
                  <a:pt x="1224" y="876"/>
                </a:lnTo>
                <a:lnTo>
                  <a:pt x="1230" y="876"/>
                </a:lnTo>
                <a:lnTo>
                  <a:pt x="1272" y="858"/>
                </a:lnTo>
                <a:lnTo>
                  <a:pt x="1224" y="882"/>
                </a:lnTo>
                <a:lnTo>
                  <a:pt x="1224" y="894"/>
                </a:lnTo>
                <a:lnTo>
                  <a:pt x="1212" y="894"/>
                </a:lnTo>
                <a:lnTo>
                  <a:pt x="1200" y="900"/>
                </a:lnTo>
                <a:lnTo>
                  <a:pt x="1188" y="900"/>
                </a:lnTo>
                <a:lnTo>
                  <a:pt x="1176" y="906"/>
                </a:lnTo>
                <a:lnTo>
                  <a:pt x="1170" y="912"/>
                </a:lnTo>
                <a:lnTo>
                  <a:pt x="1158" y="918"/>
                </a:lnTo>
                <a:lnTo>
                  <a:pt x="1152" y="930"/>
                </a:lnTo>
                <a:lnTo>
                  <a:pt x="1122" y="930"/>
                </a:lnTo>
                <a:lnTo>
                  <a:pt x="1086" y="960"/>
                </a:lnTo>
                <a:lnTo>
                  <a:pt x="1086" y="978"/>
                </a:lnTo>
                <a:lnTo>
                  <a:pt x="1038" y="978"/>
                </a:lnTo>
                <a:lnTo>
                  <a:pt x="1032" y="984"/>
                </a:lnTo>
                <a:lnTo>
                  <a:pt x="1020" y="984"/>
                </a:lnTo>
                <a:lnTo>
                  <a:pt x="1002" y="990"/>
                </a:lnTo>
                <a:lnTo>
                  <a:pt x="990" y="996"/>
                </a:lnTo>
                <a:lnTo>
                  <a:pt x="978" y="996"/>
                </a:lnTo>
                <a:lnTo>
                  <a:pt x="966" y="1008"/>
                </a:lnTo>
                <a:lnTo>
                  <a:pt x="966" y="1020"/>
                </a:lnTo>
                <a:lnTo>
                  <a:pt x="960" y="1026"/>
                </a:lnTo>
                <a:lnTo>
                  <a:pt x="960" y="1038"/>
                </a:lnTo>
                <a:lnTo>
                  <a:pt x="876" y="1038"/>
                </a:lnTo>
                <a:lnTo>
                  <a:pt x="858" y="1044"/>
                </a:lnTo>
                <a:lnTo>
                  <a:pt x="828" y="1062"/>
                </a:lnTo>
                <a:lnTo>
                  <a:pt x="804" y="1080"/>
                </a:lnTo>
                <a:lnTo>
                  <a:pt x="780" y="1092"/>
                </a:lnTo>
                <a:lnTo>
                  <a:pt x="774" y="1098"/>
                </a:lnTo>
                <a:lnTo>
                  <a:pt x="750" y="1104"/>
                </a:lnTo>
                <a:lnTo>
                  <a:pt x="738" y="1122"/>
                </a:lnTo>
                <a:lnTo>
                  <a:pt x="732" y="1104"/>
                </a:lnTo>
                <a:lnTo>
                  <a:pt x="672" y="1104"/>
                </a:lnTo>
                <a:lnTo>
                  <a:pt x="648" y="1116"/>
                </a:lnTo>
                <a:lnTo>
                  <a:pt x="630" y="1122"/>
                </a:lnTo>
                <a:lnTo>
                  <a:pt x="624" y="1128"/>
                </a:lnTo>
                <a:lnTo>
                  <a:pt x="606" y="1128"/>
                </a:lnTo>
                <a:lnTo>
                  <a:pt x="606" y="1140"/>
                </a:lnTo>
                <a:lnTo>
                  <a:pt x="576" y="1146"/>
                </a:lnTo>
                <a:lnTo>
                  <a:pt x="564" y="1152"/>
                </a:lnTo>
                <a:lnTo>
                  <a:pt x="540" y="1152"/>
                </a:lnTo>
                <a:lnTo>
                  <a:pt x="516" y="1170"/>
                </a:lnTo>
                <a:lnTo>
                  <a:pt x="522" y="1182"/>
                </a:lnTo>
                <a:lnTo>
                  <a:pt x="540" y="1164"/>
                </a:lnTo>
                <a:lnTo>
                  <a:pt x="558" y="1176"/>
                </a:lnTo>
                <a:lnTo>
                  <a:pt x="582" y="1158"/>
                </a:lnTo>
                <a:lnTo>
                  <a:pt x="582" y="1170"/>
                </a:lnTo>
                <a:lnTo>
                  <a:pt x="594" y="1170"/>
                </a:lnTo>
                <a:lnTo>
                  <a:pt x="606" y="1164"/>
                </a:lnTo>
                <a:lnTo>
                  <a:pt x="618" y="1164"/>
                </a:lnTo>
                <a:lnTo>
                  <a:pt x="642" y="1140"/>
                </a:lnTo>
                <a:lnTo>
                  <a:pt x="654" y="1134"/>
                </a:lnTo>
                <a:lnTo>
                  <a:pt x="666" y="1122"/>
                </a:lnTo>
                <a:lnTo>
                  <a:pt x="684" y="1122"/>
                </a:lnTo>
                <a:lnTo>
                  <a:pt x="684" y="1134"/>
                </a:lnTo>
                <a:lnTo>
                  <a:pt x="690" y="1140"/>
                </a:lnTo>
                <a:lnTo>
                  <a:pt x="708" y="1140"/>
                </a:lnTo>
                <a:lnTo>
                  <a:pt x="732" y="1128"/>
                </a:lnTo>
                <a:lnTo>
                  <a:pt x="744" y="1128"/>
                </a:lnTo>
                <a:lnTo>
                  <a:pt x="756" y="1122"/>
                </a:lnTo>
                <a:lnTo>
                  <a:pt x="762" y="1116"/>
                </a:lnTo>
                <a:lnTo>
                  <a:pt x="768" y="1116"/>
                </a:lnTo>
                <a:lnTo>
                  <a:pt x="804" y="1128"/>
                </a:lnTo>
                <a:lnTo>
                  <a:pt x="822" y="1110"/>
                </a:lnTo>
                <a:lnTo>
                  <a:pt x="834" y="1110"/>
                </a:lnTo>
                <a:lnTo>
                  <a:pt x="852" y="1104"/>
                </a:lnTo>
                <a:lnTo>
                  <a:pt x="870" y="1104"/>
                </a:lnTo>
                <a:lnTo>
                  <a:pt x="894" y="1092"/>
                </a:lnTo>
                <a:lnTo>
                  <a:pt x="918" y="1068"/>
                </a:lnTo>
                <a:lnTo>
                  <a:pt x="942" y="1056"/>
                </a:lnTo>
                <a:lnTo>
                  <a:pt x="972" y="1056"/>
                </a:lnTo>
                <a:lnTo>
                  <a:pt x="978" y="1044"/>
                </a:lnTo>
                <a:lnTo>
                  <a:pt x="1014" y="1044"/>
                </a:lnTo>
                <a:lnTo>
                  <a:pt x="1026" y="1038"/>
                </a:lnTo>
                <a:lnTo>
                  <a:pt x="1032" y="1038"/>
                </a:lnTo>
                <a:lnTo>
                  <a:pt x="1038" y="1032"/>
                </a:lnTo>
                <a:lnTo>
                  <a:pt x="1050" y="1032"/>
                </a:lnTo>
                <a:lnTo>
                  <a:pt x="1086" y="1020"/>
                </a:lnTo>
                <a:lnTo>
                  <a:pt x="1110" y="1008"/>
                </a:lnTo>
                <a:lnTo>
                  <a:pt x="1122" y="996"/>
                </a:lnTo>
                <a:lnTo>
                  <a:pt x="1134" y="990"/>
                </a:lnTo>
                <a:lnTo>
                  <a:pt x="1140" y="984"/>
                </a:lnTo>
                <a:lnTo>
                  <a:pt x="1206" y="972"/>
                </a:lnTo>
                <a:lnTo>
                  <a:pt x="1260" y="942"/>
                </a:lnTo>
                <a:lnTo>
                  <a:pt x="1296" y="942"/>
                </a:lnTo>
                <a:lnTo>
                  <a:pt x="1314" y="936"/>
                </a:lnTo>
                <a:lnTo>
                  <a:pt x="1326" y="936"/>
                </a:lnTo>
                <a:lnTo>
                  <a:pt x="1338" y="930"/>
                </a:lnTo>
                <a:lnTo>
                  <a:pt x="1368" y="900"/>
                </a:lnTo>
                <a:lnTo>
                  <a:pt x="1380" y="900"/>
                </a:lnTo>
                <a:lnTo>
                  <a:pt x="1404" y="888"/>
                </a:lnTo>
                <a:lnTo>
                  <a:pt x="1416" y="888"/>
                </a:lnTo>
                <a:lnTo>
                  <a:pt x="1428" y="882"/>
                </a:lnTo>
                <a:lnTo>
                  <a:pt x="1434" y="876"/>
                </a:lnTo>
                <a:lnTo>
                  <a:pt x="1434" y="864"/>
                </a:lnTo>
                <a:lnTo>
                  <a:pt x="1422" y="864"/>
                </a:lnTo>
                <a:lnTo>
                  <a:pt x="1428" y="858"/>
                </a:lnTo>
                <a:lnTo>
                  <a:pt x="1452" y="846"/>
                </a:lnTo>
                <a:lnTo>
                  <a:pt x="1458" y="840"/>
                </a:lnTo>
                <a:lnTo>
                  <a:pt x="1470" y="834"/>
                </a:lnTo>
                <a:lnTo>
                  <a:pt x="1476" y="828"/>
                </a:lnTo>
                <a:lnTo>
                  <a:pt x="1488" y="828"/>
                </a:lnTo>
                <a:lnTo>
                  <a:pt x="1500" y="822"/>
                </a:lnTo>
                <a:lnTo>
                  <a:pt x="1512" y="822"/>
                </a:lnTo>
                <a:lnTo>
                  <a:pt x="1518" y="816"/>
                </a:lnTo>
                <a:lnTo>
                  <a:pt x="1524" y="816"/>
                </a:lnTo>
                <a:lnTo>
                  <a:pt x="1596" y="786"/>
                </a:lnTo>
                <a:lnTo>
                  <a:pt x="1590" y="768"/>
                </a:lnTo>
                <a:lnTo>
                  <a:pt x="1602" y="768"/>
                </a:lnTo>
                <a:lnTo>
                  <a:pt x="1608" y="774"/>
                </a:lnTo>
                <a:lnTo>
                  <a:pt x="1626" y="774"/>
                </a:lnTo>
                <a:lnTo>
                  <a:pt x="1638" y="762"/>
                </a:lnTo>
                <a:lnTo>
                  <a:pt x="1650" y="762"/>
                </a:lnTo>
                <a:lnTo>
                  <a:pt x="1674" y="750"/>
                </a:lnTo>
                <a:lnTo>
                  <a:pt x="1680" y="744"/>
                </a:lnTo>
                <a:lnTo>
                  <a:pt x="1704" y="732"/>
                </a:lnTo>
                <a:lnTo>
                  <a:pt x="1740" y="720"/>
                </a:lnTo>
                <a:lnTo>
                  <a:pt x="1770" y="708"/>
                </a:lnTo>
                <a:lnTo>
                  <a:pt x="1794" y="702"/>
                </a:lnTo>
                <a:lnTo>
                  <a:pt x="1812" y="702"/>
                </a:lnTo>
                <a:lnTo>
                  <a:pt x="1818" y="708"/>
                </a:lnTo>
                <a:lnTo>
                  <a:pt x="1842" y="720"/>
                </a:lnTo>
                <a:lnTo>
                  <a:pt x="1848" y="726"/>
                </a:lnTo>
                <a:lnTo>
                  <a:pt x="1812" y="726"/>
                </a:lnTo>
                <a:lnTo>
                  <a:pt x="1794" y="714"/>
                </a:lnTo>
                <a:lnTo>
                  <a:pt x="1758" y="738"/>
                </a:lnTo>
                <a:lnTo>
                  <a:pt x="1728" y="738"/>
                </a:lnTo>
                <a:lnTo>
                  <a:pt x="1722" y="744"/>
                </a:lnTo>
                <a:lnTo>
                  <a:pt x="1710" y="750"/>
                </a:lnTo>
                <a:lnTo>
                  <a:pt x="1704" y="762"/>
                </a:lnTo>
                <a:lnTo>
                  <a:pt x="1692" y="768"/>
                </a:lnTo>
                <a:lnTo>
                  <a:pt x="1686" y="774"/>
                </a:lnTo>
                <a:lnTo>
                  <a:pt x="1680" y="774"/>
                </a:lnTo>
                <a:lnTo>
                  <a:pt x="1668" y="780"/>
                </a:lnTo>
                <a:lnTo>
                  <a:pt x="1656" y="780"/>
                </a:lnTo>
                <a:lnTo>
                  <a:pt x="1638" y="786"/>
                </a:lnTo>
                <a:lnTo>
                  <a:pt x="1614" y="798"/>
                </a:lnTo>
                <a:lnTo>
                  <a:pt x="1614" y="804"/>
                </a:lnTo>
                <a:lnTo>
                  <a:pt x="1620" y="810"/>
                </a:lnTo>
                <a:lnTo>
                  <a:pt x="1632" y="816"/>
                </a:lnTo>
                <a:lnTo>
                  <a:pt x="1650" y="816"/>
                </a:lnTo>
                <a:lnTo>
                  <a:pt x="1644" y="816"/>
                </a:lnTo>
                <a:lnTo>
                  <a:pt x="1638" y="822"/>
                </a:lnTo>
                <a:lnTo>
                  <a:pt x="1632" y="822"/>
                </a:lnTo>
                <a:lnTo>
                  <a:pt x="1620" y="828"/>
                </a:lnTo>
                <a:lnTo>
                  <a:pt x="1572" y="828"/>
                </a:lnTo>
                <a:lnTo>
                  <a:pt x="1566" y="834"/>
                </a:lnTo>
                <a:lnTo>
                  <a:pt x="1560" y="834"/>
                </a:lnTo>
                <a:lnTo>
                  <a:pt x="1560" y="846"/>
                </a:lnTo>
                <a:lnTo>
                  <a:pt x="1572" y="858"/>
                </a:lnTo>
                <a:lnTo>
                  <a:pt x="1584" y="858"/>
                </a:lnTo>
                <a:lnTo>
                  <a:pt x="1596" y="852"/>
                </a:lnTo>
                <a:lnTo>
                  <a:pt x="1638" y="834"/>
                </a:lnTo>
                <a:lnTo>
                  <a:pt x="1680" y="810"/>
                </a:lnTo>
                <a:lnTo>
                  <a:pt x="1722" y="798"/>
                </a:lnTo>
                <a:lnTo>
                  <a:pt x="1788" y="798"/>
                </a:lnTo>
                <a:lnTo>
                  <a:pt x="1818" y="792"/>
                </a:lnTo>
                <a:lnTo>
                  <a:pt x="1824" y="786"/>
                </a:lnTo>
                <a:lnTo>
                  <a:pt x="1848" y="774"/>
                </a:lnTo>
                <a:lnTo>
                  <a:pt x="1854" y="762"/>
                </a:lnTo>
                <a:lnTo>
                  <a:pt x="1866" y="756"/>
                </a:lnTo>
                <a:lnTo>
                  <a:pt x="1872" y="750"/>
                </a:lnTo>
                <a:lnTo>
                  <a:pt x="1866" y="738"/>
                </a:lnTo>
                <a:lnTo>
                  <a:pt x="1878" y="732"/>
                </a:lnTo>
                <a:lnTo>
                  <a:pt x="1908" y="720"/>
                </a:lnTo>
                <a:lnTo>
                  <a:pt x="1944" y="714"/>
                </a:lnTo>
                <a:lnTo>
                  <a:pt x="1962" y="708"/>
                </a:lnTo>
                <a:lnTo>
                  <a:pt x="1968" y="708"/>
                </a:lnTo>
                <a:lnTo>
                  <a:pt x="1980" y="720"/>
                </a:lnTo>
                <a:lnTo>
                  <a:pt x="1980" y="726"/>
                </a:lnTo>
                <a:lnTo>
                  <a:pt x="2046" y="702"/>
                </a:lnTo>
                <a:lnTo>
                  <a:pt x="2004" y="738"/>
                </a:lnTo>
                <a:lnTo>
                  <a:pt x="2022" y="744"/>
                </a:lnTo>
                <a:lnTo>
                  <a:pt x="2022" y="762"/>
                </a:lnTo>
                <a:lnTo>
                  <a:pt x="2028" y="762"/>
                </a:lnTo>
                <a:lnTo>
                  <a:pt x="2034" y="756"/>
                </a:lnTo>
                <a:lnTo>
                  <a:pt x="2094" y="726"/>
                </a:lnTo>
                <a:lnTo>
                  <a:pt x="2082" y="732"/>
                </a:lnTo>
                <a:lnTo>
                  <a:pt x="2076" y="744"/>
                </a:lnTo>
                <a:lnTo>
                  <a:pt x="2064" y="750"/>
                </a:lnTo>
                <a:lnTo>
                  <a:pt x="2058" y="762"/>
                </a:lnTo>
                <a:lnTo>
                  <a:pt x="2046" y="774"/>
                </a:lnTo>
                <a:lnTo>
                  <a:pt x="2052" y="780"/>
                </a:lnTo>
                <a:lnTo>
                  <a:pt x="2064" y="780"/>
                </a:lnTo>
                <a:lnTo>
                  <a:pt x="2076" y="786"/>
                </a:lnTo>
                <a:lnTo>
                  <a:pt x="2106" y="786"/>
                </a:lnTo>
                <a:lnTo>
                  <a:pt x="2208" y="798"/>
                </a:lnTo>
                <a:lnTo>
                  <a:pt x="2238" y="780"/>
                </a:lnTo>
                <a:lnTo>
                  <a:pt x="2232" y="786"/>
                </a:lnTo>
                <a:lnTo>
                  <a:pt x="2232" y="810"/>
                </a:lnTo>
                <a:lnTo>
                  <a:pt x="2298" y="810"/>
                </a:lnTo>
                <a:lnTo>
                  <a:pt x="2334" y="804"/>
                </a:lnTo>
                <a:lnTo>
                  <a:pt x="2328" y="804"/>
                </a:lnTo>
                <a:lnTo>
                  <a:pt x="2322" y="810"/>
                </a:lnTo>
                <a:lnTo>
                  <a:pt x="2310" y="810"/>
                </a:lnTo>
                <a:lnTo>
                  <a:pt x="2286" y="822"/>
                </a:lnTo>
                <a:lnTo>
                  <a:pt x="2280" y="828"/>
                </a:lnTo>
                <a:lnTo>
                  <a:pt x="2280" y="834"/>
                </a:lnTo>
                <a:lnTo>
                  <a:pt x="2292" y="846"/>
                </a:lnTo>
                <a:lnTo>
                  <a:pt x="2304" y="852"/>
                </a:lnTo>
                <a:lnTo>
                  <a:pt x="2310" y="858"/>
                </a:lnTo>
                <a:lnTo>
                  <a:pt x="2310" y="882"/>
                </a:lnTo>
                <a:lnTo>
                  <a:pt x="2316" y="888"/>
                </a:lnTo>
                <a:lnTo>
                  <a:pt x="2316" y="900"/>
                </a:lnTo>
                <a:lnTo>
                  <a:pt x="2322" y="912"/>
                </a:lnTo>
                <a:lnTo>
                  <a:pt x="2358" y="912"/>
                </a:lnTo>
                <a:lnTo>
                  <a:pt x="2370" y="906"/>
                </a:lnTo>
                <a:lnTo>
                  <a:pt x="2388" y="906"/>
                </a:lnTo>
                <a:lnTo>
                  <a:pt x="2382" y="876"/>
                </a:lnTo>
                <a:lnTo>
                  <a:pt x="2400" y="870"/>
                </a:lnTo>
                <a:lnTo>
                  <a:pt x="2412" y="888"/>
                </a:lnTo>
                <a:lnTo>
                  <a:pt x="2442" y="876"/>
                </a:lnTo>
                <a:lnTo>
                  <a:pt x="2430" y="888"/>
                </a:lnTo>
                <a:lnTo>
                  <a:pt x="2430" y="900"/>
                </a:lnTo>
                <a:lnTo>
                  <a:pt x="2424" y="906"/>
                </a:lnTo>
                <a:lnTo>
                  <a:pt x="2424" y="912"/>
                </a:lnTo>
                <a:lnTo>
                  <a:pt x="2430" y="918"/>
                </a:lnTo>
                <a:lnTo>
                  <a:pt x="2436" y="918"/>
                </a:lnTo>
                <a:lnTo>
                  <a:pt x="2448" y="912"/>
                </a:lnTo>
                <a:lnTo>
                  <a:pt x="2454" y="906"/>
                </a:lnTo>
                <a:lnTo>
                  <a:pt x="2460" y="894"/>
                </a:lnTo>
                <a:lnTo>
                  <a:pt x="2466" y="888"/>
                </a:lnTo>
                <a:lnTo>
                  <a:pt x="2472" y="876"/>
                </a:lnTo>
                <a:lnTo>
                  <a:pt x="2502" y="834"/>
                </a:lnTo>
                <a:lnTo>
                  <a:pt x="2478" y="900"/>
                </a:lnTo>
                <a:lnTo>
                  <a:pt x="2484" y="924"/>
                </a:lnTo>
                <a:lnTo>
                  <a:pt x="2520" y="912"/>
                </a:lnTo>
                <a:lnTo>
                  <a:pt x="2496" y="936"/>
                </a:lnTo>
                <a:lnTo>
                  <a:pt x="2520" y="954"/>
                </a:lnTo>
                <a:lnTo>
                  <a:pt x="2502" y="954"/>
                </a:lnTo>
                <a:lnTo>
                  <a:pt x="2502" y="972"/>
                </a:lnTo>
                <a:lnTo>
                  <a:pt x="2472" y="990"/>
                </a:lnTo>
                <a:lnTo>
                  <a:pt x="2454" y="1002"/>
                </a:lnTo>
                <a:lnTo>
                  <a:pt x="2484" y="1020"/>
                </a:lnTo>
                <a:lnTo>
                  <a:pt x="2478" y="1050"/>
                </a:lnTo>
                <a:lnTo>
                  <a:pt x="2460" y="1068"/>
                </a:lnTo>
                <a:lnTo>
                  <a:pt x="2478" y="1080"/>
                </a:lnTo>
                <a:lnTo>
                  <a:pt x="2460" y="1098"/>
                </a:lnTo>
                <a:lnTo>
                  <a:pt x="2490" y="1098"/>
                </a:lnTo>
                <a:lnTo>
                  <a:pt x="2526" y="1086"/>
                </a:lnTo>
                <a:lnTo>
                  <a:pt x="2496" y="1122"/>
                </a:lnTo>
                <a:lnTo>
                  <a:pt x="2478" y="1140"/>
                </a:lnTo>
                <a:lnTo>
                  <a:pt x="2502" y="1146"/>
                </a:lnTo>
                <a:lnTo>
                  <a:pt x="2454" y="1164"/>
                </a:lnTo>
                <a:lnTo>
                  <a:pt x="2436" y="1176"/>
                </a:lnTo>
                <a:lnTo>
                  <a:pt x="2454" y="1188"/>
                </a:lnTo>
                <a:lnTo>
                  <a:pt x="2454" y="1200"/>
                </a:lnTo>
                <a:lnTo>
                  <a:pt x="2472" y="1188"/>
                </a:lnTo>
                <a:lnTo>
                  <a:pt x="2490" y="1182"/>
                </a:lnTo>
                <a:lnTo>
                  <a:pt x="2502" y="1170"/>
                </a:lnTo>
                <a:lnTo>
                  <a:pt x="2514" y="1164"/>
                </a:lnTo>
                <a:lnTo>
                  <a:pt x="2532" y="1146"/>
                </a:lnTo>
                <a:lnTo>
                  <a:pt x="2538" y="1134"/>
                </a:lnTo>
                <a:lnTo>
                  <a:pt x="2538" y="1122"/>
                </a:lnTo>
                <a:lnTo>
                  <a:pt x="2550" y="1116"/>
                </a:lnTo>
                <a:lnTo>
                  <a:pt x="2562" y="1104"/>
                </a:lnTo>
                <a:lnTo>
                  <a:pt x="2574" y="1098"/>
                </a:lnTo>
                <a:lnTo>
                  <a:pt x="2574" y="1086"/>
                </a:lnTo>
                <a:lnTo>
                  <a:pt x="2568" y="1080"/>
                </a:lnTo>
                <a:lnTo>
                  <a:pt x="2562" y="1080"/>
                </a:lnTo>
                <a:close/>
                <a:moveTo>
                  <a:pt x="2394" y="1056"/>
                </a:moveTo>
                <a:lnTo>
                  <a:pt x="2400" y="1062"/>
                </a:lnTo>
                <a:lnTo>
                  <a:pt x="2418" y="1062"/>
                </a:lnTo>
                <a:lnTo>
                  <a:pt x="2436" y="1044"/>
                </a:lnTo>
                <a:lnTo>
                  <a:pt x="2460" y="1038"/>
                </a:lnTo>
                <a:lnTo>
                  <a:pt x="2454" y="1020"/>
                </a:lnTo>
                <a:lnTo>
                  <a:pt x="2430" y="1020"/>
                </a:lnTo>
                <a:lnTo>
                  <a:pt x="2418" y="1026"/>
                </a:lnTo>
                <a:lnTo>
                  <a:pt x="2412" y="1032"/>
                </a:lnTo>
                <a:lnTo>
                  <a:pt x="2406" y="1044"/>
                </a:lnTo>
                <a:lnTo>
                  <a:pt x="2394" y="1050"/>
                </a:lnTo>
                <a:lnTo>
                  <a:pt x="2394" y="1056"/>
                </a:lnTo>
                <a:close/>
                <a:moveTo>
                  <a:pt x="2376" y="984"/>
                </a:moveTo>
                <a:lnTo>
                  <a:pt x="2358" y="984"/>
                </a:lnTo>
                <a:lnTo>
                  <a:pt x="2346" y="990"/>
                </a:lnTo>
                <a:lnTo>
                  <a:pt x="2334" y="1002"/>
                </a:lnTo>
                <a:lnTo>
                  <a:pt x="2334" y="1014"/>
                </a:lnTo>
                <a:lnTo>
                  <a:pt x="2322" y="1026"/>
                </a:lnTo>
                <a:lnTo>
                  <a:pt x="2322" y="1044"/>
                </a:lnTo>
                <a:lnTo>
                  <a:pt x="2310" y="1056"/>
                </a:lnTo>
                <a:lnTo>
                  <a:pt x="2310" y="1074"/>
                </a:lnTo>
                <a:lnTo>
                  <a:pt x="2316" y="1080"/>
                </a:lnTo>
                <a:lnTo>
                  <a:pt x="2322" y="1074"/>
                </a:lnTo>
                <a:lnTo>
                  <a:pt x="2328" y="1062"/>
                </a:lnTo>
                <a:lnTo>
                  <a:pt x="2340" y="1050"/>
                </a:lnTo>
                <a:lnTo>
                  <a:pt x="2352" y="1044"/>
                </a:lnTo>
                <a:lnTo>
                  <a:pt x="2376" y="1020"/>
                </a:lnTo>
                <a:lnTo>
                  <a:pt x="2382" y="1008"/>
                </a:lnTo>
                <a:lnTo>
                  <a:pt x="2382" y="990"/>
                </a:lnTo>
                <a:lnTo>
                  <a:pt x="2376" y="984"/>
                </a:lnTo>
                <a:close/>
                <a:moveTo>
                  <a:pt x="786" y="810"/>
                </a:moveTo>
                <a:lnTo>
                  <a:pt x="798" y="810"/>
                </a:lnTo>
                <a:lnTo>
                  <a:pt x="834" y="798"/>
                </a:lnTo>
                <a:lnTo>
                  <a:pt x="858" y="786"/>
                </a:lnTo>
                <a:lnTo>
                  <a:pt x="864" y="780"/>
                </a:lnTo>
                <a:lnTo>
                  <a:pt x="870" y="780"/>
                </a:lnTo>
                <a:lnTo>
                  <a:pt x="864" y="774"/>
                </a:lnTo>
                <a:lnTo>
                  <a:pt x="828" y="762"/>
                </a:lnTo>
                <a:lnTo>
                  <a:pt x="810" y="762"/>
                </a:lnTo>
                <a:lnTo>
                  <a:pt x="798" y="768"/>
                </a:lnTo>
                <a:lnTo>
                  <a:pt x="792" y="774"/>
                </a:lnTo>
                <a:lnTo>
                  <a:pt x="786" y="768"/>
                </a:lnTo>
                <a:lnTo>
                  <a:pt x="774" y="768"/>
                </a:lnTo>
                <a:lnTo>
                  <a:pt x="768" y="774"/>
                </a:lnTo>
                <a:lnTo>
                  <a:pt x="768" y="804"/>
                </a:lnTo>
                <a:lnTo>
                  <a:pt x="774" y="810"/>
                </a:lnTo>
                <a:lnTo>
                  <a:pt x="786" y="810"/>
                </a:lnTo>
                <a:close/>
                <a:moveTo>
                  <a:pt x="0" y="1332"/>
                </a:moveTo>
                <a:lnTo>
                  <a:pt x="60" y="1320"/>
                </a:lnTo>
                <a:lnTo>
                  <a:pt x="72" y="1302"/>
                </a:lnTo>
                <a:lnTo>
                  <a:pt x="132" y="1296"/>
                </a:lnTo>
                <a:lnTo>
                  <a:pt x="114" y="1272"/>
                </a:lnTo>
                <a:lnTo>
                  <a:pt x="0" y="1332"/>
                </a:lnTo>
                <a:close/>
                <a:moveTo>
                  <a:pt x="1362" y="954"/>
                </a:moveTo>
                <a:lnTo>
                  <a:pt x="1350" y="954"/>
                </a:lnTo>
                <a:lnTo>
                  <a:pt x="1338" y="960"/>
                </a:lnTo>
                <a:lnTo>
                  <a:pt x="1332" y="954"/>
                </a:lnTo>
                <a:lnTo>
                  <a:pt x="1314" y="954"/>
                </a:lnTo>
                <a:lnTo>
                  <a:pt x="1314" y="978"/>
                </a:lnTo>
                <a:lnTo>
                  <a:pt x="1290" y="996"/>
                </a:lnTo>
                <a:lnTo>
                  <a:pt x="1290" y="972"/>
                </a:lnTo>
                <a:lnTo>
                  <a:pt x="1278" y="966"/>
                </a:lnTo>
                <a:lnTo>
                  <a:pt x="1272" y="966"/>
                </a:lnTo>
                <a:lnTo>
                  <a:pt x="1248" y="978"/>
                </a:lnTo>
                <a:lnTo>
                  <a:pt x="1242" y="978"/>
                </a:lnTo>
                <a:lnTo>
                  <a:pt x="1230" y="990"/>
                </a:lnTo>
                <a:lnTo>
                  <a:pt x="1224" y="1002"/>
                </a:lnTo>
                <a:lnTo>
                  <a:pt x="1218" y="1008"/>
                </a:lnTo>
                <a:lnTo>
                  <a:pt x="1218" y="1014"/>
                </a:lnTo>
                <a:lnTo>
                  <a:pt x="1224" y="1014"/>
                </a:lnTo>
                <a:lnTo>
                  <a:pt x="1230" y="1020"/>
                </a:lnTo>
                <a:lnTo>
                  <a:pt x="1278" y="1020"/>
                </a:lnTo>
                <a:lnTo>
                  <a:pt x="1296" y="1014"/>
                </a:lnTo>
                <a:lnTo>
                  <a:pt x="1308" y="1014"/>
                </a:lnTo>
                <a:lnTo>
                  <a:pt x="1320" y="1008"/>
                </a:lnTo>
                <a:lnTo>
                  <a:pt x="1320" y="996"/>
                </a:lnTo>
                <a:lnTo>
                  <a:pt x="1350" y="990"/>
                </a:lnTo>
                <a:lnTo>
                  <a:pt x="1350" y="984"/>
                </a:lnTo>
                <a:lnTo>
                  <a:pt x="1386" y="978"/>
                </a:lnTo>
                <a:lnTo>
                  <a:pt x="1398" y="954"/>
                </a:lnTo>
                <a:lnTo>
                  <a:pt x="1380" y="960"/>
                </a:lnTo>
                <a:lnTo>
                  <a:pt x="1374" y="954"/>
                </a:lnTo>
                <a:lnTo>
                  <a:pt x="1362" y="954"/>
                </a:lnTo>
                <a:close/>
                <a:moveTo>
                  <a:pt x="162" y="1290"/>
                </a:moveTo>
                <a:lnTo>
                  <a:pt x="204" y="1290"/>
                </a:lnTo>
                <a:lnTo>
                  <a:pt x="240" y="1260"/>
                </a:lnTo>
                <a:lnTo>
                  <a:pt x="228" y="1242"/>
                </a:lnTo>
                <a:lnTo>
                  <a:pt x="162" y="1290"/>
                </a:lnTo>
                <a:close/>
                <a:moveTo>
                  <a:pt x="2466" y="1140"/>
                </a:moveTo>
                <a:lnTo>
                  <a:pt x="2472" y="1128"/>
                </a:lnTo>
                <a:lnTo>
                  <a:pt x="2454" y="1110"/>
                </a:lnTo>
                <a:lnTo>
                  <a:pt x="2448" y="1110"/>
                </a:lnTo>
                <a:lnTo>
                  <a:pt x="2436" y="1122"/>
                </a:lnTo>
                <a:lnTo>
                  <a:pt x="2430" y="1134"/>
                </a:lnTo>
                <a:lnTo>
                  <a:pt x="2424" y="1152"/>
                </a:lnTo>
                <a:lnTo>
                  <a:pt x="2418" y="1164"/>
                </a:lnTo>
                <a:lnTo>
                  <a:pt x="2418" y="1176"/>
                </a:lnTo>
                <a:lnTo>
                  <a:pt x="2436" y="1158"/>
                </a:lnTo>
                <a:lnTo>
                  <a:pt x="2454" y="1158"/>
                </a:lnTo>
                <a:lnTo>
                  <a:pt x="2460" y="1152"/>
                </a:lnTo>
                <a:lnTo>
                  <a:pt x="2466" y="1140"/>
                </a:lnTo>
                <a:close/>
                <a:moveTo>
                  <a:pt x="1428" y="912"/>
                </a:moveTo>
                <a:lnTo>
                  <a:pt x="1404" y="924"/>
                </a:lnTo>
                <a:lnTo>
                  <a:pt x="1386" y="942"/>
                </a:lnTo>
                <a:lnTo>
                  <a:pt x="1386" y="948"/>
                </a:lnTo>
                <a:lnTo>
                  <a:pt x="1398" y="954"/>
                </a:lnTo>
                <a:lnTo>
                  <a:pt x="1410" y="954"/>
                </a:lnTo>
                <a:lnTo>
                  <a:pt x="1422" y="948"/>
                </a:lnTo>
                <a:lnTo>
                  <a:pt x="1428" y="948"/>
                </a:lnTo>
                <a:lnTo>
                  <a:pt x="1440" y="942"/>
                </a:lnTo>
                <a:lnTo>
                  <a:pt x="1446" y="930"/>
                </a:lnTo>
                <a:lnTo>
                  <a:pt x="1470" y="930"/>
                </a:lnTo>
                <a:lnTo>
                  <a:pt x="1470" y="924"/>
                </a:lnTo>
                <a:lnTo>
                  <a:pt x="1458" y="912"/>
                </a:lnTo>
                <a:lnTo>
                  <a:pt x="1452" y="912"/>
                </a:lnTo>
                <a:lnTo>
                  <a:pt x="1440" y="906"/>
                </a:lnTo>
                <a:lnTo>
                  <a:pt x="1428" y="912"/>
                </a:lnTo>
                <a:close/>
                <a:moveTo>
                  <a:pt x="498" y="1164"/>
                </a:moveTo>
                <a:lnTo>
                  <a:pt x="486" y="1164"/>
                </a:lnTo>
                <a:lnTo>
                  <a:pt x="474" y="1170"/>
                </a:lnTo>
                <a:lnTo>
                  <a:pt x="462" y="1170"/>
                </a:lnTo>
                <a:lnTo>
                  <a:pt x="450" y="1176"/>
                </a:lnTo>
                <a:lnTo>
                  <a:pt x="444" y="1182"/>
                </a:lnTo>
                <a:lnTo>
                  <a:pt x="432" y="1182"/>
                </a:lnTo>
                <a:lnTo>
                  <a:pt x="426" y="1188"/>
                </a:lnTo>
                <a:lnTo>
                  <a:pt x="414" y="1188"/>
                </a:lnTo>
                <a:lnTo>
                  <a:pt x="390" y="1200"/>
                </a:lnTo>
                <a:lnTo>
                  <a:pt x="384" y="1206"/>
                </a:lnTo>
                <a:lnTo>
                  <a:pt x="384" y="1218"/>
                </a:lnTo>
                <a:lnTo>
                  <a:pt x="402" y="1218"/>
                </a:lnTo>
                <a:lnTo>
                  <a:pt x="420" y="1212"/>
                </a:lnTo>
                <a:lnTo>
                  <a:pt x="432" y="1206"/>
                </a:lnTo>
                <a:lnTo>
                  <a:pt x="504" y="1206"/>
                </a:lnTo>
                <a:lnTo>
                  <a:pt x="510" y="1200"/>
                </a:lnTo>
                <a:lnTo>
                  <a:pt x="510" y="1176"/>
                </a:lnTo>
                <a:lnTo>
                  <a:pt x="498" y="1164"/>
                </a:lnTo>
                <a:close/>
                <a:moveTo>
                  <a:pt x="330" y="1242"/>
                </a:moveTo>
                <a:lnTo>
                  <a:pt x="330" y="1224"/>
                </a:lnTo>
                <a:lnTo>
                  <a:pt x="276" y="1242"/>
                </a:lnTo>
                <a:lnTo>
                  <a:pt x="330" y="1242"/>
                </a:lnTo>
                <a:close/>
              </a:path>
            </a:pathLst>
          </a:custGeom>
          <a:solidFill>
            <a:srgbClr val="FFDC8B"/>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USA" descr="© INSCALE GmbH, 05.05.2010&#10;http://www.presentationload.com/">
            <a:extLst>
              <a:ext uri="{FF2B5EF4-FFF2-40B4-BE49-F238E27FC236}">
                <a16:creationId xmlns:a16="http://schemas.microsoft.com/office/drawing/2014/main" id="{0D87F1D9-551D-4B12-8E16-68716064DE63}"/>
              </a:ext>
            </a:extLst>
          </p:cNvPr>
          <p:cNvSpPr>
            <a:spLocks noEditPoints="1"/>
          </p:cNvSpPr>
          <p:nvPr/>
        </p:nvSpPr>
        <p:spPr bwMode="gray">
          <a:xfrm>
            <a:off x="1854633" y="2483648"/>
            <a:ext cx="1847760" cy="916505"/>
          </a:xfrm>
          <a:custGeom>
            <a:avLst/>
            <a:gdLst>
              <a:gd name="T0" fmla="*/ 2147483647 w 3918"/>
              <a:gd name="T1" fmla="*/ 2147483647 h 1944"/>
              <a:gd name="T2" fmla="*/ 2147483647 w 3918"/>
              <a:gd name="T3" fmla="*/ 2147483647 h 1944"/>
              <a:gd name="T4" fmla="*/ 2147483647 w 3918"/>
              <a:gd name="T5" fmla="*/ 2147483647 h 1944"/>
              <a:gd name="T6" fmla="*/ 2147483647 w 3918"/>
              <a:gd name="T7" fmla="*/ 2147483647 h 1944"/>
              <a:gd name="T8" fmla="*/ 2147483647 w 3918"/>
              <a:gd name="T9" fmla="*/ 2147483647 h 1944"/>
              <a:gd name="T10" fmla="*/ 2147483647 w 3918"/>
              <a:gd name="T11" fmla="*/ 2147483647 h 1944"/>
              <a:gd name="T12" fmla="*/ 2147483647 w 3918"/>
              <a:gd name="T13" fmla="*/ 2147483647 h 1944"/>
              <a:gd name="T14" fmla="*/ 2147483647 w 3918"/>
              <a:gd name="T15" fmla="*/ 2147483647 h 1944"/>
              <a:gd name="T16" fmla="*/ 2147483647 w 3918"/>
              <a:gd name="T17" fmla="*/ 2147483647 h 1944"/>
              <a:gd name="T18" fmla="*/ 2147483647 w 3918"/>
              <a:gd name="T19" fmla="*/ 2147483647 h 1944"/>
              <a:gd name="T20" fmla="*/ 2147483647 w 3918"/>
              <a:gd name="T21" fmla="*/ 2147483647 h 1944"/>
              <a:gd name="T22" fmla="*/ 2147483647 w 3918"/>
              <a:gd name="T23" fmla="*/ 2147483647 h 1944"/>
              <a:gd name="T24" fmla="*/ 2147483647 w 3918"/>
              <a:gd name="T25" fmla="*/ 2147483647 h 1944"/>
              <a:gd name="T26" fmla="*/ 2147483647 w 3918"/>
              <a:gd name="T27" fmla="*/ 2147483647 h 1944"/>
              <a:gd name="T28" fmla="*/ 2147483647 w 3918"/>
              <a:gd name="T29" fmla="*/ 2147483647 h 1944"/>
              <a:gd name="T30" fmla="*/ 2147483647 w 3918"/>
              <a:gd name="T31" fmla="*/ 2147483647 h 1944"/>
              <a:gd name="T32" fmla="*/ 2147483647 w 3918"/>
              <a:gd name="T33" fmla="*/ 2147483647 h 1944"/>
              <a:gd name="T34" fmla="*/ 2147483647 w 3918"/>
              <a:gd name="T35" fmla="*/ 2147483647 h 1944"/>
              <a:gd name="T36" fmla="*/ 2147483647 w 3918"/>
              <a:gd name="T37" fmla="*/ 2147483647 h 1944"/>
              <a:gd name="T38" fmla="*/ 2147483647 w 3918"/>
              <a:gd name="T39" fmla="*/ 2147483647 h 1944"/>
              <a:gd name="T40" fmla="*/ 2147483647 w 3918"/>
              <a:gd name="T41" fmla="*/ 2147483647 h 1944"/>
              <a:gd name="T42" fmla="*/ 2147483647 w 3918"/>
              <a:gd name="T43" fmla="*/ 2147483647 h 1944"/>
              <a:gd name="T44" fmla="*/ 2147483647 w 3918"/>
              <a:gd name="T45" fmla="*/ 2147483647 h 1944"/>
              <a:gd name="T46" fmla="*/ 2147483647 w 3918"/>
              <a:gd name="T47" fmla="*/ 2147483647 h 1944"/>
              <a:gd name="T48" fmla="*/ 2147483647 w 3918"/>
              <a:gd name="T49" fmla="*/ 2147483647 h 1944"/>
              <a:gd name="T50" fmla="*/ 2147483647 w 3918"/>
              <a:gd name="T51" fmla="*/ 2147483647 h 1944"/>
              <a:gd name="T52" fmla="*/ 2147483647 w 3918"/>
              <a:gd name="T53" fmla="*/ 2147483647 h 1944"/>
              <a:gd name="T54" fmla="*/ 2147483647 w 3918"/>
              <a:gd name="T55" fmla="*/ 2147483647 h 1944"/>
              <a:gd name="T56" fmla="*/ 2147483647 w 3918"/>
              <a:gd name="T57" fmla="*/ 2147483647 h 1944"/>
              <a:gd name="T58" fmla="*/ 2147483647 w 3918"/>
              <a:gd name="T59" fmla="*/ 2147483647 h 1944"/>
              <a:gd name="T60" fmla="*/ 2147483647 w 3918"/>
              <a:gd name="T61" fmla="*/ 2147483647 h 1944"/>
              <a:gd name="T62" fmla="*/ 2147483647 w 3918"/>
              <a:gd name="T63" fmla="*/ 2147483647 h 1944"/>
              <a:gd name="T64" fmla="*/ 2147483647 w 3918"/>
              <a:gd name="T65" fmla="*/ 2147483647 h 1944"/>
              <a:gd name="T66" fmla="*/ 2147483647 w 3918"/>
              <a:gd name="T67" fmla="*/ 2147483647 h 1944"/>
              <a:gd name="T68" fmla="*/ 2147483647 w 3918"/>
              <a:gd name="T69" fmla="*/ 2147483647 h 1944"/>
              <a:gd name="T70" fmla="*/ 2147483647 w 3918"/>
              <a:gd name="T71" fmla="*/ 2147483647 h 1944"/>
              <a:gd name="T72" fmla="*/ 2147483647 w 3918"/>
              <a:gd name="T73" fmla="*/ 2147483647 h 1944"/>
              <a:gd name="T74" fmla="*/ 2147483647 w 3918"/>
              <a:gd name="T75" fmla="*/ 2147483647 h 1944"/>
              <a:gd name="T76" fmla="*/ 2147483647 w 3918"/>
              <a:gd name="T77" fmla="*/ 2147483647 h 1944"/>
              <a:gd name="T78" fmla="*/ 2147483647 w 3918"/>
              <a:gd name="T79" fmla="*/ 2147483647 h 1944"/>
              <a:gd name="T80" fmla="*/ 2147483647 w 3918"/>
              <a:gd name="T81" fmla="*/ 2147483647 h 1944"/>
              <a:gd name="T82" fmla="*/ 2147483647 w 3918"/>
              <a:gd name="T83" fmla="*/ 2147483647 h 1944"/>
              <a:gd name="T84" fmla="*/ 2147483647 w 3918"/>
              <a:gd name="T85" fmla="*/ 2147483647 h 1944"/>
              <a:gd name="T86" fmla="*/ 2147483647 w 3918"/>
              <a:gd name="T87" fmla="*/ 2147483647 h 1944"/>
              <a:gd name="T88" fmla="*/ 2147483647 w 3918"/>
              <a:gd name="T89" fmla="*/ 2147483647 h 1944"/>
              <a:gd name="T90" fmla="*/ 2147483647 w 3918"/>
              <a:gd name="T91" fmla="*/ 2147483647 h 1944"/>
              <a:gd name="T92" fmla="*/ 2147483647 w 3918"/>
              <a:gd name="T93" fmla="*/ 2147483647 h 1944"/>
              <a:gd name="T94" fmla="*/ 2147483647 w 3918"/>
              <a:gd name="T95" fmla="*/ 2147483647 h 1944"/>
              <a:gd name="T96" fmla="*/ 2147483647 w 3918"/>
              <a:gd name="T97" fmla="*/ 2147483647 h 1944"/>
              <a:gd name="T98" fmla="*/ 2147483647 w 3918"/>
              <a:gd name="T99" fmla="*/ 2147483647 h 1944"/>
              <a:gd name="T100" fmla="*/ 2147483647 w 3918"/>
              <a:gd name="T101" fmla="*/ 2147483647 h 1944"/>
              <a:gd name="T102" fmla="*/ 2147483647 w 3918"/>
              <a:gd name="T103" fmla="*/ 2147483647 h 1944"/>
              <a:gd name="T104" fmla="*/ 2147483647 w 3918"/>
              <a:gd name="T105" fmla="*/ 2147483647 h 1944"/>
              <a:gd name="T106" fmla="*/ 2147483647 w 3918"/>
              <a:gd name="T107" fmla="*/ 2147483647 h 1944"/>
              <a:gd name="T108" fmla="*/ 2147483647 w 3918"/>
              <a:gd name="T109" fmla="*/ 2147483647 h 1944"/>
              <a:gd name="T110" fmla="*/ 2147483647 w 3918"/>
              <a:gd name="T111" fmla="*/ 2147483647 h 1944"/>
              <a:gd name="T112" fmla="*/ 2147483647 w 3918"/>
              <a:gd name="T113" fmla="*/ 2147483647 h 1944"/>
              <a:gd name="T114" fmla="*/ 2147483647 w 3918"/>
              <a:gd name="T115" fmla="*/ 2147483647 h 1944"/>
              <a:gd name="T116" fmla="*/ 2147483647 w 3918"/>
              <a:gd name="T117" fmla="*/ 2147483647 h 1944"/>
              <a:gd name="T118" fmla="*/ 2147483647 w 3918"/>
              <a:gd name="T119" fmla="*/ 2147483647 h 1944"/>
              <a:gd name="T120" fmla="*/ 2147483647 w 3918"/>
              <a:gd name="T121" fmla="*/ 2147483647 h 1944"/>
              <a:gd name="T122" fmla="*/ 2147483647 w 3918"/>
              <a:gd name="T123" fmla="*/ 2147483647 h 1944"/>
              <a:gd name="T124" fmla="*/ 2147483647 w 3918"/>
              <a:gd name="T125" fmla="*/ 2147483647 h 194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918"/>
              <a:gd name="T190" fmla="*/ 0 h 1944"/>
              <a:gd name="T191" fmla="*/ 3918 w 3918"/>
              <a:gd name="T192" fmla="*/ 1944 h 194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918" h="1944">
                <a:moveTo>
                  <a:pt x="3858" y="168"/>
                </a:moveTo>
                <a:lnTo>
                  <a:pt x="3852" y="168"/>
                </a:lnTo>
                <a:lnTo>
                  <a:pt x="3846" y="162"/>
                </a:lnTo>
                <a:lnTo>
                  <a:pt x="3846" y="156"/>
                </a:lnTo>
                <a:lnTo>
                  <a:pt x="3840" y="150"/>
                </a:lnTo>
                <a:lnTo>
                  <a:pt x="3828" y="150"/>
                </a:lnTo>
                <a:lnTo>
                  <a:pt x="3804" y="174"/>
                </a:lnTo>
                <a:lnTo>
                  <a:pt x="3798" y="186"/>
                </a:lnTo>
                <a:lnTo>
                  <a:pt x="3756" y="210"/>
                </a:lnTo>
                <a:lnTo>
                  <a:pt x="3756" y="234"/>
                </a:lnTo>
                <a:lnTo>
                  <a:pt x="3744" y="246"/>
                </a:lnTo>
                <a:lnTo>
                  <a:pt x="3738" y="246"/>
                </a:lnTo>
                <a:lnTo>
                  <a:pt x="3726" y="258"/>
                </a:lnTo>
                <a:lnTo>
                  <a:pt x="3720" y="270"/>
                </a:lnTo>
                <a:lnTo>
                  <a:pt x="3720" y="294"/>
                </a:lnTo>
                <a:lnTo>
                  <a:pt x="3714" y="294"/>
                </a:lnTo>
                <a:lnTo>
                  <a:pt x="3708" y="288"/>
                </a:lnTo>
                <a:lnTo>
                  <a:pt x="3696" y="288"/>
                </a:lnTo>
                <a:lnTo>
                  <a:pt x="3690" y="294"/>
                </a:lnTo>
                <a:lnTo>
                  <a:pt x="3678" y="300"/>
                </a:lnTo>
                <a:lnTo>
                  <a:pt x="3666" y="312"/>
                </a:lnTo>
                <a:lnTo>
                  <a:pt x="3666" y="318"/>
                </a:lnTo>
                <a:lnTo>
                  <a:pt x="3660" y="318"/>
                </a:lnTo>
                <a:lnTo>
                  <a:pt x="3648" y="324"/>
                </a:lnTo>
                <a:lnTo>
                  <a:pt x="3630" y="324"/>
                </a:lnTo>
                <a:lnTo>
                  <a:pt x="3618" y="336"/>
                </a:lnTo>
                <a:lnTo>
                  <a:pt x="3618" y="342"/>
                </a:lnTo>
                <a:lnTo>
                  <a:pt x="3384" y="342"/>
                </a:lnTo>
                <a:lnTo>
                  <a:pt x="3372" y="354"/>
                </a:lnTo>
                <a:lnTo>
                  <a:pt x="3360" y="360"/>
                </a:lnTo>
                <a:lnTo>
                  <a:pt x="3336" y="384"/>
                </a:lnTo>
                <a:lnTo>
                  <a:pt x="3324" y="390"/>
                </a:lnTo>
                <a:lnTo>
                  <a:pt x="3312" y="402"/>
                </a:lnTo>
                <a:lnTo>
                  <a:pt x="3282" y="402"/>
                </a:lnTo>
                <a:lnTo>
                  <a:pt x="3282" y="408"/>
                </a:lnTo>
                <a:lnTo>
                  <a:pt x="3276" y="408"/>
                </a:lnTo>
                <a:lnTo>
                  <a:pt x="3282" y="414"/>
                </a:lnTo>
                <a:lnTo>
                  <a:pt x="3282" y="420"/>
                </a:lnTo>
                <a:lnTo>
                  <a:pt x="3288" y="426"/>
                </a:lnTo>
                <a:lnTo>
                  <a:pt x="3282" y="432"/>
                </a:lnTo>
                <a:lnTo>
                  <a:pt x="3282" y="438"/>
                </a:lnTo>
                <a:lnTo>
                  <a:pt x="3276" y="444"/>
                </a:lnTo>
                <a:lnTo>
                  <a:pt x="3270" y="456"/>
                </a:lnTo>
                <a:lnTo>
                  <a:pt x="3264" y="462"/>
                </a:lnTo>
                <a:lnTo>
                  <a:pt x="3264" y="468"/>
                </a:lnTo>
                <a:lnTo>
                  <a:pt x="3246" y="468"/>
                </a:lnTo>
                <a:lnTo>
                  <a:pt x="3246" y="474"/>
                </a:lnTo>
                <a:lnTo>
                  <a:pt x="3240" y="474"/>
                </a:lnTo>
                <a:lnTo>
                  <a:pt x="3228" y="480"/>
                </a:lnTo>
                <a:lnTo>
                  <a:pt x="3204" y="480"/>
                </a:lnTo>
                <a:lnTo>
                  <a:pt x="3198" y="474"/>
                </a:lnTo>
                <a:lnTo>
                  <a:pt x="3186" y="486"/>
                </a:lnTo>
                <a:lnTo>
                  <a:pt x="3162" y="486"/>
                </a:lnTo>
                <a:lnTo>
                  <a:pt x="3150" y="480"/>
                </a:lnTo>
                <a:lnTo>
                  <a:pt x="3144" y="474"/>
                </a:lnTo>
                <a:lnTo>
                  <a:pt x="3114" y="474"/>
                </a:lnTo>
                <a:lnTo>
                  <a:pt x="3096" y="486"/>
                </a:lnTo>
                <a:lnTo>
                  <a:pt x="3078" y="492"/>
                </a:lnTo>
                <a:lnTo>
                  <a:pt x="3072" y="492"/>
                </a:lnTo>
                <a:lnTo>
                  <a:pt x="3072" y="516"/>
                </a:lnTo>
                <a:lnTo>
                  <a:pt x="3066" y="522"/>
                </a:lnTo>
                <a:lnTo>
                  <a:pt x="3078" y="522"/>
                </a:lnTo>
                <a:lnTo>
                  <a:pt x="3066" y="528"/>
                </a:lnTo>
                <a:lnTo>
                  <a:pt x="3036" y="546"/>
                </a:lnTo>
                <a:lnTo>
                  <a:pt x="3000" y="564"/>
                </a:lnTo>
                <a:lnTo>
                  <a:pt x="2964" y="576"/>
                </a:lnTo>
                <a:lnTo>
                  <a:pt x="2946" y="588"/>
                </a:lnTo>
                <a:lnTo>
                  <a:pt x="2934" y="594"/>
                </a:lnTo>
                <a:lnTo>
                  <a:pt x="2928" y="594"/>
                </a:lnTo>
                <a:lnTo>
                  <a:pt x="2856" y="618"/>
                </a:lnTo>
                <a:lnTo>
                  <a:pt x="2850" y="624"/>
                </a:lnTo>
                <a:lnTo>
                  <a:pt x="2838" y="624"/>
                </a:lnTo>
                <a:lnTo>
                  <a:pt x="2826" y="630"/>
                </a:lnTo>
                <a:lnTo>
                  <a:pt x="2808" y="630"/>
                </a:lnTo>
                <a:lnTo>
                  <a:pt x="2802" y="636"/>
                </a:lnTo>
                <a:lnTo>
                  <a:pt x="2778" y="636"/>
                </a:lnTo>
                <a:lnTo>
                  <a:pt x="2772" y="630"/>
                </a:lnTo>
                <a:lnTo>
                  <a:pt x="2772" y="624"/>
                </a:lnTo>
                <a:lnTo>
                  <a:pt x="2760" y="624"/>
                </a:lnTo>
                <a:lnTo>
                  <a:pt x="2748" y="618"/>
                </a:lnTo>
                <a:lnTo>
                  <a:pt x="2736" y="606"/>
                </a:lnTo>
                <a:lnTo>
                  <a:pt x="2742" y="606"/>
                </a:lnTo>
                <a:lnTo>
                  <a:pt x="2748" y="600"/>
                </a:lnTo>
                <a:lnTo>
                  <a:pt x="2772" y="588"/>
                </a:lnTo>
                <a:lnTo>
                  <a:pt x="2772" y="582"/>
                </a:lnTo>
                <a:lnTo>
                  <a:pt x="2796" y="558"/>
                </a:lnTo>
                <a:lnTo>
                  <a:pt x="2832" y="540"/>
                </a:lnTo>
                <a:lnTo>
                  <a:pt x="2838" y="540"/>
                </a:lnTo>
                <a:lnTo>
                  <a:pt x="2844" y="534"/>
                </a:lnTo>
                <a:lnTo>
                  <a:pt x="2844" y="510"/>
                </a:lnTo>
                <a:lnTo>
                  <a:pt x="2850" y="504"/>
                </a:lnTo>
                <a:lnTo>
                  <a:pt x="2856" y="492"/>
                </a:lnTo>
                <a:lnTo>
                  <a:pt x="2850" y="486"/>
                </a:lnTo>
                <a:lnTo>
                  <a:pt x="2850" y="480"/>
                </a:lnTo>
                <a:lnTo>
                  <a:pt x="2856" y="468"/>
                </a:lnTo>
                <a:lnTo>
                  <a:pt x="2856" y="444"/>
                </a:lnTo>
                <a:lnTo>
                  <a:pt x="2862" y="432"/>
                </a:lnTo>
                <a:lnTo>
                  <a:pt x="2862" y="426"/>
                </a:lnTo>
                <a:lnTo>
                  <a:pt x="2856" y="420"/>
                </a:lnTo>
                <a:lnTo>
                  <a:pt x="2850" y="420"/>
                </a:lnTo>
                <a:lnTo>
                  <a:pt x="2844" y="426"/>
                </a:lnTo>
                <a:lnTo>
                  <a:pt x="2832" y="426"/>
                </a:lnTo>
                <a:lnTo>
                  <a:pt x="2814" y="444"/>
                </a:lnTo>
                <a:lnTo>
                  <a:pt x="2802" y="450"/>
                </a:lnTo>
                <a:lnTo>
                  <a:pt x="2796" y="456"/>
                </a:lnTo>
                <a:lnTo>
                  <a:pt x="2778" y="456"/>
                </a:lnTo>
                <a:lnTo>
                  <a:pt x="2772" y="450"/>
                </a:lnTo>
                <a:lnTo>
                  <a:pt x="2778" y="444"/>
                </a:lnTo>
                <a:lnTo>
                  <a:pt x="2784" y="432"/>
                </a:lnTo>
                <a:lnTo>
                  <a:pt x="2808" y="420"/>
                </a:lnTo>
                <a:lnTo>
                  <a:pt x="2826" y="402"/>
                </a:lnTo>
                <a:lnTo>
                  <a:pt x="2850" y="390"/>
                </a:lnTo>
                <a:lnTo>
                  <a:pt x="2856" y="384"/>
                </a:lnTo>
                <a:lnTo>
                  <a:pt x="2856" y="366"/>
                </a:lnTo>
                <a:lnTo>
                  <a:pt x="2850" y="360"/>
                </a:lnTo>
                <a:lnTo>
                  <a:pt x="2850" y="348"/>
                </a:lnTo>
                <a:lnTo>
                  <a:pt x="2856" y="348"/>
                </a:lnTo>
                <a:lnTo>
                  <a:pt x="2862" y="342"/>
                </a:lnTo>
                <a:lnTo>
                  <a:pt x="2868" y="330"/>
                </a:lnTo>
                <a:lnTo>
                  <a:pt x="2868" y="318"/>
                </a:lnTo>
                <a:lnTo>
                  <a:pt x="2862" y="312"/>
                </a:lnTo>
                <a:lnTo>
                  <a:pt x="2850" y="312"/>
                </a:lnTo>
                <a:lnTo>
                  <a:pt x="2838" y="306"/>
                </a:lnTo>
                <a:lnTo>
                  <a:pt x="2832" y="306"/>
                </a:lnTo>
                <a:lnTo>
                  <a:pt x="2826" y="294"/>
                </a:lnTo>
                <a:lnTo>
                  <a:pt x="2820" y="288"/>
                </a:lnTo>
                <a:lnTo>
                  <a:pt x="2820" y="282"/>
                </a:lnTo>
                <a:lnTo>
                  <a:pt x="2814" y="288"/>
                </a:lnTo>
                <a:lnTo>
                  <a:pt x="2808" y="288"/>
                </a:lnTo>
                <a:lnTo>
                  <a:pt x="2808" y="264"/>
                </a:lnTo>
                <a:lnTo>
                  <a:pt x="2844" y="270"/>
                </a:lnTo>
                <a:lnTo>
                  <a:pt x="2850" y="264"/>
                </a:lnTo>
                <a:lnTo>
                  <a:pt x="2850" y="246"/>
                </a:lnTo>
                <a:lnTo>
                  <a:pt x="2862" y="246"/>
                </a:lnTo>
                <a:lnTo>
                  <a:pt x="2868" y="228"/>
                </a:lnTo>
                <a:lnTo>
                  <a:pt x="2850" y="228"/>
                </a:lnTo>
                <a:lnTo>
                  <a:pt x="2844" y="240"/>
                </a:lnTo>
                <a:lnTo>
                  <a:pt x="2820" y="228"/>
                </a:lnTo>
                <a:lnTo>
                  <a:pt x="2820" y="210"/>
                </a:lnTo>
                <a:lnTo>
                  <a:pt x="2802" y="210"/>
                </a:lnTo>
                <a:lnTo>
                  <a:pt x="2790" y="216"/>
                </a:lnTo>
                <a:lnTo>
                  <a:pt x="2736" y="216"/>
                </a:lnTo>
                <a:lnTo>
                  <a:pt x="2724" y="222"/>
                </a:lnTo>
                <a:lnTo>
                  <a:pt x="2712" y="222"/>
                </a:lnTo>
                <a:lnTo>
                  <a:pt x="2700" y="228"/>
                </a:lnTo>
                <a:lnTo>
                  <a:pt x="2682" y="228"/>
                </a:lnTo>
                <a:lnTo>
                  <a:pt x="2658" y="216"/>
                </a:lnTo>
                <a:lnTo>
                  <a:pt x="2658" y="210"/>
                </a:lnTo>
                <a:lnTo>
                  <a:pt x="2652" y="204"/>
                </a:lnTo>
                <a:lnTo>
                  <a:pt x="2652" y="198"/>
                </a:lnTo>
                <a:lnTo>
                  <a:pt x="2646" y="192"/>
                </a:lnTo>
                <a:lnTo>
                  <a:pt x="2628" y="192"/>
                </a:lnTo>
                <a:lnTo>
                  <a:pt x="2622" y="198"/>
                </a:lnTo>
                <a:lnTo>
                  <a:pt x="2616" y="198"/>
                </a:lnTo>
                <a:lnTo>
                  <a:pt x="2610" y="192"/>
                </a:lnTo>
                <a:lnTo>
                  <a:pt x="2670" y="162"/>
                </a:lnTo>
                <a:lnTo>
                  <a:pt x="2658" y="150"/>
                </a:lnTo>
                <a:lnTo>
                  <a:pt x="2640" y="150"/>
                </a:lnTo>
                <a:lnTo>
                  <a:pt x="2628" y="162"/>
                </a:lnTo>
                <a:lnTo>
                  <a:pt x="2616" y="168"/>
                </a:lnTo>
                <a:lnTo>
                  <a:pt x="2610" y="174"/>
                </a:lnTo>
                <a:lnTo>
                  <a:pt x="2604" y="174"/>
                </a:lnTo>
                <a:lnTo>
                  <a:pt x="2580" y="186"/>
                </a:lnTo>
                <a:lnTo>
                  <a:pt x="2562" y="192"/>
                </a:lnTo>
                <a:lnTo>
                  <a:pt x="2538" y="204"/>
                </a:lnTo>
                <a:lnTo>
                  <a:pt x="2508" y="204"/>
                </a:lnTo>
                <a:lnTo>
                  <a:pt x="2496" y="216"/>
                </a:lnTo>
                <a:lnTo>
                  <a:pt x="2448" y="216"/>
                </a:lnTo>
                <a:lnTo>
                  <a:pt x="2448" y="210"/>
                </a:lnTo>
                <a:lnTo>
                  <a:pt x="2454" y="204"/>
                </a:lnTo>
                <a:lnTo>
                  <a:pt x="2460" y="204"/>
                </a:lnTo>
                <a:lnTo>
                  <a:pt x="2472" y="192"/>
                </a:lnTo>
                <a:lnTo>
                  <a:pt x="2460" y="192"/>
                </a:lnTo>
                <a:lnTo>
                  <a:pt x="2448" y="198"/>
                </a:lnTo>
                <a:lnTo>
                  <a:pt x="2412" y="198"/>
                </a:lnTo>
                <a:lnTo>
                  <a:pt x="2400" y="204"/>
                </a:lnTo>
                <a:lnTo>
                  <a:pt x="2394" y="210"/>
                </a:lnTo>
                <a:lnTo>
                  <a:pt x="2370" y="210"/>
                </a:lnTo>
                <a:lnTo>
                  <a:pt x="2370" y="198"/>
                </a:lnTo>
                <a:lnTo>
                  <a:pt x="2400" y="180"/>
                </a:lnTo>
                <a:lnTo>
                  <a:pt x="2442" y="168"/>
                </a:lnTo>
                <a:lnTo>
                  <a:pt x="2502" y="138"/>
                </a:lnTo>
                <a:lnTo>
                  <a:pt x="2520" y="126"/>
                </a:lnTo>
                <a:lnTo>
                  <a:pt x="2544" y="120"/>
                </a:lnTo>
                <a:lnTo>
                  <a:pt x="2574" y="114"/>
                </a:lnTo>
                <a:lnTo>
                  <a:pt x="2580" y="114"/>
                </a:lnTo>
                <a:lnTo>
                  <a:pt x="2592" y="108"/>
                </a:lnTo>
                <a:lnTo>
                  <a:pt x="2574" y="108"/>
                </a:lnTo>
                <a:lnTo>
                  <a:pt x="2562" y="102"/>
                </a:lnTo>
                <a:lnTo>
                  <a:pt x="2556" y="102"/>
                </a:lnTo>
                <a:lnTo>
                  <a:pt x="2556" y="96"/>
                </a:lnTo>
                <a:lnTo>
                  <a:pt x="2508" y="102"/>
                </a:lnTo>
                <a:lnTo>
                  <a:pt x="2508" y="84"/>
                </a:lnTo>
                <a:lnTo>
                  <a:pt x="2502" y="90"/>
                </a:lnTo>
                <a:lnTo>
                  <a:pt x="2490" y="96"/>
                </a:lnTo>
                <a:lnTo>
                  <a:pt x="2478" y="108"/>
                </a:lnTo>
                <a:lnTo>
                  <a:pt x="2466" y="108"/>
                </a:lnTo>
                <a:lnTo>
                  <a:pt x="2448" y="90"/>
                </a:lnTo>
                <a:lnTo>
                  <a:pt x="2418" y="90"/>
                </a:lnTo>
                <a:lnTo>
                  <a:pt x="2412" y="84"/>
                </a:lnTo>
                <a:lnTo>
                  <a:pt x="2412" y="78"/>
                </a:lnTo>
                <a:lnTo>
                  <a:pt x="2400" y="66"/>
                </a:lnTo>
                <a:lnTo>
                  <a:pt x="2388" y="60"/>
                </a:lnTo>
                <a:lnTo>
                  <a:pt x="2376" y="60"/>
                </a:lnTo>
                <a:lnTo>
                  <a:pt x="2364" y="72"/>
                </a:lnTo>
                <a:lnTo>
                  <a:pt x="2364" y="78"/>
                </a:lnTo>
                <a:lnTo>
                  <a:pt x="2352" y="78"/>
                </a:lnTo>
                <a:lnTo>
                  <a:pt x="2334" y="60"/>
                </a:lnTo>
                <a:lnTo>
                  <a:pt x="2322" y="60"/>
                </a:lnTo>
                <a:lnTo>
                  <a:pt x="2304" y="54"/>
                </a:lnTo>
                <a:lnTo>
                  <a:pt x="2292" y="48"/>
                </a:lnTo>
                <a:lnTo>
                  <a:pt x="2292" y="36"/>
                </a:lnTo>
                <a:lnTo>
                  <a:pt x="2298" y="24"/>
                </a:lnTo>
                <a:lnTo>
                  <a:pt x="2310" y="12"/>
                </a:lnTo>
                <a:lnTo>
                  <a:pt x="2298" y="0"/>
                </a:lnTo>
                <a:lnTo>
                  <a:pt x="2286" y="6"/>
                </a:lnTo>
                <a:lnTo>
                  <a:pt x="2280" y="12"/>
                </a:lnTo>
                <a:lnTo>
                  <a:pt x="2274" y="24"/>
                </a:lnTo>
                <a:lnTo>
                  <a:pt x="2274" y="30"/>
                </a:lnTo>
                <a:lnTo>
                  <a:pt x="2268" y="42"/>
                </a:lnTo>
                <a:lnTo>
                  <a:pt x="558" y="42"/>
                </a:lnTo>
                <a:lnTo>
                  <a:pt x="552" y="54"/>
                </a:lnTo>
                <a:lnTo>
                  <a:pt x="552" y="60"/>
                </a:lnTo>
                <a:lnTo>
                  <a:pt x="546" y="60"/>
                </a:lnTo>
                <a:lnTo>
                  <a:pt x="546" y="72"/>
                </a:lnTo>
                <a:lnTo>
                  <a:pt x="540" y="84"/>
                </a:lnTo>
                <a:lnTo>
                  <a:pt x="540" y="108"/>
                </a:lnTo>
                <a:lnTo>
                  <a:pt x="510" y="126"/>
                </a:lnTo>
                <a:lnTo>
                  <a:pt x="504" y="144"/>
                </a:lnTo>
                <a:lnTo>
                  <a:pt x="486" y="168"/>
                </a:lnTo>
                <a:lnTo>
                  <a:pt x="438" y="180"/>
                </a:lnTo>
                <a:lnTo>
                  <a:pt x="474" y="162"/>
                </a:lnTo>
                <a:lnTo>
                  <a:pt x="450" y="162"/>
                </a:lnTo>
                <a:lnTo>
                  <a:pt x="456" y="156"/>
                </a:lnTo>
                <a:lnTo>
                  <a:pt x="462" y="144"/>
                </a:lnTo>
                <a:lnTo>
                  <a:pt x="486" y="120"/>
                </a:lnTo>
                <a:lnTo>
                  <a:pt x="492" y="120"/>
                </a:lnTo>
                <a:lnTo>
                  <a:pt x="504" y="108"/>
                </a:lnTo>
                <a:lnTo>
                  <a:pt x="504" y="102"/>
                </a:lnTo>
                <a:lnTo>
                  <a:pt x="456" y="102"/>
                </a:lnTo>
                <a:lnTo>
                  <a:pt x="450" y="96"/>
                </a:lnTo>
                <a:lnTo>
                  <a:pt x="438" y="90"/>
                </a:lnTo>
                <a:lnTo>
                  <a:pt x="432" y="84"/>
                </a:lnTo>
                <a:lnTo>
                  <a:pt x="420" y="78"/>
                </a:lnTo>
                <a:lnTo>
                  <a:pt x="402" y="78"/>
                </a:lnTo>
                <a:lnTo>
                  <a:pt x="390" y="90"/>
                </a:lnTo>
                <a:lnTo>
                  <a:pt x="384" y="102"/>
                </a:lnTo>
                <a:lnTo>
                  <a:pt x="384" y="150"/>
                </a:lnTo>
                <a:lnTo>
                  <a:pt x="378" y="156"/>
                </a:lnTo>
                <a:lnTo>
                  <a:pt x="378" y="162"/>
                </a:lnTo>
                <a:lnTo>
                  <a:pt x="360" y="180"/>
                </a:lnTo>
                <a:lnTo>
                  <a:pt x="390" y="186"/>
                </a:lnTo>
                <a:lnTo>
                  <a:pt x="360" y="192"/>
                </a:lnTo>
                <a:lnTo>
                  <a:pt x="366" y="210"/>
                </a:lnTo>
                <a:lnTo>
                  <a:pt x="348" y="234"/>
                </a:lnTo>
                <a:lnTo>
                  <a:pt x="354" y="234"/>
                </a:lnTo>
                <a:lnTo>
                  <a:pt x="366" y="246"/>
                </a:lnTo>
                <a:lnTo>
                  <a:pt x="372" y="246"/>
                </a:lnTo>
                <a:lnTo>
                  <a:pt x="378" y="252"/>
                </a:lnTo>
                <a:lnTo>
                  <a:pt x="330" y="252"/>
                </a:lnTo>
                <a:lnTo>
                  <a:pt x="324" y="264"/>
                </a:lnTo>
                <a:lnTo>
                  <a:pt x="306" y="282"/>
                </a:lnTo>
                <a:lnTo>
                  <a:pt x="270" y="342"/>
                </a:lnTo>
                <a:lnTo>
                  <a:pt x="258" y="360"/>
                </a:lnTo>
                <a:lnTo>
                  <a:pt x="216" y="402"/>
                </a:lnTo>
                <a:lnTo>
                  <a:pt x="192" y="432"/>
                </a:lnTo>
                <a:lnTo>
                  <a:pt x="174" y="456"/>
                </a:lnTo>
                <a:lnTo>
                  <a:pt x="168" y="462"/>
                </a:lnTo>
                <a:lnTo>
                  <a:pt x="174" y="480"/>
                </a:lnTo>
                <a:lnTo>
                  <a:pt x="168" y="480"/>
                </a:lnTo>
                <a:lnTo>
                  <a:pt x="162" y="486"/>
                </a:lnTo>
                <a:lnTo>
                  <a:pt x="150" y="492"/>
                </a:lnTo>
                <a:lnTo>
                  <a:pt x="126" y="516"/>
                </a:lnTo>
                <a:lnTo>
                  <a:pt x="120" y="534"/>
                </a:lnTo>
                <a:lnTo>
                  <a:pt x="120" y="546"/>
                </a:lnTo>
                <a:lnTo>
                  <a:pt x="102" y="570"/>
                </a:lnTo>
                <a:lnTo>
                  <a:pt x="96" y="618"/>
                </a:lnTo>
                <a:lnTo>
                  <a:pt x="90" y="630"/>
                </a:lnTo>
                <a:lnTo>
                  <a:pt x="72" y="648"/>
                </a:lnTo>
                <a:lnTo>
                  <a:pt x="60" y="672"/>
                </a:lnTo>
                <a:lnTo>
                  <a:pt x="54" y="678"/>
                </a:lnTo>
                <a:lnTo>
                  <a:pt x="42" y="684"/>
                </a:lnTo>
                <a:lnTo>
                  <a:pt x="18" y="708"/>
                </a:lnTo>
                <a:lnTo>
                  <a:pt x="12" y="720"/>
                </a:lnTo>
                <a:lnTo>
                  <a:pt x="18" y="732"/>
                </a:lnTo>
                <a:lnTo>
                  <a:pt x="36" y="750"/>
                </a:lnTo>
                <a:lnTo>
                  <a:pt x="36" y="762"/>
                </a:lnTo>
                <a:lnTo>
                  <a:pt x="30" y="774"/>
                </a:lnTo>
                <a:lnTo>
                  <a:pt x="18" y="786"/>
                </a:lnTo>
                <a:lnTo>
                  <a:pt x="12" y="798"/>
                </a:lnTo>
                <a:lnTo>
                  <a:pt x="6" y="816"/>
                </a:lnTo>
                <a:lnTo>
                  <a:pt x="0" y="828"/>
                </a:lnTo>
                <a:lnTo>
                  <a:pt x="0" y="840"/>
                </a:lnTo>
                <a:lnTo>
                  <a:pt x="6" y="852"/>
                </a:lnTo>
                <a:lnTo>
                  <a:pt x="12" y="870"/>
                </a:lnTo>
                <a:lnTo>
                  <a:pt x="12" y="882"/>
                </a:lnTo>
                <a:lnTo>
                  <a:pt x="18" y="900"/>
                </a:lnTo>
                <a:lnTo>
                  <a:pt x="24" y="906"/>
                </a:lnTo>
                <a:lnTo>
                  <a:pt x="24" y="912"/>
                </a:lnTo>
                <a:lnTo>
                  <a:pt x="48" y="894"/>
                </a:lnTo>
                <a:lnTo>
                  <a:pt x="114" y="900"/>
                </a:lnTo>
                <a:lnTo>
                  <a:pt x="78" y="900"/>
                </a:lnTo>
                <a:lnTo>
                  <a:pt x="66" y="906"/>
                </a:lnTo>
                <a:lnTo>
                  <a:pt x="60" y="906"/>
                </a:lnTo>
                <a:lnTo>
                  <a:pt x="48" y="918"/>
                </a:lnTo>
                <a:lnTo>
                  <a:pt x="48" y="942"/>
                </a:lnTo>
                <a:lnTo>
                  <a:pt x="30" y="924"/>
                </a:lnTo>
                <a:lnTo>
                  <a:pt x="24" y="924"/>
                </a:lnTo>
                <a:lnTo>
                  <a:pt x="18" y="936"/>
                </a:lnTo>
                <a:lnTo>
                  <a:pt x="18" y="942"/>
                </a:lnTo>
                <a:lnTo>
                  <a:pt x="12" y="960"/>
                </a:lnTo>
                <a:lnTo>
                  <a:pt x="12" y="978"/>
                </a:lnTo>
                <a:lnTo>
                  <a:pt x="18" y="984"/>
                </a:lnTo>
                <a:lnTo>
                  <a:pt x="30" y="990"/>
                </a:lnTo>
                <a:lnTo>
                  <a:pt x="42" y="990"/>
                </a:lnTo>
                <a:lnTo>
                  <a:pt x="42" y="1002"/>
                </a:lnTo>
                <a:lnTo>
                  <a:pt x="36" y="1008"/>
                </a:lnTo>
                <a:lnTo>
                  <a:pt x="36" y="1014"/>
                </a:lnTo>
                <a:lnTo>
                  <a:pt x="18" y="1032"/>
                </a:lnTo>
                <a:lnTo>
                  <a:pt x="12" y="1044"/>
                </a:lnTo>
                <a:lnTo>
                  <a:pt x="12" y="1056"/>
                </a:lnTo>
                <a:lnTo>
                  <a:pt x="18" y="1068"/>
                </a:lnTo>
                <a:lnTo>
                  <a:pt x="24" y="1074"/>
                </a:lnTo>
                <a:lnTo>
                  <a:pt x="36" y="1098"/>
                </a:lnTo>
                <a:lnTo>
                  <a:pt x="42" y="1104"/>
                </a:lnTo>
                <a:lnTo>
                  <a:pt x="54" y="1128"/>
                </a:lnTo>
                <a:lnTo>
                  <a:pt x="60" y="1134"/>
                </a:lnTo>
                <a:lnTo>
                  <a:pt x="60" y="1146"/>
                </a:lnTo>
                <a:lnTo>
                  <a:pt x="54" y="1152"/>
                </a:lnTo>
                <a:lnTo>
                  <a:pt x="42" y="1176"/>
                </a:lnTo>
                <a:lnTo>
                  <a:pt x="36" y="1182"/>
                </a:lnTo>
                <a:lnTo>
                  <a:pt x="36" y="1188"/>
                </a:lnTo>
                <a:lnTo>
                  <a:pt x="42" y="1194"/>
                </a:lnTo>
                <a:lnTo>
                  <a:pt x="54" y="1194"/>
                </a:lnTo>
                <a:lnTo>
                  <a:pt x="72" y="1200"/>
                </a:lnTo>
                <a:lnTo>
                  <a:pt x="102" y="1200"/>
                </a:lnTo>
                <a:lnTo>
                  <a:pt x="102" y="1212"/>
                </a:lnTo>
                <a:lnTo>
                  <a:pt x="120" y="1230"/>
                </a:lnTo>
                <a:lnTo>
                  <a:pt x="132" y="1230"/>
                </a:lnTo>
                <a:lnTo>
                  <a:pt x="144" y="1224"/>
                </a:lnTo>
                <a:lnTo>
                  <a:pt x="150" y="1224"/>
                </a:lnTo>
                <a:lnTo>
                  <a:pt x="162" y="1218"/>
                </a:lnTo>
                <a:lnTo>
                  <a:pt x="168" y="1248"/>
                </a:lnTo>
                <a:lnTo>
                  <a:pt x="174" y="1248"/>
                </a:lnTo>
                <a:lnTo>
                  <a:pt x="180" y="1254"/>
                </a:lnTo>
                <a:lnTo>
                  <a:pt x="204" y="1266"/>
                </a:lnTo>
                <a:lnTo>
                  <a:pt x="216" y="1290"/>
                </a:lnTo>
                <a:lnTo>
                  <a:pt x="216" y="1314"/>
                </a:lnTo>
                <a:lnTo>
                  <a:pt x="210" y="1338"/>
                </a:lnTo>
                <a:lnTo>
                  <a:pt x="216" y="1344"/>
                </a:lnTo>
                <a:lnTo>
                  <a:pt x="360" y="1338"/>
                </a:lnTo>
                <a:lnTo>
                  <a:pt x="354" y="1344"/>
                </a:lnTo>
                <a:lnTo>
                  <a:pt x="354" y="1350"/>
                </a:lnTo>
                <a:lnTo>
                  <a:pt x="360" y="1350"/>
                </a:lnTo>
                <a:lnTo>
                  <a:pt x="570" y="1446"/>
                </a:lnTo>
                <a:lnTo>
                  <a:pt x="774" y="1446"/>
                </a:lnTo>
                <a:lnTo>
                  <a:pt x="774" y="1440"/>
                </a:lnTo>
                <a:lnTo>
                  <a:pt x="780" y="1428"/>
                </a:lnTo>
                <a:lnTo>
                  <a:pt x="780" y="1410"/>
                </a:lnTo>
                <a:lnTo>
                  <a:pt x="786" y="1404"/>
                </a:lnTo>
                <a:lnTo>
                  <a:pt x="900" y="1404"/>
                </a:lnTo>
                <a:lnTo>
                  <a:pt x="912" y="1416"/>
                </a:lnTo>
                <a:lnTo>
                  <a:pt x="912" y="1440"/>
                </a:lnTo>
                <a:lnTo>
                  <a:pt x="942" y="1452"/>
                </a:lnTo>
                <a:lnTo>
                  <a:pt x="948" y="1482"/>
                </a:lnTo>
                <a:lnTo>
                  <a:pt x="960" y="1482"/>
                </a:lnTo>
                <a:lnTo>
                  <a:pt x="972" y="1488"/>
                </a:lnTo>
                <a:lnTo>
                  <a:pt x="984" y="1500"/>
                </a:lnTo>
                <a:lnTo>
                  <a:pt x="990" y="1512"/>
                </a:lnTo>
                <a:lnTo>
                  <a:pt x="990" y="1554"/>
                </a:lnTo>
                <a:lnTo>
                  <a:pt x="984" y="1566"/>
                </a:lnTo>
                <a:lnTo>
                  <a:pt x="984" y="1578"/>
                </a:lnTo>
                <a:lnTo>
                  <a:pt x="1014" y="1608"/>
                </a:lnTo>
                <a:lnTo>
                  <a:pt x="1026" y="1614"/>
                </a:lnTo>
                <a:lnTo>
                  <a:pt x="1044" y="1626"/>
                </a:lnTo>
                <a:lnTo>
                  <a:pt x="1056" y="1626"/>
                </a:lnTo>
                <a:lnTo>
                  <a:pt x="1080" y="1614"/>
                </a:lnTo>
                <a:lnTo>
                  <a:pt x="1092" y="1602"/>
                </a:lnTo>
                <a:lnTo>
                  <a:pt x="1104" y="1578"/>
                </a:lnTo>
                <a:lnTo>
                  <a:pt x="1116" y="1566"/>
                </a:lnTo>
                <a:lnTo>
                  <a:pt x="1134" y="1566"/>
                </a:lnTo>
                <a:lnTo>
                  <a:pt x="1134" y="1560"/>
                </a:lnTo>
                <a:lnTo>
                  <a:pt x="1152" y="1566"/>
                </a:lnTo>
                <a:lnTo>
                  <a:pt x="1194" y="1566"/>
                </a:lnTo>
                <a:lnTo>
                  <a:pt x="1200" y="1578"/>
                </a:lnTo>
                <a:lnTo>
                  <a:pt x="1206" y="1584"/>
                </a:lnTo>
                <a:lnTo>
                  <a:pt x="1212" y="1596"/>
                </a:lnTo>
                <a:lnTo>
                  <a:pt x="1224" y="1608"/>
                </a:lnTo>
                <a:lnTo>
                  <a:pt x="1230" y="1620"/>
                </a:lnTo>
                <a:lnTo>
                  <a:pt x="1242" y="1632"/>
                </a:lnTo>
                <a:lnTo>
                  <a:pt x="1242" y="1656"/>
                </a:lnTo>
                <a:lnTo>
                  <a:pt x="1236" y="1668"/>
                </a:lnTo>
                <a:lnTo>
                  <a:pt x="1236" y="1680"/>
                </a:lnTo>
                <a:lnTo>
                  <a:pt x="1242" y="1692"/>
                </a:lnTo>
                <a:lnTo>
                  <a:pt x="1254" y="1698"/>
                </a:lnTo>
                <a:lnTo>
                  <a:pt x="1254" y="1722"/>
                </a:lnTo>
                <a:lnTo>
                  <a:pt x="1260" y="1728"/>
                </a:lnTo>
                <a:lnTo>
                  <a:pt x="1272" y="1734"/>
                </a:lnTo>
                <a:lnTo>
                  <a:pt x="1284" y="1746"/>
                </a:lnTo>
                <a:lnTo>
                  <a:pt x="1284" y="1752"/>
                </a:lnTo>
                <a:lnTo>
                  <a:pt x="1278" y="1758"/>
                </a:lnTo>
                <a:lnTo>
                  <a:pt x="1272" y="1758"/>
                </a:lnTo>
                <a:lnTo>
                  <a:pt x="1272" y="1794"/>
                </a:lnTo>
                <a:lnTo>
                  <a:pt x="1284" y="1806"/>
                </a:lnTo>
                <a:lnTo>
                  <a:pt x="1284" y="1836"/>
                </a:lnTo>
                <a:lnTo>
                  <a:pt x="1296" y="1848"/>
                </a:lnTo>
                <a:lnTo>
                  <a:pt x="1314" y="1854"/>
                </a:lnTo>
                <a:lnTo>
                  <a:pt x="1326" y="1854"/>
                </a:lnTo>
                <a:lnTo>
                  <a:pt x="1338" y="1866"/>
                </a:lnTo>
                <a:lnTo>
                  <a:pt x="1380" y="1866"/>
                </a:lnTo>
                <a:lnTo>
                  <a:pt x="1380" y="1872"/>
                </a:lnTo>
                <a:lnTo>
                  <a:pt x="1386" y="1884"/>
                </a:lnTo>
                <a:lnTo>
                  <a:pt x="1410" y="1884"/>
                </a:lnTo>
                <a:lnTo>
                  <a:pt x="1410" y="1878"/>
                </a:lnTo>
                <a:lnTo>
                  <a:pt x="1398" y="1806"/>
                </a:lnTo>
                <a:lnTo>
                  <a:pt x="1416" y="1788"/>
                </a:lnTo>
                <a:lnTo>
                  <a:pt x="1398" y="1776"/>
                </a:lnTo>
                <a:lnTo>
                  <a:pt x="1398" y="1758"/>
                </a:lnTo>
                <a:lnTo>
                  <a:pt x="1404" y="1764"/>
                </a:lnTo>
                <a:lnTo>
                  <a:pt x="1422" y="1764"/>
                </a:lnTo>
                <a:lnTo>
                  <a:pt x="1428" y="1758"/>
                </a:lnTo>
                <a:lnTo>
                  <a:pt x="1428" y="1728"/>
                </a:lnTo>
                <a:lnTo>
                  <a:pt x="1452" y="1722"/>
                </a:lnTo>
                <a:lnTo>
                  <a:pt x="1458" y="1698"/>
                </a:lnTo>
                <a:lnTo>
                  <a:pt x="1476" y="1704"/>
                </a:lnTo>
                <a:lnTo>
                  <a:pt x="1494" y="1692"/>
                </a:lnTo>
                <a:lnTo>
                  <a:pt x="1488" y="1668"/>
                </a:lnTo>
                <a:lnTo>
                  <a:pt x="1500" y="1680"/>
                </a:lnTo>
                <a:lnTo>
                  <a:pt x="1500" y="1668"/>
                </a:lnTo>
                <a:lnTo>
                  <a:pt x="1506" y="1656"/>
                </a:lnTo>
                <a:lnTo>
                  <a:pt x="1512" y="1650"/>
                </a:lnTo>
                <a:lnTo>
                  <a:pt x="1518" y="1650"/>
                </a:lnTo>
                <a:lnTo>
                  <a:pt x="1524" y="1656"/>
                </a:lnTo>
                <a:lnTo>
                  <a:pt x="1524" y="1668"/>
                </a:lnTo>
                <a:lnTo>
                  <a:pt x="1542" y="1668"/>
                </a:lnTo>
                <a:lnTo>
                  <a:pt x="1554" y="1662"/>
                </a:lnTo>
                <a:lnTo>
                  <a:pt x="1572" y="1656"/>
                </a:lnTo>
                <a:lnTo>
                  <a:pt x="1596" y="1644"/>
                </a:lnTo>
                <a:lnTo>
                  <a:pt x="1602" y="1638"/>
                </a:lnTo>
                <a:lnTo>
                  <a:pt x="1608" y="1626"/>
                </a:lnTo>
                <a:lnTo>
                  <a:pt x="1620" y="1620"/>
                </a:lnTo>
                <a:lnTo>
                  <a:pt x="1626" y="1608"/>
                </a:lnTo>
                <a:lnTo>
                  <a:pt x="1632" y="1602"/>
                </a:lnTo>
                <a:lnTo>
                  <a:pt x="1632" y="1590"/>
                </a:lnTo>
                <a:lnTo>
                  <a:pt x="1626" y="1584"/>
                </a:lnTo>
                <a:lnTo>
                  <a:pt x="1626" y="1566"/>
                </a:lnTo>
                <a:lnTo>
                  <a:pt x="1632" y="1566"/>
                </a:lnTo>
                <a:lnTo>
                  <a:pt x="1656" y="1578"/>
                </a:lnTo>
                <a:lnTo>
                  <a:pt x="1662" y="1584"/>
                </a:lnTo>
                <a:lnTo>
                  <a:pt x="1674" y="1590"/>
                </a:lnTo>
                <a:lnTo>
                  <a:pt x="1686" y="1590"/>
                </a:lnTo>
                <a:lnTo>
                  <a:pt x="1692" y="1584"/>
                </a:lnTo>
                <a:lnTo>
                  <a:pt x="1710" y="1548"/>
                </a:lnTo>
                <a:lnTo>
                  <a:pt x="1716" y="1548"/>
                </a:lnTo>
                <a:lnTo>
                  <a:pt x="1734" y="1566"/>
                </a:lnTo>
                <a:lnTo>
                  <a:pt x="1746" y="1566"/>
                </a:lnTo>
                <a:lnTo>
                  <a:pt x="1752" y="1560"/>
                </a:lnTo>
                <a:lnTo>
                  <a:pt x="1758" y="1548"/>
                </a:lnTo>
                <a:lnTo>
                  <a:pt x="1764" y="1542"/>
                </a:lnTo>
                <a:lnTo>
                  <a:pt x="1770" y="1554"/>
                </a:lnTo>
                <a:lnTo>
                  <a:pt x="1776" y="1560"/>
                </a:lnTo>
                <a:lnTo>
                  <a:pt x="1782" y="1572"/>
                </a:lnTo>
                <a:lnTo>
                  <a:pt x="1794" y="1578"/>
                </a:lnTo>
                <a:lnTo>
                  <a:pt x="1800" y="1584"/>
                </a:lnTo>
                <a:lnTo>
                  <a:pt x="1818" y="1584"/>
                </a:lnTo>
                <a:lnTo>
                  <a:pt x="1824" y="1578"/>
                </a:lnTo>
                <a:lnTo>
                  <a:pt x="1830" y="1566"/>
                </a:lnTo>
                <a:lnTo>
                  <a:pt x="1842" y="1554"/>
                </a:lnTo>
                <a:lnTo>
                  <a:pt x="1848" y="1554"/>
                </a:lnTo>
                <a:lnTo>
                  <a:pt x="1860" y="1560"/>
                </a:lnTo>
                <a:lnTo>
                  <a:pt x="1872" y="1572"/>
                </a:lnTo>
                <a:lnTo>
                  <a:pt x="1872" y="1584"/>
                </a:lnTo>
                <a:lnTo>
                  <a:pt x="1878" y="1596"/>
                </a:lnTo>
                <a:lnTo>
                  <a:pt x="1878" y="1614"/>
                </a:lnTo>
                <a:lnTo>
                  <a:pt x="1914" y="1614"/>
                </a:lnTo>
                <a:lnTo>
                  <a:pt x="1920" y="1620"/>
                </a:lnTo>
                <a:lnTo>
                  <a:pt x="1926" y="1620"/>
                </a:lnTo>
                <a:lnTo>
                  <a:pt x="1926" y="1608"/>
                </a:lnTo>
                <a:lnTo>
                  <a:pt x="1932" y="1602"/>
                </a:lnTo>
                <a:lnTo>
                  <a:pt x="1932" y="1608"/>
                </a:lnTo>
                <a:lnTo>
                  <a:pt x="1956" y="1632"/>
                </a:lnTo>
                <a:lnTo>
                  <a:pt x="1962" y="1626"/>
                </a:lnTo>
                <a:lnTo>
                  <a:pt x="1968" y="1614"/>
                </a:lnTo>
                <a:lnTo>
                  <a:pt x="1968" y="1596"/>
                </a:lnTo>
                <a:lnTo>
                  <a:pt x="1962" y="1584"/>
                </a:lnTo>
                <a:lnTo>
                  <a:pt x="1980" y="1590"/>
                </a:lnTo>
                <a:lnTo>
                  <a:pt x="1992" y="1608"/>
                </a:lnTo>
                <a:lnTo>
                  <a:pt x="2004" y="1614"/>
                </a:lnTo>
                <a:lnTo>
                  <a:pt x="2004" y="1626"/>
                </a:lnTo>
                <a:lnTo>
                  <a:pt x="2010" y="1626"/>
                </a:lnTo>
                <a:lnTo>
                  <a:pt x="2016" y="1632"/>
                </a:lnTo>
                <a:lnTo>
                  <a:pt x="2028" y="1632"/>
                </a:lnTo>
                <a:lnTo>
                  <a:pt x="2034" y="1626"/>
                </a:lnTo>
                <a:lnTo>
                  <a:pt x="2034" y="1620"/>
                </a:lnTo>
                <a:lnTo>
                  <a:pt x="2028" y="1608"/>
                </a:lnTo>
                <a:lnTo>
                  <a:pt x="2022" y="1602"/>
                </a:lnTo>
                <a:lnTo>
                  <a:pt x="2010" y="1596"/>
                </a:lnTo>
                <a:lnTo>
                  <a:pt x="2004" y="1590"/>
                </a:lnTo>
                <a:lnTo>
                  <a:pt x="1998" y="1578"/>
                </a:lnTo>
                <a:lnTo>
                  <a:pt x="2010" y="1578"/>
                </a:lnTo>
                <a:lnTo>
                  <a:pt x="2022" y="1566"/>
                </a:lnTo>
                <a:lnTo>
                  <a:pt x="2022" y="1554"/>
                </a:lnTo>
                <a:lnTo>
                  <a:pt x="2016" y="1548"/>
                </a:lnTo>
                <a:lnTo>
                  <a:pt x="1968" y="1548"/>
                </a:lnTo>
                <a:lnTo>
                  <a:pt x="1962" y="1542"/>
                </a:lnTo>
                <a:lnTo>
                  <a:pt x="1962" y="1530"/>
                </a:lnTo>
                <a:lnTo>
                  <a:pt x="1968" y="1524"/>
                </a:lnTo>
                <a:lnTo>
                  <a:pt x="1986" y="1524"/>
                </a:lnTo>
                <a:lnTo>
                  <a:pt x="1998" y="1530"/>
                </a:lnTo>
                <a:lnTo>
                  <a:pt x="2004" y="1530"/>
                </a:lnTo>
                <a:lnTo>
                  <a:pt x="2016" y="1536"/>
                </a:lnTo>
                <a:lnTo>
                  <a:pt x="2028" y="1536"/>
                </a:lnTo>
                <a:lnTo>
                  <a:pt x="2064" y="1518"/>
                </a:lnTo>
                <a:lnTo>
                  <a:pt x="2070" y="1512"/>
                </a:lnTo>
                <a:lnTo>
                  <a:pt x="2082" y="1512"/>
                </a:lnTo>
                <a:lnTo>
                  <a:pt x="2082" y="1518"/>
                </a:lnTo>
                <a:lnTo>
                  <a:pt x="2106" y="1518"/>
                </a:lnTo>
                <a:lnTo>
                  <a:pt x="2118" y="1512"/>
                </a:lnTo>
                <a:lnTo>
                  <a:pt x="2124" y="1512"/>
                </a:lnTo>
                <a:lnTo>
                  <a:pt x="2130" y="1506"/>
                </a:lnTo>
                <a:lnTo>
                  <a:pt x="2130" y="1500"/>
                </a:lnTo>
                <a:lnTo>
                  <a:pt x="2136" y="1488"/>
                </a:lnTo>
                <a:lnTo>
                  <a:pt x="2136" y="1482"/>
                </a:lnTo>
                <a:lnTo>
                  <a:pt x="2142" y="1482"/>
                </a:lnTo>
                <a:lnTo>
                  <a:pt x="2142" y="1488"/>
                </a:lnTo>
                <a:lnTo>
                  <a:pt x="2148" y="1500"/>
                </a:lnTo>
                <a:lnTo>
                  <a:pt x="2148" y="1524"/>
                </a:lnTo>
                <a:lnTo>
                  <a:pt x="2154" y="1524"/>
                </a:lnTo>
                <a:lnTo>
                  <a:pt x="2160" y="1518"/>
                </a:lnTo>
                <a:lnTo>
                  <a:pt x="2172" y="1512"/>
                </a:lnTo>
                <a:lnTo>
                  <a:pt x="2190" y="1512"/>
                </a:lnTo>
                <a:lnTo>
                  <a:pt x="2202" y="1506"/>
                </a:lnTo>
                <a:lnTo>
                  <a:pt x="2214" y="1506"/>
                </a:lnTo>
                <a:lnTo>
                  <a:pt x="2226" y="1512"/>
                </a:lnTo>
                <a:lnTo>
                  <a:pt x="2232" y="1524"/>
                </a:lnTo>
                <a:lnTo>
                  <a:pt x="2232" y="1506"/>
                </a:lnTo>
                <a:lnTo>
                  <a:pt x="2244" y="1506"/>
                </a:lnTo>
                <a:lnTo>
                  <a:pt x="2256" y="1518"/>
                </a:lnTo>
                <a:lnTo>
                  <a:pt x="2256" y="1530"/>
                </a:lnTo>
                <a:lnTo>
                  <a:pt x="2286" y="1524"/>
                </a:lnTo>
                <a:lnTo>
                  <a:pt x="2280" y="1536"/>
                </a:lnTo>
                <a:lnTo>
                  <a:pt x="2280" y="1548"/>
                </a:lnTo>
                <a:lnTo>
                  <a:pt x="2286" y="1554"/>
                </a:lnTo>
                <a:lnTo>
                  <a:pt x="2286" y="1566"/>
                </a:lnTo>
                <a:lnTo>
                  <a:pt x="2298" y="1578"/>
                </a:lnTo>
                <a:lnTo>
                  <a:pt x="2310" y="1578"/>
                </a:lnTo>
                <a:lnTo>
                  <a:pt x="2328" y="1572"/>
                </a:lnTo>
                <a:lnTo>
                  <a:pt x="2352" y="1548"/>
                </a:lnTo>
                <a:lnTo>
                  <a:pt x="2370" y="1542"/>
                </a:lnTo>
                <a:lnTo>
                  <a:pt x="2382" y="1542"/>
                </a:lnTo>
                <a:lnTo>
                  <a:pt x="2394" y="1548"/>
                </a:lnTo>
                <a:lnTo>
                  <a:pt x="2400" y="1554"/>
                </a:lnTo>
                <a:lnTo>
                  <a:pt x="2418" y="1590"/>
                </a:lnTo>
                <a:lnTo>
                  <a:pt x="2418" y="1602"/>
                </a:lnTo>
                <a:lnTo>
                  <a:pt x="2424" y="1608"/>
                </a:lnTo>
                <a:lnTo>
                  <a:pt x="2436" y="1614"/>
                </a:lnTo>
                <a:lnTo>
                  <a:pt x="2466" y="1614"/>
                </a:lnTo>
                <a:lnTo>
                  <a:pt x="2460" y="1656"/>
                </a:lnTo>
                <a:lnTo>
                  <a:pt x="2460" y="1662"/>
                </a:lnTo>
                <a:lnTo>
                  <a:pt x="2454" y="1668"/>
                </a:lnTo>
                <a:lnTo>
                  <a:pt x="2436" y="1704"/>
                </a:lnTo>
                <a:lnTo>
                  <a:pt x="2436" y="1710"/>
                </a:lnTo>
                <a:lnTo>
                  <a:pt x="2448" y="1722"/>
                </a:lnTo>
                <a:lnTo>
                  <a:pt x="2454" y="1722"/>
                </a:lnTo>
                <a:lnTo>
                  <a:pt x="2460" y="1734"/>
                </a:lnTo>
                <a:lnTo>
                  <a:pt x="2436" y="1758"/>
                </a:lnTo>
                <a:lnTo>
                  <a:pt x="2454" y="1806"/>
                </a:lnTo>
                <a:lnTo>
                  <a:pt x="2472" y="1788"/>
                </a:lnTo>
                <a:lnTo>
                  <a:pt x="2478" y="1788"/>
                </a:lnTo>
                <a:lnTo>
                  <a:pt x="2478" y="1794"/>
                </a:lnTo>
                <a:lnTo>
                  <a:pt x="2472" y="1800"/>
                </a:lnTo>
                <a:lnTo>
                  <a:pt x="2466" y="1812"/>
                </a:lnTo>
                <a:lnTo>
                  <a:pt x="2466" y="1818"/>
                </a:lnTo>
                <a:lnTo>
                  <a:pt x="2460" y="1830"/>
                </a:lnTo>
                <a:lnTo>
                  <a:pt x="2478" y="1830"/>
                </a:lnTo>
                <a:lnTo>
                  <a:pt x="2478" y="1878"/>
                </a:lnTo>
                <a:lnTo>
                  <a:pt x="2496" y="1878"/>
                </a:lnTo>
                <a:lnTo>
                  <a:pt x="2502" y="1884"/>
                </a:lnTo>
                <a:lnTo>
                  <a:pt x="2508" y="1884"/>
                </a:lnTo>
                <a:lnTo>
                  <a:pt x="2508" y="1896"/>
                </a:lnTo>
                <a:lnTo>
                  <a:pt x="2502" y="1908"/>
                </a:lnTo>
                <a:lnTo>
                  <a:pt x="2502" y="1920"/>
                </a:lnTo>
                <a:lnTo>
                  <a:pt x="2526" y="1944"/>
                </a:lnTo>
                <a:lnTo>
                  <a:pt x="2532" y="1944"/>
                </a:lnTo>
                <a:lnTo>
                  <a:pt x="2538" y="1938"/>
                </a:lnTo>
                <a:lnTo>
                  <a:pt x="2550" y="1932"/>
                </a:lnTo>
                <a:lnTo>
                  <a:pt x="2556" y="1932"/>
                </a:lnTo>
                <a:lnTo>
                  <a:pt x="2562" y="1926"/>
                </a:lnTo>
                <a:lnTo>
                  <a:pt x="2568" y="1914"/>
                </a:lnTo>
                <a:lnTo>
                  <a:pt x="2568" y="1896"/>
                </a:lnTo>
                <a:lnTo>
                  <a:pt x="2586" y="1896"/>
                </a:lnTo>
                <a:lnTo>
                  <a:pt x="2586" y="1872"/>
                </a:lnTo>
                <a:lnTo>
                  <a:pt x="2604" y="1836"/>
                </a:lnTo>
                <a:lnTo>
                  <a:pt x="2604" y="1818"/>
                </a:lnTo>
                <a:lnTo>
                  <a:pt x="2610" y="1806"/>
                </a:lnTo>
                <a:lnTo>
                  <a:pt x="2610" y="1794"/>
                </a:lnTo>
                <a:lnTo>
                  <a:pt x="2604" y="1782"/>
                </a:lnTo>
                <a:lnTo>
                  <a:pt x="2604" y="1770"/>
                </a:lnTo>
                <a:lnTo>
                  <a:pt x="2598" y="1752"/>
                </a:lnTo>
                <a:lnTo>
                  <a:pt x="2592" y="1740"/>
                </a:lnTo>
                <a:lnTo>
                  <a:pt x="2586" y="1722"/>
                </a:lnTo>
                <a:lnTo>
                  <a:pt x="2586" y="1704"/>
                </a:lnTo>
                <a:lnTo>
                  <a:pt x="2592" y="1686"/>
                </a:lnTo>
                <a:lnTo>
                  <a:pt x="2598" y="1674"/>
                </a:lnTo>
                <a:lnTo>
                  <a:pt x="2598" y="1644"/>
                </a:lnTo>
                <a:lnTo>
                  <a:pt x="2592" y="1626"/>
                </a:lnTo>
                <a:lnTo>
                  <a:pt x="2586" y="1614"/>
                </a:lnTo>
                <a:lnTo>
                  <a:pt x="2580" y="1596"/>
                </a:lnTo>
                <a:lnTo>
                  <a:pt x="2574" y="1584"/>
                </a:lnTo>
                <a:lnTo>
                  <a:pt x="2574" y="1518"/>
                </a:lnTo>
                <a:lnTo>
                  <a:pt x="2580" y="1488"/>
                </a:lnTo>
                <a:lnTo>
                  <a:pt x="2586" y="1470"/>
                </a:lnTo>
                <a:lnTo>
                  <a:pt x="2598" y="1452"/>
                </a:lnTo>
                <a:lnTo>
                  <a:pt x="2604" y="1440"/>
                </a:lnTo>
                <a:lnTo>
                  <a:pt x="2610" y="1422"/>
                </a:lnTo>
                <a:lnTo>
                  <a:pt x="2616" y="1416"/>
                </a:lnTo>
                <a:lnTo>
                  <a:pt x="2616" y="1410"/>
                </a:lnTo>
                <a:lnTo>
                  <a:pt x="2628" y="1398"/>
                </a:lnTo>
                <a:lnTo>
                  <a:pt x="2652" y="1380"/>
                </a:lnTo>
                <a:lnTo>
                  <a:pt x="2658" y="1356"/>
                </a:lnTo>
                <a:lnTo>
                  <a:pt x="2670" y="1368"/>
                </a:lnTo>
                <a:lnTo>
                  <a:pt x="2676" y="1344"/>
                </a:lnTo>
                <a:lnTo>
                  <a:pt x="2730" y="1344"/>
                </a:lnTo>
                <a:lnTo>
                  <a:pt x="2730" y="1314"/>
                </a:lnTo>
                <a:lnTo>
                  <a:pt x="2748" y="1320"/>
                </a:lnTo>
                <a:lnTo>
                  <a:pt x="2754" y="1308"/>
                </a:lnTo>
                <a:lnTo>
                  <a:pt x="2772" y="1308"/>
                </a:lnTo>
                <a:lnTo>
                  <a:pt x="2796" y="1278"/>
                </a:lnTo>
                <a:lnTo>
                  <a:pt x="2796" y="1272"/>
                </a:lnTo>
                <a:lnTo>
                  <a:pt x="2802" y="1266"/>
                </a:lnTo>
                <a:lnTo>
                  <a:pt x="2814" y="1242"/>
                </a:lnTo>
                <a:lnTo>
                  <a:pt x="2832" y="1236"/>
                </a:lnTo>
                <a:lnTo>
                  <a:pt x="2862" y="1236"/>
                </a:lnTo>
                <a:lnTo>
                  <a:pt x="2874" y="1242"/>
                </a:lnTo>
                <a:lnTo>
                  <a:pt x="2886" y="1242"/>
                </a:lnTo>
                <a:lnTo>
                  <a:pt x="2892" y="1236"/>
                </a:lnTo>
                <a:lnTo>
                  <a:pt x="2904" y="1212"/>
                </a:lnTo>
                <a:lnTo>
                  <a:pt x="2910" y="1206"/>
                </a:lnTo>
                <a:lnTo>
                  <a:pt x="2916" y="1194"/>
                </a:lnTo>
                <a:lnTo>
                  <a:pt x="2928" y="1200"/>
                </a:lnTo>
                <a:lnTo>
                  <a:pt x="2934" y="1176"/>
                </a:lnTo>
                <a:lnTo>
                  <a:pt x="3018" y="1170"/>
                </a:lnTo>
                <a:lnTo>
                  <a:pt x="3024" y="1146"/>
                </a:lnTo>
                <a:lnTo>
                  <a:pt x="2982" y="1152"/>
                </a:lnTo>
                <a:lnTo>
                  <a:pt x="2988" y="1146"/>
                </a:lnTo>
                <a:lnTo>
                  <a:pt x="3000" y="1140"/>
                </a:lnTo>
                <a:lnTo>
                  <a:pt x="3006" y="1140"/>
                </a:lnTo>
                <a:lnTo>
                  <a:pt x="3006" y="1134"/>
                </a:lnTo>
                <a:lnTo>
                  <a:pt x="3000" y="1128"/>
                </a:lnTo>
                <a:lnTo>
                  <a:pt x="2994" y="1116"/>
                </a:lnTo>
                <a:lnTo>
                  <a:pt x="2988" y="1110"/>
                </a:lnTo>
                <a:lnTo>
                  <a:pt x="3024" y="1104"/>
                </a:lnTo>
                <a:lnTo>
                  <a:pt x="3048" y="1116"/>
                </a:lnTo>
                <a:lnTo>
                  <a:pt x="3078" y="1080"/>
                </a:lnTo>
                <a:lnTo>
                  <a:pt x="3024" y="1074"/>
                </a:lnTo>
                <a:lnTo>
                  <a:pt x="3024" y="1050"/>
                </a:lnTo>
                <a:lnTo>
                  <a:pt x="3036" y="1062"/>
                </a:lnTo>
                <a:lnTo>
                  <a:pt x="3078" y="1050"/>
                </a:lnTo>
                <a:lnTo>
                  <a:pt x="3084" y="990"/>
                </a:lnTo>
                <a:lnTo>
                  <a:pt x="3054" y="1002"/>
                </a:lnTo>
                <a:lnTo>
                  <a:pt x="3048" y="972"/>
                </a:lnTo>
                <a:lnTo>
                  <a:pt x="3024" y="960"/>
                </a:lnTo>
                <a:lnTo>
                  <a:pt x="3072" y="978"/>
                </a:lnTo>
                <a:lnTo>
                  <a:pt x="3078" y="972"/>
                </a:lnTo>
                <a:lnTo>
                  <a:pt x="3060" y="954"/>
                </a:lnTo>
                <a:lnTo>
                  <a:pt x="3090" y="954"/>
                </a:lnTo>
                <a:lnTo>
                  <a:pt x="3084" y="948"/>
                </a:lnTo>
                <a:lnTo>
                  <a:pt x="3078" y="936"/>
                </a:lnTo>
                <a:lnTo>
                  <a:pt x="3060" y="918"/>
                </a:lnTo>
                <a:lnTo>
                  <a:pt x="3054" y="906"/>
                </a:lnTo>
                <a:lnTo>
                  <a:pt x="3054" y="894"/>
                </a:lnTo>
                <a:lnTo>
                  <a:pt x="3060" y="888"/>
                </a:lnTo>
                <a:lnTo>
                  <a:pt x="3042" y="870"/>
                </a:lnTo>
                <a:lnTo>
                  <a:pt x="3042" y="864"/>
                </a:lnTo>
                <a:lnTo>
                  <a:pt x="3048" y="864"/>
                </a:lnTo>
                <a:lnTo>
                  <a:pt x="3066" y="846"/>
                </a:lnTo>
                <a:lnTo>
                  <a:pt x="3072" y="846"/>
                </a:lnTo>
                <a:lnTo>
                  <a:pt x="3066" y="870"/>
                </a:lnTo>
                <a:lnTo>
                  <a:pt x="3096" y="894"/>
                </a:lnTo>
                <a:lnTo>
                  <a:pt x="3096" y="888"/>
                </a:lnTo>
                <a:lnTo>
                  <a:pt x="3102" y="882"/>
                </a:lnTo>
                <a:lnTo>
                  <a:pt x="3102" y="864"/>
                </a:lnTo>
                <a:lnTo>
                  <a:pt x="3108" y="852"/>
                </a:lnTo>
                <a:lnTo>
                  <a:pt x="3108" y="834"/>
                </a:lnTo>
                <a:lnTo>
                  <a:pt x="3114" y="822"/>
                </a:lnTo>
                <a:lnTo>
                  <a:pt x="3144" y="792"/>
                </a:lnTo>
                <a:lnTo>
                  <a:pt x="3156" y="786"/>
                </a:lnTo>
                <a:lnTo>
                  <a:pt x="3162" y="786"/>
                </a:lnTo>
                <a:lnTo>
                  <a:pt x="3162" y="792"/>
                </a:lnTo>
                <a:lnTo>
                  <a:pt x="3150" y="816"/>
                </a:lnTo>
                <a:lnTo>
                  <a:pt x="3132" y="834"/>
                </a:lnTo>
                <a:lnTo>
                  <a:pt x="3126" y="846"/>
                </a:lnTo>
                <a:lnTo>
                  <a:pt x="3120" y="882"/>
                </a:lnTo>
                <a:lnTo>
                  <a:pt x="3138" y="882"/>
                </a:lnTo>
                <a:lnTo>
                  <a:pt x="3138" y="894"/>
                </a:lnTo>
                <a:lnTo>
                  <a:pt x="3132" y="906"/>
                </a:lnTo>
                <a:lnTo>
                  <a:pt x="3132" y="918"/>
                </a:lnTo>
                <a:lnTo>
                  <a:pt x="3114" y="936"/>
                </a:lnTo>
                <a:lnTo>
                  <a:pt x="3102" y="960"/>
                </a:lnTo>
                <a:lnTo>
                  <a:pt x="3102" y="978"/>
                </a:lnTo>
                <a:lnTo>
                  <a:pt x="3126" y="954"/>
                </a:lnTo>
                <a:lnTo>
                  <a:pt x="3132" y="942"/>
                </a:lnTo>
                <a:lnTo>
                  <a:pt x="3144" y="930"/>
                </a:lnTo>
                <a:lnTo>
                  <a:pt x="3168" y="918"/>
                </a:lnTo>
                <a:lnTo>
                  <a:pt x="3180" y="906"/>
                </a:lnTo>
                <a:lnTo>
                  <a:pt x="3192" y="882"/>
                </a:lnTo>
                <a:lnTo>
                  <a:pt x="3192" y="798"/>
                </a:lnTo>
                <a:lnTo>
                  <a:pt x="3198" y="780"/>
                </a:lnTo>
                <a:lnTo>
                  <a:pt x="3198" y="768"/>
                </a:lnTo>
                <a:lnTo>
                  <a:pt x="3204" y="756"/>
                </a:lnTo>
                <a:lnTo>
                  <a:pt x="3210" y="756"/>
                </a:lnTo>
                <a:lnTo>
                  <a:pt x="3210" y="768"/>
                </a:lnTo>
                <a:lnTo>
                  <a:pt x="3204" y="780"/>
                </a:lnTo>
                <a:lnTo>
                  <a:pt x="3204" y="798"/>
                </a:lnTo>
                <a:lnTo>
                  <a:pt x="3210" y="798"/>
                </a:lnTo>
                <a:lnTo>
                  <a:pt x="3216" y="804"/>
                </a:lnTo>
                <a:lnTo>
                  <a:pt x="3216" y="840"/>
                </a:lnTo>
                <a:lnTo>
                  <a:pt x="3234" y="822"/>
                </a:lnTo>
                <a:lnTo>
                  <a:pt x="3240" y="810"/>
                </a:lnTo>
                <a:lnTo>
                  <a:pt x="3288" y="762"/>
                </a:lnTo>
                <a:lnTo>
                  <a:pt x="3300" y="756"/>
                </a:lnTo>
                <a:lnTo>
                  <a:pt x="3324" y="732"/>
                </a:lnTo>
                <a:lnTo>
                  <a:pt x="3324" y="726"/>
                </a:lnTo>
                <a:lnTo>
                  <a:pt x="3318" y="720"/>
                </a:lnTo>
                <a:lnTo>
                  <a:pt x="3312" y="720"/>
                </a:lnTo>
                <a:lnTo>
                  <a:pt x="3306" y="714"/>
                </a:lnTo>
                <a:lnTo>
                  <a:pt x="3306" y="702"/>
                </a:lnTo>
                <a:lnTo>
                  <a:pt x="3312" y="696"/>
                </a:lnTo>
                <a:lnTo>
                  <a:pt x="3324" y="696"/>
                </a:lnTo>
                <a:lnTo>
                  <a:pt x="3330" y="702"/>
                </a:lnTo>
                <a:lnTo>
                  <a:pt x="3360" y="702"/>
                </a:lnTo>
                <a:lnTo>
                  <a:pt x="3390" y="696"/>
                </a:lnTo>
                <a:lnTo>
                  <a:pt x="3450" y="672"/>
                </a:lnTo>
                <a:lnTo>
                  <a:pt x="3462" y="666"/>
                </a:lnTo>
                <a:lnTo>
                  <a:pt x="3444" y="660"/>
                </a:lnTo>
                <a:lnTo>
                  <a:pt x="3438" y="660"/>
                </a:lnTo>
                <a:lnTo>
                  <a:pt x="3432" y="666"/>
                </a:lnTo>
                <a:lnTo>
                  <a:pt x="3414" y="672"/>
                </a:lnTo>
                <a:lnTo>
                  <a:pt x="3402" y="672"/>
                </a:lnTo>
                <a:lnTo>
                  <a:pt x="3390" y="678"/>
                </a:lnTo>
                <a:lnTo>
                  <a:pt x="3372" y="678"/>
                </a:lnTo>
                <a:lnTo>
                  <a:pt x="3360" y="684"/>
                </a:lnTo>
                <a:lnTo>
                  <a:pt x="3348" y="684"/>
                </a:lnTo>
                <a:lnTo>
                  <a:pt x="3342" y="678"/>
                </a:lnTo>
                <a:lnTo>
                  <a:pt x="3342" y="672"/>
                </a:lnTo>
                <a:lnTo>
                  <a:pt x="3348" y="666"/>
                </a:lnTo>
                <a:lnTo>
                  <a:pt x="3354" y="654"/>
                </a:lnTo>
                <a:lnTo>
                  <a:pt x="3366" y="654"/>
                </a:lnTo>
                <a:lnTo>
                  <a:pt x="3378" y="648"/>
                </a:lnTo>
                <a:lnTo>
                  <a:pt x="3402" y="648"/>
                </a:lnTo>
                <a:lnTo>
                  <a:pt x="3492" y="642"/>
                </a:lnTo>
                <a:lnTo>
                  <a:pt x="3534" y="606"/>
                </a:lnTo>
                <a:lnTo>
                  <a:pt x="3546" y="618"/>
                </a:lnTo>
                <a:lnTo>
                  <a:pt x="3570" y="606"/>
                </a:lnTo>
                <a:lnTo>
                  <a:pt x="3570" y="642"/>
                </a:lnTo>
                <a:lnTo>
                  <a:pt x="3600" y="618"/>
                </a:lnTo>
                <a:lnTo>
                  <a:pt x="3624" y="612"/>
                </a:lnTo>
                <a:lnTo>
                  <a:pt x="3630" y="582"/>
                </a:lnTo>
                <a:lnTo>
                  <a:pt x="3618" y="570"/>
                </a:lnTo>
                <a:lnTo>
                  <a:pt x="3612" y="600"/>
                </a:lnTo>
                <a:lnTo>
                  <a:pt x="3588" y="600"/>
                </a:lnTo>
                <a:lnTo>
                  <a:pt x="3588" y="576"/>
                </a:lnTo>
                <a:lnTo>
                  <a:pt x="3570" y="552"/>
                </a:lnTo>
                <a:lnTo>
                  <a:pt x="3594" y="540"/>
                </a:lnTo>
                <a:lnTo>
                  <a:pt x="3600" y="504"/>
                </a:lnTo>
                <a:lnTo>
                  <a:pt x="3612" y="498"/>
                </a:lnTo>
                <a:lnTo>
                  <a:pt x="3618" y="486"/>
                </a:lnTo>
                <a:lnTo>
                  <a:pt x="3630" y="480"/>
                </a:lnTo>
                <a:lnTo>
                  <a:pt x="3636" y="474"/>
                </a:lnTo>
                <a:lnTo>
                  <a:pt x="3648" y="468"/>
                </a:lnTo>
                <a:lnTo>
                  <a:pt x="3654" y="456"/>
                </a:lnTo>
                <a:lnTo>
                  <a:pt x="3654" y="450"/>
                </a:lnTo>
                <a:lnTo>
                  <a:pt x="3660" y="444"/>
                </a:lnTo>
                <a:lnTo>
                  <a:pt x="3660" y="438"/>
                </a:lnTo>
                <a:lnTo>
                  <a:pt x="3690" y="444"/>
                </a:lnTo>
                <a:lnTo>
                  <a:pt x="3702" y="426"/>
                </a:lnTo>
                <a:lnTo>
                  <a:pt x="3708" y="432"/>
                </a:lnTo>
                <a:lnTo>
                  <a:pt x="3720" y="432"/>
                </a:lnTo>
                <a:lnTo>
                  <a:pt x="3726" y="426"/>
                </a:lnTo>
                <a:lnTo>
                  <a:pt x="3738" y="420"/>
                </a:lnTo>
                <a:lnTo>
                  <a:pt x="3744" y="408"/>
                </a:lnTo>
                <a:lnTo>
                  <a:pt x="3756" y="402"/>
                </a:lnTo>
                <a:lnTo>
                  <a:pt x="3774" y="384"/>
                </a:lnTo>
                <a:lnTo>
                  <a:pt x="3774" y="414"/>
                </a:lnTo>
                <a:lnTo>
                  <a:pt x="3786" y="408"/>
                </a:lnTo>
                <a:lnTo>
                  <a:pt x="3792" y="402"/>
                </a:lnTo>
                <a:lnTo>
                  <a:pt x="3828" y="384"/>
                </a:lnTo>
                <a:lnTo>
                  <a:pt x="3834" y="378"/>
                </a:lnTo>
                <a:lnTo>
                  <a:pt x="3846" y="378"/>
                </a:lnTo>
                <a:lnTo>
                  <a:pt x="3858" y="372"/>
                </a:lnTo>
                <a:lnTo>
                  <a:pt x="3876" y="372"/>
                </a:lnTo>
                <a:lnTo>
                  <a:pt x="3888" y="366"/>
                </a:lnTo>
                <a:lnTo>
                  <a:pt x="3900" y="366"/>
                </a:lnTo>
                <a:lnTo>
                  <a:pt x="3900" y="330"/>
                </a:lnTo>
                <a:lnTo>
                  <a:pt x="3876" y="330"/>
                </a:lnTo>
                <a:lnTo>
                  <a:pt x="3876" y="324"/>
                </a:lnTo>
                <a:lnTo>
                  <a:pt x="3882" y="312"/>
                </a:lnTo>
                <a:lnTo>
                  <a:pt x="3894" y="300"/>
                </a:lnTo>
                <a:lnTo>
                  <a:pt x="3888" y="294"/>
                </a:lnTo>
                <a:lnTo>
                  <a:pt x="3882" y="294"/>
                </a:lnTo>
                <a:lnTo>
                  <a:pt x="3876" y="288"/>
                </a:lnTo>
                <a:lnTo>
                  <a:pt x="3876" y="276"/>
                </a:lnTo>
                <a:lnTo>
                  <a:pt x="3888" y="252"/>
                </a:lnTo>
                <a:lnTo>
                  <a:pt x="3900" y="222"/>
                </a:lnTo>
                <a:lnTo>
                  <a:pt x="3912" y="198"/>
                </a:lnTo>
                <a:lnTo>
                  <a:pt x="3918" y="174"/>
                </a:lnTo>
                <a:lnTo>
                  <a:pt x="3918" y="168"/>
                </a:lnTo>
                <a:lnTo>
                  <a:pt x="3912" y="162"/>
                </a:lnTo>
                <a:lnTo>
                  <a:pt x="3876" y="162"/>
                </a:lnTo>
                <a:lnTo>
                  <a:pt x="3864" y="168"/>
                </a:lnTo>
                <a:lnTo>
                  <a:pt x="3858" y="168"/>
                </a:lnTo>
                <a:close/>
                <a:moveTo>
                  <a:pt x="2718" y="366"/>
                </a:moveTo>
                <a:lnTo>
                  <a:pt x="2712" y="366"/>
                </a:lnTo>
                <a:lnTo>
                  <a:pt x="2712" y="354"/>
                </a:lnTo>
                <a:lnTo>
                  <a:pt x="2718" y="348"/>
                </a:lnTo>
                <a:lnTo>
                  <a:pt x="2718" y="336"/>
                </a:lnTo>
                <a:lnTo>
                  <a:pt x="2712" y="336"/>
                </a:lnTo>
                <a:lnTo>
                  <a:pt x="2700" y="342"/>
                </a:lnTo>
                <a:lnTo>
                  <a:pt x="2694" y="348"/>
                </a:lnTo>
                <a:lnTo>
                  <a:pt x="2682" y="354"/>
                </a:lnTo>
                <a:lnTo>
                  <a:pt x="2676" y="372"/>
                </a:lnTo>
                <a:lnTo>
                  <a:pt x="2664" y="366"/>
                </a:lnTo>
                <a:lnTo>
                  <a:pt x="2664" y="378"/>
                </a:lnTo>
                <a:lnTo>
                  <a:pt x="2652" y="402"/>
                </a:lnTo>
                <a:lnTo>
                  <a:pt x="2628" y="414"/>
                </a:lnTo>
                <a:lnTo>
                  <a:pt x="2628" y="426"/>
                </a:lnTo>
                <a:lnTo>
                  <a:pt x="2634" y="432"/>
                </a:lnTo>
                <a:lnTo>
                  <a:pt x="2628" y="432"/>
                </a:lnTo>
                <a:lnTo>
                  <a:pt x="2598" y="462"/>
                </a:lnTo>
                <a:lnTo>
                  <a:pt x="2598" y="468"/>
                </a:lnTo>
                <a:lnTo>
                  <a:pt x="2604" y="474"/>
                </a:lnTo>
                <a:lnTo>
                  <a:pt x="2610" y="474"/>
                </a:lnTo>
                <a:lnTo>
                  <a:pt x="2616" y="480"/>
                </a:lnTo>
                <a:lnTo>
                  <a:pt x="2616" y="492"/>
                </a:lnTo>
                <a:lnTo>
                  <a:pt x="2610" y="498"/>
                </a:lnTo>
                <a:lnTo>
                  <a:pt x="2604" y="498"/>
                </a:lnTo>
                <a:lnTo>
                  <a:pt x="2604" y="510"/>
                </a:lnTo>
                <a:lnTo>
                  <a:pt x="2592" y="534"/>
                </a:lnTo>
                <a:lnTo>
                  <a:pt x="2580" y="552"/>
                </a:lnTo>
                <a:lnTo>
                  <a:pt x="2550" y="582"/>
                </a:lnTo>
                <a:lnTo>
                  <a:pt x="2478" y="618"/>
                </a:lnTo>
                <a:lnTo>
                  <a:pt x="2484" y="588"/>
                </a:lnTo>
                <a:lnTo>
                  <a:pt x="2478" y="582"/>
                </a:lnTo>
                <a:lnTo>
                  <a:pt x="2478" y="576"/>
                </a:lnTo>
                <a:lnTo>
                  <a:pt x="2472" y="570"/>
                </a:lnTo>
                <a:lnTo>
                  <a:pt x="2472" y="564"/>
                </a:lnTo>
                <a:lnTo>
                  <a:pt x="2478" y="552"/>
                </a:lnTo>
                <a:lnTo>
                  <a:pt x="2496" y="534"/>
                </a:lnTo>
                <a:lnTo>
                  <a:pt x="2502" y="522"/>
                </a:lnTo>
                <a:lnTo>
                  <a:pt x="2502" y="516"/>
                </a:lnTo>
                <a:lnTo>
                  <a:pt x="2496" y="510"/>
                </a:lnTo>
                <a:lnTo>
                  <a:pt x="2496" y="492"/>
                </a:lnTo>
                <a:lnTo>
                  <a:pt x="2502" y="480"/>
                </a:lnTo>
                <a:lnTo>
                  <a:pt x="2508" y="474"/>
                </a:lnTo>
                <a:lnTo>
                  <a:pt x="2514" y="462"/>
                </a:lnTo>
                <a:lnTo>
                  <a:pt x="2526" y="456"/>
                </a:lnTo>
                <a:lnTo>
                  <a:pt x="2532" y="450"/>
                </a:lnTo>
                <a:lnTo>
                  <a:pt x="2532" y="432"/>
                </a:lnTo>
                <a:lnTo>
                  <a:pt x="2538" y="432"/>
                </a:lnTo>
                <a:lnTo>
                  <a:pt x="2622" y="348"/>
                </a:lnTo>
                <a:lnTo>
                  <a:pt x="2592" y="354"/>
                </a:lnTo>
                <a:lnTo>
                  <a:pt x="2580" y="360"/>
                </a:lnTo>
                <a:lnTo>
                  <a:pt x="2574" y="366"/>
                </a:lnTo>
                <a:lnTo>
                  <a:pt x="2562" y="372"/>
                </a:lnTo>
                <a:lnTo>
                  <a:pt x="2556" y="378"/>
                </a:lnTo>
                <a:lnTo>
                  <a:pt x="2550" y="378"/>
                </a:lnTo>
                <a:lnTo>
                  <a:pt x="2550" y="372"/>
                </a:lnTo>
                <a:lnTo>
                  <a:pt x="2556" y="366"/>
                </a:lnTo>
                <a:lnTo>
                  <a:pt x="2568" y="360"/>
                </a:lnTo>
                <a:lnTo>
                  <a:pt x="2592" y="336"/>
                </a:lnTo>
                <a:lnTo>
                  <a:pt x="2604" y="330"/>
                </a:lnTo>
                <a:lnTo>
                  <a:pt x="2658" y="276"/>
                </a:lnTo>
                <a:lnTo>
                  <a:pt x="2670" y="288"/>
                </a:lnTo>
                <a:lnTo>
                  <a:pt x="2682" y="276"/>
                </a:lnTo>
                <a:lnTo>
                  <a:pt x="2682" y="288"/>
                </a:lnTo>
                <a:lnTo>
                  <a:pt x="2694" y="288"/>
                </a:lnTo>
                <a:lnTo>
                  <a:pt x="2700" y="282"/>
                </a:lnTo>
                <a:lnTo>
                  <a:pt x="2700" y="270"/>
                </a:lnTo>
                <a:lnTo>
                  <a:pt x="2724" y="276"/>
                </a:lnTo>
                <a:lnTo>
                  <a:pt x="2736" y="270"/>
                </a:lnTo>
                <a:lnTo>
                  <a:pt x="2742" y="270"/>
                </a:lnTo>
                <a:lnTo>
                  <a:pt x="2754" y="264"/>
                </a:lnTo>
                <a:lnTo>
                  <a:pt x="2772" y="264"/>
                </a:lnTo>
                <a:lnTo>
                  <a:pt x="2784" y="270"/>
                </a:lnTo>
                <a:lnTo>
                  <a:pt x="2790" y="276"/>
                </a:lnTo>
                <a:lnTo>
                  <a:pt x="2796" y="288"/>
                </a:lnTo>
                <a:lnTo>
                  <a:pt x="2772" y="294"/>
                </a:lnTo>
                <a:lnTo>
                  <a:pt x="2772" y="318"/>
                </a:lnTo>
                <a:lnTo>
                  <a:pt x="2742" y="318"/>
                </a:lnTo>
                <a:lnTo>
                  <a:pt x="2736" y="324"/>
                </a:lnTo>
                <a:lnTo>
                  <a:pt x="2736" y="360"/>
                </a:lnTo>
                <a:lnTo>
                  <a:pt x="2730" y="366"/>
                </a:lnTo>
                <a:lnTo>
                  <a:pt x="2718" y="366"/>
                </a:lnTo>
                <a:close/>
              </a:path>
            </a:pathLst>
          </a:custGeom>
          <a:solidFill>
            <a:srgbClr val="FFDC8B"/>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 name="Uruguay" descr="© INSCALE GmbH, 05.05.2010&#10;http://www.presentationload.com/">
            <a:extLst>
              <a:ext uri="{FF2B5EF4-FFF2-40B4-BE49-F238E27FC236}">
                <a16:creationId xmlns:a16="http://schemas.microsoft.com/office/drawing/2014/main" id="{D6896A62-F49A-4B0F-A929-40E42D5AF451}"/>
              </a:ext>
            </a:extLst>
          </p:cNvPr>
          <p:cNvSpPr>
            <a:spLocks/>
          </p:cNvSpPr>
          <p:nvPr/>
        </p:nvSpPr>
        <p:spPr bwMode="gray">
          <a:xfrm>
            <a:off x="3825946" y="5500549"/>
            <a:ext cx="173343" cy="180719"/>
          </a:xfrm>
          <a:custGeom>
            <a:avLst/>
            <a:gdLst>
              <a:gd name="T0" fmla="*/ 2147483647 w 366"/>
              <a:gd name="T1" fmla="*/ 2147483647 h 384"/>
              <a:gd name="T2" fmla="*/ 2147483647 w 366"/>
              <a:gd name="T3" fmla="*/ 2147483647 h 384"/>
              <a:gd name="T4" fmla="*/ 2147483647 w 366"/>
              <a:gd name="T5" fmla="*/ 2147483647 h 384"/>
              <a:gd name="T6" fmla="*/ 2147483647 w 366"/>
              <a:gd name="T7" fmla="*/ 2147483647 h 384"/>
              <a:gd name="T8" fmla="*/ 2147483647 w 366"/>
              <a:gd name="T9" fmla="*/ 2147483647 h 384"/>
              <a:gd name="T10" fmla="*/ 2147483647 w 366"/>
              <a:gd name="T11" fmla="*/ 2147483647 h 384"/>
              <a:gd name="T12" fmla="*/ 2147483647 w 366"/>
              <a:gd name="T13" fmla="*/ 2147483647 h 384"/>
              <a:gd name="T14" fmla="*/ 2147483647 w 366"/>
              <a:gd name="T15" fmla="*/ 2147483647 h 384"/>
              <a:gd name="T16" fmla="*/ 2147483647 w 366"/>
              <a:gd name="T17" fmla="*/ 2147483647 h 384"/>
              <a:gd name="T18" fmla="*/ 2147483647 w 366"/>
              <a:gd name="T19" fmla="*/ 2147483647 h 384"/>
              <a:gd name="T20" fmla="*/ 2147483647 w 366"/>
              <a:gd name="T21" fmla="*/ 2147483647 h 384"/>
              <a:gd name="T22" fmla="*/ 2147483647 w 366"/>
              <a:gd name="T23" fmla="*/ 2147483647 h 384"/>
              <a:gd name="T24" fmla="*/ 2147483647 w 366"/>
              <a:gd name="T25" fmla="*/ 2147483647 h 384"/>
              <a:gd name="T26" fmla="*/ 2147483647 w 366"/>
              <a:gd name="T27" fmla="*/ 2147483647 h 384"/>
              <a:gd name="T28" fmla="*/ 2147483647 w 366"/>
              <a:gd name="T29" fmla="*/ 2147483647 h 384"/>
              <a:gd name="T30" fmla="*/ 2147483647 w 366"/>
              <a:gd name="T31" fmla="*/ 2147483647 h 384"/>
              <a:gd name="T32" fmla="*/ 2147483647 w 366"/>
              <a:gd name="T33" fmla="*/ 2147483647 h 384"/>
              <a:gd name="T34" fmla="*/ 2147483647 w 366"/>
              <a:gd name="T35" fmla="*/ 2147483647 h 384"/>
              <a:gd name="T36" fmla="*/ 2147483647 w 366"/>
              <a:gd name="T37" fmla="*/ 2147483647 h 384"/>
              <a:gd name="T38" fmla="*/ 2147483647 w 366"/>
              <a:gd name="T39" fmla="*/ 2147483647 h 384"/>
              <a:gd name="T40" fmla="*/ 2147483647 w 366"/>
              <a:gd name="T41" fmla="*/ 2147483647 h 384"/>
              <a:gd name="T42" fmla="*/ 2147483647 w 366"/>
              <a:gd name="T43" fmla="*/ 2147483647 h 384"/>
              <a:gd name="T44" fmla="*/ 2147483647 w 366"/>
              <a:gd name="T45" fmla="*/ 0 h 384"/>
              <a:gd name="T46" fmla="*/ 2147483647 w 366"/>
              <a:gd name="T47" fmla="*/ 2147483647 h 384"/>
              <a:gd name="T48" fmla="*/ 2147483647 w 366"/>
              <a:gd name="T49" fmla="*/ 2147483647 h 384"/>
              <a:gd name="T50" fmla="*/ 0 w 366"/>
              <a:gd name="T51" fmla="*/ 2147483647 h 384"/>
              <a:gd name="T52" fmla="*/ 2147483647 w 366"/>
              <a:gd name="T53" fmla="*/ 2147483647 h 384"/>
              <a:gd name="T54" fmla="*/ 2147483647 w 366"/>
              <a:gd name="T55" fmla="*/ 2147483647 h 384"/>
              <a:gd name="T56" fmla="*/ 2147483647 w 366"/>
              <a:gd name="T57" fmla="*/ 2147483647 h 384"/>
              <a:gd name="T58" fmla="*/ 2147483647 w 366"/>
              <a:gd name="T59" fmla="*/ 2147483647 h 384"/>
              <a:gd name="T60" fmla="*/ 2147483647 w 366"/>
              <a:gd name="T61" fmla="*/ 2147483647 h 384"/>
              <a:gd name="T62" fmla="*/ 2147483647 w 366"/>
              <a:gd name="T63" fmla="*/ 2147483647 h 384"/>
              <a:gd name="T64" fmla="*/ 2147483647 w 366"/>
              <a:gd name="T65" fmla="*/ 2147483647 h 384"/>
              <a:gd name="T66" fmla="*/ 2147483647 w 366"/>
              <a:gd name="T67" fmla="*/ 2147483647 h 384"/>
              <a:gd name="T68" fmla="*/ 2147483647 w 366"/>
              <a:gd name="T69" fmla="*/ 2147483647 h 384"/>
              <a:gd name="T70" fmla="*/ 2147483647 w 366"/>
              <a:gd name="T71" fmla="*/ 2147483647 h 384"/>
              <a:gd name="T72" fmla="*/ 2147483647 w 366"/>
              <a:gd name="T73" fmla="*/ 2147483647 h 384"/>
              <a:gd name="T74" fmla="*/ 2147483647 w 366"/>
              <a:gd name="T75" fmla="*/ 2147483647 h 384"/>
              <a:gd name="T76" fmla="*/ 2147483647 w 366"/>
              <a:gd name="T77" fmla="*/ 2147483647 h 3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66"/>
              <a:gd name="T118" fmla="*/ 0 h 384"/>
              <a:gd name="T119" fmla="*/ 366 w 366"/>
              <a:gd name="T120" fmla="*/ 384 h 3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66" h="384">
                <a:moveTo>
                  <a:pt x="138" y="372"/>
                </a:moveTo>
                <a:lnTo>
                  <a:pt x="174" y="372"/>
                </a:lnTo>
                <a:lnTo>
                  <a:pt x="198" y="378"/>
                </a:lnTo>
                <a:lnTo>
                  <a:pt x="228" y="378"/>
                </a:lnTo>
                <a:lnTo>
                  <a:pt x="288" y="384"/>
                </a:lnTo>
                <a:lnTo>
                  <a:pt x="330" y="366"/>
                </a:lnTo>
                <a:lnTo>
                  <a:pt x="342" y="354"/>
                </a:lnTo>
                <a:lnTo>
                  <a:pt x="360" y="300"/>
                </a:lnTo>
                <a:lnTo>
                  <a:pt x="366" y="294"/>
                </a:lnTo>
                <a:lnTo>
                  <a:pt x="348" y="294"/>
                </a:lnTo>
                <a:lnTo>
                  <a:pt x="348" y="264"/>
                </a:lnTo>
                <a:lnTo>
                  <a:pt x="342" y="264"/>
                </a:lnTo>
                <a:lnTo>
                  <a:pt x="342" y="240"/>
                </a:lnTo>
                <a:lnTo>
                  <a:pt x="348" y="234"/>
                </a:lnTo>
                <a:lnTo>
                  <a:pt x="360" y="210"/>
                </a:lnTo>
                <a:lnTo>
                  <a:pt x="360" y="198"/>
                </a:lnTo>
                <a:lnTo>
                  <a:pt x="354" y="198"/>
                </a:lnTo>
                <a:lnTo>
                  <a:pt x="342" y="192"/>
                </a:lnTo>
                <a:lnTo>
                  <a:pt x="336" y="192"/>
                </a:lnTo>
                <a:lnTo>
                  <a:pt x="318" y="174"/>
                </a:lnTo>
                <a:lnTo>
                  <a:pt x="312" y="162"/>
                </a:lnTo>
                <a:lnTo>
                  <a:pt x="306" y="156"/>
                </a:lnTo>
                <a:lnTo>
                  <a:pt x="300" y="144"/>
                </a:lnTo>
                <a:lnTo>
                  <a:pt x="288" y="144"/>
                </a:lnTo>
                <a:lnTo>
                  <a:pt x="270" y="138"/>
                </a:lnTo>
                <a:lnTo>
                  <a:pt x="258" y="132"/>
                </a:lnTo>
                <a:lnTo>
                  <a:pt x="252" y="126"/>
                </a:lnTo>
                <a:lnTo>
                  <a:pt x="252" y="114"/>
                </a:lnTo>
                <a:lnTo>
                  <a:pt x="246" y="114"/>
                </a:lnTo>
                <a:lnTo>
                  <a:pt x="228" y="96"/>
                </a:lnTo>
                <a:lnTo>
                  <a:pt x="210" y="96"/>
                </a:lnTo>
                <a:lnTo>
                  <a:pt x="192" y="78"/>
                </a:lnTo>
                <a:lnTo>
                  <a:pt x="186" y="66"/>
                </a:lnTo>
                <a:lnTo>
                  <a:pt x="174" y="60"/>
                </a:lnTo>
                <a:lnTo>
                  <a:pt x="168" y="60"/>
                </a:lnTo>
                <a:lnTo>
                  <a:pt x="156" y="72"/>
                </a:lnTo>
                <a:lnTo>
                  <a:pt x="156" y="78"/>
                </a:lnTo>
                <a:lnTo>
                  <a:pt x="144" y="78"/>
                </a:lnTo>
                <a:lnTo>
                  <a:pt x="144" y="66"/>
                </a:lnTo>
                <a:lnTo>
                  <a:pt x="132" y="54"/>
                </a:lnTo>
                <a:lnTo>
                  <a:pt x="126" y="42"/>
                </a:lnTo>
                <a:lnTo>
                  <a:pt x="120" y="36"/>
                </a:lnTo>
                <a:lnTo>
                  <a:pt x="108" y="30"/>
                </a:lnTo>
                <a:lnTo>
                  <a:pt x="102" y="18"/>
                </a:lnTo>
                <a:lnTo>
                  <a:pt x="78" y="6"/>
                </a:lnTo>
                <a:lnTo>
                  <a:pt x="72" y="0"/>
                </a:lnTo>
                <a:lnTo>
                  <a:pt x="60" y="0"/>
                </a:lnTo>
                <a:lnTo>
                  <a:pt x="48" y="6"/>
                </a:lnTo>
                <a:lnTo>
                  <a:pt x="42" y="12"/>
                </a:lnTo>
                <a:lnTo>
                  <a:pt x="18" y="12"/>
                </a:lnTo>
                <a:lnTo>
                  <a:pt x="0" y="30"/>
                </a:lnTo>
                <a:lnTo>
                  <a:pt x="0" y="36"/>
                </a:lnTo>
                <a:lnTo>
                  <a:pt x="24" y="60"/>
                </a:lnTo>
                <a:lnTo>
                  <a:pt x="30" y="60"/>
                </a:lnTo>
                <a:lnTo>
                  <a:pt x="6" y="72"/>
                </a:lnTo>
                <a:lnTo>
                  <a:pt x="6" y="108"/>
                </a:lnTo>
                <a:lnTo>
                  <a:pt x="30" y="126"/>
                </a:lnTo>
                <a:lnTo>
                  <a:pt x="12" y="126"/>
                </a:lnTo>
                <a:lnTo>
                  <a:pt x="0" y="138"/>
                </a:lnTo>
                <a:lnTo>
                  <a:pt x="6" y="144"/>
                </a:lnTo>
                <a:lnTo>
                  <a:pt x="12" y="156"/>
                </a:lnTo>
                <a:lnTo>
                  <a:pt x="24" y="168"/>
                </a:lnTo>
                <a:lnTo>
                  <a:pt x="12" y="186"/>
                </a:lnTo>
                <a:lnTo>
                  <a:pt x="18" y="192"/>
                </a:lnTo>
                <a:lnTo>
                  <a:pt x="24" y="204"/>
                </a:lnTo>
                <a:lnTo>
                  <a:pt x="36" y="210"/>
                </a:lnTo>
                <a:lnTo>
                  <a:pt x="42" y="222"/>
                </a:lnTo>
                <a:lnTo>
                  <a:pt x="42" y="228"/>
                </a:lnTo>
                <a:lnTo>
                  <a:pt x="36" y="228"/>
                </a:lnTo>
                <a:lnTo>
                  <a:pt x="30" y="234"/>
                </a:lnTo>
                <a:lnTo>
                  <a:pt x="6" y="234"/>
                </a:lnTo>
                <a:lnTo>
                  <a:pt x="6" y="282"/>
                </a:lnTo>
                <a:lnTo>
                  <a:pt x="36" y="318"/>
                </a:lnTo>
                <a:lnTo>
                  <a:pt x="42" y="318"/>
                </a:lnTo>
                <a:lnTo>
                  <a:pt x="54" y="324"/>
                </a:lnTo>
                <a:lnTo>
                  <a:pt x="78" y="348"/>
                </a:lnTo>
                <a:lnTo>
                  <a:pt x="90" y="354"/>
                </a:lnTo>
                <a:lnTo>
                  <a:pt x="126" y="354"/>
                </a:lnTo>
                <a:lnTo>
                  <a:pt x="138" y="372"/>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 name="United Kingdom" descr="© INSCALE GmbH, 05.05.2010&#10;http://www.presentationload.com/">
            <a:extLst>
              <a:ext uri="{FF2B5EF4-FFF2-40B4-BE49-F238E27FC236}">
                <a16:creationId xmlns:a16="http://schemas.microsoft.com/office/drawing/2014/main" id="{2331D381-FC06-4F9B-9213-735A19509CCE}"/>
              </a:ext>
            </a:extLst>
          </p:cNvPr>
          <p:cNvSpPr>
            <a:spLocks noEditPoints="1"/>
          </p:cNvSpPr>
          <p:nvPr/>
        </p:nvSpPr>
        <p:spPr bwMode="gray">
          <a:xfrm>
            <a:off x="5504053" y="2076106"/>
            <a:ext cx="272922" cy="389101"/>
          </a:xfrm>
          <a:custGeom>
            <a:avLst/>
            <a:gdLst>
              <a:gd name="T0" fmla="*/ 2147483647 w 576"/>
              <a:gd name="T1" fmla="*/ 2147483647 h 822"/>
              <a:gd name="T2" fmla="*/ 2147483647 w 576"/>
              <a:gd name="T3" fmla="*/ 2147483647 h 822"/>
              <a:gd name="T4" fmla="*/ 2147483647 w 576"/>
              <a:gd name="T5" fmla="*/ 2147483647 h 822"/>
              <a:gd name="T6" fmla="*/ 2147483647 w 576"/>
              <a:gd name="T7" fmla="*/ 2147483647 h 822"/>
              <a:gd name="T8" fmla="*/ 2147483647 w 576"/>
              <a:gd name="T9" fmla="*/ 2147483647 h 822"/>
              <a:gd name="T10" fmla="*/ 2147483647 w 576"/>
              <a:gd name="T11" fmla="*/ 2147483647 h 822"/>
              <a:gd name="T12" fmla="*/ 2147483647 w 576"/>
              <a:gd name="T13" fmla="*/ 2147483647 h 822"/>
              <a:gd name="T14" fmla="*/ 2147483647 w 576"/>
              <a:gd name="T15" fmla="*/ 0 h 822"/>
              <a:gd name="T16" fmla="*/ 2147483647 w 576"/>
              <a:gd name="T17" fmla="*/ 0 h 822"/>
              <a:gd name="T18" fmla="*/ 2147483647 w 576"/>
              <a:gd name="T19" fmla="*/ 2147483647 h 822"/>
              <a:gd name="T20" fmla="*/ 2147483647 w 576"/>
              <a:gd name="T21" fmla="*/ 2147483647 h 822"/>
              <a:gd name="T22" fmla="*/ 2147483647 w 576"/>
              <a:gd name="T23" fmla="*/ 2147483647 h 822"/>
              <a:gd name="T24" fmla="*/ 2147483647 w 576"/>
              <a:gd name="T25" fmla="*/ 2147483647 h 822"/>
              <a:gd name="T26" fmla="*/ 2147483647 w 576"/>
              <a:gd name="T27" fmla="*/ 2147483647 h 822"/>
              <a:gd name="T28" fmla="*/ 2147483647 w 576"/>
              <a:gd name="T29" fmla="*/ 2147483647 h 822"/>
              <a:gd name="T30" fmla="*/ 2147483647 w 576"/>
              <a:gd name="T31" fmla="*/ 2147483647 h 822"/>
              <a:gd name="T32" fmla="*/ 2147483647 w 576"/>
              <a:gd name="T33" fmla="*/ 2147483647 h 822"/>
              <a:gd name="T34" fmla="*/ 2147483647 w 576"/>
              <a:gd name="T35" fmla="*/ 2147483647 h 822"/>
              <a:gd name="T36" fmla="*/ 2147483647 w 576"/>
              <a:gd name="T37" fmla="*/ 2147483647 h 822"/>
              <a:gd name="T38" fmla="*/ 2147483647 w 576"/>
              <a:gd name="T39" fmla="*/ 2147483647 h 822"/>
              <a:gd name="T40" fmla="*/ 2147483647 w 576"/>
              <a:gd name="T41" fmla="*/ 2147483647 h 822"/>
              <a:gd name="T42" fmla="*/ 2147483647 w 576"/>
              <a:gd name="T43" fmla="*/ 2147483647 h 822"/>
              <a:gd name="T44" fmla="*/ 2147483647 w 576"/>
              <a:gd name="T45" fmla="*/ 2147483647 h 822"/>
              <a:gd name="T46" fmla="*/ 2147483647 w 576"/>
              <a:gd name="T47" fmla="*/ 2147483647 h 822"/>
              <a:gd name="T48" fmla="*/ 2147483647 w 576"/>
              <a:gd name="T49" fmla="*/ 2147483647 h 822"/>
              <a:gd name="T50" fmla="*/ 2147483647 w 576"/>
              <a:gd name="T51" fmla="*/ 2147483647 h 822"/>
              <a:gd name="T52" fmla="*/ 2147483647 w 576"/>
              <a:gd name="T53" fmla="*/ 2147483647 h 822"/>
              <a:gd name="T54" fmla="*/ 2147483647 w 576"/>
              <a:gd name="T55" fmla="*/ 2147483647 h 822"/>
              <a:gd name="T56" fmla="*/ 2147483647 w 576"/>
              <a:gd name="T57" fmla="*/ 2147483647 h 822"/>
              <a:gd name="T58" fmla="*/ 2147483647 w 576"/>
              <a:gd name="T59" fmla="*/ 2147483647 h 822"/>
              <a:gd name="T60" fmla="*/ 2147483647 w 576"/>
              <a:gd name="T61" fmla="*/ 2147483647 h 822"/>
              <a:gd name="T62" fmla="*/ 2147483647 w 576"/>
              <a:gd name="T63" fmla="*/ 2147483647 h 822"/>
              <a:gd name="T64" fmla="*/ 2147483647 w 576"/>
              <a:gd name="T65" fmla="*/ 2147483647 h 822"/>
              <a:gd name="T66" fmla="*/ 2147483647 w 576"/>
              <a:gd name="T67" fmla="*/ 2147483647 h 822"/>
              <a:gd name="T68" fmla="*/ 2147483647 w 576"/>
              <a:gd name="T69" fmla="*/ 2147483647 h 822"/>
              <a:gd name="T70" fmla="*/ 2147483647 w 576"/>
              <a:gd name="T71" fmla="*/ 2147483647 h 822"/>
              <a:gd name="T72" fmla="*/ 2147483647 w 576"/>
              <a:gd name="T73" fmla="*/ 2147483647 h 822"/>
              <a:gd name="T74" fmla="*/ 2147483647 w 576"/>
              <a:gd name="T75" fmla="*/ 2147483647 h 822"/>
              <a:gd name="T76" fmla="*/ 2147483647 w 576"/>
              <a:gd name="T77" fmla="*/ 2147483647 h 822"/>
              <a:gd name="T78" fmla="*/ 2147483647 w 576"/>
              <a:gd name="T79" fmla="*/ 2147483647 h 822"/>
              <a:gd name="T80" fmla="*/ 2147483647 w 576"/>
              <a:gd name="T81" fmla="*/ 2147483647 h 822"/>
              <a:gd name="T82" fmla="*/ 2147483647 w 576"/>
              <a:gd name="T83" fmla="*/ 2147483647 h 822"/>
              <a:gd name="T84" fmla="*/ 2147483647 w 576"/>
              <a:gd name="T85" fmla="*/ 2147483647 h 822"/>
              <a:gd name="T86" fmla="*/ 2147483647 w 576"/>
              <a:gd name="T87" fmla="*/ 2147483647 h 822"/>
              <a:gd name="T88" fmla="*/ 2147483647 w 576"/>
              <a:gd name="T89" fmla="*/ 2147483647 h 822"/>
              <a:gd name="T90" fmla="*/ 2147483647 w 576"/>
              <a:gd name="T91" fmla="*/ 2147483647 h 822"/>
              <a:gd name="T92" fmla="*/ 2147483647 w 576"/>
              <a:gd name="T93" fmla="*/ 2147483647 h 822"/>
              <a:gd name="T94" fmla="*/ 2147483647 w 576"/>
              <a:gd name="T95" fmla="*/ 2147483647 h 822"/>
              <a:gd name="T96" fmla="*/ 2147483647 w 576"/>
              <a:gd name="T97" fmla="*/ 2147483647 h 822"/>
              <a:gd name="T98" fmla="*/ 2147483647 w 576"/>
              <a:gd name="T99" fmla="*/ 2147483647 h 822"/>
              <a:gd name="T100" fmla="*/ 2147483647 w 576"/>
              <a:gd name="T101" fmla="*/ 2147483647 h 822"/>
              <a:gd name="T102" fmla="*/ 2147483647 w 576"/>
              <a:gd name="T103" fmla="*/ 2147483647 h 822"/>
              <a:gd name="T104" fmla="*/ 2147483647 w 576"/>
              <a:gd name="T105" fmla="*/ 2147483647 h 822"/>
              <a:gd name="T106" fmla="*/ 2147483647 w 576"/>
              <a:gd name="T107" fmla="*/ 2147483647 h 822"/>
              <a:gd name="T108" fmla="*/ 2147483647 w 576"/>
              <a:gd name="T109" fmla="*/ 2147483647 h 822"/>
              <a:gd name="T110" fmla="*/ 2147483647 w 576"/>
              <a:gd name="T111" fmla="*/ 2147483647 h 822"/>
              <a:gd name="T112" fmla="*/ 2147483647 w 576"/>
              <a:gd name="T113" fmla="*/ 2147483647 h 822"/>
              <a:gd name="T114" fmla="*/ 2147483647 w 576"/>
              <a:gd name="T115" fmla="*/ 2147483647 h 822"/>
              <a:gd name="T116" fmla="*/ 2147483647 w 576"/>
              <a:gd name="T117" fmla="*/ 2147483647 h 822"/>
              <a:gd name="T118" fmla="*/ 2147483647 w 576"/>
              <a:gd name="T119" fmla="*/ 2147483647 h 822"/>
              <a:gd name="T120" fmla="*/ 2147483647 w 576"/>
              <a:gd name="T121" fmla="*/ 2147483647 h 822"/>
              <a:gd name="T122" fmla="*/ 2147483647 w 576"/>
              <a:gd name="T123" fmla="*/ 2147483647 h 82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76"/>
              <a:gd name="T187" fmla="*/ 0 h 822"/>
              <a:gd name="T188" fmla="*/ 576 w 576"/>
              <a:gd name="T189" fmla="*/ 822 h 82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76" h="822">
                <a:moveTo>
                  <a:pt x="162" y="378"/>
                </a:moveTo>
                <a:lnTo>
                  <a:pt x="156" y="378"/>
                </a:lnTo>
                <a:lnTo>
                  <a:pt x="150" y="384"/>
                </a:lnTo>
                <a:lnTo>
                  <a:pt x="150" y="396"/>
                </a:lnTo>
                <a:lnTo>
                  <a:pt x="144" y="414"/>
                </a:lnTo>
                <a:lnTo>
                  <a:pt x="156" y="402"/>
                </a:lnTo>
                <a:lnTo>
                  <a:pt x="162" y="390"/>
                </a:lnTo>
                <a:lnTo>
                  <a:pt x="162" y="378"/>
                </a:lnTo>
                <a:close/>
                <a:moveTo>
                  <a:pt x="132" y="312"/>
                </a:moveTo>
                <a:lnTo>
                  <a:pt x="126" y="312"/>
                </a:lnTo>
                <a:lnTo>
                  <a:pt x="126" y="336"/>
                </a:lnTo>
                <a:lnTo>
                  <a:pt x="132" y="336"/>
                </a:lnTo>
                <a:lnTo>
                  <a:pt x="138" y="330"/>
                </a:lnTo>
                <a:lnTo>
                  <a:pt x="150" y="330"/>
                </a:lnTo>
                <a:lnTo>
                  <a:pt x="144" y="318"/>
                </a:lnTo>
                <a:lnTo>
                  <a:pt x="138" y="312"/>
                </a:lnTo>
                <a:lnTo>
                  <a:pt x="132" y="312"/>
                </a:lnTo>
                <a:close/>
                <a:moveTo>
                  <a:pt x="114" y="390"/>
                </a:moveTo>
                <a:lnTo>
                  <a:pt x="126" y="390"/>
                </a:lnTo>
                <a:lnTo>
                  <a:pt x="138" y="384"/>
                </a:lnTo>
                <a:lnTo>
                  <a:pt x="138" y="372"/>
                </a:lnTo>
                <a:lnTo>
                  <a:pt x="132" y="366"/>
                </a:lnTo>
                <a:lnTo>
                  <a:pt x="120" y="366"/>
                </a:lnTo>
                <a:lnTo>
                  <a:pt x="114" y="372"/>
                </a:lnTo>
                <a:lnTo>
                  <a:pt x="108" y="384"/>
                </a:lnTo>
                <a:lnTo>
                  <a:pt x="108" y="390"/>
                </a:lnTo>
                <a:lnTo>
                  <a:pt x="114" y="390"/>
                </a:lnTo>
                <a:close/>
                <a:moveTo>
                  <a:pt x="330" y="120"/>
                </a:moveTo>
                <a:lnTo>
                  <a:pt x="324" y="120"/>
                </a:lnTo>
                <a:lnTo>
                  <a:pt x="318" y="126"/>
                </a:lnTo>
                <a:lnTo>
                  <a:pt x="318" y="138"/>
                </a:lnTo>
                <a:lnTo>
                  <a:pt x="330" y="138"/>
                </a:lnTo>
                <a:lnTo>
                  <a:pt x="336" y="126"/>
                </a:lnTo>
                <a:lnTo>
                  <a:pt x="330" y="120"/>
                </a:lnTo>
                <a:close/>
                <a:moveTo>
                  <a:pt x="138" y="258"/>
                </a:moveTo>
                <a:lnTo>
                  <a:pt x="138" y="234"/>
                </a:lnTo>
                <a:lnTo>
                  <a:pt x="126" y="234"/>
                </a:lnTo>
                <a:lnTo>
                  <a:pt x="120" y="240"/>
                </a:lnTo>
                <a:lnTo>
                  <a:pt x="120" y="246"/>
                </a:lnTo>
                <a:lnTo>
                  <a:pt x="126" y="252"/>
                </a:lnTo>
                <a:lnTo>
                  <a:pt x="108" y="252"/>
                </a:lnTo>
                <a:lnTo>
                  <a:pt x="108" y="258"/>
                </a:lnTo>
                <a:lnTo>
                  <a:pt x="114" y="264"/>
                </a:lnTo>
                <a:lnTo>
                  <a:pt x="120" y="264"/>
                </a:lnTo>
                <a:lnTo>
                  <a:pt x="126" y="270"/>
                </a:lnTo>
                <a:lnTo>
                  <a:pt x="150" y="270"/>
                </a:lnTo>
                <a:lnTo>
                  <a:pt x="138" y="258"/>
                </a:lnTo>
                <a:close/>
                <a:moveTo>
                  <a:pt x="474" y="0"/>
                </a:moveTo>
                <a:lnTo>
                  <a:pt x="468" y="0"/>
                </a:lnTo>
                <a:lnTo>
                  <a:pt x="456" y="12"/>
                </a:lnTo>
                <a:lnTo>
                  <a:pt x="474" y="12"/>
                </a:lnTo>
                <a:lnTo>
                  <a:pt x="474" y="6"/>
                </a:lnTo>
                <a:lnTo>
                  <a:pt x="480" y="0"/>
                </a:lnTo>
                <a:lnTo>
                  <a:pt x="474" y="0"/>
                </a:lnTo>
                <a:close/>
                <a:moveTo>
                  <a:pt x="432" y="48"/>
                </a:moveTo>
                <a:lnTo>
                  <a:pt x="432" y="66"/>
                </a:lnTo>
                <a:lnTo>
                  <a:pt x="438" y="66"/>
                </a:lnTo>
                <a:lnTo>
                  <a:pt x="444" y="60"/>
                </a:lnTo>
                <a:lnTo>
                  <a:pt x="450" y="48"/>
                </a:lnTo>
                <a:lnTo>
                  <a:pt x="450" y="24"/>
                </a:lnTo>
                <a:lnTo>
                  <a:pt x="438" y="12"/>
                </a:lnTo>
                <a:lnTo>
                  <a:pt x="432" y="24"/>
                </a:lnTo>
                <a:lnTo>
                  <a:pt x="426" y="30"/>
                </a:lnTo>
                <a:lnTo>
                  <a:pt x="420" y="30"/>
                </a:lnTo>
                <a:lnTo>
                  <a:pt x="420" y="42"/>
                </a:lnTo>
                <a:lnTo>
                  <a:pt x="426" y="42"/>
                </a:lnTo>
                <a:lnTo>
                  <a:pt x="432" y="48"/>
                </a:lnTo>
                <a:close/>
                <a:moveTo>
                  <a:pt x="342" y="138"/>
                </a:moveTo>
                <a:lnTo>
                  <a:pt x="342" y="150"/>
                </a:lnTo>
                <a:lnTo>
                  <a:pt x="354" y="138"/>
                </a:lnTo>
                <a:lnTo>
                  <a:pt x="342" y="138"/>
                </a:lnTo>
                <a:close/>
                <a:moveTo>
                  <a:pt x="192" y="402"/>
                </a:moveTo>
                <a:lnTo>
                  <a:pt x="192" y="390"/>
                </a:lnTo>
                <a:lnTo>
                  <a:pt x="186" y="384"/>
                </a:lnTo>
                <a:lnTo>
                  <a:pt x="186" y="378"/>
                </a:lnTo>
                <a:lnTo>
                  <a:pt x="174" y="390"/>
                </a:lnTo>
                <a:lnTo>
                  <a:pt x="174" y="396"/>
                </a:lnTo>
                <a:lnTo>
                  <a:pt x="180" y="402"/>
                </a:lnTo>
                <a:lnTo>
                  <a:pt x="192" y="402"/>
                </a:lnTo>
                <a:close/>
                <a:moveTo>
                  <a:pt x="504" y="588"/>
                </a:moveTo>
                <a:lnTo>
                  <a:pt x="498" y="594"/>
                </a:lnTo>
                <a:lnTo>
                  <a:pt x="498" y="600"/>
                </a:lnTo>
                <a:lnTo>
                  <a:pt x="480" y="600"/>
                </a:lnTo>
                <a:lnTo>
                  <a:pt x="480" y="588"/>
                </a:lnTo>
                <a:lnTo>
                  <a:pt x="486" y="576"/>
                </a:lnTo>
                <a:lnTo>
                  <a:pt x="498" y="564"/>
                </a:lnTo>
                <a:lnTo>
                  <a:pt x="492" y="558"/>
                </a:lnTo>
                <a:lnTo>
                  <a:pt x="456" y="540"/>
                </a:lnTo>
                <a:lnTo>
                  <a:pt x="450" y="540"/>
                </a:lnTo>
                <a:lnTo>
                  <a:pt x="444" y="534"/>
                </a:lnTo>
                <a:lnTo>
                  <a:pt x="450" y="534"/>
                </a:lnTo>
                <a:lnTo>
                  <a:pt x="456" y="528"/>
                </a:lnTo>
                <a:lnTo>
                  <a:pt x="480" y="528"/>
                </a:lnTo>
                <a:lnTo>
                  <a:pt x="468" y="516"/>
                </a:lnTo>
                <a:lnTo>
                  <a:pt x="468" y="510"/>
                </a:lnTo>
                <a:lnTo>
                  <a:pt x="456" y="498"/>
                </a:lnTo>
                <a:lnTo>
                  <a:pt x="450" y="486"/>
                </a:lnTo>
                <a:lnTo>
                  <a:pt x="432" y="468"/>
                </a:lnTo>
                <a:lnTo>
                  <a:pt x="420" y="468"/>
                </a:lnTo>
                <a:lnTo>
                  <a:pt x="414" y="456"/>
                </a:lnTo>
                <a:lnTo>
                  <a:pt x="402" y="450"/>
                </a:lnTo>
                <a:lnTo>
                  <a:pt x="390" y="438"/>
                </a:lnTo>
                <a:lnTo>
                  <a:pt x="390" y="414"/>
                </a:lnTo>
                <a:lnTo>
                  <a:pt x="396" y="402"/>
                </a:lnTo>
                <a:lnTo>
                  <a:pt x="396" y="390"/>
                </a:lnTo>
                <a:lnTo>
                  <a:pt x="384" y="390"/>
                </a:lnTo>
                <a:lnTo>
                  <a:pt x="378" y="384"/>
                </a:lnTo>
                <a:lnTo>
                  <a:pt x="372" y="372"/>
                </a:lnTo>
                <a:lnTo>
                  <a:pt x="360" y="360"/>
                </a:lnTo>
                <a:lnTo>
                  <a:pt x="342" y="354"/>
                </a:lnTo>
                <a:lnTo>
                  <a:pt x="324" y="354"/>
                </a:lnTo>
                <a:lnTo>
                  <a:pt x="306" y="360"/>
                </a:lnTo>
                <a:lnTo>
                  <a:pt x="294" y="366"/>
                </a:lnTo>
                <a:lnTo>
                  <a:pt x="288" y="366"/>
                </a:lnTo>
                <a:lnTo>
                  <a:pt x="270" y="348"/>
                </a:lnTo>
                <a:lnTo>
                  <a:pt x="282" y="348"/>
                </a:lnTo>
                <a:lnTo>
                  <a:pt x="294" y="354"/>
                </a:lnTo>
                <a:lnTo>
                  <a:pt x="306" y="354"/>
                </a:lnTo>
                <a:lnTo>
                  <a:pt x="330" y="342"/>
                </a:lnTo>
                <a:lnTo>
                  <a:pt x="336" y="336"/>
                </a:lnTo>
                <a:lnTo>
                  <a:pt x="330" y="336"/>
                </a:lnTo>
                <a:lnTo>
                  <a:pt x="324" y="330"/>
                </a:lnTo>
                <a:lnTo>
                  <a:pt x="306" y="330"/>
                </a:lnTo>
                <a:lnTo>
                  <a:pt x="330" y="324"/>
                </a:lnTo>
                <a:lnTo>
                  <a:pt x="336" y="318"/>
                </a:lnTo>
                <a:lnTo>
                  <a:pt x="348" y="312"/>
                </a:lnTo>
                <a:lnTo>
                  <a:pt x="360" y="300"/>
                </a:lnTo>
                <a:lnTo>
                  <a:pt x="360" y="288"/>
                </a:lnTo>
                <a:lnTo>
                  <a:pt x="366" y="276"/>
                </a:lnTo>
                <a:lnTo>
                  <a:pt x="372" y="270"/>
                </a:lnTo>
                <a:lnTo>
                  <a:pt x="378" y="258"/>
                </a:lnTo>
                <a:lnTo>
                  <a:pt x="384" y="252"/>
                </a:lnTo>
                <a:lnTo>
                  <a:pt x="396" y="246"/>
                </a:lnTo>
                <a:lnTo>
                  <a:pt x="402" y="246"/>
                </a:lnTo>
                <a:lnTo>
                  <a:pt x="402" y="240"/>
                </a:lnTo>
                <a:lnTo>
                  <a:pt x="396" y="234"/>
                </a:lnTo>
                <a:lnTo>
                  <a:pt x="318" y="234"/>
                </a:lnTo>
                <a:lnTo>
                  <a:pt x="318" y="228"/>
                </a:lnTo>
                <a:lnTo>
                  <a:pt x="288" y="228"/>
                </a:lnTo>
                <a:lnTo>
                  <a:pt x="276" y="234"/>
                </a:lnTo>
                <a:lnTo>
                  <a:pt x="264" y="234"/>
                </a:lnTo>
                <a:lnTo>
                  <a:pt x="258" y="240"/>
                </a:lnTo>
                <a:lnTo>
                  <a:pt x="252" y="240"/>
                </a:lnTo>
                <a:lnTo>
                  <a:pt x="264" y="228"/>
                </a:lnTo>
                <a:lnTo>
                  <a:pt x="252" y="216"/>
                </a:lnTo>
                <a:lnTo>
                  <a:pt x="270" y="210"/>
                </a:lnTo>
                <a:lnTo>
                  <a:pt x="300" y="192"/>
                </a:lnTo>
                <a:lnTo>
                  <a:pt x="312" y="186"/>
                </a:lnTo>
                <a:lnTo>
                  <a:pt x="324" y="162"/>
                </a:lnTo>
                <a:lnTo>
                  <a:pt x="318" y="156"/>
                </a:lnTo>
                <a:lnTo>
                  <a:pt x="288" y="156"/>
                </a:lnTo>
                <a:lnTo>
                  <a:pt x="276" y="162"/>
                </a:lnTo>
                <a:lnTo>
                  <a:pt x="258" y="168"/>
                </a:lnTo>
                <a:lnTo>
                  <a:pt x="240" y="168"/>
                </a:lnTo>
                <a:lnTo>
                  <a:pt x="228" y="162"/>
                </a:lnTo>
                <a:lnTo>
                  <a:pt x="216" y="162"/>
                </a:lnTo>
                <a:lnTo>
                  <a:pt x="210" y="168"/>
                </a:lnTo>
                <a:lnTo>
                  <a:pt x="210" y="174"/>
                </a:lnTo>
                <a:lnTo>
                  <a:pt x="216" y="180"/>
                </a:lnTo>
                <a:lnTo>
                  <a:pt x="204" y="180"/>
                </a:lnTo>
                <a:lnTo>
                  <a:pt x="192" y="192"/>
                </a:lnTo>
                <a:lnTo>
                  <a:pt x="192" y="210"/>
                </a:lnTo>
                <a:lnTo>
                  <a:pt x="198" y="216"/>
                </a:lnTo>
                <a:lnTo>
                  <a:pt x="156" y="222"/>
                </a:lnTo>
                <a:lnTo>
                  <a:pt x="156" y="234"/>
                </a:lnTo>
                <a:lnTo>
                  <a:pt x="168" y="240"/>
                </a:lnTo>
                <a:lnTo>
                  <a:pt x="180" y="264"/>
                </a:lnTo>
                <a:lnTo>
                  <a:pt x="162" y="282"/>
                </a:lnTo>
                <a:lnTo>
                  <a:pt x="162" y="294"/>
                </a:lnTo>
                <a:lnTo>
                  <a:pt x="144" y="300"/>
                </a:lnTo>
                <a:lnTo>
                  <a:pt x="156" y="312"/>
                </a:lnTo>
                <a:lnTo>
                  <a:pt x="168" y="312"/>
                </a:lnTo>
                <a:lnTo>
                  <a:pt x="180" y="306"/>
                </a:lnTo>
                <a:lnTo>
                  <a:pt x="186" y="300"/>
                </a:lnTo>
                <a:lnTo>
                  <a:pt x="186" y="318"/>
                </a:lnTo>
                <a:lnTo>
                  <a:pt x="180" y="318"/>
                </a:lnTo>
                <a:lnTo>
                  <a:pt x="168" y="330"/>
                </a:lnTo>
                <a:lnTo>
                  <a:pt x="156" y="336"/>
                </a:lnTo>
                <a:lnTo>
                  <a:pt x="156" y="360"/>
                </a:lnTo>
                <a:lnTo>
                  <a:pt x="162" y="372"/>
                </a:lnTo>
                <a:lnTo>
                  <a:pt x="168" y="366"/>
                </a:lnTo>
                <a:lnTo>
                  <a:pt x="198" y="366"/>
                </a:lnTo>
                <a:lnTo>
                  <a:pt x="210" y="360"/>
                </a:lnTo>
                <a:lnTo>
                  <a:pt x="216" y="354"/>
                </a:lnTo>
                <a:lnTo>
                  <a:pt x="198" y="372"/>
                </a:lnTo>
                <a:lnTo>
                  <a:pt x="210" y="402"/>
                </a:lnTo>
                <a:lnTo>
                  <a:pt x="204" y="408"/>
                </a:lnTo>
                <a:lnTo>
                  <a:pt x="198" y="420"/>
                </a:lnTo>
                <a:lnTo>
                  <a:pt x="186" y="426"/>
                </a:lnTo>
                <a:lnTo>
                  <a:pt x="180" y="438"/>
                </a:lnTo>
                <a:lnTo>
                  <a:pt x="180" y="450"/>
                </a:lnTo>
                <a:lnTo>
                  <a:pt x="186" y="456"/>
                </a:lnTo>
                <a:lnTo>
                  <a:pt x="204" y="456"/>
                </a:lnTo>
                <a:lnTo>
                  <a:pt x="216" y="450"/>
                </a:lnTo>
                <a:lnTo>
                  <a:pt x="240" y="450"/>
                </a:lnTo>
                <a:lnTo>
                  <a:pt x="252" y="444"/>
                </a:lnTo>
                <a:lnTo>
                  <a:pt x="258" y="438"/>
                </a:lnTo>
                <a:lnTo>
                  <a:pt x="270" y="432"/>
                </a:lnTo>
                <a:lnTo>
                  <a:pt x="300" y="438"/>
                </a:lnTo>
                <a:lnTo>
                  <a:pt x="288" y="444"/>
                </a:lnTo>
                <a:lnTo>
                  <a:pt x="264" y="468"/>
                </a:lnTo>
                <a:lnTo>
                  <a:pt x="264" y="474"/>
                </a:lnTo>
                <a:lnTo>
                  <a:pt x="282" y="492"/>
                </a:lnTo>
                <a:lnTo>
                  <a:pt x="294" y="492"/>
                </a:lnTo>
                <a:lnTo>
                  <a:pt x="300" y="498"/>
                </a:lnTo>
                <a:lnTo>
                  <a:pt x="306" y="498"/>
                </a:lnTo>
                <a:lnTo>
                  <a:pt x="312" y="516"/>
                </a:lnTo>
                <a:lnTo>
                  <a:pt x="294" y="534"/>
                </a:lnTo>
                <a:lnTo>
                  <a:pt x="294" y="564"/>
                </a:lnTo>
                <a:lnTo>
                  <a:pt x="222" y="564"/>
                </a:lnTo>
                <a:lnTo>
                  <a:pt x="216" y="558"/>
                </a:lnTo>
                <a:lnTo>
                  <a:pt x="198" y="558"/>
                </a:lnTo>
                <a:lnTo>
                  <a:pt x="192" y="564"/>
                </a:lnTo>
                <a:lnTo>
                  <a:pt x="210" y="582"/>
                </a:lnTo>
                <a:lnTo>
                  <a:pt x="186" y="600"/>
                </a:lnTo>
                <a:lnTo>
                  <a:pt x="228" y="594"/>
                </a:lnTo>
                <a:lnTo>
                  <a:pt x="228" y="618"/>
                </a:lnTo>
                <a:lnTo>
                  <a:pt x="216" y="642"/>
                </a:lnTo>
                <a:lnTo>
                  <a:pt x="210" y="648"/>
                </a:lnTo>
                <a:lnTo>
                  <a:pt x="198" y="654"/>
                </a:lnTo>
                <a:lnTo>
                  <a:pt x="180" y="660"/>
                </a:lnTo>
                <a:lnTo>
                  <a:pt x="168" y="666"/>
                </a:lnTo>
                <a:lnTo>
                  <a:pt x="162" y="666"/>
                </a:lnTo>
                <a:lnTo>
                  <a:pt x="162" y="690"/>
                </a:lnTo>
                <a:lnTo>
                  <a:pt x="168" y="696"/>
                </a:lnTo>
                <a:lnTo>
                  <a:pt x="174" y="696"/>
                </a:lnTo>
                <a:lnTo>
                  <a:pt x="180" y="690"/>
                </a:lnTo>
                <a:lnTo>
                  <a:pt x="192" y="684"/>
                </a:lnTo>
                <a:lnTo>
                  <a:pt x="198" y="678"/>
                </a:lnTo>
                <a:lnTo>
                  <a:pt x="204" y="684"/>
                </a:lnTo>
                <a:lnTo>
                  <a:pt x="204" y="690"/>
                </a:lnTo>
                <a:lnTo>
                  <a:pt x="210" y="696"/>
                </a:lnTo>
                <a:lnTo>
                  <a:pt x="234" y="696"/>
                </a:lnTo>
                <a:lnTo>
                  <a:pt x="240" y="702"/>
                </a:lnTo>
                <a:lnTo>
                  <a:pt x="252" y="708"/>
                </a:lnTo>
                <a:lnTo>
                  <a:pt x="258" y="708"/>
                </a:lnTo>
                <a:lnTo>
                  <a:pt x="276" y="702"/>
                </a:lnTo>
                <a:lnTo>
                  <a:pt x="288" y="696"/>
                </a:lnTo>
                <a:lnTo>
                  <a:pt x="294" y="690"/>
                </a:lnTo>
                <a:lnTo>
                  <a:pt x="318" y="690"/>
                </a:lnTo>
                <a:lnTo>
                  <a:pt x="312" y="696"/>
                </a:lnTo>
                <a:lnTo>
                  <a:pt x="300" y="702"/>
                </a:lnTo>
                <a:lnTo>
                  <a:pt x="294" y="714"/>
                </a:lnTo>
                <a:lnTo>
                  <a:pt x="282" y="720"/>
                </a:lnTo>
                <a:lnTo>
                  <a:pt x="276" y="726"/>
                </a:lnTo>
                <a:lnTo>
                  <a:pt x="210" y="726"/>
                </a:lnTo>
                <a:lnTo>
                  <a:pt x="210" y="738"/>
                </a:lnTo>
                <a:lnTo>
                  <a:pt x="198" y="738"/>
                </a:lnTo>
                <a:lnTo>
                  <a:pt x="186" y="744"/>
                </a:lnTo>
                <a:lnTo>
                  <a:pt x="180" y="750"/>
                </a:lnTo>
                <a:lnTo>
                  <a:pt x="180" y="768"/>
                </a:lnTo>
                <a:lnTo>
                  <a:pt x="174" y="774"/>
                </a:lnTo>
                <a:lnTo>
                  <a:pt x="144" y="774"/>
                </a:lnTo>
                <a:lnTo>
                  <a:pt x="144" y="780"/>
                </a:lnTo>
                <a:lnTo>
                  <a:pt x="138" y="786"/>
                </a:lnTo>
                <a:lnTo>
                  <a:pt x="138" y="792"/>
                </a:lnTo>
                <a:lnTo>
                  <a:pt x="126" y="804"/>
                </a:lnTo>
                <a:lnTo>
                  <a:pt x="114" y="810"/>
                </a:lnTo>
                <a:lnTo>
                  <a:pt x="108" y="810"/>
                </a:lnTo>
                <a:lnTo>
                  <a:pt x="108" y="816"/>
                </a:lnTo>
                <a:lnTo>
                  <a:pt x="114" y="816"/>
                </a:lnTo>
                <a:lnTo>
                  <a:pt x="120" y="822"/>
                </a:lnTo>
                <a:lnTo>
                  <a:pt x="150" y="822"/>
                </a:lnTo>
                <a:lnTo>
                  <a:pt x="156" y="810"/>
                </a:lnTo>
                <a:lnTo>
                  <a:pt x="174" y="792"/>
                </a:lnTo>
                <a:lnTo>
                  <a:pt x="210" y="792"/>
                </a:lnTo>
                <a:lnTo>
                  <a:pt x="216" y="798"/>
                </a:lnTo>
                <a:lnTo>
                  <a:pt x="228" y="804"/>
                </a:lnTo>
                <a:lnTo>
                  <a:pt x="240" y="804"/>
                </a:lnTo>
                <a:lnTo>
                  <a:pt x="246" y="792"/>
                </a:lnTo>
                <a:lnTo>
                  <a:pt x="252" y="786"/>
                </a:lnTo>
                <a:lnTo>
                  <a:pt x="258" y="774"/>
                </a:lnTo>
                <a:lnTo>
                  <a:pt x="270" y="762"/>
                </a:lnTo>
                <a:lnTo>
                  <a:pt x="288" y="762"/>
                </a:lnTo>
                <a:lnTo>
                  <a:pt x="300" y="774"/>
                </a:lnTo>
                <a:lnTo>
                  <a:pt x="330" y="774"/>
                </a:lnTo>
                <a:lnTo>
                  <a:pt x="354" y="762"/>
                </a:lnTo>
                <a:lnTo>
                  <a:pt x="360" y="762"/>
                </a:lnTo>
                <a:lnTo>
                  <a:pt x="366" y="768"/>
                </a:lnTo>
                <a:lnTo>
                  <a:pt x="378" y="768"/>
                </a:lnTo>
                <a:lnTo>
                  <a:pt x="390" y="774"/>
                </a:lnTo>
                <a:lnTo>
                  <a:pt x="396" y="774"/>
                </a:lnTo>
                <a:lnTo>
                  <a:pt x="396" y="768"/>
                </a:lnTo>
                <a:lnTo>
                  <a:pt x="390" y="762"/>
                </a:lnTo>
                <a:lnTo>
                  <a:pt x="390" y="750"/>
                </a:lnTo>
                <a:lnTo>
                  <a:pt x="396" y="750"/>
                </a:lnTo>
                <a:lnTo>
                  <a:pt x="408" y="756"/>
                </a:lnTo>
                <a:lnTo>
                  <a:pt x="414" y="762"/>
                </a:lnTo>
                <a:lnTo>
                  <a:pt x="426" y="756"/>
                </a:lnTo>
                <a:lnTo>
                  <a:pt x="498" y="756"/>
                </a:lnTo>
                <a:lnTo>
                  <a:pt x="522" y="750"/>
                </a:lnTo>
                <a:lnTo>
                  <a:pt x="534" y="744"/>
                </a:lnTo>
                <a:lnTo>
                  <a:pt x="540" y="732"/>
                </a:lnTo>
                <a:lnTo>
                  <a:pt x="546" y="726"/>
                </a:lnTo>
                <a:lnTo>
                  <a:pt x="552" y="714"/>
                </a:lnTo>
                <a:lnTo>
                  <a:pt x="498" y="708"/>
                </a:lnTo>
                <a:lnTo>
                  <a:pt x="522" y="702"/>
                </a:lnTo>
                <a:lnTo>
                  <a:pt x="516" y="684"/>
                </a:lnTo>
                <a:lnTo>
                  <a:pt x="528" y="672"/>
                </a:lnTo>
                <a:lnTo>
                  <a:pt x="540" y="666"/>
                </a:lnTo>
                <a:lnTo>
                  <a:pt x="546" y="666"/>
                </a:lnTo>
                <a:lnTo>
                  <a:pt x="558" y="660"/>
                </a:lnTo>
                <a:lnTo>
                  <a:pt x="564" y="654"/>
                </a:lnTo>
                <a:lnTo>
                  <a:pt x="576" y="618"/>
                </a:lnTo>
                <a:lnTo>
                  <a:pt x="570" y="606"/>
                </a:lnTo>
                <a:lnTo>
                  <a:pt x="564" y="600"/>
                </a:lnTo>
                <a:lnTo>
                  <a:pt x="552" y="594"/>
                </a:lnTo>
                <a:lnTo>
                  <a:pt x="540" y="594"/>
                </a:lnTo>
                <a:lnTo>
                  <a:pt x="528" y="588"/>
                </a:lnTo>
                <a:lnTo>
                  <a:pt x="504" y="588"/>
                </a:lnTo>
                <a:close/>
                <a:moveTo>
                  <a:pt x="222" y="486"/>
                </a:moveTo>
                <a:lnTo>
                  <a:pt x="216" y="480"/>
                </a:lnTo>
                <a:lnTo>
                  <a:pt x="204" y="480"/>
                </a:lnTo>
                <a:lnTo>
                  <a:pt x="204" y="486"/>
                </a:lnTo>
                <a:lnTo>
                  <a:pt x="198" y="498"/>
                </a:lnTo>
                <a:lnTo>
                  <a:pt x="192" y="504"/>
                </a:lnTo>
                <a:lnTo>
                  <a:pt x="210" y="504"/>
                </a:lnTo>
                <a:lnTo>
                  <a:pt x="222" y="492"/>
                </a:lnTo>
                <a:lnTo>
                  <a:pt x="222" y="486"/>
                </a:lnTo>
                <a:close/>
                <a:moveTo>
                  <a:pt x="126" y="504"/>
                </a:moveTo>
                <a:lnTo>
                  <a:pt x="132" y="498"/>
                </a:lnTo>
                <a:lnTo>
                  <a:pt x="132" y="492"/>
                </a:lnTo>
                <a:lnTo>
                  <a:pt x="144" y="492"/>
                </a:lnTo>
                <a:lnTo>
                  <a:pt x="150" y="480"/>
                </a:lnTo>
                <a:lnTo>
                  <a:pt x="156" y="474"/>
                </a:lnTo>
                <a:lnTo>
                  <a:pt x="156" y="462"/>
                </a:lnTo>
                <a:lnTo>
                  <a:pt x="138" y="444"/>
                </a:lnTo>
                <a:lnTo>
                  <a:pt x="138" y="432"/>
                </a:lnTo>
                <a:lnTo>
                  <a:pt x="132" y="438"/>
                </a:lnTo>
                <a:lnTo>
                  <a:pt x="126" y="426"/>
                </a:lnTo>
                <a:lnTo>
                  <a:pt x="120" y="420"/>
                </a:lnTo>
                <a:lnTo>
                  <a:pt x="78" y="420"/>
                </a:lnTo>
                <a:lnTo>
                  <a:pt x="72" y="426"/>
                </a:lnTo>
                <a:lnTo>
                  <a:pt x="30" y="450"/>
                </a:lnTo>
                <a:lnTo>
                  <a:pt x="30" y="462"/>
                </a:lnTo>
                <a:lnTo>
                  <a:pt x="24" y="462"/>
                </a:lnTo>
                <a:lnTo>
                  <a:pt x="18" y="468"/>
                </a:lnTo>
                <a:lnTo>
                  <a:pt x="12" y="468"/>
                </a:lnTo>
                <a:lnTo>
                  <a:pt x="0" y="480"/>
                </a:lnTo>
                <a:lnTo>
                  <a:pt x="6" y="486"/>
                </a:lnTo>
                <a:lnTo>
                  <a:pt x="30" y="498"/>
                </a:lnTo>
                <a:lnTo>
                  <a:pt x="42" y="498"/>
                </a:lnTo>
                <a:lnTo>
                  <a:pt x="66" y="474"/>
                </a:lnTo>
                <a:lnTo>
                  <a:pt x="84" y="498"/>
                </a:lnTo>
                <a:lnTo>
                  <a:pt x="120" y="504"/>
                </a:lnTo>
                <a:lnTo>
                  <a:pt x="126" y="504"/>
                </a:lnTo>
                <a:close/>
                <a:moveTo>
                  <a:pt x="78" y="228"/>
                </a:moveTo>
                <a:lnTo>
                  <a:pt x="72" y="228"/>
                </a:lnTo>
                <a:lnTo>
                  <a:pt x="66" y="234"/>
                </a:lnTo>
                <a:lnTo>
                  <a:pt x="66" y="240"/>
                </a:lnTo>
                <a:lnTo>
                  <a:pt x="84" y="240"/>
                </a:lnTo>
                <a:lnTo>
                  <a:pt x="84" y="228"/>
                </a:lnTo>
                <a:lnTo>
                  <a:pt x="78" y="228"/>
                </a:lnTo>
                <a:close/>
                <a:moveTo>
                  <a:pt x="108" y="210"/>
                </a:moveTo>
                <a:lnTo>
                  <a:pt x="126" y="210"/>
                </a:lnTo>
                <a:lnTo>
                  <a:pt x="132" y="204"/>
                </a:lnTo>
                <a:lnTo>
                  <a:pt x="132" y="198"/>
                </a:lnTo>
                <a:lnTo>
                  <a:pt x="138" y="186"/>
                </a:lnTo>
                <a:lnTo>
                  <a:pt x="150" y="174"/>
                </a:lnTo>
                <a:lnTo>
                  <a:pt x="150" y="168"/>
                </a:lnTo>
                <a:lnTo>
                  <a:pt x="138" y="174"/>
                </a:lnTo>
                <a:lnTo>
                  <a:pt x="132" y="174"/>
                </a:lnTo>
                <a:lnTo>
                  <a:pt x="114" y="192"/>
                </a:lnTo>
                <a:lnTo>
                  <a:pt x="108" y="186"/>
                </a:lnTo>
                <a:lnTo>
                  <a:pt x="96" y="186"/>
                </a:lnTo>
                <a:lnTo>
                  <a:pt x="90" y="192"/>
                </a:lnTo>
                <a:lnTo>
                  <a:pt x="90" y="210"/>
                </a:lnTo>
                <a:lnTo>
                  <a:pt x="96" y="216"/>
                </a:lnTo>
                <a:lnTo>
                  <a:pt x="96" y="228"/>
                </a:lnTo>
                <a:lnTo>
                  <a:pt x="108" y="210"/>
                </a:lnTo>
                <a:close/>
                <a:moveTo>
                  <a:pt x="72" y="252"/>
                </a:moveTo>
                <a:lnTo>
                  <a:pt x="60" y="282"/>
                </a:lnTo>
                <a:lnTo>
                  <a:pt x="78" y="258"/>
                </a:lnTo>
                <a:lnTo>
                  <a:pt x="72" y="252"/>
                </a:lnTo>
                <a:close/>
              </a:path>
            </a:pathLst>
          </a:custGeom>
          <a:solidFill>
            <a:srgbClr val="FFDC8B"/>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 name="United Arab Emirates" descr="© INSCALE GmbH, 05.05.2010&#10;http://www.presentationload.com/">
            <a:extLst>
              <a:ext uri="{FF2B5EF4-FFF2-40B4-BE49-F238E27FC236}">
                <a16:creationId xmlns:a16="http://schemas.microsoft.com/office/drawing/2014/main" id="{5E36FE7D-2B29-4A72-A86A-BABE192A54FF}"/>
              </a:ext>
            </a:extLst>
          </p:cNvPr>
          <p:cNvSpPr>
            <a:spLocks/>
          </p:cNvSpPr>
          <p:nvPr/>
        </p:nvSpPr>
        <p:spPr bwMode="gray">
          <a:xfrm>
            <a:off x="7375786" y="3346673"/>
            <a:ext cx="158591" cy="151215"/>
          </a:xfrm>
          <a:custGeom>
            <a:avLst/>
            <a:gdLst>
              <a:gd name="T0" fmla="*/ 2147483647 w 336"/>
              <a:gd name="T1" fmla="*/ 2147483647 h 318"/>
              <a:gd name="T2" fmla="*/ 2147483647 w 336"/>
              <a:gd name="T3" fmla="*/ 2147483647 h 318"/>
              <a:gd name="T4" fmla="*/ 2147483647 w 336"/>
              <a:gd name="T5" fmla="*/ 2147483647 h 318"/>
              <a:gd name="T6" fmla="*/ 2147483647 w 336"/>
              <a:gd name="T7" fmla="*/ 2147483647 h 318"/>
              <a:gd name="T8" fmla="*/ 2147483647 w 336"/>
              <a:gd name="T9" fmla="*/ 2147483647 h 318"/>
              <a:gd name="T10" fmla="*/ 2147483647 w 336"/>
              <a:gd name="T11" fmla="*/ 0 h 318"/>
              <a:gd name="T12" fmla="*/ 2147483647 w 336"/>
              <a:gd name="T13" fmla="*/ 2147483647 h 318"/>
              <a:gd name="T14" fmla="*/ 2147483647 w 336"/>
              <a:gd name="T15" fmla="*/ 2147483647 h 318"/>
              <a:gd name="T16" fmla="*/ 2147483647 w 336"/>
              <a:gd name="T17" fmla="*/ 2147483647 h 318"/>
              <a:gd name="T18" fmla="*/ 2147483647 w 336"/>
              <a:gd name="T19" fmla="*/ 2147483647 h 318"/>
              <a:gd name="T20" fmla="*/ 2147483647 w 336"/>
              <a:gd name="T21" fmla="*/ 2147483647 h 318"/>
              <a:gd name="T22" fmla="*/ 2147483647 w 336"/>
              <a:gd name="T23" fmla="*/ 2147483647 h 318"/>
              <a:gd name="T24" fmla="*/ 2147483647 w 336"/>
              <a:gd name="T25" fmla="*/ 2147483647 h 318"/>
              <a:gd name="T26" fmla="*/ 2147483647 w 336"/>
              <a:gd name="T27" fmla="*/ 2147483647 h 318"/>
              <a:gd name="T28" fmla="*/ 2147483647 w 336"/>
              <a:gd name="T29" fmla="*/ 2147483647 h 318"/>
              <a:gd name="T30" fmla="*/ 2147483647 w 336"/>
              <a:gd name="T31" fmla="*/ 2147483647 h 318"/>
              <a:gd name="T32" fmla="*/ 2147483647 w 336"/>
              <a:gd name="T33" fmla="*/ 2147483647 h 318"/>
              <a:gd name="T34" fmla="*/ 2147483647 w 336"/>
              <a:gd name="T35" fmla="*/ 2147483647 h 318"/>
              <a:gd name="T36" fmla="*/ 0 w 336"/>
              <a:gd name="T37" fmla="*/ 2147483647 h 318"/>
              <a:gd name="T38" fmla="*/ 2147483647 w 336"/>
              <a:gd name="T39" fmla="*/ 2147483647 h 318"/>
              <a:gd name="T40" fmla="*/ 2147483647 w 336"/>
              <a:gd name="T41" fmla="*/ 2147483647 h 318"/>
              <a:gd name="T42" fmla="*/ 2147483647 w 336"/>
              <a:gd name="T43" fmla="*/ 2147483647 h 318"/>
              <a:gd name="T44" fmla="*/ 2147483647 w 336"/>
              <a:gd name="T45" fmla="*/ 2147483647 h 318"/>
              <a:gd name="T46" fmla="*/ 2147483647 w 336"/>
              <a:gd name="T47" fmla="*/ 2147483647 h 318"/>
              <a:gd name="T48" fmla="*/ 2147483647 w 336"/>
              <a:gd name="T49" fmla="*/ 2147483647 h 318"/>
              <a:gd name="T50" fmla="*/ 2147483647 w 336"/>
              <a:gd name="T51" fmla="*/ 2147483647 h 318"/>
              <a:gd name="T52" fmla="*/ 2147483647 w 336"/>
              <a:gd name="T53" fmla="*/ 2147483647 h 318"/>
              <a:gd name="T54" fmla="*/ 2147483647 w 336"/>
              <a:gd name="T55" fmla="*/ 2147483647 h 318"/>
              <a:gd name="T56" fmla="*/ 2147483647 w 336"/>
              <a:gd name="T57" fmla="*/ 2147483647 h 318"/>
              <a:gd name="T58" fmla="*/ 2147483647 w 336"/>
              <a:gd name="T59" fmla="*/ 2147483647 h 318"/>
              <a:gd name="T60" fmla="*/ 2147483647 w 336"/>
              <a:gd name="T61" fmla="*/ 2147483647 h 318"/>
              <a:gd name="T62" fmla="*/ 2147483647 w 336"/>
              <a:gd name="T63" fmla="*/ 2147483647 h 318"/>
              <a:gd name="T64" fmla="*/ 2147483647 w 336"/>
              <a:gd name="T65" fmla="*/ 2147483647 h 318"/>
              <a:gd name="T66" fmla="*/ 2147483647 w 336"/>
              <a:gd name="T67" fmla="*/ 2147483647 h 318"/>
              <a:gd name="T68" fmla="*/ 2147483647 w 336"/>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18"/>
              <a:gd name="T107" fmla="*/ 336 w 336"/>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18">
                <a:moveTo>
                  <a:pt x="300" y="120"/>
                </a:moveTo>
                <a:lnTo>
                  <a:pt x="306" y="120"/>
                </a:lnTo>
                <a:lnTo>
                  <a:pt x="306" y="126"/>
                </a:lnTo>
                <a:lnTo>
                  <a:pt x="312" y="138"/>
                </a:lnTo>
                <a:lnTo>
                  <a:pt x="336" y="132"/>
                </a:lnTo>
                <a:lnTo>
                  <a:pt x="330" y="120"/>
                </a:lnTo>
                <a:lnTo>
                  <a:pt x="324" y="102"/>
                </a:lnTo>
                <a:lnTo>
                  <a:pt x="324" y="60"/>
                </a:lnTo>
                <a:lnTo>
                  <a:pt x="330" y="42"/>
                </a:lnTo>
                <a:lnTo>
                  <a:pt x="330" y="6"/>
                </a:lnTo>
                <a:lnTo>
                  <a:pt x="324" y="0"/>
                </a:lnTo>
                <a:lnTo>
                  <a:pt x="318" y="0"/>
                </a:lnTo>
                <a:lnTo>
                  <a:pt x="312" y="6"/>
                </a:lnTo>
                <a:lnTo>
                  <a:pt x="306" y="18"/>
                </a:lnTo>
                <a:lnTo>
                  <a:pt x="300" y="36"/>
                </a:lnTo>
                <a:lnTo>
                  <a:pt x="288" y="60"/>
                </a:lnTo>
                <a:lnTo>
                  <a:pt x="282" y="66"/>
                </a:lnTo>
                <a:lnTo>
                  <a:pt x="282" y="72"/>
                </a:lnTo>
                <a:lnTo>
                  <a:pt x="276" y="72"/>
                </a:lnTo>
                <a:lnTo>
                  <a:pt x="264" y="78"/>
                </a:lnTo>
                <a:lnTo>
                  <a:pt x="234" y="108"/>
                </a:lnTo>
                <a:lnTo>
                  <a:pt x="228" y="120"/>
                </a:lnTo>
                <a:lnTo>
                  <a:pt x="216" y="132"/>
                </a:lnTo>
                <a:lnTo>
                  <a:pt x="204" y="138"/>
                </a:lnTo>
                <a:lnTo>
                  <a:pt x="198" y="150"/>
                </a:lnTo>
                <a:lnTo>
                  <a:pt x="198" y="168"/>
                </a:lnTo>
                <a:lnTo>
                  <a:pt x="192" y="180"/>
                </a:lnTo>
                <a:lnTo>
                  <a:pt x="192" y="186"/>
                </a:lnTo>
                <a:lnTo>
                  <a:pt x="186" y="192"/>
                </a:lnTo>
                <a:lnTo>
                  <a:pt x="150" y="192"/>
                </a:lnTo>
                <a:lnTo>
                  <a:pt x="132" y="186"/>
                </a:lnTo>
                <a:lnTo>
                  <a:pt x="90" y="186"/>
                </a:lnTo>
                <a:lnTo>
                  <a:pt x="72" y="192"/>
                </a:lnTo>
                <a:lnTo>
                  <a:pt x="48" y="204"/>
                </a:lnTo>
                <a:lnTo>
                  <a:pt x="24" y="204"/>
                </a:lnTo>
                <a:lnTo>
                  <a:pt x="12" y="192"/>
                </a:lnTo>
                <a:lnTo>
                  <a:pt x="0" y="186"/>
                </a:lnTo>
                <a:lnTo>
                  <a:pt x="0" y="198"/>
                </a:lnTo>
                <a:lnTo>
                  <a:pt x="18" y="216"/>
                </a:lnTo>
                <a:lnTo>
                  <a:pt x="30" y="240"/>
                </a:lnTo>
                <a:lnTo>
                  <a:pt x="54" y="264"/>
                </a:lnTo>
                <a:lnTo>
                  <a:pt x="60" y="276"/>
                </a:lnTo>
                <a:lnTo>
                  <a:pt x="72" y="282"/>
                </a:lnTo>
                <a:lnTo>
                  <a:pt x="78" y="294"/>
                </a:lnTo>
                <a:lnTo>
                  <a:pt x="96" y="294"/>
                </a:lnTo>
                <a:lnTo>
                  <a:pt x="132" y="300"/>
                </a:lnTo>
                <a:lnTo>
                  <a:pt x="228" y="312"/>
                </a:lnTo>
                <a:lnTo>
                  <a:pt x="270" y="318"/>
                </a:lnTo>
                <a:lnTo>
                  <a:pt x="264" y="306"/>
                </a:lnTo>
                <a:lnTo>
                  <a:pt x="258" y="300"/>
                </a:lnTo>
                <a:lnTo>
                  <a:pt x="252" y="288"/>
                </a:lnTo>
                <a:lnTo>
                  <a:pt x="252" y="276"/>
                </a:lnTo>
                <a:lnTo>
                  <a:pt x="258" y="270"/>
                </a:lnTo>
                <a:lnTo>
                  <a:pt x="264" y="258"/>
                </a:lnTo>
                <a:lnTo>
                  <a:pt x="270" y="252"/>
                </a:lnTo>
                <a:lnTo>
                  <a:pt x="276" y="240"/>
                </a:lnTo>
                <a:lnTo>
                  <a:pt x="276" y="228"/>
                </a:lnTo>
                <a:lnTo>
                  <a:pt x="282" y="216"/>
                </a:lnTo>
                <a:lnTo>
                  <a:pt x="282" y="204"/>
                </a:lnTo>
                <a:lnTo>
                  <a:pt x="288" y="198"/>
                </a:lnTo>
                <a:lnTo>
                  <a:pt x="288" y="192"/>
                </a:lnTo>
                <a:lnTo>
                  <a:pt x="300" y="192"/>
                </a:lnTo>
                <a:lnTo>
                  <a:pt x="300" y="198"/>
                </a:lnTo>
                <a:lnTo>
                  <a:pt x="306" y="198"/>
                </a:lnTo>
                <a:lnTo>
                  <a:pt x="306" y="192"/>
                </a:lnTo>
                <a:lnTo>
                  <a:pt x="288" y="174"/>
                </a:lnTo>
                <a:lnTo>
                  <a:pt x="288" y="144"/>
                </a:lnTo>
                <a:lnTo>
                  <a:pt x="294" y="132"/>
                </a:lnTo>
                <a:lnTo>
                  <a:pt x="294" y="126"/>
                </a:lnTo>
                <a:lnTo>
                  <a:pt x="300" y="120"/>
                </a:lnTo>
                <a:close/>
              </a:path>
            </a:pathLst>
          </a:custGeom>
          <a:solidFill>
            <a:srgbClr val="FFDC8B"/>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 name="Ukraine" descr="© INSCALE GmbH, 05.05.2010&#10;http://www.presentationload.com/">
            <a:extLst>
              <a:ext uri="{FF2B5EF4-FFF2-40B4-BE49-F238E27FC236}">
                <a16:creationId xmlns:a16="http://schemas.microsoft.com/office/drawing/2014/main" id="{9C08DFDB-D87B-481F-AA7C-0739C511022C}"/>
              </a:ext>
            </a:extLst>
          </p:cNvPr>
          <p:cNvSpPr>
            <a:spLocks/>
          </p:cNvSpPr>
          <p:nvPr/>
        </p:nvSpPr>
        <p:spPr bwMode="gray">
          <a:xfrm>
            <a:off x="6372610" y="2376691"/>
            <a:ext cx="527405" cy="295052"/>
          </a:xfrm>
          <a:custGeom>
            <a:avLst/>
            <a:gdLst>
              <a:gd name="T0" fmla="*/ 2147483647 w 1116"/>
              <a:gd name="T1" fmla="*/ 2147483647 h 624"/>
              <a:gd name="T2" fmla="*/ 2147483647 w 1116"/>
              <a:gd name="T3" fmla="*/ 2147483647 h 624"/>
              <a:gd name="T4" fmla="*/ 2147483647 w 1116"/>
              <a:gd name="T5" fmla="*/ 2147483647 h 624"/>
              <a:gd name="T6" fmla="*/ 2147483647 w 1116"/>
              <a:gd name="T7" fmla="*/ 2147483647 h 624"/>
              <a:gd name="T8" fmla="*/ 2147483647 w 1116"/>
              <a:gd name="T9" fmla="*/ 2147483647 h 624"/>
              <a:gd name="T10" fmla="*/ 2147483647 w 1116"/>
              <a:gd name="T11" fmla="*/ 2147483647 h 624"/>
              <a:gd name="T12" fmla="*/ 2147483647 w 1116"/>
              <a:gd name="T13" fmla="*/ 2147483647 h 624"/>
              <a:gd name="T14" fmla="*/ 2147483647 w 1116"/>
              <a:gd name="T15" fmla="*/ 2147483647 h 624"/>
              <a:gd name="T16" fmla="*/ 2147483647 w 1116"/>
              <a:gd name="T17" fmla="*/ 2147483647 h 624"/>
              <a:gd name="T18" fmla="*/ 2147483647 w 1116"/>
              <a:gd name="T19" fmla="*/ 2147483647 h 624"/>
              <a:gd name="T20" fmla="*/ 2147483647 w 1116"/>
              <a:gd name="T21" fmla="*/ 2147483647 h 624"/>
              <a:gd name="T22" fmla="*/ 2147483647 w 1116"/>
              <a:gd name="T23" fmla="*/ 2147483647 h 624"/>
              <a:gd name="T24" fmla="*/ 2147483647 w 1116"/>
              <a:gd name="T25" fmla="*/ 2147483647 h 624"/>
              <a:gd name="T26" fmla="*/ 2147483647 w 1116"/>
              <a:gd name="T27" fmla="*/ 2147483647 h 624"/>
              <a:gd name="T28" fmla="*/ 2147483647 w 1116"/>
              <a:gd name="T29" fmla="*/ 2147483647 h 624"/>
              <a:gd name="T30" fmla="*/ 2147483647 w 1116"/>
              <a:gd name="T31" fmla="*/ 2147483647 h 624"/>
              <a:gd name="T32" fmla="*/ 2147483647 w 1116"/>
              <a:gd name="T33" fmla="*/ 2147483647 h 624"/>
              <a:gd name="T34" fmla="*/ 2147483647 w 1116"/>
              <a:gd name="T35" fmla="*/ 2147483647 h 624"/>
              <a:gd name="T36" fmla="*/ 2147483647 w 1116"/>
              <a:gd name="T37" fmla="*/ 2147483647 h 624"/>
              <a:gd name="T38" fmla="*/ 2147483647 w 1116"/>
              <a:gd name="T39" fmla="*/ 2147483647 h 624"/>
              <a:gd name="T40" fmla="*/ 2147483647 w 1116"/>
              <a:gd name="T41" fmla="*/ 2147483647 h 624"/>
              <a:gd name="T42" fmla="*/ 2147483647 w 1116"/>
              <a:gd name="T43" fmla="*/ 2147483647 h 624"/>
              <a:gd name="T44" fmla="*/ 2147483647 w 1116"/>
              <a:gd name="T45" fmla="*/ 2147483647 h 624"/>
              <a:gd name="T46" fmla="*/ 2147483647 w 1116"/>
              <a:gd name="T47" fmla="*/ 2147483647 h 624"/>
              <a:gd name="T48" fmla="*/ 2147483647 w 1116"/>
              <a:gd name="T49" fmla="*/ 2147483647 h 624"/>
              <a:gd name="T50" fmla="*/ 2147483647 w 1116"/>
              <a:gd name="T51" fmla="*/ 2147483647 h 624"/>
              <a:gd name="T52" fmla="*/ 2147483647 w 1116"/>
              <a:gd name="T53" fmla="*/ 2147483647 h 624"/>
              <a:gd name="T54" fmla="*/ 2147483647 w 1116"/>
              <a:gd name="T55" fmla="*/ 2147483647 h 624"/>
              <a:gd name="T56" fmla="*/ 2147483647 w 1116"/>
              <a:gd name="T57" fmla="*/ 2147483647 h 624"/>
              <a:gd name="T58" fmla="*/ 2147483647 w 1116"/>
              <a:gd name="T59" fmla="*/ 2147483647 h 624"/>
              <a:gd name="T60" fmla="*/ 2147483647 w 1116"/>
              <a:gd name="T61" fmla="*/ 2147483647 h 624"/>
              <a:gd name="T62" fmla="*/ 2147483647 w 1116"/>
              <a:gd name="T63" fmla="*/ 2147483647 h 624"/>
              <a:gd name="T64" fmla="*/ 2147483647 w 1116"/>
              <a:gd name="T65" fmla="*/ 2147483647 h 624"/>
              <a:gd name="T66" fmla="*/ 2147483647 w 1116"/>
              <a:gd name="T67" fmla="*/ 2147483647 h 624"/>
              <a:gd name="T68" fmla="*/ 2147483647 w 1116"/>
              <a:gd name="T69" fmla="*/ 2147483647 h 624"/>
              <a:gd name="T70" fmla="*/ 2147483647 w 1116"/>
              <a:gd name="T71" fmla="*/ 2147483647 h 624"/>
              <a:gd name="T72" fmla="*/ 2147483647 w 1116"/>
              <a:gd name="T73" fmla="*/ 2147483647 h 624"/>
              <a:gd name="T74" fmla="*/ 2147483647 w 1116"/>
              <a:gd name="T75" fmla="*/ 2147483647 h 624"/>
              <a:gd name="T76" fmla="*/ 2147483647 w 1116"/>
              <a:gd name="T77" fmla="*/ 2147483647 h 624"/>
              <a:gd name="T78" fmla="*/ 2147483647 w 1116"/>
              <a:gd name="T79" fmla="*/ 2147483647 h 624"/>
              <a:gd name="T80" fmla="*/ 2147483647 w 1116"/>
              <a:gd name="T81" fmla="*/ 2147483647 h 624"/>
              <a:gd name="T82" fmla="*/ 2147483647 w 1116"/>
              <a:gd name="T83" fmla="*/ 2147483647 h 624"/>
              <a:gd name="T84" fmla="*/ 2147483647 w 1116"/>
              <a:gd name="T85" fmla="*/ 2147483647 h 624"/>
              <a:gd name="T86" fmla="*/ 2147483647 w 1116"/>
              <a:gd name="T87" fmla="*/ 2147483647 h 624"/>
              <a:gd name="T88" fmla="*/ 2147483647 w 1116"/>
              <a:gd name="T89" fmla="*/ 0 h 624"/>
              <a:gd name="T90" fmla="*/ 2147483647 w 1116"/>
              <a:gd name="T91" fmla="*/ 2147483647 h 624"/>
              <a:gd name="T92" fmla="*/ 2147483647 w 1116"/>
              <a:gd name="T93" fmla="*/ 2147483647 h 624"/>
              <a:gd name="T94" fmla="*/ 2147483647 w 1116"/>
              <a:gd name="T95" fmla="*/ 2147483647 h 624"/>
              <a:gd name="T96" fmla="*/ 2147483647 w 1116"/>
              <a:gd name="T97" fmla="*/ 2147483647 h 624"/>
              <a:gd name="T98" fmla="*/ 2147483647 w 1116"/>
              <a:gd name="T99" fmla="*/ 2147483647 h 624"/>
              <a:gd name="T100" fmla="*/ 2147483647 w 1116"/>
              <a:gd name="T101" fmla="*/ 2147483647 h 624"/>
              <a:gd name="T102" fmla="*/ 2147483647 w 1116"/>
              <a:gd name="T103" fmla="*/ 2147483647 h 624"/>
              <a:gd name="T104" fmla="*/ 2147483647 w 1116"/>
              <a:gd name="T105" fmla="*/ 2147483647 h 624"/>
              <a:gd name="T106" fmla="*/ 2147483647 w 1116"/>
              <a:gd name="T107" fmla="*/ 2147483647 h 624"/>
              <a:gd name="T108" fmla="*/ 2147483647 w 1116"/>
              <a:gd name="T109" fmla="*/ 2147483647 h 624"/>
              <a:gd name="T110" fmla="*/ 2147483647 w 1116"/>
              <a:gd name="T111" fmla="*/ 2147483647 h 624"/>
              <a:gd name="T112" fmla="*/ 2147483647 w 1116"/>
              <a:gd name="T113" fmla="*/ 2147483647 h 624"/>
              <a:gd name="T114" fmla="*/ 2147483647 w 1116"/>
              <a:gd name="T115" fmla="*/ 2147483647 h 624"/>
              <a:gd name="T116" fmla="*/ 2147483647 w 1116"/>
              <a:gd name="T117" fmla="*/ 2147483647 h 6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16"/>
              <a:gd name="T178" fmla="*/ 0 h 624"/>
              <a:gd name="T179" fmla="*/ 1116 w 1116"/>
              <a:gd name="T180" fmla="*/ 624 h 6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16" h="624">
                <a:moveTo>
                  <a:pt x="24" y="324"/>
                </a:moveTo>
                <a:lnTo>
                  <a:pt x="30" y="324"/>
                </a:lnTo>
                <a:lnTo>
                  <a:pt x="36" y="330"/>
                </a:lnTo>
                <a:lnTo>
                  <a:pt x="48" y="330"/>
                </a:lnTo>
                <a:lnTo>
                  <a:pt x="54" y="336"/>
                </a:lnTo>
                <a:lnTo>
                  <a:pt x="78" y="336"/>
                </a:lnTo>
                <a:lnTo>
                  <a:pt x="84" y="342"/>
                </a:lnTo>
                <a:lnTo>
                  <a:pt x="108" y="342"/>
                </a:lnTo>
                <a:lnTo>
                  <a:pt x="114" y="348"/>
                </a:lnTo>
                <a:lnTo>
                  <a:pt x="126" y="342"/>
                </a:lnTo>
                <a:lnTo>
                  <a:pt x="132" y="342"/>
                </a:lnTo>
                <a:lnTo>
                  <a:pt x="144" y="336"/>
                </a:lnTo>
                <a:lnTo>
                  <a:pt x="150" y="336"/>
                </a:lnTo>
                <a:lnTo>
                  <a:pt x="174" y="360"/>
                </a:lnTo>
                <a:lnTo>
                  <a:pt x="186" y="360"/>
                </a:lnTo>
                <a:lnTo>
                  <a:pt x="198" y="348"/>
                </a:lnTo>
                <a:lnTo>
                  <a:pt x="198" y="342"/>
                </a:lnTo>
                <a:lnTo>
                  <a:pt x="222" y="348"/>
                </a:lnTo>
                <a:lnTo>
                  <a:pt x="228" y="336"/>
                </a:lnTo>
                <a:lnTo>
                  <a:pt x="234" y="342"/>
                </a:lnTo>
                <a:lnTo>
                  <a:pt x="252" y="342"/>
                </a:lnTo>
                <a:lnTo>
                  <a:pt x="258" y="336"/>
                </a:lnTo>
                <a:lnTo>
                  <a:pt x="258" y="330"/>
                </a:lnTo>
                <a:lnTo>
                  <a:pt x="270" y="318"/>
                </a:lnTo>
                <a:lnTo>
                  <a:pt x="282" y="318"/>
                </a:lnTo>
                <a:lnTo>
                  <a:pt x="288" y="306"/>
                </a:lnTo>
                <a:lnTo>
                  <a:pt x="294" y="306"/>
                </a:lnTo>
                <a:lnTo>
                  <a:pt x="306" y="312"/>
                </a:lnTo>
                <a:lnTo>
                  <a:pt x="318" y="312"/>
                </a:lnTo>
                <a:lnTo>
                  <a:pt x="318" y="306"/>
                </a:lnTo>
                <a:lnTo>
                  <a:pt x="324" y="306"/>
                </a:lnTo>
                <a:lnTo>
                  <a:pt x="336" y="300"/>
                </a:lnTo>
                <a:lnTo>
                  <a:pt x="342" y="300"/>
                </a:lnTo>
                <a:lnTo>
                  <a:pt x="354" y="312"/>
                </a:lnTo>
                <a:lnTo>
                  <a:pt x="360" y="312"/>
                </a:lnTo>
                <a:lnTo>
                  <a:pt x="360" y="318"/>
                </a:lnTo>
                <a:lnTo>
                  <a:pt x="402" y="318"/>
                </a:lnTo>
                <a:lnTo>
                  <a:pt x="408" y="324"/>
                </a:lnTo>
                <a:lnTo>
                  <a:pt x="408" y="336"/>
                </a:lnTo>
                <a:lnTo>
                  <a:pt x="426" y="336"/>
                </a:lnTo>
                <a:lnTo>
                  <a:pt x="438" y="342"/>
                </a:lnTo>
                <a:lnTo>
                  <a:pt x="444" y="348"/>
                </a:lnTo>
                <a:lnTo>
                  <a:pt x="450" y="360"/>
                </a:lnTo>
                <a:lnTo>
                  <a:pt x="444" y="366"/>
                </a:lnTo>
                <a:lnTo>
                  <a:pt x="444" y="390"/>
                </a:lnTo>
                <a:lnTo>
                  <a:pt x="456" y="384"/>
                </a:lnTo>
                <a:lnTo>
                  <a:pt x="462" y="384"/>
                </a:lnTo>
                <a:lnTo>
                  <a:pt x="468" y="390"/>
                </a:lnTo>
                <a:lnTo>
                  <a:pt x="462" y="396"/>
                </a:lnTo>
                <a:lnTo>
                  <a:pt x="462" y="414"/>
                </a:lnTo>
                <a:lnTo>
                  <a:pt x="474" y="414"/>
                </a:lnTo>
                <a:lnTo>
                  <a:pt x="480" y="420"/>
                </a:lnTo>
                <a:lnTo>
                  <a:pt x="492" y="420"/>
                </a:lnTo>
                <a:lnTo>
                  <a:pt x="498" y="426"/>
                </a:lnTo>
                <a:lnTo>
                  <a:pt x="498" y="456"/>
                </a:lnTo>
                <a:lnTo>
                  <a:pt x="492" y="456"/>
                </a:lnTo>
                <a:lnTo>
                  <a:pt x="480" y="462"/>
                </a:lnTo>
                <a:lnTo>
                  <a:pt x="462" y="462"/>
                </a:lnTo>
                <a:lnTo>
                  <a:pt x="456" y="456"/>
                </a:lnTo>
                <a:lnTo>
                  <a:pt x="438" y="456"/>
                </a:lnTo>
                <a:lnTo>
                  <a:pt x="432" y="462"/>
                </a:lnTo>
                <a:lnTo>
                  <a:pt x="432" y="468"/>
                </a:lnTo>
                <a:lnTo>
                  <a:pt x="438" y="468"/>
                </a:lnTo>
                <a:lnTo>
                  <a:pt x="450" y="474"/>
                </a:lnTo>
                <a:lnTo>
                  <a:pt x="456" y="480"/>
                </a:lnTo>
                <a:lnTo>
                  <a:pt x="438" y="492"/>
                </a:lnTo>
                <a:lnTo>
                  <a:pt x="432" y="498"/>
                </a:lnTo>
                <a:lnTo>
                  <a:pt x="420" y="504"/>
                </a:lnTo>
                <a:lnTo>
                  <a:pt x="414" y="504"/>
                </a:lnTo>
                <a:lnTo>
                  <a:pt x="414" y="516"/>
                </a:lnTo>
                <a:lnTo>
                  <a:pt x="420" y="522"/>
                </a:lnTo>
                <a:lnTo>
                  <a:pt x="420" y="534"/>
                </a:lnTo>
                <a:lnTo>
                  <a:pt x="396" y="540"/>
                </a:lnTo>
                <a:lnTo>
                  <a:pt x="390" y="528"/>
                </a:lnTo>
                <a:lnTo>
                  <a:pt x="390" y="516"/>
                </a:lnTo>
                <a:lnTo>
                  <a:pt x="390" y="528"/>
                </a:lnTo>
                <a:lnTo>
                  <a:pt x="396" y="540"/>
                </a:lnTo>
                <a:lnTo>
                  <a:pt x="396" y="546"/>
                </a:lnTo>
                <a:lnTo>
                  <a:pt x="408" y="552"/>
                </a:lnTo>
                <a:lnTo>
                  <a:pt x="438" y="552"/>
                </a:lnTo>
                <a:lnTo>
                  <a:pt x="444" y="546"/>
                </a:lnTo>
                <a:lnTo>
                  <a:pt x="450" y="546"/>
                </a:lnTo>
                <a:lnTo>
                  <a:pt x="456" y="540"/>
                </a:lnTo>
                <a:lnTo>
                  <a:pt x="474" y="540"/>
                </a:lnTo>
                <a:lnTo>
                  <a:pt x="480" y="534"/>
                </a:lnTo>
                <a:lnTo>
                  <a:pt x="486" y="534"/>
                </a:lnTo>
                <a:lnTo>
                  <a:pt x="480" y="528"/>
                </a:lnTo>
                <a:lnTo>
                  <a:pt x="486" y="528"/>
                </a:lnTo>
                <a:lnTo>
                  <a:pt x="492" y="522"/>
                </a:lnTo>
                <a:lnTo>
                  <a:pt x="510" y="516"/>
                </a:lnTo>
                <a:lnTo>
                  <a:pt x="522" y="510"/>
                </a:lnTo>
                <a:lnTo>
                  <a:pt x="528" y="504"/>
                </a:lnTo>
                <a:lnTo>
                  <a:pt x="534" y="492"/>
                </a:lnTo>
                <a:lnTo>
                  <a:pt x="540" y="486"/>
                </a:lnTo>
                <a:lnTo>
                  <a:pt x="546" y="474"/>
                </a:lnTo>
                <a:lnTo>
                  <a:pt x="552" y="468"/>
                </a:lnTo>
                <a:lnTo>
                  <a:pt x="552" y="462"/>
                </a:lnTo>
                <a:lnTo>
                  <a:pt x="582" y="450"/>
                </a:lnTo>
                <a:lnTo>
                  <a:pt x="600" y="438"/>
                </a:lnTo>
                <a:lnTo>
                  <a:pt x="612" y="444"/>
                </a:lnTo>
                <a:lnTo>
                  <a:pt x="624" y="444"/>
                </a:lnTo>
                <a:lnTo>
                  <a:pt x="636" y="450"/>
                </a:lnTo>
                <a:lnTo>
                  <a:pt x="654" y="450"/>
                </a:lnTo>
                <a:lnTo>
                  <a:pt x="666" y="438"/>
                </a:lnTo>
                <a:lnTo>
                  <a:pt x="648" y="462"/>
                </a:lnTo>
                <a:lnTo>
                  <a:pt x="624" y="462"/>
                </a:lnTo>
                <a:lnTo>
                  <a:pt x="630" y="468"/>
                </a:lnTo>
                <a:lnTo>
                  <a:pt x="642" y="474"/>
                </a:lnTo>
                <a:lnTo>
                  <a:pt x="654" y="486"/>
                </a:lnTo>
                <a:lnTo>
                  <a:pt x="726" y="486"/>
                </a:lnTo>
                <a:lnTo>
                  <a:pt x="738" y="504"/>
                </a:lnTo>
                <a:lnTo>
                  <a:pt x="726" y="510"/>
                </a:lnTo>
                <a:lnTo>
                  <a:pt x="720" y="516"/>
                </a:lnTo>
                <a:lnTo>
                  <a:pt x="684" y="534"/>
                </a:lnTo>
                <a:lnTo>
                  <a:pt x="678" y="540"/>
                </a:lnTo>
                <a:lnTo>
                  <a:pt x="678" y="546"/>
                </a:lnTo>
                <a:lnTo>
                  <a:pt x="684" y="546"/>
                </a:lnTo>
                <a:lnTo>
                  <a:pt x="690" y="552"/>
                </a:lnTo>
                <a:lnTo>
                  <a:pt x="720" y="552"/>
                </a:lnTo>
                <a:lnTo>
                  <a:pt x="732" y="558"/>
                </a:lnTo>
                <a:lnTo>
                  <a:pt x="744" y="570"/>
                </a:lnTo>
                <a:lnTo>
                  <a:pt x="744" y="594"/>
                </a:lnTo>
                <a:lnTo>
                  <a:pt x="738" y="606"/>
                </a:lnTo>
                <a:lnTo>
                  <a:pt x="738" y="618"/>
                </a:lnTo>
                <a:lnTo>
                  <a:pt x="756" y="618"/>
                </a:lnTo>
                <a:lnTo>
                  <a:pt x="768" y="624"/>
                </a:lnTo>
                <a:lnTo>
                  <a:pt x="780" y="624"/>
                </a:lnTo>
                <a:lnTo>
                  <a:pt x="780" y="618"/>
                </a:lnTo>
                <a:lnTo>
                  <a:pt x="792" y="606"/>
                </a:lnTo>
                <a:lnTo>
                  <a:pt x="804" y="600"/>
                </a:lnTo>
                <a:lnTo>
                  <a:pt x="810" y="594"/>
                </a:lnTo>
                <a:lnTo>
                  <a:pt x="840" y="594"/>
                </a:lnTo>
                <a:lnTo>
                  <a:pt x="858" y="576"/>
                </a:lnTo>
                <a:lnTo>
                  <a:pt x="858" y="570"/>
                </a:lnTo>
                <a:lnTo>
                  <a:pt x="864" y="564"/>
                </a:lnTo>
                <a:lnTo>
                  <a:pt x="870" y="564"/>
                </a:lnTo>
                <a:lnTo>
                  <a:pt x="882" y="576"/>
                </a:lnTo>
                <a:lnTo>
                  <a:pt x="918" y="570"/>
                </a:lnTo>
                <a:lnTo>
                  <a:pt x="918" y="552"/>
                </a:lnTo>
                <a:lnTo>
                  <a:pt x="930" y="540"/>
                </a:lnTo>
                <a:lnTo>
                  <a:pt x="900" y="540"/>
                </a:lnTo>
                <a:lnTo>
                  <a:pt x="894" y="546"/>
                </a:lnTo>
                <a:lnTo>
                  <a:pt x="882" y="552"/>
                </a:lnTo>
                <a:lnTo>
                  <a:pt x="852" y="552"/>
                </a:lnTo>
                <a:lnTo>
                  <a:pt x="846" y="546"/>
                </a:lnTo>
                <a:lnTo>
                  <a:pt x="834" y="540"/>
                </a:lnTo>
                <a:lnTo>
                  <a:pt x="828" y="534"/>
                </a:lnTo>
                <a:lnTo>
                  <a:pt x="828" y="522"/>
                </a:lnTo>
                <a:lnTo>
                  <a:pt x="822" y="516"/>
                </a:lnTo>
                <a:lnTo>
                  <a:pt x="810" y="516"/>
                </a:lnTo>
                <a:lnTo>
                  <a:pt x="786" y="498"/>
                </a:lnTo>
                <a:lnTo>
                  <a:pt x="750" y="492"/>
                </a:lnTo>
                <a:lnTo>
                  <a:pt x="744" y="480"/>
                </a:lnTo>
                <a:lnTo>
                  <a:pt x="810" y="480"/>
                </a:lnTo>
                <a:lnTo>
                  <a:pt x="822" y="474"/>
                </a:lnTo>
                <a:lnTo>
                  <a:pt x="834" y="462"/>
                </a:lnTo>
                <a:lnTo>
                  <a:pt x="846" y="468"/>
                </a:lnTo>
                <a:lnTo>
                  <a:pt x="852" y="462"/>
                </a:lnTo>
                <a:lnTo>
                  <a:pt x="864" y="456"/>
                </a:lnTo>
                <a:lnTo>
                  <a:pt x="870" y="450"/>
                </a:lnTo>
                <a:lnTo>
                  <a:pt x="882" y="444"/>
                </a:lnTo>
                <a:lnTo>
                  <a:pt x="906" y="444"/>
                </a:lnTo>
                <a:lnTo>
                  <a:pt x="918" y="438"/>
                </a:lnTo>
                <a:lnTo>
                  <a:pt x="930" y="438"/>
                </a:lnTo>
                <a:lnTo>
                  <a:pt x="978" y="408"/>
                </a:lnTo>
                <a:lnTo>
                  <a:pt x="1014" y="408"/>
                </a:lnTo>
                <a:lnTo>
                  <a:pt x="1014" y="372"/>
                </a:lnTo>
                <a:lnTo>
                  <a:pt x="1032" y="372"/>
                </a:lnTo>
                <a:lnTo>
                  <a:pt x="1038" y="366"/>
                </a:lnTo>
                <a:lnTo>
                  <a:pt x="1038" y="360"/>
                </a:lnTo>
                <a:lnTo>
                  <a:pt x="1050" y="348"/>
                </a:lnTo>
                <a:lnTo>
                  <a:pt x="1080" y="348"/>
                </a:lnTo>
                <a:lnTo>
                  <a:pt x="1092" y="342"/>
                </a:lnTo>
                <a:lnTo>
                  <a:pt x="1104" y="342"/>
                </a:lnTo>
                <a:lnTo>
                  <a:pt x="1116" y="330"/>
                </a:lnTo>
                <a:lnTo>
                  <a:pt x="1116" y="324"/>
                </a:lnTo>
                <a:lnTo>
                  <a:pt x="1110" y="312"/>
                </a:lnTo>
                <a:lnTo>
                  <a:pt x="1110" y="300"/>
                </a:lnTo>
                <a:lnTo>
                  <a:pt x="1098" y="294"/>
                </a:lnTo>
                <a:lnTo>
                  <a:pt x="1086" y="282"/>
                </a:lnTo>
                <a:lnTo>
                  <a:pt x="1092" y="276"/>
                </a:lnTo>
                <a:lnTo>
                  <a:pt x="1110" y="276"/>
                </a:lnTo>
                <a:lnTo>
                  <a:pt x="1116" y="270"/>
                </a:lnTo>
                <a:lnTo>
                  <a:pt x="1110" y="264"/>
                </a:lnTo>
                <a:lnTo>
                  <a:pt x="1104" y="264"/>
                </a:lnTo>
                <a:lnTo>
                  <a:pt x="1098" y="258"/>
                </a:lnTo>
                <a:lnTo>
                  <a:pt x="1092" y="258"/>
                </a:lnTo>
                <a:lnTo>
                  <a:pt x="1110" y="246"/>
                </a:lnTo>
                <a:lnTo>
                  <a:pt x="1110" y="222"/>
                </a:lnTo>
                <a:lnTo>
                  <a:pt x="1104" y="216"/>
                </a:lnTo>
                <a:lnTo>
                  <a:pt x="1080" y="216"/>
                </a:lnTo>
                <a:lnTo>
                  <a:pt x="1062" y="204"/>
                </a:lnTo>
                <a:lnTo>
                  <a:pt x="1056" y="198"/>
                </a:lnTo>
                <a:lnTo>
                  <a:pt x="1056" y="192"/>
                </a:lnTo>
                <a:lnTo>
                  <a:pt x="1014" y="192"/>
                </a:lnTo>
                <a:lnTo>
                  <a:pt x="1002" y="186"/>
                </a:lnTo>
                <a:lnTo>
                  <a:pt x="996" y="180"/>
                </a:lnTo>
                <a:lnTo>
                  <a:pt x="978" y="180"/>
                </a:lnTo>
                <a:lnTo>
                  <a:pt x="966" y="186"/>
                </a:lnTo>
                <a:lnTo>
                  <a:pt x="942" y="162"/>
                </a:lnTo>
                <a:lnTo>
                  <a:pt x="936" y="150"/>
                </a:lnTo>
                <a:lnTo>
                  <a:pt x="924" y="150"/>
                </a:lnTo>
                <a:lnTo>
                  <a:pt x="918" y="156"/>
                </a:lnTo>
                <a:lnTo>
                  <a:pt x="918" y="162"/>
                </a:lnTo>
                <a:lnTo>
                  <a:pt x="912" y="156"/>
                </a:lnTo>
                <a:lnTo>
                  <a:pt x="864" y="156"/>
                </a:lnTo>
                <a:lnTo>
                  <a:pt x="858" y="150"/>
                </a:lnTo>
                <a:lnTo>
                  <a:pt x="846" y="150"/>
                </a:lnTo>
                <a:lnTo>
                  <a:pt x="840" y="144"/>
                </a:lnTo>
                <a:lnTo>
                  <a:pt x="816" y="150"/>
                </a:lnTo>
                <a:lnTo>
                  <a:pt x="810" y="150"/>
                </a:lnTo>
                <a:lnTo>
                  <a:pt x="798" y="102"/>
                </a:lnTo>
                <a:lnTo>
                  <a:pt x="756" y="84"/>
                </a:lnTo>
                <a:lnTo>
                  <a:pt x="720" y="84"/>
                </a:lnTo>
                <a:lnTo>
                  <a:pt x="720" y="66"/>
                </a:lnTo>
                <a:lnTo>
                  <a:pt x="714" y="48"/>
                </a:lnTo>
                <a:lnTo>
                  <a:pt x="720" y="48"/>
                </a:lnTo>
                <a:lnTo>
                  <a:pt x="726" y="42"/>
                </a:lnTo>
                <a:lnTo>
                  <a:pt x="726" y="30"/>
                </a:lnTo>
                <a:lnTo>
                  <a:pt x="720" y="30"/>
                </a:lnTo>
                <a:lnTo>
                  <a:pt x="708" y="24"/>
                </a:lnTo>
                <a:lnTo>
                  <a:pt x="702" y="18"/>
                </a:lnTo>
                <a:lnTo>
                  <a:pt x="696" y="18"/>
                </a:lnTo>
                <a:lnTo>
                  <a:pt x="690" y="0"/>
                </a:lnTo>
                <a:lnTo>
                  <a:pt x="642" y="0"/>
                </a:lnTo>
                <a:lnTo>
                  <a:pt x="630" y="6"/>
                </a:lnTo>
                <a:lnTo>
                  <a:pt x="600" y="6"/>
                </a:lnTo>
                <a:lnTo>
                  <a:pt x="600" y="18"/>
                </a:lnTo>
                <a:lnTo>
                  <a:pt x="594" y="24"/>
                </a:lnTo>
                <a:lnTo>
                  <a:pt x="558" y="24"/>
                </a:lnTo>
                <a:lnTo>
                  <a:pt x="546" y="18"/>
                </a:lnTo>
                <a:lnTo>
                  <a:pt x="516" y="18"/>
                </a:lnTo>
                <a:lnTo>
                  <a:pt x="510" y="30"/>
                </a:lnTo>
                <a:lnTo>
                  <a:pt x="498" y="36"/>
                </a:lnTo>
                <a:lnTo>
                  <a:pt x="492" y="42"/>
                </a:lnTo>
                <a:lnTo>
                  <a:pt x="486" y="54"/>
                </a:lnTo>
                <a:lnTo>
                  <a:pt x="492" y="60"/>
                </a:lnTo>
                <a:lnTo>
                  <a:pt x="492" y="72"/>
                </a:lnTo>
                <a:lnTo>
                  <a:pt x="486" y="78"/>
                </a:lnTo>
                <a:lnTo>
                  <a:pt x="468" y="78"/>
                </a:lnTo>
                <a:lnTo>
                  <a:pt x="462" y="72"/>
                </a:lnTo>
                <a:lnTo>
                  <a:pt x="438" y="72"/>
                </a:lnTo>
                <a:lnTo>
                  <a:pt x="426" y="78"/>
                </a:lnTo>
                <a:lnTo>
                  <a:pt x="420" y="78"/>
                </a:lnTo>
                <a:lnTo>
                  <a:pt x="420" y="66"/>
                </a:lnTo>
                <a:lnTo>
                  <a:pt x="414" y="60"/>
                </a:lnTo>
                <a:lnTo>
                  <a:pt x="396" y="60"/>
                </a:lnTo>
                <a:lnTo>
                  <a:pt x="390" y="66"/>
                </a:lnTo>
                <a:lnTo>
                  <a:pt x="390" y="72"/>
                </a:lnTo>
                <a:lnTo>
                  <a:pt x="378" y="60"/>
                </a:lnTo>
                <a:lnTo>
                  <a:pt x="366" y="66"/>
                </a:lnTo>
                <a:lnTo>
                  <a:pt x="360" y="60"/>
                </a:lnTo>
                <a:lnTo>
                  <a:pt x="342" y="66"/>
                </a:lnTo>
                <a:lnTo>
                  <a:pt x="336" y="54"/>
                </a:lnTo>
                <a:lnTo>
                  <a:pt x="324" y="66"/>
                </a:lnTo>
                <a:lnTo>
                  <a:pt x="306" y="54"/>
                </a:lnTo>
                <a:lnTo>
                  <a:pt x="300" y="60"/>
                </a:lnTo>
                <a:lnTo>
                  <a:pt x="282" y="48"/>
                </a:lnTo>
                <a:lnTo>
                  <a:pt x="258" y="42"/>
                </a:lnTo>
                <a:lnTo>
                  <a:pt x="222" y="42"/>
                </a:lnTo>
                <a:lnTo>
                  <a:pt x="216" y="36"/>
                </a:lnTo>
                <a:lnTo>
                  <a:pt x="216" y="30"/>
                </a:lnTo>
                <a:lnTo>
                  <a:pt x="168" y="30"/>
                </a:lnTo>
                <a:lnTo>
                  <a:pt x="162" y="36"/>
                </a:lnTo>
                <a:lnTo>
                  <a:pt x="150" y="42"/>
                </a:lnTo>
                <a:lnTo>
                  <a:pt x="114" y="42"/>
                </a:lnTo>
                <a:lnTo>
                  <a:pt x="114" y="48"/>
                </a:lnTo>
                <a:lnTo>
                  <a:pt x="96" y="66"/>
                </a:lnTo>
                <a:lnTo>
                  <a:pt x="78" y="66"/>
                </a:lnTo>
                <a:lnTo>
                  <a:pt x="66" y="60"/>
                </a:lnTo>
                <a:lnTo>
                  <a:pt x="72" y="78"/>
                </a:lnTo>
                <a:lnTo>
                  <a:pt x="90" y="96"/>
                </a:lnTo>
                <a:lnTo>
                  <a:pt x="90" y="102"/>
                </a:lnTo>
                <a:lnTo>
                  <a:pt x="102" y="108"/>
                </a:lnTo>
                <a:lnTo>
                  <a:pt x="108" y="114"/>
                </a:lnTo>
                <a:lnTo>
                  <a:pt x="102" y="126"/>
                </a:lnTo>
                <a:lnTo>
                  <a:pt x="108" y="132"/>
                </a:lnTo>
                <a:lnTo>
                  <a:pt x="108" y="138"/>
                </a:lnTo>
                <a:lnTo>
                  <a:pt x="114" y="144"/>
                </a:lnTo>
                <a:lnTo>
                  <a:pt x="108" y="150"/>
                </a:lnTo>
                <a:lnTo>
                  <a:pt x="102" y="150"/>
                </a:lnTo>
                <a:lnTo>
                  <a:pt x="96" y="156"/>
                </a:lnTo>
                <a:lnTo>
                  <a:pt x="84" y="156"/>
                </a:lnTo>
                <a:lnTo>
                  <a:pt x="30" y="204"/>
                </a:lnTo>
                <a:lnTo>
                  <a:pt x="30" y="246"/>
                </a:lnTo>
                <a:lnTo>
                  <a:pt x="42" y="258"/>
                </a:lnTo>
                <a:lnTo>
                  <a:pt x="18" y="258"/>
                </a:lnTo>
                <a:lnTo>
                  <a:pt x="18" y="270"/>
                </a:lnTo>
                <a:lnTo>
                  <a:pt x="12" y="276"/>
                </a:lnTo>
                <a:lnTo>
                  <a:pt x="12" y="282"/>
                </a:lnTo>
                <a:lnTo>
                  <a:pt x="6" y="288"/>
                </a:lnTo>
                <a:lnTo>
                  <a:pt x="0" y="288"/>
                </a:lnTo>
                <a:lnTo>
                  <a:pt x="0" y="306"/>
                </a:lnTo>
                <a:lnTo>
                  <a:pt x="6" y="306"/>
                </a:lnTo>
                <a:lnTo>
                  <a:pt x="24" y="324"/>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 name="Uganda" descr="© INSCALE GmbH, 05.05.2010&#10;http://www.presentationload.com/">
            <a:extLst>
              <a:ext uri="{FF2B5EF4-FFF2-40B4-BE49-F238E27FC236}">
                <a16:creationId xmlns:a16="http://schemas.microsoft.com/office/drawing/2014/main" id="{EE75F3F6-587C-4D60-967B-55E5B124C53B}"/>
              </a:ext>
            </a:extLst>
          </p:cNvPr>
          <p:cNvSpPr>
            <a:spLocks noEditPoints="1"/>
          </p:cNvSpPr>
          <p:nvPr/>
        </p:nvSpPr>
        <p:spPr bwMode="gray">
          <a:xfrm>
            <a:off x="6673193" y="4196789"/>
            <a:ext cx="184406" cy="217600"/>
          </a:xfrm>
          <a:custGeom>
            <a:avLst/>
            <a:gdLst>
              <a:gd name="T0" fmla="*/ 2147483647 w 390"/>
              <a:gd name="T1" fmla="*/ 2147483647 h 462"/>
              <a:gd name="T2" fmla="*/ 2147483647 w 390"/>
              <a:gd name="T3" fmla="*/ 2147483647 h 462"/>
              <a:gd name="T4" fmla="*/ 2147483647 w 390"/>
              <a:gd name="T5" fmla="*/ 2147483647 h 462"/>
              <a:gd name="T6" fmla="*/ 2147483647 w 390"/>
              <a:gd name="T7" fmla="*/ 2147483647 h 462"/>
              <a:gd name="T8" fmla="*/ 2147483647 w 390"/>
              <a:gd name="T9" fmla="*/ 2147483647 h 462"/>
              <a:gd name="T10" fmla="*/ 2147483647 w 390"/>
              <a:gd name="T11" fmla="*/ 2147483647 h 462"/>
              <a:gd name="T12" fmla="*/ 2147483647 w 390"/>
              <a:gd name="T13" fmla="*/ 2147483647 h 462"/>
              <a:gd name="T14" fmla="*/ 2147483647 w 390"/>
              <a:gd name="T15" fmla="*/ 2147483647 h 462"/>
              <a:gd name="T16" fmla="*/ 2147483647 w 390"/>
              <a:gd name="T17" fmla="*/ 2147483647 h 462"/>
              <a:gd name="T18" fmla="*/ 2147483647 w 390"/>
              <a:gd name="T19" fmla="*/ 2147483647 h 462"/>
              <a:gd name="T20" fmla="*/ 2147483647 w 390"/>
              <a:gd name="T21" fmla="*/ 2147483647 h 462"/>
              <a:gd name="T22" fmla="*/ 2147483647 w 390"/>
              <a:gd name="T23" fmla="*/ 2147483647 h 462"/>
              <a:gd name="T24" fmla="*/ 2147483647 w 390"/>
              <a:gd name="T25" fmla="*/ 0 h 462"/>
              <a:gd name="T26" fmla="*/ 2147483647 w 390"/>
              <a:gd name="T27" fmla="*/ 2147483647 h 462"/>
              <a:gd name="T28" fmla="*/ 2147483647 w 390"/>
              <a:gd name="T29" fmla="*/ 2147483647 h 462"/>
              <a:gd name="T30" fmla="*/ 2147483647 w 390"/>
              <a:gd name="T31" fmla="*/ 2147483647 h 462"/>
              <a:gd name="T32" fmla="*/ 2147483647 w 390"/>
              <a:gd name="T33" fmla="*/ 2147483647 h 462"/>
              <a:gd name="T34" fmla="*/ 2147483647 w 390"/>
              <a:gd name="T35" fmla="*/ 2147483647 h 462"/>
              <a:gd name="T36" fmla="*/ 2147483647 w 390"/>
              <a:gd name="T37" fmla="*/ 2147483647 h 462"/>
              <a:gd name="T38" fmla="*/ 2147483647 w 390"/>
              <a:gd name="T39" fmla="*/ 2147483647 h 462"/>
              <a:gd name="T40" fmla="*/ 2147483647 w 390"/>
              <a:gd name="T41" fmla="*/ 2147483647 h 462"/>
              <a:gd name="T42" fmla="*/ 2147483647 w 390"/>
              <a:gd name="T43" fmla="*/ 2147483647 h 462"/>
              <a:gd name="T44" fmla="*/ 2147483647 w 390"/>
              <a:gd name="T45" fmla="*/ 2147483647 h 462"/>
              <a:gd name="T46" fmla="*/ 2147483647 w 390"/>
              <a:gd name="T47" fmla="*/ 2147483647 h 462"/>
              <a:gd name="T48" fmla="*/ 2147483647 w 390"/>
              <a:gd name="T49" fmla="*/ 2147483647 h 462"/>
              <a:gd name="T50" fmla="*/ 2147483647 w 390"/>
              <a:gd name="T51" fmla="*/ 2147483647 h 462"/>
              <a:gd name="T52" fmla="*/ 2147483647 w 390"/>
              <a:gd name="T53" fmla="*/ 2147483647 h 462"/>
              <a:gd name="T54" fmla="*/ 2147483647 w 390"/>
              <a:gd name="T55" fmla="*/ 2147483647 h 462"/>
              <a:gd name="T56" fmla="*/ 2147483647 w 390"/>
              <a:gd name="T57" fmla="*/ 2147483647 h 462"/>
              <a:gd name="T58" fmla="*/ 2147483647 w 390"/>
              <a:gd name="T59" fmla="*/ 2147483647 h 462"/>
              <a:gd name="T60" fmla="*/ 2147483647 w 390"/>
              <a:gd name="T61" fmla="*/ 2147483647 h 462"/>
              <a:gd name="T62" fmla="*/ 2147483647 w 390"/>
              <a:gd name="T63" fmla="*/ 2147483647 h 462"/>
              <a:gd name="T64" fmla="*/ 2147483647 w 390"/>
              <a:gd name="T65" fmla="*/ 2147483647 h 462"/>
              <a:gd name="T66" fmla="*/ 2147483647 w 390"/>
              <a:gd name="T67" fmla="*/ 2147483647 h 462"/>
              <a:gd name="T68" fmla="*/ 2147483647 w 390"/>
              <a:gd name="T69" fmla="*/ 2147483647 h 462"/>
              <a:gd name="T70" fmla="*/ 2147483647 w 390"/>
              <a:gd name="T71" fmla="*/ 2147483647 h 462"/>
              <a:gd name="T72" fmla="*/ 2147483647 w 390"/>
              <a:gd name="T73" fmla="*/ 2147483647 h 462"/>
              <a:gd name="T74" fmla="*/ 2147483647 w 390"/>
              <a:gd name="T75" fmla="*/ 2147483647 h 462"/>
              <a:gd name="T76" fmla="*/ 2147483647 w 390"/>
              <a:gd name="T77" fmla="*/ 2147483647 h 462"/>
              <a:gd name="T78" fmla="*/ 2147483647 w 390"/>
              <a:gd name="T79" fmla="*/ 2147483647 h 462"/>
              <a:gd name="T80" fmla="*/ 2147483647 w 390"/>
              <a:gd name="T81" fmla="*/ 2147483647 h 462"/>
              <a:gd name="T82" fmla="*/ 2147483647 w 390"/>
              <a:gd name="T83" fmla="*/ 2147483647 h 462"/>
              <a:gd name="T84" fmla="*/ 2147483647 w 390"/>
              <a:gd name="T85" fmla="*/ 2147483647 h 462"/>
              <a:gd name="T86" fmla="*/ 2147483647 w 390"/>
              <a:gd name="T87" fmla="*/ 2147483647 h 462"/>
              <a:gd name="T88" fmla="*/ 2147483647 w 390"/>
              <a:gd name="T89" fmla="*/ 2147483647 h 462"/>
              <a:gd name="T90" fmla="*/ 2147483647 w 390"/>
              <a:gd name="T91" fmla="*/ 2147483647 h 462"/>
              <a:gd name="T92" fmla="*/ 2147483647 w 390"/>
              <a:gd name="T93" fmla="*/ 2147483647 h 462"/>
              <a:gd name="T94" fmla="*/ 2147483647 w 390"/>
              <a:gd name="T95" fmla="*/ 2147483647 h 462"/>
              <a:gd name="T96" fmla="*/ 2147483647 w 390"/>
              <a:gd name="T97" fmla="*/ 2147483647 h 462"/>
              <a:gd name="T98" fmla="*/ 2147483647 w 390"/>
              <a:gd name="T99" fmla="*/ 2147483647 h 462"/>
              <a:gd name="T100" fmla="*/ 2147483647 w 390"/>
              <a:gd name="T101" fmla="*/ 2147483647 h 462"/>
              <a:gd name="T102" fmla="*/ 2147483647 w 390"/>
              <a:gd name="T103" fmla="*/ 2147483647 h 462"/>
              <a:gd name="T104" fmla="*/ 2147483647 w 390"/>
              <a:gd name="T105" fmla="*/ 2147483647 h 462"/>
              <a:gd name="T106" fmla="*/ 2147483647 w 390"/>
              <a:gd name="T107" fmla="*/ 2147483647 h 4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90"/>
              <a:gd name="T163" fmla="*/ 0 h 462"/>
              <a:gd name="T164" fmla="*/ 390 w 390"/>
              <a:gd name="T165" fmla="*/ 462 h 46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90" h="462">
                <a:moveTo>
                  <a:pt x="306" y="426"/>
                </a:moveTo>
                <a:lnTo>
                  <a:pt x="318" y="426"/>
                </a:lnTo>
                <a:lnTo>
                  <a:pt x="318" y="420"/>
                </a:lnTo>
                <a:lnTo>
                  <a:pt x="306" y="420"/>
                </a:lnTo>
                <a:lnTo>
                  <a:pt x="306" y="426"/>
                </a:lnTo>
                <a:close/>
                <a:moveTo>
                  <a:pt x="390" y="192"/>
                </a:moveTo>
                <a:lnTo>
                  <a:pt x="384" y="180"/>
                </a:lnTo>
                <a:lnTo>
                  <a:pt x="378" y="174"/>
                </a:lnTo>
                <a:lnTo>
                  <a:pt x="366" y="150"/>
                </a:lnTo>
                <a:lnTo>
                  <a:pt x="366" y="144"/>
                </a:lnTo>
                <a:lnTo>
                  <a:pt x="372" y="138"/>
                </a:lnTo>
                <a:lnTo>
                  <a:pt x="378" y="138"/>
                </a:lnTo>
                <a:lnTo>
                  <a:pt x="384" y="132"/>
                </a:lnTo>
                <a:lnTo>
                  <a:pt x="348" y="90"/>
                </a:lnTo>
                <a:lnTo>
                  <a:pt x="354" y="84"/>
                </a:lnTo>
                <a:lnTo>
                  <a:pt x="336" y="66"/>
                </a:lnTo>
                <a:lnTo>
                  <a:pt x="336" y="60"/>
                </a:lnTo>
                <a:lnTo>
                  <a:pt x="342" y="54"/>
                </a:lnTo>
                <a:lnTo>
                  <a:pt x="342" y="42"/>
                </a:lnTo>
                <a:lnTo>
                  <a:pt x="336" y="42"/>
                </a:lnTo>
                <a:lnTo>
                  <a:pt x="336" y="48"/>
                </a:lnTo>
                <a:lnTo>
                  <a:pt x="330" y="42"/>
                </a:lnTo>
                <a:lnTo>
                  <a:pt x="324" y="42"/>
                </a:lnTo>
                <a:lnTo>
                  <a:pt x="324" y="18"/>
                </a:lnTo>
                <a:lnTo>
                  <a:pt x="318" y="6"/>
                </a:lnTo>
                <a:lnTo>
                  <a:pt x="312" y="0"/>
                </a:lnTo>
                <a:lnTo>
                  <a:pt x="300" y="0"/>
                </a:lnTo>
                <a:lnTo>
                  <a:pt x="300" y="6"/>
                </a:lnTo>
                <a:lnTo>
                  <a:pt x="294" y="12"/>
                </a:lnTo>
                <a:lnTo>
                  <a:pt x="294" y="18"/>
                </a:lnTo>
                <a:lnTo>
                  <a:pt x="276" y="36"/>
                </a:lnTo>
                <a:lnTo>
                  <a:pt x="252" y="36"/>
                </a:lnTo>
                <a:lnTo>
                  <a:pt x="246" y="30"/>
                </a:lnTo>
                <a:lnTo>
                  <a:pt x="246" y="24"/>
                </a:lnTo>
                <a:lnTo>
                  <a:pt x="234" y="24"/>
                </a:lnTo>
                <a:lnTo>
                  <a:pt x="222" y="36"/>
                </a:lnTo>
                <a:lnTo>
                  <a:pt x="198" y="36"/>
                </a:lnTo>
                <a:lnTo>
                  <a:pt x="180" y="60"/>
                </a:lnTo>
                <a:lnTo>
                  <a:pt x="156" y="30"/>
                </a:lnTo>
                <a:lnTo>
                  <a:pt x="150" y="30"/>
                </a:lnTo>
                <a:lnTo>
                  <a:pt x="144" y="36"/>
                </a:lnTo>
                <a:lnTo>
                  <a:pt x="144" y="42"/>
                </a:lnTo>
                <a:lnTo>
                  <a:pt x="132" y="42"/>
                </a:lnTo>
                <a:lnTo>
                  <a:pt x="120" y="36"/>
                </a:lnTo>
                <a:lnTo>
                  <a:pt x="114" y="30"/>
                </a:lnTo>
                <a:lnTo>
                  <a:pt x="102" y="30"/>
                </a:lnTo>
                <a:lnTo>
                  <a:pt x="84" y="48"/>
                </a:lnTo>
                <a:lnTo>
                  <a:pt x="90" y="72"/>
                </a:lnTo>
                <a:lnTo>
                  <a:pt x="72" y="90"/>
                </a:lnTo>
                <a:lnTo>
                  <a:pt x="84" y="96"/>
                </a:lnTo>
                <a:lnTo>
                  <a:pt x="90" y="102"/>
                </a:lnTo>
                <a:lnTo>
                  <a:pt x="90" y="108"/>
                </a:lnTo>
                <a:lnTo>
                  <a:pt x="84" y="114"/>
                </a:lnTo>
                <a:lnTo>
                  <a:pt x="78" y="126"/>
                </a:lnTo>
                <a:lnTo>
                  <a:pt x="78" y="138"/>
                </a:lnTo>
                <a:lnTo>
                  <a:pt x="84" y="144"/>
                </a:lnTo>
                <a:lnTo>
                  <a:pt x="96" y="144"/>
                </a:lnTo>
                <a:lnTo>
                  <a:pt x="108" y="150"/>
                </a:lnTo>
                <a:lnTo>
                  <a:pt x="114" y="156"/>
                </a:lnTo>
                <a:lnTo>
                  <a:pt x="114" y="168"/>
                </a:lnTo>
                <a:lnTo>
                  <a:pt x="108" y="180"/>
                </a:lnTo>
                <a:lnTo>
                  <a:pt x="96" y="192"/>
                </a:lnTo>
                <a:lnTo>
                  <a:pt x="84" y="216"/>
                </a:lnTo>
                <a:lnTo>
                  <a:pt x="72" y="222"/>
                </a:lnTo>
                <a:lnTo>
                  <a:pt x="66" y="234"/>
                </a:lnTo>
                <a:lnTo>
                  <a:pt x="42" y="246"/>
                </a:lnTo>
                <a:lnTo>
                  <a:pt x="42" y="258"/>
                </a:lnTo>
                <a:lnTo>
                  <a:pt x="24" y="270"/>
                </a:lnTo>
                <a:lnTo>
                  <a:pt x="6" y="342"/>
                </a:lnTo>
                <a:lnTo>
                  <a:pt x="6" y="372"/>
                </a:lnTo>
                <a:lnTo>
                  <a:pt x="0" y="450"/>
                </a:lnTo>
                <a:lnTo>
                  <a:pt x="12" y="450"/>
                </a:lnTo>
                <a:lnTo>
                  <a:pt x="24" y="462"/>
                </a:lnTo>
                <a:lnTo>
                  <a:pt x="30" y="462"/>
                </a:lnTo>
                <a:lnTo>
                  <a:pt x="42" y="438"/>
                </a:lnTo>
                <a:lnTo>
                  <a:pt x="48" y="432"/>
                </a:lnTo>
                <a:lnTo>
                  <a:pt x="48" y="426"/>
                </a:lnTo>
                <a:lnTo>
                  <a:pt x="72" y="420"/>
                </a:lnTo>
                <a:lnTo>
                  <a:pt x="162" y="426"/>
                </a:lnTo>
                <a:lnTo>
                  <a:pt x="162" y="414"/>
                </a:lnTo>
                <a:lnTo>
                  <a:pt x="156" y="408"/>
                </a:lnTo>
                <a:lnTo>
                  <a:pt x="150" y="396"/>
                </a:lnTo>
                <a:lnTo>
                  <a:pt x="162" y="372"/>
                </a:lnTo>
                <a:lnTo>
                  <a:pt x="168" y="366"/>
                </a:lnTo>
                <a:lnTo>
                  <a:pt x="168" y="342"/>
                </a:lnTo>
                <a:lnTo>
                  <a:pt x="174" y="336"/>
                </a:lnTo>
                <a:lnTo>
                  <a:pt x="186" y="330"/>
                </a:lnTo>
                <a:lnTo>
                  <a:pt x="204" y="324"/>
                </a:lnTo>
                <a:lnTo>
                  <a:pt x="240" y="324"/>
                </a:lnTo>
                <a:lnTo>
                  <a:pt x="252" y="312"/>
                </a:lnTo>
                <a:lnTo>
                  <a:pt x="258" y="300"/>
                </a:lnTo>
                <a:lnTo>
                  <a:pt x="264" y="300"/>
                </a:lnTo>
                <a:lnTo>
                  <a:pt x="264" y="306"/>
                </a:lnTo>
                <a:lnTo>
                  <a:pt x="270" y="312"/>
                </a:lnTo>
                <a:lnTo>
                  <a:pt x="270" y="330"/>
                </a:lnTo>
                <a:lnTo>
                  <a:pt x="276" y="324"/>
                </a:lnTo>
                <a:lnTo>
                  <a:pt x="312" y="324"/>
                </a:lnTo>
                <a:lnTo>
                  <a:pt x="312" y="330"/>
                </a:lnTo>
                <a:lnTo>
                  <a:pt x="312" y="318"/>
                </a:lnTo>
                <a:lnTo>
                  <a:pt x="318" y="306"/>
                </a:lnTo>
                <a:lnTo>
                  <a:pt x="324" y="300"/>
                </a:lnTo>
                <a:lnTo>
                  <a:pt x="330" y="282"/>
                </a:lnTo>
                <a:lnTo>
                  <a:pt x="348" y="270"/>
                </a:lnTo>
                <a:lnTo>
                  <a:pt x="348" y="246"/>
                </a:lnTo>
                <a:lnTo>
                  <a:pt x="354" y="240"/>
                </a:lnTo>
                <a:lnTo>
                  <a:pt x="372" y="240"/>
                </a:lnTo>
                <a:lnTo>
                  <a:pt x="378" y="216"/>
                </a:lnTo>
                <a:lnTo>
                  <a:pt x="390" y="204"/>
                </a:lnTo>
                <a:lnTo>
                  <a:pt x="390" y="192"/>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 name="Turkmenistan" descr="© INSCALE GmbH, 05.05.2010&#10;http://www.presentationload.com/">
            <a:extLst>
              <a:ext uri="{FF2B5EF4-FFF2-40B4-BE49-F238E27FC236}">
                <a16:creationId xmlns:a16="http://schemas.microsoft.com/office/drawing/2014/main" id="{484DA6B1-D431-4090-9142-2A869F9AFC10}"/>
              </a:ext>
            </a:extLst>
          </p:cNvPr>
          <p:cNvSpPr>
            <a:spLocks/>
          </p:cNvSpPr>
          <p:nvPr/>
        </p:nvSpPr>
        <p:spPr bwMode="gray">
          <a:xfrm>
            <a:off x="7314931" y="2730754"/>
            <a:ext cx="475770" cy="285833"/>
          </a:xfrm>
          <a:custGeom>
            <a:avLst/>
            <a:gdLst>
              <a:gd name="T0" fmla="*/ 2147483647 w 1008"/>
              <a:gd name="T1" fmla="*/ 2147483647 h 606"/>
              <a:gd name="T2" fmla="*/ 2147483647 w 1008"/>
              <a:gd name="T3" fmla="*/ 2147483647 h 606"/>
              <a:gd name="T4" fmla="*/ 2147483647 w 1008"/>
              <a:gd name="T5" fmla="*/ 2147483647 h 606"/>
              <a:gd name="T6" fmla="*/ 2147483647 w 1008"/>
              <a:gd name="T7" fmla="*/ 2147483647 h 606"/>
              <a:gd name="T8" fmla="*/ 2147483647 w 1008"/>
              <a:gd name="T9" fmla="*/ 2147483647 h 606"/>
              <a:gd name="T10" fmla="*/ 2147483647 w 1008"/>
              <a:gd name="T11" fmla="*/ 2147483647 h 606"/>
              <a:gd name="T12" fmla="*/ 2147483647 w 1008"/>
              <a:gd name="T13" fmla="*/ 2147483647 h 606"/>
              <a:gd name="T14" fmla="*/ 2147483647 w 1008"/>
              <a:gd name="T15" fmla="*/ 2147483647 h 606"/>
              <a:gd name="T16" fmla="*/ 2147483647 w 1008"/>
              <a:gd name="T17" fmla="*/ 2147483647 h 606"/>
              <a:gd name="T18" fmla="*/ 2147483647 w 1008"/>
              <a:gd name="T19" fmla="*/ 2147483647 h 606"/>
              <a:gd name="T20" fmla="*/ 2147483647 w 1008"/>
              <a:gd name="T21" fmla="*/ 2147483647 h 606"/>
              <a:gd name="T22" fmla="*/ 2147483647 w 1008"/>
              <a:gd name="T23" fmla="*/ 2147483647 h 606"/>
              <a:gd name="T24" fmla="*/ 2147483647 w 1008"/>
              <a:gd name="T25" fmla="*/ 2147483647 h 606"/>
              <a:gd name="T26" fmla="*/ 2147483647 w 1008"/>
              <a:gd name="T27" fmla="*/ 2147483647 h 606"/>
              <a:gd name="T28" fmla="*/ 2147483647 w 1008"/>
              <a:gd name="T29" fmla="*/ 2147483647 h 606"/>
              <a:gd name="T30" fmla="*/ 2147483647 w 1008"/>
              <a:gd name="T31" fmla="*/ 2147483647 h 606"/>
              <a:gd name="T32" fmla="*/ 2147483647 w 1008"/>
              <a:gd name="T33" fmla="*/ 2147483647 h 606"/>
              <a:gd name="T34" fmla="*/ 2147483647 w 1008"/>
              <a:gd name="T35" fmla="*/ 2147483647 h 606"/>
              <a:gd name="T36" fmla="*/ 2147483647 w 1008"/>
              <a:gd name="T37" fmla="*/ 2147483647 h 606"/>
              <a:gd name="T38" fmla="*/ 2147483647 w 1008"/>
              <a:gd name="T39" fmla="*/ 2147483647 h 606"/>
              <a:gd name="T40" fmla="*/ 2147483647 w 1008"/>
              <a:gd name="T41" fmla="*/ 2147483647 h 606"/>
              <a:gd name="T42" fmla="*/ 2147483647 w 1008"/>
              <a:gd name="T43" fmla="*/ 2147483647 h 606"/>
              <a:gd name="T44" fmla="*/ 2147483647 w 1008"/>
              <a:gd name="T45" fmla="*/ 2147483647 h 606"/>
              <a:gd name="T46" fmla="*/ 2147483647 w 1008"/>
              <a:gd name="T47" fmla="*/ 2147483647 h 606"/>
              <a:gd name="T48" fmla="*/ 2147483647 w 1008"/>
              <a:gd name="T49" fmla="*/ 2147483647 h 606"/>
              <a:gd name="T50" fmla="*/ 2147483647 w 1008"/>
              <a:gd name="T51" fmla="*/ 2147483647 h 606"/>
              <a:gd name="T52" fmla="*/ 2147483647 w 1008"/>
              <a:gd name="T53" fmla="*/ 2147483647 h 606"/>
              <a:gd name="T54" fmla="*/ 2147483647 w 1008"/>
              <a:gd name="T55" fmla="*/ 2147483647 h 606"/>
              <a:gd name="T56" fmla="*/ 2147483647 w 1008"/>
              <a:gd name="T57" fmla="*/ 2147483647 h 606"/>
              <a:gd name="T58" fmla="*/ 2147483647 w 1008"/>
              <a:gd name="T59" fmla="*/ 2147483647 h 606"/>
              <a:gd name="T60" fmla="*/ 2147483647 w 1008"/>
              <a:gd name="T61" fmla="*/ 2147483647 h 606"/>
              <a:gd name="T62" fmla="*/ 2147483647 w 1008"/>
              <a:gd name="T63" fmla="*/ 2147483647 h 606"/>
              <a:gd name="T64" fmla="*/ 2147483647 w 1008"/>
              <a:gd name="T65" fmla="*/ 2147483647 h 606"/>
              <a:gd name="T66" fmla="*/ 2147483647 w 1008"/>
              <a:gd name="T67" fmla="*/ 2147483647 h 606"/>
              <a:gd name="T68" fmla="*/ 2147483647 w 1008"/>
              <a:gd name="T69" fmla="*/ 2147483647 h 606"/>
              <a:gd name="T70" fmla="*/ 2147483647 w 1008"/>
              <a:gd name="T71" fmla="*/ 2147483647 h 606"/>
              <a:gd name="T72" fmla="*/ 2147483647 w 1008"/>
              <a:gd name="T73" fmla="*/ 2147483647 h 606"/>
              <a:gd name="T74" fmla="*/ 2147483647 w 1008"/>
              <a:gd name="T75" fmla="*/ 2147483647 h 606"/>
              <a:gd name="T76" fmla="*/ 2147483647 w 1008"/>
              <a:gd name="T77" fmla="*/ 2147483647 h 606"/>
              <a:gd name="T78" fmla="*/ 2147483647 w 1008"/>
              <a:gd name="T79" fmla="*/ 2147483647 h 606"/>
              <a:gd name="T80" fmla="*/ 2147483647 w 1008"/>
              <a:gd name="T81" fmla="*/ 2147483647 h 606"/>
              <a:gd name="T82" fmla="*/ 2147483647 w 1008"/>
              <a:gd name="T83" fmla="*/ 2147483647 h 606"/>
              <a:gd name="T84" fmla="*/ 2147483647 w 1008"/>
              <a:gd name="T85" fmla="*/ 2147483647 h 606"/>
              <a:gd name="T86" fmla="*/ 2147483647 w 1008"/>
              <a:gd name="T87" fmla="*/ 2147483647 h 606"/>
              <a:gd name="T88" fmla="*/ 2147483647 w 1008"/>
              <a:gd name="T89" fmla="*/ 2147483647 h 606"/>
              <a:gd name="T90" fmla="*/ 2147483647 w 1008"/>
              <a:gd name="T91" fmla="*/ 2147483647 h 606"/>
              <a:gd name="T92" fmla="*/ 2147483647 w 1008"/>
              <a:gd name="T93" fmla="*/ 2147483647 h 606"/>
              <a:gd name="T94" fmla="*/ 2147483647 w 1008"/>
              <a:gd name="T95" fmla="*/ 2147483647 h 606"/>
              <a:gd name="T96" fmla="*/ 2147483647 w 1008"/>
              <a:gd name="T97" fmla="*/ 2147483647 h 606"/>
              <a:gd name="T98" fmla="*/ 2147483647 w 1008"/>
              <a:gd name="T99" fmla="*/ 2147483647 h 606"/>
              <a:gd name="T100" fmla="*/ 2147483647 w 1008"/>
              <a:gd name="T101" fmla="*/ 2147483647 h 606"/>
              <a:gd name="T102" fmla="*/ 2147483647 w 1008"/>
              <a:gd name="T103" fmla="*/ 2147483647 h 606"/>
              <a:gd name="T104" fmla="*/ 0 w 1008"/>
              <a:gd name="T105" fmla="*/ 2147483647 h 606"/>
              <a:gd name="T106" fmla="*/ 2147483647 w 1008"/>
              <a:gd name="T107" fmla="*/ 2147483647 h 606"/>
              <a:gd name="T108" fmla="*/ 2147483647 w 1008"/>
              <a:gd name="T109" fmla="*/ 2147483647 h 6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08"/>
              <a:gd name="T166" fmla="*/ 0 h 606"/>
              <a:gd name="T167" fmla="*/ 1008 w 1008"/>
              <a:gd name="T168" fmla="*/ 606 h 60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08" h="606">
                <a:moveTo>
                  <a:pt x="48" y="150"/>
                </a:moveTo>
                <a:lnTo>
                  <a:pt x="48" y="156"/>
                </a:lnTo>
                <a:lnTo>
                  <a:pt x="42" y="162"/>
                </a:lnTo>
                <a:lnTo>
                  <a:pt x="36" y="174"/>
                </a:lnTo>
                <a:lnTo>
                  <a:pt x="36" y="186"/>
                </a:lnTo>
                <a:lnTo>
                  <a:pt x="42" y="198"/>
                </a:lnTo>
                <a:lnTo>
                  <a:pt x="48" y="204"/>
                </a:lnTo>
                <a:lnTo>
                  <a:pt x="54" y="216"/>
                </a:lnTo>
                <a:lnTo>
                  <a:pt x="60" y="222"/>
                </a:lnTo>
                <a:lnTo>
                  <a:pt x="60" y="228"/>
                </a:lnTo>
                <a:lnTo>
                  <a:pt x="90" y="222"/>
                </a:lnTo>
                <a:lnTo>
                  <a:pt x="90" y="246"/>
                </a:lnTo>
                <a:lnTo>
                  <a:pt x="114" y="258"/>
                </a:lnTo>
                <a:lnTo>
                  <a:pt x="90" y="258"/>
                </a:lnTo>
                <a:lnTo>
                  <a:pt x="78" y="264"/>
                </a:lnTo>
                <a:lnTo>
                  <a:pt x="72" y="264"/>
                </a:lnTo>
                <a:lnTo>
                  <a:pt x="72" y="270"/>
                </a:lnTo>
                <a:lnTo>
                  <a:pt x="78" y="276"/>
                </a:lnTo>
                <a:lnTo>
                  <a:pt x="90" y="276"/>
                </a:lnTo>
                <a:lnTo>
                  <a:pt x="96" y="282"/>
                </a:lnTo>
                <a:lnTo>
                  <a:pt x="114" y="282"/>
                </a:lnTo>
                <a:lnTo>
                  <a:pt x="120" y="288"/>
                </a:lnTo>
                <a:lnTo>
                  <a:pt x="126" y="300"/>
                </a:lnTo>
                <a:lnTo>
                  <a:pt x="132" y="306"/>
                </a:lnTo>
                <a:lnTo>
                  <a:pt x="138" y="354"/>
                </a:lnTo>
                <a:lnTo>
                  <a:pt x="150" y="360"/>
                </a:lnTo>
                <a:lnTo>
                  <a:pt x="150" y="372"/>
                </a:lnTo>
                <a:lnTo>
                  <a:pt x="144" y="378"/>
                </a:lnTo>
                <a:lnTo>
                  <a:pt x="144" y="402"/>
                </a:lnTo>
                <a:lnTo>
                  <a:pt x="150" y="414"/>
                </a:lnTo>
                <a:lnTo>
                  <a:pt x="150" y="426"/>
                </a:lnTo>
                <a:lnTo>
                  <a:pt x="156" y="432"/>
                </a:lnTo>
                <a:lnTo>
                  <a:pt x="156" y="438"/>
                </a:lnTo>
                <a:lnTo>
                  <a:pt x="186" y="438"/>
                </a:lnTo>
                <a:lnTo>
                  <a:pt x="198" y="426"/>
                </a:lnTo>
                <a:lnTo>
                  <a:pt x="210" y="420"/>
                </a:lnTo>
                <a:lnTo>
                  <a:pt x="210" y="408"/>
                </a:lnTo>
                <a:lnTo>
                  <a:pt x="216" y="402"/>
                </a:lnTo>
                <a:lnTo>
                  <a:pt x="228" y="396"/>
                </a:lnTo>
                <a:lnTo>
                  <a:pt x="246" y="378"/>
                </a:lnTo>
                <a:lnTo>
                  <a:pt x="258" y="372"/>
                </a:lnTo>
                <a:lnTo>
                  <a:pt x="294" y="372"/>
                </a:lnTo>
                <a:lnTo>
                  <a:pt x="306" y="378"/>
                </a:lnTo>
                <a:lnTo>
                  <a:pt x="312" y="372"/>
                </a:lnTo>
                <a:lnTo>
                  <a:pt x="312" y="366"/>
                </a:lnTo>
                <a:lnTo>
                  <a:pt x="372" y="366"/>
                </a:lnTo>
                <a:lnTo>
                  <a:pt x="384" y="378"/>
                </a:lnTo>
                <a:lnTo>
                  <a:pt x="384" y="390"/>
                </a:lnTo>
                <a:lnTo>
                  <a:pt x="414" y="390"/>
                </a:lnTo>
                <a:lnTo>
                  <a:pt x="420" y="396"/>
                </a:lnTo>
                <a:lnTo>
                  <a:pt x="432" y="402"/>
                </a:lnTo>
                <a:lnTo>
                  <a:pt x="438" y="408"/>
                </a:lnTo>
                <a:lnTo>
                  <a:pt x="450" y="414"/>
                </a:lnTo>
                <a:lnTo>
                  <a:pt x="450" y="408"/>
                </a:lnTo>
                <a:lnTo>
                  <a:pt x="468" y="408"/>
                </a:lnTo>
                <a:lnTo>
                  <a:pt x="480" y="414"/>
                </a:lnTo>
                <a:lnTo>
                  <a:pt x="498" y="414"/>
                </a:lnTo>
                <a:lnTo>
                  <a:pt x="510" y="420"/>
                </a:lnTo>
                <a:lnTo>
                  <a:pt x="516" y="420"/>
                </a:lnTo>
                <a:lnTo>
                  <a:pt x="522" y="426"/>
                </a:lnTo>
                <a:lnTo>
                  <a:pt x="522" y="432"/>
                </a:lnTo>
                <a:lnTo>
                  <a:pt x="528" y="444"/>
                </a:lnTo>
                <a:lnTo>
                  <a:pt x="534" y="450"/>
                </a:lnTo>
                <a:lnTo>
                  <a:pt x="540" y="450"/>
                </a:lnTo>
                <a:lnTo>
                  <a:pt x="546" y="456"/>
                </a:lnTo>
                <a:lnTo>
                  <a:pt x="558" y="456"/>
                </a:lnTo>
                <a:lnTo>
                  <a:pt x="570" y="468"/>
                </a:lnTo>
                <a:lnTo>
                  <a:pt x="582" y="474"/>
                </a:lnTo>
                <a:lnTo>
                  <a:pt x="588" y="486"/>
                </a:lnTo>
                <a:lnTo>
                  <a:pt x="594" y="492"/>
                </a:lnTo>
                <a:lnTo>
                  <a:pt x="660" y="486"/>
                </a:lnTo>
                <a:lnTo>
                  <a:pt x="660" y="522"/>
                </a:lnTo>
                <a:lnTo>
                  <a:pt x="672" y="522"/>
                </a:lnTo>
                <a:lnTo>
                  <a:pt x="666" y="546"/>
                </a:lnTo>
                <a:lnTo>
                  <a:pt x="678" y="576"/>
                </a:lnTo>
                <a:lnTo>
                  <a:pt x="684" y="582"/>
                </a:lnTo>
                <a:lnTo>
                  <a:pt x="696" y="582"/>
                </a:lnTo>
                <a:lnTo>
                  <a:pt x="702" y="588"/>
                </a:lnTo>
                <a:lnTo>
                  <a:pt x="714" y="588"/>
                </a:lnTo>
                <a:lnTo>
                  <a:pt x="720" y="582"/>
                </a:lnTo>
                <a:lnTo>
                  <a:pt x="726" y="582"/>
                </a:lnTo>
                <a:lnTo>
                  <a:pt x="750" y="606"/>
                </a:lnTo>
                <a:lnTo>
                  <a:pt x="774" y="606"/>
                </a:lnTo>
                <a:lnTo>
                  <a:pt x="786" y="600"/>
                </a:lnTo>
                <a:lnTo>
                  <a:pt x="792" y="594"/>
                </a:lnTo>
                <a:lnTo>
                  <a:pt x="804" y="570"/>
                </a:lnTo>
                <a:lnTo>
                  <a:pt x="804" y="558"/>
                </a:lnTo>
                <a:lnTo>
                  <a:pt x="816" y="558"/>
                </a:lnTo>
                <a:lnTo>
                  <a:pt x="852" y="540"/>
                </a:lnTo>
                <a:lnTo>
                  <a:pt x="858" y="528"/>
                </a:lnTo>
                <a:lnTo>
                  <a:pt x="870" y="522"/>
                </a:lnTo>
                <a:lnTo>
                  <a:pt x="882" y="522"/>
                </a:lnTo>
                <a:lnTo>
                  <a:pt x="882" y="462"/>
                </a:lnTo>
                <a:lnTo>
                  <a:pt x="888" y="450"/>
                </a:lnTo>
                <a:lnTo>
                  <a:pt x="900" y="444"/>
                </a:lnTo>
                <a:lnTo>
                  <a:pt x="936" y="444"/>
                </a:lnTo>
                <a:lnTo>
                  <a:pt x="936" y="420"/>
                </a:lnTo>
                <a:lnTo>
                  <a:pt x="948" y="420"/>
                </a:lnTo>
                <a:lnTo>
                  <a:pt x="960" y="426"/>
                </a:lnTo>
                <a:lnTo>
                  <a:pt x="966" y="432"/>
                </a:lnTo>
                <a:lnTo>
                  <a:pt x="978" y="438"/>
                </a:lnTo>
                <a:lnTo>
                  <a:pt x="1008" y="438"/>
                </a:lnTo>
                <a:lnTo>
                  <a:pt x="1008" y="426"/>
                </a:lnTo>
                <a:lnTo>
                  <a:pt x="996" y="414"/>
                </a:lnTo>
                <a:lnTo>
                  <a:pt x="996" y="396"/>
                </a:lnTo>
                <a:lnTo>
                  <a:pt x="1002" y="390"/>
                </a:lnTo>
                <a:lnTo>
                  <a:pt x="954" y="360"/>
                </a:lnTo>
                <a:lnTo>
                  <a:pt x="930" y="366"/>
                </a:lnTo>
                <a:lnTo>
                  <a:pt x="924" y="366"/>
                </a:lnTo>
                <a:lnTo>
                  <a:pt x="912" y="354"/>
                </a:lnTo>
                <a:lnTo>
                  <a:pt x="900" y="354"/>
                </a:lnTo>
                <a:lnTo>
                  <a:pt x="888" y="342"/>
                </a:lnTo>
                <a:lnTo>
                  <a:pt x="876" y="336"/>
                </a:lnTo>
                <a:lnTo>
                  <a:pt x="870" y="330"/>
                </a:lnTo>
                <a:lnTo>
                  <a:pt x="846" y="318"/>
                </a:lnTo>
                <a:lnTo>
                  <a:pt x="828" y="306"/>
                </a:lnTo>
                <a:lnTo>
                  <a:pt x="804" y="306"/>
                </a:lnTo>
                <a:lnTo>
                  <a:pt x="774" y="288"/>
                </a:lnTo>
                <a:lnTo>
                  <a:pt x="768" y="282"/>
                </a:lnTo>
                <a:lnTo>
                  <a:pt x="762" y="270"/>
                </a:lnTo>
                <a:lnTo>
                  <a:pt x="750" y="258"/>
                </a:lnTo>
                <a:lnTo>
                  <a:pt x="744" y="258"/>
                </a:lnTo>
                <a:lnTo>
                  <a:pt x="732" y="252"/>
                </a:lnTo>
                <a:lnTo>
                  <a:pt x="714" y="252"/>
                </a:lnTo>
                <a:lnTo>
                  <a:pt x="702" y="246"/>
                </a:lnTo>
                <a:lnTo>
                  <a:pt x="690" y="234"/>
                </a:lnTo>
                <a:lnTo>
                  <a:pt x="672" y="198"/>
                </a:lnTo>
                <a:lnTo>
                  <a:pt x="666" y="192"/>
                </a:lnTo>
                <a:lnTo>
                  <a:pt x="666" y="186"/>
                </a:lnTo>
                <a:lnTo>
                  <a:pt x="648" y="168"/>
                </a:lnTo>
                <a:lnTo>
                  <a:pt x="630" y="138"/>
                </a:lnTo>
                <a:lnTo>
                  <a:pt x="594" y="120"/>
                </a:lnTo>
                <a:lnTo>
                  <a:pt x="594" y="126"/>
                </a:lnTo>
                <a:lnTo>
                  <a:pt x="540" y="120"/>
                </a:lnTo>
                <a:lnTo>
                  <a:pt x="510" y="120"/>
                </a:lnTo>
                <a:lnTo>
                  <a:pt x="492" y="102"/>
                </a:lnTo>
                <a:lnTo>
                  <a:pt x="492" y="90"/>
                </a:lnTo>
                <a:lnTo>
                  <a:pt x="504" y="78"/>
                </a:lnTo>
                <a:lnTo>
                  <a:pt x="492" y="72"/>
                </a:lnTo>
                <a:lnTo>
                  <a:pt x="492" y="60"/>
                </a:lnTo>
                <a:lnTo>
                  <a:pt x="486" y="48"/>
                </a:lnTo>
                <a:lnTo>
                  <a:pt x="480" y="42"/>
                </a:lnTo>
                <a:lnTo>
                  <a:pt x="444" y="42"/>
                </a:lnTo>
                <a:lnTo>
                  <a:pt x="432" y="36"/>
                </a:lnTo>
                <a:lnTo>
                  <a:pt x="432" y="24"/>
                </a:lnTo>
                <a:lnTo>
                  <a:pt x="408" y="24"/>
                </a:lnTo>
                <a:lnTo>
                  <a:pt x="390" y="0"/>
                </a:lnTo>
                <a:lnTo>
                  <a:pt x="384" y="12"/>
                </a:lnTo>
                <a:lnTo>
                  <a:pt x="354" y="6"/>
                </a:lnTo>
                <a:lnTo>
                  <a:pt x="384" y="36"/>
                </a:lnTo>
                <a:lnTo>
                  <a:pt x="378" y="30"/>
                </a:lnTo>
                <a:lnTo>
                  <a:pt x="366" y="30"/>
                </a:lnTo>
                <a:lnTo>
                  <a:pt x="360" y="24"/>
                </a:lnTo>
                <a:lnTo>
                  <a:pt x="354" y="24"/>
                </a:lnTo>
                <a:lnTo>
                  <a:pt x="348" y="30"/>
                </a:lnTo>
                <a:lnTo>
                  <a:pt x="348" y="42"/>
                </a:lnTo>
                <a:lnTo>
                  <a:pt x="342" y="42"/>
                </a:lnTo>
                <a:lnTo>
                  <a:pt x="336" y="48"/>
                </a:lnTo>
                <a:lnTo>
                  <a:pt x="324" y="48"/>
                </a:lnTo>
                <a:lnTo>
                  <a:pt x="312" y="54"/>
                </a:lnTo>
                <a:lnTo>
                  <a:pt x="294" y="72"/>
                </a:lnTo>
                <a:lnTo>
                  <a:pt x="294" y="84"/>
                </a:lnTo>
                <a:lnTo>
                  <a:pt x="300" y="102"/>
                </a:lnTo>
                <a:lnTo>
                  <a:pt x="312" y="108"/>
                </a:lnTo>
                <a:lnTo>
                  <a:pt x="318" y="120"/>
                </a:lnTo>
                <a:lnTo>
                  <a:pt x="252" y="120"/>
                </a:lnTo>
                <a:lnTo>
                  <a:pt x="240" y="108"/>
                </a:lnTo>
                <a:lnTo>
                  <a:pt x="228" y="108"/>
                </a:lnTo>
                <a:lnTo>
                  <a:pt x="228" y="114"/>
                </a:lnTo>
                <a:lnTo>
                  <a:pt x="216" y="126"/>
                </a:lnTo>
                <a:lnTo>
                  <a:pt x="210" y="120"/>
                </a:lnTo>
                <a:lnTo>
                  <a:pt x="198" y="114"/>
                </a:lnTo>
                <a:lnTo>
                  <a:pt x="174" y="90"/>
                </a:lnTo>
                <a:lnTo>
                  <a:pt x="168" y="78"/>
                </a:lnTo>
                <a:lnTo>
                  <a:pt x="162" y="72"/>
                </a:lnTo>
                <a:lnTo>
                  <a:pt x="156" y="60"/>
                </a:lnTo>
                <a:lnTo>
                  <a:pt x="144" y="54"/>
                </a:lnTo>
                <a:lnTo>
                  <a:pt x="132" y="42"/>
                </a:lnTo>
                <a:lnTo>
                  <a:pt x="120" y="42"/>
                </a:lnTo>
                <a:lnTo>
                  <a:pt x="96" y="30"/>
                </a:lnTo>
                <a:lnTo>
                  <a:pt x="78" y="30"/>
                </a:lnTo>
                <a:lnTo>
                  <a:pt x="72" y="36"/>
                </a:lnTo>
                <a:lnTo>
                  <a:pt x="72" y="48"/>
                </a:lnTo>
                <a:lnTo>
                  <a:pt x="84" y="54"/>
                </a:lnTo>
                <a:lnTo>
                  <a:pt x="90" y="54"/>
                </a:lnTo>
                <a:lnTo>
                  <a:pt x="90" y="66"/>
                </a:lnTo>
                <a:lnTo>
                  <a:pt x="96" y="66"/>
                </a:lnTo>
                <a:lnTo>
                  <a:pt x="96" y="72"/>
                </a:lnTo>
                <a:lnTo>
                  <a:pt x="102" y="84"/>
                </a:lnTo>
                <a:lnTo>
                  <a:pt x="114" y="90"/>
                </a:lnTo>
                <a:lnTo>
                  <a:pt x="126" y="102"/>
                </a:lnTo>
                <a:lnTo>
                  <a:pt x="138" y="108"/>
                </a:lnTo>
                <a:lnTo>
                  <a:pt x="150" y="120"/>
                </a:lnTo>
                <a:lnTo>
                  <a:pt x="162" y="126"/>
                </a:lnTo>
                <a:lnTo>
                  <a:pt x="162" y="150"/>
                </a:lnTo>
                <a:lnTo>
                  <a:pt x="156" y="156"/>
                </a:lnTo>
                <a:lnTo>
                  <a:pt x="144" y="156"/>
                </a:lnTo>
                <a:lnTo>
                  <a:pt x="132" y="150"/>
                </a:lnTo>
                <a:lnTo>
                  <a:pt x="120" y="138"/>
                </a:lnTo>
                <a:lnTo>
                  <a:pt x="120" y="162"/>
                </a:lnTo>
                <a:lnTo>
                  <a:pt x="78" y="162"/>
                </a:lnTo>
                <a:lnTo>
                  <a:pt x="66" y="144"/>
                </a:lnTo>
                <a:lnTo>
                  <a:pt x="60" y="150"/>
                </a:lnTo>
                <a:lnTo>
                  <a:pt x="48" y="138"/>
                </a:lnTo>
                <a:lnTo>
                  <a:pt x="42" y="126"/>
                </a:lnTo>
                <a:lnTo>
                  <a:pt x="36" y="120"/>
                </a:lnTo>
                <a:lnTo>
                  <a:pt x="36" y="102"/>
                </a:lnTo>
                <a:lnTo>
                  <a:pt x="30" y="96"/>
                </a:lnTo>
                <a:lnTo>
                  <a:pt x="30" y="84"/>
                </a:lnTo>
                <a:lnTo>
                  <a:pt x="24" y="78"/>
                </a:lnTo>
                <a:lnTo>
                  <a:pt x="0" y="78"/>
                </a:lnTo>
                <a:lnTo>
                  <a:pt x="0" y="84"/>
                </a:lnTo>
                <a:lnTo>
                  <a:pt x="6" y="90"/>
                </a:lnTo>
                <a:lnTo>
                  <a:pt x="12" y="102"/>
                </a:lnTo>
                <a:lnTo>
                  <a:pt x="18" y="108"/>
                </a:lnTo>
                <a:lnTo>
                  <a:pt x="24" y="120"/>
                </a:lnTo>
                <a:lnTo>
                  <a:pt x="36" y="126"/>
                </a:lnTo>
                <a:lnTo>
                  <a:pt x="42" y="138"/>
                </a:lnTo>
                <a:lnTo>
                  <a:pt x="48" y="144"/>
                </a:lnTo>
                <a:lnTo>
                  <a:pt x="48" y="150"/>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 name="Turkey" descr="© INSCALE GmbH, 05.05.2010&#10;http://www.presentationload.com/">
            <a:extLst>
              <a:ext uri="{FF2B5EF4-FFF2-40B4-BE49-F238E27FC236}">
                <a16:creationId xmlns:a16="http://schemas.microsoft.com/office/drawing/2014/main" id="{62CDD545-05BB-46EE-8163-9CA823C15F59}"/>
              </a:ext>
            </a:extLst>
          </p:cNvPr>
          <p:cNvSpPr>
            <a:spLocks noEditPoints="1"/>
          </p:cNvSpPr>
          <p:nvPr/>
        </p:nvSpPr>
        <p:spPr bwMode="gray">
          <a:xfrm>
            <a:off x="6481410" y="2752881"/>
            <a:ext cx="626985" cy="239729"/>
          </a:xfrm>
          <a:custGeom>
            <a:avLst/>
            <a:gdLst>
              <a:gd name="T0" fmla="*/ 2147483647 w 1332"/>
              <a:gd name="T1" fmla="*/ 2147483647 h 510"/>
              <a:gd name="T2" fmla="*/ 2147483647 w 1332"/>
              <a:gd name="T3" fmla="*/ 2147483647 h 510"/>
              <a:gd name="T4" fmla="*/ 2147483647 w 1332"/>
              <a:gd name="T5" fmla="*/ 2147483647 h 510"/>
              <a:gd name="T6" fmla="*/ 2147483647 w 1332"/>
              <a:gd name="T7" fmla="*/ 2147483647 h 510"/>
              <a:gd name="T8" fmla="*/ 2147483647 w 1332"/>
              <a:gd name="T9" fmla="*/ 2147483647 h 510"/>
              <a:gd name="T10" fmla="*/ 2147483647 w 1332"/>
              <a:gd name="T11" fmla="*/ 2147483647 h 510"/>
              <a:gd name="T12" fmla="*/ 2147483647 w 1332"/>
              <a:gd name="T13" fmla="*/ 2147483647 h 510"/>
              <a:gd name="T14" fmla="*/ 2147483647 w 1332"/>
              <a:gd name="T15" fmla="*/ 2147483647 h 510"/>
              <a:gd name="T16" fmla="*/ 2147483647 w 1332"/>
              <a:gd name="T17" fmla="*/ 2147483647 h 510"/>
              <a:gd name="T18" fmla="*/ 2147483647 w 1332"/>
              <a:gd name="T19" fmla="*/ 2147483647 h 510"/>
              <a:gd name="T20" fmla="*/ 2147483647 w 1332"/>
              <a:gd name="T21" fmla="*/ 2147483647 h 510"/>
              <a:gd name="T22" fmla="*/ 2147483647 w 1332"/>
              <a:gd name="T23" fmla="*/ 2147483647 h 510"/>
              <a:gd name="T24" fmla="*/ 2147483647 w 1332"/>
              <a:gd name="T25" fmla="*/ 2147483647 h 510"/>
              <a:gd name="T26" fmla="*/ 2147483647 w 1332"/>
              <a:gd name="T27" fmla="*/ 2147483647 h 510"/>
              <a:gd name="T28" fmla="*/ 2147483647 w 1332"/>
              <a:gd name="T29" fmla="*/ 2147483647 h 510"/>
              <a:gd name="T30" fmla="*/ 2147483647 w 1332"/>
              <a:gd name="T31" fmla="*/ 2147483647 h 510"/>
              <a:gd name="T32" fmla="*/ 2147483647 w 1332"/>
              <a:gd name="T33" fmla="*/ 2147483647 h 510"/>
              <a:gd name="T34" fmla="*/ 2147483647 w 1332"/>
              <a:gd name="T35" fmla="*/ 2147483647 h 510"/>
              <a:gd name="T36" fmla="*/ 2147483647 w 1332"/>
              <a:gd name="T37" fmla="*/ 2147483647 h 510"/>
              <a:gd name="T38" fmla="*/ 2147483647 w 1332"/>
              <a:gd name="T39" fmla="*/ 2147483647 h 510"/>
              <a:gd name="T40" fmla="*/ 2147483647 w 1332"/>
              <a:gd name="T41" fmla="*/ 2147483647 h 510"/>
              <a:gd name="T42" fmla="*/ 2147483647 w 1332"/>
              <a:gd name="T43" fmla="*/ 2147483647 h 510"/>
              <a:gd name="T44" fmla="*/ 2147483647 w 1332"/>
              <a:gd name="T45" fmla="*/ 2147483647 h 510"/>
              <a:gd name="T46" fmla="*/ 2147483647 w 1332"/>
              <a:gd name="T47" fmla="*/ 2147483647 h 510"/>
              <a:gd name="T48" fmla="*/ 2147483647 w 1332"/>
              <a:gd name="T49" fmla="*/ 2147483647 h 510"/>
              <a:gd name="T50" fmla="*/ 2147483647 w 1332"/>
              <a:gd name="T51" fmla="*/ 2147483647 h 510"/>
              <a:gd name="T52" fmla="*/ 2147483647 w 1332"/>
              <a:gd name="T53" fmla="*/ 2147483647 h 510"/>
              <a:gd name="T54" fmla="*/ 2147483647 w 1332"/>
              <a:gd name="T55" fmla="*/ 2147483647 h 510"/>
              <a:gd name="T56" fmla="*/ 2147483647 w 1332"/>
              <a:gd name="T57" fmla="*/ 2147483647 h 510"/>
              <a:gd name="T58" fmla="*/ 2147483647 w 1332"/>
              <a:gd name="T59" fmla="*/ 2147483647 h 510"/>
              <a:gd name="T60" fmla="*/ 2147483647 w 1332"/>
              <a:gd name="T61" fmla="*/ 2147483647 h 510"/>
              <a:gd name="T62" fmla="*/ 2147483647 w 1332"/>
              <a:gd name="T63" fmla="*/ 2147483647 h 510"/>
              <a:gd name="T64" fmla="*/ 2147483647 w 1332"/>
              <a:gd name="T65" fmla="*/ 2147483647 h 510"/>
              <a:gd name="T66" fmla="*/ 2147483647 w 1332"/>
              <a:gd name="T67" fmla="*/ 2147483647 h 510"/>
              <a:gd name="T68" fmla="*/ 2147483647 w 1332"/>
              <a:gd name="T69" fmla="*/ 2147483647 h 510"/>
              <a:gd name="T70" fmla="*/ 2147483647 w 1332"/>
              <a:gd name="T71" fmla="*/ 2147483647 h 510"/>
              <a:gd name="T72" fmla="*/ 2147483647 w 1332"/>
              <a:gd name="T73" fmla="*/ 2147483647 h 510"/>
              <a:gd name="T74" fmla="*/ 2147483647 w 1332"/>
              <a:gd name="T75" fmla="*/ 2147483647 h 510"/>
              <a:gd name="T76" fmla="*/ 2147483647 w 1332"/>
              <a:gd name="T77" fmla="*/ 2147483647 h 510"/>
              <a:gd name="T78" fmla="*/ 2147483647 w 1332"/>
              <a:gd name="T79" fmla="*/ 2147483647 h 510"/>
              <a:gd name="T80" fmla="*/ 2147483647 w 1332"/>
              <a:gd name="T81" fmla="*/ 2147483647 h 510"/>
              <a:gd name="T82" fmla="*/ 2147483647 w 1332"/>
              <a:gd name="T83" fmla="*/ 2147483647 h 510"/>
              <a:gd name="T84" fmla="*/ 2147483647 w 1332"/>
              <a:gd name="T85" fmla="*/ 2147483647 h 510"/>
              <a:gd name="T86" fmla="*/ 2147483647 w 1332"/>
              <a:gd name="T87" fmla="*/ 2147483647 h 510"/>
              <a:gd name="T88" fmla="*/ 2147483647 w 1332"/>
              <a:gd name="T89" fmla="*/ 2147483647 h 510"/>
              <a:gd name="T90" fmla="*/ 2147483647 w 1332"/>
              <a:gd name="T91" fmla="*/ 2147483647 h 510"/>
              <a:gd name="T92" fmla="*/ 2147483647 w 1332"/>
              <a:gd name="T93" fmla="*/ 2147483647 h 510"/>
              <a:gd name="T94" fmla="*/ 2147483647 w 1332"/>
              <a:gd name="T95" fmla="*/ 2147483647 h 510"/>
              <a:gd name="T96" fmla="*/ 2147483647 w 1332"/>
              <a:gd name="T97" fmla="*/ 2147483647 h 510"/>
              <a:gd name="T98" fmla="*/ 2147483647 w 1332"/>
              <a:gd name="T99" fmla="*/ 2147483647 h 510"/>
              <a:gd name="T100" fmla="*/ 2147483647 w 1332"/>
              <a:gd name="T101" fmla="*/ 2147483647 h 510"/>
              <a:gd name="T102" fmla="*/ 2147483647 w 1332"/>
              <a:gd name="T103" fmla="*/ 2147483647 h 510"/>
              <a:gd name="T104" fmla="*/ 2147483647 w 1332"/>
              <a:gd name="T105" fmla="*/ 2147483647 h 510"/>
              <a:gd name="T106" fmla="*/ 2147483647 w 1332"/>
              <a:gd name="T107" fmla="*/ 2147483647 h 510"/>
              <a:gd name="T108" fmla="*/ 2147483647 w 1332"/>
              <a:gd name="T109" fmla="*/ 2147483647 h 510"/>
              <a:gd name="T110" fmla="*/ 2147483647 w 1332"/>
              <a:gd name="T111" fmla="*/ 2147483647 h 510"/>
              <a:gd name="T112" fmla="*/ 2147483647 w 1332"/>
              <a:gd name="T113" fmla="*/ 2147483647 h 510"/>
              <a:gd name="T114" fmla="*/ 2147483647 w 1332"/>
              <a:gd name="T115" fmla="*/ 2147483647 h 5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32"/>
              <a:gd name="T175" fmla="*/ 0 h 510"/>
              <a:gd name="T176" fmla="*/ 1332 w 1332"/>
              <a:gd name="T177" fmla="*/ 510 h 5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32" h="510">
                <a:moveTo>
                  <a:pt x="6" y="192"/>
                </a:moveTo>
                <a:lnTo>
                  <a:pt x="24" y="186"/>
                </a:lnTo>
                <a:lnTo>
                  <a:pt x="30" y="174"/>
                </a:lnTo>
                <a:lnTo>
                  <a:pt x="0" y="174"/>
                </a:lnTo>
                <a:lnTo>
                  <a:pt x="6" y="192"/>
                </a:lnTo>
                <a:close/>
                <a:moveTo>
                  <a:pt x="42" y="162"/>
                </a:moveTo>
                <a:lnTo>
                  <a:pt x="42" y="168"/>
                </a:lnTo>
                <a:lnTo>
                  <a:pt x="48" y="174"/>
                </a:lnTo>
                <a:lnTo>
                  <a:pt x="60" y="174"/>
                </a:lnTo>
                <a:lnTo>
                  <a:pt x="60" y="162"/>
                </a:lnTo>
                <a:lnTo>
                  <a:pt x="54" y="156"/>
                </a:lnTo>
                <a:lnTo>
                  <a:pt x="54" y="150"/>
                </a:lnTo>
                <a:lnTo>
                  <a:pt x="48" y="150"/>
                </a:lnTo>
                <a:lnTo>
                  <a:pt x="48" y="156"/>
                </a:lnTo>
                <a:lnTo>
                  <a:pt x="42" y="162"/>
                </a:lnTo>
                <a:close/>
                <a:moveTo>
                  <a:pt x="96" y="138"/>
                </a:moveTo>
                <a:lnTo>
                  <a:pt x="66" y="138"/>
                </a:lnTo>
                <a:lnTo>
                  <a:pt x="66" y="174"/>
                </a:lnTo>
                <a:lnTo>
                  <a:pt x="78" y="150"/>
                </a:lnTo>
                <a:lnTo>
                  <a:pt x="96" y="138"/>
                </a:lnTo>
                <a:close/>
                <a:moveTo>
                  <a:pt x="1332" y="402"/>
                </a:moveTo>
                <a:lnTo>
                  <a:pt x="1332" y="390"/>
                </a:lnTo>
                <a:lnTo>
                  <a:pt x="1308" y="384"/>
                </a:lnTo>
                <a:lnTo>
                  <a:pt x="1308" y="354"/>
                </a:lnTo>
                <a:lnTo>
                  <a:pt x="1272" y="336"/>
                </a:lnTo>
                <a:lnTo>
                  <a:pt x="1278" y="330"/>
                </a:lnTo>
                <a:lnTo>
                  <a:pt x="1284" y="318"/>
                </a:lnTo>
                <a:lnTo>
                  <a:pt x="1284" y="312"/>
                </a:lnTo>
                <a:lnTo>
                  <a:pt x="1290" y="306"/>
                </a:lnTo>
                <a:lnTo>
                  <a:pt x="1284" y="306"/>
                </a:lnTo>
                <a:lnTo>
                  <a:pt x="1278" y="300"/>
                </a:lnTo>
                <a:lnTo>
                  <a:pt x="1278" y="288"/>
                </a:lnTo>
                <a:lnTo>
                  <a:pt x="1266" y="276"/>
                </a:lnTo>
                <a:lnTo>
                  <a:pt x="1266" y="246"/>
                </a:lnTo>
                <a:lnTo>
                  <a:pt x="1248" y="222"/>
                </a:lnTo>
                <a:lnTo>
                  <a:pt x="1272" y="222"/>
                </a:lnTo>
                <a:lnTo>
                  <a:pt x="1272" y="216"/>
                </a:lnTo>
                <a:lnTo>
                  <a:pt x="1278" y="210"/>
                </a:lnTo>
                <a:lnTo>
                  <a:pt x="1272" y="198"/>
                </a:lnTo>
                <a:lnTo>
                  <a:pt x="1272" y="186"/>
                </a:lnTo>
                <a:lnTo>
                  <a:pt x="1266" y="180"/>
                </a:lnTo>
                <a:lnTo>
                  <a:pt x="1266" y="174"/>
                </a:lnTo>
                <a:lnTo>
                  <a:pt x="1260" y="174"/>
                </a:lnTo>
                <a:lnTo>
                  <a:pt x="1248" y="180"/>
                </a:lnTo>
                <a:lnTo>
                  <a:pt x="1236" y="180"/>
                </a:lnTo>
                <a:lnTo>
                  <a:pt x="1224" y="174"/>
                </a:lnTo>
                <a:lnTo>
                  <a:pt x="1218" y="168"/>
                </a:lnTo>
                <a:lnTo>
                  <a:pt x="1212" y="156"/>
                </a:lnTo>
                <a:lnTo>
                  <a:pt x="1212" y="144"/>
                </a:lnTo>
                <a:lnTo>
                  <a:pt x="1200" y="108"/>
                </a:lnTo>
                <a:lnTo>
                  <a:pt x="1194" y="96"/>
                </a:lnTo>
                <a:lnTo>
                  <a:pt x="1194" y="84"/>
                </a:lnTo>
                <a:lnTo>
                  <a:pt x="1188" y="78"/>
                </a:lnTo>
                <a:lnTo>
                  <a:pt x="1164" y="78"/>
                </a:lnTo>
                <a:lnTo>
                  <a:pt x="1164" y="72"/>
                </a:lnTo>
                <a:lnTo>
                  <a:pt x="1158" y="60"/>
                </a:lnTo>
                <a:lnTo>
                  <a:pt x="1152" y="54"/>
                </a:lnTo>
                <a:lnTo>
                  <a:pt x="1140" y="48"/>
                </a:lnTo>
                <a:lnTo>
                  <a:pt x="1128" y="48"/>
                </a:lnTo>
                <a:lnTo>
                  <a:pt x="1116" y="54"/>
                </a:lnTo>
                <a:lnTo>
                  <a:pt x="1110" y="60"/>
                </a:lnTo>
                <a:lnTo>
                  <a:pt x="1074" y="54"/>
                </a:lnTo>
                <a:lnTo>
                  <a:pt x="1062" y="66"/>
                </a:lnTo>
                <a:lnTo>
                  <a:pt x="1026" y="90"/>
                </a:lnTo>
                <a:lnTo>
                  <a:pt x="1014" y="96"/>
                </a:lnTo>
                <a:lnTo>
                  <a:pt x="930" y="96"/>
                </a:lnTo>
                <a:lnTo>
                  <a:pt x="876" y="108"/>
                </a:lnTo>
                <a:lnTo>
                  <a:pt x="810" y="84"/>
                </a:lnTo>
                <a:lnTo>
                  <a:pt x="786" y="96"/>
                </a:lnTo>
                <a:lnTo>
                  <a:pt x="786" y="90"/>
                </a:lnTo>
                <a:lnTo>
                  <a:pt x="780" y="84"/>
                </a:lnTo>
                <a:lnTo>
                  <a:pt x="774" y="72"/>
                </a:lnTo>
                <a:lnTo>
                  <a:pt x="768" y="66"/>
                </a:lnTo>
                <a:lnTo>
                  <a:pt x="756" y="66"/>
                </a:lnTo>
                <a:lnTo>
                  <a:pt x="744" y="72"/>
                </a:lnTo>
                <a:lnTo>
                  <a:pt x="738" y="78"/>
                </a:lnTo>
                <a:lnTo>
                  <a:pt x="708" y="60"/>
                </a:lnTo>
                <a:lnTo>
                  <a:pt x="708" y="36"/>
                </a:lnTo>
                <a:lnTo>
                  <a:pt x="660" y="48"/>
                </a:lnTo>
                <a:lnTo>
                  <a:pt x="636" y="30"/>
                </a:lnTo>
                <a:lnTo>
                  <a:pt x="630" y="12"/>
                </a:lnTo>
                <a:lnTo>
                  <a:pt x="624" y="12"/>
                </a:lnTo>
                <a:lnTo>
                  <a:pt x="618" y="18"/>
                </a:lnTo>
                <a:lnTo>
                  <a:pt x="600" y="18"/>
                </a:lnTo>
                <a:lnTo>
                  <a:pt x="588" y="24"/>
                </a:lnTo>
                <a:lnTo>
                  <a:pt x="558" y="24"/>
                </a:lnTo>
                <a:lnTo>
                  <a:pt x="534" y="18"/>
                </a:lnTo>
                <a:lnTo>
                  <a:pt x="504" y="18"/>
                </a:lnTo>
                <a:lnTo>
                  <a:pt x="492" y="24"/>
                </a:lnTo>
                <a:lnTo>
                  <a:pt x="456" y="36"/>
                </a:lnTo>
                <a:lnTo>
                  <a:pt x="444" y="42"/>
                </a:lnTo>
                <a:lnTo>
                  <a:pt x="438" y="48"/>
                </a:lnTo>
                <a:lnTo>
                  <a:pt x="426" y="54"/>
                </a:lnTo>
                <a:lnTo>
                  <a:pt x="414" y="66"/>
                </a:lnTo>
                <a:lnTo>
                  <a:pt x="408" y="66"/>
                </a:lnTo>
                <a:lnTo>
                  <a:pt x="396" y="90"/>
                </a:lnTo>
                <a:lnTo>
                  <a:pt x="378" y="90"/>
                </a:lnTo>
                <a:lnTo>
                  <a:pt x="354" y="84"/>
                </a:lnTo>
                <a:lnTo>
                  <a:pt x="294" y="84"/>
                </a:lnTo>
                <a:lnTo>
                  <a:pt x="282" y="78"/>
                </a:lnTo>
                <a:lnTo>
                  <a:pt x="264" y="78"/>
                </a:lnTo>
                <a:lnTo>
                  <a:pt x="252" y="72"/>
                </a:lnTo>
                <a:lnTo>
                  <a:pt x="240" y="72"/>
                </a:lnTo>
                <a:lnTo>
                  <a:pt x="234" y="66"/>
                </a:lnTo>
                <a:lnTo>
                  <a:pt x="198" y="66"/>
                </a:lnTo>
                <a:lnTo>
                  <a:pt x="186" y="54"/>
                </a:lnTo>
                <a:lnTo>
                  <a:pt x="180" y="36"/>
                </a:lnTo>
                <a:lnTo>
                  <a:pt x="180" y="24"/>
                </a:lnTo>
                <a:lnTo>
                  <a:pt x="168" y="24"/>
                </a:lnTo>
                <a:lnTo>
                  <a:pt x="156" y="18"/>
                </a:lnTo>
                <a:lnTo>
                  <a:pt x="144" y="18"/>
                </a:lnTo>
                <a:lnTo>
                  <a:pt x="132" y="0"/>
                </a:lnTo>
                <a:lnTo>
                  <a:pt x="120" y="18"/>
                </a:lnTo>
                <a:lnTo>
                  <a:pt x="90" y="12"/>
                </a:lnTo>
                <a:lnTo>
                  <a:pt x="72" y="36"/>
                </a:lnTo>
                <a:lnTo>
                  <a:pt x="78" y="42"/>
                </a:lnTo>
                <a:lnTo>
                  <a:pt x="90" y="42"/>
                </a:lnTo>
                <a:lnTo>
                  <a:pt x="90" y="48"/>
                </a:lnTo>
                <a:lnTo>
                  <a:pt x="96" y="54"/>
                </a:lnTo>
                <a:lnTo>
                  <a:pt x="96" y="66"/>
                </a:lnTo>
                <a:lnTo>
                  <a:pt x="78" y="66"/>
                </a:lnTo>
                <a:lnTo>
                  <a:pt x="72" y="72"/>
                </a:lnTo>
                <a:lnTo>
                  <a:pt x="72" y="78"/>
                </a:lnTo>
                <a:lnTo>
                  <a:pt x="78" y="84"/>
                </a:lnTo>
                <a:lnTo>
                  <a:pt x="78" y="96"/>
                </a:lnTo>
                <a:lnTo>
                  <a:pt x="72" y="108"/>
                </a:lnTo>
                <a:lnTo>
                  <a:pt x="72" y="114"/>
                </a:lnTo>
                <a:lnTo>
                  <a:pt x="66" y="120"/>
                </a:lnTo>
                <a:lnTo>
                  <a:pt x="66" y="132"/>
                </a:lnTo>
                <a:lnTo>
                  <a:pt x="72" y="132"/>
                </a:lnTo>
                <a:lnTo>
                  <a:pt x="90" y="126"/>
                </a:lnTo>
                <a:lnTo>
                  <a:pt x="102" y="126"/>
                </a:lnTo>
                <a:lnTo>
                  <a:pt x="108" y="120"/>
                </a:lnTo>
                <a:lnTo>
                  <a:pt x="114" y="120"/>
                </a:lnTo>
                <a:lnTo>
                  <a:pt x="114" y="132"/>
                </a:lnTo>
                <a:lnTo>
                  <a:pt x="120" y="132"/>
                </a:lnTo>
                <a:lnTo>
                  <a:pt x="126" y="126"/>
                </a:lnTo>
                <a:lnTo>
                  <a:pt x="138" y="120"/>
                </a:lnTo>
                <a:lnTo>
                  <a:pt x="162" y="96"/>
                </a:lnTo>
                <a:lnTo>
                  <a:pt x="168" y="96"/>
                </a:lnTo>
                <a:lnTo>
                  <a:pt x="174" y="90"/>
                </a:lnTo>
                <a:lnTo>
                  <a:pt x="186" y="90"/>
                </a:lnTo>
                <a:lnTo>
                  <a:pt x="204" y="84"/>
                </a:lnTo>
                <a:lnTo>
                  <a:pt x="216" y="84"/>
                </a:lnTo>
                <a:lnTo>
                  <a:pt x="252" y="102"/>
                </a:lnTo>
                <a:lnTo>
                  <a:pt x="270" y="108"/>
                </a:lnTo>
                <a:lnTo>
                  <a:pt x="282" y="108"/>
                </a:lnTo>
                <a:lnTo>
                  <a:pt x="288" y="114"/>
                </a:lnTo>
                <a:lnTo>
                  <a:pt x="294" y="114"/>
                </a:lnTo>
                <a:lnTo>
                  <a:pt x="270" y="114"/>
                </a:lnTo>
                <a:lnTo>
                  <a:pt x="258" y="120"/>
                </a:lnTo>
                <a:lnTo>
                  <a:pt x="246" y="120"/>
                </a:lnTo>
                <a:lnTo>
                  <a:pt x="246" y="132"/>
                </a:lnTo>
                <a:lnTo>
                  <a:pt x="240" y="138"/>
                </a:lnTo>
                <a:lnTo>
                  <a:pt x="186" y="144"/>
                </a:lnTo>
                <a:lnTo>
                  <a:pt x="138" y="138"/>
                </a:lnTo>
                <a:lnTo>
                  <a:pt x="120" y="138"/>
                </a:lnTo>
                <a:lnTo>
                  <a:pt x="96" y="150"/>
                </a:lnTo>
                <a:lnTo>
                  <a:pt x="84" y="162"/>
                </a:lnTo>
                <a:lnTo>
                  <a:pt x="84" y="174"/>
                </a:lnTo>
                <a:lnTo>
                  <a:pt x="78" y="192"/>
                </a:lnTo>
                <a:lnTo>
                  <a:pt x="78" y="204"/>
                </a:lnTo>
                <a:lnTo>
                  <a:pt x="72" y="210"/>
                </a:lnTo>
                <a:lnTo>
                  <a:pt x="72" y="216"/>
                </a:lnTo>
                <a:lnTo>
                  <a:pt x="114" y="216"/>
                </a:lnTo>
                <a:lnTo>
                  <a:pt x="114" y="240"/>
                </a:lnTo>
                <a:lnTo>
                  <a:pt x="120" y="246"/>
                </a:lnTo>
                <a:lnTo>
                  <a:pt x="126" y="258"/>
                </a:lnTo>
                <a:lnTo>
                  <a:pt x="132" y="264"/>
                </a:lnTo>
                <a:lnTo>
                  <a:pt x="126" y="282"/>
                </a:lnTo>
                <a:lnTo>
                  <a:pt x="138" y="300"/>
                </a:lnTo>
                <a:lnTo>
                  <a:pt x="126" y="318"/>
                </a:lnTo>
                <a:lnTo>
                  <a:pt x="162" y="354"/>
                </a:lnTo>
                <a:lnTo>
                  <a:pt x="156" y="390"/>
                </a:lnTo>
                <a:lnTo>
                  <a:pt x="210" y="414"/>
                </a:lnTo>
                <a:lnTo>
                  <a:pt x="216" y="444"/>
                </a:lnTo>
                <a:lnTo>
                  <a:pt x="216" y="438"/>
                </a:lnTo>
                <a:lnTo>
                  <a:pt x="222" y="438"/>
                </a:lnTo>
                <a:lnTo>
                  <a:pt x="222" y="432"/>
                </a:lnTo>
                <a:lnTo>
                  <a:pt x="228" y="432"/>
                </a:lnTo>
                <a:lnTo>
                  <a:pt x="252" y="444"/>
                </a:lnTo>
                <a:lnTo>
                  <a:pt x="258" y="444"/>
                </a:lnTo>
                <a:lnTo>
                  <a:pt x="264" y="450"/>
                </a:lnTo>
                <a:lnTo>
                  <a:pt x="270" y="462"/>
                </a:lnTo>
                <a:lnTo>
                  <a:pt x="282" y="468"/>
                </a:lnTo>
                <a:lnTo>
                  <a:pt x="294" y="468"/>
                </a:lnTo>
                <a:lnTo>
                  <a:pt x="312" y="474"/>
                </a:lnTo>
                <a:lnTo>
                  <a:pt x="372" y="474"/>
                </a:lnTo>
                <a:lnTo>
                  <a:pt x="372" y="450"/>
                </a:lnTo>
                <a:lnTo>
                  <a:pt x="378" y="438"/>
                </a:lnTo>
                <a:lnTo>
                  <a:pt x="390" y="426"/>
                </a:lnTo>
                <a:lnTo>
                  <a:pt x="408" y="426"/>
                </a:lnTo>
                <a:lnTo>
                  <a:pt x="432" y="432"/>
                </a:lnTo>
                <a:lnTo>
                  <a:pt x="468" y="444"/>
                </a:lnTo>
                <a:lnTo>
                  <a:pt x="474" y="450"/>
                </a:lnTo>
                <a:lnTo>
                  <a:pt x="480" y="450"/>
                </a:lnTo>
                <a:lnTo>
                  <a:pt x="480" y="456"/>
                </a:lnTo>
                <a:lnTo>
                  <a:pt x="486" y="468"/>
                </a:lnTo>
                <a:lnTo>
                  <a:pt x="486" y="474"/>
                </a:lnTo>
                <a:lnTo>
                  <a:pt x="492" y="480"/>
                </a:lnTo>
                <a:lnTo>
                  <a:pt x="504" y="486"/>
                </a:lnTo>
                <a:lnTo>
                  <a:pt x="564" y="486"/>
                </a:lnTo>
                <a:lnTo>
                  <a:pt x="576" y="480"/>
                </a:lnTo>
                <a:lnTo>
                  <a:pt x="594" y="474"/>
                </a:lnTo>
                <a:lnTo>
                  <a:pt x="606" y="462"/>
                </a:lnTo>
                <a:lnTo>
                  <a:pt x="618" y="456"/>
                </a:lnTo>
                <a:lnTo>
                  <a:pt x="630" y="444"/>
                </a:lnTo>
                <a:lnTo>
                  <a:pt x="648" y="438"/>
                </a:lnTo>
                <a:lnTo>
                  <a:pt x="660" y="432"/>
                </a:lnTo>
                <a:lnTo>
                  <a:pt x="672" y="432"/>
                </a:lnTo>
                <a:lnTo>
                  <a:pt x="684" y="438"/>
                </a:lnTo>
                <a:lnTo>
                  <a:pt x="690" y="444"/>
                </a:lnTo>
                <a:lnTo>
                  <a:pt x="696" y="444"/>
                </a:lnTo>
                <a:lnTo>
                  <a:pt x="702" y="450"/>
                </a:lnTo>
                <a:lnTo>
                  <a:pt x="714" y="450"/>
                </a:lnTo>
                <a:lnTo>
                  <a:pt x="726" y="444"/>
                </a:lnTo>
                <a:lnTo>
                  <a:pt x="732" y="432"/>
                </a:lnTo>
                <a:lnTo>
                  <a:pt x="744" y="420"/>
                </a:lnTo>
                <a:lnTo>
                  <a:pt x="756" y="432"/>
                </a:lnTo>
                <a:lnTo>
                  <a:pt x="756" y="444"/>
                </a:lnTo>
                <a:lnTo>
                  <a:pt x="750" y="450"/>
                </a:lnTo>
                <a:lnTo>
                  <a:pt x="744" y="462"/>
                </a:lnTo>
                <a:lnTo>
                  <a:pt x="744" y="468"/>
                </a:lnTo>
                <a:lnTo>
                  <a:pt x="738" y="474"/>
                </a:lnTo>
                <a:lnTo>
                  <a:pt x="738" y="486"/>
                </a:lnTo>
                <a:lnTo>
                  <a:pt x="744" y="492"/>
                </a:lnTo>
                <a:lnTo>
                  <a:pt x="744" y="498"/>
                </a:lnTo>
                <a:lnTo>
                  <a:pt x="756" y="510"/>
                </a:lnTo>
                <a:lnTo>
                  <a:pt x="768" y="510"/>
                </a:lnTo>
                <a:lnTo>
                  <a:pt x="768" y="504"/>
                </a:lnTo>
                <a:lnTo>
                  <a:pt x="774" y="498"/>
                </a:lnTo>
                <a:lnTo>
                  <a:pt x="774" y="480"/>
                </a:lnTo>
                <a:lnTo>
                  <a:pt x="780" y="486"/>
                </a:lnTo>
                <a:lnTo>
                  <a:pt x="792" y="486"/>
                </a:lnTo>
                <a:lnTo>
                  <a:pt x="792" y="462"/>
                </a:lnTo>
                <a:lnTo>
                  <a:pt x="786" y="462"/>
                </a:lnTo>
                <a:lnTo>
                  <a:pt x="786" y="432"/>
                </a:lnTo>
                <a:lnTo>
                  <a:pt x="810" y="432"/>
                </a:lnTo>
                <a:lnTo>
                  <a:pt x="804" y="438"/>
                </a:lnTo>
                <a:lnTo>
                  <a:pt x="804" y="444"/>
                </a:lnTo>
                <a:lnTo>
                  <a:pt x="840" y="444"/>
                </a:lnTo>
                <a:lnTo>
                  <a:pt x="858" y="438"/>
                </a:lnTo>
                <a:lnTo>
                  <a:pt x="864" y="432"/>
                </a:lnTo>
                <a:lnTo>
                  <a:pt x="870" y="432"/>
                </a:lnTo>
                <a:lnTo>
                  <a:pt x="888" y="414"/>
                </a:lnTo>
                <a:lnTo>
                  <a:pt x="894" y="414"/>
                </a:lnTo>
                <a:lnTo>
                  <a:pt x="900" y="420"/>
                </a:lnTo>
                <a:lnTo>
                  <a:pt x="912" y="426"/>
                </a:lnTo>
                <a:lnTo>
                  <a:pt x="924" y="438"/>
                </a:lnTo>
                <a:lnTo>
                  <a:pt x="942" y="438"/>
                </a:lnTo>
                <a:lnTo>
                  <a:pt x="954" y="444"/>
                </a:lnTo>
                <a:lnTo>
                  <a:pt x="966" y="444"/>
                </a:lnTo>
                <a:lnTo>
                  <a:pt x="978" y="438"/>
                </a:lnTo>
                <a:lnTo>
                  <a:pt x="996" y="438"/>
                </a:lnTo>
                <a:lnTo>
                  <a:pt x="1002" y="432"/>
                </a:lnTo>
                <a:lnTo>
                  <a:pt x="1014" y="426"/>
                </a:lnTo>
                <a:lnTo>
                  <a:pt x="1026" y="414"/>
                </a:lnTo>
                <a:lnTo>
                  <a:pt x="1038" y="408"/>
                </a:lnTo>
                <a:lnTo>
                  <a:pt x="1086" y="408"/>
                </a:lnTo>
                <a:lnTo>
                  <a:pt x="1092" y="414"/>
                </a:lnTo>
                <a:lnTo>
                  <a:pt x="1110" y="414"/>
                </a:lnTo>
                <a:lnTo>
                  <a:pt x="1122" y="402"/>
                </a:lnTo>
                <a:lnTo>
                  <a:pt x="1146" y="402"/>
                </a:lnTo>
                <a:lnTo>
                  <a:pt x="1152" y="390"/>
                </a:lnTo>
                <a:lnTo>
                  <a:pt x="1152" y="384"/>
                </a:lnTo>
                <a:lnTo>
                  <a:pt x="1158" y="384"/>
                </a:lnTo>
                <a:lnTo>
                  <a:pt x="1158" y="408"/>
                </a:lnTo>
                <a:lnTo>
                  <a:pt x="1164" y="414"/>
                </a:lnTo>
                <a:lnTo>
                  <a:pt x="1170" y="414"/>
                </a:lnTo>
                <a:lnTo>
                  <a:pt x="1182" y="408"/>
                </a:lnTo>
                <a:lnTo>
                  <a:pt x="1188" y="402"/>
                </a:lnTo>
                <a:lnTo>
                  <a:pt x="1188" y="390"/>
                </a:lnTo>
                <a:lnTo>
                  <a:pt x="1230" y="390"/>
                </a:lnTo>
                <a:lnTo>
                  <a:pt x="1242" y="402"/>
                </a:lnTo>
                <a:lnTo>
                  <a:pt x="1254" y="402"/>
                </a:lnTo>
                <a:lnTo>
                  <a:pt x="1260" y="396"/>
                </a:lnTo>
                <a:lnTo>
                  <a:pt x="1260" y="390"/>
                </a:lnTo>
                <a:lnTo>
                  <a:pt x="1284" y="390"/>
                </a:lnTo>
                <a:lnTo>
                  <a:pt x="1290" y="396"/>
                </a:lnTo>
                <a:lnTo>
                  <a:pt x="1290" y="414"/>
                </a:lnTo>
                <a:lnTo>
                  <a:pt x="1332" y="402"/>
                </a:lnTo>
                <a:close/>
                <a:moveTo>
                  <a:pt x="102" y="282"/>
                </a:moveTo>
                <a:lnTo>
                  <a:pt x="96" y="282"/>
                </a:lnTo>
                <a:lnTo>
                  <a:pt x="96" y="312"/>
                </a:lnTo>
                <a:lnTo>
                  <a:pt x="102" y="324"/>
                </a:lnTo>
                <a:lnTo>
                  <a:pt x="108" y="330"/>
                </a:lnTo>
                <a:lnTo>
                  <a:pt x="114" y="324"/>
                </a:lnTo>
                <a:lnTo>
                  <a:pt x="114" y="318"/>
                </a:lnTo>
                <a:lnTo>
                  <a:pt x="120" y="312"/>
                </a:lnTo>
                <a:lnTo>
                  <a:pt x="120" y="300"/>
                </a:lnTo>
                <a:lnTo>
                  <a:pt x="102" y="282"/>
                </a:lnTo>
                <a:close/>
              </a:path>
            </a:pathLst>
          </a:custGeom>
          <a:solidFill>
            <a:srgbClr val="FFDC8B"/>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0" name="Tunisia" descr="© INSCALE GmbH, 05.05.2010&#10;http://www.presentationload.com/">
            <a:extLst>
              <a:ext uri="{FF2B5EF4-FFF2-40B4-BE49-F238E27FC236}">
                <a16:creationId xmlns:a16="http://schemas.microsoft.com/office/drawing/2014/main" id="{3B15579D-A7DB-41E5-82A8-B51826EA73D7}"/>
              </a:ext>
            </a:extLst>
          </p:cNvPr>
          <p:cNvSpPr>
            <a:spLocks/>
          </p:cNvSpPr>
          <p:nvPr/>
        </p:nvSpPr>
        <p:spPr bwMode="gray">
          <a:xfrm>
            <a:off x="5935566" y="2937289"/>
            <a:ext cx="129085" cy="269236"/>
          </a:xfrm>
          <a:custGeom>
            <a:avLst/>
            <a:gdLst>
              <a:gd name="T0" fmla="*/ 2147483647 w 276"/>
              <a:gd name="T1" fmla="*/ 2147483647 h 570"/>
              <a:gd name="T2" fmla="*/ 2147483647 w 276"/>
              <a:gd name="T3" fmla="*/ 2147483647 h 570"/>
              <a:gd name="T4" fmla="*/ 2147483647 w 276"/>
              <a:gd name="T5" fmla="*/ 2147483647 h 570"/>
              <a:gd name="T6" fmla="*/ 2147483647 w 276"/>
              <a:gd name="T7" fmla="*/ 2147483647 h 570"/>
              <a:gd name="T8" fmla="*/ 2147483647 w 276"/>
              <a:gd name="T9" fmla="*/ 2147483647 h 570"/>
              <a:gd name="T10" fmla="*/ 2147483647 w 276"/>
              <a:gd name="T11" fmla="*/ 2147483647 h 570"/>
              <a:gd name="T12" fmla="*/ 0 w 276"/>
              <a:gd name="T13" fmla="*/ 2147483647 h 570"/>
              <a:gd name="T14" fmla="*/ 2147483647 w 276"/>
              <a:gd name="T15" fmla="*/ 2147483647 h 570"/>
              <a:gd name="T16" fmla="*/ 2147483647 w 276"/>
              <a:gd name="T17" fmla="*/ 2147483647 h 570"/>
              <a:gd name="T18" fmla="*/ 2147483647 w 276"/>
              <a:gd name="T19" fmla="*/ 2147483647 h 570"/>
              <a:gd name="T20" fmla="*/ 2147483647 w 276"/>
              <a:gd name="T21" fmla="*/ 2147483647 h 570"/>
              <a:gd name="T22" fmla="*/ 2147483647 w 276"/>
              <a:gd name="T23" fmla="*/ 2147483647 h 570"/>
              <a:gd name="T24" fmla="*/ 2147483647 w 276"/>
              <a:gd name="T25" fmla="*/ 2147483647 h 570"/>
              <a:gd name="T26" fmla="*/ 2147483647 w 276"/>
              <a:gd name="T27" fmla="*/ 2147483647 h 570"/>
              <a:gd name="T28" fmla="*/ 2147483647 w 276"/>
              <a:gd name="T29" fmla="*/ 2147483647 h 570"/>
              <a:gd name="T30" fmla="*/ 2147483647 w 276"/>
              <a:gd name="T31" fmla="*/ 2147483647 h 570"/>
              <a:gd name="T32" fmla="*/ 2147483647 w 276"/>
              <a:gd name="T33" fmla="*/ 2147483647 h 570"/>
              <a:gd name="T34" fmla="*/ 2147483647 w 276"/>
              <a:gd name="T35" fmla="*/ 2147483647 h 570"/>
              <a:gd name="T36" fmla="*/ 2147483647 w 276"/>
              <a:gd name="T37" fmla="*/ 2147483647 h 570"/>
              <a:gd name="T38" fmla="*/ 2147483647 w 276"/>
              <a:gd name="T39" fmla="*/ 2147483647 h 570"/>
              <a:gd name="T40" fmla="*/ 2147483647 w 276"/>
              <a:gd name="T41" fmla="*/ 2147483647 h 570"/>
              <a:gd name="T42" fmla="*/ 2147483647 w 276"/>
              <a:gd name="T43" fmla="*/ 2147483647 h 570"/>
              <a:gd name="T44" fmla="*/ 2147483647 w 276"/>
              <a:gd name="T45" fmla="*/ 2147483647 h 570"/>
              <a:gd name="T46" fmla="*/ 2147483647 w 276"/>
              <a:gd name="T47" fmla="*/ 2147483647 h 570"/>
              <a:gd name="T48" fmla="*/ 2147483647 w 276"/>
              <a:gd name="T49" fmla="*/ 2147483647 h 570"/>
              <a:gd name="T50" fmla="*/ 2147483647 w 276"/>
              <a:gd name="T51" fmla="*/ 2147483647 h 570"/>
              <a:gd name="T52" fmla="*/ 2147483647 w 276"/>
              <a:gd name="T53" fmla="*/ 2147483647 h 570"/>
              <a:gd name="T54" fmla="*/ 2147483647 w 276"/>
              <a:gd name="T55" fmla="*/ 2147483647 h 570"/>
              <a:gd name="T56" fmla="*/ 2147483647 w 276"/>
              <a:gd name="T57" fmla="*/ 2147483647 h 570"/>
              <a:gd name="T58" fmla="*/ 2147483647 w 276"/>
              <a:gd name="T59" fmla="*/ 2147483647 h 570"/>
              <a:gd name="T60" fmla="*/ 2147483647 w 276"/>
              <a:gd name="T61" fmla="*/ 2147483647 h 570"/>
              <a:gd name="T62" fmla="*/ 2147483647 w 276"/>
              <a:gd name="T63" fmla="*/ 2147483647 h 570"/>
              <a:gd name="T64" fmla="*/ 2147483647 w 276"/>
              <a:gd name="T65" fmla="*/ 2147483647 h 570"/>
              <a:gd name="T66" fmla="*/ 2147483647 w 276"/>
              <a:gd name="T67" fmla="*/ 2147483647 h 570"/>
              <a:gd name="T68" fmla="*/ 2147483647 w 276"/>
              <a:gd name="T69" fmla="*/ 2147483647 h 570"/>
              <a:gd name="T70" fmla="*/ 2147483647 w 276"/>
              <a:gd name="T71" fmla="*/ 2147483647 h 570"/>
              <a:gd name="T72" fmla="*/ 2147483647 w 276"/>
              <a:gd name="T73" fmla="*/ 2147483647 h 570"/>
              <a:gd name="T74" fmla="*/ 2147483647 w 276"/>
              <a:gd name="T75" fmla="*/ 2147483647 h 570"/>
              <a:gd name="T76" fmla="*/ 2147483647 w 276"/>
              <a:gd name="T77" fmla="*/ 2147483647 h 570"/>
              <a:gd name="T78" fmla="*/ 2147483647 w 276"/>
              <a:gd name="T79" fmla="*/ 2147483647 h 570"/>
              <a:gd name="T80" fmla="*/ 2147483647 w 276"/>
              <a:gd name="T81" fmla="*/ 2147483647 h 570"/>
              <a:gd name="T82" fmla="*/ 2147483647 w 276"/>
              <a:gd name="T83" fmla="*/ 2147483647 h 570"/>
              <a:gd name="T84" fmla="*/ 2147483647 w 276"/>
              <a:gd name="T85" fmla="*/ 2147483647 h 570"/>
              <a:gd name="T86" fmla="*/ 2147483647 w 276"/>
              <a:gd name="T87" fmla="*/ 2147483647 h 570"/>
              <a:gd name="T88" fmla="*/ 2147483647 w 276"/>
              <a:gd name="T89" fmla="*/ 0 h 570"/>
              <a:gd name="T90" fmla="*/ 2147483647 w 276"/>
              <a:gd name="T91" fmla="*/ 2147483647 h 570"/>
              <a:gd name="T92" fmla="*/ 2147483647 w 276"/>
              <a:gd name="T93" fmla="*/ 2147483647 h 570"/>
              <a:gd name="T94" fmla="*/ 2147483647 w 276"/>
              <a:gd name="T95" fmla="*/ 2147483647 h 57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76"/>
              <a:gd name="T145" fmla="*/ 0 h 570"/>
              <a:gd name="T146" fmla="*/ 276 w 276"/>
              <a:gd name="T147" fmla="*/ 570 h 57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76" h="570">
                <a:moveTo>
                  <a:pt x="42" y="60"/>
                </a:moveTo>
                <a:lnTo>
                  <a:pt x="60" y="66"/>
                </a:lnTo>
                <a:lnTo>
                  <a:pt x="60" y="78"/>
                </a:lnTo>
                <a:lnTo>
                  <a:pt x="54" y="90"/>
                </a:lnTo>
                <a:lnTo>
                  <a:pt x="54" y="126"/>
                </a:lnTo>
                <a:lnTo>
                  <a:pt x="60" y="138"/>
                </a:lnTo>
                <a:lnTo>
                  <a:pt x="60" y="180"/>
                </a:lnTo>
                <a:lnTo>
                  <a:pt x="54" y="192"/>
                </a:lnTo>
                <a:lnTo>
                  <a:pt x="54" y="204"/>
                </a:lnTo>
                <a:lnTo>
                  <a:pt x="48" y="210"/>
                </a:lnTo>
                <a:lnTo>
                  <a:pt x="48" y="216"/>
                </a:lnTo>
                <a:lnTo>
                  <a:pt x="24" y="234"/>
                </a:lnTo>
                <a:lnTo>
                  <a:pt x="0" y="258"/>
                </a:lnTo>
                <a:lnTo>
                  <a:pt x="0" y="300"/>
                </a:lnTo>
                <a:lnTo>
                  <a:pt x="12" y="300"/>
                </a:lnTo>
                <a:lnTo>
                  <a:pt x="12" y="330"/>
                </a:lnTo>
                <a:lnTo>
                  <a:pt x="24" y="330"/>
                </a:lnTo>
                <a:lnTo>
                  <a:pt x="42" y="336"/>
                </a:lnTo>
                <a:lnTo>
                  <a:pt x="54" y="348"/>
                </a:lnTo>
                <a:lnTo>
                  <a:pt x="54" y="390"/>
                </a:lnTo>
                <a:lnTo>
                  <a:pt x="60" y="390"/>
                </a:lnTo>
                <a:lnTo>
                  <a:pt x="66" y="396"/>
                </a:lnTo>
                <a:lnTo>
                  <a:pt x="90" y="408"/>
                </a:lnTo>
                <a:lnTo>
                  <a:pt x="96" y="420"/>
                </a:lnTo>
                <a:lnTo>
                  <a:pt x="102" y="426"/>
                </a:lnTo>
                <a:lnTo>
                  <a:pt x="108" y="450"/>
                </a:lnTo>
                <a:lnTo>
                  <a:pt x="114" y="492"/>
                </a:lnTo>
                <a:lnTo>
                  <a:pt x="126" y="540"/>
                </a:lnTo>
                <a:lnTo>
                  <a:pt x="138" y="570"/>
                </a:lnTo>
                <a:lnTo>
                  <a:pt x="144" y="564"/>
                </a:lnTo>
                <a:lnTo>
                  <a:pt x="156" y="564"/>
                </a:lnTo>
                <a:lnTo>
                  <a:pt x="186" y="534"/>
                </a:lnTo>
                <a:lnTo>
                  <a:pt x="186" y="510"/>
                </a:lnTo>
                <a:lnTo>
                  <a:pt x="174" y="486"/>
                </a:lnTo>
                <a:lnTo>
                  <a:pt x="174" y="468"/>
                </a:lnTo>
                <a:lnTo>
                  <a:pt x="192" y="450"/>
                </a:lnTo>
                <a:lnTo>
                  <a:pt x="198" y="450"/>
                </a:lnTo>
                <a:lnTo>
                  <a:pt x="204" y="438"/>
                </a:lnTo>
                <a:lnTo>
                  <a:pt x="210" y="432"/>
                </a:lnTo>
                <a:lnTo>
                  <a:pt x="216" y="420"/>
                </a:lnTo>
                <a:lnTo>
                  <a:pt x="222" y="414"/>
                </a:lnTo>
                <a:lnTo>
                  <a:pt x="234" y="408"/>
                </a:lnTo>
                <a:lnTo>
                  <a:pt x="246" y="408"/>
                </a:lnTo>
                <a:lnTo>
                  <a:pt x="270" y="396"/>
                </a:lnTo>
                <a:lnTo>
                  <a:pt x="276" y="390"/>
                </a:lnTo>
                <a:lnTo>
                  <a:pt x="276" y="384"/>
                </a:lnTo>
                <a:lnTo>
                  <a:pt x="264" y="372"/>
                </a:lnTo>
                <a:lnTo>
                  <a:pt x="258" y="372"/>
                </a:lnTo>
                <a:lnTo>
                  <a:pt x="264" y="330"/>
                </a:lnTo>
                <a:lnTo>
                  <a:pt x="252" y="330"/>
                </a:lnTo>
                <a:lnTo>
                  <a:pt x="240" y="300"/>
                </a:lnTo>
                <a:lnTo>
                  <a:pt x="228" y="294"/>
                </a:lnTo>
                <a:lnTo>
                  <a:pt x="222" y="306"/>
                </a:lnTo>
                <a:lnTo>
                  <a:pt x="216" y="294"/>
                </a:lnTo>
                <a:lnTo>
                  <a:pt x="198" y="294"/>
                </a:lnTo>
                <a:lnTo>
                  <a:pt x="186" y="288"/>
                </a:lnTo>
                <a:lnTo>
                  <a:pt x="180" y="282"/>
                </a:lnTo>
                <a:lnTo>
                  <a:pt x="168" y="276"/>
                </a:lnTo>
                <a:lnTo>
                  <a:pt x="168" y="246"/>
                </a:lnTo>
                <a:lnTo>
                  <a:pt x="174" y="240"/>
                </a:lnTo>
                <a:lnTo>
                  <a:pt x="180" y="240"/>
                </a:lnTo>
                <a:lnTo>
                  <a:pt x="234" y="186"/>
                </a:lnTo>
                <a:lnTo>
                  <a:pt x="240" y="174"/>
                </a:lnTo>
                <a:lnTo>
                  <a:pt x="240" y="156"/>
                </a:lnTo>
                <a:lnTo>
                  <a:pt x="234" y="144"/>
                </a:lnTo>
                <a:lnTo>
                  <a:pt x="216" y="126"/>
                </a:lnTo>
                <a:lnTo>
                  <a:pt x="204" y="120"/>
                </a:lnTo>
                <a:lnTo>
                  <a:pt x="198" y="120"/>
                </a:lnTo>
                <a:lnTo>
                  <a:pt x="198" y="102"/>
                </a:lnTo>
                <a:lnTo>
                  <a:pt x="204" y="90"/>
                </a:lnTo>
                <a:lnTo>
                  <a:pt x="204" y="78"/>
                </a:lnTo>
                <a:lnTo>
                  <a:pt x="210" y="72"/>
                </a:lnTo>
                <a:lnTo>
                  <a:pt x="222" y="66"/>
                </a:lnTo>
                <a:lnTo>
                  <a:pt x="228" y="60"/>
                </a:lnTo>
                <a:lnTo>
                  <a:pt x="234" y="48"/>
                </a:lnTo>
                <a:lnTo>
                  <a:pt x="234" y="36"/>
                </a:lnTo>
                <a:lnTo>
                  <a:pt x="240" y="30"/>
                </a:lnTo>
                <a:lnTo>
                  <a:pt x="240" y="18"/>
                </a:lnTo>
                <a:lnTo>
                  <a:pt x="228" y="18"/>
                </a:lnTo>
                <a:lnTo>
                  <a:pt x="222" y="30"/>
                </a:lnTo>
                <a:lnTo>
                  <a:pt x="210" y="36"/>
                </a:lnTo>
                <a:lnTo>
                  <a:pt x="204" y="48"/>
                </a:lnTo>
                <a:lnTo>
                  <a:pt x="192" y="60"/>
                </a:lnTo>
                <a:lnTo>
                  <a:pt x="186" y="60"/>
                </a:lnTo>
                <a:lnTo>
                  <a:pt x="174" y="54"/>
                </a:lnTo>
                <a:lnTo>
                  <a:pt x="162" y="42"/>
                </a:lnTo>
                <a:lnTo>
                  <a:pt x="174" y="30"/>
                </a:lnTo>
                <a:lnTo>
                  <a:pt x="174" y="24"/>
                </a:lnTo>
                <a:lnTo>
                  <a:pt x="180" y="12"/>
                </a:lnTo>
                <a:lnTo>
                  <a:pt x="168" y="0"/>
                </a:lnTo>
                <a:lnTo>
                  <a:pt x="138" y="0"/>
                </a:lnTo>
                <a:lnTo>
                  <a:pt x="126" y="6"/>
                </a:lnTo>
                <a:lnTo>
                  <a:pt x="108" y="12"/>
                </a:lnTo>
                <a:lnTo>
                  <a:pt x="96" y="18"/>
                </a:lnTo>
                <a:lnTo>
                  <a:pt x="84" y="30"/>
                </a:lnTo>
                <a:lnTo>
                  <a:pt x="84" y="42"/>
                </a:lnTo>
                <a:lnTo>
                  <a:pt x="42" y="60"/>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 name="Togo" descr="© INSCALE GmbH, 05.05.2010&#10;http://www.presentationload.com/">
            <a:extLst>
              <a:ext uri="{FF2B5EF4-FFF2-40B4-BE49-F238E27FC236}">
                <a16:creationId xmlns:a16="http://schemas.microsoft.com/office/drawing/2014/main" id="{DC277476-992F-4016-AF3B-FD5FAE096E77}"/>
              </a:ext>
            </a:extLst>
          </p:cNvPr>
          <p:cNvSpPr>
            <a:spLocks/>
          </p:cNvSpPr>
          <p:nvPr/>
        </p:nvSpPr>
        <p:spPr bwMode="gray">
          <a:xfrm>
            <a:off x="5673707" y="3934931"/>
            <a:ext cx="66386" cy="189941"/>
          </a:xfrm>
          <a:custGeom>
            <a:avLst/>
            <a:gdLst>
              <a:gd name="T0" fmla="*/ 2147483647 w 138"/>
              <a:gd name="T1" fmla="*/ 2147483647 h 402"/>
              <a:gd name="T2" fmla="*/ 2147483647 w 138"/>
              <a:gd name="T3" fmla="*/ 2147483647 h 402"/>
              <a:gd name="T4" fmla="*/ 2147483647 w 138"/>
              <a:gd name="T5" fmla="*/ 2147483647 h 402"/>
              <a:gd name="T6" fmla="*/ 2147483647 w 138"/>
              <a:gd name="T7" fmla="*/ 2147483647 h 402"/>
              <a:gd name="T8" fmla="*/ 2147483647 w 138"/>
              <a:gd name="T9" fmla="*/ 2147483647 h 402"/>
              <a:gd name="T10" fmla="*/ 2147483647 w 138"/>
              <a:gd name="T11" fmla="*/ 2147483647 h 402"/>
              <a:gd name="T12" fmla="*/ 2147483647 w 138"/>
              <a:gd name="T13" fmla="*/ 2147483647 h 402"/>
              <a:gd name="T14" fmla="*/ 2147483647 w 138"/>
              <a:gd name="T15" fmla="*/ 2147483647 h 402"/>
              <a:gd name="T16" fmla="*/ 2147483647 w 138"/>
              <a:gd name="T17" fmla="*/ 2147483647 h 402"/>
              <a:gd name="T18" fmla="*/ 2147483647 w 138"/>
              <a:gd name="T19" fmla="*/ 2147483647 h 402"/>
              <a:gd name="T20" fmla="*/ 2147483647 w 138"/>
              <a:gd name="T21" fmla="*/ 2147483647 h 402"/>
              <a:gd name="T22" fmla="*/ 2147483647 w 138"/>
              <a:gd name="T23" fmla="*/ 2147483647 h 402"/>
              <a:gd name="T24" fmla="*/ 2147483647 w 138"/>
              <a:gd name="T25" fmla="*/ 2147483647 h 402"/>
              <a:gd name="T26" fmla="*/ 2147483647 w 138"/>
              <a:gd name="T27" fmla="*/ 2147483647 h 402"/>
              <a:gd name="T28" fmla="*/ 2147483647 w 138"/>
              <a:gd name="T29" fmla="*/ 2147483647 h 402"/>
              <a:gd name="T30" fmla="*/ 2147483647 w 138"/>
              <a:gd name="T31" fmla="*/ 2147483647 h 402"/>
              <a:gd name="T32" fmla="*/ 2147483647 w 138"/>
              <a:gd name="T33" fmla="*/ 0 h 402"/>
              <a:gd name="T34" fmla="*/ 2147483647 w 138"/>
              <a:gd name="T35" fmla="*/ 0 h 402"/>
              <a:gd name="T36" fmla="*/ 2147483647 w 138"/>
              <a:gd name="T37" fmla="*/ 2147483647 h 402"/>
              <a:gd name="T38" fmla="*/ 0 w 138"/>
              <a:gd name="T39" fmla="*/ 2147483647 h 402"/>
              <a:gd name="T40" fmla="*/ 2147483647 w 138"/>
              <a:gd name="T41" fmla="*/ 2147483647 h 402"/>
              <a:gd name="T42" fmla="*/ 2147483647 w 138"/>
              <a:gd name="T43" fmla="*/ 2147483647 h 402"/>
              <a:gd name="T44" fmla="*/ 2147483647 w 138"/>
              <a:gd name="T45" fmla="*/ 2147483647 h 402"/>
              <a:gd name="T46" fmla="*/ 2147483647 w 138"/>
              <a:gd name="T47" fmla="*/ 2147483647 h 402"/>
              <a:gd name="T48" fmla="*/ 2147483647 w 138"/>
              <a:gd name="T49" fmla="*/ 2147483647 h 402"/>
              <a:gd name="T50" fmla="*/ 2147483647 w 138"/>
              <a:gd name="T51" fmla="*/ 2147483647 h 402"/>
              <a:gd name="T52" fmla="*/ 2147483647 w 138"/>
              <a:gd name="T53" fmla="*/ 2147483647 h 402"/>
              <a:gd name="T54" fmla="*/ 2147483647 w 138"/>
              <a:gd name="T55" fmla="*/ 2147483647 h 402"/>
              <a:gd name="T56" fmla="*/ 2147483647 w 138"/>
              <a:gd name="T57" fmla="*/ 2147483647 h 402"/>
              <a:gd name="T58" fmla="*/ 2147483647 w 138"/>
              <a:gd name="T59" fmla="*/ 2147483647 h 402"/>
              <a:gd name="T60" fmla="*/ 2147483647 w 138"/>
              <a:gd name="T61" fmla="*/ 2147483647 h 402"/>
              <a:gd name="T62" fmla="*/ 2147483647 w 138"/>
              <a:gd name="T63" fmla="*/ 2147483647 h 402"/>
              <a:gd name="T64" fmla="*/ 2147483647 w 138"/>
              <a:gd name="T65" fmla="*/ 2147483647 h 402"/>
              <a:gd name="T66" fmla="*/ 2147483647 w 138"/>
              <a:gd name="T67" fmla="*/ 2147483647 h 402"/>
              <a:gd name="T68" fmla="*/ 2147483647 w 138"/>
              <a:gd name="T69" fmla="*/ 2147483647 h 402"/>
              <a:gd name="T70" fmla="*/ 2147483647 w 138"/>
              <a:gd name="T71" fmla="*/ 2147483647 h 402"/>
              <a:gd name="T72" fmla="*/ 2147483647 w 138"/>
              <a:gd name="T73" fmla="*/ 2147483647 h 402"/>
              <a:gd name="T74" fmla="*/ 2147483647 w 138"/>
              <a:gd name="T75" fmla="*/ 2147483647 h 402"/>
              <a:gd name="T76" fmla="*/ 2147483647 w 138"/>
              <a:gd name="T77" fmla="*/ 2147483647 h 402"/>
              <a:gd name="T78" fmla="*/ 2147483647 w 138"/>
              <a:gd name="T79" fmla="*/ 2147483647 h 402"/>
              <a:gd name="T80" fmla="*/ 2147483647 w 138"/>
              <a:gd name="T81" fmla="*/ 2147483647 h 402"/>
              <a:gd name="T82" fmla="*/ 2147483647 w 138"/>
              <a:gd name="T83" fmla="*/ 2147483647 h 402"/>
              <a:gd name="T84" fmla="*/ 2147483647 w 138"/>
              <a:gd name="T85" fmla="*/ 2147483647 h 402"/>
              <a:gd name="T86" fmla="*/ 2147483647 w 138"/>
              <a:gd name="T87" fmla="*/ 2147483647 h 402"/>
              <a:gd name="T88" fmla="*/ 2147483647 w 138"/>
              <a:gd name="T89" fmla="*/ 2147483647 h 402"/>
              <a:gd name="T90" fmla="*/ 2147483647 w 138"/>
              <a:gd name="T91" fmla="*/ 2147483647 h 402"/>
              <a:gd name="T92" fmla="*/ 2147483647 w 138"/>
              <a:gd name="T93" fmla="*/ 2147483647 h 402"/>
              <a:gd name="T94" fmla="*/ 2147483647 w 138"/>
              <a:gd name="T95" fmla="*/ 2147483647 h 402"/>
              <a:gd name="T96" fmla="*/ 2147483647 w 138"/>
              <a:gd name="T97" fmla="*/ 2147483647 h 402"/>
              <a:gd name="T98" fmla="*/ 2147483647 w 138"/>
              <a:gd name="T99" fmla="*/ 2147483647 h 402"/>
              <a:gd name="T100" fmla="*/ 2147483647 w 138"/>
              <a:gd name="T101" fmla="*/ 2147483647 h 402"/>
              <a:gd name="T102" fmla="*/ 2147483647 w 138"/>
              <a:gd name="T103" fmla="*/ 2147483647 h 4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8"/>
              <a:gd name="T157" fmla="*/ 0 h 402"/>
              <a:gd name="T158" fmla="*/ 138 w 138"/>
              <a:gd name="T159" fmla="*/ 402 h 4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8" h="402">
                <a:moveTo>
                  <a:pt x="126" y="354"/>
                </a:moveTo>
                <a:lnTo>
                  <a:pt x="120" y="288"/>
                </a:lnTo>
                <a:lnTo>
                  <a:pt x="132" y="282"/>
                </a:lnTo>
                <a:lnTo>
                  <a:pt x="120" y="270"/>
                </a:lnTo>
                <a:lnTo>
                  <a:pt x="120" y="210"/>
                </a:lnTo>
                <a:lnTo>
                  <a:pt x="132" y="198"/>
                </a:lnTo>
                <a:lnTo>
                  <a:pt x="126" y="186"/>
                </a:lnTo>
                <a:lnTo>
                  <a:pt x="126" y="156"/>
                </a:lnTo>
                <a:lnTo>
                  <a:pt x="120" y="144"/>
                </a:lnTo>
                <a:lnTo>
                  <a:pt x="108" y="132"/>
                </a:lnTo>
                <a:lnTo>
                  <a:pt x="108" y="90"/>
                </a:lnTo>
                <a:lnTo>
                  <a:pt x="78" y="60"/>
                </a:lnTo>
                <a:lnTo>
                  <a:pt x="66" y="54"/>
                </a:lnTo>
                <a:lnTo>
                  <a:pt x="66" y="24"/>
                </a:lnTo>
                <a:lnTo>
                  <a:pt x="72" y="6"/>
                </a:lnTo>
                <a:lnTo>
                  <a:pt x="54" y="6"/>
                </a:lnTo>
                <a:lnTo>
                  <a:pt x="30" y="0"/>
                </a:lnTo>
                <a:lnTo>
                  <a:pt x="12" y="0"/>
                </a:lnTo>
                <a:lnTo>
                  <a:pt x="12" y="18"/>
                </a:lnTo>
                <a:lnTo>
                  <a:pt x="0" y="30"/>
                </a:lnTo>
                <a:lnTo>
                  <a:pt x="36" y="54"/>
                </a:lnTo>
                <a:lnTo>
                  <a:pt x="24" y="132"/>
                </a:lnTo>
                <a:lnTo>
                  <a:pt x="36" y="120"/>
                </a:lnTo>
                <a:lnTo>
                  <a:pt x="42" y="120"/>
                </a:lnTo>
                <a:lnTo>
                  <a:pt x="48" y="126"/>
                </a:lnTo>
                <a:lnTo>
                  <a:pt x="48" y="150"/>
                </a:lnTo>
                <a:lnTo>
                  <a:pt x="42" y="162"/>
                </a:lnTo>
                <a:lnTo>
                  <a:pt x="54" y="174"/>
                </a:lnTo>
                <a:lnTo>
                  <a:pt x="54" y="180"/>
                </a:lnTo>
                <a:lnTo>
                  <a:pt x="48" y="180"/>
                </a:lnTo>
                <a:lnTo>
                  <a:pt x="36" y="192"/>
                </a:lnTo>
                <a:lnTo>
                  <a:pt x="42" y="198"/>
                </a:lnTo>
                <a:lnTo>
                  <a:pt x="54" y="204"/>
                </a:lnTo>
                <a:lnTo>
                  <a:pt x="60" y="210"/>
                </a:lnTo>
                <a:lnTo>
                  <a:pt x="60" y="222"/>
                </a:lnTo>
                <a:lnTo>
                  <a:pt x="54" y="228"/>
                </a:lnTo>
                <a:lnTo>
                  <a:pt x="54" y="270"/>
                </a:lnTo>
                <a:lnTo>
                  <a:pt x="48" y="276"/>
                </a:lnTo>
                <a:lnTo>
                  <a:pt x="48" y="294"/>
                </a:lnTo>
                <a:lnTo>
                  <a:pt x="54" y="294"/>
                </a:lnTo>
                <a:lnTo>
                  <a:pt x="60" y="300"/>
                </a:lnTo>
                <a:lnTo>
                  <a:pt x="60" y="312"/>
                </a:lnTo>
                <a:lnTo>
                  <a:pt x="54" y="324"/>
                </a:lnTo>
                <a:lnTo>
                  <a:pt x="54" y="336"/>
                </a:lnTo>
                <a:lnTo>
                  <a:pt x="66" y="378"/>
                </a:lnTo>
                <a:lnTo>
                  <a:pt x="96" y="402"/>
                </a:lnTo>
                <a:lnTo>
                  <a:pt x="108" y="396"/>
                </a:lnTo>
                <a:lnTo>
                  <a:pt x="120" y="384"/>
                </a:lnTo>
                <a:lnTo>
                  <a:pt x="138" y="384"/>
                </a:lnTo>
                <a:lnTo>
                  <a:pt x="138" y="372"/>
                </a:lnTo>
                <a:lnTo>
                  <a:pt x="126" y="360"/>
                </a:lnTo>
                <a:lnTo>
                  <a:pt x="126" y="354"/>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 name="Thailand" descr="© INSCALE GmbH, 05.05.2010&#10;http://www.presentationload.com/">
            <a:extLst>
              <a:ext uri="{FF2B5EF4-FFF2-40B4-BE49-F238E27FC236}">
                <a16:creationId xmlns:a16="http://schemas.microsoft.com/office/drawing/2014/main" id="{C2CF36CA-0E17-4B52-9F69-967581A5923B}"/>
              </a:ext>
            </a:extLst>
          </p:cNvPr>
          <p:cNvSpPr>
            <a:spLocks/>
          </p:cNvSpPr>
          <p:nvPr/>
        </p:nvSpPr>
        <p:spPr bwMode="gray">
          <a:xfrm>
            <a:off x="8906364" y="3579025"/>
            <a:ext cx="291364" cy="560598"/>
          </a:xfrm>
          <a:custGeom>
            <a:avLst/>
            <a:gdLst>
              <a:gd name="T0" fmla="*/ 2147483647 w 618"/>
              <a:gd name="T1" fmla="*/ 2147483647 h 1188"/>
              <a:gd name="T2" fmla="*/ 2147483647 w 618"/>
              <a:gd name="T3" fmla="*/ 2147483647 h 1188"/>
              <a:gd name="T4" fmla="*/ 2147483647 w 618"/>
              <a:gd name="T5" fmla="*/ 2147483647 h 1188"/>
              <a:gd name="T6" fmla="*/ 2147483647 w 618"/>
              <a:gd name="T7" fmla="*/ 2147483647 h 1188"/>
              <a:gd name="T8" fmla="*/ 2147483647 w 618"/>
              <a:gd name="T9" fmla="*/ 2147483647 h 1188"/>
              <a:gd name="T10" fmla="*/ 2147483647 w 618"/>
              <a:gd name="T11" fmla="*/ 2147483647 h 1188"/>
              <a:gd name="T12" fmla="*/ 2147483647 w 618"/>
              <a:gd name="T13" fmla="*/ 2147483647 h 1188"/>
              <a:gd name="T14" fmla="*/ 2147483647 w 618"/>
              <a:gd name="T15" fmla="*/ 2147483647 h 1188"/>
              <a:gd name="T16" fmla="*/ 2147483647 w 618"/>
              <a:gd name="T17" fmla="*/ 2147483647 h 1188"/>
              <a:gd name="T18" fmla="*/ 2147483647 w 618"/>
              <a:gd name="T19" fmla="*/ 2147483647 h 1188"/>
              <a:gd name="T20" fmla="*/ 2147483647 w 618"/>
              <a:gd name="T21" fmla="*/ 2147483647 h 1188"/>
              <a:gd name="T22" fmla="*/ 2147483647 w 618"/>
              <a:gd name="T23" fmla="*/ 2147483647 h 1188"/>
              <a:gd name="T24" fmla="*/ 2147483647 w 618"/>
              <a:gd name="T25" fmla="*/ 0 h 1188"/>
              <a:gd name="T26" fmla="*/ 2147483647 w 618"/>
              <a:gd name="T27" fmla="*/ 2147483647 h 1188"/>
              <a:gd name="T28" fmla="*/ 2147483647 w 618"/>
              <a:gd name="T29" fmla="*/ 2147483647 h 1188"/>
              <a:gd name="T30" fmla="*/ 2147483647 w 618"/>
              <a:gd name="T31" fmla="*/ 2147483647 h 1188"/>
              <a:gd name="T32" fmla="*/ 0 w 618"/>
              <a:gd name="T33" fmla="*/ 2147483647 h 1188"/>
              <a:gd name="T34" fmla="*/ 2147483647 w 618"/>
              <a:gd name="T35" fmla="*/ 2147483647 h 1188"/>
              <a:gd name="T36" fmla="*/ 2147483647 w 618"/>
              <a:gd name="T37" fmla="*/ 2147483647 h 1188"/>
              <a:gd name="T38" fmla="*/ 2147483647 w 618"/>
              <a:gd name="T39" fmla="*/ 2147483647 h 1188"/>
              <a:gd name="T40" fmla="*/ 2147483647 w 618"/>
              <a:gd name="T41" fmla="*/ 2147483647 h 1188"/>
              <a:gd name="T42" fmla="*/ 2147483647 w 618"/>
              <a:gd name="T43" fmla="*/ 2147483647 h 1188"/>
              <a:gd name="T44" fmla="*/ 2147483647 w 618"/>
              <a:gd name="T45" fmla="*/ 2147483647 h 1188"/>
              <a:gd name="T46" fmla="*/ 2147483647 w 618"/>
              <a:gd name="T47" fmla="*/ 2147483647 h 1188"/>
              <a:gd name="T48" fmla="*/ 2147483647 w 618"/>
              <a:gd name="T49" fmla="*/ 2147483647 h 1188"/>
              <a:gd name="T50" fmla="*/ 2147483647 w 618"/>
              <a:gd name="T51" fmla="*/ 2147483647 h 1188"/>
              <a:gd name="T52" fmla="*/ 2147483647 w 618"/>
              <a:gd name="T53" fmla="*/ 2147483647 h 1188"/>
              <a:gd name="T54" fmla="*/ 2147483647 w 618"/>
              <a:gd name="T55" fmla="*/ 2147483647 h 1188"/>
              <a:gd name="T56" fmla="*/ 2147483647 w 618"/>
              <a:gd name="T57" fmla="*/ 2147483647 h 1188"/>
              <a:gd name="T58" fmla="*/ 2147483647 w 618"/>
              <a:gd name="T59" fmla="*/ 2147483647 h 1188"/>
              <a:gd name="T60" fmla="*/ 2147483647 w 618"/>
              <a:gd name="T61" fmla="*/ 2147483647 h 1188"/>
              <a:gd name="T62" fmla="*/ 2147483647 w 618"/>
              <a:gd name="T63" fmla="*/ 2147483647 h 1188"/>
              <a:gd name="T64" fmla="*/ 2147483647 w 618"/>
              <a:gd name="T65" fmla="*/ 2147483647 h 1188"/>
              <a:gd name="T66" fmla="*/ 2147483647 w 618"/>
              <a:gd name="T67" fmla="*/ 2147483647 h 1188"/>
              <a:gd name="T68" fmla="*/ 2147483647 w 618"/>
              <a:gd name="T69" fmla="*/ 2147483647 h 1188"/>
              <a:gd name="T70" fmla="*/ 2147483647 w 618"/>
              <a:gd name="T71" fmla="*/ 2147483647 h 1188"/>
              <a:gd name="T72" fmla="*/ 2147483647 w 618"/>
              <a:gd name="T73" fmla="*/ 2147483647 h 1188"/>
              <a:gd name="T74" fmla="*/ 2147483647 w 618"/>
              <a:gd name="T75" fmla="*/ 2147483647 h 1188"/>
              <a:gd name="T76" fmla="*/ 2147483647 w 618"/>
              <a:gd name="T77" fmla="*/ 2147483647 h 1188"/>
              <a:gd name="T78" fmla="*/ 2147483647 w 618"/>
              <a:gd name="T79" fmla="*/ 2147483647 h 1188"/>
              <a:gd name="T80" fmla="*/ 2147483647 w 618"/>
              <a:gd name="T81" fmla="*/ 2147483647 h 1188"/>
              <a:gd name="T82" fmla="*/ 2147483647 w 618"/>
              <a:gd name="T83" fmla="*/ 2147483647 h 1188"/>
              <a:gd name="T84" fmla="*/ 2147483647 w 618"/>
              <a:gd name="T85" fmla="*/ 2147483647 h 1188"/>
              <a:gd name="T86" fmla="*/ 2147483647 w 618"/>
              <a:gd name="T87" fmla="*/ 2147483647 h 1188"/>
              <a:gd name="T88" fmla="*/ 2147483647 w 618"/>
              <a:gd name="T89" fmla="*/ 2147483647 h 1188"/>
              <a:gd name="T90" fmla="*/ 2147483647 w 618"/>
              <a:gd name="T91" fmla="*/ 2147483647 h 1188"/>
              <a:gd name="T92" fmla="*/ 2147483647 w 618"/>
              <a:gd name="T93" fmla="*/ 2147483647 h 1188"/>
              <a:gd name="T94" fmla="*/ 2147483647 w 618"/>
              <a:gd name="T95" fmla="*/ 2147483647 h 1188"/>
              <a:gd name="T96" fmla="*/ 2147483647 w 618"/>
              <a:gd name="T97" fmla="*/ 2147483647 h 1188"/>
              <a:gd name="T98" fmla="*/ 2147483647 w 618"/>
              <a:gd name="T99" fmla="*/ 2147483647 h 1188"/>
              <a:gd name="T100" fmla="*/ 2147483647 w 618"/>
              <a:gd name="T101" fmla="*/ 2147483647 h 1188"/>
              <a:gd name="T102" fmla="*/ 2147483647 w 618"/>
              <a:gd name="T103" fmla="*/ 2147483647 h 1188"/>
              <a:gd name="T104" fmla="*/ 2147483647 w 618"/>
              <a:gd name="T105" fmla="*/ 2147483647 h 1188"/>
              <a:gd name="T106" fmla="*/ 2147483647 w 618"/>
              <a:gd name="T107" fmla="*/ 2147483647 h 1188"/>
              <a:gd name="T108" fmla="*/ 2147483647 w 618"/>
              <a:gd name="T109" fmla="*/ 2147483647 h 1188"/>
              <a:gd name="T110" fmla="*/ 2147483647 w 618"/>
              <a:gd name="T111" fmla="*/ 2147483647 h 1188"/>
              <a:gd name="T112" fmla="*/ 2147483647 w 618"/>
              <a:gd name="T113" fmla="*/ 2147483647 h 1188"/>
              <a:gd name="T114" fmla="*/ 2147483647 w 618"/>
              <a:gd name="T115" fmla="*/ 2147483647 h 1188"/>
              <a:gd name="T116" fmla="*/ 2147483647 w 618"/>
              <a:gd name="T117" fmla="*/ 2147483647 h 11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18"/>
              <a:gd name="T178" fmla="*/ 0 h 1188"/>
              <a:gd name="T179" fmla="*/ 618 w 618"/>
              <a:gd name="T180" fmla="*/ 1188 h 11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18" h="1188">
                <a:moveTo>
                  <a:pt x="588" y="426"/>
                </a:moveTo>
                <a:lnTo>
                  <a:pt x="588" y="420"/>
                </a:lnTo>
                <a:lnTo>
                  <a:pt x="594" y="414"/>
                </a:lnTo>
                <a:lnTo>
                  <a:pt x="606" y="390"/>
                </a:lnTo>
                <a:lnTo>
                  <a:pt x="594" y="378"/>
                </a:lnTo>
                <a:lnTo>
                  <a:pt x="594" y="372"/>
                </a:lnTo>
                <a:lnTo>
                  <a:pt x="588" y="378"/>
                </a:lnTo>
                <a:lnTo>
                  <a:pt x="588" y="366"/>
                </a:lnTo>
                <a:lnTo>
                  <a:pt x="582" y="360"/>
                </a:lnTo>
                <a:lnTo>
                  <a:pt x="582" y="354"/>
                </a:lnTo>
                <a:lnTo>
                  <a:pt x="546" y="318"/>
                </a:lnTo>
                <a:lnTo>
                  <a:pt x="534" y="294"/>
                </a:lnTo>
                <a:lnTo>
                  <a:pt x="534" y="282"/>
                </a:lnTo>
                <a:lnTo>
                  <a:pt x="528" y="240"/>
                </a:lnTo>
                <a:lnTo>
                  <a:pt x="510" y="222"/>
                </a:lnTo>
                <a:lnTo>
                  <a:pt x="498" y="216"/>
                </a:lnTo>
                <a:lnTo>
                  <a:pt x="480" y="204"/>
                </a:lnTo>
                <a:lnTo>
                  <a:pt x="468" y="192"/>
                </a:lnTo>
                <a:lnTo>
                  <a:pt x="468" y="180"/>
                </a:lnTo>
                <a:lnTo>
                  <a:pt x="462" y="174"/>
                </a:lnTo>
                <a:lnTo>
                  <a:pt x="438" y="174"/>
                </a:lnTo>
                <a:lnTo>
                  <a:pt x="426" y="168"/>
                </a:lnTo>
                <a:lnTo>
                  <a:pt x="420" y="162"/>
                </a:lnTo>
                <a:lnTo>
                  <a:pt x="402" y="162"/>
                </a:lnTo>
                <a:lnTo>
                  <a:pt x="396" y="168"/>
                </a:lnTo>
                <a:lnTo>
                  <a:pt x="396" y="180"/>
                </a:lnTo>
                <a:lnTo>
                  <a:pt x="378" y="198"/>
                </a:lnTo>
                <a:lnTo>
                  <a:pt x="360" y="198"/>
                </a:lnTo>
                <a:lnTo>
                  <a:pt x="336" y="186"/>
                </a:lnTo>
                <a:lnTo>
                  <a:pt x="330" y="180"/>
                </a:lnTo>
                <a:lnTo>
                  <a:pt x="318" y="180"/>
                </a:lnTo>
                <a:lnTo>
                  <a:pt x="312" y="186"/>
                </a:lnTo>
                <a:lnTo>
                  <a:pt x="306" y="198"/>
                </a:lnTo>
                <a:lnTo>
                  <a:pt x="294" y="210"/>
                </a:lnTo>
                <a:lnTo>
                  <a:pt x="294" y="216"/>
                </a:lnTo>
                <a:lnTo>
                  <a:pt x="288" y="222"/>
                </a:lnTo>
                <a:lnTo>
                  <a:pt x="264" y="234"/>
                </a:lnTo>
                <a:lnTo>
                  <a:pt x="246" y="234"/>
                </a:lnTo>
                <a:lnTo>
                  <a:pt x="246" y="222"/>
                </a:lnTo>
                <a:lnTo>
                  <a:pt x="270" y="174"/>
                </a:lnTo>
                <a:lnTo>
                  <a:pt x="270" y="162"/>
                </a:lnTo>
                <a:lnTo>
                  <a:pt x="264" y="156"/>
                </a:lnTo>
                <a:lnTo>
                  <a:pt x="252" y="156"/>
                </a:lnTo>
                <a:lnTo>
                  <a:pt x="264" y="144"/>
                </a:lnTo>
                <a:lnTo>
                  <a:pt x="270" y="132"/>
                </a:lnTo>
                <a:lnTo>
                  <a:pt x="270" y="120"/>
                </a:lnTo>
                <a:lnTo>
                  <a:pt x="264" y="108"/>
                </a:lnTo>
                <a:lnTo>
                  <a:pt x="258" y="102"/>
                </a:lnTo>
                <a:lnTo>
                  <a:pt x="264" y="96"/>
                </a:lnTo>
                <a:lnTo>
                  <a:pt x="264" y="66"/>
                </a:lnTo>
                <a:lnTo>
                  <a:pt x="252" y="60"/>
                </a:lnTo>
                <a:lnTo>
                  <a:pt x="246" y="60"/>
                </a:lnTo>
                <a:lnTo>
                  <a:pt x="240" y="66"/>
                </a:lnTo>
                <a:lnTo>
                  <a:pt x="228" y="66"/>
                </a:lnTo>
                <a:lnTo>
                  <a:pt x="228" y="78"/>
                </a:lnTo>
                <a:lnTo>
                  <a:pt x="210" y="78"/>
                </a:lnTo>
                <a:lnTo>
                  <a:pt x="204" y="72"/>
                </a:lnTo>
                <a:lnTo>
                  <a:pt x="198" y="60"/>
                </a:lnTo>
                <a:lnTo>
                  <a:pt x="198" y="36"/>
                </a:lnTo>
                <a:lnTo>
                  <a:pt x="204" y="30"/>
                </a:lnTo>
                <a:lnTo>
                  <a:pt x="204" y="18"/>
                </a:lnTo>
                <a:lnTo>
                  <a:pt x="198" y="12"/>
                </a:lnTo>
                <a:lnTo>
                  <a:pt x="186" y="12"/>
                </a:lnTo>
                <a:lnTo>
                  <a:pt x="174" y="6"/>
                </a:lnTo>
                <a:lnTo>
                  <a:pt x="168" y="0"/>
                </a:lnTo>
                <a:lnTo>
                  <a:pt x="138" y="0"/>
                </a:lnTo>
                <a:lnTo>
                  <a:pt x="132" y="6"/>
                </a:lnTo>
                <a:lnTo>
                  <a:pt x="126" y="6"/>
                </a:lnTo>
                <a:lnTo>
                  <a:pt x="120" y="30"/>
                </a:lnTo>
                <a:lnTo>
                  <a:pt x="96" y="30"/>
                </a:lnTo>
                <a:lnTo>
                  <a:pt x="96" y="36"/>
                </a:lnTo>
                <a:lnTo>
                  <a:pt x="90" y="42"/>
                </a:lnTo>
                <a:lnTo>
                  <a:pt x="84" y="54"/>
                </a:lnTo>
                <a:lnTo>
                  <a:pt x="78" y="60"/>
                </a:lnTo>
                <a:lnTo>
                  <a:pt x="66" y="60"/>
                </a:lnTo>
                <a:lnTo>
                  <a:pt x="54" y="54"/>
                </a:lnTo>
                <a:lnTo>
                  <a:pt x="24" y="54"/>
                </a:lnTo>
                <a:lnTo>
                  <a:pt x="24" y="102"/>
                </a:lnTo>
                <a:lnTo>
                  <a:pt x="18" y="108"/>
                </a:lnTo>
                <a:lnTo>
                  <a:pt x="12" y="108"/>
                </a:lnTo>
                <a:lnTo>
                  <a:pt x="6" y="114"/>
                </a:lnTo>
                <a:lnTo>
                  <a:pt x="6" y="120"/>
                </a:lnTo>
                <a:lnTo>
                  <a:pt x="24" y="138"/>
                </a:lnTo>
                <a:lnTo>
                  <a:pt x="24" y="156"/>
                </a:lnTo>
                <a:lnTo>
                  <a:pt x="0" y="156"/>
                </a:lnTo>
                <a:lnTo>
                  <a:pt x="0" y="162"/>
                </a:lnTo>
                <a:lnTo>
                  <a:pt x="24" y="186"/>
                </a:lnTo>
                <a:lnTo>
                  <a:pt x="36" y="192"/>
                </a:lnTo>
                <a:lnTo>
                  <a:pt x="30" y="216"/>
                </a:lnTo>
                <a:lnTo>
                  <a:pt x="36" y="216"/>
                </a:lnTo>
                <a:lnTo>
                  <a:pt x="36" y="222"/>
                </a:lnTo>
                <a:lnTo>
                  <a:pt x="42" y="234"/>
                </a:lnTo>
                <a:lnTo>
                  <a:pt x="60" y="252"/>
                </a:lnTo>
                <a:lnTo>
                  <a:pt x="72" y="258"/>
                </a:lnTo>
                <a:lnTo>
                  <a:pt x="84" y="270"/>
                </a:lnTo>
                <a:lnTo>
                  <a:pt x="96" y="276"/>
                </a:lnTo>
                <a:lnTo>
                  <a:pt x="102" y="282"/>
                </a:lnTo>
                <a:lnTo>
                  <a:pt x="102" y="288"/>
                </a:lnTo>
                <a:lnTo>
                  <a:pt x="96" y="288"/>
                </a:lnTo>
                <a:lnTo>
                  <a:pt x="96" y="306"/>
                </a:lnTo>
                <a:lnTo>
                  <a:pt x="102" y="318"/>
                </a:lnTo>
                <a:lnTo>
                  <a:pt x="108" y="324"/>
                </a:lnTo>
                <a:lnTo>
                  <a:pt x="114" y="324"/>
                </a:lnTo>
                <a:lnTo>
                  <a:pt x="120" y="318"/>
                </a:lnTo>
                <a:lnTo>
                  <a:pt x="126" y="324"/>
                </a:lnTo>
                <a:lnTo>
                  <a:pt x="126" y="342"/>
                </a:lnTo>
                <a:lnTo>
                  <a:pt x="120" y="348"/>
                </a:lnTo>
                <a:lnTo>
                  <a:pt x="108" y="348"/>
                </a:lnTo>
                <a:lnTo>
                  <a:pt x="114" y="360"/>
                </a:lnTo>
                <a:lnTo>
                  <a:pt x="114" y="384"/>
                </a:lnTo>
                <a:lnTo>
                  <a:pt x="108" y="396"/>
                </a:lnTo>
                <a:lnTo>
                  <a:pt x="102" y="402"/>
                </a:lnTo>
                <a:lnTo>
                  <a:pt x="84" y="438"/>
                </a:lnTo>
                <a:lnTo>
                  <a:pt x="90" y="444"/>
                </a:lnTo>
                <a:lnTo>
                  <a:pt x="90" y="450"/>
                </a:lnTo>
                <a:lnTo>
                  <a:pt x="96" y="456"/>
                </a:lnTo>
                <a:lnTo>
                  <a:pt x="102" y="468"/>
                </a:lnTo>
                <a:lnTo>
                  <a:pt x="108" y="474"/>
                </a:lnTo>
                <a:lnTo>
                  <a:pt x="114" y="486"/>
                </a:lnTo>
                <a:lnTo>
                  <a:pt x="156" y="528"/>
                </a:lnTo>
                <a:lnTo>
                  <a:pt x="162" y="540"/>
                </a:lnTo>
                <a:lnTo>
                  <a:pt x="162" y="570"/>
                </a:lnTo>
                <a:lnTo>
                  <a:pt x="168" y="588"/>
                </a:lnTo>
                <a:lnTo>
                  <a:pt x="168" y="612"/>
                </a:lnTo>
                <a:lnTo>
                  <a:pt x="192" y="636"/>
                </a:lnTo>
                <a:lnTo>
                  <a:pt x="192" y="660"/>
                </a:lnTo>
                <a:lnTo>
                  <a:pt x="198" y="672"/>
                </a:lnTo>
                <a:lnTo>
                  <a:pt x="198" y="702"/>
                </a:lnTo>
                <a:lnTo>
                  <a:pt x="192" y="714"/>
                </a:lnTo>
                <a:lnTo>
                  <a:pt x="192" y="732"/>
                </a:lnTo>
                <a:lnTo>
                  <a:pt x="174" y="768"/>
                </a:lnTo>
                <a:lnTo>
                  <a:pt x="156" y="786"/>
                </a:lnTo>
                <a:lnTo>
                  <a:pt x="156" y="798"/>
                </a:lnTo>
                <a:lnTo>
                  <a:pt x="162" y="804"/>
                </a:lnTo>
                <a:lnTo>
                  <a:pt x="162" y="816"/>
                </a:lnTo>
                <a:lnTo>
                  <a:pt x="156" y="828"/>
                </a:lnTo>
                <a:lnTo>
                  <a:pt x="150" y="834"/>
                </a:lnTo>
                <a:lnTo>
                  <a:pt x="144" y="846"/>
                </a:lnTo>
                <a:lnTo>
                  <a:pt x="144" y="852"/>
                </a:lnTo>
                <a:lnTo>
                  <a:pt x="138" y="858"/>
                </a:lnTo>
                <a:lnTo>
                  <a:pt x="132" y="876"/>
                </a:lnTo>
                <a:lnTo>
                  <a:pt x="126" y="888"/>
                </a:lnTo>
                <a:lnTo>
                  <a:pt x="126" y="906"/>
                </a:lnTo>
                <a:lnTo>
                  <a:pt x="120" y="918"/>
                </a:lnTo>
                <a:lnTo>
                  <a:pt x="120" y="966"/>
                </a:lnTo>
                <a:lnTo>
                  <a:pt x="126" y="978"/>
                </a:lnTo>
                <a:lnTo>
                  <a:pt x="126" y="1008"/>
                </a:lnTo>
                <a:lnTo>
                  <a:pt x="132" y="1014"/>
                </a:lnTo>
                <a:lnTo>
                  <a:pt x="132" y="1020"/>
                </a:lnTo>
                <a:lnTo>
                  <a:pt x="138" y="1020"/>
                </a:lnTo>
                <a:lnTo>
                  <a:pt x="138" y="1002"/>
                </a:lnTo>
                <a:lnTo>
                  <a:pt x="144" y="990"/>
                </a:lnTo>
                <a:lnTo>
                  <a:pt x="144" y="978"/>
                </a:lnTo>
                <a:lnTo>
                  <a:pt x="150" y="972"/>
                </a:lnTo>
                <a:lnTo>
                  <a:pt x="150" y="996"/>
                </a:lnTo>
                <a:lnTo>
                  <a:pt x="162" y="996"/>
                </a:lnTo>
                <a:lnTo>
                  <a:pt x="186" y="1020"/>
                </a:lnTo>
                <a:lnTo>
                  <a:pt x="192" y="1032"/>
                </a:lnTo>
                <a:lnTo>
                  <a:pt x="198" y="1038"/>
                </a:lnTo>
                <a:lnTo>
                  <a:pt x="198" y="1044"/>
                </a:lnTo>
                <a:lnTo>
                  <a:pt x="228" y="1074"/>
                </a:lnTo>
                <a:lnTo>
                  <a:pt x="228" y="1098"/>
                </a:lnTo>
                <a:lnTo>
                  <a:pt x="234" y="1110"/>
                </a:lnTo>
                <a:lnTo>
                  <a:pt x="246" y="1128"/>
                </a:lnTo>
                <a:lnTo>
                  <a:pt x="264" y="1146"/>
                </a:lnTo>
                <a:lnTo>
                  <a:pt x="270" y="1140"/>
                </a:lnTo>
                <a:lnTo>
                  <a:pt x="276" y="1128"/>
                </a:lnTo>
                <a:lnTo>
                  <a:pt x="270" y="1122"/>
                </a:lnTo>
                <a:lnTo>
                  <a:pt x="270" y="1110"/>
                </a:lnTo>
                <a:lnTo>
                  <a:pt x="276" y="1104"/>
                </a:lnTo>
                <a:lnTo>
                  <a:pt x="288" y="1104"/>
                </a:lnTo>
                <a:lnTo>
                  <a:pt x="294" y="1116"/>
                </a:lnTo>
                <a:lnTo>
                  <a:pt x="294" y="1122"/>
                </a:lnTo>
                <a:lnTo>
                  <a:pt x="312" y="1122"/>
                </a:lnTo>
                <a:lnTo>
                  <a:pt x="324" y="1128"/>
                </a:lnTo>
                <a:lnTo>
                  <a:pt x="330" y="1134"/>
                </a:lnTo>
                <a:lnTo>
                  <a:pt x="330" y="1146"/>
                </a:lnTo>
                <a:lnTo>
                  <a:pt x="342" y="1146"/>
                </a:lnTo>
                <a:lnTo>
                  <a:pt x="342" y="1158"/>
                </a:lnTo>
                <a:lnTo>
                  <a:pt x="330" y="1170"/>
                </a:lnTo>
                <a:lnTo>
                  <a:pt x="330" y="1176"/>
                </a:lnTo>
                <a:lnTo>
                  <a:pt x="336" y="1182"/>
                </a:lnTo>
                <a:lnTo>
                  <a:pt x="354" y="1182"/>
                </a:lnTo>
                <a:lnTo>
                  <a:pt x="354" y="1176"/>
                </a:lnTo>
                <a:lnTo>
                  <a:pt x="366" y="1176"/>
                </a:lnTo>
                <a:lnTo>
                  <a:pt x="372" y="1170"/>
                </a:lnTo>
                <a:lnTo>
                  <a:pt x="378" y="1170"/>
                </a:lnTo>
                <a:lnTo>
                  <a:pt x="396" y="1188"/>
                </a:lnTo>
                <a:lnTo>
                  <a:pt x="402" y="1182"/>
                </a:lnTo>
                <a:lnTo>
                  <a:pt x="402" y="1176"/>
                </a:lnTo>
                <a:lnTo>
                  <a:pt x="408" y="1164"/>
                </a:lnTo>
                <a:lnTo>
                  <a:pt x="414" y="1158"/>
                </a:lnTo>
                <a:lnTo>
                  <a:pt x="420" y="1146"/>
                </a:lnTo>
                <a:lnTo>
                  <a:pt x="396" y="1134"/>
                </a:lnTo>
                <a:lnTo>
                  <a:pt x="390" y="1128"/>
                </a:lnTo>
                <a:lnTo>
                  <a:pt x="390" y="1116"/>
                </a:lnTo>
                <a:lnTo>
                  <a:pt x="384" y="1104"/>
                </a:lnTo>
                <a:lnTo>
                  <a:pt x="384" y="1092"/>
                </a:lnTo>
                <a:lnTo>
                  <a:pt x="378" y="1080"/>
                </a:lnTo>
                <a:lnTo>
                  <a:pt x="372" y="1074"/>
                </a:lnTo>
                <a:lnTo>
                  <a:pt x="354" y="1074"/>
                </a:lnTo>
                <a:lnTo>
                  <a:pt x="342" y="1080"/>
                </a:lnTo>
                <a:lnTo>
                  <a:pt x="336" y="1086"/>
                </a:lnTo>
                <a:lnTo>
                  <a:pt x="318" y="1086"/>
                </a:lnTo>
                <a:lnTo>
                  <a:pt x="312" y="1080"/>
                </a:lnTo>
                <a:lnTo>
                  <a:pt x="306" y="1068"/>
                </a:lnTo>
                <a:lnTo>
                  <a:pt x="306" y="1056"/>
                </a:lnTo>
                <a:lnTo>
                  <a:pt x="294" y="1032"/>
                </a:lnTo>
                <a:lnTo>
                  <a:pt x="288" y="1032"/>
                </a:lnTo>
                <a:lnTo>
                  <a:pt x="288" y="1050"/>
                </a:lnTo>
                <a:lnTo>
                  <a:pt x="282" y="1056"/>
                </a:lnTo>
                <a:lnTo>
                  <a:pt x="276" y="1056"/>
                </a:lnTo>
                <a:lnTo>
                  <a:pt x="270" y="1044"/>
                </a:lnTo>
                <a:lnTo>
                  <a:pt x="264" y="1038"/>
                </a:lnTo>
                <a:lnTo>
                  <a:pt x="258" y="1026"/>
                </a:lnTo>
                <a:lnTo>
                  <a:pt x="258" y="1014"/>
                </a:lnTo>
                <a:lnTo>
                  <a:pt x="270" y="1002"/>
                </a:lnTo>
                <a:lnTo>
                  <a:pt x="270" y="1008"/>
                </a:lnTo>
                <a:lnTo>
                  <a:pt x="276" y="1008"/>
                </a:lnTo>
                <a:lnTo>
                  <a:pt x="276" y="1014"/>
                </a:lnTo>
                <a:lnTo>
                  <a:pt x="282" y="1014"/>
                </a:lnTo>
                <a:lnTo>
                  <a:pt x="288" y="1008"/>
                </a:lnTo>
                <a:lnTo>
                  <a:pt x="282" y="1002"/>
                </a:lnTo>
                <a:lnTo>
                  <a:pt x="282" y="990"/>
                </a:lnTo>
                <a:lnTo>
                  <a:pt x="276" y="978"/>
                </a:lnTo>
                <a:lnTo>
                  <a:pt x="270" y="972"/>
                </a:lnTo>
                <a:lnTo>
                  <a:pt x="270" y="960"/>
                </a:lnTo>
                <a:lnTo>
                  <a:pt x="258" y="948"/>
                </a:lnTo>
                <a:lnTo>
                  <a:pt x="246" y="948"/>
                </a:lnTo>
                <a:lnTo>
                  <a:pt x="246" y="894"/>
                </a:lnTo>
                <a:lnTo>
                  <a:pt x="192" y="906"/>
                </a:lnTo>
                <a:lnTo>
                  <a:pt x="192" y="864"/>
                </a:lnTo>
                <a:lnTo>
                  <a:pt x="186" y="828"/>
                </a:lnTo>
                <a:lnTo>
                  <a:pt x="186" y="804"/>
                </a:lnTo>
                <a:lnTo>
                  <a:pt x="180" y="792"/>
                </a:lnTo>
                <a:lnTo>
                  <a:pt x="174" y="786"/>
                </a:lnTo>
                <a:lnTo>
                  <a:pt x="180" y="786"/>
                </a:lnTo>
                <a:lnTo>
                  <a:pt x="192" y="774"/>
                </a:lnTo>
                <a:lnTo>
                  <a:pt x="198" y="762"/>
                </a:lnTo>
                <a:lnTo>
                  <a:pt x="204" y="744"/>
                </a:lnTo>
                <a:lnTo>
                  <a:pt x="204" y="678"/>
                </a:lnTo>
                <a:lnTo>
                  <a:pt x="210" y="678"/>
                </a:lnTo>
                <a:lnTo>
                  <a:pt x="216" y="672"/>
                </a:lnTo>
                <a:lnTo>
                  <a:pt x="222" y="660"/>
                </a:lnTo>
                <a:lnTo>
                  <a:pt x="228" y="654"/>
                </a:lnTo>
                <a:lnTo>
                  <a:pt x="228" y="612"/>
                </a:lnTo>
                <a:lnTo>
                  <a:pt x="222" y="600"/>
                </a:lnTo>
                <a:lnTo>
                  <a:pt x="222" y="594"/>
                </a:lnTo>
                <a:lnTo>
                  <a:pt x="216" y="588"/>
                </a:lnTo>
                <a:lnTo>
                  <a:pt x="222" y="558"/>
                </a:lnTo>
                <a:lnTo>
                  <a:pt x="234" y="558"/>
                </a:lnTo>
                <a:lnTo>
                  <a:pt x="234" y="552"/>
                </a:lnTo>
                <a:lnTo>
                  <a:pt x="240" y="546"/>
                </a:lnTo>
                <a:lnTo>
                  <a:pt x="264" y="546"/>
                </a:lnTo>
                <a:lnTo>
                  <a:pt x="270" y="552"/>
                </a:lnTo>
                <a:lnTo>
                  <a:pt x="294" y="564"/>
                </a:lnTo>
                <a:lnTo>
                  <a:pt x="300" y="570"/>
                </a:lnTo>
                <a:lnTo>
                  <a:pt x="288" y="576"/>
                </a:lnTo>
                <a:lnTo>
                  <a:pt x="288" y="588"/>
                </a:lnTo>
                <a:lnTo>
                  <a:pt x="282" y="594"/>
                </a:lnTo>
                <a:lnTo>
                  <a:pt x="282" y="612"/>
                </a:lnTo>
                <a:lnTo>
                  <a:pt x="288" y="624"/>
                </a:lnTo>
                <a:lnTo>
                  <a:pt x="306" y="624"/>
                </a:lnTo>
                <a:lnTo>
                  <a:pt x="330" y="612"/>
                </a:lnTo>
                <a:lnTo>
                  <a:pt x="342" y="612"/>
                </a:lnTo>
                <a:lnTo>
                  <a:pt x="354" y="606"/>
                </a:lnTo>
                <a:lnTo>
                  <a:pt x="360" y="600"/>
                </a:lnTo>
                <a:lnTo>
                  <a:pt x="366" y="600"/>
                </a:lnTo>
                <a:lnTo>
                  <a:pt x="396" y="684"/>
                </a:lnTo>
                <a:lnTo>
                  <a:pt x="402" y="678"/>
                </a:lnTo>
                <a:lnTo>
                  <a:pt x="414" y="672"/>
                </a:lnTo>
                <a:lnTo>
                  <a:pt x="426" y="672"/>
                </a:lnTo>
                <a:lnTo>
                  <a:pt x="426" y="642"/>
                </a:lnTo>
                <a:lnTo>
                  <a:pt x="414" y="630"/>
                </a:lnTo>
                <a:lnTo>
                  <a:pt x="414" y="600"/>
                </a:lnTo>
                <a:lnTo>
                  <a:pt x="402" y="588"/>
                </a:lnTo>
                <a:lnTo>
                  <a:pt x="396" y="552"/>
                </a:lnTo>
                <a:lnTo>
                  <a:pt x="426" y="522"/>
                </a:lnTo>
                <a:lnTo>
                  <a:pt x="426" y="516"/>
                </a:lnTo>
                <a:lnTo>
                  <a:pt x="432" y="504"/>
                </a:lnTo>
                <a:lnTo>
                  <a:pt x="438" y="498"/>
                </a:lnTo>
                <a:lnTo>
                  <a:pt x="450" y="492"/>
                </a:lnTo>
                <a:lnTo>
                  <a:pt x="468" y="486"/>
                </a:lnTo>
                <a:lnTo>
                  <a:pt x="504" y="486"/>
                </a:lnTo>
                <a:lnTo>
                  <a:pt x="510" y="492"/>
                </a:lnTo>
                <a:lnTo>
                  <a:pt x="522" y="492"/>
                </a:lnTo>
                <a:lnTo>
                  <a:pt x="534" y="486"/>
                </a:lnTo>
                <a:lnTo>
                  <a:pt x="564" y="486"/>
                </a:lnTo>
                <a:lnTo>
                  <a:pt x="576" y="492"/>
                </a:lnTo>
                <a:lnTo>
                  <a:pt x="582" y="498"/>
                </a:lnTo>
                <a:lnTo>
                  <a:pt x="588" y="498"/>
                </a:lnTo>
                <a:lnTo>
                  <a:pt x="594" y="492"/>
                </a:lnTo>
                <a:lnTo>
                  <a:pt x="600" y="480"/>
                </a:lnTo>
                <a:lnTo>
                  <a:pt x="618" y="462"/>
                </a:lnTo>
                <a:lnTo>
                  <a:pt x="618" y="450"/>
                </a:lnTo>
                <a:lnTo>
                  <a:pt x="612" y="444"/>
                </a:lnTo>
                <a:lnTo>
                  <a:pt x="600" y="438"/>
                </a:lnTo>
                <a:lnTo>
                  <a:pt x="588" y="426"/>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3" name="Tanzania" descr="© INSCALE GmbH, 05.05.2010&#10;http://www.presentationload.com/">
            <a:extLst>
              <a:ext uri="{FF2B5EF4-FFF2-40B4-BE49-F238E27FC236}">
                <a16:creationId xmlns:a16="http://schemas.microsoft.com/office/drawing/2014/main" id="{30F4E967-21F1-41C4-BB33-95FE7A8A39C1}"/>
              </a:ext>
            </a:extLst>
          </p:cNvPr>
          <p:cNvSpPr>
            <a:spLocks noEditPoints="1"/>
          </p:cNvSpPr>
          <p:nvPr/>
        </p:nvSpPr>
        <p:spPr bwMode="gray">
          <a:xfrm>
            <a:off x="6671349" y="4394106"/>
            <a:ext cx="361438" cy="409384"/>
          </a:xfrm>
          <a:custGeom>
            <a:avLst/>
            <a:gdLst>
              <a:gd name="T0" fmla="*/ 2147483647 w 768"/>
              <a:gd name="T1" fmla="*/ 2147483647 h 870"/>
              <a:gd name="T2" fmla="*/ 2147483647 w 768"/>
              <a:gd name="T3" fmla="*/ 2147483647 h 870"/>
              <a:gd name="T4" fmla="*/ 2147483647 w 768"/>
              <a:gd name="T5" fmla="*/ 2147483647 h 870"/>
              <a:gd name="T6" fmla="*/ 2147483647 w 768"/>
              <a:gd name="T7" fmla="*/ 2147483647 h 870"/>
              <a:gd name="T8" fmla="*/ 2147483647 w 768"/>
              <a:gd name="T9" fmla="*/ 2147483647 h 870"/>
              <a:gd name="T10" fmla="*/ 2147483647 w 768"/>
              <a:gd name="T11" fmla="*/ 2147483647 h 870"/>
              <a:gd name="T12" fmla="*/ 2147483647 w 768"/>
              <a:gd name="T13" fmla="*/ 2147483647 h 870"/>
              <a:gd name="T14" fmla="*/ 2147483647 w 768"/>
              <a:gd name="T15" fmla="*/ 2147483647 h 870"/>
              <a:gd name="T16" fmla="*/ 2147483647 w 768"/>
              <a:gd name="T17" fmla="*/ 2147483647 h 870"/>
              <a:gd name="T18" fmla="*/ 2147483647 w 768"/>
              <a:gd name="T19" fmla="*/ 2147483647 h 870"/>
              <a:gd name="T20" fmla="*/ 2147483647 w 768"/>
              <a:gd name="T21" fmla="*/ 2147483647 h 870"/>
              <a:gd name="T22" fmla="*/ 2147483647 w 768"/>
              <a:gd name="T23" fmla="*/ 2147483647 h 870"/>
              <a:gd name="T24" fmla="*/ 2147483647 w 768"/>
              <a:gd name="T25" fmla="*/ 2147483647 h 870"/>
              <a:gd name="T26" fmla="*/ 2147483647 w 768"/>
              <a:gd name="T27" fmla="*/ 2147483647 h 870"/>
              <a:gd name="T28" fmla="*/ 2147483647 w 768"/>
              <a:gd name="T29" fmla="*/ 2147483647 h 870"/>
              <a:gd name="T30" fmla="*/ 2147483647 w 768"/>
              <a:gd name="T31" fmla="*/ 2147483647 h 870"/>
              <a:gd name="T32" fmla="*/ 2147483647 w 768"/>
              <a:gd name="T33" fmla="*/ 2147483647 h 870"/>
              <a:gd name="T34" fmla="*/ 2147483647 w 768"/>
              <a:gd name="T35" fmla="*/ 2147483647 h 870"/>
              <a:gd name="T36" fmla="*/ 2147483647 w 768"/>
              <a:gd name="T37" fmla="*/ 2147483647 h 870"/>
              <a:gd name="T38" fmla="*/ 2147483647 w 768"/>
              <a:gd name="T39" fmla="*/ 2147483647 h 870"/>
              <a:gd name="T40" fmla="*/ 2147483647 w 768"/>
              <a:gd name="T41" fmla="*/ 2147483647 h 870"/>
              <a:gd name="T42" fmla="*/ 2147483647 w 768"/>
              <a:gd name="T43" fmla="*/ 2147483647 h 870"/>
              <a:gd name="T44" fmla="*/ 2147483647 w 768"/>
              <a:gd name="T45" fmla="*/ 2147483647 h 870"/>
              <a:gd name="T46" fmla="*/ 2147483647 w 768"/>
              <a:gd name="T47" fmla="*/ 2147483647 h 870"/>
              <a:gd name="T48" fmla="*/ 2147483647 w 768"/>
              <a:gd name="T49" fmla="*/ 2147483647 h 870"/>
              <a:gd name="T50" fmla="*/ 2147483647 w 768"/>
              <a:gd name="T51" fmla="*/ 2147483647 h 870"/>
              <a:gd name="T52" fmla="*/ 2147483647 w 768"/>
              <a:gd name="T53" fmla="*/ 2147483647 h 870"/>
              <a:gd name="T54" fmla="*/ 2147483647 w 768"/>
              <a:gd name="T55" fmla="*/ 2147483647 h 870"/>
              <a:gd name="T56" fmla="*/ 2147483647 w 768"/>
              <a:gd name="T57" fmla="*/ 2147483647 h 870"/>
              <a:gd name="T58" fmla="*/ 2147483647 w 768"/>
              <a:gd name="T59" fmla="*/ 2147483647 h 870"/>
              <a:gd name="T60" fmla="*/ 2147483647 w 768"/>
              <a:gd name="T61" fmla="*/ 2147483647 h 870"/>
              <a:gd name="T62" fmla="*/ 2147483647 w 768"/>
              <a:gd name="T63" fmla="*/ 2147483647 h 870"/>
              <a:gd name="T64" fmla="*/ 2147483647 w 768"/>
              <a:gd name="T65" fmla="*/ 2147483647 h 870"/>
              <a:gd name="T66" fmla="*/ 2147483647 w 768"/>
              <a:gd name="T67" fmla="*/ 2147483647 h 870"/>
              <a:gd name="T68" fmla="*/ 2147483647 w 768"/>
              <a:gd name="T69" fmla="*/ 2147483647 h 870"/>
              <a:gd name="T70" fmla="*/ 2147483647 w 768"/>
              <a:gd name="T71" fmla="*/ 2147483647 h 870"/>
              <a:gd name="T72" fmla="*/ 2147483647 w 768"/>
              <a:gd name="T73" fmla="*/ 2147483647 h 870"/>
              <a:gd name="T74" fmla="*/ 2147483647 w 768"/>
              <a:gd name="T75" fmla="*/ 2147483647 h 870"/>
              <a:gd name="T76" fmla="*/ 2147483647 w 768"/>
              <a:gd name="T77" fmla="*/ 2147483647 h 870"/>
              <a:gd name="T78" fmla="*/ 2147483647 w 768"/>
              <a:gd name="T79" fmla="*/ 2147483647 h 870"/>
              <a:gd name="T80" fmla="*/ 2147483647 w 768"/>
              <a:gd name="T81" fmla="*/ 2147483647 h 870"/>
              <a:gd name="T82" fmla="*/ 2147483647 w 768"/>
              <a:gd name="T83" fmla="*/ 2147483647 h 870"/>
              <a:gd name="T84" fmla="*/ 2147483647 w 768"/>
              <a:gd name="T85" fmla="*/ 2147483647 h 870"/>
              <a:gd name="T86" fmla="*/ 2147483647 w 768"/>
              <a:gd name="T87" fmla="*/ 2147483647 h 870"/>
              <a:gd name="T88" fmla="*/ 2147483647 w 768"/>
              <a:gd name="T89" fmla="*/ 2147483647 h 870"/>
              <a:gd name="T90" fmla="*/ 2147483647 w 768"/>
              <a:gd name="T91" fmla="*/ 2147483647 h 870"/>
              <a:gd name="T92" fmla="*/ 2147483647 w 768"/>
              <a:gd name="T93" fmla="*/ 2147483647 h 870"/>
              <a:gd name="T94" fmla="*/ 2147483647 w 768"/>
              <a:gd name="T95" fmla="*/ 2147483647 h 870"/>
              <a:gd name="T96" fmla="*/ 2147483647 w 768"/>
              <a:gd name="T97" fmla="*/ 2147483647 h 870"/>
              <a:gd name="T98" fmla="*/ 2147483647 w 768"/>
              <a:gd name="T99" fmla="*/ 2147483647 h 870"/>
              <a:gd name="T100" fmla="*/ 2147483647 w 768"/>
              <a:gd name="T101" fmla="*/ 2147483647 h 870"/>
              <a:gd name="T102" fmla="*/ 2147483647 w 768"/>
              <a:gd name="T103" fmla="*/ 2147483647 h 8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68"/>
              <a:gd name="T157" fmla="*/ 0 h 870"/>
              <a:gd name="T158" fmla="*/ 768 w 768"/>
              <a:gd name="T159" fmla="*/ 870 h 8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68" h="870">
                <a:moveTo>
                  <a:pt x="762" y="744"/>
                </a:moveTo>
                <a:lnTo>
                  <a:pt x="750" y="744"/>
                </a:lnTo>
                <a:lnTo>
                  <a:pt x="744" y="738"/>
                </a:lnTo>
                <a:lnTo>
                  <a:pt x="732" y="732"/>
                </a:lnTo>
                <a:lnTo>
                  <a:pt x="720" y="720"/>
                </a:lnTo>
                <a:lnTo>
                  <a:pt x="720" y="708"/>
                </a:lnTo>
                <a:lnTo>
                  <a:pt x="714" y="690"/>
                </a:lnTo>
                <a:lnTo>
                  <a:pt x="714" y="654"/>
                </a:lnTo>
                <a:lnTo>
                  <a:pt x="690" y="612"/>
                </a:lnTo>
                <a:lnTo>
                  <a:pt x="702" y="564"/>
                </a:lnTo>
                <a:lnTo>
                  <a:pt x="684" y="540"/>
                </a:lnTo>
                <a:lnTo>
                  <a:pt x="690" y="528"/>
                </a:lnTo>
                <a:lnTo>
                  <a:pt x="696" y="522"/>
                </a:lnTo>
                <a:lnTo>
                  <a:pt x="708" y="498"/>
                </a:lnTo>
                <a:lnTo>
                  <a:pt x="708" y="480"/>
                </a:lnTo>
                <a:lnTo>
                  <a:pt x="702" y="474"/>
                </a:lnTo>
                <a:lnTo>
                  <a:pt x="690" y="468"/>
                </a:lnTo>
                <a:lnTo>
                  <a:pt x="672" y="456"/>
                </a:lnTo>
                <a:lnTo>
                  <a:pt x="660" y="450"/>
                </a:lnTo>
                <a:lnTo>
                  <a:pt x="654" y="438"/>
                </a:lnTo>
                <a:lnTo>
                  <a:pt x="654" y="426"/>
                </a:lnTo>
                <a:lnTo>
                  <a:pt x="660" y="414"/>
                </a:lnTo>
                <a:lnTo>
                  <a:pt x="666" y="396"/>
                </a:lnTo>
                <a:lnTo>
                  <a:pt x="666" y="384"/>
                </a:lnTo>
                <a:lnTo>
                  <a:pt x="672" y="366"/>
                </a:lnTo>
                <a:lnTo>
                  <a:pt x="678" y="354"/>
                </a:lnTo>
                <a:lnTo>
                  <a:pt x="678" y="330"/>
                </a:lnTo>
                <a:lnTo>
                  <a:pt x="684" y="318"/>
                </a:lnTo>
                <a:lnTo>
                  <a:pt x="684" y="300"/>
                </a:lnTo>
                <a:lnTo>
                  <a:pt x="570" y="192"/>
                </a:lnTo>
                <a:lnTo>
                  <a:pt x="576" y="186"/>
                </a:lnTo>
                <a:lnTo>
                  <a:pt x="582" y="186"/>
                </a:lnTo>
                <a:lnTo>
                  <a:pt x="588" y="180"/>
                </a:lnTo>
                <a:lnTo>
                  <a:pt x="588" y="174"/>
                </a:lnTo>
                <a:lnTo>
                  <a:pt x="576" y="162"/>
                </a:lnTo>
                <a:lnTo>
                  <a:pt x="324" y="6"/>
                </a:lnTo>
                <a:lnTo>
                  <a:pt x="312" y="6"/>
                </a:lnTo>
                <a:lnTo>
                  <a:pt x="312" y="18"/>
                </a:lnTo>
                <a:lnTo>
                  <a:pt x="318" y="24"/>
                </a:lnTo>
                <a:lnTo>
                  <a:pt x="318" y="36"/>
                </a:lnTo>
                <a:lnTo>
                  <a:pt x="294" y="48"/>
                </a:lnTo>
                <a:lnTo>
                  <a:pt x="276" y="66"/>
                </a:lnTo>
                <a:lnTo>
                  <a:pt x="264" y="84"/>
                </a:lnTo>
                <a:lnTo>
                  <a:pt x="264" y="90"/>
                </a:lnTo>
                <a:lnTo>
                  <a:pt x="270" y="96"/>
                </a:lnTo>
                <a:lnTo>
                  <a:pt x="294" y="96"/>
                </a:lnTo>
                <a:lnTo>
                  <a:pt x="306" y="90"/>
                </a:lnTo>
                <a:lnTo>
                  <a:pt x="312" y="90"/>
                </a:lnTo>
                <a:lnTo>
                  <a:pt x="306" y="96"/>
                </a:lnTo>
                <a:lnTo>
                  <a:pt x="294" y="102"/>
                </a:lnTo>
                <a:lnTo>
                  <a:pt x="276" y="120"/>
                </a:lnTo>
                <a:lnTo>
                  <a:pt x="270" y="120"/>
                </a:lnTo>
                <a:lnTo>
                  <a:pt x="264" y="114"/>
                </a:lnTo>
                <a:lnTo>
                  <a:pt x="252" y="108"/>
                </a:lnTo>
                <a:lnTo>
                  <a:pt x="246" y="108"/>
                </a:lnTo>
                <a:lnTo>
                  <a:pt x="234" y="120"/>
                </a:lnTo>
                <a:lnTo>
                  <a:pt x="234" y="138"/>
                </a:lnTo>
                <a:lnTo>
                  <a:pt x="246" y="150"/>
                </a:lnTo>
                <a:lnTo>
                  <a:pt x="216" y="150"/>
                </a:lnTo>
                <a:lnTo>
                  <a:pt x="216" y="138"/>
                </a:lnTo>
                <a:lnTo>
                  <a:pt x="222" y="132"/>
                </a:lnTo>
                <a:lnTo>
                  <a:pt x="222" y="126"/>
                </a:lnTo>
                <a:lnTo>
                  <a:pt x="228" y="114"/>
                </a:lnTo>
                <a:lnTo>
                  <a:pt x="210" y="120"/>
                </a:lnTo>
                <a:lnTo>
                  <a:pt x="192" y="102"/>
                </a:lnTo>
                <a:lnTo>
                  <a:pt x="186" y="102"/>
                </a:lnTo>
                <a:lnTo>
                  <a:pt x="174" y="114"/>
                </a:lnTo>
                <a:lnTo>
                  <a:pt x="174" y="132"/>
                </a:lnTo>
                <a:lnTo>
                  <a:pt x="168" y="138"/>
                </a:lnTo>
                <a:lnTo>
                  <a:pt x="162" y="138"/>
                </a:lnTo>
                <a:lnTo>
                  <a:pt x="156" y="132"/>
                </a:lnTo>
                <a:lnTo>
                  <a:pt x="156" y="48"/>
                </a:lnTo>
                <a:lnTo>
                  <a:pt x="162" y="36"/>
                </a:lnTo>
                <a:lnTo>
                  <a:pt x="162" y="24"/>
                </a:lnTo>
                <a:lnTo>
                  <a:pt x="168" y="12"/>
                </a:lnTo>
                <a:lnTo>
                  <a:pt x="168" y="6"/>
                </a:lnTo>
                <a:lnTo>
                  <a:pt x="78" y="0"/>
                </a:lnTo>
                <a:lnTo>
                  <a:pt x="72" y="24"/>
                </a:lnTo>
                <a:lnTo>
                  <a:pt x="78" y="30"/>
                </a:lnTo>
                <a:lnTo>
                  <a:pt x="84" y="42"/>
                </a:lnTo>
                <a:lnTo>
                  <a:pt x="90" y="48"/>
                </a:lnTo>
                <a:lnTo>
                  <a:pt x="90" y="66"/>
                </a:lnTo>
                <a:lnTo>
                  <a:pt x="96" y="72"/>
                </a:lnTo>
                <a:lnTo>
                  <a:pt x="96" y="96"/>
                </a:lnTo>
                <a:lnTo>
                  <a:pt x="78" y="114"/>
                </a:lnTo>
                <a:lnTo>
                  <a:pt x="66" y="114"/>
                </a:lnTo>
                <a:lnTo>
                  <a:pt x="66" y="126"/>
                </a:lnTo>
                <a:lnTo>
                  <a:pt x="60" y="138"/>
                </a:lnTo>
                <a:lnTo>
                  <a:pt x="60" y="156"/>
                </a:lnTo>
                <a:lnTo>
                  <a:pt x="66" y="156"/>
                </a:lnTo>
                <a:lnTo>
                  <a:pt x="72" y="162"/>
                </a:lnTo>
                <a:lnTo>
                  <a:pt x="90" y="162"/>
                </a:lnTo>
                <a:lnTo>
                  <a:pt x="90" y="180"/>
                </a:lnTo>
                <a:lnTo>
                  <a:pt x="78" y="186"/>
                </a:lnTo>
                <a:lnTo>
                  <a:pt x="84" y="198"/>
                </a:lnTo>
                <a:lnTo>
                  <a:pt x="72" y="198"/>
                </a:lnTo>
                <a:lnTo>
                  <a:pt x="54" y="216"/>
                </a:lnTo>
                <a:lnTo>
                  <a:pt x="48" y="228"/>
                </a:lnTo>
                <a:lnTo>
                  <a:pt x="48" y="246"/>
                </a:lnTo>
                <a:lnTo>
                  <a:pt x="42" y="258"/>
                </a:lnTo>
                <a:lnTo>
                  <a:pt x="30" y="270"/>
                </a:lnTo>
                <a:lnTo>
                  <a:pt x="6" y="282"/>
                </a:lnTo>
                <a:lnTo>
                  <a:pt x="0" y="294"/>
                </a:lnTo>
                <a:lnTo>
                  <a:pt x="6" y="306"/>
                </a:lnTo>
                <a:lnTo>
                  <a:pt x="18" y="318"/>
                </a:lnTo>
                <a:lnTo>
                  <a:pt x="18" y="330"/>
                </a:lnTo>
                <a:lnTo>
                  <a:pt x="12" y="342"/>
                </a:lnTo>
                <a:lnTo>
                  <a:pt x="12" y="348"/>
                </a:lnTo>
                <a:lnTo>
                  <a:pt x="18" y="354"/>
                </a:lnTo>
                <a:lnTo>
                  <a:pt x="18" y="366"/>
                </a:lnTo>
                <a:lnTo>
                  <a:pt x="24" y="378"/>
                </a:lnTo>
                <a:lnTo>
                  <a:pt x="24" y="396"/>
                </a:lnTo>
                <a:lnTo>
                  <a:pt x="18" y="402"/>
                </a:lnTo>
                <a:lnTo>
                  <a:pt x="18" y="432"/>
                </a:lnTo>
                <a:lnTo>
                  <a:pt x="30" y="444"/>
                </a:lnTo>
                <a:lnTo>
                  <a:pt x="36" y="444"/>
                </a:lnTo>
                <a:lnTo>
                  <a:pt x="48" y="450"/>
                </a:lnTo>
                <a:lnTo>
                  <a:pt x="72" y="474"/>
                </a:lnTo>
                <a:lnTo>
                  <a:pt x="78" y="486"/>
                </a:lnTo>
                <a:lnTo>
                  <a:pt x="78" y="546"/>
                </a:lnTo>
                <a:lnTo>
                  <a:pt x="84" y="558"/>
                </a:lnTo>
                <a:lnTo>
                  <a:pt x="114" y="594"/>
                </a:lnTo>
                <a:lnTo>
                  <a:pt x="114" y="600"/>
                </a:lnTo>
                <a:lnTo>
                  <a:pt x="108" y="612"/>
                </a:lnTo>
                <a:lnTo>
                  <a:pt x="108" y="618"/>
                </a:lnTo>
                <a:lnTo>
                  <a:pt x="126" y="618"/>
                </a:lnTo>
                <a:lnTo>
                  <a:pt x="138" y="612"/>
                </a:lnTo>
                <a:lnTo>
                  <a:pt x="138" y="630"/>
                </a:lnTo>
                <a:lnTo>
                  <a:pt x="144" y="636"/>
                </a:lnTo>
                <a:lnTo>
                  <a:pt x="162" y="636"/>
                </a:lnTo>
                <a:lnTo>
                  <a:pt x="180" y="654"/>
                </a:lnTo>
                <a:lnTo>
                  <a:pt x="192" y="654"/>
                </a:lnTo>
                <a:lnTo>
                  <a:pt x="204" y="648"/>
                </a:lnTo>
                <a:lnTo>
                  <a:pt x="204" y="666"/>
                </a:lnTo>
                <a:lnTo>
                  <a:pt x="222" y="666"/>
                </a:lnTo>
                <a:lnTo>
                  <a:pt x="240" y="678"/>
                </a:lnTo>
                <a:lnTo>
                  <a:pt x="264" y="678"/>
                </a:lnTo>
                <a:lnTo>
                  <a:pt x="270" y="696"/>
                </a:lnTo>
                <a:lnTo>
                  <a:pt x="300" y="696"/>
                </a:lnTo>
                <a:lnTo>
                  <a:pt x="300" y="690"/>
                </a:lnTo>
                <a:lnTo>
                  <a:pt x="312" y="678"/>
                </a:lnTo>
                <a:lnTo>
                  <a:pt x="318" y="684"/>
                </a:lnTo>
                <a:lnTo>
                  <a:pt x="330" y="690"/>
                </a:lnTo>
                <a:lnTo>
                  <a:pt x="336" y="702"/>
                </a:lnTo>
                <a:lnTo>
                  <a:pt x="348" y="714"/>
                </a:lnTo>
                <a:lnTo>
                  <a:pt x="348" y="774"/>
                </a:lnTo>
                <a:lnTo>
                  <a:pt x="354" y="774"/>
                </a:lnTo>
                <a:lnTo>
                  <a:pt x="360" y="780"/>
                </a:lnTo>
                <a:lnTo>
                  <a:pt x="360" y="792"/>
                </a:lnTo>
                <a:lnTo>
                  <a:pt x="354" y="798"/>
                </a:lnTo>
                <a:lnTo>
                  <a:pt x="354" y="804"/>
                </a:lnTo>
                <a:lnTo>
                  <a:pt x="348" y="810"/>
                </a:lnTo>
                <a:lnTo>
                  <a:pt x="348" y="816"/>
                </a:lnTo>
                <a:lnTo>
                  <a:pt x="366" y="834"/>
                </a:lnTo>
                <a:lnTo>
                  <a:pt x="378" y="840"/>
                </a:lnTo>
                <a:lnTo>
                  <a:pt x="372" y="858"/>
                </a:lnTo>
                <a:lnTo>
                  <a:pt x="408" y="858"/>
                </a:lnTo>
                <a:lnTo>
                  <a:pt x="414" y="852"/>
                </a:lnTo>
                <a:lnTo>
                  <a:pt x="420" y="852"/>
                </a:lnTo>
                <a:lnTo>
                  <a:pt x="432" y="840"/>
                </a:lnTo>
                <a:lnTo>
                  <a:pt x="444" y="840"/>
                </a:lnTo>
                <a:lnTo>
                  <a:pt x="456" y="846"/>
                </a:lnTo>
                <a:lnTo>
                  <a:pt x="462" y="858"/>
                </a:lnTo>
                <a:lnTo>
                  <a:pt x="474" y="864"/>
                </a:lnTo>
                <a:lnTo>
                  <a:pt x="480" y="870"/>
                </a:lnTo>
                <a:lnTo>
                  <a:pt x="492" y="870"/>
                </a:lnTo>
                <a:lnTo>
                  <a:pt x="510" y="852"/>
                </a:lnTo>
                <a:lnTo>
                  <a:pt x="516" y="852"/>
                </a:lnTo>
                <a:lnTo>
                  <a:pt x="522" y="858"/>
                </a:lnTo>
                <a:lnTo>
                  <a:pt x="534" y="864"/>
                </a:lnTo>
                <a:lnTo>
                  <a:pt x="552" y="864"/>
                </a:lnTo>
                <a:lnTo>
                  <a:pt x="564" y="852"/>
                </a:lnTo>
                <a:lnTo>
                  <a:pt x="576" y="846"/>
                </a:lnTo>
                <a:lnTo>
                  <a:pt x="582" y="834"/>
                </a:lnTo>
                <a:lnTo>
                  <a:pt x="588" y="828"/>
                </a:lnTo>
                <a:lnTo>
                  <a:pt x="612" y="828"/>
                </a:lnTo>
                <a:lnTo>
                  <a:pt x="618" y="834"/>
                </a:lnTo>
                <a:lnTo>
                  <a:pt x="618" y="840"/>
                </a:lnTo>
                <a:lnTo>
                  <a:pt x="630" y="840"/>
                </a:lnTo>
                <a:lnTo>
                  <a:pt x="642" y="834"/>
                </a:lnTo>
                <a:lnTo>
                  <a:pt x="654" y="822"/>
                </a:lnTo>
                <a:lnTo>
                  <a:pt x="660" y="822"/>
                </a:lnTo>
                <a:lnTo>
                  <a:pt x="690" y="816"/>
                </a:lnTo>
                <a:lnTo>
                  <a:pt x="768" y="762"/>
                </a:lnTo>
                <a:lnTo>
                  <a:pt x="762" y="744"/>
                </a:lnTo>
                <a:close/>
                <a:moveTo>
                  <a:pt x="726" y="360"/>
                </a:moveTo>
                <a:lnTo>
                  <a:pt x="732" y="354"/>
                </a:lnTo>
                <a:lnTo>
                  <a:pt x="732" y="324"/>
                </a:lnTo>
                <a:lnTo>
                  <a:pt x="720" y="312"/>
                </a:lnTo>
                <a:lnTo>
                  <a:pt x="714" y="312"/>
                </a:lnTo>
                <a:lnTo>
                  <a:pt x="708" y="318"/>
                </a:lnTo>
                <a:lnTo>
                  <a:pt x="708" y="348"/>
                </a:lnTo>
                <a:lnTo>
                  <a:pt x="714" y="354"/>
                </a:lnTo>
                <a:lnTo>
                  <a:pt x="726" y="360"/>
                </a:lnTo>
                <a:close/>
                <a:moveTo>
                  <a:pt x="678" y="420"/>
                </a:moveTo>
                <a:lnTo>
                  <a:pt x="690" y="426"/>
                </a:lnTo>
                <a:lnTo>
                  <a:pt x="696" y="438"/>
                </a:lnTo>
                <a:lnTo>
                  <a:pt x="708" y="444"/>
                </a:lnTo>
                <a:lnTo>
                  <a:pt x="720" y="444"/>
                </a:lnTo>
                <a:lnTo>
                  <a:pt x="726" y="438"/>
                </a:lnTo>
                <a:lnTo>
                  <a:pt x="720" y="432"/>
                </a:lnTo>
                <a:lnTo>
                  <a:pt x="720" y="426"/>
                </a:lnTo>
                <a:lnTo>
                  <a:pt x="708" y="414"/>
                </a:lnTo>
                <a:lnTo>
                  <a:pt x="708" y="390"/>
                </a:lnTo>
                <a:lnTo>
                  <a:pt x="702" y="378"/>
                </a:lnTo>
                <a:lnTo>
                  <a:pt x="684" y="378"/>
                </a:lnTo>
                <a:lnTo>
                  <a:pt x="678" y="384"/>
                </a:lnTo>
                <a:lnTo>
                  <a:pt x="678" y="420"/>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4" name="Tajikistan" descr="© INSCALE GmbH, 05.05.2010&#10;http://www.presentationload.com/">
            <a:extLst>
              <a:ext uri="{FF2B5EF4-FFF2-40B4-BE49-F238E27FC236}">
                <a16:creationId xmlns:a16="http://schemas.microsoft.com/office/drawing/2014/main" id="{4EEDE1A3-FE52-498C-8B1C-7422FD64D9A4}"/>
              </a:ext>
            </a:extLst>
          </p:cNvPr>
          <p:cNvSpPr>
            <a:spLocks/>
          </p:cNvSpPr>
          <p:nvPr/>
        </p:nvSpPr>
        <p:spPr bwMode="gray">
          <a:xfrm>
            <a:off x="7796233" y="2798984"/>
            <a:ext cx="260015" cy="164123"/>
          </a:xfrm>
          <a:custGeom>
            <a:avLst/>
            <a:gdLst>
              <a:gd name="T0" fmla="*/ 2147483647 w 552"/>
              <a:gd name="T1" fmla="*/ 2147483647 h 348"/>
              <a:gd name="T2" fmla="*/ 2147483647 w 552"/>
              <a:gd name="T3" fmla="*/ 2147483647 h 348"/>
              <a:gd name="T4" fmla="*/ 2147483647 w 552"/>
              <a:gd name="T5" fmla="*/ 2147483647 h 348"/>
              <a:gd name="T6" fmla="*/ 2147483647 w 552"/>
              <a:gd name="T7" fmla="*/ 2147483647 h 348"/>
              <a:gd name="T8" fmla="*/ 2147483647 w 552"/>
              <a:gd name="T9" fmla="*/ 2147483647 h 348"/>
              <a:gd name="T10" fmla="*/ 2147483647 w 552"/>
              <a:gd name="T11" fmla="*/ 2147483647 h 348"/>
              <a:gd name="T12" fmla="*/ 2147483647 w 552"/>
              <a:gd name="T13" fmla="*/ 2147483647 h 348"/>
              <a:gd name="T14" fmla="*/ 2147483647 w 552"/>
              <a:gd name="T15" fmla="*/ 2147483647 h 348"/>
              <a:gd name="T16" fmla="*/ 2147483647 w 552"/>
              <a:gd name="T17" fmla="*/ 2147483647 h 348"/>
              <a:gd name="T18" fmla="*/ 2147483647 w 552"/>
              <a:gd name="T19" fmla="*/ 2147483647 h 348"/>
              <a:gd name="T20" fmla="*/ 2147483647 w 552"/>
              <a:gd name="T21" fmla="*/ 2147483647 h 348"/>
              <a:gd name="T22" fmla="*/ 2147483647 w 552"/>
              <a:gd name="T23" fmla="*/ 2147483647 h 348"/>
              <a:gd name="T24" fmla="*/ 2147483647 w 552"/>
              <a:gd name="T25" fmla="*/ 2147483647 h 348"/>
              <a:gd name="T26" fmla="*/ 2147483647 w 552"/>
              <a:gd name="T27" fmla="*/ 2147483647 h 348"/>
              <a:gd name="T28" fmla="*/ 2147483647 w 552"/>
              <a:gd name="T29" fmla="*/ 2147483647 h 348"/>
              <a:gd name="T30" fmla="*/ 2147483647 w 552"/>
              <a:gd name="T31" fmla="*/ 2147483647 h 348"/>
              <a:gd name="T32" fmla="*/ 2147483647 w 552"/>
              <a:gd name="T33" fmla="*/ 2147483647 h 348"/>
              <a:gd name="T34" fmla="*/ 2147483647 w 552"/>
              <a:gd name="T35" fmla="*/ 2147483647 h 348"/>
              <a:gd name="T36" fmla="*/ 2147483647 w 552"/>
              <a:gd name="T37" fmla="*/ 2147483647 h 348"/>
              <a:gd name="T38" fmla="*/ 2147483647 w 552"/>
              <a:gd name="T39" fmla="*/ 0 h 348"/>
              <a:gd name="T40" fmla="*/ 2147483647 w 552"/>
              <a:gd name="T41" fmla="*/ 2147483647 h 348"/>
              <a:gd name="T42" fmla="*/ 2147483647 w 552"/>
              <a:gd name="T43" fmla="*/ 2147483647 h 348"/>
              <a:gd name="T44" fmla="*/ 2147483647 w 552"/>
              <a:gd name="T45" fmla="*/ 2147483647 h 348"/>
              <a:gd name="T46" fmla="*/ 2147483647 w 552"/>
              <a:gd name="T47" fmla="*/ 2147483647 h 348"/>
              <a:gd name="T48" fmla="*/ 2147483647 w 552"/>
              <a:gd name="T49" fmla="*/ 2147483647 h 348"/>
              <a:gd name="T50" fmla="*/ 2147483647 w 552"/>
              <a:gd name="T51" fmla="*/ 2147483647 h 348"/>
              <a:gd name="T52" fmla="*/ 2147483647 w 552"/>
              <a:gd name="T53" fmla="*/ 2147483647 h 348"/>
              <a:gd name="T54" fmla="*/ 2147483647 w 552"/>
              <a:gd name="T55" fmla="*/ 2147483647 h 348"/>
              <a:gd name="T56" fmla="*/ 2147483647 w 552"/>
              <a:gd name="T57" fmla="*/ 2147483647 h 348"/>
              <a:gd name="T58" fmla="*/ 2147483647 w 552"/>
              <a:gd name="T59" fmla="*/ 2147483647 h 348"/>
              <a:gd name="T60" fmla="*/ 2147483647 w 552"/>
              <a:gd name="T61" fmla="*/ 2147483647 h 348"/>
              <a:gd name="T62" fmla="*/ 2147483647 w 552"/>
              <a:gd name="T63" fmla="*/ 2147483647 h 348"/>
              <a:gd name="T64" fmla="*/ 2147483647 w 552"/>
              <a:gd name="T65" fmla="*/ 2147483647 h 348"/>
              <a:gd name="T66" fmla="*/ 2147483647 w 552"/>
              <a:gd name="T67" fmla="*/ 2147483647 h 348"/>
              <a:gd name="T68" fmla="*/ 2147483647 w 552"/>
              <a:gd name="T69" fmla="*/ 2147483647 h 348"/>
              <a:gd name="T70" fmla="*/ 2147483647 w 552"/>
              <a:gd name="T71" fmla="*/ 2147483647 h 348"/>
              <a:gd name="T72" fmla="*/ 2147483647 w 552"/>
              <a:gd name="T73" fmla="*/ 2147483647 h 348"/>
              <a:gd name="T74" fmla="*/ 2147483647 w 552"/>
              <a:gd name="T75" fmla="*/ 2147483647 h 348"/>
              <a:gd name="T76" fmla="*/ 2147483647 w 552"/>
              <a:gd name="T77" fmla="*/ 2147483647 h 348"/>
              <a:gd name="T78" fmla="*/ 2147483647 w 552"/>
              <a:gd name="T79" fmla="*/ 2147483647 h 348"/>
              <a:gd name="T80" fmla="*/ 2147483647 w 552"/>
              <a:gd name="T81" fmla="*/ 2147483647 h 348"/>
              <a:gd name="T82" fmla="*/ 2147483647 w 552"/>
              <a:gd name="T83" fmla="*/ 2147483647 h 348"/>
              <a:gd name="T84" fmla="*/ 2147483647 w 552"/>
              <a:gd name="T85" fmla="*/ 2147483647 h 348"/>
              <a:gd name="T86" fmla="*/ 2147483647 w 552"/>
              <a:gd name="T87" fmla="*/ 2147483647 h 348"/>
              <a:gd name="T88" fmla="*/ 2147483647 w 552"/>
              <a:gd name="T89" fmla="*/ 2147483647 h 348"/>
              <a:gd name="T90" fmla="*/ 2147483647 w 552"/>
              <a:gd name="T91" fmla="*/ 2147483647 h 348"/>
              <a:gd name="T92" fmla="*/ 2147483647 w 552"/>
              <a:gd name="T93" fmla="*/ 2147483647 h 348"/>
              <a:gd name="T94" fmla="*/ 2147483647 w 552"/>
              <a:gd name="T95" fmla="*/ 2147483647 h 348"/>
              <a:gd name="T96" fmla="*/ 2147483647 w 552"/>
              <a:gd name="T97" fmla="*/ 2147483647 h 348"/>
              <a:gd name="T98" fmla="*/ 2147483647 w 552"/>
              <a:gd name="T99" fmla="*/ 2147483647 h 34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52"/>
              <a:gd name="T151" fmla="*/ 0 h 348"/>
              <a:gd name="T152" fmla="*/ 552 w 552"/>
              <a:gd name="T153" fmla="*/ 348 h 34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52" h="348">
                <a:moveTo>
                  <a:pt x="528" y="270"/>
                </a:moveTo>
                <a:lnTo>
                  <a:pt x="516" y="246"/>
                </a:lnTo>
                <a:lnTo>
                  <a:pt x="516" y="204"/>
                </a:lnTo>
                <a:lnTo>
                  <a:pt x="510" y="198"/>
                </a:lnTo>
                <a:lnTo>
                  <a:pt x="498" y="192"/>
                </a:lnTo>
                <a:lnTo>
                  <a:pt x="492" y="192"/>
                </a:lnTo>
                <a:lnTo>
                  <a:pt x="480" y="186"/>
                </a:lnTo>
                <a:lnTo>
                  <a:pt x="456" y="186"/>
                </a:lnTo>
                <a:lnTo>
                  <a:pt x="450" y="192"/>
                </a:lnTo>
                <a:lnTo>
                  <a:pt x="438" y="192"/>
                </a:lnTo>
                <a:lnTo>
                  <a:pt x="426" y="180"/>
                </a:lnTo>
                <a:lnTo>
                  <a:pt x="426" y="168"/>
                </a:lnTo>
                <a:lnTo>
                  <a:pt x="432" y="156"/>
                </a:lnTo>
                <a:lnTo>
                  <a:pt x="432" y="144"/>
                </a:lnTo>
                <a:lnTo>
                  <a:pt x="414" y="144"/>
                </a:lnTo>
                <a:lnTo>
                  <a:pt x="414" y="120"/>
                </a:lnTo>
                <a:lnTo>
                  <a:pt x="396" y="114"/>
                </a:lnTo>
                <a:lnTo>
                  <a:pt x="384" y="126"/>
                </a:lnTo>
                <a:lnTo>
                  <a:pt x="342" y="126"/>
                </a:lnTo>
                <a:lnTo>
                  <a:pt x="336" y="132"/>
                </a:lnTo>
                <a:lnTo>
                  <a:pt x="324" y="138"/>
                </a:lnTo>
                <a:lnTo>
                  <a:pt x="312" y="138"/>
                </a:lnTo>
                <a:lnTo>
                  <a:pt x="312" y="132"/>
                </a:lnTo>
                <a:lnTo>
                  <a:pt x="306" y="132"/>
                </a:lnTo>
                <a:lnTo>
                  <a:pt x="294" y="138"/>
                </a:lnTo>
                <a:lnTo>
                  <a:pt x="264" y="108"/>
                </a:lnTo>
                <a:lnTo>
                  <a:pt x="258" y="114"/>
                </a:lnTo>
                <a:lnTo>
                  <a:pt x="246" y="120"/>
                </a:lnTo>
                <a:lnTo>
                  <a:pt x="240" y="126"/>
                </a:lnTo>
                <a:lnTo>
                  <a:pt x="222" y="126"/>
                </a:lnTo>
                <a:lnTo>
                  <a:pt x="210" y="114"/>
                </a:lnTo>
                <a:lnTo>
                  <a:pt x="186" y="114"/>
                </a:lnTo>
                <a:lnTo>
                  <a:pt x="174" y="108"/>
                </a:lnTo>
                <a:lnTo>
                  <a:pt x="156" y="108"/>
                </a:lnTo>
                <a:lnTo>
                  <a:pt x="150" y="114"/>
                </a:lnTo>
                <a:lnTo>
                  <a:pt x="138" y="114"/>
                </a:lnTo>
                <a:lnTo>
                  <a:pt x="126" y="120"/>
                </a:lnTo>
                <a:lnTo>
                  <a:pt x="120" y="114"/>
                </a:lnTo>
                <a:lnTo>
                  <a:pt x="120" y="108"/>
                </a:lnTo>
                <a:lnTo>
                  <a:pt x="114" y="102"/>
                </a:lnTo>
                <a:lnTo>
                  <a:pt x="114" y="90"/>
                </a:lnTo>
                <a:lnTo>
                  <a:pt x="126" y="84"/>
                </a:lnTo>
                <a:lnTo>
                  <a:pt x="132" y="78"/>
                </a:lnTo>
                <a:lnTo>
                  <a:pt x="132" y="66"/>
                </a:lnTo>
                <a:lnTo>
                  <a:pt x="138" y="60"/>
                </a:lnTo>
                <a:lnTo>
                  <a:pt x="150" y="60"/>
                </a:lnTo>
                <a:lnTo>
                  <a:pt x="186" y="72"/>
                </a:lnTo>
                <a:lnTo>
                  <a:pt x="198" y="78"/>
                </a:lnTo>
                <a:lnTo>
                  <a:pt x="204" y="78"/>
                </a:lnTo>
                <a:lnTo>
                  <a:pt x="210" y="72"/>
                </a:lnTo>
                <a:lnTo>
                  <a:pt x="210" y="66"/>
                </a:lnTo>
                <a:lnTo>
                  <a:pt x="204" y="60"/>
                </a:lnTo>
                <a:lnTo>
                  <a:pt x="198" y="60"/>
                </a:lnTo>
                <a:lnTo>
                  <a:pt x="186" y="54"/>
                </a:lnTo>
                <a:lnTo>
                  <a:pt x="180" y="48"/>
                </a:lnTo>
                <a:lnTo>
                  <a:pt x="174" y="48"/>
                </a:lnTo>
                <a:lnTo>
                  <a:pt x="198" y="12"/>
                </a:lnTo>
                <a:lnTo>
                  <a:pt x="192" y="6"/>
                </a:lnTo>
                <a:lnTo>
                  <a:pt x="180" y="0"/>
                </a:lnTo>
                <a:lnTo>
                  <a:pt x="162" y="0"/>
                </a:lnTo>
                <a:lnTo>
                  <a:pt x="156" y="12"/>
                </a:lnTo>
                <a:lnTo>
                  <a:pt x="144" y="18"/>
                </a:lnTo>
                <a:lnTo>
                  <a:pt x="138" y="30"/>
                </a:lnTo>
                <a:lnTo>
                  <a:pt x="132" y="30"/>
                </a:lnTo>
                <a:lnTo>
                  <a:pt x="114" y="12"/>
                </a:lnTo>
                <a:lnTo>
                  <a:pt x="102" y="12"/>
                </a:lnTo>
                <a:lnTo>
                  <a:pt x="102" y="24"/>
                </a:lnTo>
                <a:lnTo>
                  <a:pt x="96" y="30"/>
                </a:lnTo>
                <a:lnTo>
                  <a:pt x="96" y="42"/>
                </a:lnTo>
                <a:lnTo>
                  <a:pt x="108" y="54"/>
                </a:lnTo>
                <a:lnTo>
                  <a:pt x="108" y="60"/>
                </a:lnTo>
                <a:lnTo>
                  <a:pt x="66" y="60"/>
                </a:lnTo>
                <a:lnTo>
                  <a:pt x="90" y="84"/>
                </a:lnTo>
                <a:lnTo>
                  <a:pt x="72" y="96"/>
                </a:lnTo>
                <a:lnTo>
                  <a:pt x="78" y="96"/>
                </a:lnTo>
                <a:lnTo>
                  <a:pt x="78" y="108"/>
                </a:lnTo>
                <a:lnTo>
                  <a:pt x="54" y="120"/>
                </a:lnTo>
                <a:lnTo>
                  <a:pt x="6" y="120"/>
                </a:lnTo>
                <a:lnTo>
                  <a:pt x="0" y="126"/>
                </a:lnTo>
                <a:lnTo>
                  <a:pt x="0" y="144"/>
                </a:lnTo>
                <a:lnTo>
                  <a:pt x="18" y="144"/>
                </a:lnTo>
                <a:lnTo>
                  <a:pt x="30" y="156"/>
                </a:lnTo>
                <a:lnTo>
                  <a:pt x="36" y="156"/>
                </a:lnTo>
                <a:lnTo>
                  <a:pt x="42" y="162"/>
                </a:lnTo>
                <a:lnTo>
                  <a:pt x="54" y="162"/>
                </a:lnTo>
                <a:lnTo>
                  <a:pt x="66" y="174"/>
                </a:lnTo>
                <a:lnTo>
                  <a:pt x="66" y="180"/>
                </a:lnTo>
                <a:lnTo>
                  <a:pt x="60" y="186"/>
                </a:lnTo>
                <a:lnTo>
                  <a:pt x="60" y="204"/>
                </a:lnTo>
                <a:lnTo>
                  <a:pt x="66" y="210"/>
                </a:lnTo>
                <a:lnTo>
                  <a:pt x="78" y="216"/>
                </a:lnTo>
                <a:lnTo>
                  <a:pt x="90" y="228"/>
                </a:lnTo>
                <a:lnTo>
                  <a:pt x="90" y="246"/>
                </a:lnTo>
                <a:lnTo>
                  <a:pt x="84" y="258"/>
                </a:lnTo>
                <a:lnTo>
                  <a:pt x="72" y="264"/>
                </a:lnTo>
                <a:lnTo>
                  <a:pt x="66" y="276"/>
                </a:lnTo>
                <a:lnTo>
                  <a:pt x="60" y="282"/>
                </a:lnTo>
                <a:lnTo>
                  <a:pt x="60" y="306"/>
                </a:lnTo>
                <a:lnTo>
                  <a:pt x="66" y="312"/>
                </a:lnTo>
                <a:lnTo>
                  <a:pt x="78" y="318"/>
                </a:lnTo>
                <a:lnTo>
                  <a:pt x="84" y="324"/>
                </a:lnTo>
                <a:lnTo>
                  <a:pt x="90" y="324"/>
                </a:lnTo>
                <a:lnTo>
                  <a:pt x="108" y="306"/>
                </a:lnTo>
                <a:lnTo>
                  <a:pt x="120" y="300"/>
                </a:lnTo>
                <a:lnTo>
                  <a:pt x="126" y="294"/>
                </a:lnTo>
                <a:lnTo>
                  <a:pt x="138" y="294"/>
                </a:lnTo>
                <a:lnTo>
                  <a:pt x="144" y="300"/>
                </a:lnTo>
                <a:lnTo>
                  <a:pt x="150" y="312"/>
                </a:lnTo>
                <a:lnTo>
                  <a:pt x="156" y="318"/>
                </a:lnTo>
                <a:lnTo>
                  <a:pt x="162" y="318"/>
                </a:lnTo>
                <a:lnTo>
                  <a:pt x="162" y="288"/>
                </a:lnTo>
                <a:lnTo>
                  <a:pt x="174" y="276"/>
                </a:lnTo>
                <a:lnTo>
                  <a:pt x="186" y="270"/>
                </a:lnTo>
                <a:lnTo>
                  <a:pt x="204" y="270"/>
                </a:lnTo>
                <a:lnTo>
                  <a:pt x="216" y="282"/>
                </a:lnTo>
                <a:lnTo>
                  <a:pt x="222" y="258"/>
                </a:lnTo>
                <a:lnTo>
                  <a:pt x="216" y="258"/>
                </a:lnTo>
                <a:lnTo>
                  <a:pt x="210" y="252"/>
                </a:lnTo>
                <a:lnTo>
                  <a:pt x="210" y="246"/>
                </a:lnTo>
                <a:lnTo>
                  <a:pt x="222" y="234"/>
                </a:lnTo>
                <a:lnTo>
                  <a:pt x="228" y="234"/>
                </a:lnTo>
                <a:lnTo>
                  <a:pt x="234" y="228"/>
                </a:lnTo>
                <a:lnTo>
                  <a:pt x="234" y="204"/>
                </a:lnTo>
                <a:lnTo>
                  <a:pt x="240" y="198"/>
                </a:lnTo>
                <a:lnTo>
                  <a:pt x="258" y="198"/>
                </a:lnTo>
                <a:lnTo>
                  <a:pt x="276" y="216"/>
                </a:lnTo>
                <a:lnTo>
                  <a:pt x="276" y="246"/>
                </a:lnTo>
                <a:lnTo>
                  <a:pt x="294" y="246"/>
                </a:lnTo>
                <a:lnTo>
                  <a:pt x="306" y="312"/>
                </a:lnTo>
                <a:lnTo>
                  <a:pt x="306" y="318"/>
                </a:lnTo>
                <a:lnTo>
                  <a:pt x="336" y="348"/>
                </a:lnTo>
                <a:lnTo>
                  <a:pt x="342" y="348"/>
                </a:lnTo>
                <a:lnTo>
                  <a:pt x="348" y="342"/>
                </a:lnTo>
                <a:lnTo>
                  <a:pt x="360" y="336"/>
                </a:lnTo>
                <a:lnTo>
                  <a:pt x="366" y="324"/>
                </a:lnTo>
                <a:lnTo>
                  <a:pt x="372" y="318"/>
                </a:lnTo>
                <a:lnTo>
                  <a:pt x="390" y="318"/>
                </a:lnTo>
                <a:lnTo>
                  <a:pt x="396" y="312"/>
                </a:lnTo>
                <a:lnTo>
                  <a:pt x="402" y="300"/>
                </a:lnTo>
                <a:lnTo>
                  <a:pt x="408" y="294"/>
                </a:lnTo>
                <a:lnTo>
                  <a:pt x="432" y="282"/>
                </a:lnTo>
                <a:lnTo>
                  <a:pt x="456" y="282"/>
                </a:lnTo>
                <a:lnTo>
                  <a:pt x="456" y="300"/>
                </a:lnTo>
                <a:lnTo>
                  <a:pt x="492" y="288"/>
                </a:lnTo>
                <a:lnTo>
                  <a:pt x="516" y="288"/>
                </a:lnTo>
                <a:lnTo>
                  <a:pt x="522" y="294"/>
                </a:lnTo>
                <a:lnTo>
                  <a:pt x="546" y="294"/>
                </a:lnTo>
                <a:lnTo>
                  <a:pt x="552" y="288"/>
                </a:lnTo>
                <a:lnTo>
                  <a:pt x="540" y="276"/>
                </a:lnTo>
                <a:lnTo>
                  <a:pt x="534" y="276"/>
                </a:lnTo>
                <a:lnTo>
                  <a:pt x="528" y="270"/>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5" name="Taiwan" descr="© INSCALE GmbH, 05.05.2010&#10;http://www.presentationload.com/">
            <a:extLst>
              <a:ext uri="{FF2B5EF4-FFF2-40B4-BE49-F238E27FC236}">
                <a16:creationId xmlns:a16="http://schemas.microsoft.com/office/drawing/2014/main" id="{C89C9ADD-01F8-42AD-ADE7-0AC1E21D5087}"/>
              </a:ext>
            </a:extLst>
          </p:cNvPr>
          <p:cNvSpPr>
            <a:spLocks/>
          </p:cNvSpPr>
          <p:nvPr/>
        </p:nvSpPr>
        <p:spPr bwMode="gray">
          <a:xfrm>
            <a:off x="9618176" y="3392774"/>
            <a:ext cx="57167" cy="127241"/>
          </a:xfrm>
          <a:custGeom>
            <a:avLst/>
            <a:gdLst>
              <a:gd name="T0" fmla="*/ 2147483647 w 120"/>
              <a:gd name="T1" fmla="*/ 2147483647 h 270"/>
              <a:gd name="T2" fmla="*/ 2147483647 w 120"/>
              <a:gd name="T3" fmla="*/ 2147483647 h 270"/>
              <a:gd name="T4" fmla="*/ 2147483647 w 120"/>
              <a:gd name="T5" fmla="*/ 2147483647 h 270"/>
              <a:gd name="T6" fmla="*/ 2147483647 w 120"/>
              <a:gd name="T7" fmla="*/ 2147483647 h 270"/>
              <a:gd name="T8" fmla="*/ 2147483647 w 120"/>
              <a:gd name="T9" fmla="*/ 2147483647 h 270"/>
              <a:gd name="T10" fmla="*/ 2147483647 w 120"/>
              <a:gd name="T11" fmla="*/ 2147483647 h 270"/>
              <a:gd name="T12" fmla="*/ 2147483647 w 120"/>
              <a:gd name="T13" fmla="*/ 2147483647 h 270"/>
              <a:gd name="T14" fmla="*/ 2147483647 w 120"/>
              <a:gd name="T15" fmla="*/ 2147483647 h 270"/>
              <a:gd name="T16" fmla="*/ 2147483647 w 120"/>
              <a:gd name="T17" fmla="*/ 2147483647 h 270"/>
              <a:gd name="T18" fmla="*/ 2147483647 w 120"/>
              <a:gd name="T19" fmla="*/ 2147483647 h 270"/>
              <a:gd name="T20" fmla="*/ 2147483647 w 120"/>
              <a:gd name="T21" fmla="*/ 0 h 270"/>
              <a:gd name="T22" fmla="*/ 2147483647 w 120"/>
              <a:gd name="T23" fmla="*/ 2147483647 h 270"/>
              <a:gd name="T24" fmla="*/ 2147483647 w 120"/>
              <a:gd name="T25" fmla="*/ 2147483647 h 270"/>
              <a:gd name="T26" fmla="*/ 2147483647 w 120"/>
              <a:gd name="T27" fmla="*/ 2147483647 h 270"/>
              <a:gd name="T28" fmla="*/ 2147483647 w 120"/>
              <a:gd name="T29" fmla="*/ 2147483647 h 270"/>
              <a:gd name="T30" fmla="*/ 0 w 120"/>
              <a:gd name="T31" fmla="*/ 2147483647 h 270"/>
              <a:gd name="T32" fmla="*/ 0 w 120"/>
              <a:gd name="T33" fmla="*/ 2147483647 h 270"/>
              <a:gd name="T34" fmla="*/ 2147483647 w 120"/>
              <a:gd name="T35" fmla="*/ 2147483647 h 270"/>
              <a:gd name="T36" fmla="*/ 2147483647 w 120"/>
              <a:gd name="T37" fmla="*/ 2147483647 h 270"/>
              <a:gd name="T38" fmla="*/ 2147483647 w 120"/>
              <a:gd name="T39" fmla="*/ 2147483647 h 270"/>
              <a:gd name="T40" fmla="*/ 2147483647 w 120"/>
              <a:gd name="T41" fmla="*/ 2147483647 h 270"/>
              <a:gd name="T42" fmla="*/ 2147483647 w 120"/>
              <a:gd name="T43" fmla="*/ 2147483647 h 270"/>
              <a:gd name="T44" fmla="*/ 2147483647 w 120"/>
              <a:gd name="T45" fmla="*/ 2147483647 h 270"/>
              <a:gd name="T46" fmla="*/ 2147483647 w 120"/>
              <a:gd name="T47" fmla="*/ 2147483647 h 270"/>
              <a:gd name="T48" fmla="*/ 2147483647 w 120"/>
              <a:gd name="T49" fmla="*/ 2147483647 h 270"/>
              <a:gd name="T50" fmla="*/ 2147483647 w 120"/>
              <a:gd name="T51" fmla="*/ 2147483647 h 27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0"/>
              <a:gd name="T79" fmla="*/ 0 h 270"/>
              <a:gd name="T80" fmla="*/ 120 w 120"/>
              <a:gd name="T81" fmla="*/ 270 h 27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0" h="270">
                <a:moveTo>
                  <a:pt x="84" y="270"/>
                </a:moveTo>
                <a:lnTo>
                  <a:pt x="84" y="222"/>
                </a:lnTo>
                <a:lnTo>
                  <a:pt x="90" y="216"/>
                </a:lnTo>
                <a:lnTo>
                  <a:pt x="102" y="192"/>
                </a:lnTo>
                <a:lnTo>
                  <a:pt x="102" y="102"/>
                </a:lnTo>
                <a:lnTo>
                  <a:pt x="108" y="96"/>
                </a:lnTo>
                <a:lnTo>
                  <a:pt x="114" y="84"/>
                </a:lnTo>
                <a:lnTo>
                  <a:pt x="114" y="54"/>
                </a:lnTo>
                <a:lnTo>
                  <a:pt x="120" y="36"/>
                </a:lnTo>
                <a:lnTo>
                  <a:pt x="120" y="24"/>
                </a:lnTo>
                <a:lnTo>
                  <a:pt x="72" y="0"/>
                </a:lnTo>
                <a:lnTo>
                  <a:pt x="48" y="30"/>
                </a:lnTo>
                <a:lnTo>
                  <a:pt x="42" y="42"/>
                </a:lnTo>
                <a:lnTo>
                  <a:pt x="30" y="78"/>
                </a:lnTo>
                <a:lnTo>
                  <a:pt x="12" y="114"/>
                </a:lnTo>
                <a:lnTo>
                  <a:pt x="0" y="150"/>
                </a:lnTo>
                <a:lnTo>
                  <a:pt x="0" y="168"/>
                </a:lnTo>
                <a:lnTo>
                  <a:pt x="6" y="180"/>
                </a:lnTo>
                <a:lnTo>
                  <a:pt x="18" y="192"/>
                </a:lnTo>
                <a:lnTo>
                  <a:pt x="24" y="204"/>
                </a:lnTo>
                <a:lnTo>
                  <a:pt x="36" y="210"/>
                </a:lnTo>
                <a:lnTo>
                  <a:pt x="42" y="222"/>
                </a:lnTo>
                <a:lnTo>
                  <a:pt x="42" y="228"/>
                </a:lnTo>
                <a:lnTo>
                  <a:pt x="48" y="234"/>
                </a:lnTo>
                <a:lnTo>
                  <a:pt x="60" y="258"/>
                </a:lnTo>
                <a:lnTo>
                  <a:pt x="84" y="270"/>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6" name="Syria" descr="© INSCALE GmbH, 05.05.2010&#10;http://www.presentationload.com/">
            <a:extLst>
              <a:ext uri="{FF2B5EF4-FFF2-40B4-BE49-F238E27FC236}">
                <a16:creationId xmlns:a16="http://schemas.microsoft.com/office/drawing/2014/main" id="{9A29103C-D730-4C4F-A94F-504C3A79F682}"/>
              </a:ext>
            </a:extLst>
          </p:cNvPr>
          <p:cNvSpPr>
            <a:spLocks/>
          </p:cNvSpPr>
          <p:nvPr/>
        </p:nvSpPr>
        <p:spPr bwMode="gray">
          <a:xfrm>
            <a:off x="6820719" y="2933601"/>
            <a:ext cx="212068" cy="195473"/>
          </a:xfrm>
          <a:custGeom>
            <a:avLst/>
            <a:gdLst>
              <a:gd name="T0" fmla="*/ 2147483647 w 450"/>
              <a:gd name="T1" fmla="*/ 2147483647 h 414"/>
              <a:gd name="T2" fmla="*/ 2147483647 w 450"/>
              <a:gd name="T3" fmla="*/ 2147483647 h 414"/>
              <a:gd name="T4" fmla="*/ 2147483647 w 450"/>
              <a:gd name="T5" fmla="*/ 2147483647 h 414"/>
              <a:gd name="T6" fmla="*/ 2147483647 w 450"/>
              <a:gd name="T7" fmla="*/ 0 h 414"/>
              <a:gd name="T8" fmla="*/ 2147483647 w 450"/>
              <a:gd name="T9" fmla="*/ 2147483647 h 414"/>
              <a:gd name="T10" fmla="*/ 2147483647 w 450"/>
              <a:gd name="T11" fmla="*/ 2147483647 h 414"/>
              <a:gd name="T12" fmla="*/ 2147483647 w 450"/>
              <a:gd name="T13" fmla="*/ 2147483647 h 414"/>
              <a:gd name="T14" fmla="*/ 2147483647 w 450"/>
              <a:gd name="T15" fmla="*/ 2147483647 h 414"/>
              <a:gd name="T16" fmla="*/ 2147483647 w 450"/>
              <a:gd name="T17" fmla="*/ 2147483647 h 414"/>
              <a:gd name="T18" fmla="*/ 2147483647 w 450"/>
              <a:gd name="T19" fmla="*/ 2147483647 h 414"/>
              <a:gd name="T20" fmla="*/ 2147483647 w 450"/>
              <a:gd name="T21" fmla="*/ 2147483647 h 414"/>
              <a:gd name="T22" fmla="*/ 2147483647 w 450"/>
              <a:gd name="T23" fmla="*/ 2147483647 h 414"/>
              <a:gd name="T24" fmla="*/ 2147483647 w 450"/>
              <a:gd name="T25" fmla="*/ 2147483647 h 414"/>
              <a:gd name="T26" fmla="*/ 2147483647 w 450"/>
              <a:gd name="T27" fmla="*/ 2147483647 h 414"/>
              <a:gd name="T28" fmla="*/ 2147483647 w 450"/>
              <a:gd name="T29" fmla="*/ 2147483647 h 414"/>
              <a:gd name="T30" fmla="*/ 2147483647 w 450"/>
              <a:gd name="T31" fmla="*/ 2147483647 h 414"/>
              <a:gd name="T32" fmla="*/ 2147483647 w 450"/>
              <a:gd name="T33" fmla="*/ 2147483647 h 414"/>
              <a:gd name="T34" fmla="*/ 2147483647 w 450"/>
              <a:gd name="T35" fmla="*/ 2147483647 h 414"/>
              <a:gd name="T36" fmla="*/ 2147483647 w 450"/>
              <a:gd name="T37" fmla="*/ 2147483647 h 414"/>
              <a:gd name="T38" fmla="*/ 2147483647 w 450"/>
              <a:gd name="T39" fmla="*/ 2147483647 h 414"/>
              <a:gd name="T40" fmla="*/ 2147483647 w 450"/>
              <a:gd name="T41" fmla="*/ 2147483647 h 414"/>
              <a:gd name="T42" fmla="*/ 2147483647 w 450"/>
              <a:gd name="T43" fmla="*/ 2147483647 h 414"/>
              <a:gd name="T44" fmla="*/ 2147483647 w 450"/>
              <a:gd name="T45" fmla="*/ 2147483647 h 414"/>
              <a:gd name="T46" fmla="*/ 2147483647 w 450"/>
              <a:gd name="T47" fmla="*/ 2147483647 h 414"/>
              <a:gd name="T48" fmla="*/ 2147483647 w 450"/>
              <a:gd name="T49" fmla="*/ 2147483647 h 414"/>
              <a:gd name="T50" fmla="*/ 2147483647 w 450"/>
              <a:gd name="T51" fmla="*/ 2147483647 h 414"/>
              <a:gd name="T52" fmla="*/ 2147483647 w 450"/>
              <a:gd name="T53" fmla="*/ 2147483647 h 414"/>
              <a:gd name="T54" fmla="*/ 2147483647 w 450"/>
              <a:gd name="T55" fmla="*/ 2147483647 h 414"/>
              <a:gd name="T56" fmla="*/ 2147483647 w 450"/>
              <a:gd name="T57" fmla="*/ 2147483647 h 414"/>
              <a:gd name="T58" fmla="*/ 2147483647 w 450"/>
              <a:gd name="T59" fmla="*/ 2147483647 h 414"/>
              <a:gd name="T60" fmla="*/ 2147483647 w 450"/>
              <a:gd name="T61" fmla="*/ 2147483647 h 414"/>
              <a:gd name="T62" fmla="*/ 2147483647 w 450"/>
              <a:gd name="T63" fmla="*/ 2147483647 h 414"/>
              <a:gd name="T64" fmla="*/ 2147483647 w 450"/>
              <a:gd name="T65" fmla="*/ 2147483647 h 414"/>
              <a:gd name="T66" fmla="*/ 2147483647 w 450"/>
              <a:gd name="T67" fmla="*/ 2147483647 h 414"/>
              <a:gd name="T68" fmla="*/ 2147483647 w 450"/>
              <a:gd name="T69" fmla="*/ 2147483647 h 414"/>
              <a:gd name="T70" fmla="*/ 2147483647 w 450"/>
              <a:gd name="T71" fmla="*/ 2147483647 h 414"/>
              <a:gd name="T72" fmla="*/ 2147483647 w 450"/>
              <a:gd name="T73" fmla="*/ 2147483647 h 414"/>
              <a:gd name="T74" fmla="*/ 2147483647 w 450"/>
              <a:gd name="T75" fmla="*/ 2147483647 h 414"/>
              <a:gd name="T76" fmla="*/ 2147483647 w 450"/>
              <a:gd name="T77" fmla="*/ 2147483647 h 414"/>
              <a:gd name="T78" fmla="*/ 2147483647 w 450"/>
              <a:gd name="T79" fmla="*/ 2147483647 h 414"/>
              <a:gd name="T80" fmla="*/ 2147483647 w 450"/>
              <a:gd name="T81" fmla="*/ 2147483647 h 414"/>
              <a:gd name="T82" fmla="*/ 2147483647 w 450"/>
              <a:gd name="T83" fmla="*/ 2147483647 h 414"/>
              <a:gd name="T84" fmla="*/ 2147483647 w 450"/>
              <a:gd name="T85" fmla="*/ 2147483647 h 414"/>
              <a:gd name="T86" fmla="*/ 2147483647 w 450"/>
              <a:gd name="T87" fmla="*/ 2147483647 h 414"/>
              <a:gd name="T88" fmla="*/ 2147483647 w 450"/>
              <a:gd name="T89" fmla="*/ 2147483647 h 414"/>
              <a:gd name="T90" fmla="*/ 2147483647 w 450"/>
              <a:gd name="T91" fmla="*/ 2147483647 h 414"/>
              <a:gd name="T92" fmla="*/ 2147483647 w 450"/>
              <a:gd name="T93" fmla="*/ 2147483647 h 414"/>
              <a:gd name="T94" fmla="*/ 2147483647 w 450"/>
              <a:gd name="T95" fmla="*/ 2147483647 h 414"/>
              <a:gd name="T96" fmla="*/ 2147483647 w 450"/>
              <a:gd name="T97" fmla="*/ 2147483647 h 41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50"/>
              <a:gd name="T148" fmla="*/ 0 h 414"/>
              <a:gd name="T149" fmla="*/ 450 w 450"/>
              <a:gd name="T150" fmla="*/ 414 h 41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50" h="414">
                <a:moveTo>
                  <a:pt x="426" y="60"/>
                </a:moveTo>
                <a:lnTo>
                  <a:pt x="432" y="54"/>
                </a:lnTo>
                <a:lnTo>
                  <a:pt x="438" y="42"/>
                </a:lnTo>
                <a:lnTo>
                  <a:pt x="450" y="30"/>
                </a:lnTo>
                <a:lnTo>
                  <a:pt x="444" y="30"/>
                </a:lnTo>
                <a:lnTo>
                  <a:pt x="438" y="24"/>
                </a:lnTo>
                <a:lnTo>
                  <a:pt x="438" y="0"/>
                </a:lnTo>
                <a:lnTo>
                  <a:pt x="432" y="0"/>
                </a:lnTo>
                <a:lnTo>
                  <a:pt x="432" y="6"/>
                </a:lnTo>
                <a:lnTo>
                  <a:pt x="426" y="18"/>
                </a:lnTo>
                <a:lnTo>
                  <a:pt x="402" y="18"/>
                </a:lnTo>
                <a:lnTo>
                  <a:pt x="390" y="30"/>
                </a:lnTo>
                <a:lnTo>
                  <a:pt x="372" y="30"/>
                </a:lnTo>
                <a:lnTo>
                  <a:pt x="366" y="24"/>
                </a:lnTo>
                <a:lnTo>
                  <a:pt x="318" y="24"/>
                </a:lnTo>
                <a:lnTo>
                  <a:pt x="306" y="30"/>
                </a:lnTo>
                <a:lnTo>
                  <a:pt x="294" y="42"/>
                </a:lnTo>
                <a:lnTo>
                  <a:pt x="282" y="48"/>
                </a:lnTo>
                <a:lnTo>
                  <a:pt x="276" y="54"/>
                </a:lnTo>
                <a:lnTo>
                  <a:pt x="258" y="54"/>
                </a:lnTo>
                <a:lnTo>
                  <a:pt x="246" y="60"/>
                </a:lnTo>
                <a:lnTo>
                  <a:pt x="234" y="60"/>
                </a:lnTo>
                <a:lnTo>
                  <a:pt x="222" y="54"/>
                </a:lnTo>
                <a:lnTo>
                  <a:pt x="204" y="54"/>
                </a:lnTo>
                <a:lnTo>
                  <a:pt x="192" y="42"/>
                </a:lnTo>
                <a:lnTo>
                  <a:pt x="180" y="36"/>
                </a:lnTo>
                <a:lnTo>
                  <a:pt x="174" y="30"/>
                </a:lnTo>
                <a:lnTo>
                  <a:pt x="168" y="30"/>
                </a:lnTo>
                <a:lnTo>
                  <a:pt x="150" y="48"/>
                </a:lnTo>
                <a:lnTo>
                  <a:pt x="144" y="48"/>
                </a:lnTo>
                <a:lnTo>
                  <a:pt x="138" y="54"/>
                </a:lnTo>
                <a:lnTo>
                  <a:pt x="120" y="60"/>
                </a:lnTo>
                <a:lnTo>
                  <a:pt x="84" y="60"/>
                </a:lnTo>
                <a:lnTo>
                  <a:pt x="84" y="54"/>
                </a:lnTo>
                <a:lnTo>
                  <a:pt x="90" y="48"/>
                </a:lnTo>
                <a:lnTo>
                  <a:pt x="66" y="48"/>
                </a:lnTo>
                <a:lnTo>
                  <a:pt x="66" y="78"/>
                </a:lnTo>
                <a:lnTo>
                  <a:pt x="72" y="78"/>
                </a:lnTo>
                <a:lnTo>
                  <a:pt x="72" y="102"/>
                </a:lnTo>
                <a:lnTo>
                  <a:pt x="60" y="102"/>
                </a:lnTo>
                <a:lnTo>
                  <a:pt x="54" y="96"/>
                </a:lnTo>
                <a:lnTo>
                  <a:pt x="54" y="114"/>
                </a:lnTo>
                <a:lnTo>
                  <a:pt x="48" y="120"/>
                </a:lnTo>
                <a:lnTo>
                  <a:pt x="48" y="126"/>
                </a:lnTo>
                <a:lnTo>
                  <a:pt x="36" y="126"/>
                </a:lnTo>
                <a:lnTo>
                  <a:pt x="24" y="114"/>
                </a:lnTo>
                <a:lnTo>
                  <a:pt x="18" y="120"/>
                </a:lnTo>
                <a:lnTo>
                  <a:pt x="12" y="132"/>
                </a:lnTo>
                <a:lnTo>
                  <a:pt x="12" y="150"/>
                </a:lnTo>
                <a:lnTo>
                  <a:pt x="6" y="150"/>
                </a:lnTo>
                <a:lnTo>
                  <a:pt x="0" y="198"/>
                </a:lnTo>
                <a:lnTo>
                  <a:pt x="6" y="204"/>
                </a:lnTo>
                <a:lnTo>
                  <a:pt x="18" y="210"/>
                </a:lnTo>
                <a:lnTo>
                  <a:pt x="24" y="216"/>
                </a:lnTo>
                <a:lnTo>
                  <a:pt x="24" y="222"/>
                </a:lnTo>
                <a:lnTo>
                  <a:pt x="72" y="222"/>
                </a:lnTo>
                <a:lnTo>
                  <a:pt x="66" y="234"/>
                </a:lnTo>
                <a:lnTo>
                  <a:pt x="72" y="240"/>
                </a:lnTo>
                <a:lnTo>
                  <a:pt x="78" y="252"/>
                </a:lnTo>
                <a:lnTo>
                  <a:pt x="78" y="270"/>
                </a:lnTo>
                <a:lnTo>
                  <a:pt x="72" y="282"/>
                </a:lnTo>
                <a:lnTo>
                  <a:pt x="66" y="282"/>
                </a:lnTo>
                <a:lnTo>
                  <a:pt x="54" y="288"/>
                </a:lnTo>
                <a:lnTo>
                  <a:pt x="48" y="288"/>
                </a:lnTo>
                <a:lnTo>
                  <a:pt x="42" y="294"/>
                </a:lnTo>
                <a:lnTo>
                  <a:pt x="42" y="318"/>
                </a:lnTo>
                <a:lnTo>
                  <a:pt x="24" y="336"/>
                </a:lnTo>
                <a:lnTo>
                  <a:pt x="30" y="378"/>
                </a:lnTo>
                <a:lnTo>
                  <a:pt x="36" y="378"/>
                </a:lnTo>
                <a:lnTo>
                  <a:pt x="72" y="396"/>
                </a:lnTo>
                <a:lnTo>
                  <a:pt x="84" y="408"/>
                </a:lnTo>
                <a:lnTo>
                  <a:pt x="96" y="414"/>
                </a:lnTo>
                <a:lnTo>
                  <a:pt x="114" y="414"/>
                </a:lnTo>
                <a:lnTo>
                  <a:pt x="174" y="384"/>
                </a:lnTo>
                <a:lnTo>
                  <a:pt x="204" y="354"/>
                </a:lnTo>
                <a:lnTo>
                  <a:pt x="228" y="336"/>
                </a:lnTo>
                <a:lnTo>
                  <a:pt x="240" y="324"/>
                </a:lnTo>
                <a:lnTo>
                  <a:pt x="300" y="276"/>
                </a:lnTo>
                <a:lnTo>
                  <a:pt x="312" y="270"/>
                </a:lnTo>
                <a:lnTo>
                  <a:pt x="372" y="246"/>
                </a:lnTo>
                <a:lnTo>
                  <a:pt x="396" y="234"/>
                </a:lnTo>
                <a:lnTo>
                  <a:pt x="402" y="228"/>
                </a:lnTo>
                <a:lnTo>
                  <a:pt x="402" y="222"/>
                </a:lnTo>
                <a:lnTo>
                  <a:pt x="384" y="204"/>
                </a:lnTo>
                <a:lnTo>
                  <a:pt x="384" y="198"/>
                </a:lnTo>
                <a:lnTo>
                  <a:pt x="390" y="180"/>
                </a:lnTo>
                <a:lnTo>
                  <a:pt x="396" y="168"/>
                </a:lnTo>
                <a:lnTo>
                  <a:pt x="396" y="138"/>
                </a:lnTo>
                <a:lnTo>
                  <a:pt x="390" y="126"/>
                </a:lnTo>
                <a:lnTo>
                  <a:pt x="390" y="114"/>
                </a:lnTo>
                <a:lnTo>
                  <a:pt x="384" y="108"/>
                </a:lnTo>
                <a:lnTo>
                  <a:pt x="378" y="96"/>
                </a:lnTo>
                <a:lnTo>
                  <a:pt x="378" y="84"/>
                </a:lnTo>
                <a:lnTo>
                  <a:pt x="384" y="72"/>
                </a:lnTo>
                <a:lnTo>
                  <a:pt x="390" y="66"/>
                </a:lnTo>
                <a:lnTo>
                  <a:pt x="402" y="66"/>
                </a:lnTo>
                <a:lnTo>
                  <a:pt x="414" y="60"/>
                </a:lnTo>
                <a:lnTo>
                  <a:pt x="426" y="60"/>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7" name="Switzerland" descr="© INSCALE GmbH, 05.05.2010&#10;http://www.presentationload.com/">
            <a:extLst>
              <a:ext uri="{FF2B5EF4-FFF2-40B4-BE49-F238E27FC236}">
                <a16:creationId xmlns:a16="http://schemas.microsoft.com/office/drawing/2014/main" id="{077B58FB-F6E0-4FE7-BA1E-541F4385AC50}"/>
              </a:ext>
            </a:extLst>
          </p:cNvPr>
          <p:cNvSpPr>
            <a:spLocks/>
          </p:cNvSpPr>
          <p:nvPr/>
        </p:nvSpPr>
        <p:spPr bwMode="gray">
          <a:xfrm>
            <a:off x="5894996" y="2540813"/>
            <a:ext cx="136462" cy="75608"/>
          </a:xfrm>
          <a:custGeom>
            <a:avLst/>
            <a:gdLst>
              <a:gd name="T0" fmla="*/ 2147483647 w 288"/>
              <a:gd name="T1" fmla="*/ 2147483647 h 162"/>
              <a:gd name="T2" fmla="*/ 2147483647 w 288"/>
              <a:gd name="T3" fmla="*/ 2147483647 h 162"/>
              <a:gd name="T4" fmla="*/ 2147483647 w 288"/>
              <a:gd name="T5" fmla="*/ 2147483647 h 162"/>
              <a:gd name="T6" fmla="*/ 2147483647 w 288"/>
              <a:gd name="T7" fmla="*/ 2147483647 h 162"/>
              <a:gd name="T8" fmla="*/ 2147483647 w 288"/>
              <a:gd name="T9" fmla="*/ 2147483647 h 162"/>
              <a:gd name="T10" fmla="*/ 2147483647 w 288"/>
              <a:gd name="T11" fmla="*/ 2147483647 h 162"/>
              <a:gd name="T12" fmla="*/ 2147483647 w 288"/>
              <a:gd name="T13" fmla="*/ 2147483647 h 162"/>
              <a:gd name="T14" fmla="*/ 0 w 288"/>
              <a:gd name="T15" fmla="*/ 2147483647 h 162"/>
              <a:gd name="T16" fmla="*/ 2147483647 w 288"/>
              <a:gd name="T17" fmla="*/ 2147483647 h 162"/>
              <a:gd name="T18" fmla="*/ 2147483647 w 288"/>
              <a:gd name="T19" fmla="*/ 2147483647 h 162"/>
              <a:gd name="T20" fmla="*/ 2147483647 w 288"/>
              <a:gd name="T21" fmla="*/ 2147483647 h 162"/>
              <a:gd name="T22" fmla="*/ 2147483647 w 288"/>
              <a:gd name="T23" fmla="*/ 2147483647 h 162"/>
              <a:gd name="T24" fmla="*/ 2147483647 w 288"/>
              <a:gd name="T25" fmla="*/ 2147483647 h 162"/>
              <a:gd name="T26" fmla="*/ 2147483647 w 288"/>
              <a:gd name="T27" fmla="*/ 2147483647 h 162"/>
              <a:gd name="T28" fmla="*/ 2147483647 w 288"/>
              <a:gd name="T29" fmla="*/ 2147483647 h 162"/>
              <a:gd name="T30" fmla="*/ 2147483647 w 288"/>
              <a:gd name="T31" fmla="*/ 2147483647 h 162"/>
              <a:gd name="T32" fmla="*/ 2147483647 w 288"/>
              <a:gd name="T33" fmla="*/ 2147483647 h 162"/>
              <a:gd name="T34" fmla="*/ 2147483647 w 288"/>
              <a:gd name="T35" fmla="*/ 2147483647 h 162"/>
              <a:gd name="T36" fmla="*/ 2147483647 w 288"/>
              <a:gd name="T37" fmla="*/ 2147483647 h 162"/>
              <a:gd name="T38" fmla="*/ 2147483647 w 288"/>
              <a:gd name="T39" fmla="*/ 2147483647 h 162"/>
              <a:gd name="T40" fmla="*/ 2147483647 w 288"/>
              <a:gd name="T41" fmla="*/ 2147483647 h 162"/>
              <a:gd name="T42" fmla="*/ 2147483647 w 288"/>
              <a:gd name="T43" fmla="*/ 2147483647 h 162"/>
              <a:gd name="T44" fmla="*/ 2147483647 w 288"/>
              <a:gd name="T45" fmla="*/ 2147483647 h 162"/>
              <a:gd name="T46" fmla="*/ 2147483647 w 288"/>
              <a:gd name="T47" fmla="*/ 2147483647 h 162"/>
              <a:gd name="T48" fmla="*/ 2147483647 w 288"/>
              <a:gd name="T49" fmla="*/ 2147483647 h 162"/>
              <a:gd name="T50" fmla="*/ 2147483647 w 288"/>
              <a:gd name="T51" fmla="*/ 2147483647 h 162"/>
              <a:gd name="T52" fmla="*/ 2147483647 w 288"/>
              <a:gd name="T53" fmla="*/ 2147483647 h 162"/>
              <a:gd name="T54" fmla="*/ 2147483647 w 288"/>
              <a:gd name="T55" fmla="*/ 2147483647 h 162"/>
              <a:gd name="T56" fmla="*/ 2147483647 w 288"/>
              <a:gd name="T57" fmla="*/ 2147483647 h 162"/>
              <a:gd name="T58" fmla="*/ 2147483647 w 288"/>
              <a:gd name="T59" fmla="*/ 2147483647 h 162"/>
              <a:gd name="T60" fmla="*/ 2147483647 w 288"/>
              <a:gd name="T61" fmla="*/ 2147483647 h 162"/>
              <a:gd name="T62" fmla="*/ 2147483647 w 288"/>
              <a:gd name="T63" fmla="*/ 2147483647 h 162"/>
              <a:gd name="T64" fmla="*/ 2147483647 w 288"/>
              <a:gd name="T65" fmla="*/ 2147483647 h 162"/>
              <a:gd name="T66" fmla="*/ 2147483647 w 288"/>
              <a:gd name="T67" fmla="*/ 0 h 162"/>
              <a:gd name="T68" fmla="*/ 2147483647 w 288"/>
              <a:gd name="T69" fmla="*/ 2147483647 h 162"/>
              <a:gd name="T70" fmla="*/ 2147483647 w 288"/>
              <a:gd name="T71" fmla="*/ 2147483647 h 162"/>
              <a:gd name="T72" fmla="*/ 2147483647 w 288"/>
              <a:gd name="T73" fmla="*/ 2147483647 h 1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8"/>
              <a:gd name="T112" fmla="*/ 0 h 162"/>
              <a:gd name="T113" fmla="*/ 288 w 288"/>
              <a:gd name="T114" fmla="*/ 162 h 16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8" h="162">
                <a:moveTo>
                  <a:pt x="132" y="24"/>
                </a:moveTo>
                <a:lnTo>
                  <a:pt x="96" y="24"/>
                </a:lnTo>
                <a:lnTo>
                  <a:pt x="90" y="42"/>
                </a:lnTo>
                <a:lnTo>
                  <a:pt x="72" y="30"/>
                </a:lnTo>
                <a:lnTo>
                  <a:pt x="66" y="42"/>
                </a:lnTo>
                <a:lnTo>
                  <a:pt x="60" y="48"/>
                </a:lnTo>
                <a:lnTo>
                  <a:pt x="54" y="60"/>
                </a:lnTo>
                <a:lnTo>
                  <a:pt x="48" y="66"/>
                </a:lnTo>
                <a:lnTo>
                  <a:pt x="30" y="66"/>
                </a:lnTo>
                <a:lnTo>
                  <a:pt x="30" y="78"/>
                </a:lnTo>
                <a:lnTo>
                  <a:pt x="18" y="90"/>
                </a:lnTo>
                <a:lnTo>
                  <a:pt x="12" y="102"/>
                </a:lnTo>
                <a:lnTo>
                  <a:pt x="0" y="108"/>
                </a:lnTo>
                <a:lnTo>
                  <a:pt x="6" y="120"/>
                </a:lnTo>
                <a:lnTo>
                  <a:pt x="0" y="126"/>
                </a:lnTo>
                <a:lnTo>
                  <a:pt x="0" y="132"/>
                </a:lnTo>
                <a:lnTo>
                  <a:pt x="6" y="132"/>
                </a:lnTo>
                <a:lnTo>
                  <a:pt x="30" y="108"/>
                </a:lnTo>
                <a:lnTo>
                  <a:pt x="48" y="108"/>
                </a:lnTo>
                <a:lnTo>
                  <a:pt x="54" y="114"/>
                </a:lnTo>
                <a:lnTo>
                  <a:pt x="48" y="138"/>
                </a:lnTo>
                <a:lnTo>
                  <a:pt x="60" y="150"/>
                </a:lnTo>
                <a:lnTo>
                  <a:pt x="60" y="156"/>
                </a:lnTo>
                <a:lnTo>
                  <a:pt x="72" y="156"/>
                </a:lnTo>
                <a:lnTo>
                  <a:pt x="84" y="144"/>
                </a:lnTo>
                <a:lnTo>
                  <a:pt x="96" y="144"/>
                </a:lnTo>
                <a:lnTo>
                  <a:pt x="108" y="156"/>
                </a:lnTo>
                <a:lnTo>
                  <a:pt x="114" y="156"/>
                </a:lnTo>
                <a:lnTo>
                  <a:pt x="132" y="138"/>
                </a:lnTo>
                <a:lnTo>
                  <a:pt x="132" y="120"/>
                </a:lnTo>
                <a:lnTo>
                  <a:pt x="138" y="114"/>
                </a:lnTo>
                <a:lnTo>
                  <a:pt x="150" y="114"/>
                </a:lnTo>
                <a:lnTo>
                  <a:pt x="156" y="120"/>
                </a:lnTo>
                <a:lnTo>
                  <a:pt x="156" y="126"/>
                </a:lnTo>
                <a:lnTo>
                  <a:pt x="162" y="132"/>
                </a:lnTo>
                <a:lnTo>
                  <a:pt x="162" y="138"/>
                </a:lnTo>
                <a:lnTo>
                  <a:pt x="168" y="138"/>
                </a:lnTo>
                <a:lnTo>
                  <a:pt x="192" y="162"/>
                </a:lnTo>
                <a:lnTo>
                  <a:pt x="192" y="144"/>
                </a:lnTo>
                <a:lnTo>
                  <a:pt x="204" y="132"/>
                </a:lnTo>
                <a:lnTo>
                  <a:pt x="210" y="108"/>
                </a:lnTo>
                <a:lnTo>
                  <a:pt x="222" y="126"/>
                </a:lnTo>
                <a:lnTo>
                  <a:pt x="240" y="120"/>
                </a:lnTo>
                <a:lnTo>
                  <a:pt x="258" y="132"/>
                </a:lnTo>
                <a:lnTo>
                  <a:pt x="264" y="120"/>
                </a:lnTo>
                <a:lnTo>
                  <a:pt x="252" y="108"/>
                </a:lnTo>
                <a:lnTo>
                  <a:pt x="252" y="102"/>
                </a:lnTo>
                <a:lnTo>
                  <a:pt x="276" y="102"/>
                </a:lnTo>
                <a:lnTo>
                  <a:pt x="282" y="84"/>
                </a:lnTo>
                <a:lnTo>
                  <a:pt x="288" y="84"/>
                </a:lnTo>
                <a:lnTo>
                  <a:pt x="288" y="78"/>
                </a:lnTo>
                <a:lnTo>
                  <a:pt x="276" y="66"/>
                </a:lnTo>
                <a:lnTo>
                  <a:pt x="270" y="66"/>
                </a:lnTo>
                <a:lnTo>
                  <a:pt x="252" y="84"/>
                </a:lnTo>
                <a:lnTo>
                  <a:pt x="246" y="84"/>
                </a:lnTo>
                <a:lnTo>
                  <a:pt x="246" y="66"/>
                </a:lnTo>
                <a:lnTo>
                  <a:pt x="210" y="66"/>
                </a:lnTo>
                <a:lnTo>
                  <a:pt x="210" y="60"/>
                </a:lnTo>
                <a:lnTo>
                  <a:pt x="216" y="48"/>
                </a:lnTo>
                <a:lnTo>
                  <a:pt x="222" y="42"/>
                </a:lnTo>
                <a:lnTo>
                  <a:pt x="228" y="42"/>
                </a:lnTo>
                <a:lnTo>
                  <a:pt x="228" y="30"/>
                </a:lnTo>
                <a:lnTo>
                  <a:pt x="216" y="30"/>
                </a:lnTo>
                <a:lnTo>
                  <a:pt x="210" y="18"/>
                </a:lnTo>
                <a:lnTo>
                  <a:pt x="192" y="12"/>
                </a:lnTo>
                <a:lnTo>
                  <a:pt x="180" y="12"/>
                </a:lnTo>
                <a:lnTo>
                  <a:pt x="174" y="6"/>
                </a:lnTo>
                <a:lnTo>
                  <a:pt x="162" y="0"/>
                </a:lnTo>
                <a:lnTo>
                  <a:pt x="156" y="0"/>
                </a:lnTo>
                <a:lnTo>
                  <a:pt x="150" y="6"/>
                </a:lnTo>
                <a:lnTo>
                  <a:pt x="150" y="18"/>
                </a:lnTo>
                <a:lnTo>
                  <a:pt x="156" y="24"/>
                </a:lnTo>
                <a:lnTo>
                  <a:pt x="150" y="18"/>
                </a:lnTo>
                <a:lnTo>
                  <a:pt x="132" y="24"/>
                </a:lnTo>
                <a:close/>
              </a:path>
            </a:pathLst>
          </a:custGeom>
          <a:solidFill>
            <a:srgbClr val="FFDC8B"/>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8" name="Sweden" descr="© INSCALE GmbH, 05.05.2010&#10;http://www.presentationload.com/">
            <a:extLst>
              <a:ext uri="{FF2B5EF4-FFF2-40B4-BE49-F238E27FC236}">
                <a16:creationId xmlns:a16="http://schemas.microsoft.com/office/drawing/2014/main" id="{2A9A19B5-4E5D-442C-82F5-4B34B9642B52}"/>
              </a:ext>
            </a:extLst>
          </p:cNvPr>
          <p:cNvSpPr>
            <a:spLocks noEditPoints="1"/>
          </p:cNvSpPr>
          <p:nvPr/>
        </p:nvSpPr>
        <p:spPr bwMode="gray">
          <a:xfrm>
            <a:off x="6049899" y="1799496"/>
            <a:ext cx="326402" cy="466551"/>
          </a:xfrm>
          <a:custGeom>
            <a:avLst/>
            <a:gdLst>
              <a:gd name="T0" fmla="*/ 2147483647 w 690"/>
              <a:gd name="T1" fmla="*/ 2147483647 h 990"/>
              <a:gd name="T2" fmla="*/ 2147483647 w 690"/>
              <a:gd name="T3" fmla="*/ 2147483647 h 990"/>
              <a:gd name="T4" fmla="*/ 2147483647 w 690"/>
              <a:gd name="T5" fmla="*/ 2147483647 h 990"/>
              <a:gd name="T6" fmla="*/ 2147483647 w 690"/>
              <a:gd name="T7" fmla="*/ 2147483647 h 990"/>
              <a:gd name="T8" fmla="*/ 2147483647 w 690"/>
              <a:gd name="T9" fmla="*/ 2147483647 h 990"/>
              <a:gd name="T10" fmla="*/ 2147483647 w 690"/>
              <a:gd name="T11" fmla="*/ 2147483647 h 990"/>
              <a:gd name="T12" fmla="*/ 2147483647 w 690"/>
              <a:gd name="T13" fmla="*/ 2147483647 h 990"/>
              <a:gd name="T14" fmla="*/ 2147483647 w 690"/>
              <a:gd name="T15" fmla="*/ 2147483647 h 990"/>
              <a:gd name="T16" fmla="*/ 2147483647 w 690"/>
              <a:gd name="T17" fmla="*/ 2147483647 h 990"/>
              <a:gd name="T18" fmla="*/ 2147483647 w 690"/>
              <a:gd name="T19" fmla="*/ 2147483647 h 990"/>
              <a:gd name="T20" fmla="*/ 2147483647 w 690"/>
              <a:gd name="T21" fmla="*/ 2147483647 h 990"/>
              <a:gd name="T22" fmla="*/ 2147483647 w 690"/>
              <a:gd name="T23" fmla="*/ 2147483647 h 990"/>
              <a:gd name="T24" fmla="*/ 2147483647 w 690"/>
              <a:gd name="T25" fmla="*/ 2147483647 h 990"/>
              <a:gd name="T26" fmla="*/ 2147483647 w 690"/>
              <a:gd name="T27" fmla="*/ 2147483647 h 990"/>
              <a:gd name="T28" fmla="*/ 2147483647 w 690"/>
              <a:gd name="T29" fmla="*/ 2147483647 h 990"/>
              <a:gd name="T30" fmla="*/ 2147483647 w 690"/>
              <a:gd name="T31" fmla="*/ 2147483647 h 990"/>
              <a:gd name="T32" fmla="*/ 2147483647 w 690"/>
              <a:gd name="T33" fmla="*/ 2147483647 h 990"/>
              <a:gd name="T34" fmla="*/ 2147483647 w 690"/>
              <a:gd name="T35" fmla="*/ 2147483647 h 990"/>
              <a:gd name="T36" fmla="*/ 2147483647 w 690"/>
              <a:gd name="T37" fmla="*/ 2147483647 h 990"/>
              <a:gd name="T38" fmla="*/ 2147483647 w 690"/>
              <a:gd name="T39" fmla="*/ 2147483647 h 990"/>
              <a:gd name="T40" fmla="*/ 2147483647 w 690"/>
              <a:gd name="T41" fmla="*/ 2147483647 h 990"/>
              <a:gd name="T42" fmla="*/ 2147483647 w 690"/>
              <a:gd name="T43" fmla="*/ 2147483647 h 990"/>
              <a:gd name="T44" fmla="*/ 2147483647 w 690"/>
              <a:gd name="T45" fmla="*/ 2147483647 h 990"/>
              <a:gd name="T46" fmla="*/ 0 w 690"/>
              <a:gd name="T47" fmla="*/ 2147483647 h 990"/>
              <a:gd name="T48" fmla="*/ 2147483647 w 690"/>
              <a:gd name="T49" fmla="*/ 2147483647 h 990"/>
              <a:gd name="T50" fmla="*/ 2147483647 w 690"/>
              <a:gd name="T51" fmla="*/ 2147483647 h 990"/>
              <a:gd name="T52" fmla="*/ 2147483647 w 690"/>
              <a:gd name="T53" fmla="*/ 2147483647 h 990"/>
              <a:gd name="T54" fmla="*/ 2147483647 w 690"/>
              <a:gd name="T55" fmla="*/ 2147483647 h 990"/>
              <a:gd name="T56" fmla="*/ 2147483647 w 690"/>
              <a:gd name="T57" fmla="*/ 2147483647 h 990"/>
              <a:gd name="T58" fmla="*/ 2147483647 w 690"/>
              <a:gd name="T59" fmla="*/ 2147483647 h 990"/>
              <a:gd name="T60" fmla="*/ 2147483647 w 690"/>
              <a:gd name="T61" fmla="*/ 2147483647 h 990"/>
              <a:gd name="T62" fmla="*/ 2147483647 w 690"/>
              <a:gd name="T63" fmla="*/ 2147483647 h 990"/>
              <a:gd name="T64" fmla="*/ 2147483647 w 690"/>
              <a:gd name="T65" fmla="*/ 2147483647 h 990"/>
              <a:gd name="T66" fmla="*/ 2147483647 w 690"/>
              <a:gd name="T67" fmla="*/ 2147483647 h 990"/>
              <a:gd name="T68" fmla="*/ 2147483647 w 690"/>
              <a:gd name="T69" fmla="*/ 2147483647 h 990"/>
              <a:gd name="T70" fmla="*/ 2147483647 w 690"/>
              <a:gd name="T71" fmla="*/ 2147483647 h 990"/>
              <a:gd name="T72" fmla="*/ 2147483647 w 690"/>
              <a:gd name="T73" fmla="*/ 2147483647 h 990"/>
              <a:gd name="T74" fmla="*/ 2147483647 w 690"/>
              <a:gd name="T75" fmla="*/ 2147483647 h 990"/>
              <a:gd name="T76" fmla="*/ 2147483647 w 690"/>
              <a:gd name="T77" fmla="*/ 2147483647 h 990"/>
              <a:gd name="T78" fmla="*/ 2147483647 w 690"/>
              <a:gd name="T79" fmla="*/ 2147483647 h 990"/>
              <a:gd name="T80" fmla="*/ 2147483647 w 690"/>
              <a:gd name="T81" fmla="*/ 2147483647 h 990"/>
              <a:gd name="T82" fmla="*/ 2147483647 w 690"/>
              <a:gd name="T83" fmla="*/ 2147483647 h 990"/>
              <a:gd name="T84" fmla="*/ 2147483647 w 690"/>
              <a:gd name="T85" fmla="*/ 2147483647 h 990"/>
              <a:gd name="T86" fmla="*/ 2147483647 w 690"/>
              <a:gd name="T87" fmla="*/ 2147483647 h 990"/>
              <a:gd name="T88" fmla="*/ 2147483647 w 690"/>
              <a:gd name="T89" fmla="*/ 2147483647 h 990"/>
              <a:gd name="T90" fmla="*/ 2147483647 w 690"/>
              <a:gd name="T91" fmla="*/ 2147483647 h 990"/>
              <a:gd name="T92" fmla="*/ 2147483647 w 690"/>
              <a:gd name="T93" fmla="*/ 2147483647 h 990"/>
              <a:gd name="T94" fmla="*/ 2147483647 w 690"/>
              <a:gd name="T95" fmla="*/ 2147483647 h 990"/>
              <a:gd name="T96" fmla="*/ 2147483647 w 690"/>
              <a:gd name="T97" fmla="*/ 2147483647 h 990"/>
              <a:gd name="T98" fmla="*/ 2147483647 w 690"/>
              <a:gd name="T99" fmla="*/ 2147483647 h 990"/>
              <a:gd name="T100" fmla="*/ 2147483647 w 690"/>
              <a:gd name="T101" fmla="*/ 2147483647 h 99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90"/>
              <a:gd name="T154" fmla="*/ 0 h 990"/>
              <a:gd name="T155" fmla="*/ 690 w 690"/>
              <a:gd name="T156" fmla="*/ 990 h 99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90" h="990">
                <a:moveTo>
                  <a:pt x="678" y="204"/>
                </a:moveTo>
                <a:lnTo>
                  <a:pt x="672" y="198"/>
                </a:lnTo>
                <a:lnTo>
                  <a:pt x="660" y="192"/>
                </a:lnTo>
                <a:lnTo>
                  <a:pt x="648" y="180"/>
                </a:lnTo>
                <a:lnTo>
                  <a:pt x="648" y="174"/>
                </a:lnTo>
                <a:lnTo>
                  <a:pt x="654" y="162"/>
                </a:lnTo>
                <a:lnTo>
                  <a:pt x="660" y="156"/>
                </a:lnTo>
                <a:lnTo>
                  <a:pt x="666" y="144"/>
                </a:lnTo>
                <a:lnTo>
                  <a:pt x="642" y="132"/>
                </a:lnTo>
                <a:lnTo>
                  <a:pt x="648" y="108"/>
                </a:lnTo>
                <a:lnTo>
                  <a:pt x="636" y="102"/>
                </a:lnTo>
                <a:lnTo>
                  <a:pt x="636" y="96"/>
                </a:lnTo>
                <a:lnTo>
                  <a:pt x="642" y="90"/>
                </a:lnTo>
                <a:lnTo>
                  <a:pt x="642" y="66"/>
                </a:lnTo>
                <a:lnTo>
                  <a:pt x="636" y="66"/>
                </a:lnTo>
                <a:lnTo>
                  <a:pt x="630" y="60"/>
                </a:lnTo>
                <a:lnTo>
                  <a:pt x="618" y="60"/>
                </a:lnTo>
                <a:lnTo>
                  <a:pt x="588" y="42"/>
                </a:lnTo>
                <a:lnTo>
                  <a:pt x="552" y="42"/>
                </a:lnTo>
                <a:lnTo>
                  <a:pt x="540" y="30"/>
                </a:lnTo>
                <a:lnTo>
                  <a:pt x="534" y="30"/>
                </a:lnTo>
                <a:lnTo>
                  <a:pt x="528" y="24"/>
                </a:lnTo>
                <a:lnTo>
                  <a:pt x="516" y="24"/>
                </a:lnTo>
                <a:lnTo>
                  <a:pt x="504" y="18"/>
                </a:lnTo>
                <a:lnTo>
                  <a:pt x="498" y="12"/>
                </a:lnTo>
                <a:lnTo>
                  <a:pt x="486" y="6"/>
                </a:lnTo>
                <a:lnTo>
                  <a:pt x="456" y="0"/>
                </a:lnTo>
                <a:lnTo>
                  <a:pt x="456" y="24"/>
                </a:lnTo>
                <a:lnTo>
                  <a:pt x="444" y="24"/>
                </a:lnTo>
                <a:lnTo>
                  <a:pt x="444" y="30"/>
                </a:lnTo>
                <a:lnTo>
                  <a:pt x="456" y="42"/>
                </a:lnTo>
                <a:lnTo>
                  <a:pt x="462" y="42"/>
                </a:lnTo>
                <a:lnTo>
                  <a:pt x="456" y="48"/>
                </a:lnTo>
                <a:lnTo>
                  <a:pt x="444" y="48"/>
                </a:lnTo>
                <a:lnTo>
                  <a:pt x="438" y="42"/>
                </a:lnTo>
                <a:lnTo>
                  <a:pt x="414" y="42"/>
                </a:lnTo>
                <a:lnTo>
                  <a:pt x="390" y="36"/>
                </a:lnTo>
                <a:lnTo>
                  <a:pt x="366" y="42"/>
                </a:lnTo>
                <a:lnTo>
                  <a:pt x="366" y="30"/>
                </a:lnTo>
                <a:lnTo>
                  <a:pt x="360" y="24"/>
                </a:lnTo>
                <a:lnTo>
                  <a:pt x="348" y="36"/>
                </a:lnTo>
                <a:lnTo>
                  <a:pt x="348" y="66"/>
                </a:lnTo>
                <a:lnTo>
                  <a:pt x="342" y="72"/>
                </a:lnTo>
                <a:lnTo>
                  <a:pt x="324" y="72"/>
                </a:lnTo>
                <a:lnTo>
                  <a:pt x="282" y="78"/>
                </a:lnTo>
                <a:lnTo>
                  <a:pt x="264" y="96"/>
                </a:lnTo>
                <a:lnTo>
                  <a:pt x="252" y="102"/>
                </a:lnTo>
                <a:lnTo>
                  <a:pt x="246" y="102"/>
                </a:lnTo>
                <a:lnTo>
                  <a:pt x="246" y="114"/>
                </a:lnTo>
                <a:lnTo>
                  <a:pt x="258" y="120"/>
                </a:lnTo>
                <a:lnTo>
                  <a:pt x="264" y="126"/>
                </a:lnTo>
                <a:lnTo>
                  <a:pt x="258" y="144"/>
                </a:lnTo>
                <a:lnTo>
                  <a:pt x="252" y="144"/>
                </a:lnTo>
                <a:lnTo>
                  <a:pt x="240" y="150"/>
                </a:lnTo>
                <a:lnTo>
                  <a:pt x="234" y="156"/>
                </a:lnTo>
                <a:lnTo>
                  <a:pt x="234" y="162"/>
                </a:lnTo>
                <a:lnTo>
                  <a:pt x="228" y="168"/>
                </a:lnTo>
                <a:lnTo>
                  <a:pt x="210" y="168"/>
                </a:lnTo>
                <a:lnTo>
                  <a:pt x="216" y="174"/>
                </a:lnTo>
                <a:lnTo>
                  <a:pt x="216" y="180"/>
                </a:lnTo>
                <a:lnTo>
                  <a:pt x="222" y="186"/>
                </a:lnTo>
                <a:lnTo>
                  <a:pt x="222" y="192"/>
                </a:lnTo>
                <a:lnTo>
                  <a:pt x="216" y="192"/>
                </a:lnTo>
                <a:lnTo>
                  <a:pt x="210" y="198"/>
                </a:lnTo>
                <a:lnTo>
                  <a:pt x="204" y="198"/>
                </a:lnTo>
                <a:lnTo>
                  <a:pt x="192" y="204"/>
                </a:lnTo>
                <a:lnTo>
                  <a:pt x="174" y="192"/>
                </a:lnTo>
                <a:lnTo>
                  <a:pt x="174" y="228"/>
                </a:lnTo>
                <a:lnTo>
                  <a:pt x="168" y="270"/>
                </a:lnTo>
                <a:lnTo>
                  <a:pt x="138" y="300"/>
                </a:lnTo>
                <a:lnTo>
                  <a:pt x="132" y="300"/>
                </a:lnTo>
                <a:lnTo>
                  <a:pt x="120" y="306"/>
                </a:lnTo>
                <a:lnTo>
                  <a:pt x="132" y="312"/>
                </a:lnTo>
                <a:lnTo>
                  <a:pt x="150" y="330"/>
                </a:lnTo>
                <a:lnTo>
                  <a:pt x="150" y="336"/>
                </a:lnTo>
                <a:lnTo>
                  <a:pt x="144" y="342"/>
                </a:lnTo>
                <a:lnTo>
                  <a:pt x="102" y="342"/>
                </a:lnTo>
                <a:lnTo>
                  <a:pt x="90" y="348"/>
                </a:lnTo>
                <a:lnTo>
                  <a:pt x="84" y="354"/>
                </a:lnTo>
                <a:lnTo>
                  <a:pt x="72" y="360"/>
                </a:lnTo>
                <a:lnTo>
                  <a:pt x="30" y="402"/>
                </a:lnTo>
                <a:lnTo>
                  <a:pt x="36" y="408"/>
                </a:lnTo>
                <a:lnTo>
                  <a:pt x="42" y="408"/>
                </a:lnTo>
                <a:lnTo>
                  <a:pt x="48" y="414"/>
                </a:lnTo>
                <a:lnTo>
                  <a:pt x="48" y="420"/>
                </a:lnTo>
                <a:lnTo>
                  <a:pt x="42" y="426"/>
                </a:lnTo>
                <a:lnTo>
                  <a:pt x="36" y="426"/>
                </a:lnTo>
                <a:lnTo>
                  <a:pt x="30" y="432"/>
                </a:lnTo>
                <a:lnTo>
                  <a:pt x="30" y="444"/>
                </a:lnTo>
                <a:lnTo>
                  <a:pt x="54" y="468"/>
                </a:lnTo>
                <a:lnTo>
                  <a:pt x="54" y="480"/>
                </a:lnTo>
                <a:lnTo>
                  <a:pt x="48" y="492"/>
                </a:lnTo>
                <a:lnTo>
                  <a:pt x="48" y="510"/>
                </a:lnTo>
                <a:lnTo>
                  <a:pt x="60" y="522"/>
                </a:lnTo>
                <a:lnTo>
                  <a:pt x="66" y="522"/>
                </a:lnTo>
                <a:lnTo>
                  <a:pt x="84" y="540"/>
                </a:lnTo>
                <a:lnTo>
                  <a:pt x="84" y="552"/>
                </a:lnTo>
                <a:lnTo>
                  <a:pt x="72" y="564"/>
                </a:lnTo>
                <a:lnTo>
                  <a:pt x="48" y="570"/>
                </a:lnTo>
                <a:lnTo>
                  <a:pt x="54" y="576"/>
                </a:lnTo>
                <a:lnTo>
                  <a:pt x="60" y="588"/>
                </a:lnTo>
                <a:lnTo>
                  <a:pt x="60" y="594"/>
                </a:lnTo>
                <a:lnTo>
                  <a:pt x="66" y="600"/>
                </a:lnTo>
                <a:lnTo>
                  <a:pt x="66" y="606"/>
                </a:lnTo>
                <a:lnTo>
                  <a:pt x="72" y="618"/>
                </a:lnTo>
                <a:lnTo>
                  <a:pt x="66" y="618"/>
                </a:lnTo>
                <a:lnTo>
                  <a:pt x="66" y="642"/>
                </a:lnTo>
                <a:lnTo>
                  <a:pt x="60" y="648"/>
                </a:lnTo>
                <a:lnTo>
                  <a:pt x="24" y="648"/>
                </a:lnTo>
                <a:lnTo>
                  <a:pt x="30" y="660"/>
                </a:lnTo>
                <a:lnTo>
                  <a:pt x="30" y="666"/>
                </a:lnTo>
                <a:lnTo>
                  <a:pt x="24" y="666"/>
                </a:lnTo>
                <a:lnTo>
                  <a:pt x="18" y="672"/>
                </a:lnTo>
                <a:lnTo>
                  <a:pt x="18" y="678"/>
                </a:lnTo>
                <a:lnTo>
                  <a:pt x="30" y="690"/>
                </a:lnTo>
                <a:lnTo>
                  <a:pt x="30" y="708"/>
                </a:lnTo>
                <a:lnTo>
                  <a:pt x="24" y="714"/>
                </a:lnTo>
                <a:lnTo>
                  <a:pt x="18" y="726"/>
                </a:lnTo>
                <a:lnTo>
                  <a:pt x="0" y="708"/>
                </a:lnTo>
                <a:lnTo>
                  <a:pt x="0" y="768"/>
                </a:lnTo>
                <a:lnTo>
                  <a:pt x="6" y="762"/>
                </a:lnTo>
                <a:lnTo>
                  <a:pt x="24" y="762"/>
                </a:lnTo>
                <a:lnTo>
                  <a:pt x="36" y="774"/>
                </a:lnTo>
                <a:lnTo>
                  <a:pt x="36" y="780"/>
                </a:lnTo>
                <a:lnTo>
                  <a:pt x="30" y="780"/>
                </a:lnTo>
                <a:lnTo>
                  <a:pt x="30" y="774"/>
                </a:lnTo>
                <a:lnTo>
                  <a:pt x="24" y="774"/>
                </a:lnTo>
                <a:lnTo>
                  <a:pt x="24" y="834"/>
                </a:lnTo>
                <a:lnTo>
                  <a:pt x="30" y="840"/>
                </a:lnTo>
                <a:lnTo>
                  <a:pt x="36" y="840"/>
                </a:lnTo>
                <a:lnTo>
                  <a:pt x="48" y="846"/>
                </a:lnTo>
                <a:lnTo>
                  <a:pt x="54" y="858"/>
                </a:lnTo>
                <a:lnTo>
                  <a:pt x="60" y="864"/>
                </a:lnTo>
                <a:lnTo>
                  <a:pt x="66" y="876"/>
                </a:lnTo>
                <a:lnTo>
                  <a:pt x="90" y="900"/>
                </a:lnTo>
                <a:lnTo>
                  <a:pt x="96" y="900"/>
                </a:lnTo>
                <a:lnTo>
                  <a:pt x="96" y="912"/>
                </a:lnTo>
                <a:lnTo>
                  <a:pt x="78" y="912"/>
                </a:lnTo>
                <a:lnTo>
                  <a:pt x="78" y="942"/>
                </a:lnTo>
                <a:lnTo>
                  <a:pt x="90" y="954"/>
                </a:lnTo>
                <a:lnTo>
                  <a:pt x="102" y="960"/>
                </a:lnTo>
                <a:lnTo>
                  <a:pt x="96" y="966"/>
                </a:lnTo>
                <a:lnTo>
                  <a:pt x="96" y="984"/>
                </a:lnTo>
                <a:lnTo>
                  <a:pt x="102" y="984"/>
                </a:lnTo>
                <a:lnTo>
                  <a:pt x="108" y="990"/>
                </a:lnTo>
                <a:lnTo>
                  <a:pt x="174" y="990"/>
                </a:lnTo>
                <a:lnTo>
                  <a:pt x="180" y="984"/>
                </a:lnTo>
                <a:lnTo>
                  <a:pt x="180" y="948"/>
                </a:lnTo>
                <a:lnTo>
                  <a:pt x="198" y="942"/>
                </a:lnTo>
                <a:lnTo>
                  <a:pt x="198" y="924"/>
                </a:lnTo>
                <a:lnTo>
                  <a:pt x="264" y="930"/>
                </a:lnTo>
                <a:lnTo>
                  <a:pt x="276" y="936"/>
                </a:lnTo>
                <a:lnTo>
                  <a:pt x="300" y="876"/>
                </a:lnTo>
                <a:lnTo>
                  <a:pt x="300" y="864"/>
                </a:lnTo>
                <a:lnTo>
                  <a:pt x="306" y="852"/>
                </a:lnTo>
                <a:lnTo>
                  <a:pt x="306" y="816"/>
                </a:lnTo>
                <a:lnTo>
                  <a:pt x="300" y="810"/>
                </a:lnTo>
                <a:lnTo>
                  <a:pt x="294" y="798"/>
                </a:lnTo>
                <a:lnTo>
                  <a:pt x="312" y="798"/>
                </a:lnTo>
                <a:lnTo>
                  <a:pt x="324" y="786"/>
                </a:lnTo>
                <a:lnTo>
                  <a:pt x="324" y="780"/>
                </a:lnTo>
                <a:lnTo>
                  <a:pt x="306" y="762"/>
                </a:lnTo>
                <a:lnTo>
                  <a:pt x="294" y="762"/>
                </a:lnTo>
                <a:lnTo>
                  <a:pt x="312" y="756"/>
                </a:lnTo>
                <a:lnTo>
                  <a:pt x="300" y="750"/>
                </a:lnTo>
                <a:lnTo>
                  <a:pt x="324" y="750"/>
                </a:lnTo>
                <a:lnTo>
                  <a:pt x="336" y="744"/>
                </a:lnTo>
                <a:lnTo>
                  <a:pt x="348" y="744"/>
                </a:lnTo>
                <a:lnTo>
                  <a:pt x="354" y="738"/>
                </a:lnTo>
                <a:lnTo>
                  <a:pt x="360" y="726"/>
                </a:lnTo>
                <a:lnTo>
                  <a:pt x="360" y="714"/>
                </a:lnTo>
                <a:lnTo>
                  <a:pt x="366" y="708"/>
                </a:lnTo>
                <a:lnTo>
                  <a:pt x="384" y="726"/>
                </a:lnTo>
                <a:lnTo>
                  <a:pt x="390" y="726"/>
                </a:lnTo>
                <a:lnTo>
                  <a:pt x="396" y="720"/>
                </a:lnTo>
                <a:lnTo>
                  <a:pt x="408" y="696"/>
                </a:lnTo>
                <a:lnTo>
                  <a:pt x="402" y="690"/>
                </a:lnTo>
                <a:lnTo>
                  <a:pt x="402" y="684"/>
                </a:lnTo>
                <a:lnTo>
                  <a:pt x="414" y="684"/>
                </a:lnTo>
                <a:lnTo>
                  <a:pt x="420" y="678"/>
                </a:lnTo>
                <a:lnTo>
                  <a:pt x="432" y="672"/>
                </a:lnTo>
                <a:lnTo>
                  <a:pt x="432" y="660"/>
                </a:lnTo>
                <a:lnTo>
                  <a:pt x="420" y="636"/>
                </a:lnTo>
                <a:lnTo>
                  <a:pt x="408" y="630"/>
                </a:lnTo>
                <a:lnTo>
                  <a:pt x="408" y="618"/>
                </a:lnTo>
                <a:lnTo>
                  <a:pt x="372" y="600"/>
                </a:lnTo>
                <a:lnTo>
                  <a:pt x="360" y="606"/>
                </a:lnTo>
                <a:lnTo>
                  <a:pt x="354" y="606"/>
                </a:lnTo>
                <a:lnTo>
                  <a:pt x="342" y="600"/>
                </a:lnTo>
                <a:lnTo>
                  <a:pt x="330" y="576"/>
                </a:lnTo>
                <a:lnTo>
                  <a:pt x="330" y="558"/>
                </a:lnTo>
                <a:lnTo>
                  <a:pt x="324" y="546"/>
                </a:lnTo>
                <a:lnTo>
                  <a:pt x="324" y="528"/>
                </a:lnTo>
                <a:lnTo>
                  <a:pt x="336" y="516"/>
                </a:lnTo>
                <a:lnTo>
                  <a:pt x="342" y="504"/>
                </a:lnTo>
                <a:lnTo>
                  <a:pt x="342" y="486"/>
                </a:lnTo>
                <a:lnTo>
                  <a:pt x="336" y="474"/>
                </a:lnTo>
                <a:lnTo>
                  <a:pt x="330" y="468"/>
                </a:lnTo>
                <a:lnTo>
                  <a:pt x="330" y="462"/>
                </a:lnTo>
                <a:lnTo>
                  <a:pt x="348" y="462"/>
                </a:lnTo>
                <a:lnTo>
                  <a:pt x="354" y="456"/>
                </a:lnTo>
                <a:lnTo>
                  <a:pt x="354" y="438"/>
                </a:lnTo>
                <a:lnTo>
                  <a:pt x="348" y="426"/>
                </a:lnTo>
                <a:lnTo>
                  <a:pt x="354" y="432"/>
                </a:lnTo>
                <a:lnTo>
                  <a:pt x="378" y="432"/>
                </a:lnTo>
                <a:lnTo>
                  <a:pt x="384" y="426"/>
                </a:lnTo>
                <a:lnTo>
                  <a:pt x="396" y="420"/>
                </a:lnTo>
                <a:lnTo>
                  <a:pt x="408" y="408"/>
                </a:lnTo>
                <a:lnTo>
                  <a:pt x="438" y="414"/>
                </a:lnTo>
                <a:lnTo>
                  <a:pt x="450" y="390"/>
                </a:lnTo>
                <a:lnTo>
                  <a:pt x="480" y="390"/>
                </a:lnTo>
                <a:lnTo>
                  <a:pt x="498" y="384"/>
                </a:lnTo>
                <a:lnTo>
                  <a:pt x="510" y="378"/>
                </a:lnTo>
                <a:lnTo>
                  <a:pt x="522" y="354"/>
                </a:lnTo>
                <a:lnTo>
                  <a:pt x="540" y="336"/>
                </a:lnTo>
                <a:lnTo>
                  <a:pt x="546" y="324"/>
                </a:lnTo>
                <a:lnTo>
                  <a:pt x="528" y="300"/>
                </a:lnTo>
                <a:lnTo>
                  <a:pt x="558" y="264"/>
                </a:lnTo>
                <a:lnTo>
                  <a:pt x="540" y="246"/>
                </a:lnTo>
                <a:lnTo>
                  <a:pt x="576" y="234"/>
                </a:lnTo>
                <a:lnTo>
                  <a:pt x="594" y="216"/>
                </a:lnTo>
                <a:lnTo>
                  <a:pt x="672" y="222"/>
                </a:lnTo>
                <a:lnTo>
                  <a:pt x="684" y="240"/>
                </a:lnTo>
                <a:lnTo>
                  <a:pt x="690" y="240"/>
                </a:lnTo>
                <a:lnTo>
                  <a:pt x="678" y="204"/>
                </a:lnTo>
                <a:close/>
                <a:moveTo>
                  <a:pt x="390" y="828"/>
                </a:moveTo>
                <a:lnTo>
                  <a:pt x="390" y="840"/>
                </a:lnTo>
                <a:lnTo>
                  <a:pt x="396" y="852"/>
                </a:lnTo>
                <a:lnTo>
                  <a:pt x="396" y="864"/>
                </a:lnTo>
                <a:lnTo>
                  <a:pt x="402" y="870"/>
                </a:lnTo>
                <a:lnTo>
                  <a:pt x="402" y="876"/>
                </a:lnTo>
                <a:lnTo>
                  <a:pt x="414" y="852"/>
                </a:lnTo>
                <a:lnTo>
                  <a:pt x="426" y="852"/>
                </a:lnTo>
                <a:lnTo>
                  <a:pt x="432" y="846"/>
                </a:lnTo>
                <a:lnTo>
                  <a:pt x="438" y="834"/>
                </a:lnTo>
                <a:lnTo>
                  <a:pt x="438" y="822"/>
                </a:lnTo>
                <a:lnTo>
                  <a:pt x="432" y="816"/>
                </a:lnTo>
                <a:lnTo>
                  <a:pt x="450" y="798"/>
                </a:lnTo>
                <a:lnTo>
                  <a:pt x="444" y="798"/>
                </a:lnTo>
                <a:lnTo>
                  <a:pt x="438" y="804"/>
                </a:lnTo>
                <a:lnTo>
                  <a:pt x="420" y="804"/>
                </a:lnTo>
                <a:lnTo>
                  <a:pt x="408" y="810"/>
                </a:lnTo>
                <a:lnTo>
                  <a:pt x="390" y="828"/>
                </a:lnTo>
                <a:close/>
                <a:moveTo>
                  <a:pt x="300" y="900"/>
                </a:moveTo>
                <a:lnTo>
                  <a:pt x="300" y="912"/>
                </a:lnTo>
                <a:lnTo>
                  <a:pt x="294" y="924"/>
                </a:lnTo>
                <a:lnTo>
                  <a:pt x="300" y="918"/>
                </a:lnTo>
                <a:lnTo>
                  <a:pt x="312" y="912"/>
                </a:lnTo>
                <a:lnTo>
                  <a:pt x="318" y="900"/>
                </a:lnTo>
                <a:lnTo>
                  <a:pt x="318" y="894"/>
                </a:lnTo>
                <a:lnTo>
                  <a:pt x="324" y="888"/>
                </a:lnTo>
                <a:lnTo>
                  <a:pt x="324" y="882"/>
                </a:lnTo>
                <a:lnTo>
                  <a:pt x="342" y="858"/>
                </a:lnTo>
                <a:lnTo>
                  <a:pt x="336" y="840"/>
                </a:lnTo>
                <a:lnTo>
                  <a:pt x="330" y="852"/>
                </a:lnTo>
                <a:lnTo>
                  <a:pt x="312" y="870"/>
                </a:lnTo>
                <a:lnTo>
                  <a:pt x="300" y="894"/>
                </a:lnTo>
                <a:lnTo>
                  <a:pt x="300" y="900"/>
                </a:lnTo>
                <a:close/>
              </a:path>
            </a:pathLst>
          </a:custGeom>
          <a:solidFill>
            <a:srgbClr val="FFDC8B"/>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9" name="Swaziland" descr="© INSCALE GmbH, 05.05.2010&#10;http://www.presentationload.com/">
            <a:extLst>
              <a:ext uri="{FF2B5EF4-FFF2-40B4-BE49-F238E27FC236}">
                <a16:creationId xmlns:a16="http://schemas.microsoft.com/office/drawing/2014/main" id="{370B2413-B7DC-452D-AFAC-A2D56B6F1C8D}"/>
              </a:ext>
            </a:extLst>
          </p:cNvPr>
          <p:cNvSpPr>
            <a:spLocks/>
          </p:cNvSpPr>
          <p:nvPr/>
        </p:nvSpPr>
        <p:spPr bwMode="gray">
          <a:xfrm>
            <a:off x="6693478" y="5332738"/>
            <a:ext cx="47946" cy="62699"/>
          </a:xfrm>
          <a:custGeom>
            <a:avLst/>
            <a:gdLst>
              <a:gd name="T0" fmla="*/ 2147483647 w 102"/>
              <a:gd name="T1" fmla="*/ 2147483647 h 132"/>
              <a:gd name="T2" fmla="*/ 2147483647 w 102"/>
              <a:gd name="T3" fmla="*/ 2147483647 h 132"/>
              <a:gd name="T4" fmla="*/ 2147483647 w 102"/>
              <a:gd name="T5" fmla="*/ 2147483647 h 132"/>
              <a:gd name="T6" fmla="*/ 2147483647 w 102"/>
              <a:gd name="T7" fmla="*/ 2147483647 h 132"/>
              <a:gd name="T8" fmla="*/ 2147483647 w 102"/>
              <a:gd name="T9" fmla="*/ 2147483647 h 132"/>
              <a:gd name="T10" fmla="*/ 2147483647 w 102"/>
              <a:gd name="T11" fmla="*/ 0 h 132"/>
              <a:gd name="T12" fmla="*/ 2147483647 w 102"/>
              <a:gd name="T13" fmla="*/ 0 h 132"/>
              <a:gd name="T14" fmla="*/ 2147483647 w 102"/>
              <a:gd name="T15" fmla="*/ 2147483647 h 132"/>
              <a:gd name="T16" fmla="*/ 2147483647 w 102"/>
              <a:gd name="T17" fmla="*/ 2147483647 h 132"/>
              <a:gd name="T18" fmla="*/ 2147483647 w 102"/>
              <a:gd name="T19" fmla="*/ 2147483647 h 132"/>
              <a:gd name="T20" fmla="*/ 2147483647 w 102"/>
              <a:gd name="T21" fmla="*/ 2147483647 h 132"/>
              <a:gd name="T22" fmla="*/ 0 w 102"/>
              <a:gd name="T23" fmla="*/ 2147483647 h 132"/>
              <a:gd name="T24" fmla="*/ 0 w 102"/>
              <a:gd name="T25" fmla="*/ 2147483647 h 132"/>
              <a:gd name="T26" fmla="*/ 2147483647 w 102"/>
              <a:gd name="T27" fmla="*/ 2147483647 h 132"/>
              <a:gd name="T28" fmla="*/ 2147483647 w 102"/>
              <a:gd name="T29" fmla="*/ 2147483647 h 132"/>
              <a:gd name="T30" fmla="*/ 2147483647 w 102"/>
              <a:gd name="T31" fmla="*/ 2147483647 h 132"/>
              <a:gd name="T32" fmla="*/ 2147483647 w 102"/>
              <a:gd name="T33" fmla="*/ 2147483647 h 132"/>
              <a:gd name="T34" fmla="*/ 2147483647 w 102"/>
              <a:gd name="T35" fmla="*/ 2147483647 h 132"/>
              <a:gd name="T36" fmla="*/ 2147483647 w 102"/>
              <a:gd name="T37" fmla="*/ 2147483647 h 132"/>
              <a:gd name="T38" fmla="*/ 2147483647 w 102"/>
              <a:gd name="T39" fmla="*/ 2147483647 h 132"/>
              <a:gd name="T40" fmla="*/ 2147483647 w 102"/>
              <a:gd name="T41" fmla="*/ 2147483647 h 132"/>
              <a:gd name="T42" fmla="*/ 2147483647 w 102"/>
              <a:gd name="T43" fmla="*/ 2147483647 h 132"/>
              <a:gd name="T44" fmla="*/ 2147483647 w 102"/>
              <a:gd name="T45" fmla="*/ 2147483647 h 132"/>
              <a:gd name="T46" fmla="*/ 2147483647 w 102"/>
              <a:gd name="T47" fmla="*/ 2147483647 h 132"/>
              <a:gd name="T48" fmla="*/ 2147483647 w 102"/>
              <a:gd name="T49" fmla="*/ 2147483647 h 1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2"/>
              <a:gd name="T76" fmla="*/ 0 h 132"/>
              <a:gd name="T77" fmla="*/ 102 w 102"/>
              <a:gd name="T78" fmla="*/ 132 h 1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2" h="132">
                <a:moveTo>
                  <a:pt x="84" y="54"/>
                </a:moveTo>
                <a:lnTo>
                  <a:pt x="84" y="30"/>
                </a:lnTo>
                <a:lnTo>
                  <a:pt x="90" y="18"/>
                </a:lnTo>
                <a:lnTo>
                  <a:pt x="66" y="18"/>
                </a:lnTo>
                <a:lnTo>
                  <a:pt x="54" y="6"/>
                </a:lnTo>
                <a:lnTo>
                  <a:pt x="42" y="0"/>
                </a:lnTo>
                <a:lnTo>
                  <a:pt x="36" y="0"/>
                </a:lnTo>
                <a:lnTo>
                  <a:pt x="24" y="12"/>
                </a:lnTo>
                <a:lnTo>
                  <a:pt x="18" y="24"/>
                </a:lnTo>
                <a:lnTo>
                  <a:pt x="18" y="36"/>
                </a:lnTo>
                <a:lnTo>
                  <a:pt x="6" y="48"/>
                </a:lnTo>
                <a:lnTo>
                  <a:pt x="0" y="60"/>
                </a:lnTo>
                <a:lnTo>
                  <a:pt x="0" y="84"/>
                </a:lnTo>
                <a:lnTo>
                  <a:pt x="12" y="108"/>
                </a:lnTo>
                <a:lnTo>
                  <a:pt x="24" y="114"/>
                </a:lnTo>
                <a:lnTo>
                  <a:pt x="36" y="126"/>
                </a:lnTo>
                <a:lnTo>
                  <a:pt x="54" y="126"/>
                </a:lnTo>
                <a:lnTo>
                  <a:pt x="66" y="132"/>
                </a:lnTo>
                <a:lnTo>
                  <a:pt x="78" y="132"/>
                </a:lnTo>
                <a:lnTo>
                  <a:pt x="90" y="90"/>
                </a:lnTo>
                <a:lnTo>
                  <a:pt x="96" y="90"/>
                </a:lnTo>
                <a:lnTo>
                  <a:pt x="102" y="84"/>
                </a:lnTo>
                <a:lnTo>
                  <a:pt x="96" y="60"/>
                </a:lnTo>
                <a:lnTo>
                  <a:pt x="90" y="60"/>
                </a:lnTo>
                <a:lnTo>
                  <a:pt x="84" y="54"/>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0" name="Suriname" descr="© INSCALE GmbH, 05.05.2010&#10;http://www.presentationload.com/">
            <a:extLst>
              <a:ext uri="{FF2B5EF4-FFF2-40B4-BE49-F238E27FC236}">
                <a16:creationId xmlns:a16="http://schemas.microsoft.com/office/drawing/2014/main" id="{7E19A49F-AD2B-4A8E-BEDA-1292A679CC87}"/>
              </a:ext>
            </a:extLst>
          </p:cNvPr>
          <p:cNvSpPr>
            <a:spLocks/>
          </p:cNvSpPr>
          <p:nvPr/>
        </p:nvSpPr>
        <p:spPr bwMode="gray">
          <a:xfrm>
            <a:off x="3730056" y="4128559"/>
            <a:ext cx="138307" cy="158591"/>
          </a:xfrm>
          <a:custGeom>
            <a:avLst/>
            <a:gdLst>
              <a:gd name="T0" fmla="*/ 2147483647 w 294"/>
              <a:gd name="T1" fmla="*/ 2147483647 h 336"/>
              <a:gd name="T2" fmla="*/ 2147483647 w 294"/>
              <a:gd name="T3" fmla="*/ 2147483647 h 336"/>
              <a:gd name="T4" fmla="*/ 2147483647 w 294"/>
              <a:gd name="T5" fmla="*/ 2147483647 h 336"/>
              <a:gd name="T6" fmla="*/ 0 w 294"/>
              <a:gd name="T7" fmla="*/ 2147483647 h 336"/>
              <a:gd name="T8" fmla="*/ 2147483647 w 294"/>
              <a:gd name="T9" fmla="*/ 2147483647 h 336"/>
              <a:gd name="T10" fmla="*/ 2147483647 w 294"/>
              <a:gd name="T11" fmla="*/ 2147483647 h 336"/>
              <a:gd name="T12" fmla="*/ 2147483647 w 294"/>
              <a:gd name="T13" fmla="*/ 2147483647 h 336"/>
              <a:gd name="T14" fmla="*/ 2147483647 w 294"/>
              <a:gd name="T15" fmla="*/ 2147483647 h 336"/>
              <a:gd name="T16" fmla="*/ 2147483647 w 294"/>
              <a:gd name="T17" fmla="*/ 2147483647 h 336"/>
              <a:gd name="T18" fmla="*/ 2147483647 w 294"/>
              <a:gd name="T19" fmla="*/ 2147483647 h 336"/>
              <a:gd name="T20" fmla="*/ 2147483647 w 294"/>
              <a:gd name="T21" fmla="*/ 2147483647 h 336"/>
              <a:gd name="T22" fmla="*/ 2147483647 w 294"/>
              <a:gd name="T23" fmla="*/ 2147483647 h 336"/>
              <a:gd name="T24" fmla="*/ 2147483647 w 294"/>
              <a:gd name="T25" fmla="*/ 2147483647 h 336"/>
              <a:gd name="T26" fmla="*/ 2147483647 w 294"/>
              <a:gd name="T27" fmla="*/ 2147483647 h 336"/>
              <a:gd name="T28" fmla="*/ 2147483647 w 294"/>
              <a:gd name="T29" fmla="*/ 2147483647 h 336"/>
              <a:gd name="T30" fmla="*/ 2147483647 w 294"/>
              <a:gd name="T31" fmla="*/ 2147483647 h 336"/>
              <a:gd name="T32" fmla="*/ 2147483647 w 294"/>
              <a:gd name="T33" fmla="*/ 2147483647 h 336"/>
              <a:gd name="T34" fmla="*/ 2147483647 w 294"/>
              <a:gd name="T35" fmla="*/ 2147483647 h 336"/>
              <a:gd name="T36" fmla="*/ 2147483647 w 294"/>
              <a:gd name="T37" fmla="*/ 2147483647 h 336"/>
              <a:gd name="T38" fmla="*/ 2147483647 w 294"/>
              <a:gd name="T39" fmla="*/ 2147483647 h 336"/>
              <a:gd name="T40" fmla="*/ 2147483647 w 294"/>
              <a:gd name="T41" fmla="*/ 2147483647 h 336"/>
              <a:gd name="T42" fmla="*/ 2147483647 w 294"/>
              <a:gd name="T43" fmla="*/ 2147483647 h 336"/>
              <a:gd name="T44" fmla="*/ 2147483647 w 294"/>
              <a:gd name="T45" fmla="*/ 2147483647 h 336"/>
              <a:gd name="T46" fmla="*/ 2147483647 w 294"/>
              <a:gd name="T47" fmla="*/ 2147483647 h 336"/>
              <a:gd name="T48" fmla="*/ 2147483647 w 294"/>
              <a:gd name="T49" fmla="*/ 2147483647 h 336"/>
              <a:gd name="T50" fmla="*/ 2147483647 w 294"/>
              <a:gd name="T51" fmla="*/ 2147483647 h 336"/>
              <a:gd name="T52" fmla="*/ 2147483647 w 294"/>
              <a:gd name="T53" fmla="*/ 2147483647 h 336"/>
              <a:gd name="T54" fmla="*/ 2147483647 w 294"/>
              <a:gd name="T55" fmla="*/ 2147483647 h 336"/>
              <a:gd name="T56" fmla="*/ 2147483647 w 294"/>
              <a:gd name="T57" fmla="*/ 2147483647 h 336"/>
              <a:gd name="T58" fmla="*/ 2147483647 w 294"/>
              <a:gd name="T59" fmla="*/ 2147483647 h 336"/>
              <a:gd name="T60" fmla="*/ 2147483647 w 294"/>
              <a:gd name="T61" fmla="*/ 2147483647 h 336"/>
              <a:gd name="T62" fmla="*/ 2147483647 w 294"/>
              <a:gd name="T63" fmla="*/ 2147483647 h 336"/>
              <a:gd name="T64" fmla="*/ 2147483647 w 294"/>
              <a:gd name="T65" fmla="*/ 2147483647 h 336"/>
              <a:gd name="T66" fmla="*/ 2147483647 w 294"/>
              <a:gd name="T67" fmla="*/ 2147483647 h 336"/>
              <a:gd name="T68" fmla="*/ 2147483647 w 294"/>
              <a:gd name="T69" fmla="*/ 2147483647 h 336"/>
              <a:gd name="T70" fmla="*/ 2147483647 w 294"/>
              <a:gd name="T71" fmla="*/ 0 h 336"/>
              <a:gd name="T72" fmla="*/ 2147483647 w 294"/>
              <a:gd name="T73" fmla="*/ 2147483647 h 336"/>
              <a:gd name="T74" fmla="*/ 2147483647 w 294"/>
              <a:gd name="T75" fmla="*/ 2147483647 h 336"/>
              <a:gd name="T76" fmla="*/ 2147483647 w 294"/>
              <a:gd name="T77" fmla="*/ 2147483647 h 336"/>
              <a:gd name="T78" fmla="*/ 2147483647 w 294"/>
              <a:gd name="T79" fmla="*/ 2147483647 h 336"/>
              <a:gd name="T80" fmla="*/ 2147483647 w 294"/>
              <a:gd name="T81" fmla="*/ 2147483647 h 336"/>
              <a:gd name="T82" fmla="*/ 2147483647 w 294"/>
              <a:gd name="T83" fmla="*/ 2147483647 h 3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94"/>
              <a:gd name="T127" fmla="*/ 0 h 336"/>
              <a:gd name="T128" fmla="*/ 294 w 294"/>
              <a:gd name="T129" fmla="*/ 336 h 3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94" h="336">
                <a:moveTo>
                  <a:pt x="60" y="78"/>
                </a:moveTo>
                <a:lnTo>
                  <a:pt x="30" y="78"/>
                </a:lnTo>
                <a:lnTo>
                  <a:pt x="18" y="84"/>
                </a:lnTo>
                <a:lnTo>
                  <a:pt x="12" y="90"/>
                </a:lnTo>
                <a:lnTo>
                  <a:pt x="12" y="132"/>
                </a:lnTo>
                <a:lnTo>
                  <a:pt x="6" y="138"/>
                </a:lnTo>
                <a:lnTo>
                  <a:pt x="0" y="150"/>
                </a:lnTo>
                <a:lnTo>
                  <a:pt x="0" y="162"/>
                </a:lnTo>
                <a:lnTo>
                  <a:pt x="6" y="168"/>
                </a:lnTo>
                <a:lnTo>
                  <a:pt x="6" y="174"/>
                </a:lnTo>
                <a:lnTo>
                  <a:pt x="12" y="174"/>
                </a:lnTo>
                <a:lnTo>
                  <a:pt x="12" y="186"/>
                </a:lnTo>
                <a:lnTo>
                  <a:pt x="18" y="198"/>
                </a:lnTo>
                <a:lnTo>
                  <a:pt x="24" y="204"/>
                </a:lnTo>
                <a:lnTo>
                  <a:pt x="30" y="216"/>
                </a:lnTo>
                <a:lnTo>
                  <a:pt x="42" y="216"/>
                </a:lnTo>
                <a:lnTo>
                  <a:pt x="42" y="210"/>
                </a:lnTo>
                <a:lnTo>
                  <a:pt x="54" y="198"/>
                </a:lnTo>
                <a:lnTo>
                  <a:pt x="54" y="216"/>
                </a:lnTo>
                <a:lnTo>
                  <a:pt x="48" y="222"/>
                </a:lnTo>
                <a:lnTo>
                  <a:pt x="48" y="246"/>
                </a:lnTo>
                <a:lnTo>
                  <a:pt x="54" y="258"/>
                </a:lnTo>
                <a:lnTo>
                  <a:pt x="72" y="276"/>
                </a:lnTo>
                <a:lnTo>
                  <a:pt x="78" y="294"/>
                </a:lnTo>
                <a:lnTo>
                  <a:pt x="84" y="306"/>
                </a:lnTo>
                <a:lnTo>
                  <a:pt x="90" y="312"/>
                </a:lnTo>
                <a:lnTo>
                  <a:pt x="90" y="318"/>
                </a:lnTo>
                <a:lnTo>
                  <a:pt x="102" y="324"/>
                </a:lnTo>
                <a:lnTo>
                  <a:pt x="108" y="324"/>
                </a:lnTo>
                <a:lnTo>
                  <a:pt x="132" y="336"/>
                </a:lnTo>
                <a:lnTo>
                  <a:pt x="150" y="336"/>
                </a:lnTo>
                <a:lnTo>
                  <a:pt x="156" y="330"/>
                </a:lnTo>
                <a:lnTo>
                  <a:pt x="150" y="324"/>
                </a:lnTo>
                <a:lnTo>
                  <a:pt x="150" y="318"/>
                </a:lnTo>
                <a:lnTo>
                  <a:pt x="138" y="306"/>
                </a:lnTo>
                <a:lnTo>
                  <a:pt x="138" y="282"/>
                </a:lnTo>
                <a:lnTo>
                  <a:pt x="150" y="276"/>
                </a:lnTo>
                <a:lnTo>
                  <a:pt x="156" y="276"/>
                </a:lnTo>
                <a:lnTo>
                  <a:pt x="156" y="288"/>
                </a:lnTo>
                <a:lnTo>
                  <a:pt x="180" y="288"/>
                </a:lnTo>
                <a:lnTo>
                  <a:pt x="192" y="282"/>
                </a:lnTo>
                <a:lnTo>
                  <a:pt x="198" y="276"/>
                </a:lnTo>
                <a:lnTo>
                  <a:pt x="210" y="270"/>
                </a:lnTo>
                <a:lnTo>
                  <a:pt x="216" y="270"/>
                </a:lnTo>
                <a:lnTo>
                  <a:pt x="222" y="282"/>
                </a:lnTo>
                <a:lnTo>
                  <a:pt x="228" y="288"/>
                </a:lnTo>
                <a:lnTo>
                  <a:pt x="246" y="294"/>
                </a:lnTo>
                <a:lnTo>
                  <a:pt x="252" y="282"/>
                </a:lnTo>
                <a:lnTo>
                  <a:pt x="258" y="276"/>
                </a:lnTo>
                <a:lnTo>
                  <a:pt x="258" y="264"/>
                </a:lnTo>
                <a:lnTo>
                  <a:pt x="264" y="264"/>
                </a:lnTo>
                <a:lnTo>
                  <a:pt x="276" y="258"/>
                </a:lnTo>
                <a:lnTo>
                  <a:pt x="270" y="222"/>
                </a:lnTo>
                <a:lnTo>
                  <a:pt x="288" y="204"/>
                </a:lnTo>
                <a:lnTo>
                  <a:pt x="288" y="198"/>
                </a:lnTo>
                <a:lnTo>
                  <a:pt x="282" y="186"/>
                </a:lnTo>
                <a:lnTo>
                  <a:pt x="264" y="168"/>
                </a:lnTo>
                <a:lnTo>
                  <a:pt x="258" y="156"/>
                </a:lnTo>
                <a:lnTo>
                  <a:pt x="258" y="144"/>
                </a:lnTo>
                <a:lnTo>
                  <a:pt x="252" y="126"/>
                </a:lnTo>
                <a:lnTo>
                  <a:pt x="252" y="96"/>
                </a:lnTo>
                <a:lnTo>
                  <a:pt x="258" y="78"/>
                </a:lnTo>
                <a:lnTo>
                  <a:pt x="264" y="66"/>
                </a:lnTo>
                <a:lnTo>
                  <a:pt x="276" y="60"/>
                </a:lnTo>
                <a:lnTo>
                  <a:pt x="282" y="54"/>
                </a:lnTo>
                <a:lnTo>
                  <a:pt x="288" y="54"/>
                </a:lnTo>
                <a:lnTo>
                  <a:pt x="288" y="30"/>
                </a:lnTo>
                <a:lnTo>
                  <a:pt x="294" y="12"/>
                </a:lnTo>
                <a:lnTo>
                  <a:pt x="288" y="12"/>
                </a:lnTo>
                <a:lnTo>
                  <a:pt x="282" y="6"/>
                </a:lnTo>
                <a:lnTo>
                  <a:pt x="270" y="6"/>
                </a:lnTo>
                <a:lnTo>
                  <a:pt x="252" y="0"/>
                </a:lnTo>
                <a:lnTo>
                  <a:pt x="210" y="0"/>
                </a:lnTo>
                <a:lnTo>
                  <a:pt x="204" y="12"/>
                </a:lnTo>
                <a:lnTo>
                  <a:pt x="156" y="6"/>
                </a:lnTo>
                <a:lnTo>
                  <a:pt x="156" y="18"/>
                </a:lnTo>
                <a:lnTo>
                  <a:pt x="96" y="0"/>
                </a:lnTo>
                <a:lnTo>
                  <a:pt x="72" y="6"/>
                </a:lnTo>
                <a:lnTo>
                  <a:pt x="66" y="18"/>
                </a:lnTo>
                <a:lnTo>
                  <a:pt x="60" y="24"/>
                </a:lnTo>
                <a:lnTo>
                  <a:pt x="54" y="36"/>
                </a:lnTo>
                <a:lnTo>
                  <a:pt x="54" y="48"/>
                </a:lnTo>
                <a:lnTo>
                  <a:pt x="66" y="60"/>
                </a:lnTo>
                <a:lnTo>
                  <a:pt x="66" y="72"/>
                </a:lnTo>
                <a:lnTo>
                  <a:pt x="60" y="78"/>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1" name="Sudan">
            <a:extLst>
              <a:ext uri="{FF2B5EF4-FFF2-40B4-BE49-F238E27FC236}">
                <a16:creationId xmlns:a16="http://schemas.microsoft.com/office/drawing/2014/main" id="{272845B8-49F5-4D47-9D64-BBA90F85798A}"/>
              </a:ext>
            </a:extLst>
          </p:cNvPr>
          <p:cNvSpPr>
            <a:spLocks/>
          </p:cNvSpPr>
          <p:nvPr/>
        </p:nvSpPr>
        <p:spPr bwMode="auto">
          <a:xfrm>
            <a:off x="6400172" y="3474367"/>
            <a:ext cx="563463" cy="552786"/>
          </a:xfrm>
          <a:custGeom>
            <a:avLst/>
            <a:gdLst/>
            <a:ahLst/>
            <a:cxnLst>
              <a:cxn ang="0">
                <a:pos x="442" y="199"/>
              </a:cxn>
              <a:cxn ang="0">
                <a:pos x="446" y="187"/>
              </a:cxn>
              <a:cxn ang="0">
                <a:pos x="475" y="170"/>
              </a:cxn>
              <a:cxn ang="0">
                <a:pos x="458" y="149"/>
              </a:cxn>
              <a:cxn ang="0">
                <a:pos x="439" y="137"/>
              </a:cxn>
              <a:cxn ang="0">
                <a:pos x="434" y="114"/>
              </a:cxn>
              <a:cxn ang="0">
                <a:pos x="430" y="90"/>
              </a:cxn>
              <a:cxn ang="0">
                <a:pos x="423" y="55"/>
              </a:cxn>
              <a:cxn ang="0">
                <a:pos x="413" y="29"/>
              </a:cxn>
              <a:cxn ang="0">
                <a:pos x="387" y="0"/>
              </a:cxn>
              <a:cxn ang="0">
                <a:pos x="361" y="26"/>
              </a:cxn>
              <a:cxn ang="0">
                <a:pos x="345" y="31"/>
              </a:cxn>
              <a:cxn ang="0">
                <a:pos x="326" y="47"/>
              </a:cxn>
              <a:cxn ang="0">
                <a:pos x="269" y="36"/>
              </a:cxn>
              <a:cxn ang="0">
                <a:pos x="87" y="36"/>
              </a:cxn>
              <a:cxn ang="0">
                <a:pos x="54" y="241"/>
              </a:cxn>
              <a:cxn ang="0">
                <a:pos x="30" y="246"/>
              </a:cxn>
              <a:cxn ang="0">
                <a:pos x="30" y="258"/>
              </a:cxn>
              <a:cxn ang="0">
                <a:pos x="16" y="272"/>
              </a:cxn>
              <a:cxn ang="0">
                <a:pos x="7" y="300"/>
              </a:cxn>
              <a:cxn ang="0">
                <a:pos x="9" y="322"/>
              </a:cxn>
              <a:cxn ang="0">
                <a:pos x="4" y="338"/>
              </a:cxn>
              <a:cxn ang="0">
                <a:pos x="19" y="338"/>
              </a:cxn>
              <a:cxn ang="0">
                <a:pos x="21" y="373"/>
              </a:cxn>
              <a:cxn ang="0">
                <a:pos x="35" y="385"/>
              </a:cxn>
              <a:cxn ang="0">
                <a:pos x="42" y="409"/>
              </a:cxn>
              <a:cxn ang="0">
                <a:pos x="54" y="430"/>
              </a:cxn>
              <a:cxn ang="0">
                <a:pos x="47" y="451"/>
              </a:cxn>
              <a:cxn ang="0">
                <a:pos x="49" y="463"/>
              </a:cxn>
              <a:cxn ang="0">
                <a:pos x="73" y="456"/>
              </a:cxn>
              <a:cxn ang="0">
                <a:pos x="78" y="447"/>
              </a:cxn>
              <a:cxn ang="0">
                <a:pos x="89" y="418"/>
              </a:cxn>
              <a:cxn ang="0">
                <a:pos x="115" y="416"/>
              </a:cxn>
              <a:cxn ang="0">
                <a:pos x="125" y="430"/>
              </a:cxn>
              <a:cxn ang="0">
                <a:pos x="170" y="433"/>
              </a:cxn>
              <a:cxn ang="0">
                <a:pos x="196" y="442"/>
              </a:cxn>
              <a:cxn ang="0">
                <a:pos x="234" y="411"/>
              </a:cxn>
              <a:cxn ang="0">
                <a:pos x="290" y="409"/>
              </a:cxn>
              <a:cxn ang="0">
                <a:pos x="307" y="364"/>
              </a:cxn>
              <a:cxn ang="0">
                <a:pos x="331" y="347"/>
              </a:cxn>
              <a:cxn ang="0">
                <a:pos x="328" y="378"/>
              </a:cxn>
              <a:cxn ang="0">
                <a:pos x="335" y="399"/>
              </a:cxn>
              <a:cxn ang="0">
                <a:pos x="357" y="423"/>
              </a:cxn>
              <a:cxn ang="0">
                <a:pos x="359" y="409"/>
              </a:cxn>
              <a:cxn ang="0">
                <a:pos x="368" y="399"/>
              </a:cxn>
              <a:cxn ang="0">
                <a:pos x="380" y="385"/>
              </a:cxn>
              <a:cxn ang="0">
                <a:pos x="382" y="364"/>
              </a:cxn>
              <a:cxn ang="0">
                <a:pos x="392" y="343"/>
              </a:cxn>
              <a:cxn ang="0">
                <a:pos x="411" y="333"/>
              </a:cxn>
              <a:cxn ang="0">
                <a:pos x="418" y="303"/>
              </a:cxn>
              <a:cxn ang="0">
                <a:pos x="416" y="262"/>
              </a:cxn>
              <a:cxn ang="0">
                <a:pos x="423" y="239"/>
              </a:cxn>
              <a:cxn ang="0">
                <a:pos x="430" y="215"/>
              </a:cxn>
            </a:cxnLst>
            <a:rect l="0" t="0" r="r" b="b"/>
            <a:pathLst>
              <a:path w="475" h="466">
                <a:moveTo>
                  <a:pt x="432" y="208"/>
                </a:moveTo>
                <a:lnTo>
                  <a:pt x="434" y="206"/>
                </a:lnTo>
                <a:lnTo>
                  <a:pt x="434" y="199"/>
                </a:lnTo>
                <a:lnTo>
                  <a:pt x="442" y="199"/>
                </a:lnTo>
                <a:lnTo>
                  <a:pt x="444" y="196"/>
                </a:lnTo>
                <a:lnTo>
                  <a:pt x="444" y="194"/>
                </a:lnTo>
                <a:lnTo>
                  <a:pt x="446" y="192"/>
                </a:lnTo>
                <a:lnTo>
                  <a:pt x="446" y="187"/>
                </a:lnTo>
                <a:lnTo>
                  <a:pt x="451" y="187"/>
                </a:lnTo>
                <a:lnTo>
                  <a:pt x="460" y="184"/>
                </a:lnTo>
                <a:lnTo>
                  <a:pt x="470" y="180"/>
                </a:lnTo>
                <a:lnTo>
                  <a:pt x="475" y="170"/>
                </a:lnTo>
                <a:lnTo>
                  <a:pt x="475" y="166"/>
                </a:lnTo>
                <a:lnTo>
                  <a:pt x="460" y="154"/>
                </a:lnTo>
                <a:lnTo>
                  <a:pt x="460" y="151"/>
                </a:lnTo>
                <a:lnTo>
                  <a:pt x="458" y="149"/>
                </a:lnTo>
                <a:lnTo>
                  <a:pt x="458" y="144"/>
                </a:lnTo>
                <a:lnTo>
                  <a:pt x="453" y="142"/>
                </a:lnTo>
                <a:lnTo>
                  <a:pt x="444" y="142"/>
                </a:lnTo>
                <a:lnTo>
                  <a:pt x="439" y="137"/>
                </a:lnTo>
                <a:lnTo>
                  <a:pt x="439" y="132"/>
                </a:lnTo>
                <a:lnTo>
                  <a:pt x="437" y="125"/>
                </a:lnTo>
                <a:lnTo>
                  <a:pt x="437" y="118"/>
                </a:lnTo>
                <a:lnTo>
                  <a:pt x="434" y="114"/>
                </a:lnTo>
                <a:lnTo>
                  <a:pt x="434" y="107"/>
                </a:lnTo>
                <a:lnTo>
                  <a:pt x="432" y="107"/>
                </a:lnTo>
                <a:lnTo>
                  <a:pt x="432" y="97"/>
                </a:lnTo>
                <a:lnTo>
                  <a:pt x="430" y="90"/>
                </a:lnTo>
                <a:lnTo>
                  <a:pt x="430" y="73"/>
                </a:lnTo>
                <a:lnTo>
                  <a:pt x="427" y="69"/>
                </a:lnTo>
                <a:lnTo>
                  <a:pt x="434" y="66"/>
                </a:lnTo>
                <a:lnTo>
                  <a:pt x="423" y="55"/>
                </a:lnTo>
                <a:lnTo>
                  <a:pt x="423" y="38"/>
                </a:lnTo>
                <a:lnTo>
                  <a:pt x="420" y="33"/>
                </a:lnTo>
                <a:lnTo>
                  <a:pt x="418" y="31"/>
                </a:lnTo>
                <a:lnTo>
                  <a:pt x="413" y="29"/>
                </a:lnTo>
                <a:lnTo>
                  <a:pt x="401" y="17"/>
                </a:lnTo>
                <a:lnTo>
                  <a:pt x="397" y="17"/>
                </a:lnTo>
                <a:lnTo>
                  <a:pt x="390" y="10"/>
                </a:lnTo>
                <a:lnTo>
                  <a:pt x="387" y="0"/>
                </a:lnTo>
                <a:lnTo>
                  <a:pt x="378" y="12"/>
                </a:lnTo>
                <a:lnTo>
                  <a:pt x="364" y="12"/>
                </a:lnTo>
                <a:lnTo>
                  <a:pt x="364" y="21"/>
                </a:lnTo>
                <a:lnTo>
                  <a:pt x="361" y="26"/>
                </a:lnTo>
                <a:lnTo>
                  <a:pt x="359" y="29"/>
                </a:lnTo>
                <a:lnTo>
                  <a:pt x="352" y="29"/>
                </a:lnTo>
                <a:lnTo>
                  <a:pt x="349" y="31"/>
                </a:lnTo>
                <a:lnTo>
                  <a:pt x="345" y="31"/>
                </a:lnTo>
                <a:lnTo>
                  <a:pt x="340" y="36"/>
                </a:lnTo>
                <a:lnTo>
                  <a:pt x="335" y="45"/>
                </a:lnTo>
                <a:lnTo>
                  <a:pt x="333" y="47"/>
                </a:lnTo>
                <a:lnTo>
                  <a:pt x="326" y="47"/>
                </a:lnTo>
                <a:lnTo>
                  <a:pt x="323" y="45"/>
                </a:lnTo>
                <a:lnTo>
                  <a:pt x="321" y="40"/>
                </a:lnTo>
                <a:lnTo>
                  <a:pt x="319" y="38"/>
                </a:lnTo>
                <a:lnTo>
                  <a:pt x="269" y="36"/>
                </a:lnTo>
                <a:lnTo>
                  <a:pt x="269" y="31"/>
                </a:lnTo>
                <a:lnTo>
                  <a:pt x="267" y="31"/>
                </a:lnTo>
                <a:lnTo>
                  <a:pt x="260" y="38"/>
                </a:lnTo>
                <a:lnTo>
                  <a:pt x="87" y="36"/>
                </a:lnTo>
                <a:lnTo>
                  <a:pt x="87" y="99"/>
                </a:lnTo>
                <a:lnTo>
                  <a:pt x="56" y="99"/>
                </a:lnTo>
                <a:lnTo>
                  <a:pt x="59" y="241"/>
                </a:lnTo>
                <a:lnTo>
                  <a:pt x="54" y="241"/>
                </a:lnTo>
                <a:lnTo>
                  <a:pt x="49" y="239"/>
                </a:lnTo>
                <a:lnTo>
                  <a:pt x="33" y="239"/>
                </a:lnTo>
                <a:lnTo>
                  <a:pt x="28" y="244"/>
                </a:lnTo>
                <a:lnTo>
                  <a:pt x="30" y="246"/>
                </a:lnTo>
                <a:lnTo>
                  <a:pt x="30" y="251"/>
                </a:lnTo>
                <a:lnTo>
                  <a:pt x="33" y="253"/>
                </a:lnTo>
                <a:lnTo>
                  <a:pt x="33" y="255"/>
                </a:lnTo>
                <a:lnTo>
                  <a:pt x="30" y="258"/>
                </a:lnTo>
                <a:lnTo>
                  <a:pt x="26" y="260"/>
                </a:lnTo>
                <a:lnTo>
                  <a:pt x="21" y="265"/>
                </a:lnTo>
                <a:lnTo>
                  <a:pt x="21" y="272"/>
                </a:lnTo>
                <a:lnTo>
                  <a:pt x="16" y="272"/>
                </a:lnTo>
                <a:lnTo>
                  <a:pt x="19" y="281"/>
                </a:lnTo>
                <a:lnTo>
                  <a:pt x="21" y="288"/>
                </a:lnTo>
                <a:lnTo>
                  <a:pt x="14" y="293"/>
                </a:lnTo>
                <a:lnTo>
                  <a:pt x="7" y="300"/>
                </a:lnTo>
                <a:lnTo>
                  <a:pt x="9" y="303"/>
                </a:lnTo>
                <a:lnTo>
                  <a:pt x="14" y="312"/>
                </a:lnTo>
                <a:lnTo>
                  <a:pt x="14" y="317"/>
                </a:lnTo>
                <a:lnTo>
                  <a:pt x="9" y="322"/>
                </a:lnTo>
                <a:lnTo>
                  <a:pt x="4" y="324"/>
                </a:lnTo>
                <a:lnTo>
                  <a:pt x="0" y="329"/>
                </a:lnTo>
                <a:lnTo>
                  <a:pt x="0" y="336"/>
                </a:lnTo>
                <a:lnTo>
                  <a:pt x="4" y="338"/>
                </a:lnTo>
                <a:lnTo>
                  <a:pt x="9" y="338"/>
                </a:lnTo>
                <a:lnTo>
                  <a:pt x="12" y="336"/>
                </a:lnTo>
                <a:lnTo>
                  <a:pt x="16" y="336"/>
                </a:lnTo>
                <a:lnTo>
                  <a:pt x="19" y="338"/>
                </a:lnTo>
                <a:lnTo>
                  <a:pt x="19" y="355"/>
                </a:lnTo>
                <a:lnTo>
                  <a:pt x="26" y="362"/>
                </a:lnTo>
                <a:lnTo>
                  <a:pt x="19" y="364"/>
                </a:lnTo>
                <a:lnTo>
                  <a:pt x="21" y="373"/>
                </a:lnTo>
                <a:lnTo>
                  <a:pt x="23" y="373"/>
                </a:lnTo>
                <a:lnTo>
                  <a:pt x="28" y="376"/>
                </a:lnTo>
                <a:lnTo>
                  <a:pt x="33" y="383"/>
                </a:lnTo>
                <a:lnTo>
                  <a:pt x="35" y="385"/>
                </a:lnTo>
                <a:lnTo>
                  <a:pt x="35" y="388"/>
                </a:lnTo>
                <a:lnTo>
                  <a:pt x="30" y="388"/>
                </a:lnTo>
                <a:lnTo>
                  <a:pt x="30" y="397"/>
                </a:lnTo>
                <a:lnTo>
                  <a:pt x="42" y="409"/>
                </a:lnTo>
                <a:lnTo>
                  <a:pt x="45" y="414"/>
                </a:lnTo>
                <a:lnTo>
                  <a:pt x="49" y="418"/>
                </a:lnTo>
                <a:lnTo>
                  <a:pt x="52" y="425"/>
                </a:lnTo>
                <a:lnTo>
                  <a:pt x="54" y="430"/>
                </a:lnTo>
                <a:lnTo>
                  <a:pt x="54" y="442"/>
                </a:lnTo>
                <a:lnTo>
                  <a:pt x="52" y="444"/>
                </a:lnTo>
                <a:lnTo>
                  <a:pt x="49" y="449"/>
                </a:lnTo>
                <a:lnTo>
                  <a:pt x="47" y="451"/>
                </a:lnTo>
                <a:lnTo>
                  <a:pt x="47" y="454"/>
                </a:lnTo>
                <a:lnTo>
                  <a:pt x="49" y="456"/>
                </a:lnTo>
                <a:lnTo>
                  <a:pt x="52" y="456"/>
                </a:lnTo>
                <a:lnTo>
                  <a:pt x="49" y="463"/>
                </a:lnTo>
                <a:lnTo>
                  <a:pt x="66" y="466"/>
                </a:lnTo>
                <a:lnTo>
                  <a:pt x="66" y="461"/>
                </a:lnTo>
                <a:lnTo>
                  <a:pt x="68" y="459"/>
                </a:lnTo>
                <a:lnTo>
                  <a:pt x="73" y="456"/>
                </a:lnTo>
                <a:lnTo>
                  <a:pt x="73" y="456"/>
                </a:lnTo>
                <a:lnTo>
                  <a:pt x="73" y="454"/>
                </a:lnTo>
                <a:lnTo>
                  <a:pt x="73" y="451"/>
                </a:lnTo>
                <a:lnTo>
                  <a:pt x="78" y="447"/>
                </a:lnTo>
                <a:lnTo>
                  <a:pt x="78" y="437"/>
                </a:lnTo>
                <a:lnTo>
                  <a:pt x="82" y="437"/>
                </a:lnTo>
                <a:lnTo>
                  <a:pt x="82" y="428"/>
                </a:lnTo>
                <a:lnTo>
                  <a:pt x="89" y="418"/>
                </a:lnTo>
                <a:lnTo>
                  <a:pt x="92" y="411"/>
                </a:lnTo>
                <a:lnTo>
                  <a:pt x="101" y="409"/>
                </a:lnTo>
                <a:lnTo>
                  <a:pt x="113" y="407"/>
                </a:lnTo>
                <a:lnTo>
                  <a:pt x="115" y="416"/>
                </a:lnTo>
                <a:lnTo>
                  <a:pt x="118" y="418"/>
                </a:lnTo>
                <a:lnTo>
                  <a:pt x="123" y="421"/>
                </a:lnTo>
                <a:lnTo>
                  <a:pt x="123" y="423"/>
                </a:lnTo>
                <a:lnTo>
                  <a:pt x="125" y="430"/>
                </a:lnTo>
                <a:lnTo>
                  <a:pt x="127" y="433"/>
                </a:lnTo>
                <a:lnTo>
                  <a:pt x="137" y="440"/>
                </a:lnTo>
                <a:lnTo>
                  <a:pt x="146" y="435"/>
                </a:lnTo>
                <a:lnTo>
                  <a:pt x="170" y="433"/>
                </a:lnTo>
                <a:lnTo>
                  <a:pt x="175" y="435"/>
                </a:lnTo>
                <a:lnTo>
                  <a:pt x="177" y="442"/>
                </a:lnTo>
                <a:lnTo>
                  <a:pt x="177" y="442"/>
                </a:lnTo>
                <a:lnTo>
                  <a:pt x="196" y="442"/>
                </a:lnTo>
                <a:lnTo>
                  <a:pt x="205" y="430"/>
                </a:lnTo>
                <a:lnTo>
                  <a:pt x="219" y="430"/>
                </a:lnTo>
                <a:lnTo>
                  <a:pt x="222" y="418"/>
                </a:lnTo>
                <a:lnTo>
                  <a:pt x="234" y="411"/>
                </a:lnTo>
                <a:lnTo>
                  <a:pt x="250" y="421"/>
                </a:lnTo>
                <a:lnTo>
                  <a:pt x="260" y="430"/>
                </a:lnTo>
                <a:lnTo>
                  <a:pt x="274" y="430"/>
                </a:lnTo>
                <a:lnTo>
                  <a:pt x="290" y="409"/>
                </a:lnTo>
                <a:lnTo>
                  <a:pt x="295" y="397"/>
                </a:lnTo>
                <a:lnTo>
                  <a:pt x="309" y="388"/>
                </a:lnTo>
                <a:lnTo>
                  <a:pt x="307" y="381"/>
                </a:lnTo>
                <a:lnTo>
                  <a:pt x="307" y="364"/>
                </a:lnTo>
                <a:lnTo>
                  <a:pt x="300" y="357"/>
                </a:lnTo>
                <a:lnTo>
                  <a:pt x="319" y="357"/>
                </a:lnTo>
                <a:lnTo>
                  <a:pt x="319" y="350"/>
                </a:lnTo>
                <a:lnTo>
                  <a:pt x="331" y="347"/>
                </a:lnTo>
                <a:lnTo>
                  <a:pt x="328" y="357"/>
                </a:lnTo>
                <a:lnTo>
                  <a:pt x="328" y="366"/>
                </a:lnTo>
                <a:lnTo>
                  <a:pt x="326" y="369"/>
                </a:lnTo>
                <a:lnTo>
                  <a:pt x="328" y="378"/>
                </a:lnTo>
                <a:lnTo>
                  <a:pt x="331" y="385"/>
                </a:lnTo>
                <a:lnTo>
                  <a:pt x="331" y="390"/>
                </a:lnTo>
                <a:lnTo>
                  <a:pt x="328" y="395"/>
                </a:lnTo>
                <a:lnTo>
                  <a:pt x="335" y="399"/>
                </a:lnTo>
                <a:lnTo>
                  <a:pt x="345" y="407"/>
                </a:lnTo>
                <a:lnTo>
                  <a:pt x="352" y="414"/>
                </a:lnTo>
                <a:lnTo>
                  <a:pt x="354" y="418"/>
                </a:lnTo>
                <a:lnTo>
                  <a:pt x="357" y="423"/>
                </a:lnTo>
                <a:lnTo>
                  <a:pt x="359" y="423"/>
                </a:lnTo>
                <a:lnTo>
                  <a:pt x="361" y="421"/>
                </a:lnTo>
                <a:lnTo>
                  <a:pt x="361" y="414"/>
                </a:lnTo>
                <a:lnTo>
                  <a:pt x="359" y="409"/>
                </a:lnTo>
                <a:lnTo>
                  <a:pt x="359" y="402"/>
                </a:lnTo>
                <a:lnTo>
                  <a:pt x="366" y="395"/>
                </a:lnTo>
                <a:lnTo>
                  <a:pt x="368" y="395"/>
                </a:lnTo>
                <a:lnTo>
                  <a:pt x="368" y="399"/>
                </a:lnTo>
                <a:lnTo>
                  <a:pt x="371" y="402"/>
                </a:lnTo>
                <a:lnTo>
                  <a:pt x="378" y="402"/>
                </a:lnTo>
                <a:lnTo>
                  <a:pt x="380" y="399"/>
                </a:lnTo>
                <a:lnTo>
                  <a:pt x="380" y="385"/>
                </a:lnTo>
                <a:lnTo>
                  <a:pt x="378" y="383"/>
                </a:lnTo>
                <a:lnTo>
                  <a:pt x="378" y="381"/>
                </a:lnTo>
                <a:lnTo>
                  <a:pt x="382" y="373"/>
                </a:lnTo>
                <a:lnTo>
                  <a:pt x="382" y="364"/>
                </a:lnTo>
                <a:lnTo>
                  <a:pt x="385" y="362"/>
                </a:lnTo>
                <a:lnTo>
                  <a:pt x="390" y="362"/>
                </a:lnTo>
                <a:lnTo>
                  <a:pt x="392" y="357"/>
                </a:lnTo>
                <a:lnTo>
                  <a:pt x="392" y="343"/>
                </a:lnTo>
                <a:lnTo>
                  <a:pt x="394" y="340"/>
                </a:lnTo>
                <a:lnTo>
                  <a:pt x="397" y="336"/>
                </a:lnTo>
                <a:lnTo>
                  <a:pt x="399" y="333"/>
                </a:lnTo>
                <a:lnTo>
                  <a:pt x="411" y="333"/>
                </a:lnTo>
                <a:lnTo>
                  <a:pt x="411" y="314"/>
                </a:lnTo>
                <a:lnTo>
                  <a:pt x="413" y="310"/>
                </a:lnTo>
                <a:lnTo>
                  <a:pt x="416" y="307"/>
                </a:lnTo>
                <a:lnTo>
                  <a:pt x="418" y="303"/>
                </a:lnTo>
                <a:lnTo>
                  <a:pt x="420" y="300"/>
                </a:lnTo>
                <a:lnTo>
                  <a:pt x="420" y="284"/>
                </a:lnTo>
                <a:lnTo>
                  <a:pt x="418" y="265"/>
                </a:lnTo>
                <a:lnTo>
                  <a:pt x="416" y="262"/>
                </a:lnTo>
                <a:lnTo>
                  <a:pt x="416" y="255"/>
                </a:lnTo>
                <a:lnTo>
                  <a:pt x="420" y="253"/>
                </a:lnTo>
                <a:lnTo>
                  <a:pt x="423" y="253"/>
                </a:lnTo>
                <a:lnTo>
                  <a:pt x="423" y="239"/>
                </a:lnTo>
                <a:lnTo>
                  <a:pt x="425" y="239"/>
                </a:lnTo>
                <a:lnTo>
                  <a:pt x="427" y="236"/>
                </a:lnTo>
                <a:lnTo>
                  <a:pt x="430" y="232"/>
                </a:lnTo>
                <a:lnTo>
                  <a:pt x="430" y="215"/>
                </a:lnTo>
                <a:lnTo>
                  <a:pt x="427" y="213"/>
                </a:lnTo>
                <a:lnTo>
                  <a:pt x="427" y="208"/>
                </a:lnTo>
                <a:lnTo>
                  <a:pt x="432" y="208"/>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2" name="South Sudan">
            <a:extLst>
              <a:ext uri="{FF2B5EF4-FFF2-40B4-BE49-F238E27FC236}">
                <a16:creationId xmlns:a16="http://schemas.microsoft.com/office/drawing/2014/main" id="{07C7E1FF-58AD-45C4-A6B8-E9D2A1EF8F41}"/>
              </a:ext>
            </a:extLst>
          </p:cNvPr>
          <p:cNvSpPr>
            <a:spLocks/>
          </p:cNvSpPr>
          <p:nvPr/>
        </p:nvSpPr>
        <p:spPr bwMode="auto">
          <a:xfrm>
            <a:off x="6478463" y="3885989"/>
            <a:ext cx="405693" cy="339265"/>
          </a:xfrm>
          <a:custGeom>
            <a:avLst/>
            <a:gdLst/>
            <a:ahLst/>
            <a:cxnLst>
              <a:cxn ang="0">
                <a:pos x="269" y="52"/>
              </a:cxn>
              <a:cxn ang="0">
                <a:pos x="265" y="38"/>
              </a:cxn>
              <a:cxn ang="0">
                <a:pos x="262" y="19"/>
              </a:cxn>
              <a:cxn ang="0">
                <a:pos x="253" y="3"/>
              </a:cxn>
              <a:cxn ang="0">
                <a:pos x="241" y="17"/>
              </a:cxn>
              <a:cxn ang="0">
                <a:pos x="229" y="50"/>
              </a:cxn>
              <a:cxn ang="0">
                <a:pos x="194" y="83"/>
              </a:cxn>
              <a:cxn ang="0">
                <a:pos x="156" y="71"/>
              </a:cxn>
              <a:cxn ang="0">
                <a:pos x="130" y="95"/>
              </a:cxn>
              <a:cxn ang="0">
                <a:pos x="109" y="88"/>
              </a:cxn>
              <a:cxn ang="0">
                <a:pos x="71" y="93"/>
              </a:cxn>
              <a:cxn ang="0">
                <a:pos x="57" y="76"/>
              </a:cxn>
              <a:cxn ang="0">
                <a:pos x="49" y="69"/>
              </a:cxn>
              <a:cxn ang="0">
                <a:pos x="26" y="64"/>
              </a:cxn>
              <a:cxn ang="0">
                <a:pos x="16" y="90"/>
              </a:cxn>
              <a:cxn ang="0">
                <a:pos x="7" y="104"/>
              </a:cxn>
              <a:cxn ang="0">
                <a:pos x="7" y="109"/>
              </a:cxn>
              <a:cxn ang="0">
                <a:pos x="0" y="119"/>
              </a:cxn>
              <a:cxn ang="0">
                <a:pos x="12" y="135"/>
              </a:cxn>
              <a:cxn ang="0">
                <a:pos x="28" y="142"/>
              </a:cxn>
              <a:cxn ang="0">
                <a:pos x="38" y="152"/>
              </a:cxn>
              <a:cxn ang="0">
                <a:pos x="33" y="154"/>
              </a:cxn>
              <a:cxn ang="0">
                <a:pos x="42" y="164"/>
              </a:cxn>
              <a:cxn ang="0">
                <a:pos x="54" y="173"/>
              </a:cxn>
              <a:cxn ang="0">
                <a:pos x="59" y="182"/>
              </a:cxn>
              <a:cxn ang="0">
                <a:pos x="68" y="190"/>
              </a:cxn>
              <a:cxn ang="0">
                <a:pos x="68" y="197"/>
              </a:cxn>
              <a:cxn ang="0">
                <a:pos x="83" y="208"/>
              </a:cxn>
              <a:cxn ang="0">
                <a:pos x="92" y="218"/>
              </a:cxn>
              <a:cxn ang="0">
                <a:pos x="106" y="241"/>
              </a:cxn>
              <a:cxn ang="0">
                <a:pos x="127" y="258"/>
              </a:cxn>
              <a:cxn ang="0">
                <a:pos x="137" y="251"/>
              </a:cxn>
              <a:cxn ang="0">
                <a:pos x="146" y="258"/>
              </a:cxn>
              <a:cxn ang="0">
                <a:pos x="156" y="251"/>
              </a:cxn>
              <a:cxn ang="0">
                <a:pos x="168" y="251"/>
              </a:cxn>
              <a:cxn ang="0">
                <a:pos x="177" y="267"/>
              </a:cxn>
              <a:cxn ang="0">
                <a:pos x="187" y="272"/>
              </a:cxn>
              <a:cxn ang="0">
                <a:pos x="203" y="275"/>
              </a:cxn>
              <a:cxn ang="0">
                <a:pos x="215" y="279"/>
              </a:cxn>
              <a:cxn ang="0">
                <a:pos x="222" y="275"/>
              </a:cxn>
              <a:cxn ang="0">
                <a:pos x="243" y="277"/>
              </a:cxn>
              <a:cxn ang="0">
                <a:pos x="262" y="272"/>
              </a:cxn>
              <a:cxn ang="0">
                <a:pos x="274" y="277"/>
              </a:cxn>
              <a:cxn ang="0">
                <a:pos x="283" y="265"/>
              </a:cxn>
              <a:cxn ang="0">
                <a:pos x="295" y="251"/>
              </a:cxn>
              <a:cxn ang="0">
                <a:pos x="340" y="239"/>
              </a:cxn>
              <a:cxn ang="0">
                <a:pos x="335" y="225"/>
              </a:cxn>
              <a:cxn ang="0">
                <a:pos x="316" y="208"/>
              </a:cxn>
              <a:cxn ang="0">
                <a:pos x="312" y="185"/>
              </a:cxn>
              <a:cxn ang="0">
                <a:pos x="293" y="175"/>
              </a:cxn>
              <a:cxn ang="0">
                <a:pos x="286" y="159"/>
              </a:cxn>
              <a:cxn ang="0">
                <a:pos x="276" y="149"/>
              </a:cxn>
              <a:cxn ang="0">
                <a:pos x="260" y="147"/>
              </a:cxn>
              <a:cxn ang="0">
                <a:pos x="265" y="135"/>
              </a:cxn>
              <a:cxn ang="0">
                <a:pos x="279" y="128"/>
              </a:cxn>
              <a:cxn ang="0">
                <a:pos x="288" y="123"/>
              </a:cxn>
              <a:cxn ang="0">
                <a:pos x="291" y="100"/>
              </a:cxn>
              <a:cxn ang="0">
                <a:pos x="286" y="88"/>
              </a:cxn>
              <a:cxn ang="0">
                <a:pos x="291" y="76"/>
              </a:cxn>
            </a:cxnLst>
            <a:rect l="0" t="0" r="r" b="b"/>
            <a:pathLst>
              <a:path w="342" h="286">
                <a:moveTo>
                  <a:pt x="286" y="67"/>
                </a:moveTo>
                <a:lnTo>
                  <a:pt x="279" y="60"/>
                </a:lnTo>
                <a:lnTo>
                  <a:pt x="269" y="52"/>
                </a:lnTo>
                <a:lnTo>
                  <a:pt x="262" y="48"/>
                </a:lnTo>
                <a:lnTo>
                  <a:pt x="265" y="43"/>
                </a:lnTo>
                <a:lnTo>
                  <a:pt x="265" y="38"/>
                </a:lnTo>
                <a:lnTo>
                  <a:pt x="262" y="31"/>
                </a:lnTo>
                <a:lnTo>
                  <a:pt x="260" y="22"/>
                </a:lnTo>
                <a:lnTo>
                  <a:pt x="262" y="19"/>
                </a:lnTo>
                <a:lnTo>
                  <a:pt x="262" y="10"/>
                </a:lnTo>
                <a:lnTo>
                  <a:pt x="265" y="0"/>
                </a:lnTo>
                <a:lnTo>
                  <a:pt x="253" y="3"/>
                </a:lnTo>
                <a:lnTo>
                  <a:pt x="253" y="10"/>
                </a:lnTo>
                <a:lnTo>
                  <a:pt x="234" y="10"/>
                </a:lnTo>
                <a:lnTo>
                  <a:pt x="241" y="17"/>
                </a:lnTo>
                <a:lnTo>
                  <a:pt x="241" y="34"/>
                </a:lnTo>
                <a:lnTo>
                  <a:pt x="243" y="41"/>
                </a:lnTo>
                <a:lnTo>
                  <a:pt x="229" y="50"/>
                </a:lnTo>
                <a:lnTo>
                  <a:pt x="224" y="62"/>
                </a:lnTo>
                <a:lnTo>
                  <a:pt x="208" y="83"/>
                </a:lnTo>
                <a:lnTo>
                  <a:pt x="194" y="83"/>
                </a:lnTo>
                <a:lnTo>
                  <a:pt x="184" y="74"/>
                </a:lnTo>
                <a:lnTo>
                  <a:pt x="168" y="64"/>
                </a:lnTo>
                <a:lnTo>
                  <a:pt x="156" y="71"/>
                </a:lnTo>
                <a:lnTo>
                  <a:pt x="153" y="83"/>
                </a:lnTo>
                <a:lnTo>
                  <a:pt x="139" y="83"/>
                </a:lnTo>
                <a:lnTo>
                  <a:pt x="130" y="95"/>
                </a:lnTo>
                <a:lnTo>
                  <a:pt x="111" y="95"/>
                </a:lnTo>
                <a:lnTo>
                  <a:pt x="111" y="95"/>
                </a:lnTo>
                <a:lnTo>
                  <a:pt x="109" y="88"/>
                </a:lnTo>
                <a:lnTo>
                  <a:pt x="104" y="86"/>
                </a:lnTo>
                <a:lnTo>
                  <a:pt x="80" y="88"/>
                </a:lnTo>
                <a:lnTo>
                  <a:pt x="71" y="93"/>
                </a:lnTo>
                <a:lnTo>
                  <a:pt x="61" y="86"/>
                </a:lnTo>
                <a:lnTo>
                  <a:pt x="59" y="83"/>
                </a:lnTo>
                <a:lnTo>
                  <a:pt x="57" y="76"/>
                </a:lnTo>
                <a:lnTo>
                  <a:pt x="57" y="74"/>
                </a:lnTo>
                <a:lnTo>
                  <a:pt x="52" y="71"/>
                </a:lnTo>
                <a:lnTo>
                  <a:pt x="49" y="69"/>
                </a:lnTo>
                <a:lnTo>
                  <a:pt x="47" y="60"/>
                </a:lnTo>
                <a:lnTo>
                  <a:pt x="35" y="62"/>
                </a:lnTo>
                <a:lnTo>
                  <a:pt x="26" y="64"/>
                </a:lnTo>
                <a:lnTo>
                  <a:pt x="23" y="71"/>
                </a:lnTo>
                <a:lnTo>
                  <a:pt x="16" y="81"/>
                </a:lnTo>
                <a:lnTo>
                  <a:pt x="16" y="90"/>
                </a:lnTo>
                <a:lnTo>
                  <a:pt x="12" y="90"/>
                </a:lnTo>
                <a:lnTo>
                  <a:pt x="12" y="100"/>
                </a:lnTo>
                <a:lnTo>
                  <a:pt x="7" y="104"/>
                </a:lnTo>
                <a:lnTo>
                  <a:pt x="7" y="107"/>
                </a:lnTo>
                <a:lnTo>
                  <a:pt x="7" y="109"/>
                </a:lnTo>
                <a:lnTo>
                  <a:pt x="7" y="109"/>
                </a:lnTo>
                <a:lnTo>
                  <a:pt x="2" y="112"/>
                </a:lnTo>
                <a:lnTo>
                  <a:pt x="0" y="114"/>
                </a:lnTo>
                <a:lnTo>
                  <a:pt x="0" y="119"/>
                </a:lnTo>
                <a:lnTo>
                  <a:pt x="2" y="119"/>
                </a:lnTo>
                <a:lnTo>
                  <a:pt x="2" y="130"/>
                </a:lnTo>
                <a:lnTo>
                  <a:pt x="12" y="135"/>
                </a:lnTo>
                <a:lnTo>
                  <a:pt x="26" y="135"/>
                </a:lnTo>
                <a:lnTo>
                  <a:pt x="26" y="142"/>
                </a:lnTo>
                <a:lnTo>
                  <a:pt x="28" y="142"/>
                </a:lnTo>
                <a:lnTo>
                  <a:pt x="33" y="145"/>
                </a:lnTo>
                <a:lnTo>
                  <a:pt x="38" y="149"/>
                </a:lnTo>
                <a:lnTo>
                  <a:pt x="38" y="152"/>
                </a:lnTo>
                <a:lnTo>
                  <a:pt x="35" y="152"/>
                </a:lnTo>
                <a:lnTo>
                  <a:pt x="35" y="154"/>
                </a:lnTo>
                <a:lnTo>
                  <a:pt x="33" y="154"/>
                </a:lnTo>
                <a:lnTo>
                  <a:pt x="33" y="156"/>
                </a:lnTo>
                <a:lnTo>
                  <a:pt x="38" y="161"/>
                </a:lnTo>
                <a:lnTo>
                  <a:pt x="42" y="164"/>
                </a:lnTo>
                <a:lnTo>
                  <a:pt x="45" y="164"/>
                </a:lnTo>
                <a:lnTo>
                  <a:pt x="49" y="166"/>
                </a:lnTo>
                <a:lnTo>
                  <a:pt x="54" y="173"/>
                </a:lnTo>
                <a:lnTo>
                  <a:pt x="57" y="178"/>
                </a:lnTo>
                <a:lnTo>
                  <a:pt x="59" y="180"/>
                </a:lnTo>
                <a:lnTo>
                  <a:pt x="59" y="182"/>
                </a:lnTo>
                <a:lnTo>
                  <a:pt x="66" y="182"/>
                </a:lnTo>
                <a:lnTo>
                  <a:pt x="68" y="185"/>
                </a:lnTo>
                <a:lnTo>
                  <a:pt x="68" y="190"/>
                </a:lnTo>
                <a:lnTo>
                  <a:pt x="64" y="190"/>
                </a:lnTo>
                <a:lnTo>
                  <a:pt x="64" y="192"/>
                </a:lnTo>
                <a:lnTo>
                  <a:pt x="68" y="197"/>
                </a:lnTo>
                <a:lnTo>
                  <a:pt x="68" y="204"/>
                </a:lnTo>
                <a:lnTo>
                  <a:pt x="80" y="206"/>
                </a:lnTo>
                <a:lnTo>
                  <a:pt x="83" y="208"/>
                </a:lnTo>
                <a:lnTo>
                  <a:pt x="87" y="211"/>
                </a:lnTo>
                <a:lnTo>
                  <a:pt x="90" y="213"/>
                </a:lnTo>
                <a:lnTo>
                  <a:pt x="92" y="218"/>
                </a:lnTo>
                <a:lnTo>
                  <a:pt x="92" y="227"/>
                </a:lnTo>
                <a:lnTo>
                  <a:pt x="94" y="232"/>
                </a:lnTo>
                <a:lnTo>
                  <a:pt x="106" y="241"/>
                </a:lnTo>
                <a:lnTo>
                  <a:pt x="106" y="251"/>
                </a:lnTo>
                <a:lnTo>
                  <a:pt x="125" y="260"/>
                </a:lnTo>
                <a:lnTo>
                  <a:pt x="127" y="258"/>
                </a:lnTo>
                <a:lnTo>
                  <a:pt x="130" y="253"/>
                </a:lnTo>
                <a:lnTo>
                  <a:pt x="132" y="251"/>
                </a:lnTo>
                <a:lnTo>
                  <a:pt x="137" y="251"/>
                </a:lnTo>
                <a:lnTo>
                  <a:pt x="142" y="253"/>
                </a:lnTo>
                <a:lnTo>
                  <a:pt x="142" y="256"/>
                </a:lnTo>
                <a:lnTo>
                  <a:pt x="146" y="258"/>
                </a:lnTo>
                <a:lnTo>
                  <a:pt x="149" y="258"/>
                </a:lnTo>
                <a:lnTo>
                  <a:pt x="156" y="253"/>
                </a:lnTo>
                <a:lnTo>
                  <a:pt x="156" y="251"/>
                </a:lnTo>
                <a:lnTo>
                  <a:pt x="161" y="246"/>
                </a:lnTo>
                <a:lnTo>
                  <a:pt x="163" y="249"/>
                </a:lnTo>
                <a:lnTo>
                  <a:pt x="168" y="251"/>
                </a:lnTo>
                <a:lnTo>
                  <a:pt x="170" y="258"/>
                </a:lnTo>
                <a:lnTo>
                  <a:pt x="172" y="263"/>
                </a:lnTo>
                <a:lnTo>
                  <a:pt x="177" y="267"/>
                </a:lnTo>
                <a:lnTo>
                  <a:pt x="182" y="270"/>
                </a:lnTo>
                <a:lnTo>
                  <a:pt x="184" y="272"/>
                </a:lnTo>
                <a:lnTo>
                  <a:pt x="187" y="272"/>
                </a:lnTo>
                <a:lnTo>
                  <a:pt x="189" y="282"/>
                </a:lnTo>
                <a:lnTo>
                  <a:pt x="196" y="282"/>
                </a:lnTo>
                <a:lnTo>
                  <a:pt x="203" y="275"/>
                </a:lnTo>
                <a:lnTo>
                  <a:pt x="208" y="275"/>
                </a:lnTo>
                <a:lnTo>
                  <a:pt x="210" y="277"/>
                </a:lnTo>
                <a:lnTo>
                  <a:pt x="215" y="279"/>
                </a:lnTo>
                <a:lnTo>
                  <a:pt x="220" y="279"/>
                </a:lnTo>
                <a:lnTo>
                  <a:pt x="220" y="277"/>
                </a:lnTo>
                <a:lnTo>
                  <a:pt x="222" y="275"/>
                </a:lnTo>
                <a:lnTo>
                  <a:pt x="224" y="275"/>
                </a:lnTo>
                <a:lnTo>
                  <a:pt x="236" y="286"/>
                </a:lnTo>
                <a:lnTo>
                  <a:pt x="243" y="277"/>
                </a:lnTo>
                <a:lnTo>
                  <a:pt x="253" y="277"/>
                </a:lnTo>
                <a:lnTo>
                  <a:pt x="257" y="272"/>
                </a:lnTo>
                <a:lnTo>
                  <a:pt x="262" y="272"/>
                </a:lnTo>
                <a:lnTo>
                  <a:pt x="262" y="275"/>
                </a:lnTo>
                <a:lnTo>
                  <a:pt x="265" y="277"/>
                </a:lnTo>
                <a:lnTo>
                  <a:pt x="274" y="277"/>
                </a:lnTo>
                <a:lnTo>
                  <a:pt x="281" y="270"/>
                </a:lnTo>
                <a:lnTo>
                  <a:pt x="281" y="267"/>
                </a:lnTo>
                <a:lnTo>
                  <a:pt x="283" y="265"/>
                </a:lnTo>
                <a:lnTo>
                  <a:pt x="283" y="263"/>
                </a:lnTo>
                <a:lnTo>
                  <a:pt x="288" y="263"/>
                </a:lnTo>
                <a:lnTo>
                  <a:pt x="295" y="251"/>
                </a:lnTo>
                <a:lnTo>
                  <a:pt x="333" y="251"/>
                </a:lnTo>
                <a:lnTo>
                  <a:pt x="342" y="246"/>
                </a:lnTo>
                <a:lnTo>
                  <a:pt x="340" y="239"/>
                </a:lnTo>
                <a:lnTo>
                  <a:pt x="340" y="232"/>
                </a:lnTo>
                <a:lnTo>
                  <a:pt x="338" y="227"/>
                </a:lnTo>
                <a:lnTo>
                  <a:pt x="335" y="225"/>
                </a:lnTo>
                <a:lnTo>
                  <a:pt x="328" y="225"/>
                </a:lnTo>
                <a:lnTo>
                  <a:pt x="324" y="223"/>
                </a:lnTo>
                <a:lnTo>
                  <a:pt x="316" y="208"/>
                </a:lnTo>
                <a:lnTo>
                  <a:pt x="316" y="201"/>
                </a:lnTo>
                <a:lnTo>
                  <a:pt x="312" y="199"/>
                </a:lnTo>
                <a:lnTo>
                  <a:pt x="312" y="185"/>
                </a:lnTo>
                <a:lnTo>
                  <a:pt x="305" y="185"/>
                </a:lnTo>
                <a:lnTo>
                  <a:pt x="302" y="175"/>
                </a:lnTo>
                <a:lnTo>
                  <a:pt x="293" y="175"/>
                </a:lnTo>
                <a:lnTo>
                  <a:pt x="291" y="168"/>
                </a:lnTo>
                <a:lnTo>
                  <a:pt x="291" y="161"/>
                </a:lnTo>
                <a:lnTo>
                  <a:pt x="286" y="159"/>
                </a:lnTo>
                <a:lnTo>
                  <a:pt x="283" y="154"/>
                </a:lnTo>
                <a:lnTo>
                  <a:pt x="279" y="152"/>
                </a:lnTo>
                <a:lnTo>
                  <a:pt x="276" y="149"/>
                </a:lnTo>
                <a:lnTo>
                  <a:pt x="267" y="149"/>
                </a:lnTo>
                <a:lnTo>
                  <a:pt x="262" y="147"/>
                </a:lnTo>
                <a:lnTo>
                  <a:pt x="260" y="147"/>
                </a:lnTo>
                <a:lnTo>
                  <a:pt x="260" y="142"/>
                </a:lnTo>
                <a:lnTo>
                  <a:pt x="262" y="138"/>
                </a:lnTo>
                <a:lnTo>
                  <a:pt x="265" y="135"/>
                </a:lnTo>
                <a:lnTo>
                  <a:pt x="262" y="126"/>
                </a:lnTo>
                <a:lnTo>
                  <a:pt x="276" y="126"/>
                </a:lnTo>
                <a:lnTo>
                  <a:pt x="279" y="128"/>
                </a:lnTo>
                <a:lnTo>
                  <a:pt x="281" y="126"/>
                </a:lnTo>
                <a:lnTo>
                  <a:pt x="286" y="126"/>
                </a:lnTo>
                <a:lnTo>
                  <a:pt x="288" y="123"/>
                </a:lnTo>
                <a:lnTo>
                  <a:pt x="288" y="119"/>
                </a:lnTo>
                <a:lnTo>
                  <a:pt x="291" y="114"/>
                </a:lnTo>
                <a:lnTo>
                  <a:pt x="291" y="100"/>
                </a:lnTo>
                <a:lnTo>
                  <a:pt x="288" y="97"/>
                </a:lnTo>
                <a:lnTo>
                  <a:pt x="288" y="93"/>
                </a:lnTo>
                <a:lnTo>
                  <a:pt x="286" y="88"/>
                </a:lnTo>
                <a:lnTo>
                  <a:pt x="286" y="83"/>
                </a:lnTo>
                <a:lnTo>
                  <a:pt x="288" y="78"/>
                </a:lnTo>
                <a:lnTo>
                  <a:pt x="291" y="76"/>
                </a:lnTo>
                <a:lnTo>
                  <a:pt x="288" y="71"/>
                </a:lnTo>
                <a:lnTo>
                  <a:pt x="286" y="67"/>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3" name="Sri Lanka" descr="© INSCALE GmbH, 05.05.2010&#10;http://www.presentationload.com/">
            <a:extLst>
              <a:ext uri="{FF2B5EF4-FFF2-40B4-BE49-F238E27FC236}">
                <a16:creationId xmlns:a16="http://schemas.microsoft.com/office/drawing/2014/main" id="{5E90F21E-7D34-4534-85A6-785153DBCD21}"/>
              </a:ext>
            </a:extLst>
          </p:cNvPr>
          <p:cNvSpPr>
            <a:spLocks/>
          </p:cNvSpPr>
          <p:nvPr/>
        </p:nvSpPr>
        <p:spPr bwMode="gray">
          <a:xfrm>
            <a:off x="8345768" y="3990253"/>
            <a:ext cx="81139" cy="143837"/>
          </a:xfrm>
          <a:custGeom>
            <a:avLst/>
            <a:gdLst>
              <a:gd name="T0" fmla="*/ 2147483647 w 174"/>
              <a:gd name="T1" fmla="*/ 2147483647 h 306"/>
              <a:gd name="T2" fmla="*/ 2147483647 w 174"/>
              <a:gd name="T3" fmla="*/ 0 h 306"/>
              <a:gd name="T4" fmla="*/ 2147483647 w 174"/>
              <a:gd name="T5" fmla="*/ 0 h 306"/>
              <a:gd name="T6" fmla="*/ 2147483647 w 174"/>
              <a:gd name="T7" fmla="*/ 2147483647 h 306"/>
              <a:gd name="T8" fmla="*/ 2147483647 w 174"/>
              <a:gd name="T9" fmla="*/ 2147483647 h 306"/>
              <a:gd name="T10" fmla="*/ 2147483647 w 174"/>
              <a:gd name="T11" fmla="*/ 2147483647 h 306"/>
              <a:gd name="T12" fmla="*/ 2147483647 w 174"/>
              <a:gd name="T13" fmla="*/ 2147483647 h 306"/>
              <a:gd name="T14" fmla="*/ 2147483647 w 174"/>
              <a:gd name="T15" fmla="*/ 2147483647 h 306"/>
              <a:gd name="T16" fmla="*/ 2147483647 w 174"/>
              <a:gd name="T17" fmla="*/ 2147483647 h 306"/>
              <a:gd name="T18" fmla="*/ 2147483647 w 174"/>
              <a:gd name="T19" fmla="*/ 2147483647 h 306"/>
              <a:gd name="T20" fmla="*/ 2147483647 w 174"/>
              <a:gd name="T21" fmla="*/ 2147483647 h 306"/>
              <a:gd name="T22" fmla="*/ 2147483647 w 174"/>
              <a:gd name="T23" fmla="*/ 2147483647 h 306"/>
              <a:gd name="T24" fmla="*/ 2147483647 w 174"/>
              <a:gd name="T25" fmla="*/ 2147483647 h 306"/>
              <a:gd name="T26" fmla="*/ 2147483647 w 174"/>
              <a:gd name="T27" fmla="*/ 2147483647 h 306"/>
              <a:gd name="T28" fmla="*/ 2147483647 w 174"/>
              <a:gd name="T29" fmla="*/ 2147483647 h 306"/>
              <a:gd name="T30" fmla="*/ 2147483647 w 174"/>
              <a:gd name="T31" fmla="*/ 2147483647 h 306"/>
              <a:gd name="T32" fmla="*/ 2147483647 w 174"/>
              <a:gd name="T33" fmla="*/ 2147483647 h 306"/>
              <a:gd name="T34" fmla="*/ 2147483647 w 174"/>
              <a:gd name="T35" fmla="*/ 2147483647 h 306"/>
              <a:gd name="T36" fmla="*/ 2147483647 w 174"/>
              <a:gd name="T37" fmla="*/ 2147483647 h 306"/>
              <a:gd name="T38" fmla="*/ 2147483647 w 174"/>
              <a:gd name="T39" fmla="*/ 2147483647 h 306"/>
              <a:gd name="T40" fmla="*/ 0 w 174"/>
              <a:gd name="T41" fmla="*/ 2147483647 h 306"/>
              <a:gd name="T42" fmla="*/ 0 w 174"/>
              <a:gd name="T43" fmla="*/ 2147483647 h 306"/>
              <a:gd name="T44" fmla="*/ 2147483647 w 174"/>
              <a:gd name="T45" fmla="*/ 2147483647 h 306"/>
              <a:gd name="T46" fmla="*/ 2147483647 w 174"/>
              <a:gd name="T47" fmla="*/ 2147483647 h 306"/>
              <a:gd name="T48" fmla="*/ 2147483647 w 174"/>
              <a:gd name="T49" fmla="*/ 2147483647 h 306"/>
              <a:gd name="T50" fmla="*/ 2147483647 w 174"/>
              <a:gd name="T51" fmla="*/ 2147483647 h 306"/>
              <a:gd name="T52" fmla="*/ 2147483647 w 174"/>
              <a:gd name="T53" fmla="*/ 2147483647 h 306"/>
              <a:gd name="T54" fmla="*/ 0 w 174"/>
              <a:gd name="T55" fmla="*/ 2147483647 h 306"/>
              <a:gd name="T56" fmla="*/ 2147483647 w 174"/>
              <a:gd name="T57" fmla="*/ 2147483647 h 306"/>
              <a:gd name="T58" fmla="*/ 2147483647 w 174"/>
              <a:gd name="T59" fmla="*/ 2147483647 h 30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4"/>
              <a:gd name="T91" fmla="*/ 0 h 306"/>
              <a:gd name="T92" fmla="*/ 174 w 174"/>
              <a:gd name="T93" fmla="*/ 306 h 30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4" h="306">
                <a:moveTo>
                  <a:pt x="24" y="6"/>
                </a:moveTo>
                <a:lnTo>
                  <a:pt x="36" y="0"/>
                </a:lnTo>
                <a:lnTo>
                  <a:pt x="48" y="0"/>
                </a:lnTo>
                <a:lnTo>
                  <a:pt x="66" y="6"/>
                </a:lnTo>
                <a:lnTo>
                  <a:pt x="78" y="12"/>
                </a:lnTo>
                <a:lnTo>
                  <a:pt x="114" y="66"/>
                </a:lnTo>
                <a:lnTo>
                  <a:pt x="132" y="84"/>
                </a:lnTo>
                <a:lnTo>
                  <a:pt x="126" y="120"/>
                </a:lnTo>
                <a:lnTo>
                  <a:pt x="150" y="114"/>
                </a:lnTo>
                <a:lnTo>
                  <a:pt x="156" y="168"/>
                </a:lnTo>
                <a:lnTo>
                  <a:pt x="162" y="174"/>
                </a:lnTo>
                <a:lnTo>
                  <a:pt x="168" y="198"/>
                </a:lnTo>
                <a:lnTo>
                  <a:pt x="174" y="228"/>
                </a:lnTo>
                <a:lnTo>
                  <a:pt x="174" y="258"/>
                </a:lnTo>
                <a:lnTo>
                  <a:pt x="156" y="276"/>
                </a:lnTo>
                <a:lnTo>
                  <a:pt x="120" y="294"/>
                </a:lnTo>
                <a:lnTo>
                  <a:pt x="84" y="306"/>
                </a:lnTo>
                <a:lnTo>
                  <a:pt x="48" y="306"/>
                </a:lnTo>
                <a:lnTo>
                  <a:pt x="24" y="282"/>
                </a:lnTo>
                <a:lnTo>
                  <a:pt x="12" y="240"/>
                </a:lnTo>
                <a:lnTo>
                  <a:pt x="0" y="192"/>
                </a:lnTo>
                <a:lnTo>
                  <a:pt x="0" y="156"/>
                </a:lnTo>
                <a:lnTo>
                  <a:pt x="12" y="138"/>
                </a:lnTo>
                <a:lnTo>
                  <a:pt x="18" y="132"/>
                </a:lnTo>
                <a:lnTo>
                  <a:pt x="24" y="120"/>
                </a:lnTo>
                <a:lnTo>
                  <a:pt x="30" y="102"/>
                </a:lnTo>
                <a:lnTo>
                  <a:pt x="30" y="78"/>
                </a:lnTo>
                <a:lnTo>
                  <a:pt x="0" y="36"/>
                </a:lnTo>
                <a:lnTo>
                  <a:pt x="24" y="36"/>
                </a:lnTo>
                <a:lnTo>
                  <a:pt x="24" y="6"/>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4" name="Spain" descr="© INSCALE GmbH, 05.05.2010&#10;http://www.presentationload.com/">
            <a:extLst>
              <a:ext uri="{FF2B5EF4-FFF2-40B4-BE49-F238E27FC236}">
                <a16:creationId xmlns:a16="http://schemas.microsoft.com/office/drawing/2014/main" id="{8A51D728-1D81-41CF-8058-FBAA3B2F1B9F}"/>
              </a:ext>
            </a:extLst>
          </p:cNvPr>
          <p:cNvSpPr>
            <a:spLocks noEditPoints="1"/>
          </p:cNvSpPr>
          <p:nvPr/>
        </p:nvSpPr>
        <p:spPr bwMode="gray">
          <a:xfrm>
            <a:off x="5424757" y="2693872"/>
            <a:ext cx="413071" cy="291364"/>
          </a:xfrm>
          <a:custGeom>
            <a:avLst/>
            <a:gdLst>
              <a:gd name="T0" fmla="*/ 2147483647 w 876"/>
              <a:gd name="T1" fmla="*/ 2147483647 h 618"/>
              <a:gd name="T2" fmla="*/ 2147483647 w 876"/>
              <a:gd name="T3" fmla="*/ 2147483647 h 618"/>
              <a:gd name="T4" fmla="*/ 2147483647 w 876"/>
              <a:gd name="T5" fmla="*/ 2147483647 h 618"/>
              <a:gd name="T6" fmla="*/ 2147483647 w 876"/>
              <a:gd name="T7" fmla="*/ 2147483647 h 618"/>
              <a:gd name="T8" fmla="*/ 2147483647 w 876"/>
              <a:gd name="T9" fmla="*/ 2147483647 h 618"/>
              <a:gd name="T10" fmla="*/ 2147483647 w 876"/>
              <a:gd name="T11" fmla="*/ 2147483647 h 618"/>
              <a:gd name="T12" fmla="*/ 2147483647 w 876"/>
              <a:gd name="T13" fmla="*/ 2147483647 h 618"/>
              <a:gd name="T14" fmla="*/ 2147483647 w 876"/>
              <a:gd name="T15" fmla="*/ 2147483647 h 618"/>
              <a:gd name="T16" fmla="*/ 2147483647 w 876"/>
              <a:gd name="T17" fmla="*/ 2147483647 h 618"/>
              <a:gd name="T18" fmla="*/ 2147483647 w 876"/>
              <a:gd name="T19" fmla="*/ 2147483647 h 618"/>
              <a:gd name="T20" fmla="*/ 2147483647 w 876"/>
              <a:gd name="T21" fmla="*/ 2147483647 h 618"/>
              <a:gd name="T22" fmla="*/ 2147483647 w 876"/>
              <a:gd name="T23" fmla="*/ 2147483647 h 618"/>
              <a:gd name="T24" fmla="*/ 2147483647 w 876"/>
              <a:gd name="T25" fmla="*/ 2147483647 h 618"/>
              <a:gd name="T26" fmla="*/ 2147483647 w 876"/>
              <a:gd name="T27" fmla="*/ 2147483647 h 618"/>
              <a:gd name="T28" fmla="*/ 2147483647 w 876"/>
              <a:gd name="T29" fmla="*/ 2147483647 h 618"/>
              <a:gd name="T30" fmla="*/ 2147483647 w 876"/>
              <a:gd name="T31" fmla="*/ 2147483647 h 618"/>
              <a:gd name="T32" fmla="*/ 2147483647 w 876"/>
              <a:gd name="T33" fmla="*/ 2147483647 h 618"/>
              <a:gd name="T34" fmla="*/ 2147483647 w 876"/>
              <a:gd name="T35" fmla="*/ 2147483647 h 618"/>
              <a:gd name="T36" fmla="*/ 2147483647 w 876"/>
              <a:gd name="T37" fmla="*/ 2147483647 h 618"/>
              <a:gd name="T38" fmla="*/ 2147483647 w 876"/>
              <a:gd name="T39" fmla="*/ 2147483647 h 618"/>
              <a:gd name="T40" fmla="*/ 2147483647 w 876"/>
              <a:gd name="T41" fmla="*/ 0 h 618"/>
              <a:gd name="T42" fmla="*/ 2147483647 w 876"/>
              <a:gd name="T43" fmla="*/ 2147483647 h 618"/>
              <a:gd name="T44" fmla="*/ 0 w 876"/>
              <a:gd name="T45" fmla="*/ 2147483647 h 618"/>
              <a:gd name="T46" fmla="*/ 2147483647 w 876"/>
              <a:gd name="T47" fmla="*/ 2147483647 h 618"/>
              <a:gd name="T48" fmla="*/ 2147483647 w 876"/>
              <a:gd name="T49" fmla="*/ 2147483647 h 618"/>
              <a:gd name="T50" fmla="*/ 2147483647 w 876"/>
              <a:gd name="T51" fmla="*/ 2147483647 h 618"/>
              <a:gd name="T52" fmla="*/ 2147483647 w 876"/>
              <a:gd name="T53" fmla="*/ 2147483647 h 618"/>
              <a:gd name="T54" fmla="*/ 2147483647 w 876"/>
              <a:gd name="T55" fmla="*/ 2147483647 h 618"/>
              <a:gd name="T56" fmla="*/ 2147483647 w 876"/>
              <a:gd name="T57" fmla="*/ 2147483647 h 618"/>
              <a:gd name="T58" fmla="*/ 2147483647 w 876"/>
              <a:gd name="T59" fmla="*/ 2147483647 h 618"/>
              <a:gd name="T60" fmla="*/ 2147483647 w 876"/>
              <a:gd name="T61" fmla="*/ 2147483647 h 618"/>
              <a:gd name="T62" fmla="*/ 2147483647 w 876"/>
              <a:gd name="T63" fmla="*/ 2147483647 h 618"/>
              <a:gd name="T64" fmla="*/ 2147483647 w 876"/>
              <a:gd name="T65" fmla="*/ 2147483647 h 618"/>
              <a:gd name="T66" fmla="*/ 2147483647 w 876"/>
              <a:gd name="T67" fmla="*/ 2147483647 h 618"/>
              <a:gd name="T68" fmla="*/ 2147483647 w 876"/>
              <a:gd name="T69" fmla="*/ 2147483647 h 618"/>
              <a:gd name="T70" fmla="*/ 2147483647 w 876"/>
              <a:gd name="T71" fmla="*/ 2147483647 h 618"/>
              <a:gd name="T72" fmla="*/ 2147483647 w 876"/>
              <a:gd name="T73" fmla="*/ 2147483647 h 618"/>
              <a:gd name="T74" fmla="*/ 2147483647 w 876"/>
              <a:gd name="T75" fmla="*/ 2147483647 h 618"/>
              <a:gd name="T76" fmla="*/ 2147483647 w 876"/>
              <a:gd name="T77" fmla="*/ 2147483647 h 618"/>
              <a:gd name="T78" fmla="*/ 2147483647 w 876"/>
              <a:gd name="T79" fmla="*/ 2147483647 h 618"/>
              <a:gd name="T80" fmla="*/ 2147483647 w 876"/>
              <a:gd name="T81" fmla="*/ 2147483647 h 618"/>
              <a:gd name="T82" fmla="*/ 2147483647 w 876"/>
              <a:gd name="T83" fmla="*/ 2147483647 h 618"/>
              <a:gd name="T84" fmla="*/ 2147483647 w 876"/>
              <a:gd name="T85" fmla="*/ 2147483647 h 618"/>
              <a:gd name="T86" fmla="*/ 2147483647 w 876"/>
              <a:gd name="T87" fmla="*/ 2147483647 h 618"/>
              <a:gd name="T88" fmla="*/ 2147483647 w 876"/>
              <a:gd name="T89" fmla="*/ 2147483647 h 618"/>
              <a:gd name="T90" fmla="*/ 2147483647 w 876"/>
              <a:gd name="T91" fmla="*/ 2147483647 h 618"/>
              <a:gd name="T92" fmla="*/ 2147483647 w 876"/>
              <a:gd name="T93" fmla="*/ 2147483647 h 618"/>
              <a:gd name="T94" fmla="*/ 2147483647 w 876"/>
              <a:gd name="T95" fmla="*/ 2147483647 h 618"/>
              <a:gd name="T96" fmla="*/ 2147483647 w 876"/>
              <a:gd name="T97" fmla="*/ 2147483647 h 618"/>
              <a:gd name="T98" fmla="*/ 2147483647 w 876"/>
              <a:gd name="T99" fmla="*/ 2147483647 h 618"/>
              <a:gd name="T100" fmla="*/ 2147483647 w 876"/>
              <a:gd name="T101" fmla="*/ 2147483647 h 618"/>
              <a:gd name="T102" fmla="*/ 2147483647 w 876"/>
              <a:gd name="T103" fmla="*/ 2147483647 h 618"/>
              <a:gd name="T104" fmla="*/ 2147483647 w 876"/>
              <a:gd name="T105" fmla="*/ 2147483647 h 618"/>
              <a:gd name="T106" fmla="*/ 2147483647 w 876"/>
              <a:gd name="T107" fmla="*/ 2147483647 h 618"/>
              <a:gd name="T108" fmla="*/ 2147483647 w 876"/>
              <a:gd name="T109" fmla="*/ 2147483647 h 61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76"/>
              <a:gd name="T166" fmla="*/ 0 h 618"/>
              <a:gd name="T167" fmla="*/ 876 w 876"/>
              <a:gd name="T168" fmla="*/ 618 h 61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76" h="618">
                <a:moveTo>
                  <a:pt x="804" y="318"/>
                </a:moveTo>
                <a:lnTo>
                  <a:pt x="798" y="312"/>
                </a:lnTo>
                <a:lnTo>
                  <a:pt x="798" y="306"/>
                </a:lnTo>
                <a:lnTo>
                  <a:pt x="786" y="306"/>
                </a:lnTo>
                <a:lnTo>
                  <a:pt x="762" y="318"/>
                </a:lnTo>
                <a:lnTo>
                  <a:pt x="750" y="330"/>
                </a:lnTo>
                <a:lnTo>
                  <a:pt x="750" y="336"/>
                </a:lnTo>
                <a:lnTo>
                  <a:pt x="756" y="342"/>
                </a:lnTo>
                <a:lnTo>
                  <a:pt x="768" y="342"/>
                </a:lnTo>
                <a:lnTo>
                  <a:pt x="774" y="348"/>
                </a:lnTo>
                <a:lnTo>
                  <a:pt x="774" y="354"/>
                </a:lnTo>
                <a:lnTo>
                  <a:pt x="804" y="354"/>
                </a:lnTo>
                <a:lnTo>
                  <a:pt x="816" y="342"/>
                </a:lnTo>
                <a:lnTo>
                  <a:pt x="816" y="324"/>
                </a:lnTo>
                <a:lnTo>
                  <a:pt x="810" y="318"/>
                </a:lnTo>
                <a:lnTo>
                  <a:pt x="804" y="318"/>
                </a:lnTo>
                <a:close/>
                <a:moveTo>
                  <a:pt x="672" y="390"/>
                </a:moveTo>
                <a:lnTo>
                  <a:pt x="678" y="396"/>
                </a:lnTo>
                <a:lnTo>
                  <a:pt x="684" y="396"/>
                </a:lnTo>
                <a:lnTo>
                  <a:pt x="690" y="390"/>
                </a:lnTo>
                <a:lnTo>
                  <a:pt x="690" y="372"/>
                </a:lnTo>
                <a:lnTo>
                  <a:pt x="684" y="372"/>
                </a:lnTo>
                <a:lnTo>
                  <a:pt x="672" y="384"/>
                </a:lnTo>
                <a:lnTo>
                  <a:pt x="672" y="390"/>
                </a:lnTo>
                <a:close/>
                <a:moveTo>
                  <a:pt x="840" y="300"/>
                </a:moveTo>
                <a:lnTo>
                  <a:pt x="840" y="306"/>
                </a:lnTo>
                <a:lnTo>
                  <a:pt x="852" y="318"/>
                </a:lnTo>
                <a:lnTo>
                  <a:pt x="870" y="318"/>
                </a:lnTo>
                <a:lnTo>
                  <a:pt x="876" y="312"/>
                </a:lnTo>
                <a:lnTo>
                  <a:pt x="864" y="300"/>
                </a:lnTo>
                <a:lnTo>
                  <a:pt x="852" y="300"/>
                </a:lnTo>
                <a:lnTo>
                  <a:pt x="846" y="294"/>
                </a:lnTo>
                <a:lnTo>
                  <a:pt x="840" y="300"/>
                </a:lnTo>
                <a:close/>
                <a:moveTo>
                  <a:pt x="804" y="150"/>
                </a:moveTo>
                <a:lnTo>
                  <a:pt x="798" y="138"/>
                </a:lnTo>
                <a:lnTo>
                  <a:pt x="798" y="132"/>
                </a:lnTo>
                <a:lnTo>
                  <a:pt x="810" y="120"/>
                </a:lnTo>
                <a:lnTo>
                  <a:pt x="798" y="114"/>
                </a:lnTo>
                <a:lnTo>
                  <a:pt x="792" y="108"/>
                </a:lnTo>
                <a:lnTo>
                  <a:pt x="792" y="102"/>
                </a:lnTo>
                <a:lnTo>
                  <a:pt x="780" y="102"/>
                </a:lnTo>
                <a:lnTo>
                  <a:pt x="780" y="108"/>
                </a:lnTo>
                <a:lnTo>
                  <a:pt x="774" y="114"/>
                </a:lnTo>
                <a:lnTo>
                  <a:pt x="756" y="114"/>
                </a:lnTo>
                <a:lnTo>
                  <a:pt x="750" y="108"/>
                </a:lnTo>
                <a:lnTo>
                  <a:pt x="726" y="108"/>
                </a:lnTo>
                <a:lnTo>
                  <a:pt x="726" y="102"/>
                </a:lnTo>
                <a:lnTo>
                  <a:pt x="708" y="102"/>
                </a:lnTo>
                <a:lnTo>
                  <a:pt x="696" y="108"/>
                </a:lnTo>
                <a:lnTo>
                  <a:pt x="690" y="84"/>
                </a:lnTo>
                <a:lnTo>
                  <a:pt x="672" y="84"/>
                </a:lnTo>
                <a:lnTo>
                  <a:pt x="672" y="78"/>
                </a:lnTo>
                <a:lnTo>
                  <a:pt x="666" y="72"/>
                </a:lnTo>
                <a:lnTo>
                  <a:pt x="648" y="72"/>
                </a:lnTo>
                <a:lnTo>
                  <a:pt x="642" y="78"/>
                </a:lnTo>
                <a:lnTo>
                  <a:pt x="642" y="90"/>
                </a:lnTo>
                <a:lnTo>
                  <a:pt x="624" y="96"/>
                </a:lnTo>
                <a:lnTo>
                  <a:pt x="624" y="84"/>
                </a:lnTo>
                <a:lnTo>
                  <a:pt x="594" y="84"/>
                </a:lnTo>
                <a:lnTo>
                  <a:pt x="582" y="72"/>
                </a:lnTo>
                <a:lnTo>
                  <a:pt x="570" y="72"/>
                </a:lnTo>
                <a:lnTo>
                  <a:pt x="564" y="78"/>
                </a:lnTo>
                <a:lnTo>
                  <a:pt x="546" y="60"/>
                </a:lnTo>
                <a:lnTo>
                  <a:pt x="510" y="60"/>
                </a:lnTo>
                <a:lnTo>
                  <a:pt x="516" y="54"/>
                </a:lnTo>
                <a:lnTo>
                  <a:pt x="516" y="48"/>
                </a:lnTo>
                <a:lnTo>
                  <a:pt x="504" y="36"/>
                </a:lnTo>
                <a:lnTo>
                  <a:pt x="498" y="36"/>
                </a:lnTo>
                <a:lnTo>
                  <a:pt x="492" y="42"/>
                </a:lnTo>
                <a:lnTo>
                  <a:pt x="486" y="36"/>
                </a:lnTo>
                <a:lnTo>
                  <a:pt x="450" y="36"/>
                </a:lnTo>
                <a:lnTo>
                  <a:pt x="390" y="24"/>
                </a:lnTo>
                <a:lnTo>
                  <a:pt x="378" y="24"/>
                </a:lnTo>
                <a:lnTo>
                  <a:pt x="348" y="36"/>
                </a:lnTo>
                <a:lnTo>
                  <a:pt x="294" y="30"/>
                </a:lnTo>
                <a:lnTo>
                  <a:pt x="258" y="12"/>
                </a:lnTo>
                <a:lnTo>
                  <a:pt x="234" y="12"/>
                </a:lnTo>
                <a:lnTo>
                  <a:pt x="216" y="18"/>
                </a:lnTo>
                <a:lnTo>
                  <a:pt x="162" y="18"/>
                </a:lnTo>
                <a:lnTo>
                  <a:pt x="150" y="12"/>
                </a:lnTo>
                <a:lnTo>
                  <a:pt x="138" y="12"/>
                </a:lnTo>
                <a:lnTo>
                  <a:pt x="126" y="6"/>
                </a:lnTo>
                <a:lnTo>
                  <a:pt x="120" y="0"/>
                </a:lnTo>
                <a:lnTo>
                  <a:pt x="108" y="0"/>
                </a:lnTo>
                <a:lnTo>
                  <a:pt x="96" y="6"/>
                </a:lnTo>
                <a:lnTo>
                  <a:pt x="72" y="30"/>
                </a:lnTo>
                <a:lnTo>
                  <a:pt x="60" y="30"/>
                </a:lnTo>
                <a:lnTo>
                  <a:pt x="48" y="36"/>
                </a:lnTo>
                <a:lnTo>
                  <a:pt x="30" y="36"/>
                </a:lnTo>
                <a:lnTo>
                  <a:pt x="6" y="48"/>
                </a:lnTo>
                <a:lnTo>
                  <a:pt x="0" y="60"/>
                </a:lnTo>
                <a:lnTo>
                  <a:pt x="0" y="72"/>
                </a:lnTo>
                <a:lnTo>
                  <a:pt x="6" y="78"/>
                </a:lnTo>
                <a:lnTo>
                  <a:pt x="12" y="90"/>
                </a:lnTo>
                <a:lnTo>
                  <a:pt x="24" y="96"/>
                </a:lnTo>
                <a:lnTo>
                  <a:pt x="30" y="102"/>
                </a:lnTo>
                <a:lnTo>
                  <a:pt x="18" y="138"/>
                </a:lnTo>
                <a:lnTo>
                  <a:pt x="24" y="144"/>
                </a:lnTo>
                <a:lnTo>
                  <a:pt x="24" y="150"/>
                </a:lnTo>
                <a:lnTo>
                  <a:pt x="30" y="144"/>
                </a:lnTo>
                <a:lnTo>
                  <a:pt x="54" y="132"/>
                </a:lnTo>
                <a:lnTo>
                  <a:pt x="78" y="132"/>
                </a:lnTo>
                <a:lnTo>
                  <a:pt x="78" y="138"/>
                </a:lnTo>
                <a:lnTo>
                  <a:pt x="66" y="150"/>
                </a:lnTo>
                <a:lnTo>
                  <a:pt x="60" y="150"/>
                </a:lnTo>
                <a:lnTo>
                  <a:pt x="60" y="156"/>
                </a:lnTo>
                <a:lnTo>
                  <a:pt x="72" y="156"/>
                </a:lnTo>
                <a:lnTo>
                  <a:pt x="78" y="150"/>
                </a:lnTo>
                <a:lnTo>
                  <a:pt x="96" y="150"/>
                </a:lnTo>
                <a:lnTo>
                  <a:pt x="102" y="156"/>
                </a:lnTo>
                <a:lnTo>
                  <a:pt x="114" y="156"/>
                </a:lnTo>
                <a:lnTo>
                  <a:pt x="120" y="150"/>
                </a:lnTo>
                <a:lnTo>
                  <a:pt x="120" y="144"/>
                </a:lnTo>
                <a:lnTo>
                  <a:pt x="174" y="144"/>
                </a:lnTo>
                <a:lnTo>
                  <a:pt x="174" y="162"/>
                </a:lnTo>
                <a:lnTo>
                  <a:pt x="180" y="162"/>
                </a:lnTo>
                <a:lnTo>
                  <a:pt x="192" y="168"/>
                </a:lnTo>
                <a:lnTo>
                  <a:pt x="192" y="174"/>
                </a:lnTo>
                <a:lnTo>
                  <a:pt x="168" y="198"/>
                </a:lnTo>
                <a:lnTo>
                  <a:pt x="144" y="210"/>
                </a:lnTo>
                <a:lnTo>
                  <a:pt x="138" y="216"/>
                </a:lnTo>
                <a:lnTo>
                  <a:pt x="138" y="222"/>
                </a:lnTo>
                <a:lnTo>
                  <a:pt x="144" y="222"/>
                </a:lnTo>
                <a:lnTo>
                  <a:pt x="150" y="228"/>
                </a:lnTo>
                <a:lnTo>
                  <a:pt x="150" y="240"/>
                </a:lnTo>
                <a:lnTo>
                  <a:pt x="144" y="258"/>
                </a:lnTo>
                <a:lnTo>
                  <a:pt x="144" y="276"/>
                </a:lnTo>
                <a:lnTo>
                  <a:pt x="138" y="276"/>
                </a:lnTo>
                <a:lnTo>
                  <a:pt x="132" y="282"/>
                </a:lnTo>
                <a:lnTo>
                  <a:pt x="132" y="294"/>
                </a:lnTo>
                <a:lnTo>
                  <a:pt x="138" y="300"/>
                </a:lnTo>
                <a:lnTo>
                  <a:pt x="138" y="312"/>
                </a:lnTo>
                <a:lnTo>
                  <a:pt x="126" y="324"/>
                </a:lnTo>
                <a:lnTo>
                  <a:pt x="90" y="324"/>
                </a:lnTo>
                <a:lnTo>
                  <a:pt x="114" y="348"/>
                </a:lnTo>
                <a:lnTo>
                  <a:pt x="114" y="360"/>
                </a:lnTo>
                <a:lnTo>
                  <a:pt x="120" y="366"/>
                </a:lnTo>
                <a:lnTo>
                  <a:pt x="132" y="372"/>
                </a:lnTo>
                <a:lnTo>
                  <a:pt x="132" y="378"/>
                </a:lnTo>
                <a:lnTo>
                  <a:pt x="120" y="390"/>
                </a:lnTo>
                <a:lnTo>
                  <a:pt x="108" y="396"/>
                </a:lnTo>
                <a:lnTo>
                  <a:pt x="96" y="408"/>
                </a:lnTo>
                <a:lnTo>
                  <a:pt x="96" y="414"/>
                </a:lnTo>
                <a:lnTo>
                  <a:pt x="102" y="420"/>
                </a:lnTo>
                <a:lnTo>
                  <a:pt x="102" y="426"/>
                </a:lnTo>
                <a:lnTo>
                  <a:pt x="108" y="438"/>
                </a:lnTo>
                <a:lnTo>
                  <a:pt x="114" y="444"/>
                </a:lnTo>
                <a:lnTo>
                  <a:pt x="126" y="444"/>
                </a:lnTo>
                <a:lnTo>
                  <a:pt x="126" y="450"/>
                </a:lnTo>
                <a:lnTo>
                  <a:pt x="114" y="462"/>
                </a:lnTo>
                <a:lnTo>
                  <a:pt x="102" y="462"/>
                </a:lnTo>
                <a:lnTo>
                  <a:pt x="96" y="474"/>
                </a:lnTo>
                <a:lnTo>
                  <a:pt x="90" y="480"/>
                </a:lnTo>
                <a:lnTo>
                  <a:pt x="90" y="528"/>
                </a:lnTo>
                <a:lnTo>
                  <a:pt x="120" y="528"/>
                </a:lnTo>
                <a:lnTo>
                  <a:pt x="144" y="546"/>
                </a:lnTo>
                <a:lnTo>
                  <a:pt x="162" y="546"/>
                </a:lnTo>
                <a:lnTo>
                  <a:pt x="156" y="576"/>
                </a:lnTo>
                <a:lnTo>
                  <a:pt x="162" y="576"/>
                </a:lnTo>
                <a:lnTo>
                  <a:pt x="162" y="594"/>
                </a:lnTo>
                <a:lnTo>
                  <a:pt x="168" y="606"/>
                </a:lnTo>
                <a:lnTo>
                  <a:pt x="174" y="612"/>
                </a:lnTo>
                <a:lnTo>
                  <a:pt x="192" y="612"/>
                </a:lnTo>
                <a:lnTo>
                  <a:pt x="198" y="618"/>
                </a:lnTo>
                <a:lnTo>
                  <a:pt x="204" y="618"/>
                </a:lnTo>
                <a:lnTo>
                  <a:pt x="210" y="612"/>
                </a:lnTo>
                <a:lnTo>
                  <a:pt x="222" y="606"/>
                </a:lnTo>
                <a:lnTo>
                  <a:pt x="240" y="588"/>
                </a:lnTo>
                <a:lnTo>
                  <a:pt x="252" y="582"/>
                </a:lnTo>
                <a:lnTo>
                  <a:pt x="264" y="582"/>
                </a:lnTo>
                <a:lnTo>
                  <a:pt x="294" y="564"/>
                </a:lnTo>
                <a:lnTo>
                  <a:pt x="360" y="564"/>
                </a:lnTo>
                <a:lnTo>
                  <a:pt x="366" y="558"/>
                </a:lnTo>
                <a:lnTo>
                  <a:pt x="378" y="558"/>
                </a:lnTo>
                <a:lnTo>
                  <a:pt x="390" y="570"/>
                </a:lnTo>
                <a:lnTo>
                  <a:pt x="396" y="570"/>
                </a:lnTo>
                <a:lnTo>
                  <a:pt x="408" y="564"/>
                </a:lnTo>
                <a:lnTo>
                  <a:pt x="420" y="564"/>
                </a:lnTo>
                <a:lnTo>
                  <a:pt x="426" y="558"/>
                </a:lnTo>
                <a:lnTo>
                  <a:pt x="432" y="558"/>
                </a:lnTo>
                <a:lnTo>
                  <a:pt x="432" y="570"/>
                </a:lnTo>
                <a:lnTo>
                  <a:pt x="438" y="570"/>
                </a:lnTo>
                <a:lnTo>
                  <a:pt x="450" y="558"/>
                </a:lnTo>
                <a:lnTo>
                  <a:pt x="462" y="534"/>
                </a:lnTo>
                <a:lnTo>
                  <a:pt x="462" y="522"/>
                </a:lnTo>
                <a:lnTo>
                  <a:pt x="498" y="492"/>
                </a:lnTo>
                <a:lnTo>
                  <a:pt x="528" y="492"/>
                </a:lnTo>
                <a:lnTo>
                  <a:pt x="534" y="474"/>
                </a:lnTo>
                <a:lnTo>
                  <a:pt x="534" y="468"/>
                </a:lnTo>
                <a:lnTo>
                  <a:pt x="540" y="462"/>
                </a:lnTo>
                <a:lnTo>
                  <a:pt x="540" y="450"/>
                </a:lnTo>
                <a:lnTo>
                  <a:pt x="546" y="444"/>
                </a:lnTo>
                <a:lnTo>
                  <a:pt x="552" y="432"/>
                </a:lnTo>
                <a:lnTo>
                  <a:pt x="552" y="426"/>
                </a:lnTo>
                <a:lnTo>
                  <a:pt x="570" y="426"/>
                </a:lnTo>
                <a:lnTo>
                  <a:pt x="594" y="414"/>
                </a:lnTo>
                <a:lnTo>
                  <a:pt x="600" y="408"/>
                </a:lnTo>
                <a:lnTo>
                  <a:pt x="594" y="396"/>
                </a:lnTo>
                <a:lnTo>
                  <a:pt x="588" y="390"/>
                </a:lnTo>
                <a:lnTo>
                  <a:pt x="582" y="378"/>
                </a:lnTo>
                <a:lnTo>
                  <a:pt x="576" y="372"/>
                </a:lnTo>
                <a:lnTo>
                  <a:pt x="570" y="372"/>
                </a:lnTo>
                <a:lnTo>
                  <a:pt x="570" y="336"/>
                </a:lnTo>
                <a:lnTo>
                  <a:pt x="582" y="312"/>
                </a:lnTo>
                <a:lnTo>
                  <a:pt x="594" y="306"/>
                </a:lnTo>
                <a:lnTo>
                  <a:pt x="600" y="294"/>
                </a:lnTo>
                <a:lnTo>
                  <a:pt x="612" y="282"/>
                </a:lnTo>
                <a:lnTo>
                  <a:pt x="618" y="270"/>
                </a:lnTo>
                <a:lnTo>
                  <a:pt x="630" y="258"/>
                </a:lnTo>
                <a:lnTo>
                  <a:pt x="642" y="258"/>
                </a:lnTo>
                <a:lnTo>
                  <a:pt x="654" y="246"/>
                </a:lnTo>
                <a:lnTo>
                  <a:pt x="654" y="240"/>
                </a:lnTo>
                <a:lnTo>
                  <a:pt x="648" y="240"/>
                </a:lnTo>
                <a:lnTo>
                  <a:pt x="648" y="228"/>
                </a:lnTo>
                <a:lnTo>
                  <a:pt x="654" y="222"/>
                </a:lnTo>
                <a:lnTo>
                  <a:pt x="726" y="198"/>
                </a:lnTo>
                <a:lnTo>
                  <a:pt x="750" y="186"/>
                </a:lnTo>
                <a:lnTo>
                  <a:pt x="756" y="174"/>
                </a:lnTo>
                <a:lnTo>
                  <a:pt x="768" y="168"/>
                </a:lnTo>
                <a:lnTo>
                  <a:pt x="774" y="168"/>
                </a:lnTo>
                <a:lnTo>
                  <a:pt x="786" y="156"/>
                </a:lnTo>
                <a:lnTo>
                  <a:pt x="798" y="156"/>
                </a:lnTo>
                <a:lnTo>
                  <a:pt x="804" y="150"/>
                </a:lnTo>
                <a:close/>
              </a:path>
            </a:pathLst>
          </a:custGeom>
          <a:solidFill>
            <a:srgbClr val="FFDC8B"/>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5" name="South Africa" descr="© INSCALE GmbH, 05.05.2010&#10;http://www.presentationload.com/">
            <a:extLst>
              <a:ext uri="{FF2B5EF4-FFF2-40B4-BE49-F238E27FC236}">
                <a16:creationId xmlns:a16="http://schemas.microsoft.com/office/drawing/2014/main" id="{61F33C1E-41DD-47C8-9A2E-43D498B6F271}"/>
              </a:ext>
            </a:extLst>
          </p:cNvPr>
          <p:cNvSpPr>
            <a:spLocks noEditPoints="1"/>
          </p:cNvSpPr>
          <p:nvPr/>
        </p:nvSpPr>
        <p:spPr bwMode="gray">
          <a:xfrm>
            <a:off x="6223242" y="5198122"/>
            <a:ext cx="534782" cy="481303"/>
          </a:xfrm>
          <a:custGeom>
            <a:avLst/>
            <a:gdLst>
              <a:gd name="T0" fmla="*/ 2147483647 w 1134"/>
              <a:gd name="T1" fmla="*/ 2147483647 h 1020"/>
              <a:gd name="T2" fmla="*/ 2147483647 w 1134"/>
              <a:gd name="T3" fmla="*/ 2147483647 h 1020"/>
              <a:gd name="T4" fmla="*/ 2147483647 w 1134"/>
              <a:gd name="T5" fmla="*/ 2147483647 h 1020"/>
              <a:gd name="T6" fmla="*/ 2147483647 w 1134"/>
              <a:gd name="T7" fmla="*/ 2147483647 h 1020"/>
              <a:gd name="T8" fmla="*/ 2147483647 w 1134"/>
              <a:gd name="T9" fmla="*/ 2147483647 h 1020"/>
              <a:gd name="T10" fmla="*/ 2147483647 w 1134"/>
              <a:gd name="T11" fmla="*/ 2147483647 h 1020"/>
              <a:gd name="T12" fmla="*/ 2147483647 w 1134"/>
              <a:gd name="T13" fmla="*/ 2147483647 h 1020"/>
              <a:gd name="T14" fmla="*/ 2147483647 w 1134"/>
              <a:gd name="T15" fmla="*/ 2147483647 h 1020"/>
              <a:gd name="T16" fmla="*/ 2147483647 w 1134"/>
              <a:gd name="T17" fmla="*/ 2147483647 h 1020"/>
              <a:gd name="T18" fmla="*/ 2147483647 w 1134"/>
              <a:gd name="T19" fmla="*/ 2147483647 h 1020"/>
              <a:gd name="T20" fmla="*/ 2147483647 w 1134"/>
              <a:gd name="T21" fmla="*/ 2147483647 h 1020"/>
              <a:gd name="T22" fmla="*/ 2147483647 w 1134"/>
              <a:gd name="T23" fmla="*/ 2147483647 h 1020"/>
              <a:gd name="T24" fmla="*/ 2147483647 w 1134"/>
              <a:gd name="T25" fmla="*/ 2147483647 h 1020"/>
              <a:gd name="T26" fmla="*/ 2147483647 w 1134"/>
              <a:gd name="T27" fmla="*/ 2147483647 h 1020"/>
              <a:gd name="T28" fmla="*/ 2147483647 w 1134"/>
              <a:gd name="T29" fmla="*/ 2147483647 h 1020"/>
              <a:gd name="T30" fmla="*/ 2147483647 w 1134"/>
              <a:gd name="T31" fmla="*/ 2147483647 h 1020"/>
              <a:gd name="T32" fmla="*/ 2147483647 w 1134"/>
              <a:gd name="T33" fmla="*/ 2147483647 h 1020"/>
              <a:gd name="T34" fmla="*/ 2147483647 w 1134"/>
              <a:gd name="T35" fmla="*/ 2147483647 h 1020"/>
              <a:gd name="T36" fmla="*/ 2147483647 w 1134"/>
              <a:gd name="T37" fmla="*/ 2147483647 h 1020"/>
              <a:gd name="T38" fmla="*/ 2147483647 w 1134"/>
              <a:gd name="T39" fmla="*/ 2147483647 h 1020"/>
              <a:gd name="T40" fmla="*/ 2147483647 w 1134"/>
              <a:gd name="T41" fmla="*/ 2147483647 h 1020"/>
              <a:gd name="T42" fmla="*/ 2147483647 w 1134"/>
              <a:gd name="T43" fmla="*/ 2147483647 h 1020"/>
              <a:gd name="T44" fmla="*/ 2147483647 w 1134"/>
              <a:gd name="T45" fmla="*/ 2147483647 h 1020"/>
              <a:gd name="T46" fmla="*/ 2147483647 w 1134"/>
              <a:gd name="T47" fmla="*/ 2147483647 h 1020"/>
              <a:gd name="T48" fmla="*/ 2147483647 w 1134"/>
              <a:gd name="T49" fmla="*/ 2147483647 h 1020"/>
              <a:gd name="T50" fmla="*/ 2147483647 w 1134"/>
              <a:gd name="T51" fmla="*/ 2147483647 h 1020"/>
              <a:gd name="T52" fmla="*/ 2147483647 w 1134"/>
              <a:gd name="T53" fmla="*/ 2147483647 h 1020"/>
              <a:gd name="T54" fmla="*/ 2147483647 w 1134"/>
              <a:gd name="T55" fmla="*/ 2147483647 h 1020"/>
              <a:gd name="T56" fmla="*/ 2147483647 w 1134"/>
              <a:gd name="T57" fmla="*/ 2147483647 h 1020"/>
              <a:gd name="T58" fmla="*/ 2147483647 w 1134"/>
              <a:gd name="T59" fmla="*/ 2147483647 h 1020"/>
              <a:gd name="T60" fmla="*/ 2147483647 w 1134"/>
              <a:gd name="T61" fmla="*/ 2147483647 h 1020"/>
              <a:gd name="T62" fmla="*/ 0 w 1134"/>
              <a:gd name="T63" fmla="*/ 2147483647 h 1020"/>
              <a:gd name="T64" fmla="*/ 2147483647 w 1134"/>
              <a:gd name="T65" fmla="*/ 2147483647 h 1020"/>
              <a:gd name="T66" fmla="*/ 2147483647 w 1134"/>
              <a:gd name="T67" fmla="*/ 2147483647 h 1020"/>
              <a:gd name="T68" fmla="*/ 2147483647 w 1134"/>
              <a:gd name="T69" fmla="*/ 2147483647 h 1020"/>
              <a:gd name="T70" fmla="*/ 2147483647 w 1134"/>
              <a:gd name="T71" fmla="*/ 2147483647 h 1020"/>
              <a:gd name="T72" fmla="*/ 2147483647 w 1134"/>
              <a:gd name="T73" fmla="*/ 2147483647 h 1020"/>
              <a:gd name="T74" fmla="*/ 2147483647 w 1134"/>
              <a:gd name="T75" fmla="*/ 2147483647 h 1020"/>
              <a:gd name="T76" fmla="*/ 2147483647 w 1134"/>
              <a:gd name="T77" fmla="*/ 2147483647 h 1020"/>
              <a:gd name="T78" fmla="*/ 2147483647 w 1134"/>
              <a:gd name="T79" fmla="*/ 2147483647 h 1020"/>
              <a:gd name="T80" fmla="*/ 2147483647 w 1134"/>
              <a:gd name="T81" fmla="*/ 2147483647 h 1020"/>
              <a:gd name="T82" fmla="*/ 2147483647 w 1134"/>
              <a:gd name="T83" fmla="*/ 2147483647 h 1020"/>
              <a:gd name="T84" fmla="*/ 2147483647 w 1134"/>
              <a:gd name="T85" fmla="*/ 2147483647 h 1020"/>
              <a:gd name="T86" fmla="*/ 2147483647 w 1134"/>
              <a:gd name="T87" fmla="*/ 2147483647 h 1020"/>
              <a:gd name="T88" fmla="*/ 2147483647 w 1134"/>
              <a:gd name="T89" fmla="*/ 2147483647 h 1020"/>
              <a:gd name="T90" fmla="*/ 2147483647 w 1134"/>
              <a:gd name="T91" fmla="*/ 2147483647 h 1020"/>
              <a:gd name="T92" fmla="*/ 2147483647 w 1134"/>
              <a:gd name="T93" fmla="*/ 2147483647 h 1020"/>
              <a:gd name="T94" fmla="*/ 2147483647 w 1134"/>
              <a:gd name="T95" fmla="*/ 2147483647 h 1020"/>
              <a:gd name="T96" fmla="*/ 2147483647 w 1134"/>
              <a:gd name="T97" fmla="*/ 2147483647 h 1020"/>
              <a:gd name="T98" fmla="*/ 2147483647 w 1134"/>
              <a:gd name="T99" fmla="*/ 2147483647 h 1020"/>
              <a:gd name="T100" fmla="*/ 2147483647 w 1134"/>
              <a:gd name="T101" fmla="*/ 2147483647 h 1020"/>
              <a:gd name="T102" fmla="*/ 2147483647 w 1134"/>
              <a:gd name="T103" fmla="*/ 2147483647 h 1020"/>
              <a:gd name="T104" fmla="*/ 2147483647 w 1134"/>
              <a:gd name="T105" fmla="*/ 2147483647 h 1020"/>
              <a:gd name="T106" fmla="*/ 2147483647 w 1134"/>
              <a:gd name="T107" fmla="*/ 2147483647 h 1020"/>
              <a:gd name="T108" fmla="*/ 2147483647 w 1134"/>
              <a:gd name="T109" fmla="*/ 2147483647 h 1020"/>
              <a:gd name="T110" fmla="*/ 2147483647 w 1134"/>
              <a:gd name="T111" fmla="*/ 2147483647 h 1020"/>
              <a:gd name="T112" fmla="*/ 2147483647 w 1134"/>
              <a:gd name="T113" fmla="*/ 2147483647 h 1020"/>
              <a:gd name="T114" fmla="*/ 2147483647 w 1134"/>
              <a:gd name="T115" fmla="*/ 2147483647 h 1020"/>
              <a:gd name="T116" fmla="*/ 2147483647 w 1134"/>
              <a:gd name="T117" fmla="*/ 2147483647 h 1020"/>
              <a:gd name="T118" fmla="*/ 2147483647 w 1134"/>
              <a:gd name="T119" fmla="*/ 2147483647 h 1020"/>
              <a:gd name="T120" fmla="*/ 2147483647 w 1134"/>
              <a:gd name="T121" fmla="*/ 2147483647 h 1020"/>
              <a:gd name="T122" fmla="*/ 2147483647 w 1134"/>
              <a:gd name="T123" fmla="*/ 2147483647 h 1020"/>
              <a:gd name="T124" fmla="*/ 2147483647 w 1134"/>
              <a:gd name="T125" fmla="*/ 2147483647 h 102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34"/>
              <a:gd name="T190" fmla="*/ 0 h 1020"/>
              <a:gd name="T191" fmla="*/ 1134 w 1134"/>
              <a:gd name="T192" fmla="*/ 1020 h 102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34" h="1020">
                <a:moveTo>
                  <a:pt x="1116" y="372"/>
                </a:moveTo>
                <a:lnTo>
                  <a:pt x="1098" y="372"/>
                </a:lnTo>
                <a:lnTo>
                  <a:pt x="1092" y="378"/>
                </a:lnTo>
                <a:lnTo>
                  <a:pt x="1086" y="378"/>
                </a:lnTo>
                <a:lnTo>
                  <a:pt x="1074" y="420"/>
                </a:lnTo>
                <a:lnTo>
                  <a:pt x="1062" y="420"/>
                </a:lnTo>
                <a:lnTo>
                  <a:pt x="1050" y="414"/>
                </a:lnTo>
                <a:lnTo>
                  <a:pt x="1032" y="414"/>
                </a:lnTo>
                <a:lnTo>
                  <a:pt x="1020" y="402"/>
                </a:lnTo>
                <a:lnTo>
                  <a:pt x="1008" y="396"/>
                </a:lnTo>
                <a:lnTo>
                  <a:pt x="996" y="372"/>
                </a:lnTo>
                <a:lnTo>
                  <a:pt x="996" y="348"/>
                </a:lnTo>
                <a:lnTo>
                  <a:pt x="1002" y="336"/>
                </a:lnTo>
                <a:lnTo>
                  <a:pt x="1014" y="324"/>
                </a:lnTo>
                <a:lnTo>
                  <a:pt x="1014" y="312"/>
                </a:lnTo>
                <a:lnTo>
                  <a:pt x="1020" y="300"/>
                </a:lnTo>
                <a:lnTo>
                  <a:pt x="1032" y="288"/>
                </a:lnTo>
                <a:lnTo>
                  <a:pt x="1038" y="288"/>
                </a:lnTo>
                <a:lnTo>
                  <a:pt x="1050" y="294"/>
                </a:lnTo>
                <a:lnTo>
                  <a:pt x="1062" y="306"/>
                </a:lnTo>
                <a:lnTo>
                  <a:pt x="1086" y="270"/>
                </a:lnTo>
                <a:lnTo>
                  <a:pt x="1086" y="180"/>
                </a:lnTo>
                <a:lnTo>
                  <a:pt x="1056" y="120"/>
                </a:lnTo>
                <a:lnTo>
                  <a:pt x="1056" y="102"/>
                </a:lnTo>
                <a:lnTo>
                  <a:pt x="1050" y="90"/>
                </a:lnTo>
                <a:lnTo>
                  <a:pt x="1050" y="72"/>
                </a:lnTo>
                <a:lnTo>
                  <a:pt x="1044" y="54"/>
                </a:lnTo>
                <a:lnTo>
                  <a:pt x="1044" y="24"/>
                </a:lnTo>
                <a:lnTo>
                  <a:pt x="1026" y="12"/>
                </a:lnTo>
                <a:lnTo>
                  <a:pt x="966" y="12"/>
                </a:lnTo>
                <a:lnTo>
                  <a:pt x="954" y="6"/>
                </a:lnTo>
                <a:lnTo>
                  <a:pt x="948" y="6"/>
                </a:lnTo>
                <a:lnTo>
                  <a:pt x="936" y="0"/>
                </a:lnTo>
                <a:lnTo>
                  <a:pt x="876" y="0"/>
                </a:lnTo>
                <a:lnTo>
                  <a:pt x="864" y="24"/>
                </a:lnTo>
                <a:lnTo>
                  <a:pt x="852" y="24"/>
                </a:lnTo>
                <a:lnTo>
                  <a:pt x="840" y="30"/>
                </a:lnTo>
                <a:lnTo>
                  <a:pt x="828" y="30"/>
                </a:lnTo>
                <a:lnTo>
                  <a:pt x="822" y="36"/>
                </a:lnTo>
                <a:lnTo>
                  <a:pt x="810" y="60"/>
                </a:lnTo>
                <a:lnTo>
                  <a:pt x="768" y="102"/>
                </a:lnTo>
                <a:lnTo>
                  <a:pt x="756" y="108"/>
                </a:lnTo>
                <a:lnTo>
                  <a:pt x="750" y="108"/>
                </a:lnTo>
                <a:lnTo>
                  <a:pt x="738" y="114"/>
                </a:lnTo>
                <a:lnTo>
                  <a:pt x="726" y="138"/>
                </a:lnTo>
                <a:lnTo>
                  <a:pt x="726" y="174"/>
                </a:lnTo>
                <a:lnTo>
                  <a:pt x="714" y="180"/>
                </a:lnTo>
                <a:lnTo>
                  <a:pt x="708" y="192"/>
                </a:lnTo>
                <a:lnTo>
                  <a:pt x="702" y="198"/>
                </a:lnTo>
                <a:lnTo>
                  <a:pt x="690" y="204"/>
                </a:lnTo>
                <a:lnTo>
                  <a:pt x="672" y="210"/>
                </a:lnTo>
                <a:lnTo>
                  <a:pt x="654" y="228"/>
                </a:lnTo>
                <a:lnTo>
                  <a:pt x="654" y="240"/>
                </a:lnTo>
                <a:lnTo>
                  <a:pt x="648" y="252"/>
                </a:lnTo>
                <a:lnTo>
                  <a:pt x="642" y="270"/>
                </a:lnTo>
                <a:lnTo>
                  <a:pt x="636" y="282"/>
                </a:lnTo>
                <a:lnTo>
                  <a:pt x="630" y="288"/>
                </a:lnTo>
                <a:lnTo>
                  <a:pt x="618" y="294"/>
                </a:lnTo>
                <a:lnTo>
                  <a:pt x="606" y="294"/>
                </a:lnTo>
                <a:lnTo>
                  <a:pt x="600" y="288"/>
                </a:lnTo>
                <a:lnTo>
                  <a:pt x="594" y="294"/>
                </a:lnTo>
                <a:lnTo>
                  <a:pt x="582" y="300"/>
                </a:lnTo>
                <a:lnTo>
                  <a:pt x="570" y="300"/>
                </a:lnTo>
                <a:lnTo>
                  <a:pt x="564" y="294"/>
                </a:lnTo>
                <a:lnTo>
                  <a:pt x="552" y="288"/>
                </a:lnTo>
                <a:lnTo>
                  <a:pt x="546" y="282"/>
                </a:lnTo>
                <a:lnTo>
                  <a:pt x="516" y="282"/>
                </a:lnTo>
                <a:lnTo>
                  <a:pt x="504" y="270"/>
                </a:lnTo>
                <a:lnTo>
                  <a:pt x="492" y="264"/>
                </a:lnTo>
                <a:lnTo>
                  <a:pt x="486" y="258"/>
                </a:lnTo>
                <a:lnTo>
                  <a:pt x="474" y="252"/>
                </a:lnTo>
                <a:lnTo>
                  <a:pt x="462" y="252"/>
                </a:lnTo>
                <a:lnTo>
                  <a:pt x="450" y="258"/>
                </a:lnTo>
                <a:lnTo>
                  <a:pt x="444" y="264"/>
                </a:lnTo>
                <a:lnTo>
                  <a:pt x="438" y="276"/>
                </a:lnTo>
                <a:lnTo>
                  <a:pt x="438" y="288"/>
                </a:lnTo>
                <a:lnTo>
                  <a:pt x="432" y="300"/>
                </a:lnTo>
                <a:lnTo>
                  <a:pt x="432" y="324"/>
                </a:lnTo>
                <a:lnTo>
                  <a:pt x="420" y="324"/>
                </a:lnTo>
                <a:lnTo>
                  <a:pt x="414" y="330"/>
                </a:lnTo>
                <a:lnTo>
                  <a:pt x="408" y="330"/>
                </a:lnTo>
                <a:lnTo>
                  <a:pt x="402" y="336"/>
                </a:lnTo>
                <a:lnTo>
                  <a:pt x="396" y="348"/>
                </a:lnTo>
                <a:lnTo>
                  <a:pt x="390" y="354"/>
                </a:lnTo>
                <a:lnTo>
                  <a:pt x="390" y="360"/>
                </a:lnTo>
                <a:lnTo>
                  <a:pt x="366" y="360"/>
                </a:lnTo>
                <a:lnTo>
                  <a:pt x="366" y="378"/>
                </a:lnTo>
                <a:lnTo>
                  <a:pt x="288" y="378"/>
                </a:lnTo>
                <a:lnTo>
                  <a:pt x="288" y="348"/>
                </a:lnTo>
                <a:lnTo>
                  <a:pt x="294" y="336"/>
                </a:lnTo>
                <a:lnTo>
                  <a:pt x="294" y="330"/>
                </a:lnTo>
                <a:lnTo>
                  <a:pt x="300" y="318"/>
                </a:lnTo>
                <a:lnTo>
                  <a:pt x="300" y="294"/>
                </a:lnTo>
                <a:lnTo>
                  <a:pt x="294" y="288"/>
                </a:lnTo>
                <a:lnTo>
                  <a:pt x="294" y="270"/>
                </a:lnTo>
                <a:lnTo>
                  <a:pt x="288" y="258"/>
                </a:lnTo>
                <a:lnTo>
                  <a:pt x="282" y="240"/>
                </a:lnTo>
                <a:lnTo>
                  <a:pt x="276" y="234"/>
                </a:lnTo>
                <a:lnTo>
                  <a:pt x="264" y="228"/>
                </a:lnTo>
                <a:lnTo>
                  <a:pt x="258" y="222"/>
                </a:lnTo>
                <a:lnTo>
                  <a:pt x="246" y="216"/>
                </a:lnTo>
                <a:lnTo>
                  <a:pt x="240" y="510"/>
                </a:lnTo>
                <a:lnTo>
                  <a:pt x="222" y="510"/>
                </a:lnTo>
                <a:lnTo>
                  <a:pt x="210" y="516"/>
                </a:lnTo>
                <a:lnTo>
                  <a:pt x="204" y="522"/>
                </a:lnTo>
                <a:lnTo>
                  <a:pt x="204" y="528"/>
                </a:lnTo>
                <a:lnTo>
                  <a:pt x="192" y="528"/>
                </a:lnTo>
                <a:lnTo>
                  <a:pt x="192" y="552"/>
                </a:lnTo>
                <a:lnTo>
                  <a:pt x="168" y="552"/>
                </a:lnTo>
                <a:lnTo>
                  <a:pt x="156" y="540"/>
                </a:lnTo>
                <a:lnTo>
                  <a:pt x="144" y="540"/>
                </a:lnTo>
                <a:lnTo>
                  <a:pt x="132" y="552"/>
                </a:lnTo>
                <a:lnTo>
                  <a:pt x="108" y="552"/>
                </a:lnTo>
                <a:lnTo>
                  <a:pt x="102" y="546"/>
                </a:lnTo>
                <a:lnTo>
                  <a:pt x="102" y="540"/>
                </a:lnTo>
                <a:lnTo>
                  <a:pt x="96" y="534"/>
                </a:lnTo>
                <a:lnTo>
                  <a:pt x="72" y="534"/>
                </a:lnTo>
                <a:lnTo>
                  <a:pt x="66" y="528"/>
                </a:lnTo>
                <a:lnTo>
                  <a:pt x="60" y="516"/>
                </a:lnTo>
                <a:lnTo>
                  <a:pt x="60" y="492"/>
                </a:lnTo>
                <a:lnTo>
                  <a:pt x="42" y="474"/>
                </a:lnTo>
                <a:lnTo>
                  <a:pt x="36" y="474"/>
                </a:lnTo>
                <a:lnTo>
                  <a:pt x="30" y="480"/>
                </a:lnTo>
                <a:lnTo>
                  <a:pt x="30" y="486"/>
                </a:lnTo>
                <a:lnTo>
                  <a:pt x="24" y="498"/>
                </a:lnTo>
                <a:lnTo>
                  <a:pt x="18" y="504"/>
                </a:lnTo>
                <a:lnTo>
                  <a:pt x="18" y="510"/>
                </a:lnTo>
                <a:lnTo>
                  <a:pt x="0" y="522"/>
                </a:lnTo>
                <a:lnTo>
                  <a:pt x="0" y="516"/>
                </a:lnTo>
                <a:lnTo>
                  <a:pt x="0" y="528"/>
                </a:lnTo>
                <a:lnTo>
                  <a:pt x="6" y="540"/>
                </a:lnTo>
                <a:lnTo>
                  <a:pt x="6" y="552"/>
                </a:lnTo>
                <a:lnTo>
                  <a:pt x="36" y="582"/>
                </a:lnTo>
                <a:lnTo>
                  <a:pt x="42" y="600"/>
                </a:lnTo>
                <a:lnTo>
                  <a:pt x="42" y="648"/>
                </a:lnTo>
                <a:lnTo>
                  <a:pt x="48" y="672"/>
                </a:lnTo>
                <a:lnTo>
                  <a:pt x="54" y="690"/>
                </a:lnTo>
                <a:lnTo>
                  <a:pt x="72" y="714"/>
                </a:lnTo>
                <a:lnTo>
                  <a:pt x="96" y="738"/>
                </a:lnTo>
                <a:lnTo>
                  <a:pt x="114" y="762"/>
                </a:lnTo>
                <a:lnTo>
                  <a:pt x="120" y="786"/>
                </a:lnTo>
                <a:lnTo>
                  <a:pt x="120" y="834"/>
                </a:lnTo>
                <a:lnTo>
                  <a:pt x="114" y="846"/>
                </a:lnTo>
                <a:lnTo>
                  <a:pt x="114" y="852"/>
                </a:lnTo>
                <a:lnTo>
                  <a:pt x="90" y="852"/>
                </a:lnTo>
                <a:lnTo>
                  <a:pt x="90" y="876"/>
                </a:lnTo>
                <a:lnTo>
                  <a:pt x="96" y="888"/>
                </a:lnTo>
                <a:lnTo>
                  <a:pt x="108" y="906"/>
                </a:lnTo>
                <a:lnTo>
                  <a:pt x="114" y="918"/>
                </a:lnTo>
                <a:lnTo>
                  <a:pt x="114" y="960"/>
                </a:lnTo>
                <a:lnTo>
                  <a:pt x="120" y="972"/>
                </a:lnTo>
                <a:lnTo>
                  <a:pt x="120" y="978"/>
                </a:lnTo>
                <a:lnTo>
                  <a:pt x="126" y="978"/>
                </a:lnTo>
                <a:lnTo>
                  <a:pt x="126" y="972"/>
                </a:lnTo>
                <a:lnTo>
                  <a:pt x="132" y="966"/>
                </a:lnTo>
                <a:lnTo>
                  <a:pt x="144" y="966"/>
                </a:lnTo>
                <a:lnTo>
                  <a:pt x="150" y="972"/>
                </a:lnTo>
                <a:lnTo>
                  <a:pt x="180" y="984"/>
                </a:lnTo>
                <a:lnTo>
                  <a:pt x="180" y="996"/>
                </a:lnTo>
                <a:lnTo>
                  <a:pt x="204" y="1020"/>
                </a:lnTo>
                <a:lnTo>
                  <a:pt x="216" y="1020"/>
                </a:lnTo>
                <a:lnTo>
                  <a:pt x="240" y="1008"/>
                </a:lnTo>
                <a:lnTo>
                  <a:pt x="246" y="996"/>
                </a:lnTo>
                <a:lnTo>
                  <a:pt x="252" y="990"/>
                </a:lnTo>
                <a:lnTo>
                  <a:pt x="264" y="984"/>
                </a:lnTo>
                <a:lnTo>
                  <a:pt x="294" y="984"/>
                </a:lnTo>
                <a:lnTo>
                  <a:pt x="306" y="990"/>
                </a:lnTo>
                <a:lnTo>
                  <a:pt x="354" y="990"/>
                </a:lnTo>
                <a:lnTo>
                  <a:pt x="354" y="984"/>
                </a:lnTo>
                <a:lnTo>
                  <a:pt x="360" y="978"/>
                </a:lnTo>
                <a:lnTo>
                  <a:pt x="360" y="966"/>
                </a:lnTo>
                <a:lnTo>
                  <a:pt x="366" y="960"/>
                </a:lnTo>
                <a:lnTo>
                  <a:pt x="378" y="954"/>
                </a:lnTo>
                <a:lnTo>
                  <a:pt x="408" y="954"/>
                </a:lnTo>
                <a:lnTo>
                  <a:pt x="420" y="960"/>
                </a:lnTo>
                <a:lnTo>
                  <a:pt x="432" y="960"/>
                </a:lnTo>
                <a:lnTo>
                  <a:pt x="438" y="966"/>
                </a:lnTo>
                <a:lnTo>
                  <a:pt x="444" y="960"/>
                </a:lnTo>
                <a:lnTo>
                  <a:pt x="456" y="960"/>
                </a:lnTo>
                <a:lnTo>
                  <a:pt x="468" y="954"/>
                </a:lnTo>
                <a:lnTo>
                  <a:pt x="504" y="954"/>
                </a:lnTo>
                <a:lnTo>
                  <a:pt x="522" y="960"/>
                </a:lnTo>
                <a:lnTo>
                  <a:pt x="534" y="966"/>
                </a:lnTo>
                <a:lnTo>
                  <a:pt x="552" y="966"/>
                </a:lnTo>
                <a:lnTo>
                  <a:pt x="558" y="960"/>
                </a:lnTo>
                <a:lnTo>
                  <a:pt x="570" y="954"/>
                </a:lnTo>
                <a:lnTo>
                  <a:pt x="606" y="954"/>
                </a:lnTo>
                <a:lnTo>
                  <a:pt x="618" y="948"/>
                </a:lnTo>
                <a:lnTo>
                  <a:pt x="624" y="942"/>
                </a:lnTo>
                <a:lnTo>
                  <a:pt x="636" y="936"/>
                </a:lnTo>
                <a:lnTo>
                  <a:pt x="684" y="936"/>
                </a:lnTo>
                <a:lnTo>
                  <a:pt x="708" y="924"/>
                </a:lnTo>
                <a:lnTo>
                  <a:pt x="720" y="912"/>
                </a:lnTo>
                <a:lnTo>
                  <a:pt x="738" y="900"/>
                </a:lnTo>
                <a:lnTo>
                  <a:pt x="774" y="864"/>
                </a:lnTo>
                <a:lnTo>
                  <a:pt x="786" y="858"/>
                </a:lnTo>
                <a:lnTo>
                  <a:pt x="804" y="846"/>
                </a:lnTo>
                <a:lnTo>
                  <a:pt x="900" y="750"/>
                </a:lnTo>
                <a:lnTo>
                  <a:pt x="918" y="750"/>
                </a:lnTo>
                <a:lnTo>
                  <a:pt x="924" y="744"/>
                </a:lnTo>
                <a:lnTo>
                  <a:pt x="960" y="696"/>
                </a:lnTo>
                <a:lnTo>
                  <a:pt x="972" y="672"/>
                </a:lnTo>
                <a:lnTo>
                  <a:pt x="984" y="654"/>
                </a:lnTo>
                <a:lnTo>
                  <a:pt x="990" y="642"/>
                </a:lnTo>
                <a:lnTo>
                  <a:pt x="1002" y="606"/>
                </a:lnTo>
                <a:lnTo>
                  <a:pt x="1014" y="588"/>
                </a:lnTo>
                <a:lnTo>
                  <a:pt x="1020" y="576"/>
                </a:lnTo>
                <a:lnTo>
                  <a:pt x="1026" y="570"/>
                </a:lnTo>
                <a:lnTo>
                  <a:pt x="1038" y="564"/>
                </a:lnTo>
                <a:lnTo>
                  <a:pt x="1050" y="552"/>
                </a:lnTo>
                <a:lnTo>
                  <a:pt x="1068" y="546"/>
                </a:lnTo>
                <a:lnTo>
                  <a:pt x="1086" y="534"/>
                </a:lnTo>
                <a:lnTo>
                  <a:pt x="1098" y="510"/>
                </a:lnTo>
                <a:lnTo>
                  <a:pt x="1098" y="498"/>
                </a:lnTo>
                <a:lnTo>
                  <a:pt x="1104" y="486"/>
                </a:lnTo>
                <a:lnTo>
                  <a:pt x="1110" y="468"/>
                </a:lnTo>
                <a:lnTo>
                  <a:pt x="1116" y="456"/>
                </a:lnTo>
                <a:lnTo>
                  <a:pt x="1122" y="450"/>
                </a:lnTo>
                <a:lnTo>
                  <a:pt x="1122" y="438"/>
                </a:lnTo>
                <a:lnTo>
                  <a:pt x="1128" y="432"/>
                </a:lnTo>
                <a:lnTo>
                  <a:pt x="1128" y="414"/>
                </a:lnTo>
                <a:lnTo>
                  <a:pt x="1134" y="396"/>
                </a:lnTo>
                <a:lnTo>
                  <a:pt x="1128" y="384"/>
                </a:lnTo>
                <a:lnTo>
                  <a:pt x="1116" y="372"/>
                </a:lnTo>
                <a:close/>
                <a:moveTo>
                  <a:pt x="870" y="624"/>
                </a:moveTo>
                <a:lnTo>
                  <a:pt x="858" y="630"/>
                </a:lnTo>
                <a:lnTo>
                  <a:pt x="852" y="636"/>
                </a:lnTo>
                <a:lnTo>
                  <a:pt x="840" y="642"/>
                </a:lnTo>
                <a:lnTo>
                  <a:pt x="822" y="642"/>
                </a:lnTo>
                <a:lnTo>
                  <a:pt x="810" y="648"/>
                </a:lnTo>
                <a:lnTo>
                  <a:pt x="804" y="654"/>
                </a:lnTo>
                <a:lnTo>
                  <a:pt x="798" y="666"/>
                </a:lnTo>
                <a:lnTo>
                  <a:pt x="792" y="672"/>
                </a:lnTo>
                <a:lnTo>
                  <a:pt x="792" y="684"/>
                </a:lnTo>
                <a:lnTo>
                  <a:pt x="774" y="684"/>
                </a:lnTo>
                <a:lnTo>
                  <a:pt x="744" y="654"/>
                </a:lnTo>
                <a:lnTo>
                  <a:pt x="744" y="636"/>
                </a:lnTo>
                <a:lnTo>
                  <a:pt x="720" y="600"/>
                </a:lnTo>
                <a:lnTo>
                  <a:pt x="744" y="600"/>
                </a:lnTo>
                <a:lnTo>
                  <a:pt x="750" y="582"/>
                </a:lnTo>
                <a:lnTo>
                  <a:pt x="768" y="564"/>
                </a:lnTo>
                <a:lnTo>
                  <a:pt x="768" y="546"/>
                </a:lnTo>
                <a:lnTo>
                  <a:pt x="774" y="540"/>
                </a:lnTo>
                <a:lnTo>
                  <a:pt x="798" y="540"/>
                </a:lnTo>
                <a:lnTo>
                  <a:pt x="798" y="528"/>
                </a:lnTo>
                <a:lnTo>
                  <a:pt x="810" y="522"/>
                </a:lnTo>
                <a:lnTo>
                  <a:pt x="846" y="522"/>
                </a:lnTo>
                <a:lnTo>
                  <a:pt x="852" y="528"/>
                </a:lnTo>
                <a:lnTo>
                  <a:pt x="858" y="540"/>
                </a:lnTo>
                <a:lnTo>
                  <a:pt x="864" y="546"/>
                </a:lnTo>
                <a:lnTo>
                  <a:pt x="870" y="558"/>
                </a:lnTo>
                <a:lnTo>
                  <a:pt x="882" y="564"/>
                </a:lnTo>
                <a:lnTo>
                  <a:pt x="888" y="588"/>
                </a:lnTo>
                <a:lnTo>
                  <a:pt x="864" y="606"/>
                </a:lnTo>
                <a:lnTo>
                  <a:pt x="870" y="624"/>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6" name="Somalia" descr="© INSCALE GmbH, 05.05.2010&#10;http://www.presentationload.com/">
            <a:extLst>
              <a:ext uri="{FF2B5EF4-FFF2-40B4-BE49-F238E27FC236}">
                <a16:creationId xmlns:a16="http://schemas.microsoft.com/office/drawing/2014/main" id="{63250073-2737-44C7-ADFF-FC3996630F0E}"/>
              </a:ext>
            </a:extLst>
          </p:cNvPr>
          <p:cNvSpPr>
            <a:spLocks/>
          </p:cNvSpPr>
          <p:nvPr/>
        </p:nvSpPr>
        <p:spPr bwMode="gray">
          <a:xfrm>
            <a:off x="7054916" y="3898051"/>
            <a:ext cx="337466" cy="521874"/>
          </a:xfrm>
          <a:custGeom>
            <a:avLst/>
            <a:gdLst>
              <a:gd name="T0" fmla="*/ 2147483647 w 714"/>
              <a:gd name="T1" fmla="*/ 2147483647 h 1104"/>
              <a:gd name="T2" fmla="*/ 2147483647 w 714"/>
              <a:gd name="T3" fmla="*/ 2147483647 h 1104"/>
              <a:gd name="T4" fmla="*/ 2147483647 w 714"/>
              <a:gd name="T5" fmla="*/ 2147483647 h 1104"/>
              <a:gd name="T6" fmla="*/ 2147483647 w 714"/>
              <a:gd name="T7" fmla="*/ 2147483647 h 1104"/>
              <a:gd name="T8" fmla="*/ 2147483647 w 714"/>
              <a:gd name="T9" fmla="*/ 2147483647 h 1104"/>
              <a:gd name="T10" fmla="*/ 2147483647 w 714"/>
              <a:gd name="T11" fmla="*/ 2147483647 h 1104"/>
              <a:gd name="T12" fmla="*/ 2147483647 w 714"/>
              <a:gd name="T13" fmla="*/ 2147483647 h 1104"/>
              <a:gd name="T14" fmla="*/ 2147483647 w 714"/>
              <a:gd name="T15" fmla="*/ 2147483647 h 1104"/>
              <a:gd name="T16" fmla="*/ 2147483647 w 714"/>
              <a:gd name="T17" fmla="*/ 2147483647 h 1104"/>
              <a:gd name="T18" fmla="*/ 2147483647 w 714"/>
              <a:gd name="T19" fmla="*/ 2147483647 h 1104"/>
              <a:gd name="T20" fmla="*/ 2147483647 w 714"/>
              <a:gd name="T21" fmla="*/ 2147483647 h 1104"/>
              <a:gd name="T22" fmla="*/ 2147483647 w 714"/>
              <a:gd name="T23" fmla="*/ 2147483647 h 1104"/>
              <a:gd name="T24" fmla="*/ 0 w 714"/>
              <a:gd name="T25" fmla="*/ 2147483647 h 1104"/>
              <a:gd name="T26" fmla="*/ 2147483647 w 714"/>
              <a:gd name="T27" fmla="*/ 2147483647 h 1104"/>
              <a:gd name="T28" fmla="*/ 2147483647 w 714"/>
              <a:gd name="T29" fmla="*/ 2147483647 h 1104"/>
              <a:gd name="T30" fmla="*/ 2147483647 w 714"/>
              <a:gd name="T31" fmla="*/ 2147483647 h 1104"/>
              <a:gd name="T32" fmla="*/ 2147483647 w 714"/>
              <a:gd name="T33" fmla="*/ 2147483647 h 1104"/>
              <a:gd name="T34" fmla="*/ 2147483647 w 714"/>
              <a:gd name="T35" fmla="*/ 2147483647 h 1104"/>
              <a:gd name="T36" fmla="*/ 2147483647 w 714"/>
              <a:gd name="T37" fmla="*/ 2147483647 h 1104"/>
              <a:gd name="T38" fmla="*/ 2147483647 w 714"/>
              <a:gd name="T39" fmla="*/ 2147483647 h 1104"/>
              <a:gd name="T40" fmla="*/ 2147483647 w 714"/>
              <a:gd name="T41" fmla="*/ 2147483647 h 1104"/>
              <a:gd name="T42" fmla="*/ 2147483647 w 714"/>
              <a:gd name="T43" fmla="*/ 2147483647 h 1104"/>
              <a:gd name="T44" fmla="*/ 2147483647 w 714"/>
              <a:gd name="T45" fmla="*/ 2147483647 h 1104"/>
              <a:gd name="T46" fmla="*/ 2147483647 w 714"/>
              <a:gd name="T47" fmla="*/ 2147483647 h 1104"/>
              <a:gd name="T48" fmla="*/ 2147483647 w 714"/>
              <a:gd name="T49" fmla="*/ 2147483647 h 1104"/>
              <a:gd name="T50" fmla="*/ 2147483647 w 714"/>
              <a:gd name="T51" fmla="*/ 2147483647 h 1104"/>
              <a:gd name="T52" fmla="*/ 2147483647 w 714"/>
              <a:gd name="T53" fmla="*/ 2147483647 h 1104"/>
              <a:gd name="T54" fmla="*/ 2147483647 w 714"/>
              <a:gd name="T55" fmla="*/ 2147483647 h 1104"/>
              <a:gd name="T56" fmla="*/ 2147483647 w 714"/>
              <a:gd name="T57" fmla="*/ 2147483647 h 1104"/>
              <a:gd name="T58" fmla="*/ 2147483647 w 714"/>
              <a:gd name="T59" fmla="*/ 2147483647 h 1104"/>
              <a:gd name="T60" fmla="*/ 2147483647 w 714"/>
              <a:gd name="T61" fmla="*/ 2147483647 h 1104"/>
              <a:gd name="T62" fmla="*/ 2147483647 w 714"/>
              <a:gd name="T63" fmla="*/ 2147483647 h 1104"/>
              <a:gd name="T64" fmla="*/ 2147483647 w 714"/>
              <a:gd name="T65" fmla="*/ 2147483647 h 1104"/>
              <a:gd name="T66" fmla="*/ 2147483647 w 714"/>
              <a:gd name="T67" fmla="*/ 2147483647 h 1104"/>
              <a:gd name="T68" fmla="*/ 2147483647 w 714"/>
              <a:gd name="T69" fmla="*/ 2147483647 h 1104"/>
              <a:gd name="T70" fmla="*/ 2147483647 w 714"/>
              <a:gd name="T71" fmla="*/ 2147483647 h 1104"/>
              <a:gd name="T72" fmla="*/ 2147483647 w 714"/>
              <a:gd name="T73" fmla="*/ 2147483647 h 1104"/>
              <a:gd name="T74" fmla="*/ 2147483647 w 714"/>
              <a:gd name="T75" fmla="*/ 2147483647 h 1104"/>
              <a:gd name="T76" fmla="*/ 2147483647 w 714"/>
              <a:gd name="T77" fmla="*/ 2147483647 h 1104"/>
              <a:gd name="T78" fmla="*/ 2147483647 w 714"/>
              <a:gd name="T79" fmla="*/ 2147483647 h 1104"/>
              <a:gd name="T80" fmla="*/ 2147483647 w 714"/>
              <a:gd name="T81" fmla="*/ 2147483647 h 1104"/>
              <a:gd name="T82" fmla="*/ 2147483647 w 714"/>
              <a:gd name="T83" fmla="*/ 2147483647 h 1104"/>
              <a:gd name="T84" fmla="*/ 2147483647 w 714"/>
              <a:gd name="T85" fmla="*/ 2147483647 h 1104"/>
              <a:gd name="T86" fmla="*/ 2147483647 w 714"/>
              <a:gd name="T87" fmla="*/ 2147483647 h 110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14"/>
              <a:gd name="T133" fmla="*/ 0 h 1104"/>
              <a:gd name="T134" fmla="*/ 714 w 714"/>
              <a:gd name="T135" fmla="*/ 1104 h 110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14" h="1104">
                <a:moveTo>
                  <a:pt x="108" y="114"/>
                </a:moveTo>
                <a:lnTo>
                  <a:pt x="120" y="126"/>
                </a:lnTo>
                <a:lnTo>
                  <a:pt x="120" y="138"/>
                </a:lnTo>
                <a:lnTo>
                  <a:pt x="126" y="150"/>
                </a:lnTo>
                <a:lnTo>
                  <a:pt x="132" y="156"/>
                </a:lnTo>
                <a:lnTo>
                  <a:pt x="138" y="168"/>
                </a:lnTo>
                <a:lnTo>
                  <a:pt x="144" y="174"/>
                </a:lnTo>
                <a:lnTo>
                  <a:pt x="156" y="198"/>
                </a:lnTo>
                <a:lnTo>
                  <a:pt x="162" y="204"/>
                </a:lnTo>
                <a:lnTo>
                  <a:pt x="162" y="210"/>
                </a:lnTo>
                <a:lnTo>
                  <a:pt x="186" y="210"/>
                </a:lnTo>
                <a:lnTo>
                  <a:pt x="192" y="222"/>
                </a:lnTo>
                <a:lnTo>
                  <a:pt x="198" y="228"/>
                </a:lnTo>
                <a:lnTo>
                  <a:pt x="204" y="240"/>
                </a:lnTo>
                <a:lnTo>
                  <a:pt x="240" y="258"/>
                </a:lnTo>
                <a:lnTo>
                  <a:pt x="312" y="282"/>
                </a:lnTo>
                <a:lnTo>
                  <a:pt x="336" y="288"/>
                </a:lnTo>
                <a:lnTo>
                  <a:pt x="348" y="294"/>
                </a:lnTo>
                <a:lnTo>
                  <a:pt x="366" y="300"/>
                </a:lnTo>
                <a:lnTo>
                  <a:pt x="378" y="312"/>
                </a:lnTo>
                <a:lnTo>
                  <a:pt x="414" y="330"/>
                </a:lnTo>
                <a:lnTo>
                  <a:pt x="486" y="324"/>
                </a:lnTo>
                <a:lnTo>
                  <a:pt x="276" y="570"/>
                </a:lnTo>
                <a:lnTo>
                  <a:pt x="192" y="570"/>
                </a:lnTo>
                <a:lnTo>
                  <a:pt x="186" y="576"/>
                </a:lnTo>
                <a:lnTo>
                  <a:pt x="174" y="576"/>
                </a:lnTo>
                <a:lnTo>
                  <a:pt x="162" y="582"/>
                </a:lnTo>
                <a:lnTo>
                  <a:pt x="156" y="588"/>
                </a:lnTo>
                <a:lnTo>
                  <a:pt x="144" y="594"/>
                </a:lnTo>
                <a:lnTo>
                  <a:pt x="144" y="606"/>
                </a:lnTo>
                <a:lnTo>
                  <a:pt x="126" y="624"/>
                </a:lnTo>
                <a:lnTo>
                  <a:pt x="102" y="624"/>
                </a:lnTo>
                <a:lnTo>
                  <a:pt x="90" y="630"/>
                </a:lnTo>
                <a:lnTo>
                  <a:pt x="78" y="630"/>
                </a:lnTo>
                <a:lnTo>
                  <a:pt x="66" y="642"/>
                </a:lnTo>
                <a:lnTo>
                  <a:pt x="66" y="654"/>
                </a:lnTo>
                <a:lnTo>
                  <a:pt x="60" y="660"/>
                </a:lnTo>
                <a:lnTo>
                  <a:pt x="42" y="696"/>
                </a:lnTo>
                <a:lnTo>
                  <a:pt x="0" y="738"/>
                </a:lnTo>
                <a:lnTo>
                  <a:pt x="0" y="1038"/>
                </a:lnTo>
                <a:lnTo>
                  <a:pt x="42" y="1104"/>
                </a:lnTo>
                <a:lnTo>
                  <a:pt x="48" y="1086"/>
                </a:lnTo>
                <a:lnTo>
                  <a:pt x="84" y="1032"/>
                </a:lnTo>
                <a:lnTo>
                  <a:pt x="96" y="1008"/>
                </a:lnTo>
                <a:lnTo>
                  <a:pt x="114" y="996"/>
                </a:lnTo>
                <a:lnTo>
                  <a:pt x="144" y="966"/>
                </a:lnTo>
                <a:lnTo>
                  <a:pt x="150" y="954"/>
                </a:lnTo>
                <a:lnTo>
                  <a:pt x="162" y="936"/>
                </a:lnTo>
                <a:lnTo>
                  <a:pt x="192" y="906"/>
                </a:lnTo>
                <a:lnTo>
                  <a:pt x="216" y="876"/>
                </a:lnTo>
                <a:lnTo>
                  <a:pt x="246" y="846"/>
                </a:lnTo>
                <a:lnTo>
                  <a:pt x="264" y="840"/>
                </a:lnTo>
                <a:lnTo>
                  <a:pt x="276" y="828"/>
                </a:lnTo>
                <a:lnTo>
                  <a:pt x="294" y="816"/>
                </a:lnTo>
                <a:lnTo>
                  <a:pt x="318" y="804"/>
                </a:lnTo>
                <a:lnTo>
                  <a:pt x="336" y="786"/>
                </a:lnTo>
                <a:lnTo>
                  <a:pt x="372" y="756"/>
                </a:lnTo>
                <a:lnTo>
                  <a:pt x="420" y="708"/>
                </a:lnTo>
                <a:lnTo>
                  <a:pt x="438" y="684"/>
                </a:lnTo>
                <a:lnTo>
                  <a:pt x="462" y="654"/>
                </a:lnTo>
                <a:lnTo>
                  <a:pt x="492" y="618"/>
                </a:lnTo>
                <a:lnTo>
                  <a:pt x="516" y="570"/>
                </a:lnTo>
                <a:lnTo>
                  <a:pt x="528" y="540"/>
                </a:lnTo>
                <a:lnTo>
                  <a:pt x="546" y="516"/>
                </a:lnTo>
                <a:lnTo>
                  <a:pt x="558" y="498"/>
                </a:lnTo>
                <a:lnTo>
                  <a:pt x="564" y="492"/>
                </a:lnTo>
                <a:lnTo>
                  <a:pt x="570" y="480"/>
                </a:lnTo>
                <a:lnTo>
                  <a:pt x="576" y="474"/>
                </a:lnTo>
                <a:lnTo>
                  <a:pt x="576" y="450"/>
                </a:lnTo>
                <a:lnTo>
                  <a:pt x="582" y="432"/>
                </a:lnTo>
                <a:lnTo>
                  <a:pt x="588" y="420"/>
                </a:lnTo>
                <a:lnTo>
                  <a:pt x="588" y="402"/>
                </a:lnTo>
                <a:lnTo>
                  <a:pt x="594" y="390"/>
                </a:lnTo>
                <a:lnTo>
                  <a:pt x="606" y="378"/>
                </a:lnTo>
                <a:lnTo>
                  <a:pt x="612" y="366"/>
                </a:lnTo>
                <a:lnTo>
                  <a:pt x="624" y="354"/>
                </a:lnTo>
                <a:lnTo>
                  <a:pt x="624" y="324"/>
                </a:lnTo>
                <a:lnTo>
                  <a:pt x="636" y="318"/>
                </a:lnTo>
                <a:lnTo>
                  <a:pt x="642" y="306"/>
                </a:lnTo>
                <a:lnTo>
                  <a:pt x="660" y="252"/>
                </a:lnTo>
                <a:lnTo>
                  <a:pt x="672" y="252"/>
                </a:lnTo>
                <a:lnTo>
                  <a:pt x="672" y="246"/>
                </a:lnTo>
                <a:lnTo>
                  <a:pt x="684" y="234"/>
                </a:lnTo>
                <a:lnTo>
                  <a:pt x="684" y="138"/>
                </a:lnTo>
                <a:lnTo>
                  <a:pt x="708" y="126"/>
                </a:lnTo>
                <a:lnTo>
                  <a:pt x="702" y="54"/>
                </a:lnTo>
                <a:lnTo>
                  <a:pt x="708" y="42"/>
                </a:lnTo>
                <a:lnTo>
                  <a:pt x="708" y="36"/>
                </a:lnTo>
                <a:lnTo>
                  <a:pt x="714" y="24"/>
                </a:lnTo>
                <a:lnTo>
                  <a:pt x="714" y="12"/>
                </a:lnTo>
                <a:lnTo>
                  <a:pt x="690" y="0"/>
                </a:lnTo>
                <a:lnTo>
                  <a:pt x="672" y="0"/>
                </a:lnTo>
                <a:lnTo>
                  <a:pt x="666" y="12"/>
                </a:lnTo>
                <a:lnTo>
                  <a:pt x="654" y="18"/>
                </a:lnTo>
                <a:lnTo>
                  <a:pt x="648" y="30"/>
                </a:lnTo>
                <a:lnTo>
                  <a:pt x="624" y="42"/>
                </a:lnTo>
                <a:lnTo>
                  <a:pt x="612" y="42"/>
                </a:lnTo>
                <a:lnTo>
                  <a:pt x="594" y="48"/>
                </a:lnTo>
                <a:lnTo>
                  <a:pt x="582" y="54"/>
                </a:lnTo>
                <a:lnTo>
                  <a:pt x="564" y="54"/>
                </a:lnTo>
                <a:lnTo>
                  <a:pt x="546" y="48"/>
                </a:lnTo>
                <a:lnTo>
                  <a:pt x="534" y="42"/>
                </a:lnTo>
                <a:lnTo>
                  <a:pt x="516" y="48"/>
                </a:lnTo>
                <a:lnTo>
                  <a:pt x="510" y="54"/>
                </a:lnTo>
                <a:lnTo>
                  <a:pt x="498" y="60"/>
                </a:lnTo>
                <a:lnTo>
                  <a:pt x="492" y="72"/>
                </a:lnTo>
                <a:lnTo>
                  <a:pt x="486" y="78"/>
                </a:lnTo>
                <a:lnTo>
                  <a:pt x="474" y="78"/>
                </a:lnTo>
                <a:lnTo>
                  <a:pt x="462" y="72"/>
                </a:lnTo>
                <a:lnTo>
                  <a:pt x="456" y="60"/>
                </a:lnTo>
                <a:lnTo>
                  <a:pt x="444" y="60"/>
                </a:lnTo>
                <a:lnTo>
                  <a:pt x="438" y="66"/>
                </a:lnTo>
                <a:lnTo>
                  <a:pt x="426" y="72"/>
                </a:lnTo>
                <a:lnTo>
                  <a:pt x="396" y="102"/>
                </a:lnTo>
                <a:lnTo>
                  <a:pt x="384" y="108"/>
                </a:lnTo>
                <a:lnTo>
                  <a:pt x="372" y="108"/>
                </a:lnTo>
                <a:lnTo>
                  <a:pt x="360" y="102"/>
                </a:lnTo>
                <a:lnTo>
                  <a:pt x="354" y="96"/>
                </a:lnTo>
                <a:lnTo>
                  <a:pt x="342" y="90"/>
                </a:lnTo>
                <a:lnTo>
                  <a:pt x="330" y="90"/>
                </a:lnTo>
                <a:lnTo>
                  <a:pt x="306" y="102"/>
                </a:lnTo>
                <a:lnTo>
                  <a:pt x="294" y="114"/>
                </a:lnTo>
                <a:lnTo>
                  <a:pt x="270" y="126"/>
                </a:lnTo>
                <a:lnTo>
                  <a:pt x="210" y="126"/>
                </a:lnTo>
                <a:lnTo>
                  <a:pt x="192" y="108"/>
                </a:lnTo>
                <a:lnTo>
                  <a:pt x="186" y="96"/>
                </a:lnTo>
                <a:lnTo>
                  <a:pt x="174" y="90"/>
                </a:lnTo>
                <a:lnTo>
                  <a:pt x="168" y="78"/>
                </a:lnTo>
                <a:lnTo>
                  <a:pt x="168" y="66"/>
                </a:lnTo>
                <a:lnTo>
                  <a:pt x="156" y="54"/>
                </a:lnTo>
                <a:lnTo>
                  <a:pt x="150" y="54"/>
                </a:lnTo>
                <a:lnTo>
                  <a:pt x="126" y="78"/>
                </a:lnTo>
                <a:lnTo>
                  <a:pt x="108" y="114"/>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7" name="Solomon Islands" descr="© INSCALE GmbH, 05.05.2010&#10;http://www.presentationload.com/">
            <a:extLst>
              <a:ext uri="{FF2B5EF4-FFF2-40B4-BE49-F238E27FC236}">
                <a16:creationId xmlns:a16="http://schemas.microsoft.com/office/drawing/2014/main" id="{AEEA944F-EB3A-4777-BB91-38CED393B2DD}"/>
              </a:ext>
            </a:extLst>
          </p:cNvPr>
          <p:cNvSpPr>
            <a:spLocks noEditPoints="1"/>
          </p:cNvSpPr>
          <p:nvPr/>
        </p:nvSpPr>
        <p:spPr bwMode="gray">
          <a:xfrm>
            <a:off x="10925624" y="4609861"/>
            <a:ext cx="175188" cy="164123"/>
          </a:xfrm>
          <a:custGeom>
            <a:avLst/>
            <a:gdLst>
              <a:gd name="T0" fmla="*/ 2147483647 w 372"/>
              <a:gd name="T1" fmla="*/ 0 h 348"/>
              <a:gd name="T2" fmla="*/ 2147483647 w 372"/>
              <a:gd name="T3" fmla="*/ 2147483647 h 348"/>
              <a:gd name="T4" fmla="*/ 0 w 372"/>
              <a:gd name="T5" fmla="*/ 2147483647 h 348"/>
              <a:gd name="T6" fmla="*/ 2147483647 w 372"/>
              <a:gd name="T7" fmla="*/ 2147483647 h 348"/>
              <a:gd name="T8" fmla="*/ 0 w 372"/>
              <a:gd name="T9" fmla="*/ 2147483647 h 348"/>
              <a:gd name="T10" fmla="*/ 2147483647 w 372"/>
              <a:gd name="T11" fmla="*/ 2147483647 h 348"/>
              <a:gd name="T12" fmla="*/ 2147483647 w 372"/>
              <a:gd name="T13" fmla="*/ 2147483647 h 348"/>
              <a:gd name="T14" fmla="*/ 2147483647 w 372"/>
              <a:gd name="T15" fmla="*/ 2147483647 h 348"/>
              <a:gd name="T16" fmla="*/ 2147483647 w 372"/>
              <a:gd name="T17" fmla="*/ 2147483647 h 348"/>
              <a:gd name="T18" fmla="*/ 2147483647 w 372"/>
              <a:gd name="T19" fmla="*/ 2147483647 h 348"/>
              <a:gd name="T20" fmla="*/ 2147483647 w 372"/>
              <a:gd name="T21" fmla="*/ 2147483647 h 348"/>
              <a:gd name="T22" fmla="*/ 2147483647 w 372"/>
              <a:gd name="T23" fmla="*/ 2147483647 h 348"/>
              <a:gd name="T24" fmla="*/ 2147483647 w 372"/>
              <a:gd name="T25" fmla="*/ 2147483647 h 348"/>
              <a:gd name="T26" fmla="*/ 2147483647 w 372"/>
              <a:gd name="T27" fmla="*/ 2147483647 h 348"/>
              <a:gd name="T28" fmla="*/ 2147483647 w 372"/>
              <a:gd name="T29" fmla="*/ 2147483647 h 348"/>
              <a:gd name="T30" fmla="*/ 2147483647 w 372"/>
              <a:gd name="T31" fmla="*/ 2147483647 h 348"/>
              <a:gd name="T32" fmla="*/ 2147483647 w 372"/>
              <a:gd name="T33" fmla="*/ 2147483647 h 348"/>
              <a:gd name="T34" fmla="*/ 2147483647 w 372"/>
              <a:gd name="T35" fmla="*/ 2147483647 h 348"/>
              <a:gd name="T36" fmla="*/ 2147483647 w 372"/>
              <a:gd name="T37" fmla="*/ 2147483647 h 348"/>
              <a:gd name="T38" fmla="*/ 2147483647 w 372"/>
              <a:gd name="T39" fmla="*/ 2147483647 h 348"/>
              <a:gd name="T40" fmla="*/ 2147483647 w 372"/>
              <a:gd name="T41" fmla="*/ 2147483647 h 348"/>
              <a:gd name="T42" fmla="*/ 2147483647 w 372"/>
              <a:gd name="T43" fmla="*/ 2147483647 h 348"/>
              <a:gd name="T44" fmla="*/ 2147483647 w 372"/>
              <a:gd name="T45" fmla="*/ 2147483647 h 348"/>
              <a:gd name="T46" fmla="*/ 2147483647 w 372"/>
              <a:gd name="T47" fmla="*/ 2147483647 h 348"/>
              <a:gd name="T48" fmla="*/ 2147483647 w 372"/>
              <a:gd name="T49" fmla="*/ 2147483647 h 348"/>
              <a:gd name="T50" fmla="*/ 2147483647 w 372"/>
              <a:gd name="T51" fmla="*/ 2147483647 h 348"/>
              <a:gd name="T52" fmla="*/ 2147483647 w 372"/>
              <a:gd name="T53" fmla="*/ 2147483647 h 348"/>
              <a:gd name="T54" fmla="*/ 2147483647 w 372"/>
              <a:gd name="T55" fmla="*/ 2147483647 h 348"/>
              <a:gd name="T56" fmla="*/ 2147483647 w 372"/>
              <a:gd name="T57" fmla="*/ 2147483647 h 348"/>
              <a:gd name="T58" fmla="*/ 2147483647 w 372"/>
              <a:gd name="T59" fmla="*/ 2147483647 h 348"/>
              <a:gd name="T60" fmla="*/ 2147483647 w 372"/>
              <a:gd name="T61" fmla="*/ 2147483647 h 348"/>
              <a:gd name="T62" fmla="*/ 2147483647 w 372"/>
              <a:gd name="T63" fmla="*/ 2147483647 h 3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2"/>
              <a:gd name="T97" fmla="*/ 0 h 348"/>
              <a:gd name="T98" fmla="*/ 372 w 372"/>
              <a:gd name="T99" fmla="*/ 348 h 3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2" h="348">
                <a:moveTo>
                  <a:pt x="30" y="18"/>
                </a:moveTo>
                <a:lnTo>
                  <a:pt x="12" y="0"/>
                </a:lnTo>
                <a:lnTo>
                  <a:pt x="6" y="24"/>
                </a:lnTo>
                <a:lnTo>
                  <a:pt x="24" y="48"/>
                </a:lnTo>
                <a:lnTo>
                  <a:pt x="30" y="18"/>
                </a:lnTo>
                <a:close/>
                <a:moveTo>
                  <a:pt x="0" y="126"/>
                </a:moveTo>
                <a:lnTo>
                  <a:pt x="18" y="132"/>
                </a:lnTo>
                <a:lnTo>
                  <a:pt x="36" y="102"/>
                </a:lnTo>
                <a:lnTo>
                  <a:pt x="0" y="102"/>
                </a:lnTo>
                <a:lnTo>
                  <a:pt x="0" y="126"/>
                </a:lnTo>
                <a:close/>
                <a:moveTo>
                  <a:pt x="78" y="120"/>
                </a:moveTo>
                <a:lnTo>
                  <a:pt x="36" y="120"/>
                </a:lnTo>
                <a:lnTo>
                  <a:pt x="42" y="144"/>
                </a:lnTo>
                <a:lnTo>
                  <a:pt x="78" y="132"/>
                </a:lnTo>
                <a:lnTo>
                  <a:pt x="78" y="120"/>
                </a:lnTo>
                <a:close/>
                <a:moveTo>
                  <a:pt x="60" y="186"/>
                </a:moveTo>
                <a:lnTo>
                  <a:pt x="96" y="186"/>
                </a:lnTo>
                <a:lnTo>
                  <a:pt x="48" y="150"/>
                </a:lnTo>
                <a:lnTo>
                  <a:pt x="60" y="186"/>
                </a:lnTo>
                <a:close/>
                <a:moveTo>
                  <a:pt x="246" y="222"/>
                </a:moveTo>
                <a:lnTo>
                  <a:pt x="222" y="210"/>
                </a:lnTo>
                <a:lnTo>
                  <a:pt x="192" y="210"/>
                </a:lnTo>
                <a:lnTo>
                  <a:pt x="192" y="228"/>
                </a:lnTo>
                <a:lnTo>
                  <a:pt x="198" y="234"/>
                </a:lnTo>
                <a:lnTo>
                  <a:pt x="204" y="246"/>
                </a:lnTo>
                <a:lnTo>
                  <a:pt x="216" y="252"/>
                </a:lnTo>
                <a:lnTo>
                  <a:pt x="252" y="264"/>
                </a:lnTo>
                <a:lnTo>
                  <a:pt x="264" y="264"/>
                </a:lnTo>
                <a:lnTo>
                  <a:pt x="276" y="258"/>
                </a:lnTo>
                <a:lnTo>
                  <a:pt x="276" y="252"/>
                </a:lnTo>
                <a:lnTo>
                  <a:pt x="270" y="246"/>
                </a:lnTo>
                <a:lnTo>
                  <a:pt x="264" y="234"/>
                </a:lnTo>
                <a:lnTo>
                  <a:pt x="246" y="222"/>
                </a:lnTo>
                <a:close/>
                <a:moveTo>
                  <a:pt x="312" y="288"/>
                </a:moveTo>
                <a:lnTo>
                  <a:pt x="360" y="348"/>
                </a:lnTo>
                <a:lnTo>
                  <a:pt x="372" y="318"/>
                </a:lnTo>
                <a:lnTo>
                  <a:pt x="312" y="288"/>
                </a:lnTo>
                <a:close/>
                <a:moveTo>
                  <a:pt x="288" y="126"/>
                </a:moveTo>
                <a:lnTo>
                  <a:pt x="288" y="132"/>
                </a:lnTo>
                <a:lnTo>
                  <a:pt x="282" y="138"/>
                </a:lnTo>
                <a:lnTo>
                  <a:pt x="282" y="150"/>
                </a:lnTo>
                <a:lnTo>
                  <a:pt x="276" y="162"/>
                </a:lnTo>
                <a:lnTo>
                  <a:pt x="276" y="192"/>
                </a:lnTo>
                <a:lnTo>
                  <a:pt x="312" y="228"/>
                </a:lnTo>
                <a:lnTo>
                  <a:pt x="324" y="234"/>
                </a:lnTo>
                <a:lnTo>
                  <a:pt x="330" y="240"/>
                </a:lnTo>
                <a:lnTo>
                  <a:pt x="288" y="126"/>
                </a:lnTo>
                <a:close/>
                <a:moveTo>
                  <a:pt x="120" y="60"/>
                </a:moveTo>
                <a:lnTo>
                  <a:pt x="120" y="66"/>
                </a:lnTo>
                <a:lnTo>
                  <a:pt x="126" y="78"/>
                </a:lnTo>
                <a:lnTo>
                  <a:pt x="138" y="90"/>
                </a:lnTo>
                <a:lnTo>
                  <a:pt x="150" y="108"/>
                </a:lnTo>
                <a:lnTo>
                  <a:pt x="168" y="120"/>
                </a:lnTo>
                <a:lnTo>
                  <a:pt x="192" y="144"/>
                </a:lnTo>
                <a:lnTo>
                  <a:pt x="204" y="150"/>
                </a:lnTo>
                <a:lnTo>
                  <a:pt x="216" y="150"/>
                </a:lnTo>
                <a:lnTo>
                  <a:pt x="210" y="138"/>
                </a:lnTo>
                <a:lnTo>
                  <a:pt x="204" y="132"/>
                </a:lnTo>
                <a:lnTo>
                  <a:pt x="198" y="120"/>
                </a:lnTo>
                <a:lnTo>
                  <a:pt x="186" y="108"/>
                </a:lnTo>
                <a:lnTo>
                  <a:pt x="174" y="90"/>
                </a:lnTo>
                <a:lnTo>
                  <a:pt x="156" y="78"/>
                </a:lnTo>
                <a:lnTo>
                  <a:pt x="144" y="66"/>
                </a:lnTo>
                <a:lnTo>
                  <a:pt x="132" y="60"/>
                </a:lnTo>
                <a:lnTo>
                  <a:pt x="120" y="60"/>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8" name="Slovenia" descr="© INSCALE GmbH, 05.05.2010&#10;http://www.presentationload.com/">
            <a:extLst>
              <a:ext uri="{FF2B5EF4-FFF2-40B4-BE49-F238E27FC236}">
                <a16:creationId xmlns:a16="http://schemas.microsoft.com/office/drawing/2014/main" id="{1734515C-56F8-4F9A-9561-3856A1A06BC9}"/>
              </a:ext>
            </a:extLst>
          </p:cNvPr>
          <p:cNvSpPr>
            <a:spLocks/>
          </p:cNvSpPr>
          <p:nvPr/>
        </p:nvSpPr>
        <p:spPr bwMode="gray">
          <a:xfrm>
            <a:off x="6112594" y="2574006"/>
            <a:ext cx="99580" cy="57167"/>
          </a:xfrm>
          <a:custGeom>
            <a:avLst/>
            <a:gdLst>
              <a:gd name="T0" fmla="*/ 2147483647 w 210"/>
              <a:gd name="T1" fmla="*/ 2147483647 h 120"/>
              <a:gd name="T2" fmla="*/ 2147483647 w 210"/>
              <a:gd name="T3" fmla="*/ 2147483647 h 120"/>
              <a:gd name="T4" fmla="*/ 2147483647 w 210"/>
              <a:gd name="T5" fmla="*/ 2147483647 h 120"/>
              <a:gd name="T6" fmla="*/ 2147483647 w 210"/>
              <a:gd name="T7" fmla="*/ 2147483647 h 120"/>
              <a:gd name="T8" fmla="*/ 2147483647 w 210"/>
              <a:gd name="T9" fmla="*/ 2147483647 h 120"/>
              <a:gd name="T10" fmla="*/ 2147483647 w 210"/>
              <a:gd name="T11" fmla="*/ 2147483647 h 120"/>
              <a:gd name="T12" fmla="*/ 2147483647 w 210"/>
              <a:gd name="T13" fmla="*/ 2147483647 h 120"/>
              <a:gd name="T14" fmla="*/ 2147483647 w 210"/>
              <a:gd name="T15" fmla="*/ 2147483647 h 120"/>
              <a:gd name="T16" fmla="*/ 2147483647 w 210"/>
              <a:gd name="T17" fmla="*/ 2147483647 h 120"/>
              <a:gd name="T18" fmla="*/ 2147483647 w 210"/>
              <a:gd name="T19" fmla="*/ 2147483647 h 120"/>
              <a:gd name="T20" fmla="*/ 2147483647 w 210"/>
              <a:gd name="T21" fmla="*/ 2147483647 h 120"/>
              <a:gd name="T22" fmla="*/ 2147483647 w 210"/>
              <a:gd name="T23" fmla="*/ 2147483647 h 120"/>
              <a:gd name="T24" fmla="*/ 2147483647 w 210"/>
              <a:gd name="T25" fmla="*/ 2147483647 h 120"/>
              <a:gd name="T26" fmla="*/ 2147483647 w 210"/>
              <a:gd name="T27" fmla="*/ 2147483647 h 120"/>
              <a:gd name="T28" fmla="*/ 2147483647 w 210"/>
              <a:gd name="T29" fmla="*/ 2147483647 h 120"/>
              <a:gd name="T30" fmla="*/ 2147483647 w 210"/>
              <a:gd name="T31" fmla="*/ 2147483647 h 120"/>
              <a:gd name="T32" fmla="*/ 2147483647 w 210"/>
              <a:gd name="T33" fmla="*/ 2147483647 h 120"/>
              <a:gd name="T34" fmla="*/ 2147483647 w 210"/>
              <a:gd name="T35" fmla="*/ 2147483647 h 120"/>
              <a:gd name="T36" fmla="*/ 2147483647 w 210"/>
              <a:gd name="T37" fmla="*/ 2147483647 h 120"/>
              <a:gd name="T38" fmla="*/ 2147483647 w 210"/>
              <a:gd name="T39" fmla="*/ 2147483647 h 120"/>
              <a:gd name="T40" fmla="*/ 2147483647 w 210"/>
              <a:gd name="T41" fmla="*/ 2147483647 h 120"/>
              <a:gd name="T42" fmla="*/ 2147483647 w 210"/>
              <a:gd name="T43" fmla="*/ 0 h 120"/>
              <a:gd name="T44" fmla="*/ 2147483647 w 210"/>
              <a:gd name="T45" fmla="*/ 2147483647 h 120"/>
              <a:gd name="T46" fmla="*/ 2147483647 w 210"/>
              <a:gd name="T47" fmla="*/ 2147483647 h 120"/>
              <a:gd name="T48" fmla="*/ 2147483647 w 210"/>
              <a:gd name="T49" fmla="*/ 2147483647 h 120"/>
              <a:gd name="T50" fmla="*/ 2147483647 w 210"/>
              <a:gd name="T51" fmla="*/ 2147483647 h 120"/>
              <a:gd name="T52" fmla="*/ 2147483647 w 210"/>
              <a:gd name="T53" fmla="*/ 2147483647 h 120"/>
              <a:gd name="T54" fmla="*/ 2147483647 w 210"/>
              <a:gd name="T55" fmla="*/ 2147483647 h 120"/>
              <a:gd name="T56" fmla="*/ 2147483647 w 210"/>
              <a:gd name="T57" fmla="*/ 2147483647 h 120"/>
              <a:gd name="T58" fmla="*/ 2147483647 w 210"/>
              <a:gd name="T59" fmla="*/ 2147483647 h 120"/>
              <a:gd name="T60" fmla="*/ 2147483647 w 210"/>
              <a:gd name="T61" fmla="*/ 2147483647 h 120"/>
              <a:gd name="T62" fmla="*/ 2147483647 w 210"/>
              <a:gd name="T63" fmla="*/ 2147483647 h 120"/>
              <a:gd name="T64" fmla="*/ 2147483647 w 210"/>
              <a:gd name="T65" fmla="*/ 2147483647 h 120"/>
              <a:gd name="T66" fmla="*/ 2147483647 w 210"/>
              <a:gd name="T67" fmla="*/ 2147483647 h 120"/>
              <a:gd name="T68" fmla="*/ 0 w 210"/>
              <a:gd name="T69" fmla="*/ 2147483647 h 120"/>
              <a:gd name="T70" fmla="*/ 2147483647 w 210"/>
              <a:gd name="T71" fmla="*/ 2147483647 h 120"/>
              <a:gd name="T72" fmla="*/ 2147483647 w 210"/>
              <a:gd name="T73" fmla="*/ 2147483647 h 120"/>
              <a:gd name="T74" fmla="*/ 2147483647 w 210"/>
              <a:gd name="T75" fmla="*/ 2147483647 h 120"/>
              <a:gd name="T76" fmla="*/ 2147483647 w 210"/>
              <a:gd name="T77" fmla="*/ 2147483647 h 120"/>
              <a:gd name="T78" fmla="*/ 2147483647 w 210"/>
              <a:gd name="T79" fmla="*/ 2147483647 h 120"/>
              <a:gd name="T80" fmla="*/ 2147483647 w 210"/>
              <a:gd name="T81" fmla="*/ 2147483647 h 120"/>
              <a:gd name="T82" fmla="*/ 2147483647 w 210"/>
              <a:gd name="T83" fmla="*/ 2147483647 h 120"/>
              <a:gd name="T84" fmla="*/ 2147483647 w 210"/>
              <a:gd name="T85" fmla="*/ 2147483647 h 120"/>
              <a:gd name="T86" fmla="*/ 2147483647 w 210"/>
              <a:gd name="T87" fmla="*/ 2147483647 h 12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0"/>
              <a:gd name="T133" fmla="*/ 0 h 120"/>
              <a:gd name="T134" fmla="*/ 210 w 210"/>
              <a:gd name="T135" fmla="*/ 120 h 12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0" h="120">
                <a:moveTo>
                  <a:pt x="24" y="120"/>
                </a:moveTo>
                <a:lnTo>
                  <a:pt x="42" y="120"/>
                </a:lnTo>
                <a:lnTo>
                  <a:pt x="42" y="108"/>
                </a:lnTo>
                <a:lnTo>
                  <a:pt x="54" y="114"/>
                </a:lnTo>
                <a:lnTo>
                  <a:pt x="72" y="114"/>
                </a:lnTo>
                <a:lnTo>
                  <a:pt x="78" y="102"/>
                </a:lnTo>
                <a:lnTo>
                  <a:pt x="78" y="108"/>
                </a:lnTo>
                <a:lnTo>
                  <a:pt x="84" y="114"/>
                </a:lnTo>
                <a:lnTo>
                  <a:pt x="126" y="114"/>
                </a:lnTo>
                <a:lnTo>
                  <a:pt x="126" y="96"/>
                </a:lnTo>
                <a:lnTo>
                  <a:pt x="138" y="90"/>
                </a:lnTo>
                <a:lnTo>
                  <a:pt x="150" y="78"/>
                </a:lnTo>
                <a:lnTo>
                  <a:pt x="150" y="72"/>
                </a:lnTo>
                <a:lnTo>
                  <a:pt x="144" y="66"/>
                </a:lnTo>
                <a:lnTo>
                  <a:pt x="144" y="54"/>
                </a:lnTo>
                <a:lnTo>
                  <a:pt x="174" y="54"/>
                </a:lnTo>
                <a:lnTo>
                  <a:pt x="186" y="48"/>
                </a:lnTo>
                <a:lnTo>
                  <a:pt x="186" y="36"/>
                </a:lnTo>
                <a:lnTo>
                  <a:pt x="210" y="36"/>
                </a:lnTo>
                <a:lnTo>
                  <a:pt x="192" y="24"/>
                </a:lnTo>
                <a:lnTo>
                  <a:pt x="186" y="6"/>
                </a:lnTo>
                <a:lnTo>
                  <a:pt x="180" y="0"/>
                </a:lnTo>
                <a:lnTo>
                  <a:pt x="174" y="12"/>
                </a:lnTo>
                <a:lnTo>
                  <a:pt x="168" y="30"/>
                </a:lnTo>
                <a:lnTo>
                  <a:pt x="144" y="24"/>
                </a:lnTo>
                <a:lnTo>
                  <a:pt x="132" y="30"/>
                </a:lnTo>
                <a:lnTo>
                  <a:pt x="84" y="30"/>
                </a:lnTo>
                <a:lnTo>
                  <a:pt x="84" y="42"/>
                </a:lnTo>
                <a:lnTo>
                  <a:pt x="54" y="42"/>
                </a:lnTo>
                <a:lnTo>
                  <a:pt x="48" y="36"/>
                </a:lnTo>
                <a:lnTo>
                  <a:pt x="30" y="36"/>
                </a:lnTo>
                <a:lnTo>
                  <a:pt x="24" y="42"/>
                </a:lnTo>
                <a:lnTo>
                  <a:pt x="6" y="42"/>
                </a:lnTo>
                <a:lnTo>
                  <a:pt x="6" y="48"/>
                </a:lnTo>
                <a:lnTo>
                  <a:pt x="0" y="54"/>
                </a:lnTo>
                <a:lnTo>
                  <a:pt x="12" y="60"/>
                </a:lnTo>
                <a:lnTo>
                  <a:pt x="6" y="96"/>
                </a:lnTo>
                <a:lnTo>
                  <a:pt x="18" y="96"/>
                </a:lnTo>
                <a:lnTo>
                  <a:pt x="30" y="102"/>
                </a:lnTo>
                <a:lnTo>
                  <a:pt x="36" y="102"/>
                </a:lnTo>
                <a:lnTo>
                  <a:pt x="36" y="108"/>
                </a:lnTo>
                <a:lnTo>
                  <a:pt x="30" y="108"/>
                </a:lnTo>
                <a:lnTo>
                  <a:pt x="30" y="114"/>
                </a:lnTo>
                <a:lnTo>
                  <a:pt x="24" y="120"/>
                </a:lnTo>
                <a:close/>
              </a:path>
            </a:pathLst>
          </a:custGeom>
          <a:solidFill>
            <a:srgbClr val="FFDC8B"/>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9" name="Slovakia" descr="© INSCALE GmbH, 05.05.2010&#10;http://www.presentationload.com/">
            <a:extLst>
              <a:ext uri="{FF2B5EF4-FFF2-40B4-BE49-F238E27FC236}">
                <a16:creationId xmlns:a16="http://schemas.microsoft.com/office/drawing/2014/main" id="{DFF224A0-0533-4771-A8BB-C4F8A3EE3E28}"/>
              </a:ext>
            </a:extLst>
          </p:cNvPr>
          <p:cNvSpPr>
            <a:spLocks/>
          </p:cNvSpPr>
          <p:nvPr/>
        </p:nvSpPr>
        <p:spPr bwMode="gray">
          <a:xfrm>
            <a:off x="6214019" y="2478114"/>
            <a:ext cx="167812" cy="68231"/>
          </a:xfrm>
          <a:custGeom>
            <a:avLst/>
            <a:gdLst>
              <a:gd name="T0" fmla="*/ 2147483647 w 354"/>
              <a:gd name="T1" fmla="*/ 2147483647 h 144"/>
              <a:gd name="T2" fmla="*/ 2147483647 w 354"/>
              <a:gd name="T3" fmla="*/ 2147483647 h 144"/>
              <a:gd name="T4" fmla="*/ 2147483647 w 354"/>
              <a:gd name="T5" fmla="*/ 2147483647 h 144"/>
              <a:gd name="T6" fmla="*/ 2147483647 w 354"/>
              <a:gd name="T7" fmla="*/ 2147483647 h 144"/>
              <a:gd name="T8" fmla="*/ 2147483647 w 354"/>
              <a:gd name="T9" fmla="*/ 2147483647 h 144"/>
              <a:gd name="T10" fmla="*/ 2147483647 w 354"/>
              <a:gd name="T11" fmla="*/ 2147483647 h 144"/>
              <a:gd name="T12" fmla="*/ 2147483647 w 354"/>
              <a:gd name="T13" fmla="*/ 2147483647 h 144"/>
              <a:gd name="T14" fmla="*/ 2147483647 w 354"/>
              <a:gd name="T15" fmla="*/ 0 h 144"/>
              <a:gd name="T16" fmla="*/ 2147483647 w 354"/>
              <a:gd name="T17" fmla="*/ 2147483647 h 144"/>
              <a:gd name="T18" fmla="*/ 2147483647 w 354"/>
              <a:gd name="T19" fmla="*/ 0 h 144"/>
              <a:gd name="T20" fmla="*/ 2147483647 w 354"/>
              <a:gd name="T21" fmla="*/ 2147483647 h 144"/>
              <a:gd name="T22" fmla="*/ 2147483647 w 354"/>
              <a:gd name="T23" fmla="*/ 2147483647 h 144"/>
              <a:gd name="T24" fmla="*/ 2147483647 w 354"/>
              <a:gd name="T25" fmla="*/ 2147483647 h 144"/>
              <a:gd name="T26" fmla="*/ 2147483647 w 354"/>
              <a:gd name="T27" fmla="*/ 2147483647 h 144"/>
              <a:gd name="T28" fmla="*/ 2147483647 w 354"/>
              <a:gd name="T29" fmla="*/ 2147483647 h 144"/>
              <a:gd name="T30" fmla="*/ 0 w 354"/>
              <a:gd name="T31" fmla="*/ 2147483647 h 144"/>
              <a:gd name="T32" fmla="*/ 2147483647 w 354"/>
              <a:gd name="T33" fmla="*/ 2147483647 h 144"/>
              <a:gd name="T34" fmla="*/ 2147483647 w 354"/>
              <a:gd name="T35" fmla="*/ 2147483647 h 144"/>
              <a:gd name="T36" fmla="*/ 2147483647 w 354"/>
              <a:gd name="T37" fmla="*/ 2147483647 h 144"/>
              <a:gd name="T38" fmla="*/ 2147483647 w 354"/>
              <a:gd name="T39" fmla="*/ 2147483647 h 144"/>
              <a:gd name="T40" fmla="*/ 2147483647 w 354"/>
              <a:gd name="T41" fmla="*/ 2147483647 h 144"/>
              <a:gd name="T42" fmla="*/ 2147483647 w 354"/>
              <a:gd name="T43" fmla="*/ 2147483647 h 144"/>
              <a:gd name="T44" fmla="*/ 2147483647 w 354"/>
              <a:gd name="T45" fmla="*/ 2147483647 h 144"/>
              <a:gd name="T46" fmla="*/ 2147483647 w 354"/>
              <a:gd name="T47" fmla="*/ 2147483647 h 144"/>
              <a:gd name="T48" fmla="*/ 2147483647 w 354"/>
              <a:gd name="T49" fmla="*/ 2147483647 h 144"/>
              <a:gd name="T50" fmla="*/ 2147483647 w 354"/>
              <a:gd name="T51" fmla="*/ 2147483647 h 144"/>
              <a:gd name="T52" fmla="*/ 2147483647 w 354"/>
              <a:gd name="T53" fmla="*/ 2147483647 h 144"/>
              <a:gd name="T54" fmla="*/ 2147483647 w 354"/>
              <a:gd name="T55" fmla="*/ 2147483647 h 144"/>
              <a:gd name="T56" fmla="*/ 2147483647 w 354"/>
              <a:gd name="T57" fmla="*/ 2147483647 h 144"/>
              <a:gd name="T58" fmla="*/ 2147483647 w 354"/>
              <a:gd name="T59" fmla="*/ 2147483647 h 144"/>
              <a:gd name="T60" fmla="*/ 2147483647 w 354"/>
              <a:gd name="T61" fmla="*/ 2147483647 h 144"/>
              <a:gd name="T62" fmla="*/ 2147483647 w 354"/>
              <a:gd name="T63" fmla="*/ 2147483647 h 144"/>
              <a:gd name="T64" fmla="*/ 2147483647 w 354"/>
              <a:gd name="T65" fmla="*/ 2147483647 h 144"/>
              <a:gd name="T66" fmla="*/ 2147483647 w 354"/>
              <a:gd name="T67" fmla="*/ 2147483647 h 144"/>
              <a:gd name="T68" fmla="*/ 2147483647 w 354"/>
              <a:gd name="T69" fmla="*/ 2147483647 h 1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4"/>
              <a:gd name="T106" fmla="*/ 0 h 144"/>
              <a:gd name="T107" fmla="*/ 354 w 354"/>
              <a:gd name="T108" fmla="*/ 144 h 1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4" h="144">
                <a:moveTo>
                  <a:pt x="348" y="30"/>
                </a:moveTo>
                <a:lnTo>
                  <a:pt x="324" y="30"/>
                </a:lnTo>
                <a:lnTo>
                  <a:pt x="300" y="6"/>
                </a:lnTo>
                <a:lnTo>
                  <a:pt x="276" y="6"/>
                </a:lnTo>
                <a:lnTo>
                  <a:pt x="270" y="12"/>
                </a:lnTo>
                <a:lnTo>
                  <a:pt x="258" y="18"/>
                </a:lnTo>
                <a:lnTo>
                  <a:pt x="246" y="18"/>
                </a:lnTo>
                <a:lnTo>
                  <a:pt x="240" y="12"/>
                </a:lnTo>
                <a:lnTo>
                  <a:pt x="210" y="12"/>
                </a:lnTo>
                <a:lnTo>
                  <a:pt x="210" y="18"/>
                </a:lnTo>
                <a:lnTo>
                  <a:pt x="204" y="24"/>
                </a:lnTo>
                <a:lnTo>
                  <a:pt x="192" y="24"/>
                </a:lnTo>
                <a:lnTo>
                  <a:pt x="186" y="18"/>
                </a:lnTo>
                <a:lnTo>
                  <a:pt x="186" y="12"/>
                </a:lnTo>
                <a:lnTo>
                  <a:pt x="180" y="12"/>
                </a:lnTo>
                <a:lnTo>
                  <a:pt x="168" y="0"/>
                </a:lnTo>
                <a:lnTo>
                  <a:pt x="156" y="0"/>
                </a:lnTo>
                <a:lnTo>
                  <a:pt x="144" y="12"/>
                </a:lnTo>
                <a:lnTo>
                  <a:pt x="138" y="12"/>
                </a:lnTo>
                <a:lnTo>
                  <a:pt x="126" y="0"/>
                </a:lnTo>
                <a:lnTo>
                  <a:pt x="108" y="12"/>
                </a:lnTo>
                <a:lnTo>
                  <a:pt x="84" y="18"/>
                </a:lnTo>
                <a:lnTo>
                  <a:pt x="84" y="42"/>
                </a:lnTo>
                <a:lnTo>
                  <a:pt x="72" y="48"/>
                </a:lnTo>
                <a:lnTo>
                  <a:pt x="66" y="54"/>
                </a:lnTo>
                <a:lnTo>
                  <a:pt x="54" y="60"/>
                </a:lnTo>
                <a:lnTo>
                  <a:pt x="36" y="60"/>
                </a:lnTo>
                <a:lnTo>
                  <a:pt x="36" y="54"/>
                </a:lnTo>
                <a:lnTo>
                  <a:pt x="30" y="60"/>
                </a:lnTo>
                <a:lnTo>
                  <a:pt x="12" y="60"/>
                </a:lnTo>
                <a:lnTo>
                  <a:pt x="6" y="66"/>
                </a:lnTo>
                <a:lnTo>
                  <a:pt x="0" y="90"/>
                </a:lnTo>
                <a:lnTo>
                  <a:pt x="0" y="102"/>
                </a:lnTo>
                <a:lnTo>
                  <a:pt x="6" y="102"/>
                </a:lnTo>
                <a:lnTo>
                  <a:pt x="6" y="114"/>
                </a:lnTo>
                <a:lnTo>
                  <a:pt x="12" y="114"/>
                </a:lnTo>
                <a:lnTo>
                  <a:pt x="12" y="126"/>
                </a:lnTo>
                <a:lnTo>
                  <a:pt x="6" y="132"/>
                </a:lnTo>
                <a:lnTo>
                  <a:pt x="18" y="138"/>
                </a:lnTo>
                <a:lnTo>
                  <a:pt x="30" y="120"/>
                </a:lnTo>
                <a:lnTo>
                  <a:pt x="36" y="126"/>
                </a:lnTo>
                <a:lnTo>
                  <a:pt x="42" y="138"/>
                </a:lnTo>
                <a:lnTo>
                  <a:pt x="48" y="144"/>
                </a:lnTo>
                <a:lnTo>
                  <a:pt x="90" y="144"/>
                </a:lnTo>
                <a:lnTo>
                  <a:pt x="108" y="138"/>
                </a:lnTo>
                <a:lnTo>
                  <a:pt x="120" y="138"/>
                </a:lnTo>
                <a:lnTo>
                  <a:pt x="132" y="114"/>
                </a:lnTo>
                <a:lnTo>
                  <a:pt x="168" y="120"/>
                </a:lnTo>
                <a:lnTo>
                  <a:pt x="174" y="108"/>
                </a:lnTo>
                <a:lnTo>
                  <a:pt x="198" y="108"/>
                </a:lnTo>
                <a:lnTo>
                  <a:pt x="210" y="102"/>
                </a:lnTo>
                <a:lnTo>
                  <a:pt x="216" y="102"/>
                </a:lnTo>
                <a:lnTo>
                  <a:pt x="228" y="90"/>
                </a:lnTo>
                <a:lnTo>
                  <a:pt x="234" y="78"/>
                </a:lnTo>
                <a:lnTo>
                  <a:pt x="258" y="78"/>
                </a:lnTo>
                <a:lnTo>
                  <a:pt x="258" y="90"/>
                </a:lnTo>
                <a:lnTo>
                  <a:pt x="276" y="96"/>
                </a:lnTo>
                <a:lnTo>
                  <a:pt x="276" y="78"/>
                </a:lnTo>
                <a:lnTo>
                  <a:pt x="288" y="78"/>
                </a:lnTo>
                <a:lnTo>
                  <a:pt x="288" y="90"/>
                </a:lnTo>
                <a:lnTo>
                  <a:pt x="300" y="90"/>
                </a:lnTo>
                <a:lnTo>
                  <a:pt x="312" y="84"/>
                </a:lnTo>
                <a:lnTo>
                  <a:pt x="336" y="84"/>
                </a:lnTo>
                <a:lnTo>
                  <a:pt x="336" y="90"/>
                </a:lnTo>
                <a:lnTo>
                  <a:pt x="336" y="72"/>
                </a:lnTo>
                <a:lnTo>
                  <a:pt x="342" y="72"/>
                </a:lnTo>
                <a:lnTo>
                  <a:pt x="348" y="66"/>
                </a:lnTo>
                <a:lnTo>
                  <a:pt x="348" y="60"/>
                </a:lnTo>
                <a:lnTo>
                  <a:pt x="354" y="54"/>
                </a:lnTo>
                <a:lnTo>
                  <a:pt x="354" y="30"/>
                </a:lnTo>
                <a:lnTo>
                  <a:pt x="348" y="30"/>
                </a:lnTo>
                <a:close/>
              </a:path>
            </a:pathLst>
          </a:custGeom>
          <a:solidFill>
            <a:srgbClr val="FFDC8B"/>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0" name="Sierra Leone" descr="© INSCALE GmbH, 05.05.2010&#10;http://www.presentationload.com/">
            <a:extLst>
              <a:ext uri="{FF2B5EF4-FFF2-40B4-BE49-F238E27FC236}">
                <a16:creationId xmlns:a16="http://schemas.microsoft.com/office/drawing/2014/main" id="{FA0CABB9-9702-4317-91D8-A5663117CB0C}"/>
              </a:ext>
            </a:extLst>
          </p:cNvPr>
          <p:cNvSpPr>
            <a:spLocks/>
          </p:cNvSpPr>
          <p:nvPr/>
        </p:nvSpPr>
        <p:spPr bwMode="gray">
          <a:xfrm>
            <a:off x="5236660" y="3971813"/>
            <a:ext cx="97736" cy="127241"/>
          </a:xfrm>
          <a:custGeom>
            <a:avLst/>
            <a:gdLst>
              <a:gd name="T0" fmla="*/ 2147483647 w 210"/>
              <a:gd name="T1" fmla="*/ 2147483647 h 270"/>
              <a:gd name="T2" fmla="*/ 2147483647 w 210"/>
              <a:gd name="T3" fmla="*/ 2147483647 h 270"/>
              <a:gd name="T4" fmla="*/ 2147483647 w 210"/>
              <a:gd name="T5" fmla="*/ 2147483647 h 270"/>
              <a:gd name="T6" fmla="*/ 2147483647 w 210"/>
              <a:gd name="T7" fmla="*/ 2147483647 h 270"/>
              <a:gd name="T8" fmla="*/ 2147483647 w 210"/>
              <a:gd name="T9" fmla="*/ 2147483647 h 270"/>
              <a:gd name="T10" fmla="*/ 2147483647 w 210"/>
              <a:gd name="T11" fmla="*/ 2147483647 h 270"/>
              <a:gd name="T12" fmla="*/ 2147483647 w 210"/>
              <a:gd name="T13" fmla="*/ 2147483647 h 270"/>
              <a:gd name="T14" fmla="*/ 2147483647 w 210"/>
              <a:gd name="T15" fmla="*/ 2147483647 h 270"/>
              <a:gd name="T16" fmla="*/ 2147483647 w 210"/>
              <a:gd name="T17" fmla="*/ 2147483647 h 270"/>
              <a:gd name="T18" fmla="*/ 2147483647 w 210"/>
              <a:gd name="T19" fmla="*/ 2147483647 h 270"/>
              <a:gd name="T20" fmla="*/ 2147483647 w 210"/>
              <a:gd name="T21" fmla="*/ 2147483647 h 270"/>
              <a:gd name="T22" fmla="*/ 2147483647 w 210"/>
              <a:gd name="T23" fmla="*/ 0 h 270"/>
              <a:gd name="T24" fmla="*/ 2147483647 w 210"/>
              <a:gd name="T25" fmla="*/ 0 h 270"/>
              <a:gd name="T26" fmla="*/ 2147483647 w 210"/>
              <a:gd name="T27" fmla="*/ 2147483647 h 270"/>
              <a:gd name="T28" fmla="*/ 2147483647 w 210"/>
              <a:gd name="T29" fmla="*/ 2147483647 h 270"/>
              <a:gd name="T30" fmla="*/ 2147483647 w 210"/>
              <a:gd name="T31" fmla="*/ 2147483647 h 270"/>
              <a:gd name="T32" fmla="*/ 2147483647 w 210"/>
              <a:gd name="T33" fmla="*/ 2147483647 h 270"/>
              <a:gd name="T34" fmla="*/ 2147483647 w 210"/>
              <a:gd name="T35" fmla="*/ 2147483647 h 270"/>
              <a:gd name="T36" fmla="*/ 2147483647 w 210"/>
              <a:gd name="T37" fmla="*/ 2147483647 h 270"/>
              <a:gd name="T38" fmla="*/ 2147483647 w 210"/>
              <a:gd name="T39" fmla="*/ 2147483647 h 270"/>
              <a:gd name="T40" fmla="*/ 2147483647 w 210"/>
              <a:gd name="T41" fmla="*/ 2147483647 h 270"/>
              <a:gd name="T42" fmla="*/ 2147483647 w 210"/>
              <a:gd name="T43" fmla="*/ 2147483647 h 270"/>
              <a:gd name="T44" fmla="*/ 0 w 210"/>
              <a:gd name="T45" fmla="*/ 2147483647 h 270"/>
              <a:gd name="T46" fmla="*/ 2147483647 w 210"/>
              <a:gd name="T47" fmla="*/ 2147483647 h 270"/>
              <a:gd name="T48" fmla="*/ 2147483647 w 210"/>
              <a:gd name="T49" fmla="*/ 2147483647 h 270"/>
              <a:gd name="T50" fmla="*/ 0 w 210"/>
              <a:gd name="T51" fmla="*/ 2147483647 h 270"/>
              <a:gd name="T52" fmla="*/ 0 w 210"/>
              <a:gd name="T53" fmla="*/ 2147483647 h 270"/>
              <a:gd name="T54" fmla="*/ 2147483647 w 210"/>
              <a:gd name="T55" fmla="*/ 2147483647 h 270"/>
              <a:gd name="T56" fmla="*/ 2147483647 w 210"/>
              <a:gd name="T57" fmla="*/ 2147483647 h 270"/>
              <a:gd name="T58" fmla="*/ 2147483647 w 210"/>
              <a:gd name="T59" fmla="*/ 2147483647 h 270"/>
              <a:gd name="T60" fmla="*/ 2147483647 w 210"/>
              <a:gd name="T61" fmla="*/ 2147483647 h 270"/>
              <a:gd name="T62" fmla="*/ 2147483647 w 210"/>
              <a:gd name="T63" fmla="*/ 2147483647 h 270"/>
              <a:gd name="T64" fmla="*/ 2147483647 w 210"/>
              <a:gd name="T65" fmla="*/ 2147483647 h 270"/>
              <a:gd name="T66" fmla="*/ 2147483647 w 210"/>
              <a:gd name="T67" fmla="*/ 2147483647 h 270"/>
              <a:gd name="T68" fmla="*/ 2147483647 w 210"/>
              <a:gd name="T69" fmla="*/ 2147483647 h 270"/>
              <a:gd name="T70" fmla="*/ 2147483647 w 210"/>
              <a:gd name="T71" fmla="*/ 2147483647 h 270"/>
              <a:gd name="T72" fmla="*/ 2147483647 w 210"/>
              <a:gd name="T73" fmla="*/ 2147483647 h 270"/>
              <a:gd name="T74" fmla="*/ 2147483647 w 210"/>
              <a:gd name="T75" fmla="*/ 2147483647 h 270"/>
              <a:gd name="T76" fmla="*/ 2147483647 w 210"/>
              <a:gd name="T77" fmla="*/ 2147483647 h 270"/>
              <a:gd name="T78" fmla="*/ 2147483647 w 210"/>
              <a:gd name="T79" fmla="*/ 2147483647 h 270"/>
              <a:gd name="T80" fmla="*/ 2147483647 w 210"/>
              <a:gd name="T81" fmla="*/ 2147483647 h 270"/>
              <a:gd name="T82" fmla="*/ 2147483647 w 210"/>
              <a:gd name="T83" fmla="*/ 2147483647 h 270"/>
              <a:gd name="T84" fmla="*/ 2147483647 w 210"/>
              <a:gd name="T85" fmla="*/ 2147483647 h 270"/>
              <a:gd name="T86" fmla="*/ 2147483647 w 210"/>
              <a:gd name="T87" fmla="*/ 2147483647 h 27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0"/>
              <a:gd name="T133" fmla="*/ 0 h 270"/>
              <a:gd name="T134" fmla="*/ 210 w 210"/>
              <a:gd name="T135" fmla="*/ 270 h 27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0" h="270">
                <a:moveTo>
                  <a:pt x="186" y="180"/>
                </a:moveTo>
                <a:lnTo>
                  <a:pt x="186" y="162"/>
                </a:lnTo>
                <a:lnTo>
                  <a:pt x="210" y="156"/>
                </a:lnTo>
                <a:lnTo>
                  <a:pt x="204" y="132"/>
                </a:lnTo>
                <a:lnTo>
                  <a:pt x="174" y="144"/>
                </a:lnTo>
                <a:lnTo>
                  <a:pt x="180" y="126"/>
                </a:lnTo>
                <a:lnTo>
                  <a:pt x="186" y="120"/>
                </a:lnTo>
                <a:lnTo>
                  <a:pt x="192" y="108"/>
                </a:lnTo>
                <a:lnTo>
                  <a:pt x="192" y="90"/>
                </a:lnTo>
                <a:lnTo>
                  <a:pt x="180" y="78"/>
                </a:lnTo>
                <a:lnTo>
                  <a:pt x="180" y="60"/>
                </a:lnTo>
                <a:lnTo>
                  <a:pt x="138" y="0"/>
                </a:lnTo>
                <a:lnTo>
                  <a:pt x="102" y="0"/>
                </a:lnTo>
                <a:lnTo>
                  <a:pt x="96" y="18"/>
                </a:lnTo>
                <a:lnTo>
                  <a:pt x="60" y="18"/>
                </a:lnTo>
                <a:lnTo>
                  <a:pt x="60" y="24"/>
                </a:lnTo>
                <a:lnTo>
                  <a:pt x="54" y="30"/>
                </a:lnTo>
                <a:lnTo>
                  <a:pt x="48" y="42"/>
                </a:lnTo>
                <a:lnTo>
                  <a:pt x="36" y="54"/>
                </a:lnTo>
                <a:lnTo>
                  <a:pt x="30" y="66"/>
                </a:lnTo>
                <a:lnTo>
                  <a:pt x="18" y="72"/>
                </a:lnTo>
                <a:lnTo>
                  <a:pt x="12" y="78"/>
                </a:lnTo>
                <a:lnTo>
                  <a:pt x="0" y="84"/>
                </a:lnTo>
                <a:lnTo>
                  <a:pt x="12" y="96"/>
                </a:lnTo>
                <a:lnTo>
                  <a:pt x="6" y="102"/>
                </a:lnTo>
                <a:lnTo>
                  <a:pt x="0" y="114"/>
                </a:lnTo>
                <a:lnTo>
                  <a:pt x="0" y="132"/>
                </a:lnTo>
                <a:lnTo>
                  <a:pt x="6" y="138"/>
                </a:lnTo>
                <a:lnTo>
                  <a:pt x="18" y="144"/>
                </a:lnTo>
                <a:lnTo>
                  <a:pt x="24" y="150"/>
                </a:lnTo>
                <a:lnTo>
                  <a:pt x="18" y="180"/>
                </a:lnTo>
                <a:lnTo>
                  <a:pt x="42" y="198"/>
                </a:lnTo>
                <a:lnTo>
                  <a:pt x="42" y="204"/>
                </a:lnTo>
                <a:lnTo>
                  <a:pt x="48" y="210"/>
                </a:lnTo>
                <a:lnTo>
                  <a:pt x="54" y="222"/>
                </a:lnTo>
                <a:lnTo>
                  <a:pt x="78" y="234"/>
                </a:lnTo>
                <a:lnTo>
                  <a:pt x="96" y="234"/>
                </a:lnTo>
                <a:lnTo>
                  <a:pt x="126" y="270"/>
                </a:lnTo>
                <a:lnTo>
                  <a:pt x="126" y="234"/>
                </a:lnTo>
                <a:lnTo>
                  <a:pt x="144" y="216"/>
                </a:lnTo>
                <a:lnTo>
                  <a:pt x="156" y="210"/>
                </a:lnTo>
                <a:lnTo>
                  <a:pt x="168" y="198"/>
                </a:lnTo>
                <a:lnTo>
                  <a:pt x="180" y="192"/>
                </a:lnTo>
                <a:lnTo>
                  <a:pt x="186" y="180"/>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1" name="Serbia" descr="© INSCALE GmbH, 05.05.2010&#10;http://www.presentationload.com/">
            <a:extLst>
              <a:ext uri="{FF2B5EF4-FFF2-40B4-BE49-F238E27FC236}">
                <a16:creationId xmlns:a16="http://schemas.microsoft.com/office/drawing/2014/main" id="{E776E643-6139-49E5-86F5-4BCA62EEC4F7}"/>
              </a:ext>
            </a:extLst>
          </p:cNvPr>
          <p:cNvSpPr>
            <a:spLocks/>
          </p:cNvSpPr>
          <p:nvPr/>
        </p:nvSpPr>
        <p:spPr bwMode="gray">
          <a:xfrm>
            <a:off x="6278563" y="2603511"/>
            <a:ext cx="129085" cy="141528"/>
          </a:xfrm>
          <a:custGeom>
            <a:avLst/>
            <a:gdLst/>
            <a:ahLst/>
            <a:cxnLst>
              <a:cxn ang="0">
                <a:pos x="464" y="374"/>
              </a:cxn>
              <a:cxn ang="0">
                <a:pos x="453" y="310"/>
              </a:cxn>
              <a:cxn ang="0">
                <a:pos x="453" y="235"/>
              </a:cxn>
              <a:cxn ang="0">
                <a:pos x="378" y="224"/>
              </a:cxn>
              <a:cxn ang="0">
                <a:pos x="302" y="171"/>
              </a:cxn>
              <a:cxn ang="0">
                <a:pos x="291" y="118"/>
              </a:cxn>
              <a:cxn ang="0">
                <a:pos x="259" y="128"/>
              </a:cxn>
              <a:cxn ang="0">
                <a:pos x="216" y="53"/>
              </a:cxn>
              <a:cxn ang="0">
                <a:pos x="87" y="0"/>
              </a:cxn>
              <a:cxn ang="0">
                <a:pos x="0" y="43"/>
              </a:cxn>
              <a:cxn ang="0">
                <a:pos x="32" y="96"/>
              </a:cxn>
              <a:cxn ang="0">
                <a:pos x="65" y="139"/>
              </a:cxn>
              <a:cxn ang="0">
                <a:pos x="54" y="150"/>
              </a:cxn>
              <a:cxn ang="0">
                <a:pos x="32" y="181"/>
              </a:cxn>
              <a:cxn ang="0">
                <a:pos x="32" y="192"/>
              </a:cxn>
              <a:cxn ang="0">
                <a:pos x="76" y="203"/>
              </a:cxn>
              <a:cxn ang="0">
                <a:pos x="87" y="267"/>
              </a:cxn>
              <a:cxn ang="0">
                <a:pos x="65" y="310"/>
              </a:cxn>
              <a:cxn ang="0">
                <a:pos x="98" y="363"/>
              </a:cxn>
              <a:cxn ang="0">
                <a:pos x="119" y="395"/>
              </a:cxn>
              <a:cxn ang="0">
                <a:pos x="157" y="442"/>
              </a:cxn>
              <a:cxn ang="0">
                <a:pos x="173" y="438"/>
              </a:cxn>
              <a:cxn ang="0">
                <a:pos x="180" y="444"/>
              </a:cxn>
              <a:cxn ang="0">
                <a:pos x="230" y="446"/>
              </a:cxn>
              <a:cxn ang="0">
                <a:pos x="237" y="431"/>
              </a:cxn>
              <a:cxn ang="0">
                <a:pos x="258" y="416"/>
              </a:cxn>
              <a:cxn ang="0">
                <a:pos x="266" y="418"/>
              </a:cxn>
              <a:cxn ang="0">
                <a:pos x="268" y="407"/>
              </a:cxn>
              <a:cxn ang="0">
                <a:pos x="267" y="399"/>
              </a:cxn>
              <a:cxn ang="0">
                <a:pos x="254" y="388"/>
              </a:cxn>
              <a:cxn ang="0">
                <a:pos x="262" y="387"/>
              </a:cxn>
              <a:cxn ang="0">
                <a:pos x="279" y="380"/>
              </a:cxn>
              <a:cxn ang="0">
                <a:pos x="288" y="372"/>
              </a:cxn>
              <a:cxn ang="0">
                <a:pos x="298" y="389"/>
              </a:cxn>
              <a:cxn ang="0">
                <a:pos x="292" y="399"/>
              </a:cxn>
              <a:cxn ang="0">
                <a:pos x="309" y="402"/>
              </a:cxn>
              <a:cxn ang="0">
                <a:pos x="321" y="404"/>
              </a:cxn>
              <a:cxn ang="0">
                <a:pos x="326" y="408"/>
              </a:cxn>
              <a:cxn ang="0">
                <a:pos x="328" y="433"/>
              </a:cxn>
              <a:cxn ang="0">
                <a:pos x="334" y="429"/>
              </a:cxn>
              <a:cxn ang="0">
                <a:pos x="335" y="448"/>
              </a:cxn>
              <a:cxn ang="0">
                <a:pos x="348" y="452"/>
              </a:cxn>
              <a:cxn ang="0">
                <a:pos x="356" y="467"/>
              </a:cxn>
              <a:cxn ang="0">
                <a:pos x="354" y="478"/>
              </a:cxn>
              <a:cxn ang="0">
                <a:pos x="356" y="482"/>
              </a:cxn>
              <a:cxn ang="0">
                <a:pos x="369" y="485"/>
              </a:cxn>
              <a:cxn ang="0">
                <a:pos x="381" y="492"/>
              </a:cxn>
              <a:cxn ang="0">
                <a:pos x="390" y="496"/>
              </a:cxn>
              <a:cxn ang="0">
                <a:pos x="399" y="501"/>
              </a:cxn>
              <a:cxn ang="0">
                <a:pos x="392" y="513"/>
              </a:cxn>
              <a:cxn ang="0">
                <a:pos x="384" y="528"/>
              </a:cxn>
              <a:cxn ang="0">
                <a:pos x="376" y="542"/>
              </a:cxn>
              <a:cxn ang="0">
                <a:pos x="453" y="492"/>
              </a:cxn>
              <a:cxn ang="0">
                <a:pos x="486" y="470"/>
              </a:cxn>
              <a:cxn ang="0">
                <a:pos x="486" y="406"/>
              </a:cxn>
            </a:cxnLst>
            <a:rect l="0" t="0" r="r" b="b"/>
            <a:pathLst>
              <a:path w="496" h="542">
                <a:moveTo>
                  <a:pt x="486" y="406"/>
                </a:moveTo>
                <a:cubicBezTo>
                  <a:pt x="453" y="395"/>
                  <a:pt x="453" y="395"/>
                  <a:pt x="453" y="395"/>
                </a:cubicBezTo>
                <a:cubicBezTo>
                  <a:pt x="464" y="374"/>
                  <a:pt x="464" y="374"/>
                  <a:pt x="464" y="374"/>
                </a:cubicBezTo>
                <a:cubicBezTo>
                  <a:pt x="432" y="363"/>
                  <a:pt x="432" y="363"/>
                  <a:pt x="432" y="363"/>
                </a:cubicBezTo>
                <a:cubicBezTo>
                  <a:pt x="432" y="331"/>
                  <a:pt x="432" y="331"/>
                  <a:pt x="432" y="331"/>
                </a:cubicBezTo>
                <a:cubicBezTo>
                  <a:pt x="453" y="310"/>
                  <a:pt x="453" y="310"/>
                  <a:pt x="453" y="310"/>
                </a:cubicBezTo>
                <a:cubicBezTo>
                  <a:pt x="453" y="267"/>
                  <a:pt x="453" y="267"/>
                  <a:pt x="453" y="267"/>
                </a:cubicBezTo>
                <a:cubicBezTo>
                  <a:pt x="442" y="256"/>
                  <a:pt x="442" y="256"/>
                  <a:pt x="442" y="256"/>
                </a:cubicBezTo>
                <a:cubicBezTo>
                  <a:pt x="453" y="235"/>
                  <a:pt x="453" y="235"/>
                  <a:pt x="453" y="235"/>
                </a:cubicBezTo>
                <a:cubicBezTo>
                  <a:pt x="464" y="224"/>
                  <a:pt x="464" y="224"/>
                  <a:pt x="464" y="224"/>
                </a:cubicBezTo>
                <a:cubicBezTo>
                  <a:pt x="421" y="213"/>
                  <a:pt x="421" y="213"/>
                  <a:pt x="421" y="213"/>
                </a:cubicBezTo>
                <a:cubicBezTo>
                  <a:pt x="378" y="224"/>
                  <a:pt x="378" y="224"/>
                  <a:pt x="378" y="224"/>
                </a:cubicBezTo>
                <a:cubicBezTo>
                  <a:pt x="367" y="213"/>
                  <a:pt x="367" y="213"/>
                  <a:pt x="367" y="213"/>
                </a:cubicBezTo>
                <a:cubicBezTo>
                  <a:pt x="324" y="203"/>
                  <a:pt x="324" y="203"/>
                  <a:pt x="324" y="203"/>
                </a:cubicBezTo>
                <a:cubicBezTo>
                  <a:pt x="302" y="171"/>
                  <a:pt x="302" y="171"/>
                  <a:pt x="302" y="171"/>
                </a:cubicBezTo>
                <a:cubicBezTo>
                  <a:pt x="313" y="160"/>
                  <a:pt x="313" y="160"/>
                  <a:pt x="313" y="160"/>
                </a:cubicBezTo>
                <a:cubicBezTo>
                  <a:pt x="313" y="128"/>
                  <a:pt x="313" y="128"/>
                  <a:pt x="313" y="128"/>
                </a:cubicBezTo>
                <a:cubicBezTo>
                  <a:pt x="291" y="118"/>
                  <a:pt x="291" y="118"/>
                  <a:pt x="291" y="118"/>
                </a:cubicBezTo>
                <a:cubicBezTo>
                  <a:pt x="280" y="118"/>
                  <a:pt x="280" y="118"/>
                  <a:pt x="280" y="118"/>
                </a:cubicBezTo>
                <a:cubicBezTo>
                  <a:pt x="270" y="128"/>
                  <a:pt x="270" y="128"/>
                  <a:pt x="270" y="128"/>
                </a:cubicBezTo>
                <a:cubicBezTo>
                  <a:pt x="259" y="128"/>
                  <a:pt x="259" y="128"/>
                  <a:pt x="259" y="128"/>
                </a:cubicBezTo>
                <a:cubicBezTo>
                  <a:pt x="249" y="118"/>
                  <a:pt x="249" y="118"/>
                  <a:pt x="249" y="118"/>
                </a:cubicBezTo>
                <a:cubicBezTo>
                  <a:pt x="227" y="53"/>
                  <a:pt x="227" y="53"/>
                  <a:pt x="227" y="53"/>
                </a:cubicBezTo>
                <a:cubicBezTo>
                  <a:pt x="216" y="53"/>
                  <a:pt x="216" y="53"/>
                  <a:pt x="216" y="53"/>
                </a:cubicBezTo>
                <a:cubicBezTo>
                  <a:pt x="173" y="21"/>
                  <a:pt x="173" y="21"/>
                  <a:pt x="173" y="21"/>
                </a:cubicBezTo>
                <a:cubicBezTo>
                  <a:pt x="129" y="0"/>
                  <a:pt x="129" y="0"/>
                  <a:pt x="129" y="0"/>
                </a:cubicBezTo>
                <a:cubicBezTo>
                  <a:pt x="87" y="0"/>
                  <a:pt x="87" y="0"/>
                  <a:pt x="87" y="0"/>
                </a:cubicBezTo>
                <a:cubicBezTo>
                  <a:pt x="54" y="32"/>
                  <a:pt x="54" y="32"/>
                  <a:pt x="54" y="32"/>
                </a:cubicBezTo>
                <a:cubicBezTo>
                  <a:pt x="11" y="32"/>
                  <a:pt x="11" y="32"/>
                  <a:pt x="11" y="32"/>
                </a:cubicBezTo>
                <a:cubicBezTo>
                  <a:pt x="0" y="43"/>
                  <a:pt x="0" y="43"/>
                  <a:pt x="0" y="43"/>
                </a:cubicBezTo>
                <a:cubicBezTo>
                  <a:pt x="11" y="43"/>
                  <a:pt x="11" y="43"/>
                  <a:pt x="11" y="43"/>
                </a:cubicBezTo>
                <a:cubicBezTo>
                  <a:pt x="22" y="96"/>
                  <a:pt x="22" y="96"/>
                  <a:pt x="22" y="96"/>
                </a:cubicBezTo>
                <a:cubicBezTo>
                  <a:pt x="32" y="96"/>
                  <a:pt x="32" y="96"/>
                  <a:pt x="32" y="96"/>
                </a:cubicBezTo>
                <a:cubicBezTo>
                  <a:pt x="22" y="128"/>
                  <a:pt x="22" y="128"/>
                  <a:pt x="22" y="128"/>
                </a:cubicBezTo>
                <a:cubicBezTo>
                  <a:pt x="43" y="128"/>
                  <a:pt x="43" y="128"/>
                  <a:pt x="43" y="128"/>
                </a:cubicBezTo>
                <a:cubicBezTo>
                  <a:pt x="65" y="139"/>
                  <a:pt x="65" y="139"/>
                  <a:pt x="65" y="139"/>
                </a:cubicBezTo>
                <a:cubicBezTo>
                  <a:pt x="76" y="139"/>
                  <a:pt x="76" y="139"/>
                  <a:pt x="76" y="139"/>
                </a:cubicBezTo>
                <a:cubicBezTo>
                  <a:pt x="65" y="150"/>
                  <a:pt x="65" y="150"/>
                  <a:pt x="65" y="150"/>
                </a:cubicBezTo>
                <a:cubicBezTo>
                  <a:pt x="54" y="150"/>
                  <a:pt x="54" y="150"/>
                  <a:pt x="54" y="150"/>
                </a:cubicBezTo>
                <a:cubicBezTo>
                  <a:pt x="43" y="160"/>
                  <a:pt x="43" y="160"/>
                  <a:pt x="43" y="160"/>
                </a:cubicBezTo>
                <a:cubicBezTo>
                  <a:pt x="32" y="160"/>
                  <a:pt x="32" y="160"/>
                  <a:pt x="32" y="160"/>
                </a:cubicBezTo>
                <a:cubicBezTo>
                  <a:pt x="32" y="181"/>
                  <a:pt x="32" y="181"/>
                  <a:pt x="32" y="181"/>
                </a:cubicBezTo>
                <a:cubicBezTo>
                  <a:pt x="22" y="181"/>
                  <a:pt x="22" y="181"/>
                  <a:pt x="22" y="181"/>
                </a:cubicBezTo>
                <a:cubicBezTo>
                  <a:pt x="22" y="192"/>
                  <a:pt x="22" y="192"/>
                  <a:pt x="22" y="192"/>
                </a:cubicBezTo>
                <a:cubicBezTo>
                  <a:pt x="32" y="192"/>
                  <a:pt x="32" y="192"/>
                  <a:pt x="32" y="192"/>
                </a:cubicBezTo>
                <a:cubicBezTo>
                  <a:pt x="54" y="181"/>
                  <a:pt x="54" y="181"/>
                  <a:pt x="54" y="181"/>
                </a:cubicBezTo>
                <a:cubicBezTo>
                  <a:pt x="76" y="181"/>
                  <a:pt x="76" y="181"/>
                  <a:pt x="76" y="181"/>
                </a:cubicBezTo>
                <a:cubicBezTo>
                  <a:pt x="76" y="203"/>
                  <a:pt x="76" y="203"/>
                  <a:pt x="76" y="203"/>
                </a:cubicBezTo>
                <a:cubicBezTo>
                  <a:pt x="43" y="235"/>
                  <a:pt x="43" y="235"/>
                  <a:pt x="43" y="235"/>
                </a:cubicBezTo>
                <a:cubicBezTo>
                  <a:pt x="43" y="267"/>
                  <a:pt x="43" y="267"/>
                  <a:pt x="43" y="267"/>
                </a:cubicBezTo>
                <a:cubicBezTo>
                  <a:pt x="87" y="267"/>
                  <a:pt x="87" y="267"/>
                  <a:pt x="87" y="267"/>
                </a:cubicBezTo>
                <a:cubicBezTo>
                  <a:pt x="98" y="278"/>
                  <a:pt x="98" y="278"/>
                  <a:pt x="98" y="278"/>
                </a:cubicBezTo>
                <a:cubicBezTo>
                  <a:pt x="108" y="299"/>
                  <a:pt x="108" y="299"/>
                  <a:pt x="108" y="299"/>
                </a:cubicBezTo>
                <a:cubicBezTo>
                  <a:pt x="65" y="310"/>
                  <a:pt x="65" y="310"/>
                  <a:pt x="65" y="310"/>
                </a:cubicBezTo>
                <a:cubicBezTo>
                  <a:pt x="87" y="331"/>
                  <a:pt x="87" y="331"/>
                  <a:pt x="87" y="331"/>
                </a:cubicBezTo>
                <a:cubicBezTo>
                  <a:pt x="98" y="353"/>
                  <a:pt x="98" y="353"/>
                  <a:pt x="98" y="353"/>
                </a:cubicBezTo>
                <a:cubicBezTo>
                  <a:pt x="98" y="363"/>
                  <a:pt x="98" y="363"/>
                  <a:pt x="98" y="363"/>
                </a:cubicBezTo>
                <a:cubicBezTo>
                  <a:pt x="87" y="363"/>
                  <a:pt x="87" y="363"/>
                  <a:pt x="87" y="363"/>
                </a:cubicBezTo>
                <a:cubicBezTo>
                  <a:pt x="87" y="374"/>
                  <a:pt x="87" y="374"/>
                  <a:pt x="87" y="374"/>
                </a:cubicBezTo>
                <a:cubicBezTo>
                  <a:pt x="119" y="395"/>
                  <a:pt x="119" y="395"/>
                  <a:pt x="119" y="395"/>
                </a:cubicBezTo>
                <a:cubicBezTo>
                  <a:pt x="140" y="417"/>
                  <a:pt x="140" y="417"/>
                  <a:pt x="140" y="417"/>
                </a:cubicBezTo>
                <a:cubicBezTo>
                  <a:pt x="157" y="442"/>
                  <a:pt x="157" y="442"/>
                  <a:pt x="157" y="442"/>
                </a:cubicBezTo>
                <a:cubicBezTo>
                  <a:pt x="157" y="442"/>
                  <a:pt x="157" y="442"/>
                  <a:pt x="157" y="442"/>
                </a:cubicBezTo>
                <a:cubicBezTo>
                  <a:pt x="159" y="442"/>
                  <a:pt x="161" y="443"/>
                  <a:pt x="166" y="444"/>
                </a:cubicBezTo>
                <a:cubicBezTo>
                  <a:pt x="166" y="444"/>
                  <a:pt x="166" y="444"/>
                  <a:pt x="167" y="444"/>
                </a:cubicBezTo>
                <a:cubicBezTo>
                  <a:pt x="173" y="438"/>
                  <a:pt x="173" y="438"/>
                  <a:pt x="173" y="438"/>
                </a:cubicBezTo>
                <a:cubicBezTo>
                  <a:pt x="173" y="447"/>
                  <a:pt x="173" y="447"/>
                  <a:pt x="173" y="447"/>
                </a:cubicBezTo>
                <a:cubicBezTo>
                  <a:pt x="174" y="448"/>
                  <a:pt x="175" y="448"/>
                  <a:pt x="176" y="449"/>
                </a:cubicBezTo>
                <a:cubicBezTo>
                  <a:pt x="176" y="449"/>
                  <a:pt x="176" y="449"/>
                  <a:pt x="180" y="444"/>
                </a:cubicBezTo>
                <a:cubicBezTo>
                  <a:pt x="180" y="444"/>
                  <a:pt x="180" y="444"/>
                  <a:pt x="199" y="447"/>
                </a:cubicBezTo>
                <a:cubicBezTo>
                  <a:pt x="199" y="447"/>
                  <a:pt x="199" y="447"/>
                  <a:pt x="212" y="446"/>
                </a:cubicBezTo>
                <a:cubicBezTo>
                  <a:pt x="212" y="446"/>
                  <a:pt x="212" y="446"/>
                  <a:pt x="230" y="446"/>
                </a:cubicBezTo>
                <a:cubicBezTo>
                  <a:pt x="230" y="446"/>
                  <a:pt x="230" y="446"/>
                  <a:pt x="240" y="443"/>
                </a:cubicBezTo>
                <a:cubicBezTo>
                  <a:pt x="240" y="443"/>
                  <a:pt x="240" y="443"/>
                  <a:pt x="239" y="437"/>
                </a:cubicBezTo>
                <a:cubicBezTo>
                  <a:pt x="239" y="437"/>
                  <a:pt x="239" y="437"/>
                  <a:pt x="237" y="431"/>
                </a:cubicBezTo>
                <a:cubicBezTo>
                  <a:pt x="237" y="431"/>
                  <a:pt x="237" y="431"/>
                  <a:pt x="245" y="425"/>
                </a:cubicBezTo>
                <a:cubicBezTo>
                  <a:pt x="245" y="425"/>
                  <a:pt x="245" y="425"/>
                  <a:pt x="255" y="417"/>
                </a:cubicBezTo>
                <a:cubicBezTo>
                  <a:pt x="255" y="417"/>
                  <a:pt x="255" y="417"/>
                  <a:pt x="258" y="416"/>
                </a:cubicBezTo>
                <a:cubicBezTo>
                  <a:pt x="258" y="416"/>
                  <a:pt x="258" y="416"/>
                  <a:pt x="258" y="421"/>
                </a:cubicBezTo>
                <a:cubicBezTo>
                  <a:pt x="258" y="421"/>
                  <a:pt x="258" y="421"/>
                  <a:pt x="262" y="419"/>
                </a:cubicBezTo>
                <a:cubicBezTo>
                  <a:pt x="262" y="419"/>
                  <a:pt x="262" y="419"/>
                  <a:pt x="266" y="418"/>
                </a:cubicBezTo>
                <a:cubicBezTo>
                  <a:pt x="266" y="418"/>
                  <a:pt x="266" y="418"/>
                  <a:pt x="263" y="414"/>
                </a:cubicBezTo>
                <a:cubicBezTo>
                  <a:pt x="263" y="414"/>
                  <a:pt x="263" y="414"/>
                  <a:pt x="267" y="412"/>
                </a:cubicBezTo>
                <a:cubicBezTo>
                  <a:pt x="267" y="412"/>
                  <a:pt x="267" y="412"/>
                  <a:pt x="268" y="407"/>
                </a:cubicBezTo>
                <a:cubicBezTo>
                  <a:pt x="268" y="407"/>
                  <a:pt x="268" y="407"/>
                  <a:pt x="264" y="405"/>
                </a:cubicBezTo>
                <a:cubicBezTo>
                  <a:pt x="264" y="405"/>
                  <a:pt x="264" y="405"/>
                  <a:pt x="264" y="402"/>
                </a:cubicBezTo>
                <a:cubicBezTo>
                  <a:pt x="264" y="402"/>
                  <a:pt x="264" y="402"/>
                  <a:pt x="267" y="399"/>
                </a:cubicBezTo>
                <a:cubicBezTo>
                  <a:pt x="267" y="399"/>
                  <a:pt x="267" y="399"/>
                  <a:pt x="266" y="396"/>
                </a:cubicBezTo>
                <a:cubicBezTo>
                  <a:pt x="266" y="396"/>
                  <a:pt x="266" y="396"/>
                  <a:pt x="258" y="394"/>
                </a:cubicBezTo>
                <a:cubicBezTo>
                  <a:pt x="258" y="394"/>
                  <a:pt x="258" y="394"/>
                  <a:pt x="254" y="388"/>
                </a:cubicBezTo>
                <a:cubicBezTo>
                  <a:pt x="254" y="388"/>
                  <a:pt x="254" y="388"/>
                  <a:pt x="256" y="385"/>
                </a:cubicBezTo>
                <a:cubicBezTo>
                  <a:pt x="256" y="385"/>
                  <a:pt x="256" y="385"/>
                  <a:pt x="259" y="389"/>
                </a:cubicBezTo>
                <a:cubicBezTo>
                  <a:pt x="259" y="389"/>
                  <a:pt x="259" y="389"/>
                  <a:pt x="262" y="387"/>
                </a:cubicBezTo>
                <a:cubicBezTo>
                  <a:pt x="262" y="387"/>
                  <a:pt x="262" y="387"/>
                  <a:pt x="267" y="388"/>
                </a:cubicBezTo>
                <a:cubicBezTo>
                  <a:pt x="267" y="388"/>
                  <a:pt x="267" y="388"/>
                  <a:pt x="271" y="385"/>
                </a:cubicBezTo>
                <a:cubicBezTo>
                  <a:pt x="271" y="385"/>
                  <a:pt x="271" y="385"/>
                  <a:pt x="279" y="380"/>
                </a:cubicBezTo>
                <a:cubicBezTo>
                  <a:pt x="279" y="380"/>
                  <a:pt x="279" y="380"/>
                  <a:pt x="282" y="378"/>
                </a:cubicBezTo>
                <a:cubicBezTo>
                  <a:pt x="282" y="378"/>
                  <a:pt x="282" y="378"/>
                  <a:pt x="283" y="374"/>
                </a:cubicBezTo>
                <a:cubicBezTo>
                  <a:pt x="283" y="374"/>
                  <a:pt x="283" y="374"/>
                  <a:pt x="288" y="372"/>
                </a:cubicBezTo>
                <a:cubicBezTo>
                  <a:pt x="288" y="372"/>
                  <a:pt x="288" y="372"/>
                  <a:pt x="293" y="377"/>
                </a:cubicBezTo>
                <a:cubicBezTo>
                  <a:pt x="293" y="377"/>
                  <a:pt x="293" y="377"/>
                  <a:pt x="297" y="384"/>
                </a:cubicBezTo>
                <a:cubicBezTo>
                  <a:pt x="297" y="384"/>
                  <a:pt x="297" y="384"/>
                  <a:pt x="298" y="389"/>
                </a:cubicBezTo>
                <a:cubicBezTo>
                  <a:pt x="298" y="389"/>
                  <a:pt x="298" y="389"/>
                  <a:pt x="298" y="392"/>
                </a:cubicBezTo>
                <a:cubicBezTo>
                  <a:pt x="298" y="392"/>
                  <a:pt x="298" y="392"/>
                  <a:pt x="291" y="396"/>
                </a:cubicBezTo>
                <a:cubicBezTo>
                  <a:pt x="291" y="396"/>
                  <a:pt x="291" y="396"/>
                  <a:pt x="292" y="399"/>
                </a:cubicBezTo>
                <a:cubicBezTo>
                  <a:pt x="292" y="399"/>
                  <a:pt x="292" y="399"/>
                  <a:pt x="299" y="400"/>
                </a:cubicBezTo>
                <a:cubicBezTo>
                  <a:pt x="299" y="400"/>
                  <a:pt x="299" y="400"/>
                  <a:pt x="303" y="404"/>
                </a:cubicBezTo>
                <a:cubicBezTo>
                  <a:pt x="303" y="404"/>
                  <a:pt x="303" y="404"/>
                  <a:pt x="309" y="402"/>
                </a:cubicBezTo>
                <a:cubicBezTo>
                  <a:pt x="309" y="402"/>
                  <a:pt x="309" y="402"/>
                  <a:pt x="314" y="404"/>
                </a:cubicBezTo>
                <a:cubicBezTo>
                  <a:pt x="314" y="404"/>
                  <a:pt x="314" y="404"/>
                  <a:pt x="319" y="401"/>
                </a:cubicBezTo>
                <a:cubicBezTo>
                  <a:pt x="319" y="401"/>
                  <a:pt x="319" y="401"/>
                  <a:pt x="321" y="404"/>
                </a:cubicBezTo>
                <a:cubicBezTo>
                  <a:pt x="321" y="404"/>
                  <a:pt x="321" y="404"/>
                  <a:pt x="318" y="408"/>
                </a:cubicBezTo>
                <a:cubicBezTo>
                  <a:pt x="318" y="408"/>
                  <a:pt x="318" y="408"/>
                  <a:pt x="324" y="407"/>
                </a:cubicBezTo>
                <a:cubicBezTo>
                  <a:pt x="324" y="407"/>
                  <a:pt x="324" y="407"/>
                  <a:pt x="326" y="408"/>
                </a:cubicBezTo>
                <a:cubicBezTo>
                  <a:pt x="326" y="408"/>
                  <a:pt x="326" y="408"/>
                  <a:pt x="324" y="425"/>
                </a:cubicBezTo>
                <a:cubicBezTo>
                  <a:pt x="324" y="425"/>
                  <a:pt x="324" y="425"/>
                  <a:pt x="324" y="432"/>
                </a:cubicBezTo>
                <a:cubicBezTo>
                  <a:pt x="324" y="432"/>
                  <a:pt x="324" y="432"/>
                  <a:pt x="328" y="433"/>
                </a:cubicBezTo>
                <a:cubicBezTo>
                  <a:pt x="328" y="433"/>
                  <a:pt x="328" y="433"/>
                  <a:pt x="330" y="431"/>
                </a:cubicBezTo>
                <a:cubicBezTo>
                  <a:pt x="330" y="431"/>
                  <a:pt x="330" y="431"/>
                  <a:pt x="331" y="428"/>
                </a:cubicBezTo>
                <a:cubicBezTo>
                  <a:pt x="331" y="428"/>
                  <a:pt x="331" y="428"/>
                  <a:pt x="334" y="429"/>
                </a:cubicBezTo>
                <a:cubicBezTo>
                  <a:pt x="334" y="429"/>
                  <a:pt x="334" y="429"/>
                  <a:pt x="336" y="433"/>
                </a:cubicBezTo>
                <a:cubicBezTo>
                  <a:pt x="336" y="433"/>
                  <a:pt x="336" y="433"/>
                  <a:pt x="336" y="443"/>
                </a:cubicBezTo>
                <a:cubicBezTo>
                  <a:pt x="336" y="443"/>
                  <a:pt x="336" y="443"/>
                  <a:pt x="335" y="448"/>
                </a:cubicBezTo>
                <a:cubicBezTo>
                  <a:pt x="335" y="448"/>
                  <a:pt x="335" y="448"/>
                  <a:pt x="339" y="450"/>
                </a:cubicBezTo>
                <a:cubicBezTo>
                  <a:pt x="339" y="450"/>
                  <a:pt x="339" y="450"/>
                  <a:pt x="344" y="450"/>
                </a:cubicBezTo>
                <a:cubicBezTo>
                  <a:pt x="344" y="450"/>
                  <a:pt x="344" y="450"/>
                  <a:pt x="348" y="452"/>
                </a:cubicBezTo>
                <a:cubicBezTo>
                  <a:pt x="348" y="452"/>
                  <a:pt x="348" y="452"/>
                  <a:pt x="353" y="456"/>
                </a:cubicBezTo>
                <a:cubicBezTo>
                  <a:pt x="353" y="456"/>
                  <a:pt x="353" y="456"/>
                  <a:pt x="357" y="457"/>
                </a:cubicBezTo>
                <a:cubicBezTo>
                  <a:pt x="357" y="457"/>
                  <a:pt x="357" y="457"/>
                  <a:pt x="356" y="467"/>
                </a:cubicBezTo>
                <a:cubicBezTo>
                  <a:pt x="356" y="467"/>
                  <a:pt x="356" y="467"/>
                  <a:pt x="356" y="472"/>
                </a:cubicBezTo>
                <a:cubicBezTo>
                  <a:pt x="356" y="472"/>
                  <a:pt x="356" y="472"/>
                  <a:pt x="352" y="473"/>
                </a:cubicBezTo>
                <a:cubicBezTo>
                  <a:pt x="352" y="473"/>
                  <a:pt x="352" y="473"/>
                  <a:pt x="354" y="478"/>
                </a:cubicBezTo>
                <a:cubicBezTo>
                  <a:pt x="354" y="478"/>
                  <a:pt x="354" y="478"/>
                  <a:pt x="351" y="482"/>
                </a:cubicBezTo>
                <a:cubicBezTo>
                  <a:pt x="351" y="482"/>
                  <a:pt x="351" y="482"/>
                  <a:pt x="353" y="483"/>
                </a:cubicBezTo>
                <a:cubicBezTo>
                  <a:pt x="353" y="483"/>
                  <a:pt x="353" y="483"/>
                  <a:pt x="356" y="482"/>
                </a:cubicBezTo>
                <a:cubicBezTo>
                  <a:pt x="356" y="482"/>
                  <a:pt x="356" y="482"/>
                  <a:pt x="361" y="485"/>
                </a:cubicBezTo>
                <a:cubicBezTo>
                  <a:pt x="361" y="485"/>
                  <a:pt x="361" y="485"/>
                  <a:pt x="364" y="483"/>
                </a:cubicBezTo>
                <a:cubicBezTo>
                  <a:pt x="364" y="483"/>
                  <a:pt x="364" y="483"/>
                  <a:pt x="369" y="485"/>
                </a:cubicBezTo>
                <a:cubicBezTo>
                  <a:pt x="369" y="485"/>
                  <a:pt x="369" y="485"/>
                  <a:pt x="372" y="485"/>
                </a:cubicBezTo>
                <a:cubicBezTo>
                  <a:pt x="372" y="485"/>
                  <a:pt x="372" y="485"/>
                  <a:pt x="377" y="489"/>
                </a:cubicBezTo>
                <a:cubicBezTo>
                  <a:pt x="377" y="489"/>
                  <a:pt x="377" y="489"/>
                  <a:pt x="381" y="492"/>
                </a:cubicBezTo>
                <a:cubicBezTo>
                  <a:pt x="381" y="492"/>
                  <a:pt x="381" y="492"/>
                  <a:pt x="383" y="496"/>
                </a:cubicBezTo>
                <a:cubicBezTo>
                  <a:pt x="383" y="496"/>
                  <a:pt x="383" y="496"/>
                  <a:pt x="385" y="499"/>
                </a:cubicBezTo>
                <a:cubicBezTo>
                  <a:pt x="385" y="499"/>
                  <a:pt x="385" y="499"/>
                  <a:pt x="390" y="496"/>
                </a:cubicBezTo>
                <a:cubicBezTo>
                  <a:pt x="390" y="496"/>
                  <a:pt x="390" y="496"/>
                  <a:pt x="394" y="494"/>
                </a:cubicBezTo>
                <a:cubicBezTo>
                  <a:pt x="394" y="494"/>
                  <a:pt x="394" y="494"/>
                  <a:pt x="398" y="496"/>
                </a:cubicBezTo>
                <a:cubicBezTo>
                  <a:pt x="398" y="496"/>
                  <a:pt x="398" y="496"/>
                  <a:pt x="399" y="501"/>
                </a:cubicBezTo>
                <a:cubicBezTo>
                  <a:pt x="399" y="501"/>
                  <a:pt x="399" y="501"/>
                  <a:pt x="395" y="505"/>
                </a:cubicBezTo>
                <a:cubicBezTo>
                  <a:pt x="395" y="505"/>
                  <a:pt x="395" y="505"/>
                  <a:pt x="395" y="509"/>
                </a:cubicBezTo>
                <a:cubicBezTo>
                  <a:pt x="395" y="509"/>
                  <a:pt x="395" y="509"/>
                  <a:pt x="392" y="513"/>
                </a:cubicBezTo>
                <a:cubicBezTo>
                  <a:pt x="392" y="513"/>
                  <a:pt x="392" y="513"/>
                  <a:pt x="392" y="516"/>
                </a:cubicBezTo>
                <a:cubicBezTo>
                  <a:pt x="392" y="516"/>
                  <a:pt x="392" y="516"/>
                  <a:pt x="386" y="519"/>
                </a:cubicBezTo>
                <a:cubicBezTo>
                  <a:pt x="386" y="519"/>
                  <a:pt x="386" y="519"/>
                  <a:pt x="384" y="528"/>
                </a:cubicBezTo>
                <a:cubicBezTo>
                  <a:pt x="384" y="528"/>
                  <a:pt x="384" y="528"/>
                  <a:pt x="379" y="531"/>
                </a:cubicBezTo>
                <a:cubicBezTo>
                  <a:pt x="379" y="531"/>
                  <a:pt x="379" y="531"/>
                  <a:pt x="376" y="535"/>
                </a:cubicBezTo>
                <a:cubicBezTo>
                  <a:pt x="376" y="535"/>
                  <a:pt x="376" y="535"/>
                  <a:pt x="376" y="542"/>
                </a:cubicBezTo>
                <a:cubicBezTo>
                  <a:pt x="432" y="535"/>
                  <a:pt x="432" y="535"/>
                  <a:pt x="432" y="535"/>
                </a:cubicBezTo>
                <a:cubicBezTo>
                  <a:pt x="453" y="535"/>
                  <a:pt x="453" y="535"/>
                  <a:pt x="453" y="535"/>
                </a:cubicBezTo>
                <a:cubicBezTo>
                  <a:pt x="453" y="492"/>
                  <a:pt x="453" y="492"/>
                  <a:pt x="453" y="492"/>
                </a:cubicBezTo>
                <a:cubicBezTo>
                  <a:pt x="442" y="481"/>
                  <a:pt x="442" y="481"/>
                  <a:pt x="442" y="481"/>
                </a:cubicBezTo>
                <a:cubicBezTo>
                  <a:pt x="442" y="470"/>
                  <a:pt x="442" y="470"/>
                  <a:pt x="442" y="470"/>
                </a:cubicBezTo>
                <a:cubicBezTo>
                  <a:pt x="486" y="470"/>
                  <a:pt x="486" y="470"/>
                  <a:pt x="486" y="470"/>
                </a:cubicBezTo>
                <a:cubicBezTo>
                  <a:pt x="496" y="460"/>
                  <a:pt x="496" y="460"/>
                  <a:pt x="496" y="460"/>
                </a:cubicBezTo>
                <a:cubicBezTo>
                  <a:pt x="496" y="417"/>
                  <a:pt x="496" y="417"/>
                  <a:pt x="496" y="417"/>
                </a:cubicBezTo>
                <a:lnTo>
                  <a:pt x="486" y="406"/>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2" name="Senegal" descr="© INSCALE GmbH, 05.05.2010&#10;http://www.presentationload.com/">
            <a:extLst>
              <a:ext uri="{FF2B5EF4-FFF2-40B4-BE49-F238E27FC236}">
                <a16:creationId xmlns:a16="http://schemas.microsoft.com/office/drawing/2014/main" id="{D75BAF2B-7FCC-4E4A-B411-48FD566689F2}"/>
              </a:ext>
            </a:extLst>
          </p:cNvPr>
          <p:cNvSpPr>
            <a:spLocks/>
          </p:cNvSpPr>
          <p:nvPr/>
        </p:nvSpPr>
        <p:spPr bwMode="gray">
          <a:xfrm>
            <a:off x="5138928" y="3715488"/>
            <a:ext cx="195472" cy="173342"/>
          </a:xfrm>
          <a:custGeom>
            <a:avLst/>
            <a:gdLst>
              <a:gd name="T0" fmla="*/ 2147483647 w 414"/>
              <a:gd name="T1" fmla="*/ 2147483647 h 366"/>
              <a:gd name="T2" fmla="*/ 2147483647 w 414"/>
              <a:gd name="T3" fmla="*/ 2147483647 h 366"/>
              <a:gd name="T4" fmla="*/ 2147483647 w 414"/>
              <a:gd name="T5" fmla="*/ 2147483647 h 366"/>
              <a:gd name="T6" fmla="*/ 2147483647 w 414"/>
              <a:gd name="T7" fmla="*/ 2147483647 h 366"/>
              <a:gd name="T8" fmla="*/ 2147483647 w 414"/>
              <a:gd name="T9" fmla="*/ 2147483647 h 366"/>
              <a:gd name="T10" fmla="*/ 2147483647 w 414"/>
              <a:gd name="T11" fmla="*/ 2147483647 h 366"/>
              <a:gd name="T12" fmla="*/ 2147483647 w 414"/>
              <a:gd name="T13" fmla="*/ 2147483647 h 366"/>
              <a:gd name="T14" fmla="*/ 2147483647 w 414"/>
              <a:gd name="T15" fmla="*/ 2147483647 h 366"/>
              <a:gd name="T16" fmla="*/ 2147483647 w 414"/>
              <a:gd name="T17" fmla="*/ 2147483647 h 366"/>
              <a:gd name="T18" fmla="*/ 2147483647 w 414"/>
              <a:gd name="T19" fmla="*/ 2147483647 h 366"/>
              <a:gd name="T20" fmla="*/ 2147483647 w 414"/>
              <a:gd name="T21" fmla="*/ 2147483647 h 366"/>
              <a:gd name="T22" fmla="*/ 2147483647 w 414"/>
              <a:gd name="T23" fmla="*/ 2147483647 h 366"/>
              <a:gd name="T24" fmla="*/ 2147483647 w 414"/>
              <a:gd name="T25" fmla="*/ 2147483647 h 366"/>
              <a:gd name="T26" fmla="*/ 2147483647 w 414"/>
              <a:gd name="T27" fmla="*/ 2147483647 h 366"/>
              <a:gd name="T28" fmla="*/ 2147483647 w 414"/>
              <a:gd name="T29" fmla="*/ 0 h 366"/>
              <a:gd name="T30" fmla="*/ 2147483647 w 414"/>
              <a:gd name="T31" fmla="*/ 2147483647 h 366"/>
              <a:gd name="T32" fmla="*/ 2147483647 w 414"/>
              <a:gd name="T33" fmla="*/ 2147483647 h 366"/>
              <a:gd name="T34" fmla="*/ 2147483647 w 414"/>
              <a:gd name="T35" fmla="*/ 2147483647 h 366"/>
              <a:gd name="T36" fmla="*/ 2147483647 w 414"/>
              <a:gd name="T37" fmla="*/ 2147483647 h 366"/>
              <a:gd name="T38" fmla="*/ 2147483647 w 414"/>
              <a:gd name="T39" fmla="*/ 2147483647 h 366"/>
              <a:gd name="T40" fmla="*/ 2147483647 w 414"/>
              <a:gd name="T41" fmla="*/ 2147483647 h 366"/>
              <a:gd name="T42" fmla="*/ 0 w 414"/>
              <a:gd name="T43" fmla="*/ 2147483647 h 366"/>
              <a:gd name="T44" fmla="*/ 2147483647 w 414"/>
              <a:gd name="T45" fmla="*/ 2147483647 h 366"/>
              <a:gd name="T46" fmla="*/ 2147483647 w 414"/>
              <a:gd name="T47" fmla="*/ 2147483647 h 366"/>
              <a:gd name="T48" fmla="*/ 2147483647 w 414"/>
              <a:gd name="T49" fmla="*/ 2147483647 h 366"/>
              <a:gd name="T50" fmla="*/ 2147483647 w 414"/>
              <a:gd name="T51" fmla="*/ 2147483647 h 366"/>
              <a:gd name="T52" fmla="*/ 2147483647 w 414"/>
              <a:gd name="T53" fmla="*/ 2147483647 h 366"/>
              <a:gd name="T54" fmla="*/ 2147483647 w 414"/>
              <a:gd name="T55" fmla="*/ 2147483647 h 366"/>
              <a:gd name="T56" fmla="*/ 2147483647 w 414"/>
              <a:gd name="T57" fmla="*/ 2147483647 h 366"/>
              <a:gd name="T58" fmla="*/ 2147483647 w 414"/>
              <a:gd name="T59" fmla="*/ 2147483647 h 366"/>
              <a:gd name="T60" fmla="*/ 2147483647 w 414"/>
              <a:gd name="T61" fmla="*/ 2147483647 h 366"/>
              <a:gd name="T62" fmla="*/ 2147483647 w 414"/>
              <a:gd name="T63" fmla="*/ 2147483647 h 366"/>
              <a:gd name="T64" fmla="*/ 2147483647 w 414"/>
              <a:gd name="T65" fmla="*/ 2147483647 h 366"/>
              <a:gd name="T66" fmla="*/ 2147483647 w 414"/>
              <a:gd name="T67" fmla="*/ 2147483647 h 366"/>
              <a:gd name="T68" fmla="*/ 2147483647 w 414"/>
              <a:gd name="T69" fmla="*/ 2147483647 h 366"/>
              <a:gd name="T70" fmla="*/ 2147483647 w 414"/>
              <a:gd name="T71" fmla="*/ 2147483647 h 366"/>
              <a:gd name="T72" fmla="*/ 2147483647 w 414"/>
              <a:gd name="T73" fmla="*/ 2147483647 h 366"/>
              <a:gd name="T74" fmla="*/ 2147483647 w 414"/>
              <a:gd name="T75" fmla="*/ 2147483647 h 366"/>
              <a:gd name="T76" fmla="*/ 2147483647 w 414"/>
              <a:gd name="T77" fmla="*/ 2147483647 h 366"/>
              <a:gd name="T78" fmla="*/ 2147483647 w 414"/>
              <a:gd name="T79" fmla="*/ 2147483647 h 366"/>
              <a:gd name="T80" fmla="*/ 2147483647 w 414"/>
              <a:gd name="T81" fmla="*/ 2147483647 h 366"/>
              <a:gd name="T82" fmla="*/ 2147483647 w 414"/>
              <a:gd name="T83" fmla="*/ 2147483647 h 366"/>
              <a:gd name="T84" fmla="*/ 2147483647 w 414"/>
              <a:gd name="T85" fmla="*/ 2147483647 h 366"/>
              <a:gd name="T86" fmla="*/ 2147483647 w 414"/>
              <a:gd name="T87" fmla="*/ 2147483647 h 366"/>
              <a:gd name="T88" fmla="*/ 2147483647 w 414"/>
              <a:gd name="T89" fmla="*/ 2147483647 h 366"/>
              <a:gd name="T90" fmla="*/ 2147483647 w 414"/>
              <a:gd name="T91" fmla="*/ 2147483647 h 366"/>
              <a:gd name="T92" fmla="*/ 2147483647 w 414"/>
              <a:gd name="T93" fmla="*/ 2147483647 h 366"/>
              <a:gd name="T94" fmla="*/ 2147483647 w 414"/>
              <a:gd name="T95" fmla="*/ 2147483647 h 366"/>
              <a:gd name="T96" fmla="*/ 2147483647 w 414"/>
              <a:gd name="T97" fmla="*/ 2147483647 h 366"/>
              <a:gd name="T98" fmla="*/ 2147483647 w 414"/>
              <a:gd name="T99" fmla="*/ 2147483647 h 366"/>
              <a:gd name="T100" fmla="*/ 2147483647 w 414"/>
              <a:gd name="T101" fmla="*/ 2147483647 h 366"/>
              <a:gd name="T102" fmla="*/ 2147483647 w 414"/>
              <a:gd name="T103" fmla="*/ 2147483647 h 366"/>
              <a:gd name="T104" fmla="*/ 2147483647 w 414"/>
              <a:gd name="T105" fmla="*/ 2147483647 h 36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14"/>
              <a:gd name="T160" fmla="*/ 0 h 366"/>
              <a:gd name="T161" fmla="*/ 414 w 414"/>
              <a:gd name="T162" fmla="*/ 366 h 36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14" h="366">
                <a:moveTo>
                  <a:pt x="402" y="270"/>
                </a:moveTo>
                <a:lnTo>
                  <a:pt x="396" y="270"/>
                </a:lnTo>
                <a:lnTo>
                  <a:pt x="396" y="276"/>
                </a:lnTo>
                <a:lnTo>
                  <a:pt x="384" y="276"/>
                </a:lnTo>
                <a:lnTo>
                  <a:pt x="378" y="270"/>
                </a:lnTo>
                <a:lnTo>
                  <a:pt x="378" y="246"/>
                </a:lnTo>
                <a:lnTo>
                  <a:pt x="384" y="240"/>
                </a:lnTo>
                <a:lnTo>
                  <a:pt x="384" y="222"/>
                </a:lnTo>
                <a:lnTo>
                  <a:pt x="372" y="210"/>
                </a:lnTo>
                <a:lnTo>
                  <a:pt x="372" y="204"/>
                </a:lnTo>
                <a:lnTo>
                  <a:pt x="360" y="186"/>
                </a:lnTo>
                <a:lnTo>
                  <a:pt x="360" y="162"/>
                </a:lnTo>
                <a:lnTo>
                  <a:pt x="348" y="138"/>
                </a:lnTo>
                <a:lnTo>
                  <a:pt x="318" y="132"/>
                </a:lnTo>
                <a:lnTo>
                  <a:pt x="318" y="108"/>
                </a:lnTo>
                <a:lnTo>
                  <a:pt x="312" y="102"/>
                </a:lnTo>
                <a:lnTo>
                  <a:pt x="294" y="102"/>
                </a:lnTo>
                <a:lnTo>
                  <a:pt x="294" y="72"/>
                </a:lnTo>
                <a:lnTo>
                  <a:pt x="288" y="60"/>
                </a:lnTo>
                <a:lnTo>
                  <a:pt x="288" y="54"/>
                </a:lnTo>
                <a:lnTo>
                  <a:pt x="282" y="48"/>
                </a:lnTo>
                <a:lnTo>
                  <a:pt x="264" y="48"/>
                </a:lnTo>
                <a:lnTo>
                  <a:pt x="252" y="54"/>
                </a:lnTo>
                <a:lnTo>
                  <a:pt x="246" y="42"/>
                </a:lnTo>
                <a:lnTo>
                  <a:pt x="234" y="30"/>
                </a:lnTo>
                <a:lnTo>
                  <a:pt x="228" y="18"/>
                </a:lnTo>
                <a:lnTo>
                  <a:pt x="222" y="18"/>
                </a:lnTo>
                <a:lnTo>
                  <a:pt x="210" y="12"/>
                </a:lnTo>
                <a:lnTo>
                  <a:pt x="186" y="12"/>
                </a:lnTo>
                <a:lnTo>
                  <a:pt x="162" y="0"/>
                </a:lnTo>
                <a:lnTo>
                  <a:pt x="162" y="18"/>
                </a:lnTo>
                <a:lnTo>
                  <a:pt x="132" y="12"/>
                </a:lnTo>
                <a:lnTo>
                  <a:pt x="120" y="18"/>
                </a:lnTo>
                <a:lnTo>
                  <a:pt x="114" y="18"/>
                </a:lnTo>
                <a:lnTo>
                  <a:pt x="108" y="12"/>
                </a:lnTo>
                <a:lnTo>
                  <a:pt x="102" y="12"/>
                </a:lnTo>
                <a:lnTo>
                  <a:pt x="90" y="18"/>
                </a:lnTo>
                <a:lnTo>
                  <a:pt x="84" y="24"/>
                </a:lnTo>
                <a:lnTo>
                  <a:pt x="66" y="60"/>
                </a:lnTo>
                <a:lnTo>
                  <a:pt x="60" y="66"/>
                </a:lnTo>
                <a:lnTo>
                  <a:pt x="60" y="90"/>
                </a:lnTo>
                <a:lnTo>
                  <a:pt x="48" y="96"/>
                </a:lnTo>
                <a:lnTo>
                  <a:pt x="30" y="132"/>
                </a:lnTo>
                <a:lnTo>
                  <a:pt x="0" y="162"/>
                </a:lnTo>
                <a:lnTo>
                  <a:pt x="6" y="168"/>
                </a:lnTo>
                <a:lnTo>
                  <a:pt x="12" y="168"/>
                </a:lnTo>
                <a:lnTo>
                  <a:pt x="18" y="174"/>
                </a:lnTo>
                <a:lnTo>
                  <a:pt x="24" y="186"/>
                </a:lnTo>
                <a:lnTo>
                  <a:pt x="24" y="204"/>
                </a:lnTo>
                <a:lnTo>
                  <a:pt x="42" y="222"/>
                </a:lnTo>
                <a:lnTo>
                  <a:pt x="42" y="246"/>
                </a:lnTo>
                <a:lnTo>
                  <a:pt x="48" y="252"/>
                </a:lnTo>
                <a:lnTo>
                  <a:pt x="126" y="252"/>
                </a:lnTo>
                <a:lnTo>
                  <a:pt x="126" y="240"/>
                </a:lnTo>
                <a:lnTo>
                  <a:pt x="180" y="240"/>
                </a:lnTo>
                <a:lnTo>
                  <a:pt x="180" y="252"/>
                </a:lnTo>
                <a:lnTo>
                  <a:pt x="192" y="246"/>
                </a:lnTo>
                <a:lnTo>
                  <a:pt x="198" y="252"/>
                </a:lnTo>
                <a:lnTo>
                  <a:pt x="204" y="264"/>
                </a:lnTo>
                <a:lnTo>
                  <a:pt x="216" y="264"/>
                </a:lnTo>
                <a:lnTo>
                  <a:pt x="222" y="258"/>
                </a:lnTo>
                <a:lnTo>
                  <a:pt x="246" y="258"/>
                </a:lnTo>
                <a:lnTo>
                  <a:pt x="252" y="264"/>
                </a:lnTo>
                <a:lnTo>
                  <a:pt x="252" y="270"/>
                </a:lnTo>
                <a:lnTo>
                  <a:pt x="246" y="276"/>
                </a:lnTo>
                <a:lnTo>
                  <a:pt x="234" y="282"/>
                </a:lnTo>
                <a:lnTo>
                  <a:pt x="228" y="288"/>
                </a:lnTo>
                <a:lnTo>
                  <a:pt x="204" y="288"/>
                </a:lnTo>
                <a:lnTo>
                  <a:pt x="186" y="282"/>
                </a:lnTo>
                <a:lnTo>
                  <a:pt x="180" y="270"/>
                </a:lnTo>
                <a:lnTo>
                  <a:pt x="168" y="264"/>
                </a:lnTo>
                <a:lnTo>
                  <a:pt x="162" y="258"/>
                </a:lnTo>
                <a:lnTo>
                  <a:pt x="156" y="264"/>
                </a:lnTo>
                <a:lnTo>
                  <a:pt x="150" y="276"/>
                </a:lnTo>
                <a:lnTo>
                  <a:pt x="126" y="276"/>
                </a:lnTo>
                <a:lnTo>
                  <a:pt x="120" y="282"/>
                </a:lnTo>
                <a:lnTo>
                  <a:pt x="108" y="282"/>
                </a:lnTo>
                <a:lnTo>
                  <a:pt x="108" y="294"/>
                </a:lnTo>
                <a:lnTo>
                  <a:pt x="36" y="294"/>
                </a:lnTo>
                <a:lnTo>
                  <a:pt x="36" y="318"/>
                </a:lnTo>
                <a:lnTo>
                  <a:pt x="30" y="324"/>
                </a:lnTo>
                <a:lnTo>
                  <a:pt x="30" y="336"/>
                </a:lnTo>
                <a:lnTo>
                  <a:pt x="36" y="342"/>
                </a:lnTo>
                <a:lnTo>
                  <a:pt x="42" y="354"/>
                </a:lnTo>
                <a:lnTo>
                  <a:pt x="48" y="360"/>
                </a:lnTo>
                <a:lnTo>
                  <a:pt x="60" y="366"/>
                </a:lnTo>
                <a:lnTo>
                  <a:pt x="66" y="366"/>
                </a:lnTo>
                <a:lnTo>
                  <a:pt x="72" y="360"/>
                </a:lnTo>
                <a:lnTo>
                  <a:pt x="78" y="360"/>
                </a:lnTo>
                <a:lnTo>
                  <a:pt x="90" y="348"/>
                </a:lnTo>
                <a:lnTo>
                  <a:pt x="126" y="348"/>
                </a:lnTo>
                <a:lnTo>
                  <a:pt x="156" y="324"/>
                </a:lnTo>
                <a:lnTo>
                  <a:pt x="294" y="330"/>
                </a:lnTo>
                <a:lnTo>
                  <a:pt x="294" y="336"/>
                </a:lnTo>
                <a:lnTo>
                  <a:pt x="300" y="348"/>
                </a:lnTo>
                <a:lnTo>
                  <a:pt x="318" y="348"/>
                </a:lnTo>
                <a:lnTo>
                  <a:pt x="324" y="342"/>
                </a:lnTo>
                <a:lnTo>
                  <a:pt x="330" y="348"/>
                </a:lnTo>
                <a:lnTo>
                  <a:pt x="336" y="360"/>
                </a:lnTo>
                <a:lnTo>
                  <a:pt x="342" y="366"/>
                </a:lnTo>
                <a:lnTo>
                  <a:pt x="354" y="366"/>
                </a:lnTo>
                <a:lnTo>
                  <a:pt x="366" y="360"/>
                </a:lnTo>
                <a:lnTo>
                  <a:pt x="372" y="354"/>
                </a:lnTo>
                <a:lnTo>
                  <a:pt x="414" y="354"/>
                </a:lnTo>
                <a:lnTo>
                  <a:pt x="414" y="288"/>
                </a:lnTo>
                <a:lnTo>
                  <a:pt x="408" y="276"/>
                </a:lnTo>
                <a:lnTo>
                  <a:pt x="402" y="270"/>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3" name="Saudi Arabia" descr="© INSCALE GmbH, 05.05.2010&#10;http://www.presentationload.com/">
            <a:extLst>
              <a:ext uri="{FF2B5EF4-FFF2-40B4-BE49-F238E27FC236}">
                <a16:creationId xmlns:a16="http://schemas.microsoft.com/office/drawing/2014/main" id="{7E73EAD1-BB0B-45D6-A9BB-61AA0B7685B1}"/>
              </a:ext>
            </a:extLst>
          </p:cNvPr>
          <p:cNvSpPr>
            <a:spLocks/>
          </p:cNvSpPr>
          <p:nvPr/>
        </p:nvSpPr>
        <p:spPr bwMode="gray">
          <a:xfrm>
            <a:off x="6815188" y="3132762"/>
            <a:ext cx="700747" cy="601167"/>
          </a:xfrm>
          <a:custGeom>
            <a:avLst/>
            <a:gdLst>
              <a:gd name="T0" fmla="*/ 2147483647 w 1488"/>
              <a:gd name="T1" fmla="*/ 2147483647 h 1278"/>
              <a:gd name="T2" fmla="*/ 2147483647 w 1488"/>
              <a:gd name="T3" fmla="*/ 2147483647 h 1278"/>
              <a:gd name="T4" fmla="*/ 2147483647 w 1488"/>
              <a:gd name="T5" fmla="*/ 2147483647 h 1278"/>
              <a:gd name="T6" fmla="*/ 2147483647 w 1488"/>
              <a:gd name="T7" fmla="*/ 2147483647 h 1278"/>
              <a:gd name="T8" fmla="*/ 2147483647 w 1488"/>
              <a:gd name="T9" fmla="*/ 2147483647 h 1278"/>
              <a:gd name="T10" fmla="*/ 2147483647 w 1488"/>
              <a:gd name="T11" fmla="*/ 2147483647 h 1278"/>
              <a:gd name="T12" fmla="*/ 2147483647 w 1488"/>
              <a:gd name="T13" fmla="*/ 2147483647 h 1278"/>
              <a:gd name="T14" fmla="*/ 2147483647 w 1488"/>
              <a:gd name="T15" fmla="*/ 2147483647 h 1278"/>
              <a:gd name="T16" fmla="*/ 2147483647 w 1488"/>
              <a:gd name="T17" fmla="*/ 2147483647 h 1278"/>
              <a:gd name="T18" fmla="*/ 2147483647 w 1488"/>
              <a:gd name="T19" fmla="*/ 2147483647 h 1278"/>
              <a:gd name="T20" fmla="*/ 2147483647 w 1488"/>
              <a:gd name="T21" fmla="*/ 2147483647 h 1278"/>
              <a:gd name="T22" fmla="*/ 2147483647 w 1488"/>
              <a:gd name="T23" fmla="*/ 2147483647 h 1278"/>
              <a:gd name="T24" fmla="*/ 2147483647 w 1488"/>
              <a:gd name="T25" fmla="*/ 2147483647 h 1278"/>
              <a:gd name="T26" fmla="*/ 2147483647 w 1488"/>
              <a:gd name="T27" fmla="*/ 2147483647 h 1278"/>
              <a:gd name="T28" fmla="*/ 2147483647 w 1488"/>
              <a:gd name="T29" fmla="*/ 2147483647 h 1278"/>
              <a:gd name="T30" fmla="*/ 2147483647 w 1488"/>
              <a:gd name="T31" fmla="*/ 2147483647 h 1278"/>
              <a:gd name="T32" fmla="*/ 2147483647 w 1488"/>
              <a:gd name="T33" fmla="*/ 2147483647 h 1278"/>
              <a:gd name="T34" fmla="*/ 2147483647 w 1488"/>
              <a:gd name="T35" fmla="*/ 2147483647 h 1278"/>
              <a:gd name="T36" fmla="*/ 2147483647 w 1488"/>
              <a:gd name="T37" fmla="*/ 2147483647 h 1278"/>
              <a:gd name="T38" fmla="*/ 2147483647 w 1488"/>
              <a:gd name="T39" fmla="*/ 0 h 1278"/>
              <a:gd name="T40" fmla="*/ 2147483647 w 1488"/>
              <a:gd name="T41" fmla="*/ 2147483647 h 1278"/>
              <a:gd name="T42" fmla="*/ 2147483647 w 1488"/>
              <a:gd name="T43" fmla="*/ 2147483647 h 1278"/>
              <a:gd name="T44" fmla="*/ 2147483647 w 1488"/>
              <a:gd name="T45" fmla="*/ 2147483647 h 1278"/>
              <a:gd name="T46" fmla="*/ 2147483647 w 1488"/>
              <a:gd name="T47" fmla="*/ 2147483647 h 1278"/>
              <a:gd name="T48" fmla="*/ 2147483647 w 1488"/>
              <a:gd name="T49" fmla="*/ 2147483647 h 1278"/>
              <a:gd name="T50" fmla="*/ 2147483647 w 1488"/>
              <a:gd name="T51" fmla="*/ 2147483647 h 1278"/>
              <a:gd name="T52" fmla="*/ 2147483647 w 1488"/>
              <a:gd name="T53" fmla="*/ 2147483647 h 1278"/>
              <a:gd name="T54" fmla="*/ 2147483647 w 1488"/>
              <a:gd name="T55" fmla="*/ 2147483647 h 1278"/>
              <a:gd name="T56" fmla="*/ 2147483647 w 1488"/>
              <a:gd name="T57" fmla="*/ 2147483647 h 1278"/>
              <a:gd name="T58" fmla="*/ 2147483647 w 1488"/>
              <a:gd name="T59" fmla="*/ 2147483647 h 1278"/>
              <a:gd name="T60" fmla="*/ 2147483647 w 1488"/>
              <a:gd name="T61" fmla="*/ 2147483647 h 1278"/>
              <a:gd name="T62" fmla="*/ 0 w 1488"/>
              <a:gd name="T63" fmla="*/ 2147483647 h 1278"/>
              <a:gd name="T64" fmla="*/ 2147483647 w 1488"/>
              <a:gd name="T65" fmla="*/ 2147483647 h 1278"/>
              <a:gd name="T66" fmla="*/ 2147483647 w 1488"/>
              <a:gd name="T67" fmla="*/ 2147483647 h 1278"/>
              <a:gd name="T68" fmla="*/ 2147483647 w 1488"/>
              <a:gd name="T69" fmla="*/ 2147483647 h 1278"/>
              <a:gd name="T70" fmla="*/ 2147483647 w 1488"/>
              <a:gd name="T71" fmla="*/ 2147483647 h 1278"/>
              <a:gd name="T72" fmla="*/ 2147483647 w 1488"/>
              <a:gd name="T73" fmla="*/ 2147483647 h 1278"/>
              <a:gd name="T74" fmla="*/ 2147483647 w 1488"/>
              <a:gd name="T75" fmla="*/ 2147483647 h 1278"/>
              <a:gd name="T76" fmla="*/ 2147483647 w 1488"/>
              <a:gd name="T77" fmla="*/ 2147483647 h 1278"/>
              <a:gd name="T78" fmla="*/ 2147483647 w 1488"/>
              <a:gd name="T79" fmla="*/ 2147483647 h 1278"/>
              <a:gd name="T80" fmla="*/ 2147483647 w 1488"/>
              <a:gd name="T81" fmla="*/ 2147483647 h 1278"/>
              <a:gd name="T82" fmla="*/ 2147483647 w 1488"/>
              <a:gd name="T83" fmla="*/ 2147483647 h 1278"/>
              <a:gd name="T84" fmla="*/ 2147483647 w 1488"/>
              <a:gd name="T85" fmla="*/ 2147483647 h 1278"/>
              <a:gd name="T86" fmla="*/ 2147483647 w 1488"/>
              <a:gd name="T87" fmla="*/ 2147483647 h 1278"/>
              <a:gd name="T88" fmla="*/ 2147483647 w 1488"/>
              <a:gd name="T89" fmla="*/ 2147483647 h 1278"/>
              <a:gd name="T90" fmla="*/ 2147483647 w 1488"/>
              <a:gd name="T91" fmla="*/ 2147483647 h 1278"/>
              <a:gd name="T92" fmla="*/ 2147483647 w 1488"/>
              <a:gd name="T93" fmla="*/ 2147483647 h 1278"/>
              <a:gd name="T94" fmla="*/ 2147483647 w 1488"/>
              <a:gd name="T95" fmla="*/ 2147483647 h 1278"/>
              <a:gd name="T96" fmla="*/ 2147483647 w 1488"/>
              <a:gd name="T97" fmla="*/ 2147483647 h 1278"/>
              <a:gd name="T98" fmla="*/ 2147483647 w 1488"/>
              <a:gd name="T99" fmla="*/ 2147483647 h 1278"/>
              <a:gd name="T100" fmla="*/ 2147483647 w 1488"/>
              <a:gd name="T101" fmla="*/ 2147483647 h 1278"/>
              <a:gd name="T102" fmla="*/ 2147483647 w 1488"/>
              <a:gd name="T103" fmla="*/ 2147483647 h 1278"/>
              <a:gd name="T104" fmla="*/ 2147483647 w 1488"/>
              <a:gd name="T105" fmla="*/ 2147483647 h 1278"/>
              <a:gd name="T106" fmla="*/ 2147483647 w 1488"/>
              <a:gd name="T107" fmla="*/ 2147483647 h 1278"/>
              <a:gd name="T108" fmla="*/ 2147483647 w 1488"/>
              <a:gd name="T109" fmla="*/ 2147483647 h 1278"/>
              <a:gd name="T110" fmla="*/ 2147483647 w 1488"/>
              <a:gd name="T111" fmla="*/ 2147483647 h 1278"/>
              <a:gd name="T112" fmla="*/ 2147483647 w 1488"/>
              <a:gd name="T113" fmla="*/ 2147483647 h 1278"/>
              <a:gd name="T114" fmla="*/ 2147483647 w 1488"/>
              <a:gd name="T115" fmla="*/ 2147483647 h 1278"/>
              <a:gd name="T116" fmla="*/ 2147483647 w 1488"/>
              <a:gd name="T117" fmla="*/ 2147483647 h 127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88"/>
              <a:gd name="T178" fmla="*/ 0 h 1278"/>
              <a:gd name="T179" fmla="*/ 1488 w 1488"/>
              <a:gd name="T180" fmla="*/ 1278 h 127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88" h="1278">
                <a:moveTo>
                  <a:pt x="1464" y="792"/>
                </a:moveTo>
                <a:lnTo>
                  <a:pt x="1464" y="780"/>
                </a:lnTo>
                <a:lnTo>
                  <a:pt x="1458" y="774"/>
                </a:lnTo>
                <a:lnTo>
                  <a:pt x="1416" y="768"/>
                </a:lnTo>
                <a:lnTo>
                  <a:pt x="1320" y="756"/>
                </a:lnTo>
                <a:lnTo>
                  <a:pt x="1284" y="750"/>
                </a:lnTo>
                <a:lnTo>
                  <a:pt x="1266" y="750"/>
                </a:lnTo>
                <a:lnTo>
                  <a:pt x="1260" y="738"/>
                </a:lnTo>
                <a:lnTo>
                  <a:pt x="1248" y="732"/>
                </a:lnTo>
                <a:lnTo>
                  <a:pt x="1242" y="720"/>
                </a:lnTo>
                <a:lnTo>
                  <a:pt x="1218" y="696"/>
                </a:lnTo>
                <a:lnTo>
                  <a:pt x="1206" y="672"/>
                </a:lnTo>
                <a:lnTo>
                  <a:pt x="1188" y="654"/>
                </a:lnTo>
                <a:lnTo>
                  <a:pt x="1188" y="642"/>
                </a:lnTo>
                <a:lnTo>
                  <a:pt x="1182" y="636"/>
                </a:lnTo>
                <a:lnTo>
                  <a:pt x="1182" y="618"/>
                </a:lnTo>
                <a:lnTo>
                  <a:pt x="1176" y="624"/>
                </a:lnTo>
                <a:lnTo>
                  <a:pt x="1164" y="612"/>
                </a:lnTo>
                <a:lnTo>
                  <a:pt x="1146" y="612"/>
                </a:lnTo>
                <a:lnTo>
                  <a:pt x="1140" y="600"/>
                </a:lnTo>
                <a:lnTo>
                  <a:pt x="1134" y="594"/>
                </a:lnTo>
                <a:lnTo>
                  <a:pt x="1128" y="582"/>
                </a:lnTo>
                <a:lnTo>
                  <a:pt x="1122" y="564"/>
                </a:lnTo>
                <a:lnTo>
                  <a:pt x="1116" y="552"/>
                </a:lnTo>
                <a:lnTo>
                  <a:pt x="1116" y="540"/>
                </a:lnTo>
                <a:lnTo>
                  <a:pt x="1110" y="534"/>
                </a:lnTo>
                <a:lnTo>
                  <a:pt x="1098" y="528"/>
                </a:lnTo>
                <a:lnTo>
                  <a:pt x="1086" y="516"/>
                </a:lnTo>
                <a:lnTo>
                  <a:pt x="1074" y="510"/>
                </a:lnTo>
                <a:lnTo>
                  <a:pt x="1068" y="498"/>
                </a:lnTo>
                <a:lnTo>
                  <a:pt x="1068" y="462"/>
                </a:lnTo>
                <a:lnTo>
                  <a:pt x="1062" y="450"/>
                </a:lnTo>
                <a:lnTo>
                  <a:pt x="1062" y="438"/>
                </a:lnTo>
                <a:lnTo>
                  <a:pt x="1050" y="426"/>
                </a:lnTo>
                <a:lnTo>
                  <a:pt x="1002" y="402"/>
                </a:lnTo>
                <a:lnTo>
                  <a:pt x="996" y="396"/>
                </a:lnTo>
                <a:lnTo>
                  <a:pt x="990" y="384"/>
                </a:lnTo>
                <a:lnTo>
                  <a:pt x="990" y="360"/>
                </a:lnTo>
                <a:lnTo>
                  <a:pt x="972" y="342"/>
                </a:lnTo>
                <a:lnTo>
                  <a:pt x="966" y="330"/>
                </a:lnTo>
                <a:lnTo>
                  <a:pt x="960" y="324"/>
                </a:lnTo>
                <a:lnTo>
                  <a:pt x="960" y="300"/>
                </a:lnTo>
                <a:lnTo>
                  <a:pt x="954" y="300"/>
                </a:lnTo>
                <a:lnTo>
                  <a:pt x="948" y="294"/>
                </a:lnTo>
                <a:lnTo>
                  <a:pt x="882" y="294"/>
                </a:lnTo>
                <a:lnTo>
                  <a:pt x="876" y="288"/>
                </a:lnTo>
                <a:lnTo>
                  <a:pt x="876" y="252"/>
                </a:lnTo>
                <a:lnTo>
                  <a:pt x="852" y="246"/>
                </a:lnTo>
                <a:lnTo>
                  <a:pt x="804" y="246"/>
                </a:lnTo>
                <a:lnTo>
                  <a:pt x="750" y="240"/>
                </a:lnTo>
                <a:lnTo>
                  <a:pt x="684" y="240"/>
                </a:lnTo>
                <a:lnTo>
                  <a:pt x="492" y="96"/>
                </a:lnTo>
                <a:lnTo>
                  <a:pt x="480" y="90"/>
                </a:lnTo>
                <a:lnTo>
                  <a:pt x="474" y="84"/>
                </a:lnTo>
                <a:lnTo>
                  <a:pt x="426" y="60"/>
                </a:lnTo>
                <a:lnTo>
                  <a:pt x="414" y="48"/>
                </a:lnTo>
                <a:lnTo>
                  <a:pt x="402" y="42"/>
                </a:lnTo>
                <a:lnTo>
                  <a:pt x="372" y="12"/>
                </a:lnTo>
                <a:lnTo>
                  <a:pt x="306" y="12"/>
                </a:lnTo>
                <a:lnTo>
                  <a:pt x="294" y="0"/>
                </a:lnTo>
                <a:lnTo>
                  <a:pt x="288" y="6"/>
                </a:lnTo>
                <a:lnTo>
                  <a:pt x="276" y="12"/>
                </a:lnTo>
                <a:lnTo>
                  <a:pt x="270" y="12"/>
                </a:lnTo>
                <a:lnTo>
                  <a:pt x="264" y="18"/>
                </a:lnTo>
                <a:lnTo>
                  <a:pt x="252" y="24"/>
                </a:lnTo>
                <a:lnTo>
                  <a:pt x="210" y="24"/>
                </a:lnTo>
                <a:lnTo>
                  <a:pt x="198" y="48"/>
                </a:lnTo>
                <a:lnTo>
                  <a:pt x="132" y="48"/>
                </a:lnTo>
                <a:lnTo>
                  <a:pt x="120" y="54"/>
                </a:lnTo>
                <a:lnTo>
                  <a:pt x="108" y="54"/>
                </a:lnTo>
                <a:lnTo>
                  <a:pt x="108" y="60"/>
                </a:lnTo>
                <a:lnTo>
                  <a:pt x="132" y="60"/>
                </a:lnTo>
                <a:lnTo>
                  <a:pt x="144" y="66"/>
                </a:lnTo>
                <a:lnTo>
                  <a:pt x="156" y="66"/>
                </a:lnTo>
                <a:lnTo>
                  <a:pt x="180" y="90"/>
                </a:lnTo>
                <a:lnTo>
                  <a:pt x="192" y="114"/>
                </a:lnTo>
                <a:lnTo>
                  <a:pt x="198" y="120"/>
                </a:lnTo>
                <a:lnTo>
                  <a:pt x="198" y="132"/>
                </a:lnTo>
                <a:lnTo>
                  <a:pt x="192" y="138"/>
                </a:lnTo>
                <a:lnTo>
                  <a:pt x="192" y="150"/>
                </a:lnTo>
                <a:lnTo>
                  <a:pt x="186" y="156"/>
                </a:lnTo>
                <a:lnTo>
                  <a:pt x="180" y="168"/>
                </a:lnTo>
                <a:lnTo>
                  <a:pt x="174" y="174"/>
                </a:lnTo>
                <a:lnTo>
                  <a:pt x="162" y="180"/>
                </a:lnTo>
                <a:lnTo>
                  <a:pt x="150" y="180"/>
                </a:lnTo>
                <a:lnTo>
                  <a:pt x="138" y="186"/>
                </a:lnTo>
                <a:lnTo>
                  <a:pt x="132" y="186"/>
                </a:lnTo>
                <a:lnTo>
                  <a:pt x="120" y="198"/>
                </a:lnTo>
                <a:lnTo>
                  <a:pt x="120" y="210"/>
                </a:lnTo>
                <a:lnTo>
                  <a:pt x="108" y="234"/>
                </a:lnTo>
                <a:lnTo>
                  <a:pt x="96" y="246"/>
                </a:lnTo>
                <a:lnTo>
                  <a:pt x="60" y="246"/>
                </a:lnTo>
                <a:lnTo>
                  <a:pt x="36" y="234"/>
                </a:lnTo>
                <a:lnTo>
                  <a:pt x="6" y="234"/>
                </a:lnTo>
                <a:lnTo>
                  <a:pt x="6" y="264"/>
                </a:lnTo>
                <a:lnTo>
                  <a:pt x="0" y="306"/>
                </a:lnTo>
                <a:lnTo>
                  <a:pt x="0" y="348"/>
                </a:lnTo>
                <a:lnTo>
                  <a:pt x="6" y="372"/>
                </a:lnTo>
                <a:lnTo>
                  <a:pt x="24" y="378"/>
                </a:lnTo>
                <a:lnTo>
                  <a:pt x="36" y="390"/>
                </a:lnTo>
                <a:lnTo>
                  <a:pt x="54" y="390"/>
                </a:lnTo>
                <a:lnTo>
                  <a:pt x="72" y="408"/>
                </a:lnTo>
                <a:lnTo>
                  <a:pt x="90" y="438"/>
                </a:lnTo>
                <a:lnTo>
                  <a:pt x="102" y="474"/>
                </a:lnTo>
                <a:lnTo>
                  <a:pt x="120" y="504"/>
                </a:lnTo>
                <a:lnTo>
                  <a:pt x="132" y="516"/>
                </a:lnTo>
                <a:lnTo>
                  <a:pt x="150" y="528"/>
                </a:lnTo>
                <a:lnTo>
                  <a:pt x="162" y="540"/>
                </a:lnTo>
                <a:lnTo>
                  <a:pt x="174" y="558"/>
                </a:lnTo>
                <a:lnTo>
                  <a:pt x="180" y="570"/>
                </a:lnTo>
                <a:lnTo>
                  <a:pt x="186" y="594"/>
                </a:lnTo>
                <a:lnTo>
                  <a:pt x="192" y="612"/>
                </a:lnTo>
                <a:lnTo>
                  <a:pt x="198" y="636"/>
                </a:lnTo>
                <a:lnTo>
                  <a:pt x="210" y="648"/>
                </a:lnTo>
                <a:lnTo>
                  <a:pt x="234" y="660"/>
                </a:lnTo>
                <a:lnTo>
                  <a:pt x="264" y="660"/>
                </a:lnTo>
                <a:lnTo>
                  <a:pt x="282" y="666"/>
                </a:lnTo>
                <a:lnTo>
                  <a:pt x="294" y="678"/>
                </a:lnTo>
                <a:lnTo>
                  <a:pt x="312" y="708"/>
                </a:lnTo>
                <a:lnTo>
                  <a:pt x="330" y="756"/>
                </a:lnTo>
                <a:lnTo>
                  <a:pt x="336" y="804"/>
                </a:lnTo>
                <a:lnTo>
                  <a:pt x="342" y="840"/>
                </a:lnTo>
                <a:lnTo>
                  <a:pt x="348" y="870"/>
                </a:lnTo>
                <a:lnTo>
                  <a:pt x="366" y="906"/>
                </a:lnTo>
                <a:lnTo>
                  <a:pt x="384" y="924"/>
                </a:lnTo>
                <a:lnTo>
                  <a:pt x="390" y="936"/>
                </a:lnTo>
                <a:lnTo>
                  <a:pt x="414" y="936"/>
                </a:lnTo>
                <a:lnTo>
                  <a:pt x="438" y="948"/>
                </a:lnTo>
                <a:lnTo>
                  <a:pt x="456" y="972"/>
                </a:lnTo>
                <a:lnTo>
                  <a:pt x="480" y="1008"/>
                </a:lnTo>
                <a:lnTo>
                  <a:pt x="504" y="1056"/>
                </a:lnTo>
                <a:lnTo>
                  <a:pt x="552" y="1128"/>
                </a:lnTo>
                <a:lnTo>
                  <a:pt x="582" y="1170"/>
                </a:lnTo>
                <a:lnTo>
                  <a:pt x="606" y="1206"/>
                </a:lnTo>
                <a:lnTo>
                  <a:pt x="618" y="1236"/>
                </a:lnTo>
                <a:lnTo>
                  <a:pt x="618" y="1266"/>
                </a:lnTo>
                <a:lnTo>
                  <a:pt x="612" y="1278"/>
                </a:lnTo>
                <a:lnTo>
                  <a:pt x="624" y="1266"/>
                </a:lnTo>
                <a:lnTo>
                  <a:pt x="630" y="1254"/>
                </a:lnTo>
                <a:lnTo>
                  <a:pt x="636" y="1248"/>
                </a:lnTo>
                <a:lnTo>
                  <a:pt x="636" y="1200"/>
                </a:lnTo>
                <a:lnTo>
                  <a:pt x="642" y="1188"/>
                </a:lnTo>
                <a:lnTo>
                  <a:pt x="648" y="1182"/>
                </a:lnTo>
                <a:lnTo>
                  <a:pt x="654" y="1182"/>
                </a:lnTo>
                <a:lnTo>
                  <a:pt x="672" y="1200"/>
                </a:lnTo>
                <a:lnTo>
                  <a:pt x="696" y="1194"/>
                </a:lnTo>
                <a:lnTo>
                  <a:pt x="702" y="1188"/>
                </a:lnTo>
                <a:lnTo>
                  <a:pt x="792" y="1188"/>
                </a:lnTo>
                <a:lnTo>
                  <a:pt x="804" y="1194"/>
                </a:lnTo>
                <a:lnTo>
                  <a:pt x="810" y="1200"/>
                </a:lnTo>
                <a:lnTo>
                  <a:pt x="888" y="1200"/>
                </a:lnTo>
                <a:lnTo>
                  <a:pt x="894" y="1206"/>
                </a:lnTo>
                <a:lnTo>
                  <a:pt x="900" y="1218"/>
                </a:lnTo>
                <a:lnTo>
                  <a:pt x="912" y="1224"/>
                </a:lnTo>
                <a:lnTo>
                  <a:pt x="924" y="1224"/>
                </a:lnTo>
                <a:lnTo>
                  <a:pt x="930" y="1212"/>
                </a:lnTo>
                <a:lnTo>
                  <a:pt x="936" y="1206"/>
                </a:lnTo>
                <a:lnTo>
                  <a:pt x="936" y="1188"/>
                </a:lnTo>
                <a:lnTo>
                  <a:pt x="942" y="1176"/>
                </a:lnTo>
                <a:lnTo>
                  <a:pt x="948" y="1170"/>
                </a:lnTo>
                <a:lnTo>
                  <a:pt x="954" y="1158"/>
                </a:lnTo>
                <a:lnTo>
                  <a:pt x="966" y="1146"/>
                </a:lnTo>
                <a:lnTo>
                  <a:pt x="972" y="1134"/>
                </a:lnTo>
                <a:lnTo>
                  <a:pt x="990" y="1116"/>
                </a:lnTo>
                <a:lnTo>
                  <a:pt x="1020" y="1098"/>
                </a:lnTo>
                <a:lnTo>
                  <a:pt x="1050" y="1092"/>
                </a:lnTo>
                <a:lnTo>
                  <a:pt x="1068" y="1086"/>
                </a:lnTo>
                <a:lnTo>
                  <a:pt x="1092" y="1086"/>
                </a:lnTo>
                <a:lnTo>
                  <a:pt x="1140" y="1080"/>
                </a:lnTo>
                <a:lnTo>
                  <a:pt x="1188" y="1068"/>
                </a:lnTo>
                <a:lnTo>
                  <a:pt x="1230" y="1062"/>
                </a:lnTo>
                <a:lnTo>
                  <a:pt x="1248" y="1062"/>
                </a:lnTo>
                <a:lnTo>
                  <a:pt x="1452" y="990"/>
                </a:lnTo>
                <a:lnTo>
                  <a:pt x="1488" y="816"/>
                </a:lnTo>
                <a:lnTo>
                  <a:pt x="1482" y="810"/>
                </a:lnTo>
                <a:lnTo>
                  <a:pt x="1470" y="804"/>
                </a:lnTo>
                <a:lnTo>
                  <a:pt x="1464" y="798"/>
                </a:lnTo>
                <a:lnTo>
                  <a:pt x="1464" y="792"/>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4" name="Rwanda" descr="© INSCALE GmbH, 05.05.2010&#10;http://www.presentationload.com/">
            <a:extLst>
              <a:ext uri="{FF2B5EF4-FFF2-40B4-BE49-F238E27FC236}">
                <a16:creationId xmlns:a16="http://schemas.microsoft.com/office/drawing/2014/main" id="{FB24A737-41F9-46DE-B2F7-0928F4BA335F}"/>
              </a:ext>
            </a:extLst>
          </p:cNvPr>
          <p:cNvSpPr>
            <a:spLocks/>
          </p:cNvSpPr>
          <p:nvPr/>
        </p:nvSpPr>
        <p:spPr bwMode="gray">
          <a:xfrm>
            <a:off x="6645533" y="4394106"/>
            <a:ext cx="70075" cy="70074"/>
          </a:xfrm>
          <a:custGeom>
            <a:avLst/>
            <a:gdLst>
              <a:gd name="T0" fmla="*/ 2147483647 w 150"/>
              <a:gd name="T1" fmla="*/ 2147483647 h 150"/>
              <a:gd name="T2" fmla="*/ 2147483647 w 150"/>
              <a:gd name="T3" fmla="*/ 2147483647 h 150"/>
              <a:gd name="T4" fmla="*/ 2147483647 w 150"/>
              <a:gd name="T5" fmla="*/ 2147483647 h 150"/>
              <a:gd name="T6" fmla="*/ 2147483647 w 150"/>
              <a:gd name="T7" fmla="*/ 2147483647 h 150"/>
              <a:gd name="T8" fmla="*/ 2147483647 w 150"/>
              <a:gd name="T9" fmla="*/ 2147483647 h 150"/>
              <a:gd name="T10" fmla="*/ 2147483647 w 150"/>
              <a:gd name="T11" fmla="*/ 2147483647 h 150"/>
              <a:gd name="T12" fmla="*/ 2147483647 w 150"/>
              <a:gd name="T13" fmla="*/ 2147483647 h 150"/>
              <a:gd name="T14" fmla="*/ 2147483647 w 150"/>
              <a:gd name="T15" fmla="*/ 2147483647 h 150"/>
              <a:gd name="T16" fmla="*/ 2147483647 w 150"/>
              <a:gd name="T17" fmla="*/ 2147483647 h 150"/>
              <a:gd name="T18" fmla="*/ 2147483647 w 150"/>
              <a:gd name="T19" fmla="*/ 2147483647 h 150"/>
              <a:gd name="T20" fmla="*/ 2147483647 w 150"/>
              <a:gd name="T21" fmla="*/ 2147483647 h 150"/>
              <a:gd name="T22" fmla="*/ 2147483647 w 150"/>
              <a:gd name="T23" fmla="*/ 2147483647 h 150"/>
              <a:gd name="T24" fmla="*/ 2147483647 w 150"/>
              <a:gd name="T25" fmla="*/ 2147483647 h 150"/>
              <a:gd name="T26" fmla="*/ 2147483647 w 150"/>
              <a:gd name="T27" fmla="*/ 0 h 150"/>
              <a:gd name="T28" fmla="*/ 2147483647 w 150"/>
              <a:gd name="T29" fmla="*/ 2147483647 h 150"/>
              <a:gd name="T30" fmla="*/ 2147483647 w 150"/>
              <a:gd name="T31" fmla="*/ 2147483647 h 150"/>
              <a:gd name="T32" fmla="*/ 2147483647 w 150"/>
              <a:gd name="T33" fmla="*/ 2147483647 h 150"/>
              <a:gd name="T34" fmla="*/ 2147483647 w 150"/>
              <a:gd name="T35" fmla="*/ 2147483647 h 150"/>
              <a:gd name="T36" fmla="*/ 2147483647 w 150"/>
              <a:gd name="T37" fmla="*/ 2147483647 h 150"/>
              <a:gd name="T38" fmla="*/ 2147483647 w 150"/>
              <a:gd name="T39" fmla="*/ 2147483647 h 150"/>
              <a:gd name="T40" fmla="*/ 2147483647 w 150"/>
              <a:gd name="T41" fmla="*/ 2147483647 h 150"/>
              <a:gd name="T42" fmla="*/ 2147483647 w 150"/>
              <a:gd name="T43" fmla="*/ 2147483647 h 150"/>
              <a:gd name="T44" fmla="*/ 2147483647 w 150"/>
              <a:gd name="T45" fmla="*/ 2147483647 h 150"/>
              <a:gd name="T46" fmla="*/ 2147483647 w 150"/>
              <a:gd name="T47" fmla="*/ 2147483647 h 150"/>
              <a:gd name="T48" fmla="*/ 2147483647 w 150"/>
              <a:gd name="T49" fmla="*/ 2147483647 h 150"/>
              <a:gd name="T50" fmla="*/ 2147483647 w 150"/>
              <a:gd name="T51" fmla="*/ 2147483647 h 150"/>
              <a:gd name="T52" fmla="*/ 2147483647 w 150"/>
              <a:gd name="T53" fmla="*/ 2147483647 h 150"/>
              <a:gd name="T54" fmla="*/ 2147483647 w 150"/>
              <a:gd name="T55" fmla="*/ 2147483647 h 150"/>
              <a:gd name="T56" fmla="*/ 2147483647 w 150"/>
              <a:gd name="T57" fmla="*/ 2147483647 h 150"/>
              <a:gd name="T58" fmla="*/ 2147483647 w 150"/>
              <a:gd name="T59" fmla="*/ 2147483647 h 150"/>
              <a:gd name="T60" fmla="*/ 0 w 150"/>
              <a:gd name="T61" fmla="*/ 2147483647 h 150"/>
              <a:gd name="T62" fmla="*/ 0 w 150"/>
              <a:gd name="T63" fmla="*/ 2147483647 h 150"/>
              <a:gd name="T64" fmla="*/ 2147483647 w 150"/>
              <a:gd name="T65" fmla="*/ 2147483647 h 150"/>
              <a:gd name="T66" fmla="*/ 2147483647 w 150"/>
              <a:gd name="T67" fmla="*/ 2147483647 h 150"/>
              <a:gd name="T68" fmla="*/ 2147483647 w 150"/>
              <a:gd name="T69" fmla="*/ 2147483647 h 150"/>
              <a:gd name="T70" fmla="*/ 2147483647 w 150"/>
              <a:gd name="T71" fmla="*/ 2147483647 h 150"/>
              <a:gd name="T72" fmla="*/ 2147483647 w 150"/>
              <a:gd name="T73" fmla="*/ 2147483647 h 1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0"/>
              <a:gd name="T112" fmla="*/ 0 h 150"/>
              <a:gd name="T113" fmla="*/ 150 w 150"/>
              <a:gd name="T114" fmla="*/ 150 h 15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0" h="150">
                <a:moveTo>
                  <a:pt x="48" y="150"/>
                </a:moveTo>
                <a:lnTo>
                  <a:pt x="54" y="150"/>
                </a:lnTo>
                <a:lnTo>
                  <a:pt x="60" y="144"/>
                </a:lnTo>
                <a:lnTo>
                  <a:pt x="72" y="138"/>
                </a:lnTo>
                <a:lnTo>
                  <a:pt x="78" y="114"/>
                </a:lnTo>
                <a:lnTo>
                  <a:pt x="138" y="114"/>
                </a:lnTo>
                <a:lnTo>
                  <a:pt x="150" y="102"/>
                </a:lnTo>
                <a:lnTo>
                  <a:pt x="150" y="72"/>
                </a:lnTo>
                <a:lnTo>
                  <a:pt x="144" y="66"/>
                </a:lnTo>
                <a:lnTo>
                  <a:pt x="144" y="48"/>
                </a:lnTo>
                <a:lnTo>
                  <a:pt x="138" y="42"/>
                </a:lnTo>
                <a:lnTo>
                  <a:pt x="132" y="30"/>
                </a:lnTo>
                <a:lnTo>
                  <a:pt x="126" y="24"/>
                </a:lnTo>
                <a:lnTo>
                  <a:pt x="132" y="0"/>
                </a:lnTo>
                <a:lnTo>
                  <a:pt x="108" y="6"/>
                </a:lnTo>
                <a:lnTo>
                  <a:pt x="108" y="12"/>
                </a:lnTo>
                <a:lnTo>
                  <a:pt x="102" y="18"/>
                </a:lnTo>
                <a:lnTo>
                  <a:pt x="90" y="42"/>
                </a:lnTo>
                <a:lnTo>
                  <a:pt x="84" y="42"/>
                </a:lnTo>
                <a:lnTo>
                  <a:pt x="72" y="30"/>
                </a:lnTo>
                <a:lnTo>
                  <a:pt x="54" y="30"/>
                </a:lnTo>
                <a:lnTo>
                  <a:pt x="48" y="36"/>
                </a:lnTo>
                <a:lnTo>
                  <a:pt x="24" y="48"/>
                </a:lnTo>
                <a:lnTo>
                  <a:pt x="18" y="54"/>
                </a:lnTo>
                <a:lnTo>
                  <a:pt x="18" y="60"/>
                </a:lnTo>
                <a:lnTo>
                  <a:pt x="24" y="72"/>
                </a:lnTo>
                <a:lnTo>
                  <a:pt x="30" y="78"/>
                </a:lnTo>
                <a:lnTo>
                  <a:pt x="30" y="90"/>
                </a:lnTo>
                <a:lnTo>
                  <a:pt x="18" y="102"/>
                </a:lnTo>
                <a:lnTo>
                  <a:pt x="6" y="108"/>
                </a:lnTo>
                <a:lnTo>
                  <a:pt x="0" y="120"/>
                </a:lnTo>
                <a:lnTo>
                  <a:pt x="0" y="126"/>
                </a:lnTo>
                <a:lnTo>
                  <a:pt x="6" y="132"/>
                </a:lnTo>
                <a:lnTo>
                  <a:pt x="30" y="132"/>
                </a:lnTo>
                <a:lnTo>
                  <a:pt x="36" y="144"/>
                </a:lnTo>
                <a:lnTo>
                  <a:pt x="42" y="150"/>
                </a:lnTo>
                <a:lnTo>
                  <a:pt x="48" y="150"/>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5" name="Russia (Urup,Simushir)" descr="© INSCALE GmbH, 05.05.2010&#10;http://www.presentationload.com/">
            <a:extLst>
              <a:ext uri="{FF2B5EF4-FFF2-40B4-BE49-F238E27FC236}">
                <a16:creationId xmlns:a16="http://schemas.microsoft.com/office/drawing/2014/main" id="{161D0891-04A8-4D46-86F5-CD9CE020D98C}"/>
              </a:ext>
            </a:extLst>
          </p:cNvPr>
          <p:cNvSpPr>
            <a:spLocks noEditPoints="1"/>
          </p:cNvSpPr>
          <p:nvPr/>
        </p:nvSpPr>
        <p:spPr bwMode="gray">
          <a:xfrm>
            <a:off x="10119763" y="2129586"/>
            <a:ext cx="141994" cy="564285"/>
          </a:xfrm>
          <a:custGeom>
            <a:avLst/>
            <a:gdLst>
              <a:gd name="T0" fmla="*/ 0 w 300"/>
              <a:gd name="T1" fmla="*/ 2147483647 h 1194"/>
              <a:gd name="T2" fmla="*/ 2147483647 w 300"/>
              <a:gd name="T3" fmla="*/ 2147483647 h 1194"/>
              <a:gd name="T4" fmla="*/ 2147483647 w 300"/>
              <a:gd name="T5" fmla="*/ 2147483647 h 1194"/>
              <a:gd name="T6" fmla="*/ 2147483647 w 300"/>
              <a:gd name="T7" fmla="*/ 2147483647 h 1194"/>
              <a:gd name="T8" fmla="*/ 0 w 300"/>
              <a:gd name="T9" fmla="*/ 2147483647 h 1194"/>
              <a:gd name="T10" fmla="*/ 2147483647 w 300"/>
              <a:gd name="T11" fmla="*/ 2147483647 h 1194"/>
              <a:gd name="T12" fmla="*/ 2147483647 w 300"/>
              <a:gd name="T13" fmla="*/ 2147483647 h 1194"/>
              <a:gd name="T14" fmla="*/ 2147483647 w 300"/>
              <a:gd name="T15" fmla="*/ 2147483647 h 1194"/>
              <a:gd name="T16" fmla="*/ 2147483647 w 300"/>
              <a:gd name="T17" fmla="*/ 2147483647 h 1194"/>
              <a:gd name="T18" fmla="*/ 2147483647 w 300"/>
              <a:gd name="T19" fmla="*/ 2147483647 h 1194"/>
              <a:gd name="T20" fmla="*/ 2147483647 w 300"/>
              <a:gd name="T21" fmla="*/ 2147483647 h 1194"/>
              <a:gd name="T22" fmla="*/ 2147483647 w 300"/>
              <a:gd name="T23" fmla="*/ 2147483647 h 1194"/>
              <a:gd name="T24" fmla="*/ 2147483647 w 300"/>
              <a:gd name="T25" fmla="*/ 2147483647 h 1194"/>
              <a:gd name="T26" fmla="*/ 2147483647 w 300"/>
              <a:gd name="T27" fmla="*/ 2147483647 h 1194"/>
              <a:gd name="T28" fmla="*/ 2147483647 w 300"/>
              <a:gd name="T29" fmla="*/ 2147483647 h 1194"/>
              <a:gd name="T30" fmla="*/ 2147483647 w 300"/>
              <a:gd name="T31" fmla="*/ 2147483647 h 1194"/>
              <a:gd name="T32" fmla="*/ 2147483647 w 300"/>
              <a:gd name="T33" fmla="*/ 2147483647 h 1194"/>
              <a:gd name="T34" fmla="*/ 2147483647 w 300"/>
              <a:gd name="T35" fmla="*/ 2147483647 h 1194"/>
              <a:gd name="T36" fmla="*/ 2147483647 w 300"/>
              <a:gd name="T37" fmla="*/ 2147483647 h 1194"/>
              <a:gd name="T38" fmla="*/ 2147483647 w 300"/>
              <a:gd name="T39" fmla="*/ 2147483647 h 1194"/>
              <a:gd name="T40" fmla="*/ 2147483647 w 300"/>
              <a:gd name="T41" fmla="*/ 2147483647 h 1194"/>
              <a:gd name="T42" fmla="*/ 2147483647 w 300"/>
              <a:gd name="T43" fmla="*/ 2147483647 h 1194"/>
              <a:gd name="T44" fmla="*/ 2147483647 w 300"/>
              <a:gd name="T45" fmla="*/ 2147483647 h 1194"/>
              <a:gd name="T46" fmla="*/ 2147483647 w 300"/>
              <a:gd name="T47" fmla="*/ 2147483647 h 1194"/>
              <a:gd name="T48" fmla="*/ 2147483647 w 300"/>
              <a:gd name="T49" fmla="*/ 2147483647 h 1194"/>
              <a:gd name="T50" fmla="*/ 2147483647 w 300"/>
              <a:gd name="T51" fmla="*/ 2147483647 h 1194"/>
              <a:gd name="T52" fmla="*/ 2147483647 w 300"/>
              <a:gd name="T53" fmla="*/ 2147483647 h 1194"/>
              <a:gd name="T54" fmla="*/ 2147483647 w 300"/>
              <a:gd name="T55" fmla="*/ 2147483647 h 1194"/>
              <a:gd name="T56" fmla="*/ 2147483647 w 300"/>
              <a:gd name="T57" fmla="*/ 2147483647 h 1194"/>
              <a:gd name="T58" fmla="*/ 2147483647 w 300"/>
              <a:gd name="T59" fmla="*/ 2147483647 h 1194"/>
              <a:gd name="T60" fmla="*/ 2147483647 w 300"/>
              <a:gd name="T61" fmla="*/ 2147483647 h 1194"/>
              <a:gd name="T62" fmla="*/ 2147483647 w 300"/>
              <a:gd name="T63" fmla="*/ 2147483647 h 1194"/>
              <a:gd name="T64" fmla="*/ 2147483647 w 300"/>
              <a:gd name="T65" fmla="*/ 2147483647 h 1194"/>
              <a:gd name="T66" fmla="*/ 2147483647 w 300"/>
              <a:gd name="T67" fmla="*/ 2147483647 h 1194"/>
              <a:gd name="T68" fmla="*/ 2147483647 w 300"/>
              <a:gd name="T69" fmla="*/ 2147483647 h 1194"/>
              <a:gd name="T70" fmla="*/ 2147483647 w 300"/>
              <a:gd name="T71" fmla="*/ 2147483647 h 1194"/>
              <a:gd name="T72" fmla="*/ 2147483647 w 300"/>
              <a:gd name="T73" fmla="*/ 2147483647 h 1194"/>
              <a:gd name="T74" fmla="*/ 2147483647 w 300"/>
              <a:gd name="T75" fmla="*/ 2147483647 h 1194"/>
              <a:gd name="T76" fmla="*/ 2147483647 w 300"/>
              <a:gd name="T77" fmla="*/ 2147483647 h 1194"/>
              <a:gd name="T78" fmla="*/ 2147483647 w 300"/>
              <a:gd name="T79" fmla="*/ 2147483647 h 1194"/>
              <a:gd name="T80" fmla="*/ 2147483647 w 300"/>
              <a:gd name="T81" fmla="*/ 2147483647 h 1194"/>
              <a:gd name="T82" fmla="*/ 2147483647 w 300"/>
              <a:gd name="T83" fmla="*/ 2147483647 h 1194"/>
              <a:gd name="T84" fmla="*/ 2147483647 w 300"/>
              <a:gd name="T85" fmla="*/ 2147483647 h 1194"/>
              <a:gd name="T86" fmla="*/ 2147483647 w 300"/>
              <a:gd name="T87" fmla="*/ 2147483647 h 1194"/>
              <a:gd name="T88" fmla="*/ 2147483647 w 300"/>
              <a:gd name="T89" fmla="*/ 2147483647 h 1194"/>
              <a:gd name="T90" fmla="*/ 2147483647 w 300"/>
              <a:gd name="T91" fmla="*/ 2147483647 h 1194"/>
              <a:gd name="T92" fmla="*/ 2147483647 w 300"/>
              <a:gd name="T93" fmla="*/ 2147483647 h 1194"/>
              <a:gd name="T94" fmla="*/ 2147483647 w 300"/>
              <a:gd name="T95" fmla="*/ 2147483647 h 1194"/>
              <a:gd name="T96" fmla="*/ 2147483647 w 300"/>
              <a:gd name="T97" fmla="*/ 2147483647 h 1194"/>
              <a:gd name="T98" fmla="*/ 2147483647 w 300"/>
              <a:gd name="T99" fmla="*/ 0 h 1194"/>
              <a:gd name="T100" fmla="*/ 2147483647 w 300"/>
              <a:gd name="T101" fmla="*/ 2147483647 h 119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00"/>
              <a:gd name="T154" fmla="*/ 0 h 1194"/>
              <a:gd name="T155" fmla="*/ 300 w 300"/>
              <a:gd name="T156" fmla="*/ 1194 h 119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00" h="1194">
                <a:moveTo>
                  <a:pt x="0" y="1194"/>
                </a:moveTo>
                <a:lnTo>
                  <a:pt x="12" y="1188"/>
                </a:lnTo>
                <a:lnTo>
                  <a:pt x="36" y="1146"/>
                </a:lnTo>
                <a:lnTo>
                  <a:pt x="18" y="1134"/>
                </a:lnTo>
                <a:lnTo>
                  <a:pt x="0" y="1194"/>
                </a:lnTo>
                <a:close/>
                <a:moveTo>
                  <a:pt x="114" y="1068"/>
                </a:moveTo>
                <a:lnTo>
                  <a:pt x="72" y="1062"/>
                </a:lnTo>
                <a:lnTo>
                  <a:pt x="54" y="1134"/>
                </a:lnTo>
                <a:lnTo>
                  <a:pt x="66" y="1134"/>
                </a:lnTo>
                <a:lnTo>
                  <a:pt x="84" y="1104"/>
                </a:lnTo>
                <a:lnTo>
                  <a:pt x="132" y="1074"/>
                </a:lnTo>
                <a:lnTo>
                  <a:pt x="120" y="1050"/>
                </a:lnTo>
                <a:lnTo>
                  <a:pt x="114" y="1068"/>
                </a:lnTo>
                <a:close/>
                <a:moveTo>
                  <a:pt x="192" y="1008"/>
                </a:moveTo>
                <a:lnTo>
                  <a:pt x="186" y="1008"/>
                </a:lnTo>
                <a:lnTo>
                  <a:pt x="180" y="1020"/>
                </a:lnTo>
                <a:lnTo>
                  <a:pt x="174" y="1026"/>
                </a:lnTo>
                <a:lnTo>
                  <a:pt x="168" y="1038"/>
                </a:lnTo>
                <a:lnTo>
                  <a:pt x="168" y="1044"/>
                </a:lnTo>
                <a:lnTo>
                  <a:pt x="174" y="1050"/>
                </a:lnTo>
                <a:lnTo>
                  <a:pt x="180" y="1050"/>
                </a:lnTo>
                <a:lnTo>
                  <a:pt x="198" y="1032"/>
                </a:lnTo>
                <a:lnTo>
                  <a:pt x="198" y="1014"/>
                </a:lnTo>
                <a:lnTo>
                  <a:pt x="192" y="1008"/>
                </a:lnTo>
                <a:close/>
                <a:moveTo>
                  <a:pt x="282" y="636"/>
                </a:moveTo>
                <a:lnTo>
                  <a:pt x="264" y="654"/>
                </a:lnTo>
                <a:lnTo>
                  <a:pt x="276" y="678"/>
                </a:lnTo>
                <a:lnTo>
                  <a:pt x="258" y="678"/>
                </a:lnTo>
                <a:lnTo>
                  <a:pt x="258" y="702"/>
                </a:lnTo>
                <a:lnTo>
                  <a:pt x="282" y="702"/>
                </a:lnTo>
                <a:lnTo>
                  <a:pt x="294" y="684"/>
                </a:lnTo>
                <a:lnTo>
                  <a:pt x="282" y="654"/>
                </a:lnTo>
                <a:lnTo>
                  <a:pt x="300" y="654"/>
                </a:lnTo>
                <a:lnTo>
                  <a:pt x="282" y="636"/>
                </a:lnTo>
                <a:close/>
                <a:moveTo>
                  <a:pt x="276" y="768"/>
                </a:moveTo>
                <a:lnTo>
                  <a:pt x="294" y="750"/>
                </a:lnTo>
                <a:lnTo>
                  <a:pt x="270" y="732"/>
                </a:lnTo>
                <a:lnTo>
                  <a:pt x="276" y="768"/>
                </a:lnTo>
                <a:close/>
                <a:moveTo>
                  <a:pt x="258" y="954"/>
                </a:moveTo>
                <a:lnTo>
                  <a:pt x="258" y="924"/>
                </a:lnTo>
                <a:lnTo>
                  <a:pt x="240" y="948"/>
                </a:lnTo>
                <a:lnTo>
                  <a:pt x="258" y="954"/>
                </a:lnTo>
                <a:close/>
                <a:moveTo>
                  <a:pt x="252" y="858"/>
                </a:moveTo>
                <a:lnTo>
                  <a:pt x="270" y="858"/>
                </a:lnTo>
                <a:lnTo>
                  <a:pt x="252" y="840"/>
                </a:lnTo>
                <a:lnTo>
                  <a:pt x="252" y="858"/>
                </a:lnTo>
                <a:close/>
                <a:moveTo>
                  <a:pt x="126" y="24"/>
                </a:moveTo>
                <a:lnTo>
                  <a:pt x="144" y="60"/>
                </a:lnTo>
                <a:lnTo>
                  <a:pt x="174" y="24"/>
                </a:lnTo>
                <a:lnTo>
                  <a:pt x="162" y="0"/>
                </a:lnTo>
                <a:lnTo>
                  <a:pt x="126" y="24"/>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6" name="Russia" descr="© INSCALE GmbH, 05.05.2010&#10;http://www.presentationload.com/">
            <a:extLst>
              <a:ext uri="{FF2B5EF4-FFF2-40B4-BE49-F238E27FC236}">
                <a16:creationId xmlns:a16="http://schemas.microsoft.com/office/drawing/2014/main" id="{B449CA13-4D2D-454B-ADFD-34F2F163ADDD}"/>
              </a:ext>
            </a:extLst>
          </p:cNvPr>
          <p:cNvSpPr>
            <a:spLocks noEditPoints="1"/>
          </p:cNvSpPr>
          <p:nvPr/>
        </p:nvSpPr>
        <p:spPr bwMode="gray">
          <a:xfrm>
            <a:off x="6291472" y="1430681"/>
            <a:ext cx="4267183" cy="1359081"/>
          </a:xfrm>
          <a:custGeom>
            <a:avLst/>
            <a:gdLst>
              <a:gd name="T0" fmla="*/ 2147483647 w 9048"/>
              <a:gd name="T1" fmla="*/ 2147483647 h 2880"/>
              <a:gd name="T2" fmla="*/ 2147483647 w 9048"/>
              <a:gd name="T3" fmla="*/ 2147483647 h 2880"/>
              <a:gd name="T4" fmla="*/ 2147483647 w 9048"/>
              <a:gd name="T5" fmla="*/ 2147483647 h 2880"/>
              <a:gd name="T6" fmla="*/ 2147483647 w 9048"/>
              <a:gd name="T7" fmla="*/ 2147483647 h 2880"/>
              <a:gd name="T8" fmla="*/ 2147483647 w 9048"/>
              <a:gd name="T9" fmla="*/ 2147483647 h 2880"/>
              <a:gd name="T10" fmla="*/ 2147483647 w 9048"/>
              <a:gd name="T11" fmla="*/ 2147483647 h 2880"/>
              <a:gd name="T12" fmla="*/ 2147483647 w 9048"/>
              <a:gd name="T13" fmla="*/ 2147483647 h 2880"/>
              <a:gd name="T14" fmla="*/ 2147483647 w 9048"/>
              <a:gd name="T15" fmla="*/ 2147483647 h 2880"/>
              <a:gd name="T16" fmla="*/ 2147483647 w 9048"/>
              <a:gd name="T17" fmla="*/ 2147483647 h 2880"/>
              <a:gd name="T18" fmla="*/ 2147483647 w 9048"/>
              <a:gd name="T19" fmla="*/ 2147483647 h 2880"/>
              <a:gd name="T20" fmla="*/ 2147483647 w 9048"/>
              <a:gd name="T21" fmla="*/ 2147483647 h 2880"/>
              <a:gd name="T22" fmla="*/ 2147483647 w 9048"/>
              <a:gd name="T23" fmla="*/ 2147483647 h 2880"/>
              <a:gd name="T24" fmla="*/ 2147483647 w 9048"/>
              <a:gd name="T25" fmla="*/ 2147483647 h 2880"/>
              <a:gd name="T26" fmla="*/ 2147483647 w 9048"/>
              <a:gd name="T27" fmla="*/ 2147483647 h 2880"/>
              <a:gd name="T28" fmla="*/ 2147483647 w 9048"/>
              <a:gd name="T29" fmla="*/ 2147483647 h 2880"/>
              <a:gd name="T30" fmla="*/ 2147483647 w 9048"/>
              <a:gd name="T31" fmla="*/ 2147483647 h 2880"/>
              <a:gd name="T32" fmla="*/ 2147483647 w 9048"/>
              <a:gd name="T33" fmla="*/ 2147483647 h 2880"/>
              <a:gd name="T34" fmla="*/ 2147483647 w 9048"/>
              <a:gd name="T35" fmla="*/ 2147483647 h 2880"/>
              <a:gd name="T36" fmla="*/ 2147483647 w 9048"/>
              <a:gd name="T37" fmla="*/ 2147483647 h 2880"/>
              <a:gd name="T38" fmla="*/ 2147483647 w 9048"/>
              <a:gd name="T39" fmla="*/ 2147483647 h 2880"/>
              <a:gd name="T40" fmla="*/ 2147483647 w 9048"/>
              <a:gd name="T41" fmla="*/ 2147483647 h 2880"/>
              <a:gd name="T42" fmla="*/ 2147483647 w 9048"/>
              <a:gd name="T43" fmla="*/ 2147483647 h 2880"/>
              <a:gd name="T44" fmla="*/ 2147483647 w 9048"/>
              <a:gd name="T45" fmla="*/ 2147483647 h 2880"/>
              <a:gd name="T46" fmla="*/ 2147483647 w 9048"/>
              <a:gd name="T47" fmla="*/ 2147483647 h 2880"/>
              <a:gd name="T48" fmla="*/ 2147483647 w 9048"/>
              <a:gd name="T49" fmla="*/ 2147483647 h 2880"/>
              <a:gd name="T50" fmla="*/ 2147483647 w 9048"/>
              <a:gd name="T51" fmla="*/ 2147483647 h 2880"/>
              <a:gd name="T52" fmla="*/ 2147483647 w 9048"/>
              <a:gd name="T53" fmla="*/ 2147483647 h 2880"/>
              <a:gd name="T54" fmla="*/ 2147483647 w 9048"/>
              <a:gd name="T55" fmla="*/ 2147483647 h 2880"/>
              <a:gd name="T56" fmla="*/ 2147483647 w 9048"/>
              <a:gd name="T57" fmla="*/ 2147483647 h 2880"/>
              <a:gd name="T58" fmla="*/ 2147483647 w 9048"/>
              <a:gd name="T59" fmla="*/ 2147483647 h 2880"/>
              <a:gd name="T60" fmla="*/ 2147483647 w 9048"/>
              <a:gd name="T61" fmla="*/ 2147483647 h 2880"/>
              <a:gd name="T62" fmla="*/ 2147483647 w 9048"/>
              <a:gd name="T63" fmla="*/ 2147483647 h 2880"/>
              <a:gd name="T64" fmla="*/ 2147483647 w 9048"/>
              <a:gd name="T65" fmla="*/ 2147483647 h 2880"/>
              <a:gd name="T66" fmla="*/ 2147483647 w 9048"/>
              <a:gd name="T67" fmla="*/ 2147483647 h 2880"/>
              <a:gd name="T68" fmla="*/ 2147483647 w 9048"/>
              <a:gd name="T69" fmla="*/ 2147483647 h 2880"/>
              <a:gd name="T70" fmla="*/ 2147483647 w 9048"/>
              <a:gd name="T71" fmla="*/ 2147483647 h 2880"/>
              <a:gd name="T72" fmla="*/ 2147483647 w 9048"/>
              <a:gd name="T73" fmla="*/ 2147483647 h 2880"/>
              <a:gd name="T74" fmla="*/ 2147483647 w 9048"/>
              <a:gd name="T75" fmla="*/ 2147483647 h 2880"/>
              <a:gd name="T76" fmla="*/ 2147483647 w 9048"/>
              <a:gd name="T77" fmla="*/ 2147483647 h 2880"/>
              <a:gd name="T78" fmla="*/ 2147483647 w 9048"/>
              <a:gd name="T79" fmla="*/ 2147483647 h 2880"/>
              <a:gd name="T80" fmla="*/ 2147483647 w 9048"/>
              <a:gd name="T81" fmla="*/ 2147483647 h 2880"/>
              <a:gd name="T82" fmla="*/ 2147483647 w 9048"/>
              <a:gd name="T83" fmla="*/ 2147483647 h 2880"/>
              <a:gd name="T84" fmla="*/ 2147483647 w 9048"/>
              <a:gd name="T85" fmla="*/ 2147483647 h 2880"/>
              <a:gd name="T86" fmla="*/ 2147483647 w 9048"/>
              <a:gd name="T87" fmla="*/ 2147483647 h 2880"/>
              <a:gd name="T88" fmla="*/ 2147483647 w 9048"/>
              <a:gd name="T89" fmla="*/ 2147483647 h 2880"/>
              <a:gd name="T90" fmla="*/ 2147483647 w 9048"/>
              <a:gd name="T91" fmla="*/ 2147483647 h 2880"/>
              <a:gd name="T92" fmla="*/ 2147483647 w 9048"/>
              <a:gd name="T93" fmla="*/ 2147483647 h 2880"/>
              <a:gd name="T94" fmla="*/ 2147483647 w 9048"/>
              <a:gd name="T95" fmla="*/ 2147483647 h 2880"/>
              <a:gd name="T96" fmla="*/ 2147483647 w 9048"/>
              <a:gd name="T97" fmla="*/ 2147483647 h 2880"/>
              <a:gd name="T98" fmla="*/ 2147483647 w 9048"/>
              <a:gd name="T99" fmla="*/ 2147483647 h 2880"/>
              <a:gd name="T100" fmla="*/ 2147483647 w 9048"/>
              <a:gd name="T101" fmla="*/ 2147483647 h 2880"/>
              <a:gd name="T102" fmla="*/ 2147483647 w 9048"/>
              <a:gd name="T103" fmla="*/ 2147483647 h 2880"/>
              <a:gd name="T104" fmla="*/ 2147483647 w 9048"/>
              <a:gd name="T105" fmla="*/ 2147483647 h 2880"/>
              <a:gd name="T106" fmla="*/ 2147483647 w 9048"/>
              <a:gd name="T107" fmla="*/ 2147483647 h 2880"/>
              <a:gd name="T108" fmla="*/ 2147483647 w 9048"/>
              <a:gd name="T109" fmla="*/ 2147483647 h 2880"/>
              <a:gd name="T110" fmla="*/ 2147483647 w 9048"/>
              <a:gd name="T111" fmla="*/ 2147483647 h 2880"/>
              <a:gd name="T112" fmla="*/ 2147483647 w 9048"/>
              <a:gd name="T113" fmla="*/ 2147483647 h 2880"/>
              <a:gd name="T114" fmla="*/ 2147483647 w 9048"/>
              <a:gd name="T115" fmla="*/ 2147483647 h 2880"/>
              <a:gd name="T116" fmla="*/ 2147483647 w 9048"/>
              <a:gd name="T117" fmla="*/ 2147483647 h 2880"/>
              <a:gd name="T118" fmla="*/ 2147483647 w 9048"/>
              <a:gd name="T119" fmla="*/ 2147483647 h 2880"/>
              <a:gd name="T120" fmla="*/ 2147483647 w 9048"/>
              <a:gd name="T121" fmla="*/ 2147483647 h 2880"/>
              <a:gd name="T122" fmla="*/ 2147483647 w 9048"/>
              <a:gd name="T123" fmla="*/ 2147483647 h 2880"/>
              <a:gd name="T124" fmla="*/ 2147483647 w 9048"/>
              <a:gd name="T125" fmla="*/ 2147483647 h 288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048"/>
              <a:gd name="T190" fmla="*/ 0 h 2880"/>
              <a:gd name="T191" fmla="*/ 9048 w 9048"/>
              <a:gd name="T192" fmla="*/ 2880 h 288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048" h="2880">
                <a:moveTo>
                  <a:pt x="2790" y="546"/>
                </a:moveTo>
                <a:lnTo>
                  <a:pt x="2760" y="540"/>
                </a:lnTo>
                <a:lnTo>
                  <a:pt x="2736" y="558"/>
                </a:lnTo>
                <a:lnTo>
                  <a:pt x="2778" y="570"/>
                </a:lnTo>
                <a:lnTo>
                  <a:pt x="2790" y="546"/>
                </a:lnTo>
                <a:close/>
                <a:moveTo>
                  <a:pt x="2832" y="522"/>
                </a:moveTo>
                <a:lnTo>
                  <a:pt x="2820" y="516"/>
                </a:lnTo>
                <a:lnTo>
                  <a:pt x="2814" y="510"/>
                </a:lnTo>
                <a:lnTo>
                  <a:pt x="2808" y="510"/>
                </a:lnTo>
                <a:lnTo>
                  <a:pt x="2808" y="528"/>
                </a:lnTo>
                <a:lnTo>
                  <a:pt x="2820" y="534"/>
                </a:lnTo>
                <a:lnTo>
                  <a:pt x="2832" y="534"/>
                </a:lnTo>
                <a:lnTo>
                  <a:pt x="2844" y="540"/>
                </a:lnTo>
                <a:lnTo>
                  <a:pt x="2850" y="540"/>
                </a:lnTo>
                <a:lnTo>
                  <a:pt x="2850" y="534"/>
                </a:lnTo>
                <a:lnTo>
                  <a:pt x="2844" y="528"/>
                </a:lnTo>
                <a:lnTo>
                  <a:pt x="2832" y="522"/>
                </a:lnTo>
                <a:close/>
                <a:moveTo>
                  <a:pt x="1704" y="18"/>
                </a:moveTo>
                <a:lnTo>
                  <a:pt x="1710" y="18"/>
                </a:lnTo>
                <a:lnTo>
                  <a:pt x="1716" y="12"/>
                </a:lnTo>
                <a:lnTo>
                  <a:pt x="1728" y="6"/>
                </a:lnTo>
                <a:lnTo>
                  <a:pt x="1734" y="0"/>
                </a:lnTo>
                <a:lnTo>
                  <a:pt x="1644" y="0"/>
                </a:lnTo>
                <a:lnTo>
                  <a:pt x="1638" y="12"/>
                </a:lnTo>
                <a:lnTo>
                  <a:pt x="1680" y="12"/>
                </a:lnTo>
                <a:lnTo>
                  <a:pt x="1686" y="18"/>
                </a:lnTo>
                <a:lnTo>
                  <a:pt x="1704" y="18"/>
                </a:lnTo>
                <a:close/>
                <a:moveTo>
                  <a:pt x="1740" y="60"/>
                </a:moveTo>
                <a:lnTo>
                  <a:pt x="1746" y="60"/>
                </a:lnTo>
                <a:lnTo>
                  <a:pt x="1758" y="48"/>
                </a:lnTo>
                <a:lnTo>
                  <a:pt x="1764" y="48"/>
                </a:lnTo>
                <a:lnTo>
                  <a:pt x="1770" y="54"/>
                </a:lnTo>
                <a:lnTo>
                  <a:pt x="1782" y="54"/>
                </a:lnTo>
                <a:lnTo>
                  <a:pt x="1788" y="60"/>
                </a:lnTo>
                <a:lnTo>
                  <a:pt x="1800" y="60"/>
                </a:lnTo>
                <a:lnTo>
                  <a:pt x="1812" y="48"/>
                </a:lnTo>
                <a:lnTo>
                  <a:pt x="1812" y="36"/>
                </a:lnTo>
                <a:lnTo>
                  <a:pt x="1806" y="30"/>
                </a:lnTo>
                <a:lnTo>
                  <a:pt x="1794" y="24"/>
                </a:lnTo>
                <a:lnTo>
                  <a:pt x="1758" y="24"/>
                </a:lnTo>
                <a:lnTo>
                  <a:pt x="1710" y="48"/>
                </a:lnTo>
                <a:lnTo>
                  <a:pt x="1716" y="54"/>
                </a:lnTo>
                <a:lnTo>
                  <a:pt x="1728" y="60"/>
                </a:lnTo>
                <a:lnTo>
                  <a:pt x="1740" y="60"/>
                </a:lnTo>
                <a:close/>
                <a:moveTo>
                  <a:pt x="2382" y="510"/>
                </a:moveTo>
                <a:lnTo>
                  <a:pt x="2400" y="504"/>
                </a:lnTo>
                <a:lnTo>
                  <a:pt x="2412" y="498"/>
                </a:lnTo>
                <a:lnTo>
                  <a:pt x="2412" y="486"/>
                </a:lnTo>
                <a:lnTo>
                  <a:pt x="2406" y="486"/>
                </a:lnTo>
                <a:lnTo>
                  <a:pt x="2400" y="480"/>
                </a:lnTo>
                <a:lnTo>
                  <a:pt x="2346" y="480"/>
                </a:lnTo>
                <a:lnTo>
                  <a:pt x="2346" y="492"/>
                </a:lnTo>
                <a:lnTo>
                  <a:pt x="2358" y="504"/>
                </a:lnTo>
                <a:lnTo>
                  <a:pt x="2370" y="510"/>
                </a:lnTo>
                <a:lnTo>
                  <a:pt x="2382" y="510"/>
                </a:lnTo>
                <a:close/>
                <a:moveTo>
                  <a:pt x="1590" y="30"/>
                </a:moveTo>
                <a:lnTo>
                  <a:pt x="1548" y="24"/>
                </a:lnTo>
                <a:lnTo>
                  <a:pt x="1554" y="36"/>
                </a:lnTo>
                <a:lnTo>
                  <a:pt x="1590" y="30"/>
                </a:lnTo>
                <a:close/>
                <a:moveTo>
                  <a:pt x="1890" y="696"/>
                </a:moveTo>
                <a:lnTo>
                  <a:pt x="1896" y="708"/>
                </a:lnTo>
                <a:lnTo>
                  <a:pt x="1920" y="720"/>
                </a:lnTo>
                <a:lnTo>
                  <a:pt x="1950" y="738"/>
                </a:lnTo>
                <a:lnTo>
                  <a:pt x="1974" y="744"/>
                </a:lnTo>
                <a:lnTo>
                  <a:pt x="1992" y="738"/>
                </a:lnTo>
                <a:lnTo>
                  <a:pt x="1980" y="720"/>
                </a:lnTo>
                <a:lnTo>
                  <a:pt x="1950" y="702"/>
                </a:lnTo>
                <a:lnTo>
                  <a:pt x="1914" y="696"/>
                </a:lnTo>
                <a:lnTo>
                  <a:pt x="1890" y="696"/>
                </a:lnTo>
                <a:close/>
                <a:moveTo>
                  <a:pt x="3108" y="126"/>
                </a:moveTo>
                <a:lnTo>
                  <a:pt x="3120" y="108"/>
                </a:lnTo>
                <a:lnTo>
                  <a:pt x="3030" y="108"/>
                </a:lnTo>
                <a:lnTo>
                  <a:pt x="3108" y="126"/>
                </a:lnTo>
                <a:close/>
                <a:moveTo>
                  <a:pt x="1560" y="102"/>
                </a:moveTo>
                <a:lnTo>
                  <a:pt x="1632" y="102"/>
                </a:lnTo>
                <a:lnTo>
                  <a:pt x="1608" y="84"/>
                </a:lnTo>
                <a:lnTo>
                  <a:pt x="1560" y="102"/>
                </a:lnTo>
                <a:close/>
                <a:moveTo>
                  <a:pt x="1572" y="60"/>
                </a:moveTo>
                <a:lnTo>
                  <a:pt x="1584" y="66"/>
                </a:lnTo>
                <a:lnTo>
                  <a:pt x="1596" y="78"/>
                </a:lnTo>
                <a:lnTo>
                  <a:pt x="1620" y="66"/>
                </a:lnTo>
                <a:lnTo>
                  <a:pt x="1620" y="72"/>
                </a:lnTo>
                <a:lnTo>
                  <a:pt x="1644" y="72"/>
                </a:lnTo>
                <a:lnTo>
                  <a:pt x="1668" y="60"/>
                </a:lnTo>
                <a:lnTo>
                  <a:pt x="1674" y="54"/>
                </a:lnTo>
                <a:lnTo>
                  <a:pt x="1680" y="54"/>
                </a:lnTo>
                <a:lnTo>
                  <a:pt x="1626" y="48"/>
                </a:lnTo>
                <a:lnTo>
                  <a:pt x="1614" y="54"/>
                </a:lnTo>
                <a:lnTo>
                  <a:pt x="1608" y="54"/>
                </a:lnTo>
                <a:lnTo>
                  <a:pt x="1602" y="48"/>
                </a:lnTo>
                <a:lnTo>
                  <a:pt x="1584" y="48"/>
                </a:lnTo>
                <a:lnTo>
                  <a:pt x="1572" y="60"/>
                </a:lnTo>
                <a:close/>
                <a:moveTo>
                  <a:pt x="1662" y="36"/>
                </a:moveTo>
                <a:lnTo>
                  <a:pt x="1602" y="36"/>
                </a:lnTo>
                <a:lnTo>
                  <a:pt x="1650" y="48"/>
                </a:lnTo>
                <a:lnTo>
                  <a:pt x="1662" y="36"/>
                </a:lnTo>
                <a:close/>
                <a:moveTo>
                  <a:pt x="1542" y="522"/>
                </a:moveTo>
                <a:lnTo>
                  <a:pt x="1500" y="528"/>
                </a:lnTo>
                <a:lnTo>
                  <a:pt x="1512" y="552"/>
                </a:lnTo>
                <a:lnTo>
                  <a:pt x="1542" y="534"/>
                </a:lnTo>
                <a:lnTo>
                  <a:pt x="1524" y="558"/>
                </a:lnTo>
                <a:lnTo>
                  <a:pt x="1518" y="558"/>
                </a:lnTo>
                <a:lnTo>
                  <a:pt x="1512" y="564"/>
                </a:lnTo>
                <a:lnTo>
                  <a:pt x="1506" y="564"/>
                </a:lnTo>
                <a:lnTo>
                  <a:pt x="1494" y="570"/>
                </a:lnTo>
                <a:lnTo>
                  <a:pt x="1488" y="576"/>
                </a:lnTo>
                <a:lnTo>
                  <a:pt x="1488" y="582"/>
                </a:lnTo>
                <a:lnTo>
                  <a:pt x="1500" y="594"/>
                </a:lnTo>
                <a:lnTo>
                  <a:pt x="1524" y="606"/>
                </a:lnTo>
                <a:lnTo>
                  <a:pt x="1566" y="606"/>
                </a:lnTo>
                <a:lnTo>
                  <a:pt x="1590" y="612"/>
                </a:lnTo>
                <a:lnTo>
                  <a:pt x="1608" y="618"/>
                </a:lnTo>
                <a:lnTo>
                  <a:pt x="1614" y="624"/>
                </a:lnTo>
                <a:lnTo>
                  <a:pt x="1620" y="636"/>
                </a:lnTo>
                <a:lnTo>
                  <a:pt x="1620" y="648"/>
                </a:lnTo>
                <a:lnTo>
                  <a:pt x="1626" y="654"/>
                </a:lnTo>
                <a:lnTo>
                  <a:pt x="1626" y="660"/>
                </a:lnTo>
                <a:lnTo>
                  <a:pt x="1644" y="660"/>
                </a:lnTo>
                <a:lnTo>
                  <a:pt x="1662" y="666"/>
                </a:lnTo>
                <a:lnTo>
                  <a:pt x="1674" y="666"/>
                </a:lnTo>
                <a:lnTo>
                  <a:pt x="1692" y="672"/>
                </a:lnTo>
                <a:lnTo>
                  <a:pt x="1704" y="672"/>
                </a:lnTo>
                <a:lnTo>
                  <a:pt x="1818" y="666"/>
                </a:lnTo>
                <a:lnTo>
                  <a:pt x="1806" y="666"/>
                </a:lnTo>
                <a:lnTo>
                  <a:pt x="1734" y="642"/>
                </a:lnTo>
                <a:lnTo>
                  <a:pt x="1704" y="618"/>
                </a:lnTo>
                <a:lnTo>
                  <a:pt x="1692" y="600"/>
                </a:lnTo>
                <a:lnTo>
                  <a:pt x="1686" y="588"/>
                </a:lnTo>
                <a:lnTo>
                  <a:pt x="1674" y="582"/>
                </a:lnTo>
                <a:lnTo>
                  <a:pt x="1674" y="570"/>
                </a:lnTo>
                <a:lnTo>
                  <a:pt x="1668" y="564"/>
                </a:lnTo>
                <a:lnTo>
                  <a:pt x="1692" y="516"/>
                </a:lnTo>
                <a:lnTo>
                  <a:pt x="1686" y="510"/>
                </a:lnTo>
                <a:lnTo>
                  <a:pt x="1686" y="504"/>
                </a:lnTo>
                <a:lnTo>
                  <a:pt x="1674" y="504"/>
                </a:lnTo>
                <a:lnTo>
                  <a:pt x="1710" y="498"/>
                </a:lnTo>
                <a:lnTo>
                  <a:pt x="1698" y="480"/>
                </a:lnTo>
                <a:lnTo>
                  <a:pt x="1734" y="480"/>
                </a:lnTo>
                <a:lnTo>
                  <a:pt x="1710" y="468"/>
                </a:lnTo>
                <a:lnTo>
                  <a:pt x="1734" y="474"/>
                </a:lnTo>
                <a:lnTo>
                  <a:pt x="1740" y="462"/>
                </a:lnTo>
                <a:lnTo>
                  <a:pt x="1722" y="450"/>
                </a:lnTo>
                <a:lnTo>
                  <a:pt x="1764" y="450"/>
                </a:lnTo>
                <a:lnTo>
                  <a:pt x="1770" y="444"/>
                </a:lnTo>
                <a:lnTo>
                  <a:pt x="1752" y="426"/>
                </a:lnTo>
                <a:lnTo>
                  <a:pt x="1782" y="432"/>
                </a:lnTo>
                <a:lnTo>
                  <a:pt x="1782" y="402"/>
                </a:lnTo>
                <a:lnTo>
                  <a:pt x="1788" y="408"/>
                </a:lnTo>
                <a:lnTo>
                  <a:pt x="1800" y="414"/>
                </a:lnTo>
                <a:lnTo>
                  <a:pt x="1812" y="414"/>
                </a:lnTo>
                <a:lnTo>
                  <a:pt x="1830" y="408"/>
                </a:lnTo>
                <a:lnTo>
                  <a:pt x="1842" y="402"/>
                </a:lnTo>
                <a:lnTo>
                  <a:pt x="1860" y="390"/>
                </a:lnTo>
                <a:lnTo>
                  <a:pt x="1878" y="372"/>
                </a:lnTo>
                <a:lnTo>
                  <a:pt x="1896" y="372"/>
                </a:lnTo>
                <a:lnTo>
                  <a:pt x="1938" y="366"/>
                </a:lnTo>
                <a:lnTo>
                  <a:pt x="1992" y="354"/>
                </a:lnTo>
                <a:lnTo>
                  <a:pt x="2046" y="348"/>
                </a:lnTo>
                <a:lnTo>
                  <a:pt x="2094" y="336"/>
                </a:lnTo>
                <a:lnTo>
                  <a:pt x="2124" y="330"/>
                </a:lnTo>
                <a:lnTo>
                  <a:pt x="2136" y="324"/>
                </a:lnTo>
                <a:lnTo>
                  <a:pt x="2154" y="318"/>
                </a:lnTo>
                <a:lnTo>
                  <a:pt x="2160" y="312"/>
                </a:lnTo>
                <a:lnTo>
                  <a:pt x="2166" y="300"/>
                </a:lnTo>
                <a:lnTo>
                  <a:pt x="2166" y="294"/>
                </a:lnTo>
                <a:lnTo>
                  <a:pt x="2154" y="282"/>
                </a:lnTo>
                <a:lnTo>
                  <a:pt x="2136" y="276"/>
                </a:lnTo>
                <a:lnTo>
                  <a:pt x="2088" y="270"/>
                </a:lnTo>
                <a:lnTo>
                  <a:pt x="2046" y="276"/>
                </a:lnTo>
                <a:lnTo>
                  <a:pt x="2016" y="288"/>
                </a:lnTo>
                <a:lnTo>
                  <a:pt x="1980" y="300"/>
                </a:lnTo>
                <a:lnTo>
                  <a:pt x="1938" y="318"/>
                </a:lnTo>
                <a:lnTo>
                  <a:pt x="1860" y="318"/>
                </a:lnTo>
                <a:lnTo>
                  <a:pt x="1842" y="312"/>
                </a:lnTo>
                <a:lnTo>
                  <a:pt x="1824" y="312"/>
                </a:lnTo>
                <a:lnTo>
                  <a:pt x="1806" y="336"/>
                </a:lnTo>
                <a:lnTo>
                  <a:pt x="1782" y="318"/>
                </a:lnTo>
                <a:lnTo>
                  <a:pt x="1728" y="342"/>
                </a:lnTo>
                <a:lnTo>
                  <a:pt x="1698" y="342"/>
                </a:lnTo>
                <a:lnTo>
                  <a:pt x="1668" y="366"/>
                </a:lnTo>
                <a:lnTo>
                  <a:pt x="1692" y="372"/>
                </a:lnTo>
                <a:lnTo>
                  <a:pt x="1644" y="372"/>
                </a:lnTo>
                <a:lnTo>
                  <a:pt x="1614" y="378"/>
                </a:lnTo>
                <a:lnTo>
                  <a:pt x="1614" y="396"/>
                </a:lnTo>
                <a:lnTo>
                  <a:pt x="1638" y="378"/>
                </a:lnTo>
                <a:lnTo>
                  <a:pt x="1644" y="396"/>
                </a:lnTo>
                <a:lnTo>
                  <a:pt x="1668" y="396"/>
                </a:lnTo>
                <a:lnTo>
                  <a:pt x="1662" y="408"/>
                </a:lnTo>
                <a:lnTo>
                  <a:pt x="1620" y="408"/>
                </a:lnTo>
                <a:lnTo>
                  <a:pt x="1614" y="420"/>
                </a:lnTo>
                <a:lnTo>
                  <a:pt x="1644" y="426"/>
                </a:lnTo>
                <a:lnTo>
                  <a:pt x="1596" y="432"/>
                </a:lnTo>
                <a:lnTo>
                  <a:pt x="1632" y="438"/>
                </a:lnTo>
                <a:lnTo>
                  <a:pt x="1584" y="444"/>
                </a:lnTo>
                <a:lnTo>
                  <a:pt x="1584" y="462"/>
                </a:lnTo>
                <a:lnTo>
                  <a:pt x="1554" y="474"/>
                </a:lnTo>
                <a:lnTo>
                  <a:pt x="1560" y="486"/>
                </a:lnTo>
                <a:lnTo>
                  <a:pt x="1602" y="468"/>
                </a:lnTo>
                <a:lnTo>
                  <a:pt x="1590" y="498"/>
                </a:lnTo>
                <a:lnTo>
                  <a:pt x="1554" y="498"/>
                </a:lnTo>
                <a:lnTo>
                  <a:pt x="1542" y="504"/>
                </a:lnTo>
                <a:lnTo>
                  <a:pt x="1542" y="522"/>
                </a:lnTo>
                <a:close/>
                <a:moveTo>
                  <a:pt x="5778" y="498"/>
                </a:moveTo>
                <a:lnTo>
                  <a:pt x="5850" y="486"/>
                </a:lnTo>
                <a:lnTo>
                  <a:pt x="5958" y="504"/>
                </a:lnTo>
                <a:lnTo>
                  <a:pt x="5952" y="492"/>
                </a:lnTo>
                <a:lnTo>
                  <a:pt x="5940" y="486"/>
                </a:lnTo>
                <a:lnTo>
                  <a:pt x="5928" y="474"/>
                </a:lnTo>
                <a:lnTo>
                  <a:pt x="5904" y="462"/>
                </a:lnTo>
                <a:lnTo>
                  <a:pt x="5844" y="462"/>
                </a:lnTo>
                <a:lnTo>
                  <a:pt x="5808" y="468"/>
                </a:lnTo>
                <a:lnTo>
                  <a:pt x="5796" y="468"/>
                </a:lnTo>
                <a:lnTo>
                  <a:pt x="5778" y="498"/>
                </a:lnTo>
                <a:close/>
                <a:moveTo>
                  <a:pt x="5784" y="378"/>
                </a:moveTo>
                <a:lnTo>
                  <a:pt x="5838" y="384"/>
                </a:lnTo>
                <a:lnTo>
                  <a:pt x="5844" y="378"/>
                </a:lnTo>
                <a:lnTo>
                  <a:pt x="5850" y="366"/>
                </a:lnTo>
                <a:lnTo>
                  <a:pt x="5838" y="354"/>
                </a:lnTo>
                <a:lnTo>
                  <a:pt x="5802" y="354"/>
                </a:lnTo>
                <a:lnTo>
                  <a:pt x="5742" y="342"/>
                </a:lnTo>
                <a:lnTo>
                  <a:pt x="5724" y="342"/>
                </a:lnTo>
                <a:lnTo>
                  <a:pt x="5718" y="348"/>
                </a:lnTo>
                <a:lnTo>
                  <a:pt x="5730" y="354"/>
                </a:lnTo>
                <a:lnTo>
                  <a:pt x="5742" y="366"/>
                </a:lnTo>
                <a:lnTo>
                  <a:pt x="5754" y="372"/>
                </a:lnTo>
                <a:lnTo>
                  <a:pt x="5772" y="372"/>
                </a:lnTo>
                <a:lnTo>
                  <a:pt x="5778" y="378"/>
                </a:lnTo>
                <a:lnTo>
                  <a:pt x="5784" y="378"/>
                </a:lnTo>
                <a:close/>
                <a:moveTo>
                  <a:pt x="5724" y="432"/>
                </a:moveTo>
                <a:lnTo>
                  <a:pt x="5712" y="444"/>
                </a:lnTo>
                <a:lnTo>
                  <a:pt x="5712" y="456"/>
                </a:lnTo>
                <a:lnTo>
                  <a:pt x="5724" y="462"/>
                </a:lnTo>
                <a:lnTo>
                  <a:pt x="5772" y="462"/>
                </a:lnTo>
                <a:lnTo>
                  <a:pt x="5778" y="456"/>
                </a:lnTo>
                <a:lnTo>
                  <a:pt x="5778" y="450"/>
                </a:lnTo>
                <a:lnTo>
                  <a:pt x="5766" y="438"/>
                </a:lnTo>
                <a:lnTo>
                  <a:pt x="5742" y="426"/>
                </a:lnTo>
                <a:lnTo>
                  <a:pt x="5730" y="426"/>
                </a:lnTo>
                <a:lnTo>
                  <a:pt x="5724" y="432"/>
                </a:lnTo>
                <a:close/>
                <a:moveTo>
                  <a:pt x="3072" y="96"/>
                </a:moveTo>
                <a:lnTo>
                  <a:pt x="3192" y="96"/>
                </a:lnTo>
                <a:lnTo>
                  <a:pt x="3204" y="90"/>
                </a:lnTo>
                <a:lnTo>
                  <a:pt x="3228" y="90"/>
                </a:lnTo>
                <a:lnTo>
                  <a:pt x="3240" y="84"/>
                </a:lnTo>
                <a:lnTo>
                  <a:pt x="3240" y="72"/>
                </a:lnTo>
                <a:lnTo>
                  <a:pt x="3222" y="60"/>
                </a:lnTo>
                <a:lnTo>
                  <a:pt x="3192" y="42"/>
                </a:lnTo>
                <a:lnTo>
                  <a:pt x="3156" y="30"/>
                </a:lnTo>
                <a:lnTo>
                  <a:pt x="3132" y="24"/>
                </a:lnTo>
                <a:lnTo>
                  <a:pt x="3120" y="18"/>
                </a:lnTo>
                <a:lnTo>
                  <a:pt x="3108" y="18"/>
                </a:lnTo>
                <a:lnTo>
                  <a:pt x="3096" y="12"/>
                </a:lnTo>
                <a:lnTo>
                  <a:pt x="3060" y="12"/>
                </a:lnTo>
                <a:lnTo>
                  <a:pt x="3048" y="18"/>
                </a:lnTo>
                <a:lnTo>
                  <a:pt x="3036" y="18"/>
                </a:lnTo>
                <a:lnTo>
                  <a:pt x="3030" y="30"/>
                </a:lnTo>
                <a:lnTo>
                  <a:pt x="3030" y="42"/>
                </a:lnTo>
                <a:lnTo>
                  <a:pt x="3036" y="54"/>
                </a:lnTo>
                <a:lnTo>
                  <a:pt x="3048" y="66"/>
                </a:lnTo>
                <a:lnTo>
                  <a:pt x="3054" y="78"/>
                </a:lnTo>
                <a:lnTo>
                  <a:pt x="3072" y="96"/>
                </a:lnTo>
                <a:close/>
                <a:moveTo>
                  <a:pt x="6138" y="408"/>
                </a:moveTo>
                <a:lnTo>
                  <a:pt x="6144" y="402"/>
                </a:lnTo>
                <a:lnTo>
                  <a:pt x="6132" y="396"/>
                </a:lnTo>
                <a:lnTo>
                  <a:pt x="6102" y="390"/>
                </a:lnTo>
                <a:lnTo>
                  <a:pt x="6036" y="390"/>
                </a:lnTo>
                <a:lnTo>
                  <a:pt x="6012" y="366"/>
                </a:lnTo>
                <a:lnTo>
                  <a:pt x="6000" y="360"/>
                </a:lnTo>
                <a:lnTo>
                  <a:pt x="5970" y="360"/>
                </a:lnTo>
                <a:lnTo>
                  <a:pt x="5958" y="366"/>
                </a:lnTo>
                <a:lnTo>
                  <a:pt x="5910" y="366"/>
                </a:lnTo>
                <a:lnTo>
                  <a:pt x="5946" y="390"/>
                </a:lnTo>
                <a:lnTo>
                  <a:pt x="5964" y="396"/>
                </a:lnTo>
                <a:lnTo>
                  <a:pt x="6000" y="402"/>
                </a:lnTo>
                <a:lnTo>
                  <a:pt x="6054" y="414"/>
                </a:lnTo>
                <a:lnTo>
                  <a:pt x="6102" y="414"/>
                </a:lnTo>
                <a:lnTo>
                  <a:pt x="6138" y="408"/>
                </a:lnTo>
                <a:close/>
                <a:moveTo>
                  <a:pt x="7602" y="744"/>
                </a:moveTo>
                <a:lnTo>
                  <a:pt x="7596" y="732"/>
                </a:lnTo>
                <a:lnTo>
                  <a:pt x="7572" y="726"/>
                </a:lnTo>
                <a:lnTo>
                  <a:pt x="7512" y="714"/>
                </a:lnTo>
                <a:lnTo>
                  <a:pt x="7500" y="714"/>
                </a:lnTo>
                <a:lnTo>
                  <a:pt x="7512" y="726"/>
                </a:lnTo>
                <a:lnTo>
                  <a:pt x="7548" y="738"/>
                </a:lnTo>
                <a:lnTo>
                  <a:pt x="7584" y="744"/>
                </a:lnTo>
                <a:lnTo>
                  <a:pt x="7602" y="744"/>
                </a:lnTo>
                <a:close/>
                <a:moveTo>
                  <a:pt x="3162" y="120"/>
                </a:moveTo>
                <a:lnTo>
                  <a:pt x="3216" y="138"/>
                </a:lnTo>
                <a:lnTo>
                  <a:pt x="3246" y="144"/>
                </a:lnTo>
                <a:lnTo>
                  <a:pt x="3264" y="144"/>
                </a:lnTo>
                <a:lnTo>
                  <a:pt x="3312" y="138"/>
                </a:lnTo>
                <a:lnTo>
                  <a:pt x="3372" y="156"/>
                </a:lnTo>
                <a:lnTo>
                  <a:pt x="3432" y="156"/>
                </a:lnTo>
                <a:lnTo>
                  <a:pt x="3426" y="138"/>
                </a:lnTo>
                <a:lnTo>
                  <a:pt x="3402" y="102"/>
                </a:lnTo>
                <a:lnTo>
                  <a:pt x="3384" y="96"/>
                </a:lnTo>
                <a:lnTo>
                  <a:pt x="3372" y="90"/>
                </a:lnTo>
                <a:lnTo>
                  <a:pt x="3354" y="96"/>
                </a:lnTo>
                <a:lnTo>
                  <a:pt x="3318" y="114"/>
                </a:lnTo>
                <a:lnTo>
                  <a:pt x="3294" y="90"/>
                </a:lnTo>
                <a:lnTo>
                  <a:pt x="3282" y="90"/>
                </a:lnTo>
                <a:lnTo>
                  <a:pt x="3210" y="102"/>
                </a:lnTo>
                <a:lnTo>
                  <a:pt x="3174" y="114"/>
                </a:lnTo>
                <a:lnTo>
                  <a:pt x="3162" y="120"/>
                </a:lnTo>
                <a:close/>
                <a:moveTo>
                  <a:pt x="3582" y="198"/>
                </a:moveTo>
                <a:lnTo>
                  <a:pt x="3744" y="192"/>
                </a:lnTo>
                <a:lnTo>
                  <a:pt x="3702" y="168"/>
                </a:lnTo>
                <a:lnTo>
                  <a:pt x="3696" y="168"/>
                </a:lnTo>
                <a:lnTo>
                  <a:pt x="3690" y="162"/>
                </a:lnTo>
                <a:lnTo>
                  <a:pt x="3666" y="150"/>
                </a:lnTo>
                <a:lnTo>
                  <a:pt x="3648" y="144"/>
                </a:lnTo>
                <a:lnTo>
                  <a:pt x="3636" y="138"/>
                </a:lnTo>
                <a:lnTo>
                  <a:pt x="3618" y="138"/>
                </a:lnTo>
                <a:lnTo>
                  <a:pt x="3606" y="144"/>
                </a:lnTo>
                <a:lnTo>
                  <a:pt x="3600" y="150"/>
                </a:lnTo>
                <a:lnTo>
                  <a:pt x="3588" y="156"/>
                </a:lnTo>
                <a:lnTo>
                  <a:pt x="3588" y="150"/>
                </a:lnTo>
                <a:lnTo>
                  <a:pt x="3582" y="144"/>
                </a:lnTo>
                <a:lnTo>
                  <a:pt x="3576" y="132"/>
                </a:lnTo>
                <a:lnTo>
                  <a:pt x="3570" y="126"/>
                </a:lnTo>
                <a:lnTo>
                  <a:pt x="3546" y="114"/>
                </a:lnTo>
                <a:lnTo>
                  <a:pt x="3522" y="126"/>
                </a:lnTo>
                <a:lnTo>
                  <a:pt x="3504" y="162"/>
                </a:lnTo>
                <a:lnTo>
                  <a:pt x="3498" y="192"/>
                </a:lnTo>
                <a:lnTo>
                  <a:pt x="3492" y="210"/>
                </a:lnTo>
                <a:lnTo>
                  <a:pt x="3516" y="222"/>
                </a:lnTo>
                <a:lnTo>
                  <a:pt x="3534" y="216"/>
                </a:lnTo>
                <a:lnTo>
                  <a:pt x="3546" y="216"/>
                </a:lnTo>
                <a:lnTo>
                  <a:pt x="3582" y="198"/>
                </a:lnTo>
                <a:close/>
                <a:moveTo>
                  <a:pt x="5622" y="420"/>
                </a:moveTo>
                <a:lnTo>
                  <a:pt x="5640" y="390"/>
                </a:lnTo>
                <a:lnTo>
                  <a:pt x="5754" y="390"/>
                </a:lnTo>
                <a:lnTo>
                  <a:pt x="5688" y="360"/>
                </a:lnTo>
                <a:lnTo>
                  <a:pt x="5700" y="336"/>
                </a:lnTo>
                <a:lnTo>
                  <a:pt x="5610" y="318"/>
                </a:lnTo>
                <a:lnTo>
                  <a:pt x="5628" y="348"/>
                </a:lnTo>
                <a:lnTo>
                  <a:pt x="5616" y="342"/>
                </a:lnTo>
                <a:lnTo>
                  <a:pt x="5592" y="336"/>
                </a:lnTo>
                <a:lnTo>
                  <a:pt x="5556" y="330"/>
                </a:lnTo>
                <a:lnTo>
                  <a:pt x="5514" y="318"/>
                </a:lnTo>
                <a:lnTo>
                  <a:pt x="5454" y="318"/>
                </a:lnTo>
                <a:lnTo>
                  <a:pt x="5448" y="330"/>
                </a:lnTo>
                <a:lnTo>
                  <a:pt x="5460" y="354"/>
                </a:lnTo>
                <a:lnTo>
                  <a:pt x="5496" y="372"/>
                </a:lnTo>
                <a:lnTo>
                  <a:pt x="5538" y="390"/>
                </a:lnTo>
                <a:lnTo>
                  <a:pt x="5574" y="408"/>
                </a:lnTo>
                <a:lnTo>
                  <a:pt x="5610" y="414"/>
                </a:lnTo>
                <a:lnTo>
                  <a:pt x="5622" y="420"/>
                </a:lnTo>
                <a:close/>
                <a:moveTo>
                  <a:pt x="4320" y="432"/>
                </a:moveTo>
                <a:lnTo>
                  <a:pt x="4368" y="444"/>
                </a:lnTo>
                <a:lnTo>
                  <a:pt x="4380" y="444"/>
                </a:lnTo>
                <a:lnTo>
                  <a:pt x="4392" y="438"/>
                </a:lnTo>
                <a:lnTo>
                  <a:pt x="4398" y="438"/>
                </a:lnTo>
                <a:lnTo>
                  <a:pt x="4404" y="432"/>
                </a:lnTo>
                <a:lnTo>
                  <a:pt x="4404" y="426"/>
                </a:lnTo>
                <a:lnTo>
                  <a:pt x="4398" y="426"/>
                </a:lnTo>
                <a:lnTo>
                  <a:pt x="4362" y="414"/>
                </a:lnTo>
                <a:lnTo>
                  <a:pt x="4344" y="420"/>
                </a:lnTo>
                <a:lnTo>
                  <a:pt x="4332" y="420"/>
                </a:lnTo>
                <a:lnTo>
                  <a:pt x="4320" y="432"/>
                </a:lnTo>
                <a:close/>
                <a:moveTo>
                  <a:pt x="5424" y="354"/>
                </a:moveTo>
                <a:lnTo>
                  <a:pt x="5370" y="336"/>
                </a:lnTo>
                <a:lnTo>
                  <a:pt x="5394" y="366"/>
                </a:lnTo>
                <a:lnTo>
                  <a:pt x="5424" y="354"/>
                </a:lnTo>
                <a:close/>
                <a:moveTo>
                  <a:pt x="7986" y="666"/>
                </a:moveTo>
                <a:lnTo>
                  <a:pt x="8034" y="654"/>
                </a:lnTo>
                <a:lnTo>
                  <a:pt x="8088" y="654"/>
                </a:lnTo>
                <a:lnTo>
                  <a:pt x="8100" y="648"/>
                </a:lnTo>
                <a:lnTo>
                  <a:pt x="8106" y="642"/>
                </a:lnTo>
                <a:lnTo>
                  <a:pt x="8106" y="636"/>
                </a:lnTo>
                <a:lnTo>
                  <a:pt x="8100" y="630"/>
                </a:lnTo>
                <a:lnTo>
                  <a:pt x="8088" y="630"/>
                </a:lnTo>
                <a:lnTo>
                  <a:pt x="8052" y="618"/>
                </a:lnTo>
                <a:lnTo>
                  <a:pt x="8028" y="612"/>
                </a:lnTo>
                <a:lnTo>
                  <a:pt x="8010" y="606"/>
                </a:lnTo>
                <a:lnTo>
                  <a:pt x="7968" y="606"/>
                </a:lnTo>
                <a:lnTo>
                  <a:pt x="7944" y="618"/>
                </a:lnTo>
                <a:lnTo>
                  <a:pt x="7938" y="630"/>
                </a:lnTo>
                <a:lnTo>
                  <a:pt x="7938" y="654"/>
                </a:lnTo>
                <a:lnTo>
                  <a:pt x="7944" y="666"/>
                </a:lnTo>
                <a:lnTo>
                  <a:pt x="7950" y="666"/>
                </a:lnTo>
                <a:lnTo>
                  <a:pt x="7962" y="672"/>
                </a:lnTo>
                <a:lnTo>
                  <a:pt x="7968" y="672"/>
                </a:lnTo>
                <a:lnTo>
                  <a:pt x="7980" y="666"/>
                </a:lnTo>
                <a:lnTo>
                  <a:pt x="7986" y="666"/>
                </a:lnTo>
                <a:close/>
                <a:moveTo>
                  <a:pt x="162" y="1788"/>
                </a:moveTo>
                <a:lnTo>
                  <a:pt x="150" y="1788"/>
                </a:lnTo>
                <a:lnTo>
                  <a:pt x="138" y="1794"/>
                </a:lnTo>
                <a:lnTo>
                  <a:pt x="114" y="1794"/>
                </a:lnTo>
                <a:lnTo>
                  <a:pt x="108" y="1788"/>
                </a:lnTo>
                <a:lnTo>
                  <a:pt x="96" y="1788"/>
                </a:lnTo>
                <a:lnTo>
                  <a:pt x="96" y="1782"/>
                </a:lnTo>
                <a:lnTo>
                  <a:pt x="84" y="1782"/>
                </a:lnTo>
                <a:lnTo>
                  <a:pt x="84" y="1788"/>
                </a:lnTo>
                <a:lnTo>
                  <a:pt x="72" y="1800"/>
                </a:lnTo>
                <a:lnTo>
                  <a:pt x="12" y="1800"/>
                </a:lnTo>
                <a:lnTo>
                  <a:pt x="0" y="1812"/>
                </a:lnTo>
                <a:lnTo>
                  <a:pt x="0" y="1818"/>
                </a:lnTo>
                <a:lnTo>
                  <a:pt x="12" y="1830"/>
                </a:lnTo>
                <a:lnTo>
                  <a:pt x="6" y="1842"/>
                </a:lnTo>
                <a:lnTo>
                  <a:pt x="12" y="1848"/>
                </a:lnTo>
                <a:lnTo>
                  <a:pt x="18" y="1848"/>
                </a:lnTo>
                <a:lnTo>
                  <a:pt x="24" y="1842"/>
                </a:lnTo>
                <a:lnTo>
                  <a:pt x="48" y="1842"/>
                </a:lnTo>
                <a:lnTo>
                  <a:pt x="54" y="1848"/>
                </a:lnTo>
                <a:lnTo>
                  <a:pt x="66" y="1848"/>
                </a:lnTo>
                <a:lnTo>
                  <a:pt x="72" y="1854"/>
                </a:lnTo>
                <a:lnTo>
                  <a:pt x="162" y="1854"/>
                </a:lnTo>
                <a:lnTo>
                  <a:pt x="162" y="1848"/>
                </a:lnTo>
                <a:lnTo>
                  <a:pt x="168" y="1848"/>
                </a:lnTo>
                <a:lnTo>
                  <a:pt x="162" y="1830"/>
                </a:lnTo>
                <a:lnTo>
                  <a:pt x="174" y="1818"/>
                </a:lnTo>
                <a:lnTo>
                  <a:pt x="174" y="1800"/>
                </a:lnTo>
                <a:lnTo>
                  <a:pt x="168" y="1788"/>
                </a:lnTo>
                <a:lnTo>
                  <a:pt x="162" y="1788"/>
                </a:lnTo>
                <a:close/>
                <a:moveTo>
                  <a:pt x="1038" y="90"/>
                </a:moveTo>
                <a:lnTo>
                  <a:pt x="1062" y="72"/>
                </a:lnTo>
                <a:lnTo>
                  <a:pt x="1032" y="72"/>
                </a:lnTo>
                <a:lnTo>
                  <a:pt x="1032" y="84"/>
                </a:lnTo>
                <a:lnTo>
                  <a:pt x="1038" y="90"/>
                </a:lnTo>
                <a:close/>
                <a:moveTo>
                  <a:pt x="990" y="72"/>
                </a:moveTo>
                <a:lnTo>
                  <a:pt x="1074" y="54"/>
                </a:lnTo>
                <a:lnTo>
                  <a:pt x="1044" y="42"/>
                </a:lnTo>
                <a:lnTo>
                  <a:pt x="996" y="54"/>
                </a:lnTo>
                <a:lnTo>
                  <a:pt x="948" y="54"/>
                </a:lnTo>
                <a:lnTo>
                  <a:pt x="966" y="66"/>
                </a:lnTo>
                <a:lnTo>
                  <a:pt x="990" y="72"/>
                </a:lnTo>
                <a:close/>
                <a:moveTo>
                  <a:pt x="1122" y="90"/>
                </a:moveTo>
                <a:lnTo>
                  <a:pt x="1128" y="78"/>
                </a:lnTo>
                <a:lnTo>
                  <a:pt x="1152" y="78"/>
                </a:lnTo>
                <a:lnTo>
                  <a:pt x="1164" y="66"/>
                </a:lnTo>
                <a:lnTo>
                  <a:pt x="1218" y="66"/>
                </a:lnTo>
                <a:lnTo>
                  <a:pt x="1218" y="60"/>
                </a:lnTo>
                <a:lnTo>
                  <a:pt x="1206" y="54"/>
                </a:lnTo>
                <a:lnTo>
                  <a:pt x="1182" y="54"/>
                </a:lnTo>
                <a:lnTo>
                  <a:pt x="1182" y="48"/>
                </a:lnTo>
                <a:lnTo>
                  <a:pt x="1176" y="48"/>
                </a:lnTo>
                <a:lnTo>
                  <a:pt x="1164" y="42"/>
                </a:lnTo>
                <a:lnTo>
                  <a:pt x="1140" y="42"/>
                </a:lnTo>
                <a:lnTo>
                  <a:pt x="1134" y="48"/>
                </a:lnTo>
                <a:lnTo>
                  <a:pt x="1128" y="60"/>
                </a:lnTo>
                <a:lnTo>
                  <a:pt x="1128" y="66"/>
                </a:lnTo>
                <a:lnTo>
                  <a:pt x="1122" y="66"/>
                </a:lnTo>
                <a:lnTo>
                  <a:pt x="1116" y="72"/>
                </a:lnTo>
                <a:lnTo>
                  <a:pt x="1104" y="72"/>
                </a:lnTo>
                <a:lnTo>
                  <a:pt x="1086" y="78"/>
                </a:lnTo>
                <a:lnTo>
                  <a:pt x="1080" y="78"/>
                </a:lnTo>
                <a:lnTo>
                  <a:pt x="1074" y="84"/>
                </a:lnTo>
                <a:lnTo>
                  <a:pt x="1080" y="84"/>
                </a:lnTo>
                <a:lnTo>
                  <a:pt x="1092" y="90"/>
                </a:lnTo>
                <a:lnTo>
                  <a:pt x="1122" y="90"/>
                </a:lnTo>
                <a:close/>
                <a:moveTo>
                  <a:pt x="1176" y="78"/>
                </a:moveTo>
                <a:lnTo>
                  <a:pt x="1158" y="90"/>
                </a:lnTo>
                <a:lnTo>
                  <a:pt x="1176" y="102"/>
                </a:lnTo>
                <a:lnTo>
                  <a:pt x="1194" y="108"/>
                </a:lnTo>
                <a:lnTo>
                  <a:pt x="1248" y="102"/>
                </a:lnTo>
                <a:lnTo>
                  <a:pt x="1242" y="90"/>
                </a:lnTo>
                <a:lnTo>
                  <a:pt x="1212" y="90"/>
                </a:lnTo>
                <a:lnTo>
                  <a:pt x="1176" y="78"/>
                </a:lnTo>
                <a:close/>
                <a:moveTo>
                  <a:pt x="7812" y="2436"/>
                </a:moveTo>
                <a:lnTo>
                  <a:pt x="7782" y="2400"/>
                </a:lnTo>
                <a:lnTo>
                  <a:pt x="7776" y="2400"/>
                </a:lnTo>
                <a:lnTo>
                  <a:pt x="7770" y="2394"/>
                </a:lnTo>
                <a:lnTo>
                  <a:pt x="7752" y="2388"/>
                </a:lnTo>
                <a:lnTo>
                  <a:pt x="7728" y="2364"/>
                </a:lnTo>
                <a:lnTo>
                  <a:pt x="7722" y="2352"/>
                </a:lnTo>
                <a:lnTo>
                  <a:pt x="7704" y="2298"/>
                </a:lnTo>
                <a:lnTo>
                  <a:pt x="7698" y="2286"/>
                </a:lnTo>
                <a:lnTo>
                  <a:pt x="7698" y="2274"/>
                </a:lnTo>
                <a:lnTo>
                  <a:pt x="7674" y="2250"/>
                </a:lnTo>
                <a:lnTo>
                  <a:pt x="7680" y="2244"/>
                </a:lnTo>
                <a:lnTo>
                  <a:pt x="7698" y="2244"/>
                </a:lnTo>
                <a:lnTo>
                  <a:pt x="7770" y="2268"/>
                </a:lnTo>
                <a:lnTo>
                  <a:pt x="7800" y="2280"/>
                </a:lnTo>
                <a:lnTo>
                  <a:pt x="7812" y="2286"/>
                </a:lnTo>
                <a:lnTo>
                  <a:pt x="7740" y="2232"/>
                </a:lnTo>
                <a:lnTo>
                  <a:pt x="7734" y="2226"/>
                </a:lnTo>
                <a:lnTo>
                  <a:pt x="7722" y="2202"/>
                </a:lnTo>
                <a:lnTo>
                  <a:pt x="7710" y="2196"/>
                </a:lnTo>
                <a:lnTo>
                  <a:pt x="7704" y="2184"/>
                </a:lnTo>
                <a:lnTo>
                  <a:pt x="7698" y="2178"/>
                </a:lnTo>
                <a:lnTo>
                  <a:pt x="7674" y="2166"/>
                </a:lnTo>
                <a:lnTo>
                  <a:pt x="7668" y="2160"/>
                </a:lnTo>
                <a:lnTo>
                  <a:pt x="7656" y="2154"/>
                </a:lnTo>
                <a:lnTo>
                  <a:pt x="7578" y="2070"/>
                </a:lnTo>
                <a:lnTo>
                  <a:pt x="7554" y="2070"/>
                </a:lnTo>
                <a:lnTo>
                  <a:pt x="7542" y="2040"/>
                </a:lnTo>
                <a:lnTo>
                  <a:pt x="7524" y="2040"/>
                </a:lnTo>
                <a:lnTo>
                  <a:pt x="7512" y="2028"/>
                </a:lnTo>
                <a:lnTo>
                  <a:pt x="7500" y="2004"/>
                </a:lnTo>
                <a:lnTo>
                  <a:pt x="7500" y="1980"/>
                </a:lnTo>
                <a:lnTo>
                  <a:pt x="7470" y="1944"/>
                </a:lnTo>
                <a:lnTo>
                  <a:pt x="7446" y="1950"/>
                </a:lnTo>
                <a:lnTo>
                  <a:pt x="7434" y="1920"/>
                </a:lnTo>
                <a:lnTo>
                  <a:pt x="7392" y="1890"/>
                </a:lnTo>
                <a:lnTo>
                  <a:pt x="7380" y="1866"/>
                </a:lnTo>
                <a:lnTo>
                  <a:pt x="7368" y="1860"/>
                </a:lnTo>
                <a:lnTo>
                  <a:pt x="7362" y="1854"/>
                </a:lnTo>
                <a:lnTo>
                  <a:pt x="7344" y="1854"/>
                </a:lnTo>
                <a:lnTo>
                  <a:pt x="7344" y="1860"/>
                </a:lnTo>
                <a:lnTo>
                  <a:pt x="7392" y="1908"/>
                </a:lnTo>
                <a:lnTo>
                  <a:pt x="7392" y="1914"/>
                </a:lnTo>
                <a:lnTo>
                  <a:pt x="7386" y="1914"/>
                </a:lnTo>
                <a:lnTo>
                  <a:pt x="7380" y="1908"/>
                </a:lnTo>
                <a:lnTo>
                  <a:pt x="7368" y="1908"/>
                </a:lnTo>
                <a:lnTo>
                  <a:pt x="7362" y="1914"/>
                </a:lnTo>
                <a:lnTo>
                  <a:pt x="7362" y="1926"/>
                </a:lnTo>
                <a:lnTo>
                  <a:pt x="7374" y="1950"/>
                </a:lnTo>
                <a:lnTo>
                  <a:pt x="7386" y="1962"/>
                </a:lnTo>
                <a:lnTo>
                  <a:pt x="7392" y="1974"/>
                </a:lnTo>
                <a:lnTo>
                  <a:pt x="7404" y="1980"/>
                </a:lnTo>
                <a:lnTo>
                  <a:pt x="7404" y="1992"/>
                </a:lnTo>
                <a:lnTo>
                  <a:pt x="7416" y="2016"/>
                </a:lnTo>
                <a:lnTo>
                  <a:pt x="7422" y="2022"/>
                </a:lnTo>
                <a:lnTo>
                  <a:pt x="7440" y="2034"/>
                </a:lnTo>
                <a:lnTo>
                  <a:pt x="7470" y="2052"/>
                </a:lnTo>
                <a:lnTo>
                  <a:pt x="7500" y="2076"/>
                </a:lnTo>
                <a:lnTo>
                  <a:pt x="7518" y="2100"/>
                </a:lnTo>
                <a:lnTo>
                  <a:pt x="7524" y="2112"/>
                </a:lnTo>
                <a:lnTo>
                  <a:pt x="7536" y="2130"/>
                </a:lnTo>
                <a:lnTo>
                  <a:pt x="7536" y="2142"/>
                </a:lnTo>
                <a:lnTo>
                  <a:pt x="7548" y="2154"/>
                </a:lnTo>
                <a:lnTo>
                  <a:pt x="7554" y="2166"/>
                </a:lnTo>
                <a:lnTo>
                  <a:pt x="7572" y="2184"/>
                </a:lnTo>
                <a:lnTo>
                  <a:pt x="7590" y="2208"/>
                </a:lnTo>
                <a:lnTo>
                  <a:pt x="7608" y="2238"/>
                </a:lnTo>
                <a:lnTo>
                  <a:pt x="7620" y="2262"/>
                </a:lnTo>
                <a:lnTo>
                  <a:pt x="7626" y="2268"/>
                </a:lnTo>
                <a:lnTo>
                  <a:pt x="7626" y="2280"/>
                </a:lnTo>
                <a:lnTo>
                  <a:pt x="7632" y="2292"/>
                </a:lnTo>
                <a:lnTo>
                  <a:pt x="7644" y="2304"/>
                </a:lnTo>
                <a:lnTo>
                  <a:pt x="7656" y="2304"/>
                </a:lnTo>
                <a:lnTo>
                  <a:pt x="7668" y="2310"/>
                </a:lnTo>
                <a:lnTo>
                  <a:pt x="7674" y="2322"/>
                </a:lnTo>
                <a:lnTo>
                  <a:pt x="7686" y="2334"/>
                </a:lnTo>
                <a:lnTo>
                  <a:pt x="7698" y="2358"/>
                </a:lnTo>
                <a:lnTo>
                  <a:pt x="7698" y="2376"/>
                </a:lnTo>
                <a:lnTo>
                  <a:pt x="7740" y="2412"/>
                </a:lnTo>
                <a:lnTo>
                  <a:pt x="7752" y="2466"/>
                </a:lnTo>
                <a:lnTo>
                  <a:pt x="7794" y="2508"/>
                </a:lnTo>
                <a:lnTo>
                  <a:pt x="7794" y="2502"/>
                </a:lnTo>
                <a:lnTo>
                  <a:pt x="7788" y="2496"/>
                </a:lnTo>
                <a:lnTo>
                  <a:pt x="7788" y="2484"/>
                </a:lnTo>
                <a:lnTo>
                  <a:pt x="7782" y="2472"/>
                </a:lnTo>
                <a:lnTo>
                  <a:pt x="7782" y="2460"/>
                </a:lnTo>
                <a:lnTo>
                  <a:pt x="7776" y="2448"/>
                </a:lnTo>
                <a:lnTo>
                  <a:pt x="7782" y="2442"/>
                </a:lnTo>
                <a:lnTo>
                  <a:pt x="7788" y="2442"/>
                </a:lnTo>
                <a:lnTo>
                  <a:pt x="7800" y="2454"/>
                </a:lnTo>
                <a:lnTo>
                  <a:pt x="7830" y="2454"/>
                </a:lnTo>
                <a:lnTo>
                  <a:pt x="7866" y="2496"/>
                </a:lnTo>
                <a:lnTo>
                  <a:pt x="7866" y="2472"/>
                </a:lnTo>
                <a:lnTo>
                  <a:pt x="7836" y="2430"/>
                </a:lnTo>
                <a:lnTo>
                  <a:pt x="7812" y="2436"/>
                </a:lnTo>
                <a:close/>
                <a:moveTo>
                  <a:pt x="1344" y="84"/>
                </a:moveTo>
                <a:lnTo>
                  <a:pt x="1350" y="72"/>
                </a:lnTo>
                <a:lnTo>
                  <a:pt x="1308" y="66"/>
                </a:lnTo>
                <a:lnTo>
                  <a:pt x="1284" y="78"/>
                </a:lnTo>
                <a:lnTo>
                  <a:pt x="1290" y="90"/>
                </a:lnTo>
                <a:lnTo>
                  <a:pt x="1344" y="84"/>
                </a:lnTo>
                <a:close/>
                <a:moveTo>
                  <a:pt x="9048" y="996"/>
                </a:moveTo>
                <a:lnTo>
                  <a:pt x="9036" y="984"/>
                </a:lnTo>
                <a:lnTo>
                  <a:pt x="9024" y="978"/>
                </a:lnTo>
                <a:lnTo>
                  <a:pt x="9006" y="972"/>
                </a:lnTo>
                <a:lnTo>
                  <a:pt x="8994" y="966"/>
                </a:lnTo>
                <a:lnTo>
                  <a:pt x="8982" y="966"/>
                </a:lnTo>
                <a:lnTo>
                  <a:pt x="8940" y="948"/>
                </a:lnTo>
                <a:lnTo>
                  <a:pt x="8898" y="948"/>
                </a:lnTo>
                <a:lnTo>
                  <a:pt x="8868" y="930"/>
                </a:lnTo>
                <a:lnTo>
                  <a:pt x="8778" y="924"/>
                </a:lnTo>
                <a:lnTo>
                  <a:pt x="8736" y="906"/>
                </a:lnTo>
                <a:lnTo>
                  <a:pt x="8700" y="906"/>
                </a:lnTo>
                <a:lnTo>
                  <a:pt x="8754" y="942"/>
                </a:lnTo>
                <a:lnTo>
                  <a:pt x="8808" y="966"/>
                </a:lnTo>
                <a:lnTo>
                  <a:pt x="8796" y="966"/>
                </a:lnTo>
                <a:lnTo>
                  <a:pt x="8784" y="972"/>
                </a:lnTo>
                <a:lnTo>
                  <a:pt x="8754" y="972"/>
                </a:lnTo>
                <a:lnTo>
                  <a:pt x="8730" y="960"/>
                </a:lnTo>
                <a:lnTo>
                  <a:pt x="8676" y="906"/>
                </a:lnTo>
                <a:lnTo>
                  <a:pt x="8580" y="870"/>
                </a:lnTo>
                <a:lnTo>
                  <a:pt x="8496" y="846"/>
                </a:lnTo>
                <a:lnTo>
                  <a:pt x="8442" y="834"/>
                </a:lnTo>
                <a:lnTo>
                  <a:pt x="8370" y="822"/>
                </a:lnTo>
                <a:lnTo>
                  <a:pt x="8280" y="804"/>
                </a:lnTo>
                <a:lnTo>
                  <a:pt x="8190" y="780"/>
                </a:lnTo>
                <a:lnTo>
                  <a:pt x="8112" y="762"/>
                </a:lnTo>
                <a:lnTo>
                  <a:pt x="8052" y="750"/>
                </a:lnTo>
                <a:lnTo>
                  <a:pt x="7998" y="738"/>
                </a:lnTo>
                <a:lnTo>
                  <a:pt x="7956" y="732"/>
                </a:lnTo>
                <a:lnTo>
                  <a:pt x="7758" y="732"/>
                </a:lnTo>
                <a:lnTo>
                  <a:pt x="7746" y="714"/>
                </a:lnTo>
                <a:lnTo>
                  <a:pt x="7698" y="720"/>
                </a:lnTo>
                <a:lnTo>
                  <a:pt x="7680" y="708"/>
                </a:lnTo>
                <a:lnTo>
                  <a:pt x="7626" y="708"/>
                </a:lnTo>
                <a:lnTo>
                  <a:pt x="7650" y="726"/>
                </a:lnTo>
                <a:lnTo>
                  <a:pt x="7644" y="744"/>
                </a:lnTo>
                <a:lnTo>
                  <a:pt x="7656" y="744"/>
                </a:lnTo>
                <a:lnTo>
                  <a:pt x="7680" y="756"/>
                </a:lnTo>
                <a:lnTo>
                  <a:pt x="7716" y="762"/>
                </a:lnTo>
                <a:lnTo>
                  <a:pt x="7740" y="774"/>
                </a:lnTo>
                <a:lnTo>
                  <a:pt x="7758" y="786"/>
                </a:lnTo>
                <a:lnTo>
                  <a:pt x="7752" y="798"/>
                </a:lnTo>
                <a:lnTo>
                  <a:pt x="7728" y="804"/>
                </a:lnTo>
                <a:lnTo>
                  <a:pt x="7698" y="804"/>
                </a:lnTo>
                <a:lnTo>
                  <a:pt x="7686" y="798"/>
                </a:lnTo>
                <a:lnTo>
                  <a:pt x="7680" y="792"/>
                </a:lnTo>
                <a:lnTo>
                  <a:pt x="7656" y="774"/>
                </a:lnTo>
                <a:lnTo>
                  <a:pt x="7584" y="774"/>
                </a:lnTo>
                <a:lnTo>
                  <a:pt x="7530" y="738"/>
                </a:lnTo>
                <a:lnTo>
                  <a:pt x="7524" y="738"/>
                </a:lnTo>
                <a:lnTo>
                  <a:pt x="7518" y="744"/>
                </a:lnTo>
                <a:lnTo>
                  <a:pt x="7506" y="744"/>
                </a:lnTo>
                <a:lnTo>
                  <a:pt x="7500" y="750"/>
                </a:lnTo>
                <a:lnTo>
                  <a:pt x="7446" y="750"/>
                </a:lnTo>
                <a:lnTo>
                  <a:pt x="7440" y="738"/>
                </a:lnTo>
                <a:lnTo>
                  <a:pt x="7344" y="744"/>
                </a:lnTo>
                <a:lnTo>
                  <a:pt x="7320" y="726"/>
                </a:lnTo>
                <a:lnTo>
                  <a:pt x="7314" y="732"/>
                </a:lnTo>
                <a:lnTo>
                  <a:pt x="7212" y="732"/>
                </a:lnTo>
                <a:lnTo>
                  <a:pt x="7206" y="738"/>
                </a:lnTo>
                <a:lnTo>
                  <a:pt x="7212" y="744"/>
                </a:lnTo>
                <a:lnTo>
                  <a:pt x="7218" y="756"/>
                </a:lnTo>
                <a:lnTo>
                  <a:pt x="7254" y="792"/>
                </a:lnTo>
                <a:lnTo>
                  <a:pt x="7248" y="792"/>
                </a:lnTo>
                <a:lnTo>
                  <a:pt x="7242" y="786"/>
                </a:lnTo>
                <a:lnTo>
                  <a:pt x="7230" y="780"/>
                </a:lnTo>
                <a:lnTo>
                  <a:pt x="7218" y="768"/>
                </a:lnTo>
                <a:lnTo>
                  <a:pt x="7206" y="762"/>
                </a:lnTo>
                <a:lnTo>
                  <a:pt x="7194" y="750"/>
                </a:lnTo>
                <a:lnTo>
                  <a:pt x="7176" y="744"/>
                </a:lnTo>
                <a:lnTo>
                  <a:pt x="7104" y="732"/>
                </a:lnTo>
                <a:lnTo>
                  <a:pt x="7086" y="732"/>
                </a:lnTo>
                <a:lnTo>
                  <a:pt x="7086" y="726"/>
                </a:lnTo>
                <a:lnTo>
                  <a:pt x="7056" y="696"/>
                </a:lnTo>
                <a:lnTo>
                  <a:pt x="7032" y="684"/>
                </a:lnTo>
                <a:lnTo>
                  <a:pt x="6990" y="666"/>
                </a:lnTo>
                <a:lnTo>
                  <a:pt x="6948" y="660"/>
                </a:lnTo>
                <a:lnTo>
                  <a:pt x="6912" y="654"/>
                </a:lnTo>
                <a:lnTo>
                  <a:pt x="6882" y="654"/>
                </a:lnTo>
                <a:lnTo>
                  <a:pt x="6864" y="648"/>
                </a:lnTo>
                <a:lnTo>
                  <a:pt x="6834" y="648"/>
                </a:lnTo>
                <a:lnTo>
                  <a:pt x="6786" y="636"/>
                </a:lnTo>
                <a:lnTo>
                  <a:pt x="6774" y="642"/>
                </a:lnTo>
                <a:lnTo>
                  <a:pt x="6714" y="642"/>
                </a:lnTo>
                <a:lnTo>
                  <a:pt x="6696" y="660"/>
                </a:lnTo>
                <a:lnTo>
                  <a:pt x="6684" y="666"/>
                </a:lnTo>
                <a:lnTo>
                  <a:pt x="6648" y="666"/>
                </a:lnTo>
                <a:lnTo>
                  <a:pt x="6630" y="660"/>
                </a:lnTo>
                <a:lnTo>
                  <a:pt x="6594" y="660"/>
                </a:lnTo>
                <a:lnTo>
                  <a:pt x="6582" y="654"/>
                </a:lnTo>
                <a:lnTo>
                  <a:pt x="6576" y="648"/>
                </a:lnTo>
                <a:lnTo>
                  <a:pt x="6552" y="636"/>
                </a:lnTo>
                <a:lnTo>
                  <a:pt x="6534" y="630"/>
                </a:lnTo>
                <a:lnTo>
                  <a:pt x="6522" y="624"/>
                </a:lnTo>
                <a:lnTo>
                  <a:pt x="6498" y="624"/>
                </a:lnTo>
                <a:lnTo>
                  <a:pt x="6486" y="630"/>
                </a:lnTo>
                <a:lnTo>
                  <a:pt x="6474" y="612"/>
                </a:lnTo>
                <a:lnTo>
                  <a:pt x="6438" y="612"/>
                </a:lnTo>
                <a:lnTo>
                  <a:pt x="6372" y="606"/>
                </a:lnTo>
                <a:lnTo>
                  <a:pt x="6408" y="594"/>
                </a:lnTo>
                <a:lnTo>
                  <a:pt x="6372" y="570"/>
                </a:lnTo>
                <a:lnTo>
                  <a:pt x="6360" y="570"/>
                </a:lnTo>
                <a:lnTo>
                  <a:pt x="6324" y="564"/>
                </a:lnTo>
                <a:lnTo>
                  <a:pt x="6282" y="558"/>
                </a:lnTo>
                <a:lnTo>
                  <a:pt x="6246" y="558"/>
                </a:lnTo>
                <a:lnTo>
                  <a:pt x="6228" y="564"/>
                </a:lnTo>
                <a:lnTo>
                  <a:pt x="6228" y="594"/>
                </a:lnTo>
                <a:lnTo>
                  <a:pt x="6222" y="600"/>
                </a:lnTo>
                <a:lnTo>
                  <a:pt x="6192" y="600"/>
                </a:lnTo>
                <a:lnTo>
                  <a:pt x="6180" y="594"/>
                </a:lnTo>
                <a:lnTo>
                  <a:pt x="6168" y="594"/>
                </a:lnTo>
                <a:lnTo>
                  <a:pt x="6186" y="582"/>
                </a:lnTo>
                <a:lnTo>
                  <a:pt x="6168" y="570"/>
                </a:lnTo>
                <a:lnTo>
                  <a:pt x="6096" y="570"/>
                </a:lnTo>
                <a:lnTo>
                  <a:pt x="6114" y="558"/>
                </a:lnTo>
                <a:lnTo>
                  <a:pt x="6156" y="558"/>
                </a:lnTo>
                <a:lnTo>
                  <a:pt x="6216" y="588"/>
                </a:lnTo>
                <a:lnTo>
                  <a:pt x="6216" y="564"/>
                </a:lnTo>
                <a:lnTo>
                  <a:pt x="6162" y="540"/>
                </a:lnTo>
                <a:lnTo>
                  <a:pt x="6048" y="546"/>
                </a:lnTo>
                <a:lnTo>
                  <a:pt x="6048" y="534"/>
                </a:lnTo>
                <a:lnTo>
                  <a:pt x="5928" y="540"/>
                </a:lnTo>
                <a:lnTo>
                  <a:pt x="5880" y="522"/>
                </a:lnTo>
                <a:lnTo>
                  <a:pt x="5862" y="522"/>
                </a:lnTo>
                <a:lnTo>
                  <a:pt x="5898" y="546"/>
                </a:lnTo>
                <a:lnTo>
                  <a:pt x="5850" y="546"/>
                </a:lnTo>
                <a:lnTo>
                  <a:pt x="5838" y="552"/>
                </a:lnTo>
                <a:lnTo>
                  <a:pt x="5832" y="552"/>
                </a:lnTo>
                <a:lnTo>
                  <a:pt x="5832" y="558"/>
                </a:lnTo>
                <a:lnTo>
                  <a:pt x="5844" y="564"/>
                </a:lnTo>
                <a:lnTo>
                  <a:pt x="5850" y="570"/>
                </a:lnTo>
                <a:lnTo>
                  <a:pt x="5862" y="576"/>
                </a:lnTo>
                <a:lnTo>
                  <a:pt x="5892" y="576"/>
                </a:lnTo>
                <a:lnTo>
                  <a:pt x="5892" y="582"/>
                </a:lnTo>
                <a:lnTo>
                  <a:pt x="5952" y="618"/>
                </a:lnTo>
                <a:lnTo>
                  <a:pt x="5904" y="618"/>
                </a:lnTo>
                <a:lnTo>
                  <a:pt x="5898" y="612"/>
                </a:lnTo>
                <a:lnTo>
                  <a:pt x="5886" y="606"/>
                </a:lnTo>
                <a:lnTo>
                  <a:pt x="5874" y="606"/>
                </a:lnTo>
                <a:lnTo>
                  <a:pt x="5862" y="600"/>
                </a:lnTo>
                <a:lnTo>
                  <a:pt x="5844" y="618"/>
                </a:lnTo>
                <a:lnTo>
                  <a:pt x="5868" y="636"/>
                </a:lnTo>
                <a:lnTo>
                  <a:pt x="5814" y="630"/>
                </a:lnTo>
                <a:lnTo>
                  <a:pt x="5808" y="630"/>
                </a:lnTo>
                <a:lnTo>
                  <a:pt x="5802" y="624"/>
                </a:lnTo>
                <a:lnTo>
                  <a:pt x="5784" y="618"/>
                </a:lnTo>
                <a:lnTo>
                  <a:pt x="5766" y="618"/>
                </a:lnTo>
                <a:lnTo>
                  <a:pt x="5754" y="612"/>
                </a:lnTo>
                <a:lnTo>
                  <a:pt x="5736" y="606"/>
                </a:lnTo>
                <a:lnTo>
                  <a:pt x="5724" y="606"/>
                </a:lnTo>
                <a:lnTo>
                  <a:pt x="5712" y="612"/>
                </a:lnTo>
                <a:lnTo>
                  <a:pt x="5700" y="612"/>
                </a:lnTo>
                <a:lnTo>
                  <a:pt x="5688" y="618"/>
                </a:lnTo>
                <a:lnTo>
                  <a:pt x="5682" y="624"/>
                </a:lnTo>
                <a:lnTo>
                  <a:pt x="5676" y="624"/>
                </a:lnTo>
                <a:lnTo>
                  <a:pt x="5610" y="618"/>
                </a:lnTo>
                <a:lnTo>
                  <a:pt x="5604" y="618"/>
                </a:lnTo>
                <a:lnTo>
                  <a:pt x="5598" y="612"/>
                </a:lnTo>
                <a:lnTo>
                  <a:pt x="5562" y="594"/>
                </a:lnTo>
                <a:lnTo>
                  <a:pt x="5556" y="594"/>
                </a:lnTo>
                <a:lnTo>
                  <a:pt x="5550" y="588"/>
                </a:lnTo>
                <a:lnTo>
                  <a:pt x="5538" y="588"/>
                </a:lnTo>
                <a:lnTo>
                  <a:pt x="5538" y="606"/>
                </a:lnTo>
                <a:lnTo>
                  <a:pt x="5544" y="612"/>
                </a:lnTo>
                <a:lnTo>
                  <a:pt x="5550" y="624"/>
                </a:lnTo>
                <a:lnTo>
                  <a:pt x="5556" y="630"/>
                </a:lnTo>
                <a:lnTo>
                  <a:pt x="5562" y="642"/>
                </a:lnTo>
                <a:lnTo>
                  <a:pt x="5562" y="660"/>
                </a:lnTo>
                <a:lnTo>
                  <a:pt x="5556" y="666"/>
                </a:lnTo>
                <a:lnTo>
                  <a:pt x="5532" y="660"/>
                </a:lnTo>
                <a:lnTo>
                  <a:pt x="5424" y="624"/>
                </a:lnTo>
                <a:lnTo>
                  <a:pt x="5412" y="618"/>
                </a:lnTo>
                <a:lnTo>
                  <a:pt x="5406" y="618"/>
                </a:lnTo>
                <a:lnTo>
                  <a:pt x="5400" y="612"/>
                </a:lnTo>
                <a:lnTo>
                  <a:pt x="5394" y="600"/>
                </a:lnTo>
                <a:lnTo>
                  <a:pt x="5382" y="594"/>
                </a:lnTo>
                <a:lnTo>
                  <a:pt x="5376" y="588"/>
                </a:lnTo>
                <a:lnTo>
                  <a:pt x="5376" y="606"/>
                </a:lnTo>
                <a:lnTo>
                  <a:pt x="5322" y="588"/>
                </a:lnTo>
                <a:lnTo>
                  <a:pt x="5292" y="570"/>
                </a:lnTo>
                <a:lnTo>
                  <a:pt x="5298" y="570"/>
                </a:lnTo>
                <a:lnTo>
                  <a:pt x="5304" y="576"/>
                </a:lnTo>
                <a:lnTo>
                  <a:pt x="5328" y="576"/>
                </a:lnTo>
                <a:lnTo>
                  <a:pt x="5340" y="582"/>
                </a:lnTo>
                <a:lnTo>
                  <a:pt x="5352" y="582"/>
                </a:lnTo>
                <a:lnTo>
                  <a:pt x="5358" y="576"/>
                </a:lnTo>
                <a:lnTo>
                  <a:pt x="5358" y="570"/>
                </a:lnTo>
                <a:lnTo>
                  <a:pt x="5346" y="564"/>
                </a:lnTo>
                <a:lnTo>
                  <a:pt x="5334" y="552"/>
                </a:lnTo>
                <a:lnTo>
                  <a:pt x="5292" y="552"/>
                </a:lnTo>
                <a:lnTo>
                  <a:pt x="5304" y="540"/>
                </a:lnTo>
                <a:lnTo>
                  <a:pt x="5298" y="534"/>
                </a:lnTo>
                <a:lnTo>
                  <a:pt x="5286" y="528"/>
                </a:lnTo>
                <a:lnTo>
                  <a:pt x="5256" y="528"/>
                </a:lnTo>
                <a:lnTo>
                  <a:pt x="5268" y="510"/>
                </a:lnTo>
                <a:lnTo>
                  <a:pt x="5262" y="510"/>
                </a:lnTo>
                <a:lnTo>
                  <a:pt x="5256" y="504"/>
                </a:lnTo>
                <a:lnTo>
                  <a:pt x="5232" y="504"/>
                </a:lnTo>
                <a:lnTo>
                  <a:pt x="5220" y="498"/>
                </a:lnTo>
                <a:lnTo>
                  <a:pt x="5208" y="498"/>
                </a:lnTo>
                <a:lnTo>
                  <a:pt x="5202" y="492"/>
                </a:lnTo>
                <a:lnTo>
                  <a:pt x="5190" y="492"/>
                </a:lnTo>
                <a:lnTo>
                  <a:pt x="5184" y="486"/>
                </a:lnTo>
                <a:lnTo>
                  <a:pt x="5142" y="486"/>
                </a:lnTo>
                <a:lnTo>
                  <a:pt x="5130" y="492"/>
                </a:lnTo>
                <a:lnTo>
                  <a:pt x="5094" y="492"/>
                </a:lnTo>
                <a:lnTo>
                  <a:pt x="5076" y="486"/>
                </a:lnTo>
                <a:lnTo>
                  <a:pt x="5070" y="480"/>
                </a:lnTo>
                <a:lnTo>
                  <a:pt x="5064" y="480"/>
                </a:lnTo>
                <a:lnTo>
                  <a:pt x="5040" y="486"/>
                </a:lnTo>
                <a:lnTo>
                  <a:pt x="5040" y="474"/>
                </a:lnTo>
                <a:lnTo>
                  <a:pt x="4992" y="468"/>
                </a:lnTo>
                <a:lnTo>
                  <a:pt x="4980" y="456"/>
                </a:lnTo>
                <a:lnTo>
                  <a:pt x="4974" y="474"/>
                </a:lnTo>
                <a:lnTo>
                  <a:pt x="4956" y="480"/>
                </a:lnTo>
                <a:lnTo>
                  <a:pt x="4986" y="498"/>
                </a:lnTo>
                <a:lnTo>
                  <a:pt x="5010" y="528"/>
                </a:lnTo>
                <a:lnTo>
                  <a:pt x="4962" y="522"/>
                </a:lnTo>
                <a:lnTo>
                  <a:pt x="4956" y="516"/>
                </a:lnTo>
                <a:lnTo>
                  <a:pt x="4890" y="522"/>
                </a:lnTo>
                <a:lnTo>
                  <a:pt x="4872" y="528"/>
                </a:lnTo>
                <a:lnTo>
                  <a:pt x="4872" y="516"/>
                </a:lnTo>
                <a:lnTo>
                  <a:pt x="4824" y="522"/>
                </a:lnTo>
                <a:lnTo>
                  <a:pt x="4818" y="510"/>
                </a:lnTo>
                <a:lnTo>
                  <a:pt x="4764" y="510"/>
                </a:lnTo>
                <a:lnTo>
                  <a:pt x="4728" y="504"/>
                </a:lnTo>
                <a:lnTo>
                  <a:pt x="4746" y="480"/>
                </a:lnTo>
                <a:lnTo>
                  <a:pt x="4620" y="480"/>
                </a:lnTo>
                <a:lnTo>
                  <a:pt x="4608" y="468"/>
                </a:lnTo>
                <a:lnTo>
                  <a:pt x="4602" y="474"/>
                </a:lnTo>
                <a:lnTo>
                  <a:pt x="4590" y="468"/>
                </a:lnTo>
                <a:lnTo>
                  <a:pt x="4542" y="474"/>
                </a:lnTo>
                <a:lnTo>
                  <a:pt x="4548" y="486"/>
                </a:lnTo>
                <a:lnTo>
                  <a:pt x="4488" y="480"/>
                </a:lnTo>
                <a:lnTo>
                  <a:pt x="4476" y="486"/>
                </a:lnTo>
                <a:lnTo>
                  <a:pt x="4506" y="498"/>
                </a:lnTo>
                <a:lnTo>
                  <a:pt x="4464" y="492"/>
                </a:lnTo>
                <a:lnTo>
                  <a:pt x="4464" y="474"/>
                </a:lnTo>
                <a:lnTo>
                  <a:pt x="4434" y="456"/>
                </a:lnTo>
                <a:lnTo>
                  <a:pt x="4416" y="456"/>
                </a:lnTo>
                <a:lnTo>
                  <a:pt x="4428" y="474"/>
                </a:lnTo>
                <a:lnTo>
                  <a:pt x="4374" y="474"/>
                </a:lnTo>
                <a:lnTo>
                  <a:pt x="4368" y="468"/>
                </a:lnTo>
                <a:lnTo>
                  <a:pt x="4356" y="468"/>
                </a:lnTo>
                <a:lnTo>
                  <a:pt x="4350" y="456"/>
                </a:lnTo>
                <a:lnTo>
                  <a:pt x="4320" y="456"/>
                </a:lnTo>
                <a:lnTo>
                  <a:pt x="4296" y="444"/>
                </a:lnTo>
                <a:lnTo>
                  <a:pt x="4266" y="468"/>
                </a:lnTo>
                <a:lnTo>
                  <a:pt x="4320" y="474"/>
                </a:lnTo>
                <a:lnTo>
                  <a:pt x="4332" y="474"/>
                </a:lnTo>
                <a:lnTo>
                  <a:pt x="4326" y="480"/>
                </a:lnTo>
                <a:lnTo>
                  <a:pt x="4314" y="486"/>
                </a:lnTo>
                <a:lnTo>
                  <a:pt x="4308" y="492"/>
                </a:lnTo>
                <a:lnTo>
                  <a:pt x="4272" y="492"/>
                </a:lnTo>
                <a:lnTo>
                  <a:pt x="4266" y="498"/>
                </a:lnTo>
                <a:lnTo>
                  <a:pt x="4254" y="504"/>
                </a:lnTo>
                <a:lnTo>
                  <a:pt x="4182" y="504"/>
                </a:lnTo>
                <a:lnTo>
                  <a:pt x="4146" y="510"/>
                </a:lnTo>
                <a:lnTo>
                  <a:pt x="4134" y="534"/>
                </a:lnTo>
                <a:lnTo>
                  <a:pt x="4110" y="528"/>
                </a:lnTo>
                <a:lnTo>
                  <a:pt x="4110" y="516"/>
                </a:lnTo>
                <a:lnTo>
                  <a:pt x="4116" y="504"/>
                </a:lnTo>
                <a:lnTo>
                  <a:pt x="4122" y="498"/>
                </a:lnTo>
                <a:lnTo>
                  <a:pt x="4134" y="492"/>
                </a:lnTo>
                <a:lnTo>
                  <a:pt x="4152" y="492"/>
                </a:lnTo>
                <a:lnTo>
                  <a:pt x="4164" y="480"/>
                </a:lnTo>
                <a:lnTo>
                  <a:pt x="4206" y="474"/>
                </a:lnTo>
                <a:lnTo>
                  <a:pt x="4248" y="438"/>
                </a:lnTo>
                <a:lnTo>
                  <a:pt x="4248" y="426"/>
                </a:lnTo>
                <a:lnTo>
                  <a:pt x="4254" y="420"/>
                </a:lnTo>
                <a:lnTo>
                  <a:pt x="4266" y="414"/>
                </a:lnTo>
                <a:lnTo>
                  <a:pt x="4278" y="414"/>
                </a:lnTo>
                <a:lnTo>
                  <a:pt x="4290" y="408"/>
                </a:lnTo>
                <a:lnTo>
                  <a:pt x="4302" y="408"/>
                </a:lnTo>
                <a:lnTo>
                  <a:pt x="4320" y="402"/>
                </a:lnTo>
                <a:lnTo>
                  <a:pt x="4332" y="402"/>
                </a:lnTo>
                <a:lnTo>
                  <a:pt x="4344" y="396"/>
                </a:lnTo>
                <a:lnTo>
                  <a:pt x="4350" y="390"/>
                </a:lnTo>
                <a:lnTo>
                  <a:pt x="4356" y="378"/>
                </a:lnTo>
                <a:lnTo>
                  <a:pt x="4350" y="366"/>
                </a:lnTo>
                <a:lnTo>
                  <a:pt x="4344" y="360"/>
                </a:lnTo>
                <a:lnTo>
                  <a:pt x="4332" y="354"/>
                </a:lnTo>
                <a:lnTo>
                  <a:pt x="4326" y="348"/>
                </a:lnTo>
                <a:lnTo>
                  <a:pt x="4290" y="348"/>
                </a:lnTo>
                <a:lnTo>
                  <a:pt x="4320" y="336"/>
                </a:lnTo>
                <a:lnTo>
                  <a:pt x="4314" y="330"/>
                </a:lnTo>
                <a:lnTo>
                  <a:pt x="4302" y="324"/>
                </a:lnTo>
                <a:lnTo>
                  <a:pt x="4290" y="312"/>
                </a:lnTo>
                <a:lnTo>
                  <a:pt x="4284" y="312"/>
                </a:lnTo>
                <a:lnTo>
                  <a:pt x="4278" y="318"/>
                </a:lnTo>
                <a:lnTo>
                  <a:pt x="4254" y="318"/>
                </a:lnTo>
                <a:lnTo>
                  <a:pt x="4248" y="312"/>
                </a:lnTo>
                <a:lnTo>
                  <a:pt x="4242" y="300"/>
                </a:lnTo>
                <a:lnTo>
                  <a:pt x="4236" y="294"/>
                </a:lnTo>
                <a:lnTo>
                  <a:pt x="4194" y="294"/>
                </a:lnTo>
                <a:lnTo>
                  <a:pt x="4188" y="300"/>
                </a:lnTo>
                <a:lnTo>
                  <a:pt x="4182" y="300"/>
                </a:lnTo>
                <a:lnTo>
                  <a:pt x="4128" y="288"/>
                </a:lnTo>
                <a:lnTo>
                  <a:pt x="3990" y="282"/>
                </a:lnTo>
                <a:lnTo>
                  <a:pt x="3990" y="300"/>
                </a:lnTo>
                <a:lnTo>
                  <a:pt x="3924" y="300"/>
                </a:lnTo>
                <a:lnTo>
                  <a:pt x="3942" y="282"/>
                </a:lnTo>
                <a:lnTo>
                  <a:pt x="3942" y="276"/>
                </a:lnTo>
                <a:lnTo>
                  <a:pt x="3936" y="270"/>
                </a:lnTo>
                <a:lnTo>
                  <a:pt x="3912" y="264"/>
                </a:lnTo>
                <a:lnTo>
                  <a:pt x="3882" y="264"/>
                </a:lnTo>
                <a:lnTo>
                  <a:pt x="3852" y="270"/>
                </a:lnTo>
                <a:lnTo>
                  <a:pt x="3840" y="270"/>
                </a:lnTo>
                <a:lnTo>
                  <a:pt x="3780" y="264"/>
                </a:lnTo>
                <a:lnTo>
                  <a:pt x="3792" y="264"/>
                </a:lnTo>
                <a:lnTo>
                  <a:pt x="3810" y="258"/>
                </a:lnTo>
                <a:lnTo>
                  <a:pt x="3822" y="258"/>
                </a:lnTo>
                <a:lnTo>
                  <a:pt x="3834" y="252"/>
                </a:lnTo>
                <a:lnTo>
                  <a:pt x="3840" y="252"/>
                </a:lnTo>
                <a:lnTo>
                  <a:pt x="3840" y="246"/>
                </a:lnTo>
                <a:lnTo>
                  <a:pt x="3834" y="240"/>
                </a:lnTo>
                <a:lnTo>
                  <a:pt x="3822" y="240"/>
                </a:lnTo>
                <a:lnTo>
                  <a:pt x="3804" y="234"/>
                </a:lnTo>
                <a:lnTo>
                  <a:pt x="3762" y="234"/>
                </a:lnTo>
                <a:lnTo>
                  <a:pt x="3720" y="228"/>
                </a:lnTo>
                <a:lnTo>
                  <a:pt x="3714" y="240"/>
                </a:lnTo>
                <a:lnTo>
                  <a:pt x="3684" y="240"/>
                </a:lnTo>
                <a:lnTo>
                  <a:pt x="3672" y="246"/>
                </a:lnTo>
                <a:lnTo>
                  <a:pt x="3660" y="246"/>
                </a:lnTo>
                <a:lnTo>
                  <a:pt x="3648" y="252"/>
                </a:lnTo>
                <a:lnTo>
                  <a:pt x="3648" y="258"/>
                </a:lnTo>
                <a:lnTo>
                  <a:pt x="3654" y="270"/>
                </a:lnTo>
                <a:lnTo>
                  <a:pt x="3678" y="282"/>
                </a:lnTo>
                <a:lnTo>
                  <a:pt x="3696" y="294"/>
                </a:lnTo>
                <a:lnTo>
                  <a:pt x="3708" y="294"/>
                </a:lnTo>
                <a:lnTo>
                  <a:pt x="3714" y="300"/>
                </a:lnTo>
                <a:lnTo>
                  <a:pt x="3720" y="300"/>
                </a:lnTo>
                <a:lnTo>
                  <a:pt x="3576" y="294"/>
                </a:lnTo>
                <a:lnTo>
                  <a:pt x="3630" y="312"/>
                </a:lnTo>
                <a:lnTo>
                  <a:pt x="3576" y="324"/>
                </a:lnTo>
                <a:lnTo>
                  <a:pt x="3564" y="330"/>
                </a:lnTo>
                <a:lnTo>
                  <a:pt x="3534" y="336"/>
                </a:lnTo>
                <a:lnTo>
                  <a:pt x="3498" y="342"/>
                </a:lnTo>
                <a:lnTo>
                  <a:pt x="3474" y="342"/>
                </a:lnTo>
                <a:lnTo>
                  <a:pt x="3468" y="336"/>
                </a:lnTo>
                <a:lnTo>
                  <a:pt x="3474" y="324"/>
                </a:lnTo>
                <a:lnTo>
                  <a:pt x="3486" y="312"/>
                </a:lnTo>
                <a:lnTo>
                  <a:pt x="3420" y="312"/>
                </a:lnTo>
                <a:lnTo>
                  <a:pt x="3408" y="318"/>
                </a:lnTo>
                <a:lnTo>
                  <a:pt x="3390" y="318"/>
                </a:lnTo>
                <a:lnTo>
                  <a:pt x="3378" y="324"/>
                </a:lnTo>
                <a:lnTo>
                  <a:pt x="3366" y="336"/>
                </a:lnTo>
                <a:lnTo>
                  <a:pt x="3348" y="336"/>
                </a:lnTo>
                <a:lnTo>
                  <a:pt x="3318" y="342"/>
                </a:lnTo>
                <a:lnTo>
                  <a:pt x="3276" y="342"/>
                </a:lnTo>
                <a:lnTo>
                  <a:pt x="3246" y="348"/>
                </a:lnTo>
                <a:lnTo>
                  <a:pt x="3234" y="354"/>
                </a:lnTo>
                <a:lnTo>
                  <a:pt x="3216" y="354"/>
                </a:lnTo>
                <a:lnTo>
                  <a:pt x="3204" y="360"/>
                </a:lnTo>
                <a:lnTo>
                  <a:pt x="3186" y="360"/>
                </a:lnTo>
                <a:lnTo>
                  <a:pt x="3180" y="366"/>
                </a:lnTo>
                <a:lnTo>
                  <a:pt x="3174" y="366"/>
                </a:lnTo>
                <a:lnTo>
                  <a:pt x="3132" y="396"/>
                </a:lnTo>
                <a:lnTo>
                  <a:pt x="3114" y="396"/>
                </a:lnTo>
                <a:lnTo>
                  <a:pt x="3108" y="402"/>
                </a:lnTo>
                <a:lnTo>
                  <a:pt x="3102" y="402"/>
                </a:lnTo>
                <a:lnTo>
                  <a:pt x="3096" y="408"/>
                </a:lnTo>
                <a:lnTo>
                  <a:pt x="3102" y="414"/>
                </a:lnTo>
                <a:lnTo>
                  <a:pt x="3120" y="426"/>
                </a:lnTo>
                <a:lnTo>
                  <a:pt x="3132" y="438"/>
                </a:lnTo>
                <a:lnTo>
                  <a:pt x="3150" y="444"/>
                </a:lnTo>
                <a:lnTo>
                  <a:pt x="3156" y="450"/>
                </a:lnTo>
                <a:lnTo>
                  <a:pt x="3162" y="450"/>
                </a:lnTo>
                <a:lnTo>
                  <a:pt x="3120" y="462"/>
                </a:lnTo>
                <a:lnTo>
                  <a:pt x="3096" y="474"/>
                </a:lnTo>
                <a:lnTo>
                  <a:pt x="2994" y="474"/>
                </a:lnTo>
                <a:lnTo>
                  <a:pt x="2988" y="480"/>
                </a:lnTo>
                <a:lnTo>
                  <a:pt x="2952" y="468"/>
                </a:lnTo>
                <a:lnTo>
                  <a:pt x="2934" y="474"/>
                </a:lnTo>
                <a:lnTo>
                  <a:pt x="2880" y="474"/>
                </a:lnTo>
                <a:lnTo>
                  <a:pt x="2874" y="480"/>
                </a:lnTo>
                <a:lnTo>
                  <a:pt x="2874" y="498"/>
                </a:lnTo>
                <a:lnTo>
                  <a:pt x="2880" y="510"/>
                </a:lnTo>
                <a:lnTo>
                  <a:pt x="2892" y="522"/>
                </a:lnTo>
                <a:lnTo>
                  <a:pt x="2898" y="522"/>
                </a:lnTo>
                <a:lnTo>
                  <a:pt x="2904" y="528"/>
                </a:lnTo>
                <a:lnTo>
                  <a:pt x="2910" y="540"/>
                </a:lnTo>
                <a:lnTo>
                  <a:pt x="2916" y="546"/>
                </a:lnTo>
                <a:lnTo>
                  <a:pt x="2922" y="546"/>
                </a:lnTo>
                <a:lnTo>
                  <a:pt x="2928" y="552"/>
                </a:lnTo>
                <a:lnTo>
                  <a:pt x="2940" y="552"/>
                </a:lnTo>
                <a:lnTo>
                  <a:pt x="2952" y="558"/>
                </a:lnTo>
                <a:lnTo>
                  <a:pt x="2964" y="558"/>
                </a:lnTo>
                <a:lnTo>
                  <a:pt x="2976" y="564"/>
                </a:lnTo>
                <a:lnTo>
                  <a:pt x="2994" y="564"/>
                </a:lnTo>
                <a:lnTo>
                  <a:pt x="3012" y="570"/>
                </a:lnTo>
                <a:lnTo>
                  <a:pt x="3024" y="570"/>
                </a:lnTo>
                <a:lnTo>
                  <a:pt x="3036" y="576"/>
                </a:lnTo>
                <a:lnTo>
                  <a:pt x="3042" y="576"/>
                </a:lnTo>
                <a:lnTo>
                  <a:pt x="3054" y="588"/>
                </a:lnTo>
                <a:lnTo>
                  <a:pt x="3054" y="594"/>
                </a:lnTo>
                <a:lnTo>
                  <a:pt x="3060" y="600"/>
                </a:lnTo>
                <a:lnTo>
                  <a:pt x="3030" y="600"/>
                </a:lnTo>
                <a:lnTo>
                  <a:pt x="3012" y="606"/>
                </a:lnTo>
                <a:lnTo>
                  <a:pt x="3000" y="606"/>
                </a:lnTo>
                <a:lnTo>
                  <a:pt x="2964" y="588"/>
                </a:lnTo>
                <a:lnTo>
                  <a:pt x="2928" y="576"/>
                </a:lnTo>
                <a:lnTo>
                  <a:pt x="2904" y="570"/>
                </a:lnTo>
                <a:lnTo>
                  <a:pt x="2886" y="564"/>
                </a:lnTo>
                <a:lnTo>
                  <a:pt x="2862" y="564"/>
                </a:lnTo>
                <a:lnTo>
                  <a:pt x="2844" y="558"/>
                </a:lnTo>
                <a:lnTo>
                  <a:pt x="2802" y="558"/>
                </a:lnTo>
                <a:lnTo>
                  <a:pt x="2796" y="564"/>
                </a:lnTo>
                <a:lnTo>
                  <a:pt x="2796" y="576"/>
                </a:lnTo>
                <a:lnTo>
                  <a:pt x="2802" y="582"/>
                </a:lnTo>
                <a:lnTo>
                  <a:pt x="2808" y="582"/>
                </a:lnTo>
                <a:lnTo>
                  <a:pt x="2820" y="594"/>
                </a:lnTo>
                <a:lnTo>
                  <a:pt x="2784" y="594"/>
                </a:lnTo>
                <a:lnTo>
                  <a:pt x="2772" y="582"/>
                </a:lnTo>
                <a:lnTo>
                  <a:pt x="2754" y="582"/>
                </a:lnTo>
                <a:lnTo>
                  <a:pt x="2748" y="576"/>
                </a:lnTo>
                <a:lnTo>
                  <a:pt x="2724" y="576"/>
                </a:lnTo>
                <a:lnTo>
                  <a:pt x="2724" y="582"/>
                </a:lnTo>
                <a:lnTo>
                  <a:pt x="2730" y="600"/>
                </a:lnTo>
                <a:lnTo>
                  <a:pt x="2736" y="612"/>
                </a:lnTo>
                <a:lnTo>
                  <a:pt x="2748" y="618"/>
                </a:lnTo>
                <a:lnTo>
                  <a:pt x="2766" y="624"/>
                </a:lnTo>
                <a:lnTo>
                  <a:pt x="2802" y="624"/>
                </a:lnTo>
                <a:lnTo>
                  <a:pt x="2820" y="630"/>
                </a:lnTo>
                <a:lnTo>
                  <a:pt x="2844" y="630"/>
                </a:lnTo>
                <a:lnTo>
                  <a:pt x="2856" y="636"/>
                </a:lnTo>
                <a:lnTo>
                  <a:pt x="2862" y="648"/>
                </a:lnTo>
                <a:lnTo>
                  <a:pt x="2874" y="654"/>
                </a:lnTo>
                <a:lnTo>
                  <a:pt x="2844" y="654"/>
                </a:lnTo>
                <a:lnTo>
                  <a:pt x="2838" y="648"/>
                </a:lnTo>
                <a:lnTo>
                  <a:pt x="2826" y="642"/>
                </a:lnTo>
                <a:lnTo>
                  <a:pt x="2772" y="642"/>
                </a:lnTo>
                <a:lnTo>
                  <a:pt x="2760" y="636"/>
                </a:lnTo>
                <a:lnTo>
                  <a:pt x="2730" y="636"/>
                </a:lnTo>
                <a:lnTo>
                  <a:pt x="2724" y="624"/>
                </a:lnTo>
                <a:lnTo>
                  <a:pt x="2700" y="624"/>
                </a:lnTo>
                <a:lnTo>
                  <a:pt x="2694" y="606"/>
                </a:lnTo>
                <a:lnTo>
                  <a:pt x="2664" y="594"/>
                </a:lnTo>
                <a:lnTo>
                  <a:pt x="2670" y="588"/>
                </a:lnTo>
                <a:lnTo>
                  <a:pt x="2682" y="582"/>
                </a:lnTo>
                <a:lnTo>
                  <a:pt x="2688" y="576"/>
                </a:lnTo>
                <a:lnTo>
                  <a:pt x="2688" y="564"/>
                </a:lnTo>
                <a:lnTo>
                  <a:pt x="2658" y="534"/>
                </a:lnTo>
                <a:lnTo>
                  <a:pt x="2646" y="528"/>
                </a:lnTo>
                <a:lnTo>
                  <a:pt x="2616" y="528"/>
                </a:lnTo>
                <a:lnTo>
                  <a:pt x="2628" y="534"/>
                </a:lnTo>
                <a:lnTo>
                  <a:pt x="2652" y="558"/>
                </a:lnTo>
                <a:lnTo>
                  <a:pt x="2640" y="570"/>
                </a:lnTo>
                <a:lnTo>
                  <a:pt x="2616" y="582"/>
                </a:lnTo>
                <a:lnTo>
                  <a:pt x="2604" y="582"/>
                </a:lnTo>
                <a:lnTo>
                  <a:pt x="2586" y="624"/>
                </a:lnTo>
                <a:lnTo>
                  <a:pt x="2658" y="660"/>
                </a:lnTo>
                <a:lnTo>
                  <a:pt x="2676" y="660"/>
                </a:lnTo>
                <a:lnTo>
                  <a:pt x="2676" y="696"/>
                </a:lnTo>
                <a:lnTo>
                  <a:pt x="2670" y="708"/>
                </a:lnTo>
                <a:lnTo>
                  <a:pt x="2670" y="720"/>
                </a:lnTo>
                <a:lnTo>
                  <a:pt x="2676" y="738"/>
                </a:lnTo>
                <a:lnTo>
                  <a:pt x="2712" y="744"/>
                </a:lnTo>
                <a:lnTo>
                  <a:pt x="2712" y="768"/>
                </a:lnTo>
                <a:lnTo>
                  <a:pt x="2772" y="780"/>
                </a:lnTo>
                <a:lnTo>
                  <a:pt x="2778" y="780"/>
                </a:lnTo>
                <a:lnTo>
                  <a:pt x="2784" y="774"/>
                </a:lnTo>
                <a:lnTo>
                  <a:pt x="2796" y="774"/>
                </a:lnTo>
                <a:lnTo>
                  <a:pt x="2814" y="768"/>
                </a:lnTo>
                <a:lnTo>
                  <a:pt x="2850" y="768"/>
                </a:lnTo>
                <a:lnTo>
                  <a:pt x="2868" y="774"/>
                </a:lnTo>
                <a:lnTo>
                  <a:pt x="2874" y="780"/>
                </a:lnTo>
                <a:lnTo>
                  <a:pt x="2886" y="786"/>
                </a:lnTo>
                <a:lnTo>
                  <a:pt x="2904" y="786"/>
                </a:lnTo>
                <a:lnTo>
                  <a:pt x="2916" y="792"/>
                </a:lnTo>
                <a:lnTo>
                  <a:pt x="2952" y="804"/>
                </a:lnTo>
                <a:lnTo>
                  <a:pt x="2976" y="828"/>
                </a:lnTo>
                <a:lnTo>
                  <a:pt x="2976" y="834"/>
                </a:lnTo>
                <a:lnTo>
                  <a:pt x="2964" y="834"/>
                </a:lnTo>
                <a:lnTo>
                  <a:pt x="2958" y="840"/>
                </a:lnTo>
                <a:lnTo>
                  <a:pt x="2946" y="840"/>
                </a:lnTo>
                <a:lnTo>
                  <a:pt x="2940" y="846"/>
                </a:lnTo>
                <a:lnTo>
                  <a:pt x="2946" y="852"/>
                </a:lnTo>
                <a:lnTo>
                  <a:pt x="2958" y="858"/>
                </a:lnTo>
                <a:lnTo>
                  <a:pt x="2976" y="876"/>
                </a:lnTo>
                <a:lnTo>
                  <a:pt x="3024" y="876"/>
                </a:lnTo>
                <a:lnTo>
                  <a:pt x="3012" y="882"/>
                </a:lnTo>
                <a:lnTo>
                  <a:pt x="3006" y="882"/>
                </a:lnTo>
                <a:lnTo>
                  <a:pt x="2994" y="888"/>
                </a:lnTo>
                <a:lnTo>
                  <a:pt x="2970" y="888"/>
                </a:lnTo>
                <a:lnTo>
                  <a:pt x="2958" y="882"/>
                </a:lnTo>
                <a:lnTo>
                  <a:pt x="2952" y="876"/>
                </a:lnTo>
                <a:lnTo>
                  <a:pt x="2940" y="870"/>
                </a:lnTo>
                <a:lnTo>
                  <a:pt x="2940" y="858"/>
                </a:lnTo>
                <a:lnTo>
                  <a:pt x="2928" y="834"/>
                </a:lnTo>
                <a:lnTo>
                  <a:pt x="2916" y="822"/>
                </a:lnTo>
                <a:lnTo>
                  <a:pt x="2892" y="810"/>
                </a:lnTo>
                <a:lnTo>
                  <a:pt x="2886" y="804"/>
                </a:lnTo>
                <a:lnTo>
                  <a:pt x="2880" y="804"/>
                </a:lnTo>
                <a:lnTo>
                  <a:pt x="2874" y="798"/>
                </a:lnTo>
                <a:lnTo>
                  <a:pt x="2874" y="786"/>
                </a:lnTo>
                <a:lnTo>
                  <a:pt x="2868" y="780"/>
                </a:lnTo>
                <a:lnTo>
                  <a:pt x="2844" y="780"/>
                </a:lnTo>
                <a:lnTo>
                  <a:pt x="2832" y="786"/>
                </a:lnTo>
                <a:lnTo>
                  <a:pt x="2814" y="786"/>
                </a:lnTo>
                <a:lnTo>
                  <a:pt x="2802" y="792"/>
                </a:lnTo>
                <a:lnTo>
                  <a:pt x="2778" y="792"/>
                </a:lnTo>
                <a:lnTo>
                  <a:pt x="2760" y="810"/>
                </a:lnTo>
                <a:lnTo>
                  <a:pt x="2766" y="816"/>
                </a:lnTo>
                <a:lnTo>
                  <a:pt x="2772" y="828"/>
                </a:lnTo>
                <a:lnTo>
                  <a:pt x="2784" y="834"/>
                </a:lnTo>
                <a:lnTo>
                  <a:pt x="2802" y="852"/>
                </a:lnTo>
                <a:lnTo>
                  <a:pt x="2814" y="858"/>
                </a:lnTo>
                <a:lnTo>
                  <a:pt x="2814" y="864"/>
                </a:lnTo>
                <a:lnTo>
                  <a:pt x="2790" y="888"/>
                </a:lnTo>
                <a:lnTo>
                  <a:pt x="2784" y="888"/>
                </a:lnTo>
                <a:lnTo>
                  <a:pt x="2778" y="930"/>
                </a:lnTo>
                <a:lnTo>
                  <a:pt x="2736" y="948"/>
                </a:lnTo>
                <a:lnTo>
                  <a:pt x="2736" y="954"/>
                </a:lnTo>
                <a:lnTo>
                  <a:pt x="2730" y="966"/>
                </a:lnTo>
                <a:lnTo>
                  <a:pt x="2724" y="972"/>
                </a:lnTo>
                <a:lnTo>
                  <a:pt x="2694" y="972"/>
                </a:lnTo>
                <a:lnTo>
                  <a:pt x="2682" y="966"/>
                </a:lnTo>
                <a:lnTo>
                  <a:pt x="2652" y="966"/>
                </a:lnTo>
                <a:lnTo>
                  <a:pt x="2592" y="960"/>
                </a:lnTo>
                <a:lnTo>
                  <a:pt x="2586" y="960"/>
                </a:lnTo>
                <a:lnTo>
                  <a:pt x="2580" y="954"/>
                </a:lnTo>
                <a:lnTo>
                  <a:pt x="2568" y="948"/>
                </a:lnTo>
                <a:lnTo>
                  <a:pt x="2556" y="948"/>
                </a:lnTo>
                <a:lnTo>
                  <a:pt x="2544" y="936"/>
                </a:lnTo>
                <a:lnTo>
                  <a:pt x="2598" y="936"/>
                </a:lnTo>
                <a:lnTo>
                  <a:pt x="2616" y="942"/>
                </a:lnTo>
                <a:lnTo>
                  <a:pt x="2640" y="924"/>
                </a:lnTo>
                <a:lnTo>
                  <a:pt x="2652" y="924"/>
                </a:lnTo>
                <a:lnTo>
                  <a:pt x="2664" y="930"/>
                </a:lnTo>
                <a:lnTo>
                  <a:pt x="2682" y="930"/>
                </a:lnTo>
                <a:lnTo>
                  <a:pt x="2694" y="924"/>
                </a:lnTo>
                <a:lnTo>
                  <a:pt x="2694" y="906"/>
                </a:lnTo>
                <a:lnTo>
                  <a:pt x="2700" y="894"/>
                </a:lnTo>
                <a:lnTo>
                  <a:pt x="2700" y="882"/>
                </a:lnTo>
                <a:lnTo>
                  <a:pt x="2724" y="876"/>
                </a:lnTo>
                <a:lnTo>
                  <a:pt x="2724" y="852"/>
                </a:lnTo>
                <a:lnTo>
                  <a:pt x="2712" y="852"/>
                </a:lnTo>
                <a:lnTo>
                  <a:pt x="2718" y="846"/>
                </a:lnTo>
                <a:lnTo>
                  <a:pt x="2724" y="834"/>
                </a:lnTo>
                <a:lnTo>
                  <a:pt x="2724" y="822"/>
                </a:lnTo>
                <a:lnTo>
                  <a:pt x="2718" y="816"/>
                </a:lnTo>
                <a:lnTo>
                  <a:pt x="2712" y="816"/>
                </a:lnTo>
                <a:lnTo>
                  <a:pt x="2700" y="810"/>
                </a:lnTo>
                <a:lnTo>
                  <a:pt x="2682" y="810"/>
                </a:lnTo>
                <a:lnTo>
                  <a:pt x="2664" y="804"/>
                </a:lnTo>
                <a:lnTo>
                  <a:pt x="2652" y="804"/>
                </a:lnTo>
                <a:lnTo>
                  <a:pt x="2634" y="786"/>
                </a:lnTo>
                <a:lnTo>
                  <a:pt x="2634" y="744"/>
                </a:lnTo>
                <a:lnTo>
                  <a:pt x="2628" y="732"/>
                </a:lnTo>
                <a:lnTo>
                  <a:pt x="2616" y="720"/>
                </a:lnTo>
                <a:lnTo>
                  <a:pt x="2604" y="714"/>
                </a:lnTo>
                <a:lnTo>
                  <a:pt x="2598" y="702"/>
                </a:lnTo>
                <a:lnTo>
                  <a:pt x="2592" y="696"/>
                </a:lnTo>
                <a:lnTo>
                  <a:pt x="2586" y="660"/>
                </a:lnTo>
                <a:lnTo>
                  <a:pt x="2520" y="624"/>
                </a:lnTo>
                <a:lnTo>
                  <a:pt x="2532" y="612"/>
                </a:lnTo>
                <a:lnTo>
                  <a:pt x="2544" y="588"/>
                </a:lnTo>
                <a:lnTo>
                  <a:pt x="2544" y="576"/>
                </a:lnTo>
                <a:lnTo>
                  <a:pt x="2538" y="564"/>
                </a:lnTo>
                <a:lnTo>
                  <a:pt x="2514" y="540"/>
                </a:lnTo>
                <a:lnTo>
                  <a:pt x="2496" y="540"/>
                </a:lnTo>
                <a:lnTo>
                  <a:pt x="2484" y="534"/>
                </a:lnTo>
                <a:lnTo>
                  <a:pt x="2472" y="534"/>
                </a:lnTo>
                <a:lnTo>
                  <a:pt x="2340" y="522"/>
                </a:lnTo>
                <a:lnTo>
                  <a:pt x="2328" y="552"/>
                </a:lnTo>
                <a:lnTo>
                  <a:pt x="2346" y="570"/>
                </a:lnTo>
                <a:lnTo>
                  <a:pt x="2334" y="600"/>
                </a:lnTo>
                <a:lnTo>
                  <a:pt x="2280" y="624"/>
                </a:lnTo>
                <a:lnTo>
                  <a:pt x="2268" y="654"/>
                </a:lnTo>
                <a:lnTo>
                  <a:pt x="2304" y="660"/>
                </a:lnTo>
                <a:lnTo>
                  <a:pt x="2334" y="708"/>
                </a:lnTo>
                <a:lnTo>
                  <a:pt x="2322" y="726"/>
                </a:lnTo>
                <a:lnTo>
                  <a:pt x="2352" y="750"/>
                </a:lnTo>
                <a:lnTo>
                  <a:pt x="2388" y="744"/>
                </a:lnTo>
                <a:lnTo>
                  <a:pt x="2394" y="750"/>
                </a:lnTo>
                <a:lnTo>
                  <a:pt x="2400" y="762"/>
                </a:lnTo>
                <a:lnTo>
                  <a:pt x="2412" y="768"/>
                </a:lnTo>
                <a:lnTo>
                  <a:pt x="2418" y="774"/>
                </a:lnTo>
                <a:lnTo>
                  <a:pt x="2430" y="780"/>
                </a:lnTo>
                <a:lnTo>
                  <a:pt x="2472" y="780"/>
                </a:lnTo>
                <a:lnTo>
                  <a:pt x="2466" y="840"/>
                </a:lnTo>
                <a:lnTo>
                  <a:pt x="2448" y="816"/>
                </a:lnTo>
                <a:lnTo>
                  <a:pt x="2430" y="828"/>
                </a:lnTo>
                <a:lnTo>
                  <a:pt x="2418" y="822"/>
                </a:lnTo>
                <a:lnTo>
                  <a:pt x="2388" y="804"/>
                </a:lnTo>
                <a:lnTo>
                  <a:pt x="2352" y="792"/>
                </a:lnTo>
                <a:lnTo>
                  <a:pt x="2328" y="780"/>
                </a:lnTo>
                <a:lnTo>
                  <a:pt x="2268" y="780"/>
                </a:lnTo>
                <a:lnTo>
                  <a:pt x="2250" y="762"/>
                </a:lnTo>
                <a:lnTo>
                  <a:pt x="2244" y="780"/>
                </a:lnTo>
                <a:lnTo>
                  <a:pt x="2220" y="756"/>
                </a:lnTo>
                <a:lnTo>
                  <a:pt x="2214" y="756"/>
                </a:lnTo>
                <a:lnTo>
                  <a:pt x="2208" y="750"/>
                </a:lnTo>
                <a:lnTo>
                  <a:pt x="2196" y="744"/>
                </a:lnTo>
                <a:lnTo>
                  <a:pt x="2178" y="744"/>
                </a:lnTo>
                <a:lnTo>
                  <a:pt x="2154" y="732"/>
                </a:lnTo>
                <a:lnTo>
                  <a:pt x="2130" y="732"/>
                </a:lnTo>
                <a:lnTo>
                  <a:pt x="2118" y="738"/>
                </a:lnTo>
                <a:lnTo>
                  <a:pt x="2088" y="738"/>
                </a:lnTo>
                <a:lnTo>
                  <a:pt x="2076" y="732"/>
                </a:lnTo>
                <a:lnTo>
                  <a:pt x="2022" y="732"/>
                </a:lnTo>
                <a:lnTo>
                  <a:pt x="2016" y="738"/>
                </a:lnTo>
                <a:lnTo>
                  <a:pt x="2010" y="738"/>
                </a:lnTo>
                <a:lnTo>
                  <a:pt x="2004" y="744"/>
                </a:lnTo>
                <a:lnTo>
                  <a:pt x="2004" y="750"/>
                </a:lnTo>
                <a:lnTo>
                  <a:pt x="2016" y="762"/>
                </a:lnTo>
                <a:lnTo>
                  <a:pt x="2028" y="768"/>
                </a:lnTo>
                <a:lnTo>
                  <a:pt x="2040" y="780"/>
                </a:lnTo>
                <a:lnTo>
                  <a:pt x="2046" y="780"/>
                </a:lnTo>
                <a:lnTo>
                  <a:pt x="2022" y="810"/>
                </a:lnTo>
                <a:lnTo>
                  <a:pt x="2010" y="798"/>
                </a:lnTo>
                <a:lnTo>
                  <a:pt x="2010" y="828"/>
                </a:lnTo>
                <a:lnTo>
                  <a:pt x="1998" y="828"/>
                </a:lnTo>
                <a:lnTo>
                  <a:pt x="1986" y="822"/>
                </a:lnTo>
                <a:lnTo>
                  <a:pt x="1980" y="822"/>
                </a:lnTo>
                <a:lnTo>
                  <a:pt x="1974" y="816"/>
                </a:lnTo>
                <a:lnTo>
                  <a:pt x="1974" y="786"/>
                </a:lnTo>
                <a:lnTo>
                  <a:pt x="1968" y="780"/>
                </a:lnTo>
                <a:lnTo>
                  <a:pt x="1950" y="780"/>
                </a:lnTo>
                <a:lnTo>
                  <a:pt x="1938" y="786"/>
                </a:lnTo>
                <a:lnTo>
                  <a:pt x="1920" y="792"/>
                </a:lnTo>
                <a:lnTo>
                  <a:pt x="1908" y="804"/>
                </a:lnTo>
                <a:lnTo>
                  <a:pt x="1884" y="816"/>
                </a:lnTo>
                <a:lnTo>
                  <a:pt x="1866" y="816"/>
                </a:lnTo>
                <a:lnTo>
                  <a:pt x="1842" y="804"/>
                </a:lnTo>
                <a:lnTo>
                  <a:pt x="1824" y="804"/>
                </a:lnTo>
                <a:lnTo>
                  <a:pt x="1800" y="810"/>
                </a:lnTo>
                <a:lnTo>
                  <a:pt x="1782" y="816"/>
                </a:lnTo>
                <a:lnTo>
                  <a:pt x="1764" y="828"/>
                </a:lnTo>
                <a:lnTo>
                  <a:pt x="1752" y="834"/>
                </a:lnTo>
                <a:lnTo>
                  <a:pt x="1746" y="840"/>
                </a:lnTo>
                <a:lnTo>
                  <a:pt x="1680" y="840"/>
                </a:lnTo>
                <a:lnTo>
                  <a:pt x="1692" y="816"/>
                </a:lnTo>
                <a:lnTo>
                  <a:pt x="1692" y="780"/>
                </a:lnTo>
                <a:lnTo>
                  <a:pt x="1680" y="780"/>
                </a:lnTo>
                <a:lnTo>
                  <a:pt x="1668" y="786"/>
                </a:lnTo>
                <a:lnTo>
                  <a:pt x="1650" y="792"/>
                </a:lnTo>
                <a:lnTo>
                  <a:pt x="1638" y="792"/>
                </a:lnTo>
                <a:lnTo>
                  <a:pt x="1626" y="804"/>
                </a:lnTo>
                <a:lnTo>
                  <a:pt x="1626" y="816"/>
                </a:lnTo>
                <a:lnTo>
                  <a:pt x="1632" y="822"/>
                </a:lnTo>
                <a:lnTo>
                  <a:pt x="1632" y="828"/>
                </a:lnTo>
                <a:lnTo>
                  <a:pt x="1608" y="834"/>
                </a:lnTo>
                <a:lnTo>
                  <a:pt x="1608" y="810"/>
                </a:lnTo>
                <a:lnTo>
                  <a:pt x="1584" y="816"/>
                </a:lnTo>
                <a:lnTo>
                  <a:pt x="1530" y="822"/>
                </a:lnTo>
                <a:lnTo>
                  <a:pt x="1488" y="852"/>
                </a:lnTo>
                <a:lnTo>
                  <a:pt x="1440" y="858"/>
                </a:lnTo>
                <a:lnTo>
                  <a:pt x="1452" y="876"/>
                </a:lnTo>
                <a:lnTo>
                  <a:pt x="1440" y="876"/>
                </a:lnTo>
                <a:lnTo>
                  <a:pt x="1428" y="870"/>
                </a:lnTo>
                <a:lnTo>
                  <a:pt x="1422" y="870"/>
                </a:lnTo>
                <a:lnTo>
                  <a:pt x="1410" y="876"/>
                </a:lnTo>
                <a:lnTo>
                  <a:pt x="1404" y="882"/>
                </a:lnTo>
                <a:lnTo>
                  <a:pt x="1404" y="924"/>
                </a:lnTo>
                <a:lnTo>
                  <a:pt x="1332" y="930"/>
                </a:lnTo>
                <a:lnTo>
                  <a:pt x="1326" y="924"/>
                </a:lnTo>
                <a:lnTo>
                  <a:pt x="1314" y="918"/>
                </a:lnTo>
                <a:lnTo>
                  <a:pt x="1308" y="912"/>
                </a:lnTo>
                <a:lnTo>
                  <a:pt x="1266" y="912"/>
                </a:lnTo>
                <a:lnTo>
                  <a:pt x="1260" y="906"/>
                </a:lnTo>
                <a:lnTo>
                  <a:pt x="1260" y="876"/>
                </a:lnTo>
                <a:lnTo>
                  <a:pt x="1266" y="870"/>
                </a:lnTo>
                <a:lnTo>
                  <a:pt x="1266" y="864"/>
                </a:lnTo>
                <a:lnTo>
                  <a:pt x="1272" y="858"/>
                </a:lnTo>
                <a:lnTo>
                  <a:pt x="1284" y="864"/>
                </a:lnTo>
                <a:lnTo>
                  <a:pt x="1344" y="864"/>
                </a:lnTo>
                <a:lnTo>
                  <a:pt x="1332" y="858"/>
                </a:lnTo>
                <a:lnTo>
                  <a:pt x="1326" y="846"/>
                </a:lnTo>
                <a:lnTo>
                  <a:pt x="1314" y="840"/>
                </a:lnTo>
                <a:lnTo>
                  <a:pt x="1302" y="828"/>
                </a:lnTo>
                <a:lnTo>
                  <a:pt x="1290" y="822"/>
                </a:lnTo>
                <a:lnTo>
                  <a:pt x="1278" y="810"/>
                </a:lnTo>
                <a:lnTo>
                  <a:pt x="1152" y="810"/>
                </a:lnTo>
                <a:lnTo>
                  <a:pt x="1164" y="822"/>
                </a:lnTo>
                <a:lnTo>
                  <a:pt x="1188" y="822"/>
                </a:lnTo>
                <a:lnTo>
                  <a:pt x="1200" y="828"/>
                </a:lnTo>
                <a:lnTo>
                  <a:pt x="1200" y="846"/>
                </a:lnTo>
                <a:lnTo>
                  <a:pt x="1194" y="864"/>
                </a:lnTo>
                <a:lnTo>
                  <a:pt x="1194" y="876"/>
                </a:lnTo>
                <a:lnTo>
                  <a:pt x="1188" y="894"/>
                </a:lnTo>
                <a:lnTo>
                  <a:pt x="1188" y="918"/>
                </a:lnTo>
                <a:lnTo>
                  <a:pt x="1194" y="918"/>
                </a:lnTo>
                <a:lnTo>
                  <a:pt x="1206" y="924"/>
                </a:lnTo>
                <a:lnTo>
                  <a:pt x="1230" y="924"/>
                </a:lnTo>
                <a:lnTo>
                  <a:pt x="1236" y="930"/>
                </a:lnTo>
                <a:lnTo>
                  <a:pt x="1242" y="930"/>
                </a:lnTo>
                <a:lnTo>
                  <a:pt x="1236" y="966"/>
                </a:lnTo>
                <a:lnTo>
                  <a:pt x="1248" y="996"/>
                </a:lnTo>
                <a:lnTo>
                  <a:pt x="1212" y="972"/>
                </a:lnTo>
                <a:lnTo>
                  <a:pt x="1194" y="996"/>
                </a:lnTo>
                <a:lnTo>
                  <a:pt x="1188" y="966"/>
                </a:lnTo>
                <a:lnTo>
                  <a:pt x="1116" y="948"/>
                </a:lnTo>
                <a:lnTo>
                  <a:pt x="1086" y="984"/>
                </a:lnTo>
                <a:lnTo>
                  <a:pt x="1062" y="984"/>
                </a:lnTo>
                <a:lnTo>
                  <a:pt x="1056" y="996"/>
                </a:lnTo>
                <a:lnTo>
                  <a:pt x="1044" y="1002"/>
                </a:lnTo>
                <a:lnTo>
                  <a:pt x="1038" y="1008"/>
                </a:lnTo>
                <a:lnTo>
                  <a:pt x="1026" y="1014"/>
                </a:lnTo>
                <a:lnTo>
                  <a:pt x="1014" y="1014"/>
                </a:lnTo>
                <a:lnTo>
                  <a:pt x="1002" y="1020"/>
                </a:lnTo>
                <a:lnTo>
                  <a:pt x="1002" y="1032"/>
                </a:lnTo>
                <a:lnTo>
                  <a:pt x="1008" y="1038"/>
                </a:lnTo>
                <a:lnTo>
                  <a:pt x="1020" y="1044"/>
                </a:lnTo>
                <a:lnTo>
                  <a:pt x="1032" y="1056"/>
                </a:lnTo>
                <a:lnTo>
                  <a:pt x="1044" y="1062"/>
                </a:lnTo>
                <a:lnTo>
                  <a:pt x="1050" y="1068"/>
                </a:lnTo>
                <a:lnTo>
                  <a:pt x="1062" y="1074"/>
                </a:lnTo>
                <a:lnTo>
                  <a:pt x="1080" y="1104"/>
                </a:lnTo>
                <a:lnTo>
                  <a:pt x="1050" y="1086"/>
                </a:lnTo>
                <a:lnTo>
                  <a:pt x="1038" y="1092"/>
                </a:lnTo>
                <a:lnTo>
                  <a:pt x="1032" y="1098"/>
                </a:lnTo>
                <a:lnTo>
                  <a:pt x="1020" y="1098"/>
                </a:lnTo>
                <a:lnTo>
                  <a:pt x="1008" y="1092"/>
                </a:lnTo>
                <a:lnTo>
                  <a:pt x="996" y="1092"/>
                </a:lnTo>
                <a:lnTo>
                  <a:pt x="978" y="1086"/>
                </a:lnTo>
                <a:lnTo>
                  <a:pt x="966" y="1080"/>
                </a:lnTo>
                <a:lnTo>
                  <a:pt x="948" y="1080"/>
                </a:lnTo>
                <a:lnTo>
                  <a:pt x="936" y="1074"/>
                </a:lnTo>
                <a:lnTo>
                  <a:pt x="924" y="1074"/>
                </a:lnTo>
                <a:lnTo>
                  <a:pt x="918" y="1068"/>
                </a:lnTo>
                <a:lnTo>
                  <a:pt x="918" y="1056"/>
                </a:lnTo>
                <a:lnTo>
                  <a:pt x="906" y="1050"/>
                </a:lnTo>
                <a:lnTo>
                  <a:pt x="888" y="1050"/>
                </a:lnTo>
                <a:lnTo>
                  <a:pt x="864" y="1062"/>
                </a:lnTo>
                <a:lnTo>
                  <a:pt x="858" y="1068"/>
                </a:lnTo>
                <a:lnTo>
                  <a:pt x="840" y="1068"/>
                </a:lnTo>
                <a:lnTo>
                  <a:pt x="882" y="1104"/>
                </a:lnTo>
                <a:lnTo>
                  <a:pt x="900" y="1104"/>
                </a:lnTo>
                <a:lnTo>
                  <a:pt x="912" y="1110"/>
                </a:lnTo>
                <a:lnTo>
                  <a:pt x="924" y="1110"/>
                </a:lnTo>
                <a:lnTo>
                  <a:pt x="936" y="1116"/>
                </a:lnTo>
                <a:lnTo>
                  <a:pt x="942" y="1116"/>
                </a:lnTo>
                <a:lnTo>
                  <a:pt x="942" y="1122"/>
                </a:lnTo>
                <a:lnTo>
                  <a:pt x="936" y="1134"/>
                </a:lnTo>
                <a:lnTo>
                  <a:pt x="924" y="1140"/>
                </a:lnTo>
                <a:lnTo>
                  <a:pt x="918" y="1146"/>
                </a:lnTo>
                <a:lnTo>
                  <a:pt x="852" y="1128"/>
                </a:lnTo>
                <a:lnTo>
                  <a:pt x="840" y="1122"/>
                </a:lnTo>
                <a:lnTo>
                  <a:pt x="834" y="1116"/>
                </a:lnTo>
                <a:lnTo>
                  <a:pt x="822" y="1110"/>
                </a:lnTo>
                <a:lnTo>
                  <a:pt x="762" y="1110"/>
                </a:lnTo>
                <a:lnTo>
                  <a:pt x="756" y="1104"/>
                </a:lnTo>
                <a:lnTo>
                  <a:pt x="756" y="1056"/>
                </a:lnTo>
                <a:lnTo>
                  <a:pt x="738" y="1044"/>
                </a:lnTo>
                <a:lnTo>
                  <a:pt x="750" y="1032"/>
                </a:lnTo>
                <a:lnTo>
                  <a:pt x="756" y="1020"/>
                </a:lnTo>
                <a:lnTo>
                  <a:pt x="756" y="1002"/>
                </a:lnTo>
                <a:lnTo>
                  <a:pt x="738" y="990"/>
                </a:lnTo>
                <a:lnTo>
                  <a:pt x="702" y="978"/>
                </a:lnTo>
                <a:lnTo>
                  <a:pt x="672" y="972"/>
                </a:lnTo>
                <a:lnTo>
                  <a:pt x="660" y="966"/>
                </a:lnTo>
                <a:lnTo>
                  <a:pt x="630" y="948"/>
                </a:lnTo>
                <a:lnTo>
                  <a:pt x="606" y="930"/>
                </a:lnTo>
                <a:lnTo>
                  <a:pt x="594" y="912"/>
                </a:lnTo>
                <a:lnTo>
                  <a:pt x="630" y="912"/>
                </a:lnTo>
                <a:lnTo>
                  <a:pt x="630" y="924"/>
                </a:lnTo>
                <a:lnTo>
                  <a:pt x="642" y="924"/>
                </a:lnTo>
                <a:lnTo>
                  <a:pt x="654" y="930"/>
                </a:lnTo>
                <a:lnTo>
                  <a:pt x="672" y="930"/>
                </a:lnTo>
                <a:lnTo>
                  <a:pt x="690" y="936"/>
                </a:lnTo>
                <a:lnTo>
                  <a:pt x="720" y="936"/>
                </a:lnTo>
                <a:lnTo>
                  <a:pt x="732" y="942"/>
                </a:lnTo>
                <a:lnTo>
                  <a:pt x="738" y="954"/>
                </a:lnTo>
                <a:lnTo>
                  <a:pt x="762" y="966"/>
                </a:lnTo>
                <a:lnTo>
                  <a:pt x="816" y="966"/>
                </a:lnTo>
                <a:lnTo>
                  <a:pt x="846" y="972"/>
                </a:lnTo>
                <a:lnTo>
                  <a:pt x="858" y="972"/>
                </a:lnTo>
                <a:lnTo>
                  <a:pt x="870" y="978"/>
                </a:lnTo>
                <a:lnTo>
                  <a:pt x="894" y="984"/>
                </a:lnTo>
                <a:lnTo>
                  <a:pt x="930" y="990"/>
                </a:lnTo>
                <a:lnTo>
                  <a:pt x="978" y="984"/>
                </a:lnTo>
                <a:lnTo>
                  <a:pt x="1026" y="972"/>
                </a:lnTo>
                <a:lnTo>
                  <a:pt x="1062" y="954"/>
                </a:lnTo>
                <a:lnTo>
                  <a:pt x="1080" y="936"/>
                </a:lnTo>
                <a:lnTo>
                  <a:pt x="1074" y="912"/>
                </a:lnTo>
                <a:lnTo>
                  <a:pt x="1032" y="870"/>
                </a:lnTo>
                <a:lnTo>
                  <a:pt x="1014" y="858"/>
                </a:lnTo>
                <a:lnTo>
                  <a:pt x="996" y="852"/>
                </a:lnTo>
                <a:lnTo>
                  <a:pt x="948" y="840"/>
                </a:lnTo>
                <a:lnTo>
                  <a:pt x="900" y="822"/>
                </a:lnTo>
                <a:lnTo>
                  <a:pt x="828" y="798"/>
                </a:lnTo>
                <a:lnTo>
                  <a:pt x="792" y="780"/>
                </a:lnTo>
                <a:lnTo>
                  <a:pt x="756" y="774"/>
                </a:lnTo>
                <a:lnTo>
                  <a:pt x="624" y="774"/>
                </a:lnTo>
                <a:lnTo>
                  <a:pt x="612" y="756"/>
                </a:lnTo>
                <a:lnTo>
                  <a:pt x="588" y="762"/>
                </a:lnTo>
                <a:lnTo>
                  <a:pt x="552" y="744"/>
                </a:lnTo>
                <a:lnTo>
                  <a:pt x="588" y="738"/>
                </a:lnTo>
                <a:lnTo>
                  <a:pt x="606" y="726"/>
                </a:lnTo>
                <a:lnTo>
                  <a:pt x="600" y="726"/>
                </a:lnTo>
                <a:lnTo>
                  <a:pt x="594" y="720"/>
                </a:lnTo>
                <a:lnTo>
                  <a:pt x="582" y="720"/>
                </a:lnTo>
                <a:lnTo>
                  <a:pt x="564" y="714"/>
                </a:lnTo>
                <a:lnTo>
                  <a:pt x="546" y="714"/>
                </a:lnTo>
                <a:lnTo>
                  <a:pt x="534" y="708"/>
                </a:lnTo>
                <a:lnTo>
                  <a:pt x="522" y="720"/>
                </a:lnTo>
                <a:lnTo>
                  <a:pt x="522" y="726"/>
                </a:lnTo>
                <a:lnTo>
                  <a:pt x="516" y="732"/>
                </a:lnTo>
                <a:lnTo>
                  <a:pt x="498" y="732"/>
                </a:lnTo>
                <a:lnTo>
                  <a:pt x="486" y="744"/>
                </a:lnTo>
                <a:lnTo>
                  <a:pt x="450" y="744"/>
                </a:lnTo>
                <a:lnTo>
                  <a:pt x="444" y="756"/>
                </a:lnTo>
                <a:lnTo>
                  <a:pt x="420" y="762"/>
                </a:lnTo>
                <a:lnTo>
                  <a:pt x="420" y="768"/>
                </a:lnTo>
                <a:lnTo>
                  <a:pt x="414" y="780"/>
                </a:lnTo>
                <a:lnTo>
                  <a:pt x="390" y="780"/>
                </a:lnTo>
                <a:lnTo>
                  <a:pt x="384" y="792"/>
                </a:lnTo>
                <a:lnTo>
                  <a:pt x="396" y="804"/>
                </a:lnTo>
                <a:lnTo>
                  <a:pt x="396" y="810"/>
                </a:lnTo>
                <a:lnTo>
                  <a:pt x="378" y="810"/>
                </a:lnTo>
                <a:lnTo>
                  <a:pt x="378" y="822"/>
                </a:lnTo>
                <a:lnTo>
                  <a:pt x="384" y="834"/>
                </a:lnTo>
                <a:lnTo>
                  <a:pt x="384" y="840"/>
                </a:lnTo>
                <a:lnTo>
                  <a:pt x="390" y="846"/>
                </a:lnTo>
                <a:lnTo>
                  <a:pt x="396" y="846"/>
                </a:lnTo>
                <a:lnTo>
                  <a:pt x="402" y="840"/>
                </a:lnTo>
                <a:lnTo>
                  <a:pt x="420" y="840"/>
                </a:lnTo>
                <a:lnTo>
                  <a:pt x="468" y="888"/>
                </a:lnTo>
                <a:lnTo>
                  <a:pt x="468" y="900"/>
                </a:lnTo>
                <a:lnTo>
                  <a:pt x="462" y="900"/>
                </a:lnTo>
                <a:lnTo>
                  <a:pt x="450" y="906"/>
                </a:lnTo>
                <a:lnTo>
                  <a:pt x="444" y="906"/>
                </a:lnTo>
                <a:lnTo>
                  <a:pt x="444" y="918"/>
                </a:lnTo>
                <a:lnTo>
                  <a:pt x="438" y="918"/>
                </a:lnTo>
                <a:lnTo>
                  <a:pt x="426" y="924"/>
                </a:lnTo>
                <a:lnTo>
                  <a:pt x="420" y="930"/>
                </a:lnTo>
                <a:lnTo>
                  <a:pt x="438" y="948"/>
                </a:lnTo>
                <a:lnTo>
                  <a:pt x="450" y="954"/>
                </a:lnTo>
                <a:lnTo>
                  <a:pt x="456" y="966"/>
                </a:lnTo>
                <a:lnTo>
                  <a:pt x="468" y="972"/>
                </a:lnTo>
                <a:lnTo>
                  <a:pt x="492" y="996"/>
                </a:lnTo>
                <a:lnTo>
                  <a:pt x="504" y="1002"/>
                </a:lnTo>
                <a:lnTo>
                  <a:pt x="510" y="1008"/>
                </a:lnTo>
                <a:lnTo>
                  <a:pt x="510" y="1014"/>
                </a:lnTo>
                <a:lnTo>
                  <a:pt x="504" y="1020"/>
                </a:lnTo>
                <a:lnTo>
                  <a:pt x="492" y="1020"/>
                </a:lnTo>
                <a:lnTo>
                  <a:pt x="480" y="1014"/>
                </a:lnTo>
                <a:lnTo>
                  <a:pt x="474" y="1014"/>
                </a:lnTo>
                <a:lnTo>
                  <a:pt x="468" y="1044"/>
                </a:lnTo>
                <a:lnTo>
                  <a:pt x="480" y="1056"/>
                </a:lnTo>
                <a:lnTo>
                  <a:pt x="480" y="1068"/>
                </a:lnTo>
                <a:lnTo>
                  <a:pt x="492" y="1068"/>
                </a:lnTo>
                <a:lnTo>
                  <a:pt x="498" y="1074"/>
                </a:lnTo>
                <a:lnTo>
                  <a:pt x="504" y="1074"/>
                </a:lnTo>
                <a:lnTo>
                  <a:pt x="510" y="1080"/>
                </a:lnTo>
                <a:lnTo>
                  <a:pt x="510" y="1086"/>
                </a:lnTo>
                <a:lnTo>
                  <a:pt x="504" y="1092"/>
                </a:lnTo>
                <a:lnTo>
                  <a:pt x="498" y="1104"/>
                </a:lnTo>
                <a:lnTo>
                  <a:pt x="522" y="1110"/>
                </a:lnTo>
                <a:lnTo>
                  <a:pt x="534" y="1116"/>
                </a:lnTo>
                <a:lnTo>
                  <a:pt x="540" y="1122"/>
                </a:lnTo>
                <a:lnTo>
                  <a:pt x="540" y="1128"/>
                </a:lnTo>
                <a:lnTo>
                  <a:pt x="516" y="1152"/>
                </a:lnTo>
                <a:lnTo>
                  <a:pt x="510" y="1152"/>
                </a:lnTo>
                <a:lnTo>
                  <a:pt x="582" y="1188"/>
                </a:lnTo>
                <a:lnTo>
                  <a:pt x="588" y="1200"/>
                </a:lnTo>
                <a:lnTo>
                  <a:pt x="594" y="1206"/>
                </a:lnTo>
                <a:lnTo>
                  <a:pt x="600" y="1218"/>
                </a:lnTo>
                <a:lnTo>
                  <a:pt x="600" y="1230"/>
                </a:lnTo>
                <a:lnTo>
                  <a:pt x="594" y="1236"/>
                </a:lnTo>
                <a:lnTo>
                  <a:pt x="588" y="1248"/>
                </a:lnTo>
                <a:lnTo>
                  <a:pt x="552" y="1284"/>
                </a:lnTo>
                <a:lnTo>
                  <a:pt x="546" y="1284"/>
                </a:lnTo>
                <a:lnTo>
                  <a:pt x="486" y="1344"/>
                </a:lnTo>
                <a:lnTo>
                  <a:pt x="426" y="1374"/>
                </a:lnTo>
                <a:lnTo>
                  <a:pt x="432" y="1386"/>
                </a:lnTo>
                <a:lnTo>
                  <a:pt x="462" y="1368"/>
                </a:lnTo>
                <a:lnTo>
                  <a:pt x="468" y="1386"/>
                </a:lnTo>
                <a:lnTo>
                  <a:pt x="480" y="1398"/>
                </a:lnTo>
                <a:lnTo>
                  <a:pt x="492" y="1404"/>
                </a:lnTo>
                <a:lnTo>
                  <a:pt x="498" y="1410"/>
                </a:lnTo>
                <a:lnTo>
                  <a:pt x="546" y="1410"/>
                </a:lnTo>
                <a:lnTo>
                  <a:pt x="558" y="1428"/>
                </a:lnTo>
                <a:lnTo>
                  <a:pt x="546" y="1428"/>
                </a:lnTo>
                <a:lnTo>
                  <a:pt x="534" y="1422"/>
                </a:lnTo>
                <a:lnTo>
                  <a:pt x="504" y="1422"/>
                </a:lnTo>
                <a:lnTo>
                  <a:pt x="492" y="1434"/>
                </a:lnTo>
                <a:lnTo>
                  <a:pt x="492" y="1440"/>
                </a:lnTo>
                <a:lnTo>
                  <a:pt x="456" y="1440"/>
                </a:lnTo>
                <a:lnTo>
                  <a:pt x="450" y="1470"/>
                </a:lnTo>
                <a:lnTo>
                  <a:pt x="438" y="1470"/>
                </a:lnTo>
                <a:lnTo>
                  <a:pt x="432" y="1482"/>
                </a:lnTo>
                <a:lnTo>
                  <a:pt x="438" y="1494"/>
                </a:lnTo>
                <a:lnTo>
                  <a:pt x="432" y="1500"/>
                </a:lnTo>
                <a:lnTo>
                  <a:pt x="426" y="1500"/>
                </a:lnTo>
                <a:lnTo>
                  <a:pt x="414" y="1512"/>
                </a:lnTo>
                <a:lnTo>
                  <a:pt x="414" y="1530"/>
                </a:lnTo>
                <a:lnTo>
                  <a:pt x="432" y="1536"/>
                </a:lnTo>
                <a:lnTo>
                  <a:pt x="420" y="1560"/>
                </a:lnTo>
                <a:lnTo>
                  <a:pt x="432" y="1566"/>
                </a:lnTo>
                <a:lnTo>
                  <a:pt x="444" y="1584"/>
                </a:lnTo>
                <a:lnTo>
                  <a:pt x="426" y="1596"/>
                </a:lnTo>
                <a:lnTo>
                  <a:pt x="426" y="1608"/>
                </a:lnTo>
                <a:lnTo>
                  <a:pt x="432" y="1608"/>
                </a:lnTo>
                <a:lnTo>
                  <a:pt x="444" y="1620"/>
                </a:lnTo>
                <a:lnTo>
                  <a:pt x="456" y="1626"/>
                </a:lnTo>
                <a:lnTo>
                  <a:pt x="462" y="1632"/>
                </a:lnTo>
                <a:lnTo>
                  <a:pt x="462" y="1638"/>
                </a:lnTo>
                <a:lnTo>
                  <a:pt x="444" y="1638"/>
                </a:lnTo>
                <a:lnTo>
                  <a:pt x="438" y="1656"/>
                </a:lnTo>
                <a:lnTo>
                  <a:pt x="462" y="1662"/>
                </a:lnTo>
                <a:lnTo>
                  <a:pt x="468" y="1668"/>
                </a:lnTo>
                <a:lnTo>
                  <a:pt x="474" y="1680"/>
                </a:lnTo>
                <a:lnTo>
                  <a:pt x="486" y="1692"/>
                </a:lnTo>
                <a:lnTo>
                  <a:pt x="486" y="1716"/>
                </a:lnTo>
                <a:lnTo>
                  <a:pt x="510" y="1716"/>
                </a:lnTo>
                <a:lnTo>
                  <a:pt x="516" y="1722"/>
                </a:lnTo>
                <a:lnTo>
                  <a:pt x="516" y="1728"/>
                </a:lnTo>
                <a:lnTo>
                  <a:pt x="528" y="1722"/>
                </a:lnTo>
                <a:lnTo>
                  <a:pt x="564" y="1728"/>
                </a:lnTo>
                <a:lnTo>
                  <a:pt x="570" y="1746"/>
                </a:lnTo>
                <a:lnTo>
                  <a:pt x="600" y="1728"/>
                </a:lnTo>
                <a:lnTo>
                  <a:pt x="606" y="1728"/>
                </a:lnTo>
                <a:lnTo>
                  <a:pt x="612" y="1734"/>
                </a:lnTo>
                <a:lnTo>
                  <a:pt x="648" y="1752"/>
                </a:lnTo>
                <a:lnTo>
                  <a:pt x="654" y="1758"/>
                </a:lnTo>
                <a:lnTo>
                  <a:pt x="654" y="1770"/>
                </a:lnTo>
                <a:lnTo>
                  <a:pt x="648" y="1776"/>
                </a:lnTo>
                <a:lnTo>
                  <a:pt x="660" y="1794"/>
                </a:lnTo>
                <a:lnTo>
                  <a:pt x="654" y="1812"/>
                </a:lnTo>
                <a:lnTo>
                  <a:pt x="660" y="1818"/>
                </a:lnTo>
                <a:lnTo>
                  <a:pt x="672" y="1824"/>
                </a:lnTo>
                <a:lnTo>
                  <a:pt x="690" y="1842"/>
                </a:lnTo>
                <a:lnTo>
                  <a:pt x="690" y="1854"/>
                </a:lnTo>
                <a:lnTo>
                  <a:pt x="720" y="1866"/>
                </a:lnTo>
                <a:lnTo>
                  <a:pt x="720" y="1890"/>
                </a:lnTo>
                <a:lnTo>
                  <a:pt x="756" y="1890"/>
                </a:lnTo>
                <a:lnTo>
                  <a:pt x="762" y="1896"/>
                </a:lnTo>
                <a:lnTo>
                  <a:pt x="768" y="1896"/>
                </a:lnTo>
                <a:lnTo>
                  <a:pt x="768" y="1902"/>
                </a:lnTo>
                <a:lnTo>
                  <a:pt x="762" y="1908"/>
                </a:lnTo>
                <a:lnTo>
                  <a:pt x="786" y="1920"/>
                </a:lnTo>
                <a:lnTo>
                  <a:pt x="774" y="1926"/>
                </a:lnTo>
                <a:lnTo>
                  <a:pt x="768" y="1938"/>
                </a:lnTo>
                <a:lnTo>
                  <a:pt x="744" y="1950"/>
                </a:lnTo>
                <a:lnTo>
                  <a:pt x="738" y="1950"/>
                </a:lnTo>
                <a:lnTo>
                  <a:pt x="732" y="1944"/>
                </a:lnTo>
                <a:lnTo>
                  <a:pt x="726" y="1944"/>
                </a:lnTo>
                <a:lnTo>
                  <a:pt x="726" y="1938"/>
                </a:lnTo>
                <a:lnTo>
                  <a:pt x="702" y="1938"/>
                </a:lnTo>
                <a:lnTo>
                  <a:pt x="696" y="1944"/>
                </a:lnTo>
                <a:lnTo>
                  <a:pt x="696" y="1950"/>
                </a:lnTo>
                <a:lnTo>
                  <a:pt x="720" y="1974"/>
                </a:lnTo>
                <a:lnTo>
                  <a:pt x="720" y="1992"/>
                </a:lnTo>
                <a:lnTo>
                  <a:pt x="726" y="1998"/>
                </a:lnTo>
                <a:lnTo>
                  <a:pt x="732" y="2010"/>
                </a:lnTo>
                <a:lnTo>
                  <a:pt x="732" y="2028"/>
                </a:lnTo>
                <a:lnTo>
                  <a:pt x="720" y="2028"/>
                </a:lnTo>
                <a:lnTo>
                  <a:pt x="714" y="2022"/>
                </a:lnTo>
                <a:lnTo>
                  <a:pt x="708" y="2022"/>
                </a:lnTo>
                <a:lnTo>
                  <a:pt x="720" y="2028"/>
                </a:lnTo>
                <a:lnTo>
                  <a:pt x="768" y="2028"/>
                </a:lnTo>
                <a:lnTo>
                  <a:pt x="774" y="2022"/>
                </a:lnTo>
                <a:lnTo>
                  <a:pt x="774" y="2010"/>
                </a:lnTo>
                <a:lnTo>
                  <a:pt x="804" y="2010"/>
                </a:lnTo>
                <a:lnTo>
                  <a:pt x="816" y="2004"/>
                </a:lnTo>
                <a:lnTo>
                  <a:pt x="864" y="2004"/>
                </a:lnTo>
                <a:lnTo>
                  <a:pt x="870" y="2022"/>
                </a:lnTo>
                <a:lnTo>
                  <a:pt x="876" y="2022"/>
                </a:lnTo>
                <a:lnTo>
                  <a:pt x="882" y="2028"/>
                </a:lnTo>
                <a:lnTo>
                  <a:pt x="894" y="2034"/>
                </a:lnTo>
                <a:lnTo>
                  <a:pt x="900" y="2034"/>
                </a:lnTo>
                <a:lnTo>
                  <a:pt x="900" y="2046"/>
                </a:lnTo>
                <a:lnTo>
                  <a:pt x="894" y="2052"/>
                </a:lnTo>
                <a:lnTo>
                  <a:pt x="888" y="2052"/>
                </a:lnTo>
                <a:lnTo>
                  <a:pt x="894" y="2070"/>
                </a:lnTo>
                <a:lnTo>
                  <a:pt x="894" y="2088"/>
                </a:lnTo>
                <a:lnTo>
                  <a:pt x="930" y="2088"/>
                </a:lnTo>
                <a:lnTo>
                  <a:pt x="972" y="2106"/>
                </a:lnTo>
                <a:lnTo>
                  <a:pt x="984" y="2154"/>
                </a:lnTo>
                <a:lnTo>
                  <a:pt x="990" y="2154"/>
                </a:lnTo>
                <a:lnTo>
                  <a:pt x="1014" y="2148"/>
                </a:lnTo>
                <a:lnTo>
                  <a:pt x="1020" y="2154"/>
                </a:lnTo>
                <a:lnTo>
                  <a:pt x="1032" y="2154"/>
                </a:lnTo>
                <a:lnTo>
                  <a:pt x="1038" y="2160"/>
                </a:lnTo>
                <a:lnTo>
                  <a:pt x="1086" y="2160"/>
                </a:lnTo>
                <a:lnTo>
                  <a:pt x="1092" y="2166"/>
                </a:lnTo>
                <a:lnTo>
                  <a:pt x="1092" y="2160"/>
                </a:lnTo>
                <a:lnTo>
                  <a:pt x="1098" y="2154"/>
                </a:lnTo>
                <a:lnTo>
                  <a:pt x="1110" y="2154"/>
                </a:lnTo>
                <a:lnTo>
                  <a:pt x="1116" y="2166"/>
                </a:lnTo>
                <a:lnTo>
                  <a:pt x="1140" y="2190"/>
                </a:lnTo>
                <a:lnTo>
                  <a:pt x="1152" y="2184"/>
                </a:lnTo>
                <a:lnTo>
                  <a:pt x="1170" y="2184"/>
                </a:lnTo>
                <a:lnTo>
                  <a:pt x="1176" y="2190"/>
                </a:lnTo>
                <a:lnTo>
                  <a:pt x="1188" y="2196"/>
                </a:lnTo>
                <a:lnTo>
                  <a:pt x="1230" y="2196"/>
                </a:lnTo>
                <a:lnTo>
                  <a:pt x="1230" y="2202"/>
                </a:lnTo>
                <a:lnTo>
                  <a:pt x="1236" y="2208"/>
                </a:lnTo>
                <a:lnTo>
                  <a:pt x="1254" y="2220"/>
                </a:lnTo>
                <a:lnTo>
                  <a:pt x="1278" y="2220"/>
                </a:lnTo>
                <a:lnTo>
                  <a:pt x="1284" y="2226"/>
                </a:lnTo>
                <a:lnTo>
                  <a:pt x="1284" y="2250"/>
                </a:lnTo>
                <a:lnTo>
                  <a:pt x="1266" y="2262"/>
                </a:lnTo>
                <a:lnTo>
                  <a:pt x="1272" y="2262"/>
                </a:lnTo>
                <a:lnTo>
                  <a:pt x="1278" y="2268"/>
                </a:lnTo>
                <a:lnTo>
                  <a:pt x="1284" y="2268"/>
                </a:lnTo>
                <a:lnTo>
                  <a:pt x="1290" y="2274"/>
                </a:lnTo>
                <a:lnTo>
                  <a:pt x="1284" y="2280"/>
                </a:lnTo>
                <a:lnTo>
                  <a:pt x="1266" y="2280"/>
                </a:lnTo>
                <a:lnTo>
                  <a:pt x="1260" y="2286"/>
                </a:lnTo>
                <a:lnTo>
                  <a:pt x="1272" y="2298"/>
                </a:lnTo>
                <a:lnTo>
                  <a:pt x="1284" y="2304"/>
                </a:lnTo>
                <a:lnTo>
                  <a:pt x="1284" y="2316"/>
                </a:lnTo>
                <a:lnTo>
                  <a:pt x="1290" y="2328"/>
                </a:lnTo>
                <a:lnTo>
                  <a:pt x="1290" y="2334"/>
                </a:lnTo>
                <a:lnTo>
                  <a:pt x="1278" y="2346"/>
                </a:lnTo>
                <a:lnTo>
                  <a:pt x="1266" y="2346"/>
                </a:lnTo>
                <a:lnTo>
                  <a:pt x="1254" y="2352"/>
                </a:lnTo>
                <a:lnTo>
                  <a:pt x="1224" y="2352"/>
                </a:lnTo>
                <a:lnTo>
                  <a:pt x="1212" y="2364"/>
                </a:lnTo>
                <a:lnTo>
                  <a:pt x="1212" y="2370"/>
                </a:lnTo>
                <a:lnTo>
                  <a:pt x="1206" y="2376"/>
                </a:lnTo>
                <a:lnTo>
                  <a:pt x="1188" y="2376"/>
                </a:lnTo>
                <a:lnTo>
                  <a:pt x="1188" y="2412"/>
                </a:lnTo>
                <a:lnTo>
                  <a:pt x="1194" y="2412"/>
                </a:lnTo>
                <a:lnTo>
                  <a:pt x="1200" y="2406"/>
                </a:lnTo>
                <a:lnTo>
                  <a:pt x="1212" y="2406"/>
                </a:lnTo>
                <a:lnTo>
                  <a:pt x="1224" y="2400"/>
                </a:lnTo>
                <a:lnTo>
                  <a:pt x="1254" y="2400"/>
                </a:lnTo>
                <a:lnTo>
                  <a:pt x="1254" y="2412"/>
                </a:lnTo>
                <a:lnTo>
                  <a:pt x="1248" y="2418"/>
                </a:lnTo>
                <a:lnTo>
                  <a:pt x="1242" y="2430"/>
                </a:lnTo>
                <a:lnTo>
                  <a:pt x="1230" y="2436"/>
                </a:lnTo>
                <a:lnTo>
                  <a:pt x="1224" y="2442"/>
                </a:lnTo>
                <a:lnTo>
                  <a:pt x="1170" y="2454"/>
                </a:lnTo>
                <a:lnTo>
                  <a:pt x="1218" y="2490"/>
                </a:lnTo>
                <a:lnTo>
                  <a:pt x="1212" y="2490"/>
                </a:lnTo>
                <a:lnTo>
                  <a:pt x="1206" y="2496"/>
                </a:lnTo>
                <a:lnTo>
                  <a:pt x="1194" y="2496"/>
                </a:lnTo>
                <a:lnTo>
                  <a:pt x="1188" y="2502"/>
                </a:lnTo>
                <a:lnTo>
                  <a:pt x="1176" y="2526"/>
                </a:lnTo>
                <a:lnTo>
                  <a:pt x="1176" y="2544"/>
                </a:lnTo>
                <a:lnTo>
                  <a:pt x="1164" y="2550"/>
                </a:lnTo>
                <a:lnTo>
                  <a:pt x="1158" y="2556"/>
                </a:lnTo>
                <a:lnTo>
                  <a:pt x="1146" y="2556"/>
                </a:lnTo>
                <a:lnTo>
                  <a:pt x="1140" y="2550"/>
                </a:lnTo>
                <a:lnTo>
                  <a:pt x="1128" y="2544"/>
                </a:lnTo>
                <a:lnTo>
                  <a:pt x="1122" y="2538"/>
                </a:lnTo>
                <a:lnTo>
                  <a:pt x="1116" y="2556"/>
                </a:lnTo>
                <a:lnTo>
                  <a:pt x="1122" y="2562"/>
                </a:lnTo>
                <a:lnTo>
                  <a:pt x="1128" y="2574"/>
                </a:lnTo>
                <a:lnTo>
                  <a:pt x="1134" y="2580"/>
                </a:lnTo>
                <a:lnTo>
                  <a:pt x="1146" y="2580"/>
                </a:lnTo>
                <a:lnTo>
                  <a:pt x="1146" y="2586"/>
                </a:lnTo>
                <a:lnTo>
                  <a:pt x="1152" y="2598"/>
                </a:lnTo>
                <a:lnTo>
                  <a:pt x="1158" y="2604"/>
                </a:lnTo>
                <a:lnTo>
                  <a:pt x="1194" y="2604"/>
                </a:lnTo>
                <a:lnTo>
                  <a:pt x="1200" y="2610"/>
                </a:lnTo>
                <a:lnTo>
                  <a:pt x="1212" y="2616"/>
                </a:lnTo>
                <a:lnTo>
                  <a:pt x="1218" y="2628"/>
                </a:lnTo>
                <a:lnTo>
                  <a:pt x="1224" y="2634"/>
                </a:lnTo>
                <a:lnTo>
                  <a:pt x="1254" y="2634"/>
                </a:lnTo>
                <a:lnTo>
                  <a:pt x="1272" y="2652"/>
                </a:lnTo>
                <a:lnTo>
                  <a:pt x="1278" y="2664"/>
                </a:lnTo>
                <a:lnTo>
                  <a:pt x="1290" y="2670"/>
                </a:lnTo>
                <a:lnTo>
                  <a:pt x="1314" y="2694"/>
                </a:lnTo>
                <a:lnTo>
                  <a:pt x="1320" y="2694"/>
                </a:lnTo>
                <a:lnTo>
                  <a:pt x="1332" y="2700"/>
                </a:lnTo>
                <a:lnTo>
                  <a:pt x="1338" y="2700"/>
                </a:lnTo>
                <a:lnTo>
                  <a:pt x="1350" y="2706"/>
                </a:lnTo>
                <a:lnTo>
                  <a:pt x="1344" y="2706"/>
                </a:lnTo>
                <a:lnTo>
                  <a:pt x="1368" y="2688"/>
                </a:lnTo>
                <a:lnTo>
                  <a:pt x="1380" y="2688"/>
                </a:lnTo>
                <a:lnTo>
                  <a:pt x="1398" y="2694"/>
                </a:lnTo>
                <a:lnTo>
                  <a:pt x="1410" y="2700"/>
                </a:lnTo>
                <a:lnTo>
                  <a:pt x="1428" y="2706"/>
                </a:lnTo>
                <a:lnTo>
                  <a:pt x="1488" y="2718"/>
                </a:lnTo>
                <a:lnTo>
                  <a:pt x="1524" y="2718"/>
                </a:lnTo>
                <a:lnTo>
                  <a:pt x="1530" y="2724"/>
                </a:lnTo>
                <a:lnTo>
                  <a:pt x="1536" y="2724"/>
                </a:lnTo>
                <a:lnTo>
                  <a:pt x="1584" y="2754"/>
                </a:lnTo>
                <a:lnTo>
                  <a:pt x="1584" y="2760"/>
                </a:lnTo>
                <a:lnTo>
                  <a:pt x="1590" y="2760"/>
                </a:lnTo>
                <a:lnTo>
                  <a:pt x="1602" y="2766"/>
                </a:lnTo>
                <a:lnTo>
                  <a:pt x="1626" y="2766"/>
                </a:lnTo>
                <a:lnTo>
                  <a:pt x="1632" y="2760"/>
                </a:lnTo>
                <a:lnTo>
                  <a:pt x="1644" y="2760"/>
                </a:lnTo>
                <a:lnTo>
                  <a:pt x="1644" y="2754"/>
                </a:lnTo>
                <a:lnTo>
                  <a:pt x="1674" y="2754"/>
                </a:lnTo>
                <a:lnTo>
                  <a:pt x="1686" y="2760"/>
                </a:lnTo>
                <a:lnTo>
                  <a:pt x="1698" y="2772"/>
                </a:lnTo>
                <a:lnTo>
                  <a:pt x="1728" y="2778"/>
                </a:lnTo>
                <a:lnTo>
                  <a:pt x="1728" y="2790"/>
                </a:lnTo>
                <a:lnTo>
                  <a:pt x="1722" y="2796"/>
                </a:lnTo>
                <a:lnTo>
                  <a:pt x="1722" y="2802"/>
                </a:lnTo>
                <a:lnTo>
                  <a:pt x="1740" y="2802"/>
                </a:lnTo>
                <a:lnTo>
                  <a:pt x="1752" y="2814"/>
                </a:lnTo>
                <a:lnTo>
                  <a:pt x="1764" y="2820"/>
                </a:lnTo>
                <a:lnTo>
                  <a:pt x="1776" y="2832"/>
                </a:lnTo>
                <a:lnTo>
                  <a:pt x="1788" y="2826"/>
                </a:lnTo>
                <a:lnTo>
                  <a:pt x="1794" y="2826"/>
                </a:lnTo>
                <a:lnTo>
                  <a:pt x="1818" y="2838"/>
                </a:lnTo>
                <a:lnTo>
                  <a:pt x="1836" y="2856"/>
                </a:lnTo>
                <a:lnTo>
                  <a:pt x="1842" y="2868"/>
                </a:lnTo>
                <a:lnTo>
                  <a:pt x="1854" y="2874"/>
                </a:lnTo>
                <a:lnTo>
                  <a:pt x="1860" y="2880"/>
                </a:lnTo>
                <a:lnTo>
                  <a:pt x="1884" y="2880"/>
                </a:lnTo>
                <a:lnTo>
                  <a:pt x="1890" y="2874"/>
                </a:lnTo>
                <a:lnTo>
                  <a:pt x="1890" y="2862"/>
                </a:lnTo>
                <a:lnTo>
                  <a:pt x="1908" y="2862"/>
                </a:lnTo>
                <a:lnTo>
                  <a:pt x="1914" y="2856"/>
                </a:lnTo>
                <a:lnTo>
                  <a:pt x="1914" y="2826"/>
                </a:lnTo>
                <a:lnTo>
                  <a:pt x="1908" y="2820"/>
                </a:lnTo>
                <a:lnTo>
                  <a:pt x="1908" y="2814"/>
                </a:lnTo>
                <a:lnTo>
                  <a:pt x="1896" y="2802"/>
                </a:lnTo>
                <a:lnTo>
                  <a:pt x="1890" y="2790"/>
                </a:lnTo>
                <a:lnTo>
                  <a:pt x="1884" y="2784"/>
                </a:lnTo>
                <a:lnTo>
                  <a:pt x="1872" y="2778"/>
                </a:lnTo>
                <a:lnTo>
                  <a:pt x="1866" y="2772"/>
                </a:lnTo>
                <a:lnTo>
                  <a:pt x="1854" y="2772"/>
                </a:lnTo>
                <a:lnTo>
                  <a:pt x="1854" y="2748"/>
                </a:lnTo>
                <a:lnTo>
                  <a:pt x="1848" y="2742"/>
                </a:lnTo>
                <a:lnTo>
                  <a:pt x="1836" y="2736"/>
                </a:lnTo>
                <a:lnTo>
                  <a:pt x="1830" y="2724"/>
                </a:lnTo>
                <a:lnTo>
                  <a:pt x="1824" y="2718"/>
                </a:lnTo>
                <a:lnTo>
                  <a:pt x="1824" y="2706"/>
                </a:lnTo>
                <a:lnTo>
                  <a:pt x="1830" y="2694"/>
                </a:lnTo>
                <a:lnTo>
                  <a:pt x="1830" y="2682"/>
                </a:lnTo>
                <a:lnTo>
                  <a:pt x="1818" y="2658"/>
                </a:lnTo>
                <a:lnTo>
                  <a:pt x="1812" y="2652"/>
                </a:lnTo>
                <a:lnTo>
                  <a:pt x="1806" y="2640"/>
                </a:lnTo>
                <a:lnTo>
                  <a:pt x="1794" y="2634"/>
                </a:lnTo>
                <a:lnTo>
                  <a:pt x="1788" y="2628"/>
                </a:lnTo>
                <a:lnTo>
                  <a:pt x="1776" y="2628"/>
                </a:lnTo>
                <a:lnTo>
                  <a:pt x="1758" y="2622"/>
                </a:lnTo>
                <a:lnTo>
                  <a:pt x="1758" y="2604"/>
                </a:lnTo>
                <a:lnTo>
                  <a:pt x="1794" y="2568"/>
                </a:lnTo>
                <a:lnTo>
                  <a:pt x="1800" y="2556"/>
                </a:lnTo>
                <a:lnTo>
                  <a:pt x="1806" y="2550"/>
                </a:lnTo>
                <a:lnTo>
                  <a:pt x="1806" y="2544"/>
                </a:lnTo>
                <a:lnTo>
                  <a:pt x="1800" y="2532"/>
                </a:lnTo>
                <a:lnTo>
                  <a:pt x="1788" y="2520"/>
                </a:lnTo>
                <a:lnTo>
                  <a:pt x="1800" y="2520"/>
                </a:lnTo>
                <a:lnTo>
                  <a:pt x="1812" y="2526"/>
                </a:lnTo>
                <a:lnTo>
                  <a:pt x="1830" y="2526"/>
                </a:lnTo>
                <a:lnTo>
                  <a:pt x="1842" y="2514"/>
                </a:lnTo>
                <a:lnTo>
                  <a:pt x="1872" y="2514"/>
                </a:lnTo>
                <a:lnTo>
                  <a:pt x="1878" y="2508"/>
                </a:lnTo>
                <a:lnTo>
                  <a:pt x="1860" y="2490"/>
                </a:lnTo>
                <a:lnTo>
                  <a:pt x="1890" y="2490"/>
                </a:lnTo>
                <a:lnTo>
                  <a:pt x="1890" y="2472"/>
                </a:lnTo>
                <a:lnTo>
                  <a:pt x="1878" y="2472"/>
                </a:lnTo>
                <a:lnTo>
                  <a:pt x="1854" y="2460"/>
                </a:lnTo>
                <a:lnTo>
                  <a:pt x="1842" y="2448"/>
                </a:lnTo>
                <a:lnTo>
                  <a:pt x="1842" y="2442"/>
                </a:lnTo>
                <a:lnTo>
                  <a:pt x="1878" y="2442"/>
                </a:lnTo>
                <a:lnTo>
                  <a:pt x="1878" y="2430"/>
                </a:lnTo>
                <a:lnTo>
                  <a:pt x="1866" y="2418"/>
                </a:lnTo>
                <a:lnTo>
                  <a:pt x="1860" y="2406"/>
                </a:lnTo>
                <a:lnTo>
                  <a:pt x="1812" y="2358"/>
                </a:lnTo>
                <a:lnTo>
                  <a:pt x="1800" y="2358"/>
                </a:lnTo>
                <a:lnTo>
                  <a:pt x="1788" y="2364"/>
                </a:lnTo>
                <a:lnTo>
                  <a:pt x="1746" y="2364"/>
                </a:lnTo>
                <a:lnTo>
                  <a:pt x="1740" y="2358"/>
                </a:lnTo>
                <a:lnTo>
                  <a:pt x="1740" y="2328"/>
                </a:lnTo>
                <a:lnTo>
                  <a:pt x="1734" y="2322"/>
                </a:lnTo>
                <a:lnTo>
                  <a:pt x="1710" y="2322"/>
                </a:lnTo>
                <a:lnTo>
                  <a:pt x="1704" y="2316"/>
                </a:lnTo>
                <a:lnTo>
                  <a:pt x="1698" y="2316"/>
                </a:lnTo>
                <a:lnTo>
                  <a:pt x="1698" y="2286"/>
                </a:lnTo>
                <a:lnTo>
                  <a:pt x="1710" y="2262"/>
                </a:lnTo>
                <a:lnTo>
                  <a:pt x="1710" y="2238"/>
                </a:lnTo>
                <a:lnTo>
                  <a:pt x="1704" y="2232"/>
                </a:lnTo>
                <a:lnTo>
                  <a:pt x="1698" y="2196"/>
                </a:lnTo>
                <a:lnTo>
                  <a:pt x="1722" y="2196"/>
                </a:lnTo>
                <a:lnTo>
                  <a:pt x="1722" y="2172"/>
                </a:lnTo>
                <a:lnTo>
                  <a:pt x="1716" y="2166"/>
                </a:lnTo>
                <a:lnTo>
                  <a:pt x="1716" y="2154"/>
                </a:lnTo>
                <a:lnTo>
                  <a:pt x="1722" y="2148"/>
                </a:lnTo>
                <a:lnTo>
                  <a:pt x="1734" y="2148"/>
                </a:lnTo>
                <a:lnTo>
                  <a:pt x="1746" y="2154"/>
                </a:lnTo>
                <a:lnTo>
                  <a:pt x="1758" y="2166"/>
                </a:lnTo>
                <a:lnTo>
                  <a:pt x="1770" y="2172"/>
                </a:lnTo>
                <a:lnTo>
                  <a:pt x="1776" y="2184"/>
                </a:lnTo>
                <a:lnTo>
                  <a:pt x="1788" y="2190"/>
                </a:lnTo>
                <a:lnTo>
                  <a:pt x="1800" y="2190"/>
                </a:lnTo>
                <a:lnTo>
                  <a:pt x="1806" y="2184"/>
                </a:lnTo>
                <a:lnTo>
                  <a:pt x="1812" y="2172"/>
                </a:lnTo>
                <a:lnTo>
                  <a:pt x="1818" y="2166"/>
                </a:lnTo>
                <a:lnTo>
                  <a:pt x="1812" y="2154"/>
                </a:lnTo>
                <a:lnTo>
                  <a:pt x="1800" y="2142"/>
                </a:lnTo>
                <a:lnTo>
                  <a:pt x="1830" y="2130"/>
                </a:lnTo>
                <a:lnTo>
                  <a:pt x="1830" y="2106"/>
                </a:lnTo>
                <a:lnTo>
                  <a:pt x="1836" y="2106"/>
                </a:lnTo>
                <a:lnTo>
                  <a:pt x="1848" y="2100"/>
                </a:lnTo>
                <a:lnTo>
                  <a:pt x="1860" y="2100"/>
                </a:lnTo>
                <a:lnTo>
                  <a:pt x="1872" y="2094"/>
                </a:lnTo>
                <a:lnTo>
                  <a:pt x="1884" y="2082"/>
                </a:lnTo>
                <a:lnTo>
                  <a:pt x="1884" y="2064"/>
                </a:lnTo>
                <a:lnTo>
                  <a:pt x="1878" y="2058"/>
                </a:lnTo>
                <a:lnTo>
                  <a:pt x="1878" y="2052"/>
                </a:lnTo>
                <a:lnTo>
                  <a:pt x="1908" y="2052"/>
                </a:lnTo>
                <a:lnTo>
                  <a:pt x="1920" y="2058"/>
                </a:lnTo>
                <a:lnTo>
                  <a:pt x="1926" y="2058"/>
                </a:lnTo>
                <a:lnTo>
                  <a:pt x="1926" y="2064"/>
                </a:lnTo>
                <a:lnTo>
                  <a:pt x="1932" y="2070"/>
                </a:lnTo>
                <a:lnTo>
                  <a:pt x="1962" y="2070"/>
                </a:lnTo>
                <a:lnTo>
                  <a:pt x="1974" y="2058"/>
                </a:lnTo>
                <a:lnTo>
                  <a:pt x="1986" y="2052"/>
                </a:lnTo>
                <a:lnTo>
                  <a:pt x="2004" y="2052"/>
                </a:lnTo>
                <a:lnTo>
                  <a:pt x="2010" y="2058"/>
                </a:lnTo>
                <a:lnTo>
                  <a:pt x="2016" y="2070"/>
                </a:lnTo>
                <a:lnTo>
                  <a:pt x="2076" y="2070"/>
                </a:lnTo>
                <a:lnTo>
                  <a:pt x="2082" y="2076"/>
                </a:lnTo>
                <a:lnTo>
                  <a:pt x="2082" y="2082"/>
                </a:lnTo>
                <a:lnTo>
                  <a:pt x="2088" y="2094"/>
                </a:lnTo>
                <a:lnTo>
                  <a:pt x="2124" y="2094"/>
                </a:lnTo>
                <a:lnTo>
                  <a:pt x="2136" y="2124"/>
                </a:lnTo>
                <a:lnTo>
                  <a:pt x="2136" y="2130"/>
                </a:lnTo>
                <a:lnTo>
                  <a:pt x="2148" y="2142"/>
                </a:lnTo>
                <a:lnTo>
                  <a:pt x="2160" y="2142"/>
                </a:lnTo>
                <a:lnTo>
                  <a:pt x="2160" y="2124"/>
                </a:lnTo>
                <a:lnTo>
                  <a:pt x="2148" y="2112"/>
                </a:lnTo>
                <a:lnTo>
                  <a:pt x="2148" y="2106"/>
                </a:lnTo>
                <a:lnTo>
                  <a:pt x="2160" y="2106"/>
                </a:lnTo>
                <a:lnTo>
                  <a:pt x="2232" y="2142"/>
                </a:lnTo>
                <a:lnTo>
                  <a:pt x="2238" y="2136"/>
                </a:lnTo>
                <a:lnTo>
                  <a:pt x="2244" y="2124"/>
                </a:lnTo>
                <a:lnTo>
                  <a:pt x="2256" y="2118"/>
                </a:lnTo>
                <a:lnTo>
                  <a:pt x="2268" y="2106"/>
                </a:lnTo>
                <a:lnTo>
                  <a:pt x="2280" y="2100"/>
                </a:lnTo>
                <a:lnTo>
                  <a:pt x="2286" y="2100"/>
                </a:lnTo>
                <a:lnTo>
                  <a:pt x="2322" y="2118"/>
                </a:lnTo>
                <a:lnTo>
                  <a:pt x="2334" y="2118"/>
                </a:lnTo>
                <a:lnTo>
                  <a:pt x="2352" y="2112"/>
                </a:lnTo>
                <a:lnTo>
                  <a:pt x="2364" y="2106"/>
                </a:lnTo>
                <a:lnTo>
                  <a:pt x="2370" y="2100"/>
                </a:lnTo>
                <a:lnTo>
                  <a:pt x="2382" y="2100"/>
                </a:lnTo>
                <a:lnTo>
                  <a:pt x="2388" y="2106"/>
                </a:lnTo>
                <a:lnTo>
                  <a:pt x="2400" y="2112"/>
                </a:lnTo>
                <a:lnTo>
                  <a:pt x="2406" y="2124"/>
                </a:lnTo>
                <a:lnTo>
                  <a:pt x="2430" y="2136"/>
                </a:lnTo>
                <a:lnTo>
                  <a:pt x="2454" y="2136"/>
                </a:lnTo>
                <a:lnTo>
                  <a:pt x="2466" y="2142"/>
                </a:lnTo>
                <a:lnTo>
                  <a:pt x="2478" y="2142"/>
                </a:lnTo>
                <a:lnTo>
                  <a:pt x="2490" y="2118"/>
                </a:lnTo>
                <a:lnTo>
                  <a:pt x="2496" y="2124"/>
                </a:lnTo>
                <a:lnTo>
                  <a:pt x="2508" y="2124"/>
                </a:lnTo>
                <a:lnTo>
                  <a:pt x="2514" y="2130"/>
                </a:lnTo>
                <a:lnTo>
                  <a:pt x="2526" y="2136"/>
                </a:lnTo>
                <a:lnTo>
                  <a:pt x="2562" y="2136"/>
                </a:lnTo>
                <a:lnTo>
                  <a:pt x="2568" y="2130"/>
                </a:lnTo>
                <a:lnTo>
                  <a:pt x="2574" y="2118"/>
                </a:lnTo>
                <a:lnTo>
                  <a:pt x="2574" y="2106"/>
                </a:lnTo>
                <a:lnTo>
                  <a:pt x="2568" y="2088"/>
                </a:lnTo>
                <a:lnTo>
                  <a:pt x="2544" y="2064"/>
                </a:lnTo>
                <a:lnTo>
                  <a:pt x="2532" y="2058"/>
                </a:lnTo>
                <a:lnTo>
                  <a:pt x="2514" y="2052"/>
                </a:lnTo>
                <a:lnTo>
                  <a:pt x="2490" y="2052"/>
                </a:lnTo>
                <a:lnTo>
                  <a:pt x="2460" y="2022"/>
                </a:lnTo>
                <a:lnTo>
                  <a:pt x="2472" y="2022"/>
                </a:lnTo>
                <a:lnTo>
                  <a:pt x="2484" y="2016"/>
                </a:lnTo>
                <a:lnTo>
                  <a:pt x="2496" y="2016"/>
                </a:lnTo>
                <a:lnTo>
                  <a:pt x="2508" y="2004"/>
                </a:lnTo>
                <a:lnTo>
                  <a:pt x="2508" y="1992"/>
                </a:lnTo>
                <a:lnTo>
                  <a:pt x="2502" y="1986"/>
                </a:lnTo>
                <a:lnTo>
                  <a:pt x="2496" y="1974"/>
                </a:lnTo>
                <a:lnTo>
                  <a:pt x="2490" y="1968"/>
                </a:lnTo>
                <a:lnTo>
                  <a:pt x="2502" y="1956"/>
                </a:lnTo>
                <a:lnTo>
                  <a:pt x="2556" y="1956"/>
                </a:lnTo>
                <a:lnTo>
                  <a:pt x="2544" y="1944"/>
                </a:lnTo>
                <a:lnTo>
                  <a:pt x="2532" y="1944"/>
                </a:lnTo>
                <a:lnTo>
                  <a:pt x="2508" y="1932"/>
                </a:lnTo>
                <a:lnTo>
                  <a:pt x="2496" y="1932"/>
                </a:lnTo>
                <a:lnTo>
                  <a:pt x="2508" y="1914"/>
                </a:lnTo>
                <a:lnTo>
                  <a:pt x="2484" y="1914"/>
                </a:lnTo>
                <a:lnTo>
                  <a:pt x="2484" y="1908"/>
                </a:lnTo>
                <a:lnTo>
                  <a:pt x="2478" y="1902"/>
                </a:lnTo>
                <a:lnTo>
                  <a:pt x="2478" y="1896"/>
                </a:lnTo>
                <a:lnTo>
                  <a:pt x="2490" y="1884"/>
                </a:lnTo>
                <a:lnTo>
                  <a:pt x="2526" y="1872"/>
                </a:lnTo>
                <a:lnTo>
                  <a:pt x="2586" y="1866"/>
                </a:lnTo>
                <a:lnTo>
                  <a:pt x="2640" y="1866"/>
                </a:lnTo>
                <a:lnTo>
                  <a:pt x="2646" y="1848"/>
                </a:lnTo>
                <a:lnTo>
                  <a:pt x="2712" y="1848"/>
                </a:lnTo>
                <a:lnTo>
                  <a:pt x="2712" y="1830"/>
                </a:lnTo>
                <a:lnTo>
                  <a:pt x="2718" y="1824"/>
                </a:lnTo>
                <a:lnTo>
                  <a:pt x="2808" y="1824"/>
                </a:lnTo>
                <a:lnTo>
                  <a:pt x="2862" y="1806"/>
                </a:lnTo>
                <a:lnTo>
                  <a:pt x="2874" y="1806"/>
                </a:lnTo>
                <a:lnTo>
                  <a:pt x="2874" y="1794"/>
                </a:lnTo>
                <a:lnTo>
                  <a:pt x="2886" y="1782"/>
                </a:lnTo>
                <a:lnTo>
                  <a:pt x="2898" y="1776"/>
                </a:lnTo>
                <a:lnTo>
                  <a:pt x="2916" y="1770"/>
                </a:lnTo>
                <a:lnTo>
                  <a:pt x="2940" y="1770"/>
                </a:lnTo>
                <a:lnTo>
                  <a:pt x="2958" y="1776"/>
                </a:lnTo>
                <a:lnTo>
                  <a:pt x="2976" y="1776"/>
                </a:lnTo>
                <a:lnTo>
                  <a:pt x="2988" y="1788"/>
                </a:lnTo>
                <a:lnTo>
                  <a:pt x="3000" y="1788"/>
                </a:lnTo>
                <a:lnTo>
                  <a:pt x="3012" y="1776"/>
                </a:lnTo>
                <a:lnTo>
                  <a:pt x="3018" y="1776"/>
                </a:lnTo>
                <a:lnTo>
                  <a:pt x="3036" y="1794"/>
                </a:lnTo>
                <a:lnTo>
                  <a:pt x="3042" y="1806"/>
                </a:lnTo>
                <a:lnTo>
                  <a:pt x="3048" y="1812"/>
                </a:lnTo>
                <a:lnTo>
                  <a:pt x="3060" y="1812"/>
                </a:lnTo>
                <a:lnTo>
                  <a:pt x="3066" y="1818"/>
                </a:lnTo>
                <a:lnTo>
                  <a:pt x="3066" y="1860"/>
                </a:lnTo>
                <a:lnTo>
                  <a:pt x="3072" y="1866"/>
                </a:lnTo>
                <a:lnTo>
                  <a:pt x="3090" y="1866"/>
                </a:lnTo>
                <a:lnTo>
                  <a:pt x="3102" y="1860"/>
                </a:lnTo>
                <a:lnTo>
                  <a:pt x="3120" y="1860"/>
                </a:lnTo>
                <a:lnTo>
                  <a:pt x="3132" y="1842"/>
                </a:lnTo>
                <a:lnTo>
                  <a:pt x="3156" y="1878"/>
                </a:lnTo>
                <a:lnTo>
                  <a:pt x="3180" y="1866"/>
                </a:lnTo>
                <a:lnTo>
                  <a:pt x="3204" y="1878"/>
                </a:lnTo>
                <a:lnTo>
                  <a:pt x="3210" y="1872"/>
                </a:lnTo>
                <a:lnTo>
                  <a:pt x="3216" y="1872"/>
                </a:lnTo>
                <a:lnTo>
                  <a:pt x="3228" y="1878"/>
                </a:lnTo>
                <a:lnTo>
                  <a:pt x="3228" y="1902"/>
                </a:lnTo>
                <a:lnTo>
                  <a:pt x="3222" y="1908"/>
                </a:lnTo>
                <a:lnTo>
                  <a:pt x="3222" y="1914"/>
                </a:lnTo>
                <a:lnTo>
                  <a:pt x="3228" y="1914"/>
                </a:lnTo>
                <a:lnTo>
                  <a:pt x="3234" y="1908"/>
                </a:lnTo>
                <a:lnTo>
                  <a:pt x="3240" y="1908"/>
                </a:lnTo>
                <a:lnTo>
                  <a:pt x="3246" y="1902"/>
                </a:lnTo>
                <a:lnTo>
                  <a:pt x="3252" y="1902"/>
                </a:lnTo>
                <a:lnTo>
                  <a:pt x="3258" y="1908"/>
                </a:lnTo>
                <a:lnTo>
                  <a:pt x="3270" y="1914"/>
                </a:lnTo>
                <a:lnTo>
                  <a:pt x="3276" y="1920"/>
                </a:lnTo>
                <a:lnTo>
                  <a:pt x="3288" y="1926"/>
                </a:lnTo>
                <a:lnTo>
                  <a:pt x="3300" y="1914"/>
                </a:lnTo>
                <a:lnTo>
                  <a:pt x="3300" y="1896"/>
                </a:lnTo>
                <a:lnTo>
                  <a:pt x="3306" y="1890"/>
                </a:lnTo>
                <a:lnTo>
                  <a:pt x="3318" y="1884"/>
                </a:lnTo>
                <a:lnTo>
                  <a:pt x="3330" y="1884"/>
                </a:lnTo>
                <a:lnTo>
                  <a:pt x="3342" y="1866"/>
                </a:lnTo>
                <a:lnTo>
                  <a:pt x="3378" y="1854"/>
                </a:lnTo>
                <a:lnTo>
                  <a:pt x="3396" y="1836"/>
                </a:lnTo>
                <a:lnTo>
                  <a:pt x="3402" y="1836"/>
                </a:lnTo>
                <a:lnTo>
                  <a:pt x="3408" y="1842"/>
                </a:lnTo>
                <a:lnTo>
                  <a:pt x="3408" y="1860"/>
                </a:lnTo>
                <a:lnTo>
                  <a:pt x="3396" y="1872"/>
                </a:lnTo>
                <a:lnTo>
                  <a:pt x="3390" y="1872"/>
                </a:lnTo>
                <a:lnTo>
                  <a:pt x="3426" y="1890"/>
                </a:lnTo>
                <a:lnTo>
                  <a:pt x="3456" y="1902"/>
                </a:lnTo>
                <a:lnTo>
                  <a:pt x="3486" y="1920"/>
                </a:lnTo>
                <a:lnTo>
                  <a:pt x="3498" y="1926"/>
                </a:lnTo>
                <a:lnTo>
                  <a:pt x="3516" y="1938"/>
                </a:lnTo>
                <a:lnTo>
                  <a:pt x="3546" y="1968"/>
                </a:lnTo>
                <a:lnTo>
                  <a:pt x="3618" y="2028"/>
                </a:lnTo>
                <a:lnTo>
                  <a:pt x="3636" y="2052"/>
                </a:lnTo>
                <a:lnTo>
                  <a:pt x="3672" y="2088"/>
                </a:lnTo>
                <a:lnTo>
                  <a:pt x="3684" y="2106"/>
                </a:lnTo>
                <a:lnTo>
                  <a:pt x="3696" y="2118"/>
                </a:lnTo>
                <a:lnTo>
                  <a:pt x="3708" y="2124"/>
                </a:lnTo>
                <a:lnTo>
                  <a:pt x="3720" y="2124"/>
                </a:lnTo>
                <a:lnTo>
                  <a:pt x="3732" y="2118"/>
                </a:lnTo>
                <a:lnTo>
                  <a:pt x="3744" y="2106"/>
                </a:lnTo>
                <a:lnTo>
                  <a:pt x="3744" y="2094"/>
                </a:lnTo>
                <a:lnTo>
                  <a:pt x="3750" y="2088"/>
                </a:lnTo>
                <a:lnTo>
                  <a:pt x="3750" y="2082"/>
                </a:lnTo>
                <a:lnTo>
                  <a:pt x="3762" y="2082"/>
                </a:lnTo>
                <a:lnTo>
                  <a:pt x="3768" y="2088"/>
                </a:lnTo>
                <a:lnTo>
                  <a:pt x="3768" y="2100"/>
                </a:lnTo>
                <a:lnTo>
                  <a:pt x="3774" y="2106"/>
                </a:lnTo>
                <a:lnTo>
                  <a:pt x="3774" y="2112"/>
                </a:lnTo>
                <a:lnTo>
                  <a:pt x="3804" y="2112"/>
                </a:lnTo>
                <a:lnTo>
                  <a:pt x="3816" y="2118"/>
                </a:lnTo>
                <a:lnTo>
                  <a:pt x="3822" y="2130"/>
                </a:lnTo>
                <a:lnTo>
                  <a:pt x="3834" y="2136"/>
                </a:lnTo>
                <a:lnTo>
                  <a:pt x="3858" y="2136"/>
                </a:lnTo>
                <a:lnTo>
                  <a:pt x="3864" y="2124"/>
                </a:lnTo>
                <a:lnTo>
                  <a:pt x="3876" y="2118"/>
                </a:lnTo>
                <a:lnTo>
                  <a:pt x="3894" y="2112"/>
                </a:lnTo>
                <a:lnTo>
                  <a:pt x="3906" y="2106"/>
                </a:lnTo>
                <a:lnTo>
                  <a:pt x="3924" y="2106"/>
                </a:lnTo>
                <a:lnTo>
                  <a:pt x="3948" y="2118"/>
                </a:lnTo>
                <a:lnTo>
                  <a:pt x="3972" y="2142"/>
                </a:lnTo>
                <a:lnTo>
                  <a:pt x="3984" y="2148"/>
                </a:lnTo>
                <a:lnTo>
                  <a:pt x="3990" y="2160"/>
                </a:lnTo>
                <a:lnTo>
                  <a:pt x="4002" y="2160"/>
                </a:lnTo>
                <a:lnTo>
                  <a:pt x="4014" y="2166"/>
                </a:lnTo>
                <a:lnTo>
                  <a:pt x="4026" y="2166"/>
                </a:lnTo>
                <a:lnTo>
                  <a:pt x="4038" y="2172"/>
                </a:lnTo>
                <a:lnTo>
                  <a:pt x="4044" y="2172"/>
                </a:lnTo>
                <a:lnTo>
                  <a:pt x="4044" y="2178"/>
                </a:lnTo>
                <a:lnTo>
                  <a:pt x="4050" y="2190"/>
                </a:lnTo>
                <a:lnTo>
                  <a:pt x="4056" y="2196"/>
                </a:lnTo>
                <a:lnTo>
                  <a:pt x="4062" y="2208"/>
                </a:lnTo>
                <a:lnTo>
                  <a:pt x="4068" y="2214"/>
                </a:lnTo>
                <a:lnTo>
                  <a:pt x="4068" y="2220"/>
                </a:lnTo>
                <a:lnTo>
                  <a:pt x="4140" y="2226"/>
                </a:lnTo>
                <a:lnTo>
                  <a:pt x="4152" y="2190"/>
                </a:lnTo>
                <a:lnTo>
                  <a:pt x="4176" y="2214"/>
                </a:lnTo>
                <a:lnTo>
                  <a:pt x="4212" y="2256"/>
                </a:lnTo>
                <a:lnTo>
                  <a:pt x="4254" y="2256"/>
                </a:lnTo>
                <a:lnTo>
                  <a:pt x="4266" y="2244"/>
                </a:lnTo>
                <a:lnTo>
                  <a:pt x="4266" y="2226"/>
                </a:lnTo>
                <a:lnTo>
                  <a:pt x="4326" y="2226"/>
                </a:lnTo>
                <a:lnTo>
                  <a:pt x="4320" y="2214"/>
                </a:lnTo>
                <a:lnTo>
                  <a:pt x="4344" y="2214"/>
                </a:lnTo>
                <a:lnTo>
                  <a:pt x="4338" y="2208"/>
                </a:lnTo>
                <a:lnTo>
                  <a:pt x="4338" y="2202"/>
                </a:lnTo>
                <a:lnTo>
                  <a:pt x="4374" y="2166"/>
                </a:lnTo>
                <a:lnTo>
                  <a:pt x="4392" y="2166"/>
                </a:lnTo>
                <a:lnTo>
                  <a:pt x="4404" y="2148"/>
                </a:lnTo>
                <a:lnTo>
                  <a:pt x="4428" y="2148"/>
                </a:lnTo>
                <a:lnTo>
                  <a:pt x="4428" y="2142"/>
                </a:lnTo>
                <a:lnTo>
                  <a:pt x="4434" y="2136"/>
                </a:lnTo>
                <a:lnTo>
                  <a:pt x="4434" y="2130"/>
                </a:lnTo>
                <a:lnTo>
                  <a:pt x="4440" y="2124"/>
                </a:lnTo>
                <a:lnTo>
                  <a:pt x="4458" y="2124"/>
                </a:lnTo>
                <a:lnTo>
                  <a:pt x="4464" y="2130"/>
                </a:lnTo>
                <a:lnTo>
                  <a:pt x="4482" y="2124"/>
                </a:lnTo>
                <a:lnTo>
                  <a:pt x="4482" y="2130"/>
                </a:lnTo>
                <a:lnTo>
                  <a:pt x="4518" y="2130"/>
                </a:lnTo>
                <a:lnTo>
                  <a:pt x="4524" y="2148"/>
                </a:lnTo>
                <a:lnTo>
                  <a:pt x="4548" y="2148"/>
                </a:lnTo>
                <a:lnTo>
                  <a:pt x="4566" y="2142"/>
                </a:lnTo>
                <a:lnTo>
                  <a:pt x="4608" y="2142"/>
                </a:lnTo>
                <a:lnTo>
                  <a:pt x="4608" y="2148"/>
                </a:lnTo>
                <a:lnTo>
                  <a:pt x="4614" y="2154"/>
                </a:lnTo>
                <a:lnTo>
                  <a:pt x="4614" y="2166"/>
                </a:lnTo>
                <a:lnTo>
                  <a:pt x="4620" y="2172"/>
                </a:lnTo>
                <a:lnTo>
                  <a:pt x="4638" y="2178"/>
                </a:lnTo>
                <a:lnTo>
                  <a:pt x="4668" y="2178"/>
                </a:lnTo>
                <a:lnTo>
                  <a:pt x="4674" y="2190"/>
                </a:lnTo>
                <a:lnTo>
                  <a:pt x="4698" y="2184"/>
                </a:lnTo>
                <a:lnTo>
                  <a:pt x="4704" y="2196"/>
                </a:lnTo>
                <a:lnTo>
                  <a:pt x="4704" y="2190"/>
                </a:lnTo>
                <a:lnTo>
                  <a:pt x="4710" y="2184"/>
                </a:lnTo>
                <a:lnTo>
                  <a:pt x="4752" y="2184"/>
                </a:lnTo>
                <a:lnTo>
                  <a:pt x="4752" y="2196"/>
                </a:lnTo>
                <a:lnTo>
                  <a:pt x="4800" y="2190"/>
                </a:lnTo>
                <a:lnTo>
                  <a:pt x="4800" y="2202"/>
                </a:lnTo>
                <a:lnTo>
                  <a:pt x="4806" y="2208"/>
                </a:lnTo>
                <a:lnTo>
                  <a:pt x="4830" y="2196"/>
                </a:lnTo>
                <a:lnTo>
                  <a:pt x="4836" y="2190"/>
                </a:lnTo>
                <a:lnTo>
                  <a:pt x="4836" y="2184"/>
                </a:lnTo>
                <a:lnTo>
                  <a:pt x="4854" y="2184"/>
                </a:lnTo>
                <a:lnTo>
                  <a:pt x="4854" y="2160"/>
                </a:lnTo>
                <a:lnTo>
                  <a:pt x="4848" y="2148"/>
                </a:lnTo>
                <a:lnTo>
                  <a:pt x="4842" y="2142"/>
                </a:lnTo>
                <a:lnTo>
                  <a:pt x="4836" y="2142"/>
                </a:lnTo>
                <a:lnTo>
                  <a:pt x="4812" y="2106"/>
                </a:lnTo>
                <a:lnTo>
                  <a:pt x="4806" y="2088"/>
                </a:lnTo>
                <a:lnTo>
                  <a:pt x="4794" y="2076"/>
                </a:lnTo>
                <a:lnTo>
                  <a:pt x="4794" y="2064"/>
                </a:lnTo>
                <a:lnTo>
                  <a:pt x="4812" y="2064"/>
                </a:lnTo>
                <a:lnTo>
                  <a:pt x="4806" y="2052"/>
                </a:lnTo>
                <a:lnTo>
                  <a:pt x="4812" y="2052"/>
                </a:lnTo>
                <a:lnTo>
                  <a:pt x="4824" y="2046"/>
                </a:lnTo>
                <a:lnTo>
                  <a:pt x="4830" y="2034"/>
                </a:lnTo>
                <a:lnTo>
                  <a:pt x="4830" y="2016"/>
                </a:lnTo>
                <a:lnTo>
                  <a:pt x="4890" y="2046"/>
                </a:lnTo>
                <a:lnTo>
                  <a:pt x="4902" y="2046"/>
                </a:lnTo>
                <a:lnTo>
                  <a:pt x="4926" y="2052"/>
                </a:lnTo>
                <a:lnTo>
                  <a:pt x="4962" y="2052"/>
                </a:lnTo>
                <a:lnTo>
                  <a:pt x="4974" y="2058"/>
                </a:lnTo>
                <a:lnTo>
                  <a:pt x="4980" y="2064"/>
                </a:lnTo>
                <a:lnTo>
                  <a:pt x="5004" y="2076"/>
                </a:lnTo>
                <a:lnTo>
                  <a:pt x="5010" y="2076"/>
                </a:lnTo>
                <a:lnTo>
                  <a:pt x="5022" y="2070"/>
                </a:lnTo>
                <a:lnTo>
                  <a:pt x="5040" y="2070"/>
                </a:lnTo>
                <a:lnTo>
                  <a:pt x="5052" y="2076"/>
                </a:lnTo>
                <a:lnTo>
                  <a:pt x="5058" y="2082"/>
                </a:lnTo>
                <a:lnTo>
                  <a:pt x="5064" y="2094"/>
                </a:lnTo>
                <a:lnTo>
                  <a:pt x="5076" y="2106"/>
                </a:lnTo>
                <a:lnTo>
                  <a:pt x="5088" y="2130"/>
                </a:lnTo>
                <a:lnTo>
                  <a:pt x="5094" y="2136"/>
                </a:lnTo>
                <a:lnTo>
                  <a:pt x="5094" y="2142"/>
                </a:lnTo>
                <a:lnTo>
                  <a:pt x="5118" y="2136"/>
                </a:lnTo>
                <a:lnTo>
                  <a:pt x="5118" y="2142"/>
                </a:lnTo>
                <a:lnTo>
                  <a:pt x="5136" y="2160"/>
                </a:lnTo>
                <a:lnTo>
                  <a:pt x="5166" y="2160"/>
                </a:lnTo>
                <a:lnTo>
                  <a:pt x="5172" y="2166"/>
                </a:lnTo>
                <a:lnTo>
                  <a:pt x="5184" y="2166"/>
                </a:lnTo>
                <a:lnTo>
                  <a:pt x="5196" y="2172"/>
                </a:lnTo>
                <a:lnTo>
                  <a:pt x="5208" y="2172"/>
                </a:lnTo>
                <a:lnTo>
                  <a:pt x="5220" y="2166"/>
                </a:lnTo>
                <a:lnTo>
                  <a:pt x="5274" y="2148"/>
                </a:lnTo>
                <a:lnTo>
                  <a:pt x="5322" y="2148"/>
                </a:lnTo>
                <a:lnTo>
                  <a:pt x="5334" y="2154"/>
                </a:lnTo>
                <a:lnTo>
                  <a:pt x="5340" y="2154"/>
                </a:lnTo>
                <a:lnTo>
                  <a:pt x="5346" y="2160"/>
                </a:lnTo>
                <a:lnTo>
                  <a:pt x="5382" y="2160"/>
                </a:lnTo>
                <a:lnTo>
                  <a:pt x="5406" y="2184"/>
                </a:lnTo>
                <a:lnTo>
                  <a:pt x="5466" y="2184"/>
                </a:lnTo>
                <a:lnTo>
                  <a:pt x="5472" y="2190"/>
                </a:lnTo>
                <a:lnTo>
                  <a:pt x="5472" y="2196"/>
                </a:lnTo>
                <a:lnTo>
                  <a:pt x="5484" y="2208"/>
                </a:lnTo>
                <a:lnTo>
                  <a:pt x="5484" y="2214"/>
                </a:lnTo>
                <a:lnTo>
                  <a:pt x="5502" y="2214"/>
                </a:lnTo>
                <a:lnTo>
                  <a:pt x="5514" y="2220"/>
                </a:lnTo>
                <a:lnTo>
                  <a:pt x="5514" y="2232"/>
                </a:lnTo>
                <a:lnTo>
                  <a:pt x="5520" y="2238"/>
                </a:lnTo>
                <a:lnTo>
                  <a:pt x="5586" y="2238"/>
                </a:lnTo>
                <a:lnTo>
                  <a:pt x="5592" y="2244"/>
                </a:lnTo>
                <a:lnTo>
                  <a:pt x="5598" y="2244"/>
                </a:lnTo>
                <a:lnTo>
                  <a:pt x="5610" y="2250"/>
                </a:lnTo>
                <a:lnTo>
                  <a:pt x="5634" y="2250"/>
                </a:lnTo>
                <a:lnTo>
                  <a:pt x="5646" y="2244"/>
                </a:lnTo>
                <a:lnTo>
                  <a:pt x="5664" y="2244"/>
                </a:lnTo>
                <a:lnTo>
                  <a:pt x="5670" y="2250"/>
                </a:lnTo>
                <a:lnTo>
                  <a:pt x="5670" y="2256"/>
                </a:lnTo>
                <a:lnTo>
                  <a:pt x="5676" y="2256"/>
                </a:lnTo>
                <a:lnTo>
                  <a:pt x="5694" y="2238"/>
                </a:lnTo>
                <a:lnTo>
                  <a:pt x="5694" y="2232"/>
                </a:lnTo>
                <a:lnTo>
                  <a:pt x="5742" y="2232"/>
                </a:lnTo>
                <a:lnTo>
                  <a:pt x="5754" y="2220"/>
                </a:lnTo>
                <a:lnTo>
                  <a:pt x="5790" y="2220"/>
                </a:lnTo>
                <a:lnTo>
                  <a:pt x="5802" y="2208"/>
                </a:lnTo>
                <a:lnTo>
                  <a:pt x="5802" y="2196"/>
                </a:lnTo>
                <a:lnTo>
                  <a:pt x="5832" y="2166"/>
                </a:lnTo>
                <a:lnTo>
                  <a:pt x="5850" y="2166"/>
                </a:lnTo>
                <a:lnTo>
                  <a:pt x="5862" y="2172"/>
                </a:lnTo>
                <a:lnTo>
                  <a:pt x="5898" y="2172"/>
                </a:lnTo>
                <a:lnTo>
                  <a:pt x="5916" y="2190"/>
                </a:lnTo>
                <a:lnTo>
                  <a:pt x="5928" y="2196"/>
                </a:lnTo>
                <a:lnTo>
                  <a:pt x="5952" y="2196"/>
                </a:lnTo>
                <a:lnTo>
                  <a:pt x="5964" y="2190"/>
                </a:lnTo>
                <a:lnTo>
                  <a:pt x="5970" y="2184"/>
                </a:lnTo>
                <a:lnTo>
                  <a:pt x="5994" y="2190"/>
                </a:lnTo>
                <a:lnTo>
                  <a:pt x="6012" y="2190"/>
                </a:lnTo>
                <a:lnTo>
                  <a:pt x="6048" y="2214"/>
                </a:lnTo>
                <a:lnTo>
                  <a:pt x="6084" y="2214"/>
                </a:lnTo>
                <a:lnTo>
                  <a:pt x="6090" y="2220"/>
                </a:lnTo>
                <a:lnTo>
                  <a:pt x="6102" y="2220"/>
                </a:lnTo>
                <a:lnTo>
                  <a:pt x="6120" y="2202"/>
                </a:lnTo>
                <a:lnTo>
                  <a:pt x="6120" y="2190"/>
                </a:lnTo>
                <a:lnTo>
                  <a:pt x="6144" y="2190"/>
                </a:lnTo>
                <a:lnTo>
                  <a:pt x="6156" y="2184"/>
                </a:lnTo>
                <a:lnTo>
                  <a:pt x="6162" y="2178"/>
                </a:lnTo>
                <a:lnTo>
                  <a:pt x="6162" y="2166"/>
                </a:lnTo>
                <a:lnTo>
                  <a:pt x="6150" y="2166"/>
                </a:lnTo>
                <a:lnTo>
                  <a:pt x="6144" y="2160"/>
                </a:lnTo>
                <a:lnTo>
                  <a:pt x="6138" y="2118"/>
                </a:lnTo>
                <a:lnTo>
                  <a:pt x="6138" y="2046"/>
                </a:lnTo>
                <a:lnTo>
                  <a:pt x="6156" y="2028"/>
                </a:lnTo>
                <a:lnTo>
                  <a:pt x="6156" y="2016"/>
                </a:lnTo>
                <a:lnTo>
                  <a:pt x="6150" y="2010"/>
                </a:lnTo>
                <a:lnTo>
                  <a:pt x="6138" y="2004"/>
                </a:lnTo>
                <a:lnTo>
                  <a:pt x="6126" y="1992"/>
                </a:lnTo>
                <a:lnTo>
                  <a:pt x="6114" y="1992"/>
                </a:lnTo>
                <a:lnTo>
                  <a:pt x="6108" y="1986"/>
                </a:lnTo>
                <a:lnTo>
                  <a:pt x="6096" y="1986"/>
                </a:lnTo>
                <a:lnTo>
                  <a:pt x="6078" y="1980"/>
                </a:lnTo>
                <a:lnTo>
                  <a:pt x="6072" y="1980"/>
                </a:lnTo>
                <a:lnTo>
                  <a:pt x="6072" y="1968"/>
                </a:lnTo>
                <a:lnTo>
                  <a:pt x="6078" y="1968"/>
                </a:lnTo>
                <a:lnTo>
                  <a:pt x="6120" y="1926"/>
                </a:lnTo>
                <a:lnTo>
                  <a:pt x="6156" y="1920"/>
                </a:lnTo>
                <a:lnTo>
                  <a:pt x="6162" y="1908"/>
                </a:lnTo>
                <a:lnTo>
                  <a:pt x="6204" y="1914"/>
                </a:lnTo>
                <a:lnTo>
                  <a:pt x="6258" y="1902"/>
                </a:lnTo>
                <a:lnTo>
                  <a:pt x="6294" y="1920"/>
                </a:lnTo>
                <a:lnTo>
                  <a:pt x="6330" y="1944"/>
                </a:lnTo>
                <a:lnTo>
                  <a:pt x="6402" y="1944"/>
                </a:lnTo>
                <a:lnTo>
                  <a:pt x="6408" y="1950"/>
                </a:lnTo>
                <a:lnTo>
                  <a:pt x="6420" y="1956"/>
                </a:lnTo>
                <a:lnTo>
                  <a:pt x="6426" y="1962"/>
                </a:lnTo>
                <a:lnTo>
                  <a:pt x="6438" y="1968"/>
                </a:lnTo>
                <a:lnTo>
                  <a:pt x="6438" y="1980"/>
                </a:lnTo>
                <a:lnTo>
                  <a:pt x="6444" y="1980"/>
                </a:lnTo>
                <a:lnTo>
                  <a:pt x="6456" y="1992"/>
                </a:lnTo>
                <a:lnTo>
                  <a:pt x="6468" y="1998"/>
                </a:lnTo>
                <a:lnTo>
                  <a:pt x="6480" y="2010"/>
                </a:lnTo>
                <a:lnTo>
                  <a:pt x="6492" y="2010"/>
                </a:lnTo>
                <a:lnTo>
                  <a:pt x="6498" y="2016"/>
                </a:lnTo>
                <a:lnTo>
                  <a:pt x="6504" y="2016"/>
                </a:lnTo>
                <a:lnTo>
                  <a:pt x="6510" y="2046"/>
                </a:lnTo>
                <a:lnTo>
                  <a:pt x="6558" y="2070"/>
                </a:lnTo>
                <a:lnTo>
                  <a:pt x="6570" y="2100"/>
                </a:lnTo>
                <a:lnTo>
                  <a:pt x="6582" y="2100"/>
                </a:lnTo>
                <a:lnTo>
                  <a:pt x="6630" y="2124"/>
                </a:lnTo>
                <a:lnTo>
                  <a:pt x="6636" y="2136"/>
                </a:lnTo>
                <a:lnTo>
                  <a:pt x="6654" y="2154"/>
                </a:lnTo>
                <a:lnTo>
                  <a:pt x="6660" y="2166"/>
                </a:lnTo>
                <a:lnTo>
                  <a:pt x="6672" y="2166"/>
                </a:lnTo>
                <a:lnTo>
                  <a:pt x="6678" y="2190"/>
                </a:lnTo>
                <a:lnTo>
                  <a:pt x="6684" y="2190"/>
                </a:lnTo>
                <a:lnTo>
                  <a:pt x="6690" y="2196"/>
                </a:lnTo>
                <a:lnTo>
                  <a:pt x="6714" y="2208"/>
                </a:lnTo>
                <a:lnTo>
                  <a:pt x="6720" y="2214"/>
                </a:lnTo>
                <a:lnTo>
                  <a:pt x="6732" y="2220"/>
                </a:lnTo>
                <a:lnTo>
                  <a:pt x="6780" y="2220"/>
                </a:lnTo>
                <a:lnTo>
                  <a:pt x="6792" y="2226"/>
                </a:lnTo>
                <a:lnTo>
                  <a:pt x="6798" y="2232"/>
                </a:lnTo>
                <a:lnTo>
                  <a:pt x="6810" y="2238"/>
                </a:lnTo>
                <a:lnTo>
                  <a:pt x="6822" y="2226"/>
                </a:lnTo>
                <a:lnTo>
                  <a:pt x="6834" y="2226"/>
                </a:lnTo>
                <a:lnTo>
                  <a:pt x="6852" y="2244"/>
                </a:lnTo>
                <a:lnTo>
                  <a:pt x="6864" y="2250"/>
                </a:lnTo>
                <a:lnTo>
                  <a:pt x="6882" y="2268"/>
                </a:lnTo>
                <a:lnTo>
                  <a:pt x="6924" y="2268"/>
                </a:lnTo>
                <a:lnTo>
                  <a:pt x="6942" y="2298"/>
                </a:lnTo>
                <a:lnTo>
                  <a:pt x="6960" y="2298"/>
                </a:lnTo>
                <a:lnTo>
                  <a:pt x="6966" y="2304"/>
                </a:lnTo>
                <a:lnTo>
                  <a:pt x="6966" y="2310"/>
                </a:lnTo>
                <a:lnTo>
                  <a:pt x="6972" y="2322"/>
                </a:lnTo>
                <a:lnTo>
                  <a:pt x="6972" y="2334"/>
                </a:lnTo>
                <a:lnTo>
                  <a:pt x="7014" y="2364"/>
                </a:lnTo>
                <a:lnTo>
                  <a:pt x="7038" y="2358"/>
                </a:lnTo>
                <a:lnTo>
                  <a:pt x="7050" y="2370"/>
                </a:lnTo>
                <a:lnTo>
                  <a:pt x="7068" y="2370"/>
                </a:lnTo>
                <a:lnTo>
                  <a:pt x="7068" y="2358"/>
                </a:lnTo>
                <a:lnTo>
                  <a:pt x="7098" y="2364"/>
                </a:lnTo>
                <a:lnTo>
                  <a:pt x="7098" y="2346"/>
                </a:lnTo>
                <a:lnTo>
                  <a:pt x="7104" y="2340"/>
                </a:lnTo>
                <a:lnTo>
                  <a:pt x="7110" y="2340"/>
                </a:lnTo>
                <a:lnTo>
                  <a:pt x="7122" y="2334"/>
                </a:lnTo>
                <a:lnTo>
                  <a:pt x="7152" y="2334"/>
                </a:lnTo>
                <a:lnTo>
                  <a:pt x="7158" y="2310"/>
                </a:lnTo>
                <a:lnTo>
                  <a:pt x="7200" y="2310"/>
                </a:lnTo>
                <a:lnTo>
                  <a:pt x="7212" y="2316"/>
                </a:lnTo>
                <a:lnTo>
                  <a:pt x="7218" y="2328"/>
                </a:lnTo>
                <a:lnTo>
                  <a:pt x="7218" y="2346"/>
                </a:lnTo>
                <a:lnTo>
                  <a:pt x="7242" y="2358"/>
                </a:lnTo>
                <a:lnTo>
                  <a:pt x="7242" y="2388"/>
                </a:lnTo>
                <a:lnTo>
                  <a:pt x="7224" y="2394"/>
                </a:lnTo>
                <a:lnTo>
                  <a:pt x="7236" y="2412"/>
                </a:lnTo>
                <a:lnTo>
                  <a:pt x="7236" y="2430"/>
                </a:lnTo>
                <a:lnTo>
                  <a:pt x="7248" y="2442"/>
                </a:lnTo>
                <a:lnTo>
                  <a:pt x="7248" y="2466"/>
                </a:lnTo>
                <a:lnTo>
                  <a:pt x="7266" y="2472"/>
                </a:lnTo>
                <a:lnTo>
                  <a:pt x="7260" y="2502"/>
                </a:lnTo>
                <a:lnTo>
                  <a:pt x="7266" y="2526"/>
                </a:lnTo>
                <a:lnTo>
                  <a:pt x="7260" y="2532"/>
                </a:lnTo>
                <a:lnTo>
                  <a:pt x="7254" y="2532"/>
                </a:lnTo>
                <a:lnTo>
                  <a:pt x="7254" y="2550"/>
                </a:lnTo>
                <a:lnTo>
                  <a:pt x="7260" y="2562"/>
                </a:lnTo>
                <a:lnTo>
                  <a:pt x="7260" y="2574"/>
                </a:lnTo>
                <a:lnTo>
                  <a:pt x="7254" y="2580"/>
                </a:lnTo>
                <a:lnTo>
                  <a:pt x="7248" y="2580"/>
                </a:lnTo>
                <a:lnTo>
                  <a:pt x="7236" y="2574"/>
                </a:lnTo>
                <a:lnTo>
                  <a:pt x="7224" y="2574"/>
                </a:lnTo>
                <a:lnTo>
                  <a:pt x="7206" y="2568"/>
                </a:lnTo>
                <a:lnTo>
                  <a:pt x="7194" y="2562"/>
                </a:lnTo>
                <a:lnTo>
                  <a:pt x="7170" y="2562"/>
                </a:lnTo>
                <a:lnTo>
                  <a:pt x="7164" y="2568"/>
                </a:lnTo>
                <a:lnTo>
                  <a:pt x="7170" y="2574"/>
                </a:lnTo>
                <a:lnTo>
                  <a:pt x="7170" y="2586"/>
                </a:lnTo>
                <a:lnTo>
                  <a:pt x="7146" y="2586"/>
                </a:lnTo>
                <a:lnTo>
                  <a:pt x="7146" y="2598"/>
                </a:lnTo>
                <a:lnTo>
                  <a:pt x="7152" y="2610"/>
                </a:lnTo>
                <a:lnTo>
                  <a:pt x="7158" y="2610"/>
                </a:lnTo>
                <a:lnTo>
                  <a:pt x="7170" y="2622"/>
                </a:lnTo>
                <a:lnTo>
                  <a:pt x="7182" y="2628"/>
                </a:lnTo>
                <a:lnTo>
                  <a:pt x="7194" y="2646"/>
                </a:lnTo>
                <a:lnTo>
                  <a:pt x="7206" y="2658"/>
                </a:lnTo>
                <a:lnTo>
                  <a:pt x="7212" y="2676"/>
                </a:lnTo>
                <a:lnTo>
                  <a:pt x="7212" y="2688"/>
                </a:lnTo>
                <a:lnTo>
                  <a:pt x="7224" y="2700"/>
                </a:lnTo>
                <a:lnTo>
                  <a:pt x="7230" y="2712"/>
                </a:lnTo>
                <a:lnTo>
                  <a:pt x="7236" y="2748"/>
                </a:lnTo>
                <a:lnTo>
                  <a:pt x="7206" y="2742"/>
                </a:lnTo>
                <a:lnTo>
                  <a:pt x="7200" y="2766"/>
                </a:lnTo>
                <a:lnTo>
                  <a:pt x="7224" y="2778"/>
                </a:lnTo>
                <a:lnTo>
                  <a:pt x="7260" y="2778"/>
                </a:lnTo>
                <a:lnTo>
                  <a:pt x="7260" y="2718"/>
                </a:lnTo>
                <a:lnTo>
                  <a:pt x="7266" y="2712"/>
                </a:lnTo>
                <a:lnTo>
                  <a:pt x="7272" y="2712"/>
                </a:lnTo>
                <a:lnTo>
                  <a:pt x="7284" y="2718"/>
                </a:lnTo>
                <a:lnTo>
                  <a:pt x="7290" y="2724"/>
                </a:lnTo>
                <a:lnTo>
                  <a:pt x="7302" y="2712"/>
                </a:lnTo>
                <a:lnTo>
                  <a:pt x="7308" y="2724"/>
                </a:lnTo>
                <a:lnTo>
                  <a:pt x="7314" y="2730"/>
                </a:lnTo>
                <a:lnTo>
                  <a:pt x="7320" y="2742"/>
                </a:lnTo>
                <a:lnTo>
                  <a:pt x="7332" y="2754"/>
                </a:lnTo>
                <a:lnTo>
                  <a:pt x="7344" y="2754"/>
                </a:lnTo>
                <a:lnTo>
                  <a:pt x="7356" y="2748"/>
                </a:lnTo>
                <a:lnTo>
                  <a:pt x="7368" y="2748"/>
                </a:lnTo>
                <a:lnTo>
                  <a:pt x="7374" y="2742"/>
                </a:lnTo>
                <a:lnTo>
                  <a:pt x="7380" y="2742"/>
                </a:lnTo>
                <a:lnTo>
                  <a:pt x="7380" y="2760"/>
                </a:lnTo>
                <a:lnTo>
                  <a:pt x="7386" y="2760"/>
                </a:lnTo>
                <a:lnTo>
                  <a:pt x="7392" y="2754"/>
                </a:lnTo>
                <a:lnTo>
                  <a:pt x="7404" y="2748"/>
                </a:lnTo>
                <a:lnTo>
                  <a:pt x="7422" y="2742"/>
                </a:lnTo>
                <a:lnTo>
                  <a:pt x="7440" y="2730"/>
                </a:lnTo>
                <a:lnTo>
                  <a:pt x="7452" y="2724"/>
                </a:lnTo>
                <a:lnTo>
                  <a:pt x="7464" y="2700"/>
                </a:lnTo>
                <a:lnTo>
                  <a:pt x="7464" y="2682"/>
                </a:lnTo>
                <a:lnTo>
                  <a:pt x="7470" y="2664"/>
                </a:lnTo>
                <a:lnTo>
                  <a:pt x="7470" y="2628"/>
                </a:lnTo>
                <a:lnTo>
                  <a:pt x="7494" y="2622"/>
                </a:lnTo>
                <a:lnTo>
                  <a:pt x="7494" y="2562"/>
                </a:lnTo>
                <a:lnTo>
                  <a:pt x="7500" y="2550"/>
                </a:lnTo>
                <a:lnTo>
                  <a:pt x="7506" y="2544"/>
                </a:lnTo>
                <a:lnTo>
                  <a:pt x="7518" y="2520"/>
                </a:lnTo>
                <a:lnTo>
                  <a:pt x="7518" y="2490"/>
                </a:lnTo>
                <a:lnTo>
                  <a:pt x="7524" y="2472"/>
                </a:lnTo>
                <a:lnTo>
                  <a:pt x="7524" y="2454"/>
                </a:lnTo>
                <a:lnTo>
                  <a:pt x="7518" y="2442"/>
                </a:lnTo>
                <a:lnTo>
                  <a:pt x="7518" y="2424"/>
                </a:lnTo>
                <a:lnTo>
                  <a:pt x="7512" y="2418"/>
                </a:lnTo>
                <a:lnTo>
                  <a:pt x="7512" y="2412"/>
                </a:lnTo>
                <a:lnTo>
                  <a:pt x="7518" y="2400"/>
                </a:lnTo>
                <a:lnTo>
                  <a:pt x="7524" y="2394"/>
                </a:lnTo>
                <a:lnTo>
                  <a:pt x="7524" y="2382"/>
                </a:lnTo>
                <a:lnTo>
                  <a:pt x="7530" y="2376"/>
                </a:lnTo>
                <a:lnTo>
                  <a:pt x="7530" y="2364"/>
                </a:lnTo>
                <a:lnTo>
                  <a:pt x="7524" y="2358"/>
                </a:lnTo>
                <a:lnTo>
                  <a:pt x="7518" y="2346"/>
                </a:lnTo>
                <a:lnTo>
                  <a:pt x="7524" y="2334"/>
                </a:lnTo>
                <a:lnTo>
                  <a:pt x="7530" y="2328"/>
                </a:lnTo>
                <a:lnTo>
                  <a:pt x="7536" y="2316"/>
                </a:lnTo>
                <a:lnTo>
                  <a:pt x="7536" y="2298"/>
                </a:lnTo>
                <a:lnTo>
                  <a:pt x="7530" y="2292"/>
                </a:lnTo>
                <a:lnTo>
                  <a:pt x="7530" y="2280"/>
                </a:lnTo>
                <a:lnTo>
                  <a:pt x="7518" y="2256"/>
                </a:lnTo>
                <a:lnTo>
                  <a:pt x="7512" y="2250"/>
                </a:lnTo>
                <a:lnTo>
                  <a:pt x="7512" y="2238"/>
                </a:lnTo>
                <a:lnTo>
                  <a:pt x="7506" y="2232"/>
                </a:lnTo>
                <a:lnTo>
                  <a:pt x="7506" y="2220"/>
                </a:lnTo>
                <a:lnTo>
                  <a:pt x="7500" y="2214"/>
                </a:lnTo>
                <a:lnTo>
                  <a:pt x="7500" y="2202"/>
                </a:lnTo>
                <a:lnTo>
                  <a:pt x="7494" y="2196"/>
                </a:lnTo>
                <a:lnTo>
                  <a:pt x="7482" y="2190"/>
                </a:lnTo>
                <a:lnTo>
                  <a:pt x="7476" y="2184"/>
                </a:lnTo>
                <a:lnTo>
                  <a:pt x="7482" y="2178"/>
                </a:lnTo>
                <a:lnTo>
                  <a:pt x="7476" y="2178"/>
                </a:lnTo>
                <a:lnTo>
                  <a:pt x="7470" y="2172"/>
                </a:lnTo>
                <a:lnTo>
                  <a:pt x="7458" y="2166"/>
                </a:lnTo>
                <a:lnTo>
                  <a:pt x="7446" y="2154"/>
                </a:lnTo>
                <a:lnTo>
                  <a:pt x="7440" y="2142"/>
                </a:lnTo>
                <a:lnTo>
                  <a:pt x="7434" y="2124"/>
                </a:lnTo>
                <a:lnTo>
                  <a:pt x="7434" y="2112"/>
                </a:lnTo>
                <a:lnTo>
                  <a:pt x="7428" y="2106"/>
                </a:lnTo>
                <a:lnTo>
                  <a:pt x="7428" y="2100"/>
                </a:lnTo>
                <a:lnTo>
                  <a:pt x="7416" y="2094"/>
                </a:lnTo>
                <a:lnTo>
                  <a:pt x="7416" y="2082"/>
                </a:lnTo>
                <a:lnTo>
                  <a:pt x="7422" y="2070"/>
                </a:lnTo>
                <a:lnTo>
                  <a:pt x="7422" y="2040"/>
                </a:lnTo>
                <a:lnTo>
                  <a:pt x="7410" y="2028"/>
                </a:lnTo>
                <a:lnTo>
                  <a:pt x="7404" y="2016"/>
                </a:lnTo>
                <a:lnTo>
                  <a:pt x="7398" y="2010"/>
                </a:lnTo>
                <a:lnTo>
                  <a:pt x="7380" y="2004"/>
                </a:lnTo>
                <a:lnTo>
                  <a:pt x="7380" y="1998"/>
                </a:lnTo>
                <a:lnTo>
                  <a:pt x="7374" y="1992"/>
                </a:lnTo>
                <a:lnTo>
                  <a:pt x="7368" y="1980"/>
                </a:lnTo>
                <a:lnTo>
                  <a:pt x="7356" y="1968"/>
                </a:lnTo>
                <a:lnTo>
                  <a:pt x="7344" y="1968"/>
                </a:lnTo>
                <a:lnTo>
                  <a:pt x="7332" y="1956"/>
                </a:lnTo>
                <a:lnTo>
                  <a:pt x="7326" y="1956"/>
                </a:lnTo>
                <a:lnTo>
                  <a:pt x="7308" y="1950"/>
                </a:lnTo>
                <a:lnTo>
                  <a:pt x="7302" y="1938"/>
                </a:lnTo>
                <a:lnTo>
                  <a:pt x="7308" y="1938"/>
                </a:lnTo>
                <a:lnTo>
                  <a:pt x="7314" y="1944"/>
                </a:lnTo>
                <a:lnTo>
                  <a:pt x="7326" y="1944"/>
                </a:lnTo>
                <a:lnTo>
                  <a:pt x="7332" y="1950"/>
                </a:lnTo>
                <a:lnTo>
                  <a:pt x="7344" y="1950"/>
                </a:lnTo>
                <a:lnTo>
                  <a:pt x="7350" y="1944"/>
                </a:lnTo>
                <a:lnTo>
                  <a:pt x="7350" y="1938"/>
                </a:lnTo>
                <a:lnTo>
                  <a:pt x="7344" y="1938"/>
                </a:lnTo>
                <a:lnTo>
                  <a:pt x="7332" y="1932"/>
                </a:lnTo>
                <a:lnTo>
                  <a:pt x="7326" y="1926"/>
                </a:lnTo>
                <a:lnTo>
                  <a:pt x="7320" y="1926"/>
                </a:lnTo>
                <a:lnTo>
                  <a:pt x="7242" y="1890"/>
                </a:lnTo>
                <a:lnTo>
                  <a:pt x="7236" y="1890"/>
                </a:lnTo>
                <a:lnTo>
                  <a:pt x="7230" y="1884"/>
                </a:lnTo>
                <a:lnTo>
                  <a:pt x="7218" y="1878"/>
                </a:lnTo>
                <a:lnTo>
                  <a:pt x="7206" y="1866"/>
                </a:lnTo>
                <a:lnTo>
                  <a:pt x="7194" y="1860"/>
                </a:lnTo>
                <a:lnTo>
                  <a:pt x="7188" y="1854"/>
                </a:lnTo>
                <a:lnTo>
                  <a:pt x="7170" y="1854"/>
                </a:lnTo>
                <a:lnTo>
                  <a:pt x="7164" y="1860"/>
                </a:lnTo>
                <a:lnTo>
                  <a:pt x="7152" y="1866"/>
                </a:lnTo>
                <a:lnTo>
                  <a:pt x="7116" y="1854"/>
                </a:lnTo>
                <a:lnTo>
                  <a:pt x="7152" y="1896"/>
                </a:lnTo>
                <a:lnTo>
                  <a:pt x="7146" y="1920"/>
                </a:lnTo>
                <a:lnTo>
                  <a:pt x="7134" y="1920"/>
                </a:lnTo>
                <a:lnTo>
                  <a:pt x="7134" y="1890"/>
                </a:lnTo>
                <a:lnTo>
                  <a:pt x="7116" y="1878"/>
                </a:lnTo>
                <a:lnTo>
                  <a:pt x="7116" y="1908"/>
                </a:lnTo>
                <a:lnTo>
                  <a:pt x="7068" y="1908"/>
                </a:lnTo>
                <a:lnTo>
                  <a:pt x="7074" y="1902"/>
                </a:lnTo>
                <a:lnTo>
                  <a:pt x="7074" y="1884"/>
                </a:lnTo>
                <a:lnTo>
                  <a:pt x="7068" y="1878"/>
                </a:lnTo>
                <a:lnTo>
                  <a:pt x="7044" y="1878"/>
                </a:lnTo>
                <a:lnTo>
                  <a:pt x="7038" y="1890"/>
                </a:lnTo>
                <a:lnTo>
                  <a:pt x="7014" y="1890"/>
                </a:lnTo>
                <a:lnTo>
                  <a:pt x="7002" y="1854"/>
                </a:lnTo>
                <a:lnTo>
                  <a:pt x="6996" y="1854"/>
                </a:lnTo>
                <a:lnTo>
                  <a:pt x="6984" y="1830"/>
                </a:lnTo>
                <a:lnTo>
                  <a:pt x="6912" y="1836"/>
                </a:lnTo>
                <a:lnTo>
                  <a:pt x="6906" y="1824"/>
                </a:lnTo>
                <a:lnTo>
                  <a:pt x="6882" y="1824"/>
                </a:lnTo>
                <a:lnTo>
                  <a:pt x="6870" y="1818"/>
                </a:lnTo>
                <a:lnTo>
                  <a:pt x="6864" y="1812"/>
                </a:lnTo>
                <a:lnTo>
                  <a:pt x="6864" y="1794"/>
                </a:lnTo>
                <a:lnTo>
                  <a:pt x="6876" y="1788"/>
                </a:lnTo>
                <a:lnTo>
                  <a:pt x="6888" y="1776"/>
                </a:lnTo>
                <a:lnTo>
                  <a:pt x="6900" y="1776"/>
                </a:lnTo>
                <a:lnTo>
                  <a:pt x="6900" y="1752"/>
                </a:lnTo>
                <a:lnTo>
                  <a:pt x="6906" y="1752"/>
                </a:lnTo>
                <a:lnTo>
                  <a:pt x="6918" y="1746"/>
                </a:lnTo>
                <a:lnTo>
                  <a:pt x="6930" y="1734"/>
                </a:lnTo>
                <a:lnTo>
                  <a:pt x="6930" y="1728"/>
                </a:lnTo>
                <a:lnTo>
                  <a:pt x="6936" y="1716"/>
                </a:lnTo>
                <a:lnTo>
                  <a:pt x="6936" y="1710"/>
                </a:lnTo>
                <a:lnTo>
                  <a:pt x="6942" y="1698"/>
                </a:lnTo>
                <a:lnTo>
                  <a:pt x="6930" y="1686"/>
                </a:lnTo>
                <a:lnTo>
                  <a:pt x="6942" y="1662"/>
                </a:lnTo>
                <a:lnTo>
                  <a:pt x="6930" y="1650"/>
                </a:lnTo>
                <a:lnTo>
                  <a:pt x="6948" y="1632"/>
                </a:lnTo>
                <a:lnTo>
                  <a:pt x="6972" y="1626"/>
                </a:lnTo>
                <a:lnTo>
                  <a:pt x="6960" y="1596"/>
                </a:lnTo>
                <a:lnTo>
                  <a:pt x="6984" y="1590"/>
                </a:lnTo>
                <a:lnTo>
                  <a:pt x="6960" y="1554"/>
                </a:lnTo>
                <a:lnTo>
                  <a:pt x="6990" y="1542"/>
                </a:lnTo>
                <a:lnTo>
                  <a:pt x="6990" y="1500"/>
                </a:lnTo>
                <a:lnTo>
                  <a:pt x="6996" y="1488"/>
                </a:lnTo>
                <a:lnTo>
                  <a:pt x="7002" y="1482"/>
                </a:lnTo>
                <a:lnTo>
                  <a:pt x="7020" y="1470"/>
                </a:lnTo>
                <a:lnTo>
                  <a:pt x="7032" y="1464"/>
                </a:lnTo>
                <a:lnTo>
                  <a:pt x="7050" y="1464"/>
                </a:lnTo>
                <a:lnTo>
                  <a:pt x="7068" y="1470"/>
                </a:lnTo>
                <a:lnTo>
                  <a:pt x="7188" y="1470"/>
                </a:lnTo>
                <a:lnTo>
                  <a:pt x="7206" y="1488"/>
                </a:lnTo>
                <a:lnTo>
                  <a:pt x="7224" y="1482"/>
                </a:lnTo>
                <a:lnTo>
                  <a:pt x="7218" y="1464"/>
                </a:lnTo>
                <a:lnTo>
                  <a:pt x="7290" y="1482"/>
                </a:lnTo>
                <a:lnTo>
                  <a:pt x="7320" y="1464"/>
                </a:lnTo>
                <a:lnTo>
                  <a:pt x="7350" y="1488"/>
                </a:lnTo>
                <a:lnTo>
                  <a:pt x="7356" y="1452"/>
                </a:lnTo>
                <a:lnTo>
                  <a:pt x="7434" y="1452"/>
                </a:lnTo>
                <a:lnTo>
                  <a:pt x="7446" y="1458"/>
                </a:lnTo>
                <a:lnTo>
                  <a:pt x="7452" y="1470"/>
                </a:lnTo>
                <a:lnTo>
                  <a:pt x="7458" y="1470"/>
                </a:lnTo>
                <a:lnTo>
                  <a:pt x="7464" y="1464"/>
                </a:lnTo>
                <a:lnTo>
                  <a:pt x="7476" y="1464"/>
                </a:lnTo>
                <a:lnTo>
                  <a:pt x="7482" y="1458"/>
                </a:lnTo>
                <a:lnTo>
                  <a:pt x="7494" y="1452"/>
                </a:lnTo>
                <a:lnTo>
                  <a:pt x="7518" y="1470"/>
                </a:lnTo>
                <a:lnTo>
                  <a:pt x="7560" y="1476"/>
                </a:lnTo>
                <a:lnTo>
                  <a:pt x="7506" y="1488"/>
                </a:lnTo>
                <a:lnTo>
                  <a:pt x="7506" y="1494"/>
                </a:lnTo>
                <a:lnTo>
                  <a:pt x="7512" y="1500"/>
                </a:lnTo>
                <a:lnTo>
                  <a:pt x="7524" y="1506"/>
                </a:lnTo>
                <a:lnTo>
                  <a:pt x="7530" y="1512"/>
                </a:lnTo>
                <a:lnTo>
                  <a:pt x="7542" y="1512"/>
                </a:lnTo>
                <a:lnTo>
                  <a:pt x="7548" y="1506"/>
                </a:lnTo>
                <a:lnTo>
                  <a:pt x="7560" y="1506"/>
                </a:lnTo>
                <a:lnTo>
                  <a:pt x="7572" y="1500"/>
                </a:lnTo>
                <a:lnTo>
                  <a:pt x="7578" y="1494"/>
                </a:lnTo>
                <a:lnTo>
                  <a:pt x="7584" y="1494"/>
                </a:lnTo>
                <a:lnTo>
                  <a:pt x="7614" y="1506"/>
                </a:lnTo>
                <a:lnTo>
                  <a:pt x="7638" y="1488"/>
                </a:lnTo>
                <a:lnTo>
                  <a:pt x="7644" y="1488"/>
                </a:lnTo>
                <a:lnTo>
                  <a:pt x="7650" y="1494"/>
                </a:lnTo>
                <a:lnTo>
                  <a:pt x="7686" y="1494"/>
                </a:lnTo>
                <a:lnTo>
                  <a:pt x="7692" y="1488"/>
                </a:lnTo>
                <a:lnTo>
                  <a:pt x="7692" y="1476"/>
                </a:lnTo>
                <a:lnTo>
                  <a:pt x="7728" y="1482"/>
                </a:lnTo>
                <a:lnTo>
                  <a:pt x="7680" y="1452"/>
                </a:lnTo>
                <a:lnTo>
                  <a:pt x="7650" y="1464"/>
                </a:lnTo>
                <a:lnTo>
                  <a:pt x="7644" y="1446"/>
                </a:lnTo>
                <a:lnTo>
                  <a:pt x="7638" y="1434"/>
                </a:lnTo>
                <a:lnTo>
                  <a:pt x="7632" y="1428"/>
                </a:lnTo>
                <a:lnTo>
                  <a:pt x="7626" y="1416"/>
                </a:lnTo>
                <a:lnTo>
                  <a:pt x="7626" y="1398"/>
                </a:lnTo>
                <a:lnTo>
                  <a:pt x="7650" y="1374"/>
                </a:lnTo>
                <a:lnTo>
                  <a:pt x="7644" y="1344"/>
                </a:lnTo>
                <a:lnTo>
                  <a:pt x="7662" y="1332"/>
                </a:lnTo>
                <a:lnTo>
                  <a:pt x="7650" y="1326"/>
                </a:lnTo>
                <a:lnTo>
                  <a:pt x="7638" y="1314"/>
                </a:lnTo>
                <a:lnTo>
                  <a:pt x="7638" y="1302"/>
                </a:lnTo>
                <a:lnTo>
                  <a:pt x="7644" y="1296"/>
                </a:lnTo>
                <a:lnTo>
                  <a:pt x="7662" y="1290"/>
                </a:lnTo>
                <a:lnTo>
                  <a:pt x="7698" y="1290"/>
                </a:lnTo>
                <a:lnTo>
                  <a:pt x="7710" y="1296"/>
                </a:lnTo>
                <a:lnTo>
                  <a:pt x="7728" y="1296"/>
                </a:lnTo>
                <a:lnTo>
                  <a:pt x="7746" y="1278"/>
                </a:lnTo>
                <a:lnTo>
                  <a:pt x="7782" y="1308"/>
                </a:lnTo>
                <a:lnTo>
                  <a:pt x="7806" y="1290"/>
                </a:lnTo>
                <a:lnTo>
                  <a:pt x="7812" y="1302"/>
                </a:lnTo>
                <a:lnTo>
                  <a:pt x="7818" y="1308"/>
                </a:lnTo>
                <a:lnTo>
                  <a:pt x="7830" y="1332"/>
                </a:lnTo>
                <a:lnTo>
                  <a:pt x="7830" y="1338"/>
                </a:lnTo>
                <a:lnTo>
                  <a:pt x="7836" y="1344"/>
                </a:lnTo>
                <a:lnTo>
                  <a:pt x="7878" y="1344"/>
                </a:lnTo>
                <a:lnTo>
                  <a:pt x="7878" y="1362"/>
                </a:lnTo>
                <a:lnTo>
                  <a:pt x="7884" y="1374"/>
                </a:lnTo>
                <a:lnTo>
                  <a:pt x="7890" y="1380"/>
                </a:lnTo>
                <a:lnTo>
                  <a:pt x="7896" y="1380"/>
                </a:lnTo>
                <a:lnTo>
                  <a:pt x="7914" y="1362"/>
                </a:lnTo>
                <a:lnTo>
                  <a:pt x="7932" y="1326"/>
                </a:lnTo>
                <a:lnTo>
                  <a:pt x="7938" y="1320"/>
                </a:lnTo>
                <a:lnTo>
                  <a:pt x="7938" y="1314"/>
                </a:lnTo>
                <a:lnTo>
                  <a:pt x="7962" y="1302"/>
                </a:lnTo>
                <a:lnTo>
                  <a:pt x="7992" y="1314"/>
                </a:lnTo>
                <a:lnTo>
                  <a:pt x="7986" y="1302"/>
                </a:lnTo>
                <a:lnTo>
                  <a:pt x="7962" y="1284"/>
                </a:lnTo>
                <a:lnTo>
                  <a:pt x="7956" y="1278"/>
                </a:lnTo>
                <a:lnTo>
                  <a:pt x="7932" y="1266"/>
                </a:lnTo>
                <a:lnTo>
                  <a:pt x="7926" y="1254"/>
                </a:lnTo>
                <a:lnTo>
                  <a:pt x="7914" y="1248"/>
                </a:lnTo>
                <a:lnTo>
                  <a:pt x="7908" y="1242"/>
                </a:lnTo>
                <a:lnTo>
                  <a:pt x="7908" y="1230"/>
                </a:lnTo>
                <a:lnTo>
                  <a:pt x="7962" y="1230"/>
                </a:lnTo>
                <a:lnTo>
                  <a:pt x="7992" y="1236"/>
                </a:lnTo>
                <a:lnTo>
                  <a:pt x="8052" y="1236"/>
                </a:lnTo>
                <a:lnTo>
                  <a:pt x="8052" y="1254"/>
                </a:lnTo>
                <a:lnTo>
                  <a:pt x="8040" y="1254"/>
                </a:lnTo>
                <a:lnTo>
                  <a:pt x="8028" y="1248"/>
                </a:lnTo>
                <a:lnTo>
                  <a:pt x="7992" y="1248"/>
                </a:lnTo>
                <a:lnTo>
                  <a:pt x="7992" y="1266"/>
                </a:lnTo>
                <a:lnTo>
                  <a:pt x="8016" y="1290"/>
                </a:lnTo>
                <a:lnTo>
                  <a:pt x="8028" y="1296"/>
                </a:lnTo>
                <a:lnTo>
                  <a:pt x="8034" y="1320"/>
                </a:lnTo>
                <a:lnTo>
                  <a:pt x="8064" y="1326"/>
                </a:lnTo>
                <a:lnTo>
                  <a:pt x="8058" y="1344"/>
                </a:lnTo>
                <a:lnTo>
                  <a:pt x="8076" y="1362"/>
                </a:lnTo>
                <a:lnTo>
                  <a:pt x="8046" y="1368"/>
                </a:lnTo>
                <a:lnTo>
                  <a:pt x="8040" y="1380"/>
                </a:lnTo>
                <a:lnTo>
                  <a:pt x="8022" y="1386"/>
                </a:lnTo>
                <a:lnTo>
                  <a:pt x="8028" y="1398"/>
                </a:lnTo>
                <a:lnTo>
                  <a:pt x="8028" y="1404"/>
                </a:lnTo>
                <a:lnTo>
                  <a:pt x="8034" y="1416"/>
                </a:lnTo>
                <a:lnTo>
                  <a:pt x="8034" y="1440"/>
                </a:lnTo>
                <a:lnTo>
                  <a:pt x="8028" y="1452"/>
                </a:lnTo>
                <a:lnTo>
                  <a:pt x="8016" y="1464"/>
                </a:lnTo>
                <a:lnTo>
                  <a:pt x="8004" y="1488"/>
                </a:lnTo>
                <a:lnTo>
                  <a:pt x="8004" y="1506"/>
                </a:lnTo>
                <a:lnTo>
                  <a:pt x="8010" y="1506"/>
                </a:lnTo>
                <a:lnTo>
                  <a:pt x="8016" y="1512"/>
                </a:lnTo>
                <a:lnTo>
                  <a:pt x="8022" y="1524"/>
                </a:lnTo>
                <a:lnTo>
                  <a:pt x="8016" y="1530"/>
                </a:lnTo>
                <a:lnTo>
                  <a:pt x="8010" y="1542"/>
                </a:lnTo>
                <a:lnTo>
                  <a:pt x="7986" y="1566"/>
                </a:lnTo>
                <a:lnTo>
                  <a:pt x="7974" y="1572"/>
                </a:lnTo>
                <a:lnTo>
                  <a:pt x="7968" y="1578"/>
                </a:lnTo>
                <a:lnTo>
                  <a:pt x="7962" y="1578"/>
                </a:lnTo>
                <a:lnTo>
                  <a:pt x="7962" y="1596"/>
                </a:lnTo>
                <a:lnTo>
                  <a:pt x="7944" y="1596"/>
                </a:lnTo>
                <a:lnTo>
                  <a:pt x="7950" y="1596"/>
                </a:lnTo>
                <a:lnTo>
                  <a:pt x="7956" y="1602"/>
                </a:lnTo>
                <a:lnTo>
                  <a:pt x="7968" y="1608"/>
                </a:lnTo>
                <a:lnTo>
                  <a:pt x="7980" y="1632"/>
                </a:lnTo>
                <a:lnTo>
                  <a:pt x="7974" y="1650"/>
                </a:lnTo>
                <a:lnTo>
                  <a:pt x="7974" y="1662"/>
                </a:lnTo>
                <a:lnTo>
                  <a:pt x="7968" y="1674"/>
                </a:lnTo>
                <a:lnTo>
                  <a:pt x="7968" y="1686"/>
                </a:lnTo>
                <a:lnTo>
                  <a:pt x="7974" y="1704"/>
                </a:lnTo>
                <a:lnTo>
                  <a:pt x="7992" y="1722"/>
                </a:lnTo>
                <a:lnTo>
                  <a:pt x="8016" y="1752"/>
                </a:lnTo>
                <a:lnTo>
                  <a:pt x="8046" y="1776"/>
                </a:lnTo>
                <a:lnTo>
                  <a:pt x="8070" y="1800"/>
                </a:lnTo>
                <a:lnTo>
                  <a:pt x="8082" y="1806"/>
                </a:lnTo>
                <a:lnTo>
                  <a:pt x="8142" y="1872"/>
                </a:lnTo>
                <a:lnTo>
                  <a:pt x="8154" y="1866"/>
                </a:lnTo>
                <a:lnTo>
                  <a:pt x="8238" y="1962"/>
                </a:lnTo>
                <a:lnTo>
                  <a:pt x="8286" y="1980"/>
                </a:lnTo>
                <a:lnTo>
                  <a:pt x="8310" y="2004"/>
                </a:lnTo>
                <a:lnTo>
                  <a:pt x="8316" y="2016"/>
                </a:lnTo>
                <a:lnTo>
                  <a:pt x="8328" y="2022"/>
                </a:lnTo>
                <a:lnTo>
                  <a:pt x="8334" y="2034"/>
                </a:lnTo>
                <a:lnTo>
                  <a:pt x="8388" y="2088"/>
                </a:lnTo>
                <a:lnTo>
                  <a:pt x="8406" y="2088"/>
                </a:lnTo>
                <a:lnTo>
                  <a:pt x="8406" y="2106"/>
                </a:lnTo>
                <a:lnTo>
                  <a:pt x="8418" y="2106"/>
                </a:lnTo>
                <a:lnTo>
                  <a:pt x="8430" y="2100"/>
                </a:lnTo>
                <a:lnTo>
                  <a:pt x="8436" y="2094"/>
                </a:lnTo>
                <a:lnTo>
                  <a:pt x="8442" y="2082"/>
                </a:lnTo>
                <a:lnTo>
                  <a:pt x="8442" y="2076"/>
                </a:lnTo>
                <a:lnTo>
                  <a:pt x="8430" y="2064"/>
                </a:lnTo>
                <a:lnTo>
                  <a:pt x="8436" y="2058"/>
                </a:lnTo>
                <a:lnTo>
                  <a:pt x="8442" y="2046"/>
                </a:lnTo>
                <a:lnTo>
                  <a:pt x="8448" y="2040"/>
                </a:lnTo>
                <a:lnTo>
                  <a:pt x="8448" y="2022"/>
                </a:lnTo>
                <a:lnTo>
                  <a:pt x="8430" y="2004"/>
                </a:lnTo>
                <a:lnTo>
                  <a:pt x="8418" y="1998"/>
                </a:lnTo>
                <a:lnTo>
                  <a:pt x="8406" y="1974"/>
                </a:lnTo>
                <a:lnTo>
                  <a:pt x="8406" y="1962"/>
                </a:lnTo>
                <a:lnTo>
                  <a:pt x="8412" y="1950"/>
                </a:lnTo>
                <a:lnTo>
                  <a:pt x="8430" y="1932"/>
                </a:lnTo>
                <a:lnTo>
                  <a:pt x="8442" y="1932"/>
                </a:lnTo>
                <a:lnTo>
                  <a:pt x="8454" y="1938"/>
                </a:lnTo>
                <a:lnTo>
                  <a:pt x="8460" y="1938"/>
                </a:lnTo>
                <a:lnTo>
                  <a:pt x="8466" y="1944"/>
                </a:lnTo>
                <a:lnTo>
                  <a:pt x="8472" y="1944"/>
                </a:lnTo>
                <a:lnTo>
                  <a:pt x="8466" y="1938"/>
                </a:lnTo>
                <a:lnTo>
                  <a:pt x="8460" y="1926"/>
                </a:lnTo>
                <a:lnTo>
                  <a:pt x="8448" y="1920"/>
                </a:lnTo>
                <a:lnTo>
                  <a:pt x="8442" y="1908"/>
                </a:lnTo>
                <a:lnTo>
                  <a:pt x="8424" y="1890"/>
                </a:lnTo>
                <a:lnTo>
                  <a:pt x="8412" y="1890"/>
                </a:lnTo>
                <a:lnTo>
                  <a:pt x="8406" y="1884"/>
                </a:lnTo>
                <a:lnTo>
                  <a:pt x="8400" y="1872"/>
                </a:lnTo>
                <a:lnTo>
                  <a:pt x="8400" y="1860"/>
                </a:lnTo>
                <a:lnTo>
                  <a:pt x="8406" y="1848"/>
                </a:lnTo>
                <a:lnTo>
                  <a:pt x="8412" y="1842"/>
                </a:lnTo>
                <a:lnTo>
                  <a:pt x="8424" y="1836"/>
                </a:lnTo>
                <a:lnTo>
                  <a:pt x="8430" y="1830"/>
                </a:lnTo>
                <a:lnTo>
                  <a:pt x="8442" y="1836"/>
                </a:lnTo>
                <a:lnTo>
                  <a:pt x="8466" y="1836"/>
                </a:lnTo>
                <a:lnTo>
                  <a:pt x="8472" y="1830"/>
                </a:lnTo>
                <a:lnTo>
                  <a:pt x="8472" y="1812"/>
                </a:lnTo>
                <a:lnTo>
                  <a:pt x="8454" y="1794"/>
                </a:lnTo>
                <a:lnTo>
                  <a:pt x="8436" y="1788"/>
                </a:lnTo>
                <a:lnTo>
                  <a:pt x="8424" y="1782"/>
                </a:lnTo>
                <a:lnTo>
                  <a:pt x="8406" y="1770"/>
                </a:lnTo>
                <a:lnTo>
                  <a:pt x="8394" y="1758"/>
                </a:lnTo>
                <a:lnTo>
                  <a:pt x="8388" y="1740"/>
                </a:lnTo>
                <a:lnTo>
                  <a:pt x="8376" y="1716"/>
                </a:lnTo>
                <a:lnTo>
                  <a:pt x="8376" y="1704"/>
                </a:lnTo>
                <a:lnTo>
                  <a:pt x="8370" y="1698"/>
                </a:lnTo>
                <a:lnTo>
                  <a:pt x="8370" y="1692"/>
                </a:lnTo>
                <a:lnTo>
                  <a:pt x="8382" y="1686"/>
                </a:lnTo>
                <a:lnTo>
                  <a:pt x="8406" y="1710"/>
                </a:lnTo>
                <a:lnTo>
                  <a:pt x="8418" y="1716"/>
                </a:lnTo>
                <a:lnTo>
                  <a:pt x="8430" y="1716"/>
                </a:lnTo>
                <a:lnTo>
                  <a:pt x="8430" y="1710"/>
                </a:lnTo>
                <a:lnTo>
                  <a:pt x="8424" y="1704"/>
                </a:lnTo>
                <a:lnTo>
                  <a:pt x="8418" y="1692"/>
                </a:lnTo>
                <a:lnTo>
                  <a:pt x="8412" y="1686"/>
                </a:lnTo>
                <a:lnTo>
                  <a:pt x="8406" y="1674"/>
                </a:lnTo>
                <a:lnTo>
                  <a:pt x="8400" y="1668"/>
                </a:lnTo>
                <a:lnTo>
                  <a:pt x="8364" y="1668"/>
                </a:lnTo>
                <a:lnTo>
                  <a:pt x="8316" y="1626"/>
                </a:lnTo>
                <a:lnTo>
                  <a:pt x="8316" y="1596"/>
                </a:lnTo>
                <a:lnTo>
                  <a:pt x="8310" y="1590"/>
                </a:lnTo>
                <a:lnTo>
                  <a:pt x="8298" y="1584"/>
                </a:lnTo>
                <a:lnTo>
                  <a:pt x="8280" y="1578"/>
                </a:lnTo>
                <a:lnTo>
                  <a:pt x="8268" y="1572"/>
                </a:lnTo>
                <a:lnTo>
                  <a:pt x="8256" y="1572"/>
                </a:lnTo>
                <a:lnTo>
                  <a:pt x="8256" y="1590"/>
                </a:lnTo>
                <a:lnTo>
                  <a:pt x="8250" y="1590"/>
                </a:lnTo>
                <a:lnTo>
                  <a:pt x="8244" y="1584"/>
                </a:lnTo>
                <a:lnTo>
                  <a:pt x="8232" y="1584"/>
                </a:lnTo>
                <a:lnTo>
                  <a:pt x="8214" y="1572"/>
                </a:lnTo>
                <a:lnTo>
                  <a:pt x="8202" y="1566"/>
                </a:lnTo>
                <a:lnTo>
                  <a:pt x="8196" y="1560"/>
                </a:lnTo>
                <a:lnTo>
                  <a:pt x="8190" y="1548"/>
                </a:lnTo>
                <a:lnTo>
                  <a:pt x="8190" y="1536"/>
                </a:lnTo>
                <a:lnTo>
                  <a:pt x="8196" y="1524"/>
                </a:lnTo>
                <a:lnTo>
                  <a:pt x="8196" y="1500"/>
                </a:lnTo>
                <a:lnTo>
                  <a:pt x="8184" y="1476"/>
                </a:lnTo>
                <a:lnTo>
                  <a:pt x="8166" y="1458"/>
                </a:lnTo>
                <a:lnTo>
                  <a:pt x="8154" y="1452"/>
                </a:lnTo>
                <a:lnTo>
                  <a:pt x="8154" y="1434"/>
                </a:lnTo>
                <a:lnTo>
                  <a:pt x="8160" y="1428"/>
                </a:lnTo>
                <a:lnTo>
                  <a:pt x="8172" y="1428"/>
                </a:lnTo>
                <a:lnTo>
                  <a:pt x="8184" y="1434"/>
                </a:lnTo>
                <a:lnTo>
                  <a:pt x="8196" y="1416"/>
                </a:lnTo>
                <a:lnTo>
                  <a:pt x="8232" y="1446"/>
                </a:lnTo>
                <a:lnTo>
                  <a:pt x="8238" y="1440"/>
                </a:lnTo>
                <a:lnTo>
                  <a:pt x="8226" y="1428"/>
                </a:lnTo>
                <a:lnTo>
                  <a:pt x="8226" y="1422"/>
                </a:lnTo>
                <a:lnTo>
                  <a:pt x="8232" y="1416"/>
                </a:lnTo>
                <a:lnTo>
                  <a:pt x="8232" y="1404"/>
                </a:lnTo>
                <a:lnTo>
                  <a:pt x="8238" y="1392"/>
                </a:lnTo>
                <a:lnTo>
                  <a:pt x="8250" y="1386"/>
                </a:lnTo>
                <a:lnTo>
                  <a:pt x="8256" y="1386"/>
                </a:lnTo>
                <a:lnTo>
                  <a:pt x="8274" y="1404"/>
                </a:lnTo>
                <a:lnTo>
                  <a:pt x="8280" y="1416"/>
                </a:lnTo>
                <a:lnTo>
                  <a:pt x="8292" y="1428"/>
                </a:lnTo>
                <a:lnTo>
                  <a:pt x="8304" y="1434"/>
                </a:lnTo>
                <a:lnTo>
                  <a:pt x="8310" y="1446"/>
                </a:lnTo>
                <a:lnTo>
                  <a:pt x="8322" y="1398"/>
                </a:lnTo>
                <a:lnTo>
                  <a:pt x="8334" y="1398"/>
                </a:lnTo>
                <a:lnTo>
                  <a:pt x="8364" y="1392"/>
                </a:lnTo>
                <a:lnTo>
                  <a:pt x="8400" y="1386"/>
                </a:lnTo>
                <a:lnTo>
                  <a:pt x="8430" y="1386"/>
                </a:lnTo>
                <a:lnTo>
                  <a:pt x="8478" y="1410"/>
                </a:lnTo>
                <a:lnTo>
                  <a:pt x="8484" y="1416"/>
                </a:lnTo>
                <a:lnTo>
                  <a:pt x="8490" y="1416"/>
                </a:lnTo>
                <a:lnTo>
                  <a:pt x="8532" y="1434"/>
                </a:lnTo>
                <a:lnTo>
                  <a:pt x="8502" y="1374"/>
                </a:lnTo>
                <a:lnTo>
                  <a:pt x="8526" y="1374"/>
                </a:lnTo>
                <a:lnTo>
                  <a:pt x="8538" y="1368"/>
                </a:lnTo>
                <a:lnTo>
                  <a:pt x="8550" y="1356"/>
                </a:lnTo>
                <a:lnTo>
                  <a:pt x="8550" y="1332"/>
                </a:lnTo>
                <a:lnTo>
                  <a:pt x="8544" y="1326"/>
                </a:lnTo>
                <a:lnTo>
                  <a:pt x="8538" y="1314"/>
                </a:lnTo>
                <a:lnTo>
                  <a:pt x="8562" y="1314"/>
                </a:lnTo>
                <a:lnTo>
                  <a:pt x="8562" y="1290"/>
                </a:lnTo>
                <a:lnTo>
                  <a:pt x="8574" y="1290"/>
                </a:lnTo>
                <a:lnTo>
                  <a:pt x="8586" y="1296"/>
                </a:lnTo>
                <a:lnTo>
                  <a:pt x="8616" y="1296"/>
                </a:lnTo>
                <a:lnTo>
                  <a:pt x="8628" y="1290"/>
                </a:lnTo>
                <a:lnTo>
                  <a:pt x="8634" y="1284"/>
                </a:lnTo>
                <a:lnTo>
                  <a:pt x="8640" y="1272"/>
                </a:lnTo>
                <a:lnTo>
                  <a:pt x="8652" y="1260"/>
                </a:lnTo>
                <a:lnTo>
                  <a:pt x="8658" y="1248"/>
                </a:lnTo>
                <a:lnTo>
                  <a:pt x="8664" y="1242"/>
                </a:lnTo>
                <a:lnTo>
                  <a:pt x="8670" y="1242"/>
                </a:lnTo>
                <a:lnTo>
                  <a:pt x="8652" y="1218"/>
                </a:lnTo>
                <a:lnTo>
                  <a:pt x="8682" y="1218"/>
                </a:lnTo>
                <a:lnTo>
                  <a:pt x="8688" y="1236"/>
                </a:lnTo>
                <a:lnTo>
                  <a:pt x="8748" y="1242"/>
                </a:lnTo>
                <a:lnTo>
                  <a:pt x="8760" y="1242"/>
                </a:lnTo>
                <a:lnTo>
                  <a:pt x="8772" y="1248"/>
                </a:lnTo>
                <a:lnTo>
                  <a:pt x="8808" y="1248"/>
                </a:lnTo>
                <a:lnTo>
                  <a:pt x="8808" y="1230"/>
                </a:lnTo>
                <a:lnTo>
                  <a:pt x="8802" y="1218"/>
                </a:lnTo>
                <a:lnTo>
                  <a:pt x="8766" y="1218"/>
                </a:lnTo>
                <a:lnTo>
                  <a:pt x="8760" y="1194"/>
                </a:lnTo>
                <a:lnTo>
                  <a:pt x="8754" y="1194"/>
                </a:lnTo>
                <a:lnTo>
                  <a:pt x="8748" y="1188"/>
                </a:lnTo>
                <a:lnTo>
                  <a:pt x="8736" y="1188"/>
                </a:lnTo>
                <a:lnTo>
                  <a:pt x="8712" y="1176"/>
                </a:lnTo>
                <a:lnTo>
                  <a:pt x="8700" y="1176"/>
                </a:lnTo>
                <a:lnTo>
                  <a:pt x="8688" y="1170"/>
                </a:lnTo>
                <a:lnTo>
                  <a:pt x="8658" y="1170"/>
                </a:lnTo>
                <a:lnTo>
                  <a:pt x="8664" y="1152"/>
                </a:lnTo>
                <a:lnTo>
                  <a:pt x="8592" y="1104"/>
                </a:lnTo>
                <a:lnTo>
                  <a:pt x="8574" y="1122"/>
                </a:lnTo>
                <a:lnTo>
                  <a:pt x="8568" y="1122"/>
                </a:lnTo>
                <a:lnTo>
                  <a:pt x="8562" y="1116"/>
                </a:lnTo>
                <a:lnTo>
                  <a:pt x="8550" y="1116"/>
                </a:lnTo>
                <a:lnTo>
                  <a:pt x="8538" y="1110"/>
                </a:lnTo>
                <a:lnTo>
                  <a:pt x="8532" y="1110"/>
                </a:lnTo>
                <a:lnTo>
                  <a:pt x="8520" y="1104"/>
                </a:lnTo>
                <a:lnTo>
                  <a:pt x="8508" y="1092"/>
                </a:lnTo>
                <a:lnTo>
                  <a:pt x="8502" y="1092"/>
                </a:lnTo>
                <a:lnTo>
                  <a:pt x="8466" y="1098"/>
                </a:lnTo>
                <a:lnTo>
                  <a:pt x="8442" y="1092"/>
                </a:lnTo>
                <a:lnTo>
                  <a:pt x="8430" y="1086"/>
                </a:lnTo>
                <a:lnTo>
                  <a:pt x="8412" y="1068"/>
                </a:lnTo>
                <a:lnTo>
                  <a:pt x="8406" y="1068"/>
                </a:lnTo>
                <a:lnTo>
                  <a:pt x="8412" y="1062"/>
                </a:lnTo>
                <a:lnTo>
                  <a:pt x="8436" y="1062"/>
                </a:lnTo>
                <a:lnTo>
                  <a:pt x="8460" y="1074"/>
                </a:lnTo>
                <a:lnTo>
                  <a:pt x="8478" y="1074"/>
                </a:lnTo>
                <a:lnTo>
                  <a:pt x="8496" y="1080"/>
                </a:lnTo>
                <a:lnTo>
                  <a:pt x="8514" y="1080"/>
                </a:lnTo>
                <a:lnTo>
                  <a:pt x="8526" y="1086"/>
                </a:lnTo>
                <a:lnTo>
                  <a:pt x="8544" y="1086"/>
                </a:lnTo>
                <a:lnTo>
                  <a:pt x="8550" y="1080"/>
                </a:lnTo>
                <a:lnTo>
                  <a:pt x="8562" y="1080"/>
                </a:lnTo>
                <a:lnTo>
                  <a:pt x="8580" y="1074"/>
                </a:lnTo>
                <a:lnTo>
                  <a:pt x="8604" y="1062"/>
                </a:lnTo>
                <a:lnTo>
                  <a:pt x="8616" y="1050"/>
                </a:lnTo>
                <a:lnTo>
                  <a:pt x="8604" y="1038"/>
                </a:lnTo>
                <a:lnTo>
                  <a:pt x="8592" y="1032"/>
                </a:lnTo>
                <a:lnTo>
                  <a:pt x="8586" y="1026"/>
                </a:lnTo>
                <a:lnTo>
                  <a:pt x="8574" y="1020"/>
                </a:lnTo>
                <a:lnTo>
                  <a:pt x="8568" y="1014"/>
                </a:lnTo>
                <a:lnTo>
                  <a:pt x="8562" y="1014"/>
                </a:lnTo>
                <a:lnTo>
                  <a:pt x="8556" y="1008"/>
                </a:lnTo>
                <a:lnTo>
                  <a:pt x="8520" y="990"/>
                </a:lnTo>
                <a:lnTo>
                  <a:pt x="8508" y="978"/>
                </a:lnTo>
                <a:lnTo>
                  <a:pt x="8514" y="972"/>
                </a:lnTo>
                <a:lnTo>
                  <a:pt x="8538" y="972"/>
                </a:lnTo>
                <a:lnTo>
                  <a:pt x="8556" y="978"/>
                </a:lnTo>
                <a:lnTo>
                  <a:pt x="8562" y="984"/>
                </a:lnTo>
                <a:lnTo>
                  <a:pt x="8574" y="990"/>
                </a:lnTo>
                <a:lnTo>
                  <a:pt x="8580" y="990"/>
                </a:lnTo>
                <a:lnTo>
                  <a:pt x="8586" y="996"/>
                </a:lnTo>
                <a:lnTo>
                  <a:pt x="8610" y="1008"/>
                </a:lnTo>
                <a:lnTo>
                  <a:pt x="8628" y="1020"/>
                </a:lnTo>
                <a:lnTo>
                  <a:pt x="8652" y="1032"/>
                </a:lnTo>
                <a:lnTo>
                  <a:pt x="8664" y="1032"/>
                </a:lnTo>
                <a:lnTo>
                  <a:pt x="8676" y="1026"/>
                </a:lnTo>
                <a:lnTo>
                  <a:pt x="8682" y="1026"/>
                </a:lnTo>
                <a:lnTo>
                  <a:pt x="8688" y="1020"/>
                </a:lnTo>
                <a:lnTo>
                  <a:pt x="8730" y="1020"/>
                </a:lnTo>
                <a:lnTo>
                  <a:pt x="8754" y="1026"/>
                </a:lnTo>
                <a:lnTo>
                  <a:pt x="8808" y="1044"/>
                </a:lnTo>
                <a:lnTo>
                  <a:pt x="8850" y="1062"/>
                </a:lnTo>
                <a:lnTo>
                  <a:pt x="8880" y="1068"/>
                </a:lnTo>
                <a:lnTo>
                  <a:pt x="8886" y="1074"/>
                </a:lnTo>
                <a:lnTo>
                  <a:pt x="8898" y="1074"/>
                </a:lnTo>
                <a:lnTo>
                  <a:pt x="8934" y="1086"/>
                </a:lnTo>
                <a:lnTo>
                  <a:pt x="8946" y="1086"/>
                </a:lnTo>
                <a:lnTo>
                  <a:pt x="8952" y="1092"/>
                </a:lnTo>
                <a:lnTo>
                  <a:pt x="8958" y="1092"/>
                </a:lnTo>
                <a:lnTo>
                  <a:pt x="8970" y="1098"/>
                </a:lnTo>
                <a:lnTo>
                  <a:pt x="8976" y="1104"/>
                </a:lnTo>
                <a:lnTo>
                  <a:pt x="8988" y="1110"/>
                </a:lnTo>
                <a:lnTo>
                  <a:pt x="9000" y="1110"/>
                </a:lnTo>
                <a:lnTo>
                  <a:pt x="9018" y="1116"/>
                </a:lnTo>
                <a:lnTo>
                  <a:pt x="9024" y="1122"/>
                </a:lnTo>
                <a:lnTo>
                  <a:pt x="9042" y="1122"/>
                </a:lnTo>
                <a:lnTo>
                  <a:pt x="9042" y="1116"/>
                </a:lnTo>
                <a:lnTo>
                  <a:pt x="9036" y="1098"/>
                </a:lnTo>
                <a:lnTo>
                  <a:pt x="9012" y="1074"/>
                </a:lnTo>
                <a:lnTo>
                  <a:pt x="9006" y="1074"/>
                </a:lnTo>
                <a:lnTo>
                  <a:pt x="9024" y="1056"/>
                </a:lnTo>
                <a:lnTo>
                  <a:pt x="8976" y="1038"/>
                </a:lnTo>
                <a:lnTo>
                  <a:pt x="8988" y="1032"/>
                </a:lnTo>
                <a:lnTo>
                  <a:pt x="8940" y="1008"/>
                </a:lnTo>
                <a:lnTo>
                  <a:pt x="8994" y="1020"/>
                </a:lnTo>
                <a:lnTo>
                  <a:pt x="8988" y="996"/>
                </a:lnTo>
                <a:lnTo>
                  <a:pt x="9000" y="996"/>
                </a:lnTo>
                <a:lnTo>
                  <a:pt x="9012" y="1002"/>
                </a:lnTo>
                <a:lnTo>
                  <a:pt x="9048" y="1002"/>
                </a:lnTo>
                <a:lnTo>
                  <a:pt x="9048" y="996"/>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7" name="Romania" descr="© INSCALE GmbH, 05.05.2010&#10;http://www.presentationload.com/">
            <a:extLst>
              <a:ext uri="{FF2B5EF4-FFF2-40B4-BE49-F238E27FC236}">
                <a16:creationId xmlns:a16="http://schemas.microsoft.com/office/drawing/2014/main" id="{97BA380E-AAA7-4C57-B957-FEEDAA6BABDD}"/>
              </a:ext>
            </a:extLst>
          </p:cNvPr>
          <p:cNvSpPr>
            <a:spLocks/>
          </p:cNvSpPr>
          <p:nvPr/>
        </p:nvSpPr>
        <p:spPr bwMode="gray">
          <a:xfrm>
            <a:off x="6319133" y="2526062"/>
            <a:ext cx="289519" cy="173342"/>
          </a:xfrm>
          <a:custGeom>
            <a:avLst/>
            <a:gdLst>
              <a:gd name="T0" fmla="*/ 2147483647 w 612"/>
              <a:gd name="T1" fmla="*/ 2147483647 h 366"/>
              <a:gd name="T2" fmla="*/ 2147483647 w 612"/>
              <a:gd name="T3" fmla="*/ 2147483647 h 366"/>
              <a:gd name="T4" fmla="*/ 2147483647 w 612"/>
              <a:gd name="T5" fmla="*/ 2147483647 h 366"/>
              <a:gd name="T6" fmla="*/ 2147483647 w 612"/>
              <a:gd name="T7" fmla="*/ 2147483647 h 366"/>
              <a:gd name="T8" fmla="*/ 2147483647 w 612"/>
              <a:gd name="T9" fmla="*/ 2147483647 h 366"/>
              <a:gd name="T10" fmla="*/ 2147483647 w 612"/>
              <a:gd name="T11" fmla="*/ 2147483647 h 366"/>
              <a:gd name="T12" fmla="*/ 2147483647 w 612"/>
              <a:gd name="T13" fmla="*/ 2147483647 h 366"/>
              <a:gd name="T14" fmla="*/ 2147483647 w 612"/>
              <a:gd name="T15" fmla="*/ 2147483647 h 366"/>
              <a:gd name="T16" fmla="*/ 2147483647 w 612"/>
              <a:gd name="T17" fmla="*/ 2147483647 h 366"/>
              <a:gd name="T18" fmla="*/ 2147483647 w 612"/>
              <a:gd name="T19" fmla="*/ 2147483647 h 366"/>
              <a:gd name="T20" fmla="*/ 2147483647 w 612"/>
              <a:gd name="T21" fmla="*/ 2147483647 h 366"/>
              <a:gd name="T22" fmla="*/ 2147483647 w 612"/>
              <a:gd name="T23" fmla="*/ 2147483647 h 366"/>
              <a:gd name="T24" fmla="*/ 2147483647 w 612"/>
              <a:gd name="T25" fmla="*/ 2147483647 h 366"/>
              <a:gd name="T26" fmla="*/ 2147483647 w 612"/>
              <a:gd name="T27" fmla="*/ 0 h 366"/>
              <a:gd name="T28" fmla="*/ 2147483647 w 612"/>
              <a:gd name="T29" fmla="*/ 2147483647 h 366"/>
              <a:gd name="T30" fmla="*/ 2147483647 w 612"/>
              <a:gd name="T31" fmla="*/ 2147483647 h 366"/>
              <a:gd name="T32" fmla="*/ 2147483647 w 612"/>
              <a:gd name="T33" fmla="*/ 2147483647 h 366"/>
              <a:gd name="T34" fmla="*/ 2147483647 w 612"/>
              <a:gd name="T35" fmla="*/ 2147483647 h 366"/>
              <a:gd name="T36" fmla="*/ 2147483647 w 612"/>
              <a:gd name="T37" fmla="*/ 2147483647 h 366"/>
              <a:gd name="T38" fmla="*/ 2147483647 w 612"/>
              <a:gd name="T39" fmla="*/ 2147483647 h 366"/>
              <a:gd name="T40" fmla="*/ 2147483647 w 612"/>
              <a:gd name="T41" fmla="*/ 2147483647 h 366"/>
              <a:gd name="T42" fmla="*/ 2147483647 w 612"/>
              <a:gd name="T43" fmla="*/ 2147483647 h 366"/>
              <a:gd name="T44" fmla="*/ 2147483647 w 612"/>
              <a:gd name="T45" fmla="*/ 2147483647 h 366"/>
              <a:gd name="T46" fmla="*/ 2147483647 w 612"/>
              <a:gd name="T47" fmla="*/ 2147483647 h 366"/>
              <a:gd name="T48" fmla="*/ 0 w 612"/>
              <a:gd name="T49" fmla="*/ 2147483647 h 366"/>
              <a:gd name="T50" fmla="*/ 2147483647 w 612"/>
              <a:gd name="T51" fmla="*/ 2147483647 h 366"/>
              <a:gd name="T52" fmla="*/ 2147483647 w 612"/>
              <a:gd name="T53" fmla="*/ 2147483647 h 366"/>
              <a:gd name="T54" fmla="*/ 2147483647 w 612"/>
              <a:gd name="T55" fmla="*/ 2147483647 h 366"/>
              <a:gd name="T56" fmla="*/ 2147483647 w 612"/>
              <a:gd name="T57" fmla="*/ 2147483647 h 366"/>
              <a:gd name="T58" fmla="*/ 2147483647 w 612"/>
              <a:gd name="T59" fmla="*/ 2147483647 h 366"/>
              <a:gd name="T60" fmla="*/ 2147483647 w 612"/>
              <a:gd name="T61" fmla="*/ 2147483647 h 366"/>
              <a:gd name="T62" fmla="*/ 2147483647 w 612"/>
              <a:gd name="T63" fmla="*/ 2147483647 h 366"/>
              <a:gd name="T64" fmla="*/ 2147483647 w 612"/>
              <a:gd name="T65" fmla="*/ 2147483647 h 366"/>
              <a:gd name="T66" fmla="*/ 2147483647 w 612"/>
              <a:gd name="T67" fmla="*/ 2147483647 h 366"/>
              <a:gd name="T68" fmla="*/ 2147483647 w 612"/>
              <a:gd name="T69" fmla="*/ 2147483647 h 366"/>
              <a:gd name="T70" fmla="*/ 2147483647 w 612"/>
              <a:gd name="T71" fmla="*/ 2147483647 h 366"/>
              <a:gd name="T72" fmla="*/ 2147483647 w 612"/>
              <a:gd name="T73" fmla="*/ 2147483647 h 366"/>
              <a:gd name="T74" fmla="*/ 2147483647 w 612"/>
              <a:gd name="T75" fmla="*/ 2147483647 h 366"/>
              <a:gd name="T76" fmla="*/ 2147483647 w 612"/>
              <a:gd name="T77" fmla="*/ 2147483647 h 366"/>
              <a:gd name="T78" fmla="*/ 2147483647 w 612"/>
              <a:gd name="T79" fmla="*/ 2147483647 h 366"/>
              <a:gd name="T80" fmla="*/ 2147483647 w 612"/>
              <a:gd name="T81" fmla="*/ 2147483647 h 366"/>
              <a:gd name="T82" fmla="*/ 2147483647 w 612"/>
              <a:gd name="T83" fmla="*/ 2147483647 h 366"/>
              <a:gd name="T84" fmla="*/ 2147483647 w 612"/>
              <a:gd name="T85" fmla="*/ 2147483647 h 3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12"/>
              <a:gd name="T130" fmla="*/ 0 h 366"/>
              <a:gd name="T131" fmla="*/ 612 w 612"/>
              <a:gd name="T132" fmla="*/ 366 h 36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12" h="366">
                <a:moveTo>
                  <a:pt x="516" y="354"/>
                </a:moveTo>
                <a:lnTo>
                  <a:pt x="522" y="360"/>
                </a:lnTo>
                <a:lnTo>
                  <a:pt x="540" y="360"/>
                </a:lnTo>
                <a:lnTo>
                  <a:pt x="540" y="318"/>
                </a:lnTo>
                <a:lnTo>
                  <a:pt x="546" y="312"/>
                </a:lnTo>
                <a:lnTo>
                  <a:pt x="558" y="294"/>
                </a:lnTo>
                <a:lnTo>
                  <a:pt x="564" y="282"/>
                </a:lnTo>
                <a:lnTo>
                  <a:pt x="570" y="276"/>
                </a:lnTo>
                <a:lnTo>
                  <a:pt x="606" y="276"/>
                </a:lnTo>
                <a:lnTo>
                  <a:pt x="612" y="270"/>
                </a:lnTo>
                <a:lnTo>
                  <a:pt x="612" y="258"/>
                </a:lnTo>
                <a:lnTo>
                  <a:pt x="600" y="222"/>
                </a:lnTo>
                <a:lnTo>
                  <a:pt x="600" y="216"/>
                </a:lnTo>
                <a:lnTo>
                  <a:pt x="594" y="216"/>
                </a:lnTo>
                <a:lnTo>
                  <a:pt x="588" y="222"/>
                </a:lnTo>
                <a:lnTo>
                  <a:pt x="570" y="222"/>
                </a:lnTo>
                <a:lnTo>
                  <a:pt x="564" y="228"/>
                </a:lnTo>
                <a:lnTo>
                  <a:pt x="558" y="228"/>
                </a:lnTo>
                <a:lnTo>
                  <a:pt x="552" y="234"/>
                </a:lnTo>
                <a:lnTo>
                  <a:pt x="522" y="234"/>
                </a:lnTo>
                <a:lnTo>
                  <a:pt x="510" y="222"/>
                </a:lnTo>
                <a:lnTo>
                  <a:pt x="510" y="198"/>
                </a:lnTo>
                <a:lnTo>
                  <a:pt x="504" y="192"/>
                </a:lnTo>
                <a:lnTo>
                  <a:pt x="498" y="180"/>
                </a:lnTo>
                <a:lnTo>
                  <a:pt x="498" y="168"/>
                </a:lnTo>
                <a:lnTo>
                  <a:pt x="504" y="162"/>
                </a:lnTo>
                <a:lnTo>
                  <a:pt x="504" y="150"/>
                </a:lnTo>
                <a:lnTo>
                  <a:pt x="510" y="144"/>
                </a:lnTo>
                <a:lnTo>
                  <a:pt x="504" y="144"/>
                </a:lnTo>
                <a:lnTo>
                  <a:pt x="504" y="102"/>
                </a:lnTo>
                <a:lnTo>
                  <a:pt x="498" y="96"/>
                </a:lnTo>
                <a:lnTo>
                  <a:pt x="480" y="96"/>
                </a:lnTo>
                <a:lnTo>
                  <a:pt x="474" y="78"/>
                </a:lnTo>
                <a:lnTo>
                  <a:pt x="462" y="78"/>
                </a:lnTo>
                <a:lnTo>
                  <a:pt x="456" y="54"/>
                </a:lnTo>
                <a:lnTo>
                  <a:pt x="432" y="42"/>
                </a:lnTo>
                <a:lnTo>
                  <a:pt x="432" y="30"/>
                </a:lnTo>
                <a:lnTo>
                  <a:pt x="426" y="24"/>
                </a:lnTo>
                <a:lnTo>
                  <a:pt x="420" y="12"/>
                </a:lnTo>
                <a:lnTo>
                  <a:pt x="414" y="6"/>
                </a:lnTo>
                <a:lnTo>
                  <a:pt x="396" y="0"/>
                </a:lnTo>
                <a:lnTo>
                  <a:pt x="384" y="0"/>
                </a:lnTo>
                <a:lnTo>
                  <a:pt x="378" y="6"/>
                </a:lnTo>
                <a:lnTo>
                  <a:pt x="378" y="12"/>
                </a:lnTo>
                <a:lnTo>
                  <a:pt x="366" y="24"/>
                </a:lnTo>
                <a:lnTo>
                  <a:pt x="348" y="24"/>
                </a:lnTo>
                <a:lnTo>
                  <a:pt x="342" y="18"/>
                </a:lnTo>
                <a:lnTo>
                  <a:pt x="336" y="30"/>
                </a:lnTo>
                <a:lnTo>
                  <a:pt x="312" y="24"/>
                </a:lnTo>
                <a:lnTo>
                  <a:pt x="312" y="30"/>
                </a:lnTo>
                <a:lnTo>
                  <a:pt x="300" y="42"/>
                </a:lnTo>
                <a:lnTo>
                  <a:pt x="288" y="42"/>
                </a:lnTo>
                <a:lnTo>
                  <a:pt x="264" y="18"/>
                </a:lnTo>
                <a:lnTo>
                  <a:pt x="258" y="18"/>
                </a:lnTo>
                <a:lnTo>
                  <a:pt x="246" y="24"/>
                </a:lnTo>
                <a:lnTo>
                  <a:pt x="240" y="24"/>
                </a:lnTo>
                <a:lnTo>
                  <a:pt x="228" y="30"/>
                </a:lnTo>
                <a:lnTo>
                  <a:pt x="222" y="24"/>
                </a:lnTo>
                <a:lnTo>
                  <a:pt x="198" y="24"/>
                </a:lnTo>
                <a:lnTo>
                  <a:pt x="192" y="18"/>
                </a:lnTo>
                <a:lnTo>
                  <a:pt x="168" y="18"/>
                </a:lnTo>
                <a:lnTo>
                  <a:pt x="150" y="36"/>
                </a:lnTo>
                <a:lnTo>
                  <a:pt x="120" y="36"/>
                </a:lnTo>
                <a:lnTo>
                  <a:pt x="108" y="48"/>
                </a:lnTo>
                <a:lnTo>
                  <a:pt x="108" y="90"/>
                </a:lnTo>
                <a:lnTo>
                  <a:pt x="90" y="108"/>
                </a:lnTo>
                <a:lnTo>
                  <a:pt x="78" y="114"/>
                </a:lnTo>
                <a:lnTo>
                  <a:pt x="72" y="120"/>
                </a:lnTo>
                <a:lnTo>
                  <a:pt x="72" y="138"/>
                </a:lnTo>
                <a:lnTo>
                  <a:pt x="66" y="144"/>
                </a:lnTo>
                <a:lnTo>
                  <a:pt x="54" y="150"/>
                </a:lnTo>
                <a:lnTo>
                  <a:pt x="48" y="156"/>
                </a:lnTo>
                <a:lnTo>
                  <a:pt x="30" y="150"/>
                </a:lnTo>
                <a:lnTo>
                  <a:pt x="30" y="168"/>
                </a:lnTo>
                <a:lnTo>
                  <a:pt x="0" y="174"/>
                </a:lnTo>
                <a:lnTo>
                  <a:pt x="6" y="174"/>
                </a:lnTo>
                <a:lnTo>
                  <a:pt x="30" y="192"/>
                </a:lnTo>
                <a:lnTo>
                  <a:pt x="36" y="192"/>
                </a:lnTo>
                <a:lnTo>
                  <a:pt x="48" y="228"/>
                </a:lnTo>
                <a:lnTo>
                  <a:pt x="54" y="234"/>
                </a:lnTo>
                <a:lnTo>
                  <a:pt x="60" y="234"/>
                </a:lnTo>
                <a:lnTo>
                  <a:pt x="66" y="228"/>
                </a:lnTo>
                <a:lnTo>
                  <a:pt x="72" y="228"/>
                </a:lnTo>
                <a:lnTo>
                  <a:pt x="84" y="234"/>
                </a:lnTo>
                <a:lnTo>
                  <a:pt x="84" y="252"/>
                </a:lnTo>
                <a:lnTo>
                  <a:pt x="78" y="258"/>
                </a:lnTo>
                <a:lnTo>
                  <a:pt x="90" y="276"/>
                </a:lnTo>
                <a:lnTo>
                  <a:pt x="114" y="282"/>
                </a:lnTo>
                <a:lnTo>
                  <a:pt x="120" y="288"/>
                </a:lnTo>
                <a:lnTo>
                  <a:pt x="144" y="282"/>
                </a:lnTo>
                <a:lnTo>
                  <a:pt x="168" y="288"/>
                </a:lnTo>
                <a:lnTo>
                  <a:pt x="162" y="294"/>
                </a:lnTo>
                <a:lnTo>
                  <a:pt x="156" y="306"/>
                </a:lnTo>
                <a:lnTo>
                  <a:pt x="162" y="312"/>
                </a:lnTo>
                <a:lnTo>
                  <a:pt x="162" y="324"/>
                </a:lnTo>
                <a:lnTo>
                  <a:pt x="186" y="324"/>
                </a:lnTo>
                <a:lnTo>
                  <a:pt x="192" y="330"/>
                </a:lnTo>
                <a:lnTo>
                  <a:pt x="186" y="336"/>
                </a:lnTo>
                <a:lnTo>
                  <a:pt x="186" y="342"/>
                </a:lnTo>
                <a:lnTo>
                  <a:pt x="180" y="348"/>
                </a:lnTo>
                <a:lnTo>
                  <a:pt x="186" y="354"/>
                </a:lnTo>
                <a:lnTo>
                  <a:pt x="204" y="354"/>
                </a:lnTo>
                <a:lnTo>
                  <a:pt x="216" y="342"/>
                </a:lnTo>
                <a:lnTo>
                  <a:pt x="240" y="354"/>
                </a:lnTo>
                <a:lnTo>
                  <a:pt x="252" y="354"/>
                </a:lnTo>
                <a:lnTo>
                  <a:pt x="258" y="360"/>
                </a:lnTo>
                <a:lnTo>
                  <a:pt x="282" y="360"/>
                </a:lnTo>
                <a:lnTo>
                  <a:pt x="288" y="354"/>
                </a:lnTo>
                <a:lnTo>
                  <a:pt x="288" y="348"/>
                </a:lnTo>
                <a:lnTo>
                  <a:pt x="306" y="354"/>
                </a:lnTo>
                <a:lnTo>
                  <a:pt x="330" y="354"/>
                </a:lnTo>
                <a:lnTo>
                  <a:pt x="336" y="360"/>
                </a:lnTo>
                <a:lnTo>
                  <a:pt x="348" y="366"/>
                </a:lnTo>
                <a:lnTo>
                  <a:pt x="366" y="366"/>
                </a:lnTo>
                <a:lnTo>
                  <a:pt x="372" y="360"/>
                </a:lnTo>
                <a:lnTo>
                  <a:pt x="372" y="348"/>
                </a:lnTo>
                <a:lnTo>
                  <a:pt x="378" y="342"/>
                </a:lnTo>
                <a:lnTo>
                  <a:pt x="384" y="342"/>
                </a:lnTo>
                <a:lnTo>
                  <a:pt x="396" y="336"/>
                </a:lnTo>
                <a:lnTo>
                  <a:pt x="402" y="336"/>
                </a:lnTo>
                <a:lnTo>
                  <a:pt x="402" y="330"/>
                </a:lnTo>
                <a:lnTo>
                  <a:pt x="432" y="336"/>
                </a:lnTo>
                <a:lnTo>
                  <a:pt x="432" y="324"/>
                </a:lnTo>
                <a:lnTo>
                  <a:pt x="438" y="324"/>
                </a:lnTo>
                <a:lnTo>
                  <a:pt x="450" y="330"/>
                </a:lnTo>
                <a:lnTo>
                  <a:pt x="462" y="330"/>
                </a:lnTo>
                <a:lnTo>
                  <a:pt x="474" y="336"/>
                </a:lnTo>
                <a:lnTo>
                  <a:pt x="498" y="336"/>
                </a:lnTo>
                <a:lnTo>
                  <a:pt x="516" y="354"/>
                </a:lnTo>
                <a:close/>
              </a:path>
            </a:pathLst>
          </a:custGeom>
          <a:solidFill>
            <a:srgbClr val="FFDC8B"/>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8" name="Qatar" descr="© INSCALE GmbH, 05.05.2010&#10;http://www.presentationload.com/">
            <a:extLst>
              <a:ext uri="{FF2B5EF4-FFF2-40B4-BE49-F238E27FC236}">
                <a16:creationId xmlns:a16="http://schemas.microsoft.com/office/drawing/2014/main" id="{C0FCA598-2278-4392-9AA2-ABB8027104FF}"/>
              </a:ext>
            </a:extLst>
          </p:cNvPr>
          <p:cNvSpPr>
            <a:spLocks/>
          </p:cNvSpPr>
          <p:nvPr/>
        </p:nvSpPr>
        <p:spPr bwMode="gray">
          <a:xfrm>
            <a:off x="7351812" y="3357737"/>
            <a:ext cx="31350" cy="68231"/>
          </a:xfrm>
          <a:custGeom>
            <a:avLst/>
            <a:gdLst>
              <a:gd name="T0" fmla="*/ 2147483647 w 66"/>
              <a:gd name="T1" fmla="*/ 2147483647 h 144"/>
              <a:gd name="T2" fmla="*/ 2147483647 w 66"/>
              <a:gd name="T3" fmla="*/ 2147483647 h 144"/>
              <a:gd name="T4" fmla="*/ 2147483647 w 66"/>
              <a:gd name="T5" fmla="*/ 2147483647 h 144"/>
              <a:gd name="T6" fmla="*/ 2147483647 w 66"/>
              <a:gd name="T7" fmla="*/ 2147483647 h 144"/>
              <a:gd name="T8" fmla="*/ 2147483647 w 66"/>
              <a:gd name="T9" fmla="*/ 2147483647 h 144"/>
              <a:gd name="T10" fmla="*/ 2147483647 w 66"/>
              <a:gd name="T11" fmla="*/ 2147483647 h 144"/>
              <a:gd name="T12" fmla="*/ 2147483647 w 66"/>
              <a:gd name="T13" fmla="*/ 2147483647 h 144"/>
              <a:gd name="T14" fmla="*/ 2147483647 w 66"/>
              <a:gd name="T15" fmla="*/ 2147483647 h 144"/>
              <a:gd name="T16" fmla="*/ 2147483647 w 66"/>
              <a:gd name="T17" fmla="*/ 2147483647 h 144"/>
              <a:gd name="T18" fmla="*/ 2147483647 w 66"/>
              <a:gd name="T19" fmla="*/ 0 h 144"/>
              <a:gd name="T20" fmla="*/ 2147483647 w 66"/>
              <a:gd name="T21" fmla="*/ 0 h 144"/>
              <a:gd name="T22" fmla="*/ 2147483647 w 66"/>
              <a:gd name="T23" fmla="*/ 2147483647 h 144"/>
              <a:gd name="T24" fmla="*/ 2147483647 w 66"/>
              <a:gd name="T25" fmla="*/ 2147483647 h 144"/>
              <a:gd name="T26" fmla="*/ 2147483647 w 66"/>
              <a:gd name="T27" fmla="*/ 2147483647 h 144"/>
              <a:gd name="T28" fmla="*/ 2147483647 w 66"/>
              <a:gd name="T29" fmla="*/ 2147483647 h 144"/>
              <a:gd name="T30" fmla="*/ 0 w 66"/>
              <a:gd name="T31" fmla="*/ 2147483647 h 144"/>
              <a:gd name="T32" fmla="*/ 2147483647 w 66"/>
              <a:gd name="T33" fmla="*/ 2147483647 h 144"/>
              <a:gd name="T34" fmla="*/ 2147483647 w 66"/>
              <a:gd name="T35" fmla="*/ 2147483647 h 1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6"/>
              <a:gd name="T55" fmla="*/ 0 h 144"/>
              <a:gd name="T56" fmla="*/ 66 w 66"/>
              <a:gd name="T57" fmla="*/ 144 h 1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6" h="144">
                <a:moveTo>
                  <a:pt x="24" y="132"/>
                </a:moveTo>
                <a:lnTo>
                  <a:pt x="36" y="144"/>
                </a:lnTo>
                <a:lnTo>
                  <a:pt x="48" y="132"/>
                </a:lnTo>
                <a:lnTo>
                  <a:pt x="54" y="114"/>
                </a:lnTo>
                <a:lnTo>
                  <a:pt x="60" y="102"/>
                </a:lnTo>
                <a:lnTo>
                  <a:pt x="66" y="84"/>
                </a:lnTo>
                <a:lnTo>
                  <a:pt x="66" y="30"/>
                </a:lnTo>
                <a:lnTo>
                  <a:pt x="54" y="18"/>
                </a:lnTo>
                <a:lnTo>
                  <a:pt x="48" y="6"/>
                </a:lnTo>
                <a:lnTo>
                  <a:pt x="36" y="0"/>
                </a:lnTo>
                <a:lnTo>
                  <a:pt x="30" y="0"/>
                </a:lnTo>
                <a:lnTo>
                  <a:pt x="24" y="6"/>
                </a:lnTo>
                <a:lnTo>
                  <a:pt x="18" y="18"/>
                </a:lnTo>
                <a:lnTo>
                  <a:pt x="12" y="36"/>
                </a:lnTo>
                <a:lnTo>
                  <a:pt x="12" y="108"/>
                </a:lnTo>
                <a:lnTo>
                  <a:pt x="0" y="120"/>
                </a:lnTo>
                <a:lnTo>
                  <a:pt x="6" y="132"/>
                </a:lnTo>
                <a:lnTo>
                  <a:pt x="24" y="132"/>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9" name="Puerto Rico" descr="© INSCALE GmbH, 05.05.2010&#10;http://www.presentationload.com/">
            <a:extLst>
              <a:ext uri="{FF2B5EF4-FFF2-40B4-BE49-F238E27FC236}">
                <a16:creationId xmlns:a16="http://schemas.microsoft.com/office/drawing/2014/main" id="{B6981025-B140-4F8E-AB3C-CE672168F078}"/>
              </a:ext>
            </a:extLst>
          </p:cNvPr>
          <p:cNvSpPr>
            <a:spLocks/>
          </p:cNvSpPr>
          <p:nvPr/>
        </p:nvSpPr>
        <p:spPr bwMode="gray">
          <a:xfrm>
            <a:off x="3462666" y="3656478"/>
            <a:ext cx="64544" cy="27661"/>
          </a:xfrm>
          <a:custGeom>
            <a:avLst/>
            <a:gdLst>
              <a:gd name="T0" fmla="*/ 2147483647 w 138"/>
              <a:gd name="T1" fmla="*/ 2147483647 h 60"/>
              <a:gd name="T2" fmla="*/ 2147483647 w 138"/>
              <a:gd name="T3" fmla="*/ 2147483647 h 60"/>
              <a:gd name="T4" fmla="*/ 2147483647 w 138"/>
              <a:gd name="T5" fmla="*/ 0 h 60"/>
              <a:gd name="T6" fmla="*/ 2147483647 w 138"/>
              <a:gd name="T7" fmla="*/ 0 h 60"/>
              <a:gd name="T8" fmla="*/ 2147483647 w 138"/>
              <a:gd name="T9" fmla="*/ 2147483647 h 60"/>
              <a:gd name="T10" fmla="*/ 0 w 138"/>
              <a:gd name="T11" fmla="*/ 2147483647 h 60"/>
              <a:gd name="T12" fmla="*/ 0 w 138"/>
              <a:gd name="T13" fmla="*/ 2147483647 h 60"/>
              <a:gd name="T14" fmla="*/ 2147483647 w 138"/>
              <a:gd name="T15" fmla="*/ 2147483647 h 60"/>
              <a:gd name="T16" fmla="*/ 2147483647 w 138"/>
              <a:gd name="T17" fmla="*/ 2147483647 h 60"/>
              <a:gd name="T18" fmla="*/ 2147483647 w 138"/>
              <a:gd name="T19" fmla="*/ 2147483647 h 60"/>
              <a:gd name="T20" fmla="*/ 2147483647 w 138"/>
              <a:gd name="T21" fmla="*/ 2147483647 h 60"/>
              <a:gd name="T22" fmla="*/ 2147483647 w 138"/>
              <a:gd name="T23" fmla="*/ 2147483647 h 60"/>
              <a:gd name="T24" fmla="*/ 2147483647 w 138"/>
              <a:gd name="T25" fmla="*/ 2147483647 h 60"/>
              <a:gd name="T26" fmla="*/ 2147483647 w 138"/>
              <a:gd name="T27" fmla="*/ 2147483647 h 60"/>
              <a:gd name="T28" fmla="*/ 2147483647 w 138"/>
              <a:gd name="T29" fmla="*/ 2147483647 h 60"/>
              <a:gd name="T30" fmla="*/ 2147483647 w 138"/>
              <a:gd name="T31" fmla="*/ 2147483647 h 60"/>
              <a:gd name="T32" fmla="*/ 2147483647 w 138"/>
              <a:gd name="T33" fmla="*/ 2147483647 h 60"/>
              <a:gd name="T34" fmla="*/ 2147483647 w 138"/>
              <a:gd name="T35" fmla="*/ 2147483647 h 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8"/>
              <a:gd name="T55" fmla="*/ 0 h 60"/>
              <a:gd name="T56" fmla="*/ 138 w 138"/>
              <a:gd name="T57" fmla="*/ 60 h 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8" h="60">
                <a:moveTo>
                  <a:pt x="84" y="12"/>
                </a:moveTo>
                <a:lnTo>
                  <a:pt x="72" y="12"/>
                </a:lnTo>
                <a:lnTo>
                  <a:pt x="36" y="0"/>
                </a:lnTo>
                <a:lnTo>
                  <a:pt x="12" y="0"/>
                </a:lnTo>
                <a:lnTo>
                  <a:pt x="6" y="12"/>
                </a:lnTo>
                <a:lnTo>
                  <a:pt x="0" y="18"/>
                </a:lnTo>
                <a:lnTo>
                  <a:pt x="0" y="48"/>
                </a:lnTo>
                <a:lnTo>
                  <a:pt x="36" y="60"/>
                </a:lnTo>
                <a:lnTo>
                  <a:pt x="48" y="48"/>
                </a:lnTo>
                <a:lnTo>
                  <a:pt x="102" y="48"/>
                </a:lnTo>
                <a:lnTo>
                  <a:pt x="120" y="36"/>
                </a:lnTo>
                <a:lnTo>
                  <a:pt x="132" y="30"/>
                </a:lnTo>
                <a:lnTo>
                  <a:pt x="138" y="18"/>
                </a:lnTo>
                <a:lnTo>
                  <a:pt x="138" y="12"/>
                </a:lnTo>
                <a:lnTo>
                  <a:pt x="132" y="6"/>
                </a:lnTo>
                <a:lnTo>
                  <a:pt x="114" y="6"/>
                </a:lnTo>
                <a:lnTo>
                  <a:pt x="102" y="12"/>
                </a:lnTo>
                <a:lnTo>
                  <a:pt x="84" y="12"/>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0" name="Portugal" descr="© INSCALE GmbH, 05.05.2010&#10;http://www.presentationload.com/">
            <a:extLst>
              <a:ext uri="{FF2B5EF4-FFF2-40B4-BE49-F238E27FC236}">
                <a16:creationId xmlns:a16="http://schemas.microsoft.com/office/drawing/2014/main" id="{BD1FB100-7BAF-4B13-9FDF-0ECF39B376BA}"/>
              </a:ext>
            </a:extLst>
          </p:cNvPr>
          <p:cNvSpPr>
            <a:spLocks/>
          </p:cNvSpPr>
          <p:nvPr/>
        </p:nvSpPr>
        <p:spPr bwMode="gray">
          <a:xfrm>
            <a:off x="5408162" y="2756570"/>
            <a:ext cx="106957" cy="193629"/>
          </a:xfrm>
          <a:custGeom>
            <a:avLst/>
            <a:gdLst>
              <a:gd name="T0" fmla="*/ 2147483647 w 228"/>
              <a:gd name="T1" fmla="*/ 2147483647 h 414"/>
              <a:gd name="T2" fmla="*/ 2147483647 w 228"/>
              <a:gd name="T3" fmla="*/ 2147483647 h 414"/>
              <a:gd name="T4" fmla="*/ 2147483647 w 228"/>
              <a:gd name="T5" fmla="*/ 2147483647 h 414"/>
              <a:gd name="T6" fmla="*/ 2147483647 w 228"/>
              <a:gd name="T7" fmla="*/ 2147483647 h 414"/>
              <a:gd name="T8" fmla="*/ 2147483647 w 228"/>
              <a:gd name="T9" fmla="*/ 2147483647 h 414"/>
              <a:gd name="T10" fmla="*/ 2147483647 w 228"/>
              <a:gd name="T11" fmla="*/ 2147483647 h 414"/>
              <a:gd name="T12" fmla="*/ 2147483647 w 228"/>
              <a:gd name="T13" fmla="*/ 0 h 414"/>
              <a:gd name="T14" fmla="*/ 2147483647 w 228"/>
              <a:gd name="T15" fmla="*/ 2147483647 h 414"/>
              <a:gd name="T16" fmla="*/ 2147483647 w 228"/>
              <a:gd name="T17" fmla="*/ 2147483647 h 414"/>
              <a:gd name="T18" fmla="*/ 2147483647 w 228"/>
              <a:gd name="T19" fmla="*/ 2147483647 h 414"/>
              <a:gd name="T20" fmla="*/ 2147483647 w 228"/>
              <a:gd name="T21" fmla="*/ 2147483647 h 414"/>
              <a:gd name="T22" fmla="*/ 2147483647 w 228"/>
              <a:gd name="T23" fmla="*/ 2147483647 h 414"/>
              <a:gd name="T24" fmla="*/ 2147483647 w 228"/>
              <a:gd name="T25" fmla="*/ 2147483647 h 414"/>
              <a:gd name="T26" fmla="*/ 0 w 228"/>
              <a:gd name="T27" fmla="*/ 2147483647 h 414"/>
              <a:gd name="T28" fmla="*/ 2147483647 w 228"/>
              <a:gd name="T29" fmla="*/ 2147483647 h 414"/>
              <a:gd name="T30" fmla="*/ 2147483647 w 228"/>
              <a:gd name="T31" fmla="*/ 2147483647 h 414"/>
              <a:gd name="T32" fmla="*/ 2147483647 w 228"/>
              <a:gd name="T33" fmla="*/ 2147483647 h 414"/>
              <a:gd name="T34" fmla="*/ 2147483647 w 228"/>
              <a:gd name="T35" fmla="*/ 2147483647 h 414"/>
              <a:gd name="T36" fmla="*/ 2147483647 w 228"/>
              <a:gd name="T37" fmla="*/ 2147483647 h 414"/>
              <a:gd name="T38" fmla="*/ 2147483647 w 228"/>
              <a:gd name="T39" fmla="*/ 2147483647 h 414"/>
              <a:gd name="T40" fmla="*/ 2147483647 w 228"/>
              <a:gd name="T41" fmla="*/ 2147483647 h 414"/>
              <a:gd name="T42" fmla="*/ 2147483647 w 228"/>
              <a:gd name="T43" fmla="*/ 2147483647 h 414"/>
              <a:gd name="T44" fmla="*/ 2147483647 w 228"/>
              <a:gd name="T45" fmla="*/ 2147483647 h 414"/>
              <a:gd name="T46" fmla="*/ 2147483647 w 228"/>
              <a:gd name="T47" fmla="*/ 2147483647 h 414"/>
              <a:gd name="T48" fmla="*/ 2147483647 w 228"/>
              <a:gd name="T49" fmla="*/ 2147483647 h 414"/>
              <a:gd name="T50" fmla="*/ 2147483647 w 228"/>
              <a:gd name="T51" fmla="*/ 2147483647 h 414"/>
              <a:gd name="T52" fmla="*/ 2147483647 w 228"/>
              <a:gd name="T53" fmla="*/ 2147483647 h 414"/>
              <a:gd name="T54" fmla="*/ 2147483647 w 228"/>
              <a:gd name="T55" fmla="*/ 2147483647 h 414"/>
              <a:gd name="T56" fmla="*/ 2147483647 w 228"/>
              <a:gd name="T57" fmla="*/ 2147483647 h 414"/>
              <a:gd name="T58" fmla="*/ 2147483647 w 228"/>
              <a:gd name="T59" fmla="*/ 2147483647 h 414"/>
              <a:gd name="T60" fmla="*/ 2147483647 w 228"/>
              <a:gd name="T61" fmla="*/ 2147483647 h 414"/>
              <a:gd name="T62" fmla="*/ 2147483647 w 228"/>
              <a:gd name="T63" fmla="*/ 2147483647 h 414"/>
              <a:gd name="T64" fmla="*/ 2147483647 w 228"/>
              <a:gd name="T65" fmla="*/ 2147483647 h 414"/>
              <a:gd name="T66" fmla="*/ 2147483647 w 228"/>
              <a:gd name="T67" fmla="*/ 2147483647 h 414"/>
              <a:gd name="T68" fmla="*/ 2147483647 w 228"/>
              <a:gd name="T69" fmla="*/ 2147483647 h 414"/>
              <a:gd name="T70" fmla="*/ 2147483647 w 228"/>
              <a:gd name="T71" fmla="*/ 2147483647 h 414"/>
              <a:gd name="T72" fmla="*/ 2147483647 w 228"/>
              <a:gd name="T73" fmla="*/ 2147483647 h 414"/>
              <a:gd name="T74" fmla="*/ 2147483647 w 228"/>
              <a:gd name="T75" fmla="*/ 2147483647 h 414"/>
              <a:gd name="T76" fmla="*/ 2147483647 w 228"/>
              <a:gd name="T77" fmla="*/ 2147483647 h 414"/>
              <a:gd name="T78" fmla="*/ 2147483647 w 228"/>
              <a:gd name="T79" fmla="*/ 2147483647 h 414"/>
              <a:gd name="T80" fmla="*/ 2147483647 w 228"/>
              <a:gd name="T81" fmla="*/ 2147483647 h 414"/>
              <a:gd name="T82" fmla="*/ 2147483647 w 228"/>
              <a:gd name="T83" fmla="*/ 2147483647 h 4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28"/>
              <a:gd name="T127" fmla="*/ 0 h 414"/>
              <a:gd name="T128" fmla="*/ 228 w 228"/>
              <a:gd name="T129" fmla="*/ 414 h 4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28" h="414">
                <a:moveTo>
                  <a:pt x="210" y="30"/>
                </a:moveTo>
                <a:lnTo>
                  <a:pt x="210" y="12"/>
                </a:lnTo>
                <a:lnTo>
                  <a:pt x="156" y="12"/>
                </a:lnTo>
                <a:lnTo>
                  <a:pt x="156" y="18"/>
                </a:lnTo>
                <a:lnTo>
                  <a:pt x="150" y="24"/>
                </a:lnTo>
                <a:lnTo>
                  <a:pt x="138" y="24"/>
                </a:lnTo>
                <a:lnTo>
                  <a:pt x="132" y="18"/>
                </a:lnTo>
                <a:lnTo>
                  <a:pt x="114" y="18"/>
                </a:lnTo>
                <a:lnTo>
                  <a:pt x="108" y="24"/>
                </a:lnTo>
                <a:lnTo>
                  <a:pt x="96" y="24"/>
                </a:lnTo>
                <a:lnTo>
                  <a:pt x="96" y="18"/>
                </a:lnTo>
                <a:lnTo>
                  <a:pt x="102" y="18"/>
                </a:lnTo>
                <a:lnTo>
                  <a:pt x="114" y="6"/>
                </a:lnTo>
                <a:lnTo>
                  <a:pt x="114" y="0"/>
                </a:lnTo>
                <a:lnTo>
                  <a:pt x="90" y="0"/>
                </a:lnTo>
                <a:lnTo>
                  <a:pt x="66" y="12"/>
                </a:lnTo>
                <a:lnTo>
                  <a:pt x="60" y="18"/>
                </a:lnTo>
                <a:lnTo>
                  <a:pt x="60" y="36"/>
                </a:lnTo>
                <a:lnTo>
                  <a:pt x="66" y="60"/>
                </a:lnTo>
                <a:lnTo>
                  <a:pt x="66" y="78"/>
                </a:lnTo>
                <a:lnTo>
                  <a:pt x="60" y="108"/>
                </a:lnTo>
                <a:lnTo>
                  <a:pt x="48" y="138"/>
                </a:lnTo>
                <a:lnTo>
                  <a:pt x="30" y="174"/>
                </a:lnTo>
                <a:lnTo>
                  <a:pt x="12" y="222"/>
                </a:lnTo>
                <a:lnTo>
                  <a:pt x="6" y="234"/>
                </a:lnTo>
                <a:lnTo>
                  <a:pt x="6" y="240"/>
                </a:lnTo>
                <a:lnTo>
                  <a:pt x="0" y="252"/>
                </a:lnTo>
                <a:lnTo>
                  <a:pt x="0" y="264"/>
                </a:lnTo>
                <a:lnTo>
                  <a:pt x="18" y="282"/>
                </a:lnTo>
                <a:lnTo>
                  <a:pt x="30" y="288"/>
                </a:lnTo>
                <a:lnTo>
                  <a:pt x="42" y="342"/>
                </a:lnTo>
                <a:lnTo>
                  <a:pt x="42" y="348"/>
                </a:lnTo>
                <a:lnTo>
                  <a:pt x="36" y="354"/>
                </a:lnTo>
                <a:lnTo>
                  <a:pt x="36" y="366"/>
                </a:lnTo>
                <a:lnTo>
                  <a:pt x="30" y="384"/>
                </a:lnTo>
                <a:lnTo>
                  <a:pt x="24" y="396"/>
                </a:lnTo>
                <a:lnTo>
                  <a:pt x="24" y="408"/>
                </a:lnTo>
                <a:lnTo>
                  <a:pt x="48" y="408"/>
                </a:lnTo>
                <a:lnTo>
                  <a:pt x="60" y="402"/>
                </a:lnTo>
                <a:lnTo>
                  <a:pt x="72" y="402"/>
                </a:lnTo>
                <a:lnTo>
                  <a:pt x="84" y="414"/>
                </a:lnTo>
                <a:lnTo>
                  <a:pt x="96" y="414"/>
                </a:lnTo>
                <a:lnTo>
                  <a:pt x="108" y="408"/>
                </a:lnTo>
                <a:lnTo>
                  <a:pt x="114" y="402"/>
                </a:lnTo>
                <a:lnTo>
                  <a:pt x="120" y="402"/>
                </a:lnTo>
                <a:lnTo>
                  <a:pt x="126" y="396"/>
                </a:lnTo>
                <a:lnTo>
                  <a:pt x="126" y="348"/>
                </a:lnTo>
                <a:lnTo>
                  <a:pt x="132" y="342"/>
                </a:lnTo>
                <a:lnTo>
                  <a:pt x="138" y="330"/>
                </a:lnTo>
                <a:lnTo>
                  <a:pt x="150" y="330"/>
                </a:lnTo>
                <a:lnTo>
                  <a:pt x="162" y="318"/>
                </a:lnTo>
                <a:lnTo>
                  <a:pt x="162" y="312"/>
                </a:lnTo>
                <a:lnTo>
                  <a:pt x="150" y="312"/>
                </a:lnTo>
                <a:lnTo>
                  <a:pt x="144" y="306"/>
                </a:lnTo>
                <a:lnTo>
                  <a:pt x="138" y="294"/>
                </a:lnTo>
                <a:lnTo>
                  <a:pt x="138" y="288"/>
                </a:lnTo>
                <a:lnTo>
                  <a:pt x="132" y="282"/>
                </a:lnTo>
                <a:lnTo>
                  <a:pt x="132" y="276"/>
                </a:lnTo>
                <a:lnTo>
                  <a:pt x="144" y="264"/>
                </a:lnTo>
                <a:lnTo>
                  <a:pt x="156" y="258"/>
                </a:lnTo>
                <a:lnTo>
                  <a:pt x="168" y="246"/>
                </a:lnTo>
                <a:lnTo>
                  <a:pt x="168" y="240"/>
                </a:lnTo>
                <a:lnTo>
                  <a:pt x="156" y="234"/>
                </a:lnTo>
                <a:lnTo>
                  <a:pt x="150" y="228"/>
                </a:lnTo>
                <a:lnTo>
                  <a:pt x="150" y="216"/>
                </a:lnTo>
                <a:lnTo>
                  <a:pt x="126" y="192"/>
                </a:lnTo>
                <a:lnTo>
                  <a:pt x="162" y="192"/>
                </a:lnTo>
                <a:lnTo>
                  <a:pt x="174" y="180"/>
                </a:lnTo>
                <a:lnTo>
                  <a:pt x="174" y="168"/>
                </a:lnTo>
                <a:lnTo>
                  <a:pt x="168" y="162"/>
                </a:lnTo>
                <a:lnTo>
                  <a:pt x="168" y="150"/>
                </a:lnTo>
                <a:lnTo>
                  <a:pt x="174" y="144"/>
                </a:lnTo>
                <a:lnTo>
                  <a:pt x="180" y="144"/>
                </a:lnTo>
                <a:lnTo>
                  <a:pt x="180" y="126"/>
                </a:lnTo>
                <a:lnTo>
                  <a:pt x="186" y="108"/>
                </a:lnTo>
                <a:lnTo>
                  <a:pt x="186" y="96"/>
                </a:lnTo>
                <a:lnTo>
                  <a:pt x="180" y="90"/>
                </a:lnTo>
                <a:lnTo>
                  <a:pt x="174" y="90"/>
                </a:lnTo>
                <a:lnTo>
                  <a:pt x="174" y="84"/>
                </a:lnTo>
                <a:lnTo>
                  <a:pt x="180" y="78"/>
                </a:lnTo>
                <a:lnTo>
                  <a:pt x="204" y="66"/>
                </a:lnTo>
                <a:lnTo>
                  <a:pt x="228" y="42"/>
                </a:lnTo>
                <a:lnTo>
                  <a:pt x="228" y="36"/>
                </a:lnTo>
                <a:lnTo>
                  <a:pt x="216" y="30"/>
                </a:lnTo>
                <a:lnTo>
                  <a:pt x="210" y="30"/>
                </a:lnTo>
                <a:close/>
              </a:path>
            </a:pathLst>
          </a:custGeom>
          <a:solidFill>
            <a:srgbClr val="FFDC8B"/>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1" name="Poland" descr="© INSCALE GmbH, 05.05.2010&#10;http://www.presentationload.com/">
            <a:extLst>
              <a:ext uri="{FF2B5EF4-FFF2-40B4-BE49-F238E27FC236}">
                <a16:creationId xmlns:a16="http://schemas.microsoft.com/office/drawing/2014/main" id="{F1F3F921-433F-4E59-9AD5-DAED31B24595}"/>
              </a:ext>
            </a:extLst>
          </p:cNvPr>
          <p:cNvSpPr>
            <a:spLocks/>
          </p:cNvSpPr>
          <p:nvPr/>
        </p:nvSpPr>
        <p:spPr bwMode="gray">
          <a:xfrm>
            <a:off x="6132880" y="2286332"/>
            <a:ext cx="295052" cy="212069"/>
          </a:xfrm>
          <a:custGeom>
            <a:avLst/>
            <a:gdLst>
              <a:gd name="T0" fmla="*/ 2147483647 w 624"/>
              <a:gd name="T1" fmla="*/ 2147483647 h 450"/>
              <a:gd name="T2" fmla="*/ 2147483647 w 624"/>
              <a:gd name="T3" fmla="*/ 2147483647 h 450"/>
              <a:gd name="T4" fmla="*/ 2147483647 w 624"/>
              <a:gd name="T5" fmla="*/ 2147483647 h 450"/>
              <a:gd name="T6" fmla="*/ 2147483647 w 624"/>
              <a:gd name="T7" fmla="*/ 2147483647 h 450"/>
              <a:gd name="T8" fmla="*/ 2147483647 w 624"/>
              <a:gd name="T9" fmla="*/ 2147483647 h 450"/>
              <a:gd name="T10" fmla="*/ 2147483647 w 624"/>
              <a:gd name="T11" fmla="*/ 2147483647 h 450"/>
              <a:gd name="T12" fmla="*/ 2147483647 w 624"/>
              <a:gd name="T13" fmla="*/ 2147483647 h 450"/>
              <a:gd name="T14" fmla="*/ 2147483647 w 624"/>
              <a:gd name="T15" fmla="*/ 2147483647 h 450"/>
              <a:gd name="T16" fmla="*/ 2147483647 w 624"/>
              <a:gd name="T17" fmla="*/ 2147483647 h 450"/>
              <a:gd name="T18" fmla="*/ 2147483647 w 624"/>
              <a:gd name="T19" fmla="*/ 2147483647 h 450"/>
              <a:gd name="T20" fmla="*/ 2147483647 w 624"/>
              <a:gd name="T21" fmla="*/ 2147483647 h 450"/>
              <a:gd name="T22" fmla="*/ 2147483647 w 624"/>
              <a:gd name="T23" fmla="*/ 2147483647 h 450"/>
              <a:gd name="T24" fmla="*/ 2147483647 w 624"/>
              <a:gd name="T25" fmla="*/ 2147483647 h 450"/>
              <a:gd name="T26" fmla="*/ 2147483647 w 624"/>
              <a:gd name="T27" fmla="*/ 2147483647 h 450"/>
              <a:gd name="T28" fmla="*/ 2147483647 w 624"/>
              <a:gd name="T29" fmla="*/ 2147483647 h 450"/>
              <a:gd name="T30" fmla="*/ 2147483647 w 624"/>
              <a:gd name="T31" fmla="*/ 2147483647 h 450"/>
              <a:gd name="T32" fmla="*/ 2147483647 w 624"/>
              <a:gd name="T33" fmla="*/ 2147483647 h 450"/>
              <a:gd name="T34" fmla="*/ 2147483647 w 624"/>
              <a:gd name="T35" fmla="*/ 2147483647 h 450"/>
              <a:gd name="T36" fmla="*/ 2147483647 w 624"/>
              <a:gd name="T37" fmla="*/ 2147483647 h 450"/>
              <a:gd name="T38" fmla="*/ 2147483647 w 624"/>
              <a:gd name="T39" fmla="*/ 2147483647 h 450"/>
              <a:gd name="T40" fmla="*/ 2147483647 w 624"/>
              <a:gd name="T41" fmla="*/ 2147483647 h 450"/>
              <a:gd name="T42" fmla="*/ 2147483647 w 624"/>
              <a:gd name="T43" fmla="*/ 2147483647 h 450"/>
              <a:gd name="T44" fmla="*/ 2147483647 w 624"/>
              <a:gd name="T45" fmla="*/ 2147483647 h 450"/>
              <a:gd name="T46" fmla="*/ 2147483647 w 624"/>
              <a:gd name="T47" fmla="*/ 2147483647 h 450"/>
              <a:gd name="T48" fmla="*/ 2147483647 w 624"/>
              <a:gd name="T49" fmla="*/ 2147483647 h 450"/>
              <a:gd name="T50" fmla="*/ 2147483647 w 624"/>
              <a:gd name="T51" fmla="*/ 2147483647 h 450"/>
              <a:gd name="T52" fmla="*/ 2147483647 w 624"/>
              <a:gd name="T53" fmla="*/ 2147483647 h 450"/>
              <a:gd name="T54" fmla="*/ 2147483647 w 624"/>
              <a:gd name="T55" fmla="*/ 2147483647 h 450"/>
              <a:gd name="T56" fmla="*/ 2147483647 w 624"/>
              <a:gd name="T57" fmla="*/ 2147483647 h 450"/>
              <a:gd name="T58" fmla="*/ 0 w 624"/>
              <a:gd name="T59" fmla="*/ 2147483647 h 450"/>
              <a:gd name="T60" fmla="*/ 2147483647 w 624"/>
              <a:gd name="T61" fmla="*/ 2147483647 h 450"/>
              <a:gd name="T62" fmla="*/ 2147483647 w 624"/>
              <a:gd name="T63" fmla="*/ 2147483647 h 450"/>
              <a:gd name="T64" fmla="*/ 2147483647 w 624"/>
              <a:gd name="T65" fmla="*/ 2147483647 h 450"/>
              <a:gd name="T66" fmla="*/ 2147483647 w 624"/>
              <a:gd name="T67" fmla="*/ 2147483647 h 450"/>
              <a:gd name="T68" fmla="*/ 2147483647 w 624"/>
              <a:gd name="T69" fmla="*/ 2147483647 h 450"/>
              <a:gd name="T70" fmla="*/ 2147483647 w 624"/>
              <a:gd name="T71" fmla="*/ 2147483647 h 450"/>
              <a:gd name="T72" fmla="*/ 2147483647 w 624"/>
              <a:gd name="T73" fmla="*/ 2147483647 h 450"/>
              <a:gd name="T74" fmla="*/ 2147483647 w 624"/>
              <a:gd name="T75" fmla="*/ 2147483647 h 450"/>
              <a:gd name="T76" fmla="*/ 2147483647 w 624"/>
              <a:gd name="T77" fmla="*/ 2147483647 h 450"/>
              <a:gd name="T78" fmla="*/ 2147483647 w 624"/>
              <a:gd name="T79" fmla="*/ 2147483647 h 450"/>
              <a:gd name="T80" fmla="*/ 2147483647 w 624"/>
              <a:gd name="T81" fmla="*/ 2147483647 h 450"/>
              <a:gd name="T82" fmla="*/ 2147483647 w 624"/>
              <a:gd name="T83" fmla="*/ 2147483647 h 450"/>
              <a:gd name="T84" fmla="*/ 2147483647 w 624"/>
              <a:gd name="T85" fmla="*/ 2147483647 h 450"/>
              <a:gd name="T86" fmla="*/ 2147483647 w 624"/>
              <a:gd name="T87" fmla="*/ 2147483647 h 450"/>
              <a:gd name="T88" fmla="*/ 2147483647 w 624"/>
              <a:gd name="T89" fmla="*/ 2147483647 h 450"/>
              <a:gd name="T90" fmla="*/ 2147483647 w 624"/>
              <a:gd name="T91" fmla="*/ 2147483647 h 450"/>
              <a:gd name="T92" fmla="*/ 2147483647 w 624"/>
              <a:gd name="T93" fmla="*/ 2147483647 h 450"/>
              <a:gd name="T94" fmla="*/ 2147483647 w 624"/>
              <a:gd name="T95" fmla="*/ 2147483647 h 450"/>
              <a:gd name="T96" fmla="*/ 2147483647 w 624"/>
              <a:gd name="T97" fmla="*/ 2147483647 h 450"/>
              <a:gd name="T98" fmla="*/ 2147483647 w 624"/>
              <a:gd name="T99" fmla="*/ 2147483647 h 450"/>
              <a:gd name="T100" fmla="*/ 2147483647 w 624"/>
              <a:gd name="T101" fmla="*/ 2147483647 h 450"/>
              <a:gd name="T102" fmla="*/ 2147483647 w 624"/>
              <a:gd name="T103" fmla="*/ 2147483647 h 450"/>
              <a:gd name="T104" fmla="*/ 2147483647 w 624"/>
              <a:gd name="T105" fmla="*/ 2147483647 h 450"/>
              <a:gd name="T106" fmla="*/ 2147483647 w 624"/>
              <a:gd name="T107" fmla="*/ 2147483647 h 45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24"/>
              <a:gd name="T163" fmla="*/ 0 h 450"/>
              <a:gd name="T164" fmla="*/ 624 w 624"/>
              <a:gd name="T165" fmla="*/ 450 h 45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24" h="450">
                <a:moveTo>
                  <a:pt x="426" y="426"/>
                </a:moveTo>
                <a:lnTo>
                  <a:pt x="432" y="426"/>
                </a:lnTo>
                <a:lnTo>
                  <a:pt x="444" y="420"/>
                </a:lnTo>
                <a:lnTo>
                  <a:pt x="450" y="414"/>
                </a:lnTo>
                <a:lnTo>
                  <a:pt x="474" y="414"/>
                </a:lnTo>
                <a:lnTo>
                  <a:pt x="498" y="438"/>
                </a:lnTo>
                <a:lnTo>
                  <a:pt x="528" y="438"/>
                </a:lnTo>
                <a:lnTo>
                  <a:pt x="528" y="450"/>
                </a:lnTo>
                <a:lnTo>
                  <a:pt x="552" y="450"/>
                </a:lnTo>
                <a:lnTo>
                  <a:pt x="540" y="438"/>
                </a:lnTo>
                <a:lnTo>
                  <a:pt x="540" y="396"/>
                </a:lnTo>
                <a:lnTo>
                  <a:pt x="594" y="348"/>
                </a:lnTo>
                <a:lnTo>
                  <a:pt x="606" y="348"/>
                </a:lnTo>
                <a:lnTo>
                  <a:pt x="612" y="342"/>
                </a:lnTo>
                <a:lnTo>
                  <a:pt x="618" y="342"/>
                </a:lnTo>
                <a:lnTo>
                  <a:pt x="624" y="336"/>
                </a:lnTo>
                <a:lnTo>
                  <a:pt x="618" y="330"/>
                </a:lnTo>
                <a:lnTo>
                  <a:pt x="618" y="324"/>
                </a:lnTo>
                <a:lnTo>
                  <a:pt x="612" y="318"/>
                </a:lnTo>
                <a:lnTo>
                  <a:pt x="618" y="306"/>
                </a:lnTo>
                <a:lnTo>
                  <a:pt x="612" y="300"/>
                </a:lnTo>
                <a:lnTo>
                  <a:pt x="600" y="294"/>
                </a:lnTo>
                <a:lnTo>
                  <a:pt x="600" y="288"/>
                </a:lnTo>
                <a:lnTo>
                  <a:pt x="582" y="270"/>
                </a:lnTo>
                <a:lnTo>
                  <a:pt x="576" y="252"/>
                </a:lnTo>
                <a:lnTo>
                  <a:pt x="582" y="252"/>
                </a:lnTo>
                <a:lnTo>
                  <a:pt x="576" y="240"/>
                </a:lnTo>
                <a:lnTo>
                  <a:pt x="576" y="210"/>
                </a:lnTo>
                <a:lnTo>
                  <a:pt x="564" y="198"/>
                </a:lnTo>
                <a:lnTo>
                  <a:pt x="558" y="198"/>
                </a:lnTo>
                <a:lnTo>
                  <a:pt x="552" y="192"/>
                </a:lnTo>
                <a:lnTo>
                  <a:pt x="552" y="186"/>
                </a:lnTo>
                <a:lnTo>
                  <a:pt x="564" y="186"/>
                </a:lnTo>
                <a:lnTo>
                  <a:pt x="564" y="168"/>
                </a:lnTo>
                <a:lnTo>
                  <a:pt x="588" y="162"/>
                </a:lnTo>
                <a:lnTo>
                  <a:pt x="588" y="150"/>
                </a:lnTo>
                <a:lnTo>
                  <a:pt x="594" y="144"/>
                </a:lnTo>
                <a:lnTo>
                  <a:pt x="594" y="138"/>
                </a:lnTo>
                <a:lnTo>
                  <a:pt x="588" y="132"/>
                </a:lnTo>
                <a:lnTo>
                  <a:pt x="576" y="108"/>
                </a:lnTo>
                <a:lnTo>
                  <a:pt x="570" y="102"/>
                </a:lnTo>
                <a:lnTo>
                  <a:pt x="570" y="90"/>
                </a:lnTo>
                <a:lnTo>
                  <a:pt x="564" y="84"/>
                </a:lnTo>
                <a:lnTo>
                  <a:pt x="558" y="72"/>
                </a:lnTo>
                <a:lnTo>
                  <a:pt x="558" y="48"/>
                </a:lnTo>
                <a:lnTo>
                  <a:pt x="546" y="42"/>
                </a:lnTo>
                <a:lnTo>
                  <a:pt x="540" y="42"/>
                </a:lnTo>
                <a:lnTo>
                  <a:pt x="522" y="36"/>
                </a:lnTo>
                <a:lnTo>
                  <a:pt x="498" y="36"/>
                </a:lnTo>
                <a:lnTo>
                  <a:pt x="498" y="42"/>
                </a:lnTo>
                <a:lnTo>
                  <a:pt x="408" y="42"/>
                </a:lnTo>
                <a:lnTo>
                  <a:pt x="402" y="36"/>
                </a:lnTo>
                <a:lnTo>
                  <a:pt x="390" y="36"/>
                </a:lnTo>
                <a:lnTo>
                  <a:pt x="384" y="30"/>
                </a:lnTo>
                <a:lnTo>
                  <a:pt x="360" y="30"/>
                </a:lnTo>
                <a:lnTo>
                  <a:pt x="354" y="36"/>
                </a:lnTo>
                <a:lnTo>
                  <a:pt x="348" y="36"/>
                </a:lnTo>
                <a:lnTo>
                  <a:pt x="342" y="30"/>
                </a:lnTo>
                <a:lnTo>
                  <a:pt x="312" y="30"/>
                </a:lnTo>
                <a:lnTo>
                  <a:pt x="300" y="36"/>
                </a:lnTo>
                <a:lnTo>
                  <a:pt x="282" y="36"/>
                </a:lnTo>
                <a:lnTo>
                  <a:pt x="276" y="30"/>
                </a:lnTo>
                <a:lnTo>
                  <a:pt x="270" y="18"/>
                </a:lnTo>
                <a:lnTo>
                  <a:pt x="264" y="12"/>
                </a:lnTo>
                <a:lnTo>
                  <a:pt x="264" y="6"/>
                </a:lnTo>
                <a:lnTo>
                  <a:pt x="258" y="6"/>
                </a:lnTo>
                <a:lnTo>
                  <a:pt x="252" y="0"/>
                </a:lnTo>
                <a:lnTo>
                  <a:pt x="210" y="0"/>
                </a:lnTo>
                <a:lnTo>
                  <a:pt x="192" y="6"/>
                </a:lnTo>
                <a:lnTo>
                  <a:pt x="180" y="12"/>
                </a:lnTo>
                <a:lnTo>
                  <a:pt x="162" y="12"/>
                </a:lnTo>
                <a:lnTo>
                  <a:pt x="150" y="18"/>
                </a:lnTo>
                <a:lnTo>
                  <a:pt x="144" y="24"/>
                </a:lnTo>
                <a:lnTo>
                  <a:pt x="138" y="24"/>
                </a:lnTo>
                <a:lnTo>
                  <a:pt x="120" y="42"/>
                </a:lnTo>
                <a:lnTo>
                  <a:pt x="60" y="48"/>
                </a:lnTo>
                <a:lnTo>
                  <a:pt x="54" y="48"/>
                </a:lnTo>
                <a:lnTo>
                  <a:pt x="48" y="54"/>
                </a:lnTo>
                <a:lnTo>
                  <a:pt x="24" y="66"/>
                </a:lnTo>
                <a:lnTo>
                  <a:pt x="18" y="66"/>
                </a:lnTo>
                <a:lnTo>
                  <a:pt x="12" y="72"/>
                </a:lnTo>
                <a:lnTo>
                  <a:pt x="18" y="78"/>
                </a:lnTo>
                <a:lnTo>
                  <a:pt x="18" y="96"/>
                </a:lnTo>
                <a:lnTo>
                  <a:pt x="6" y="90"/>
                </a:lnTo>
                <a:lnTo>
                  <a:pt x="6" y="108"/>
                </a:lnTo>
                <a:lnTo>
                  <a:pt x="12" y="108"/>
                </a:lnTo>
                <a:lnTo>
                  <a:pt x="18" y="114"/>
                </a:lnTo>
                <a:lnTo>
                  <a:pt x="18" y="132"/>
                </a:lnTo>
                <a:lnTo>
                  <a:pt x="6" y="144"/>
                </a:lnTo>
                <a:lnTo>
                  <a:pt x="0" y="144"/>
                </a:lnTo>
                <a:lnTo>
                  <a:pt x="0" y="156"/>
                </a:lnTo>
                <a:lnTo>
                  <a:pt x="6" y="162"/>
                </a:lnTo>
                <a:lnTo>
                  <a:pt x="12" y="162"/>
                </a:lnTo>
                <a:lnTo>
                  <a:pt x="18" y="168"/>
                </a:lnTo>
                <a:lnTo>
                  <a:pt x="30" y="168"/>
                </a:lnTo>
                <a:lnTo>
                  <a:pt x="30" y="186"/>
                </a:lnTo>
                <a:lnTo>
                  <a:pt x="24" y="186"/>
                </a:lnTo>
                <a:lnTo>
                  <a:pt x="24" y="198"/>
                </a:lnTo>
                <a:lnTo>
                  <a:pt x="36" y="198"/>
                </a:lnTo>
                <a:lnTo>
                  <a:pt x="36" y="204"/>
                </a:lnTo>
                <a:lnTo>
                  <a:pt x="30" y="210"/>
                </a:lnTo>
                <a:lnTo>
                  <a:pt x="36" y="210"/>
                </a:lnTo>
                <a:lnTo>
                  <a:pt x="42" y="216"/>
                </a:lnTo>
                <a:lnTo>
                  <a:pt x="36" y="222"/>
                </a:lnTo>
                <a:lnTo>
                  <a:pt x="24" y="228"/>
                </a:lnTo>
                <a:lnTo>
                  <a:pt x="24" y="234"/>
                </a:lnTo>
                <a:lnTo>
                  <a:pt x="30" y="240"/>
                </a:lnTo>
                <a:lnTo>
                  <a:pt x="36" y="240"/>
                </a:lnTo>
                <a:lnTo>
                  <a:pt x="42" y="246"/>
                </a:lnTo>
                <a:lnTo>
                  <a:pt x="42" y="264"/>
                </a:lnTo>
                <a:lnTo>
                  <a:pt x="48" y="258"/>
                </a:lnTo>
                <a:lnTo>
                  <a:pt x="54" y="258"/>
                </a:lnTo>
                <a:lnTo>
                  <a:pt x="54" y="270"/>
                </a:lnTo>
                <a:lnTo>
                  <a:pt x="48" y="276"/>
                </a:lnTo>
                <a:lnTo>
                  <a:pt x="60" y="276"/>
                </a:lnTo>
                <a:lnTo>
                  <a:pt x="60" y="282"/>
                </a:lnTo>
                <a:lnTo>
                  <a:pt x="54" y="282"/>
                </a:lnTo>
                <a:lnTo>
                  <a:pt x="54" y="294"/>
                </a:lnTo>
                <a:lnTo>
                  <a:pt x="72" y="294"/>
                </a:lnTo>
                <a:lnTo>
                  <a:pt x="78" y="312"/>
                </a:lnTo>
                <a:lnTo>
                  <a:pt x="96" y="312"/>
                </a:lnTo>
                <a:lnTo>
                  <a:pt x="108" y="318"/>
                </a:lnTo>
                <a:lnTo>
                  <a:pt x="114" y="318"/>
                </a:lnTo>
                <a:lnTo>
                  <a:pt x="114" y="324"/>
                </a:lnTo>
                <a:lnTo>
                  <a:pt x="138" y="324"/>
                </a:lnTo>
                <a:lnTo>
                  <a:pt x="144" y="330"/>
                </a:lnTo>
                <a:lnTo>
                  <a:pt x="132" y="336"/>
                </a:lnTo>
                <a:lnTo>
                  <a:pt x="144" y="342"/>
                </a:lnTo>
                <a:lnTo>
                  <a:pt x="144" y="354"/>
                </a:lnTo>
                <a:lnTo>
                  <a:pt x="150" y="354"/>
                </a:lnTo>
                <a:lnTo>
                  <a:pt x="156" y="360"/>
                </a:lnTo>
                <a:lnTo>
                  <a:pt x="174" y="360"/>
                </a:lnTo>
                <a:lnTo>
                  <a:pt x="174" y="354"/>
                </a:lnTo>
                <a:lnTo>
                  <a:pt x="180" y="354"/>
                </a:lnTo>
                <a:lnTo>
                  <a:pt x="192" y="348"/>
                </a:lnTo>
                <a:lnTo>
                  <a:pt x="210" y="348"/>
                </a:lnTo>
                <a:lnTo>
                  <a:pt x="204" y="354"/>
                </a:lnTo>
                <a:lnTo>
                  <a:pt x="222" y="354"/>
                </a:lnTo>
                <a:lnTo>
                  <a:pt x="228" y="360"/>
                </a:lnTo>
                <a:lnTo>
                  <a:pt x="234" y="372"/>
                </a:lnTo>
                <a:lnTo>
                  <a:pt x="240" y="378"/>
                </a:lnTo>
                <a:lnTo>
                  <a:pt x="246" y="366"/>
                </a:lnTo>
                <a:lnTo>
                  <a:pt x="252" y="372"/>
                </a:lnTo>
                <a:lnTo>
                  <a:pt x="252" y="378"/>
                </a:lnTo>
                <a:lnTo>
                  <a:pt x="270" y="378"/>
                </a:lnTo>
                <a:lnTo>
                  <a:pt x="282" y="384"/>
                </a:lnTo>
                <a:lnTo>
                  <a:pt x="282" y="390"/>
                </a:lnTo>
                <a:lnTo>
                  <a:pt x="288" y="402"/>
                </a:lnTo>
                <a:lnTo>
                  <a:pt x="306" y="420"/>
                </a:lnTo>
                <a:lnTo>
                  <a:pt x="318" y="420"/>
                </a:lnTo>
                <a:lnTo>
                  <a:pt x="330" y="408"/>
                </a:lnTo>
                <a:lnTo>
                  <a:pt x="342" y="408"/>
                </a:lnTo>
                <a:lnTo>
                  <a:pt x="354" y="420"/>
                </a:lnTo>
                <a:lnTo>
                  <a:pt x="360" y="420"/>
                </a:lnTo>
                <a:lnTo>
                  <a:pt x="360" y="426"/>
                </a:lnTo>
                <a:lnTo>
                  <a:pt x="366" y="432"/>
                </a:lnTo>
                <a:lnTo>
                  <a:pt x="378" y="432"/>
                </a:lnTo>
                <a:lnTo>
                  <a:pt x="384" y="426"/>
                </a:lnTo>
                <a:lnTo>
                  <a:pt x="384" y="420"/>
                </a:lnTo>
                <a:lnTo>
                  <a:pt x="414" y="420"/>
                </a:lnTo>
                <a:lnTo>
                  <a:pt x="420" y="426"/>
                </a:lnTo>
                <a:lnTo>
                  <a:pt x="426" y="426"/>
                </a:lnTo>
                <a:close/>
              </a:path>
            </a:pathLst>
          </a:custGeom>
          <a:solidFill>
            <a:srgbClr val="FFDC8B"/>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2" name="Philippines" descr="© INSCALE GmbH, 05.05.2010&#10;http://www.presentationload.com/">
            <a:extLst>
              <a:ext uri="{FF2B5EF4-FFF2-40B4-BE49-F238E27FC236}">
                <a16:creationId xmlns:a16="http://schemas.microsoft.com/office/drawing/2014/main" id="{7142FBB4-B0C0-48C4-9DFF-83C93CF9B79F}"/>
              </a:ext>
            </a:extLst>
          </p:cNvPr>
          <p:cNvSpPr>
            <a:spLocks noEditPoints="1"/>
          </p:cNvSpPr>
          <p:nvPr/>
        </p:nvSpPr>
        <p:spPr bwMode="gray">
          <a:xfrm>
            <a:off x="9601581" y="3643569"/>
            <a:ext cx="337466" cy="566131"/>
          </a:xfrm>
          <a:custGeom>
            <a:avLst/>
            <a:gdLst>
              <a:gd name="T0" fmla="*/ 2147483647 w 714"/>
              <a:gd name="T1" fmla="*/ 2147483647 h 1200"/>
              <a:gd name="T2" fmla="*/ 2147483647 w 714"/>
              <a:gd name="T3" fmla="*/ 2147483647 h 1200"/>
              <a:gd name="T4" fmla="*/ 2147483647 w 714"/>
              <a:gd name="T5" fmla="*/ 2147483647 h 1200"/>
              <a:gd name="T6" fmla="*/ 2147483647 w 714"/>
              <a:gd name="T7" fmla="*/ 2147483647 h 1200"/>
              <a:gd name="T8" fmla="*/ 2147483647 w 714"/>
              <a:gd name="T9" fmla="*/ 2147483647 h 1200"/>
              <a:gd name="T10" fmla="*/ 2147483647 w 714"/>
              <a:gd name="T11" fmla="*/ 2147483647 h 1200"/>
              <a:gd name="T12" fmla="*/ 2147483647 w 714"/>
              <a:gd name="T13" fmla="*/ 2147483647 h 1200"/>
              <a:gd name="T14" fmla="*/ 2147483647 w 714"/>
              <a:gd name="T15" fmla="*/ 2147483647 h 1200"/>
              <a:gd name="T16" fmla="*/ 2147483647 w 714"/>
              <a:gd name="T17" fmla="*/ 2147483647 h 1200"/>
              <a:gd name="T18" fmla="*/ 2147483647 w 714"/>
              <a:gd name="T19" fmla="*/ 2147483647 h 1200"/>
              <a:gd name="T20" fmla="*/ 2147483647 w 714"/>
              <a:gd name="T21" fmla="*/ 2147483647 h 1200"/>
              <a:gd name="T22" fmla="*/ 2147483647 w 714"/>
              <a:gd name="T23" fmla="*/ 2147483647 h 1200"/>
              <a:gd name="T24" fmla="*/ 2147483647 w 714"/>
              <a:gd name="T25" fmla="*/ 2147483647 h 1200"/>
              <a:gd name="T26" fmla="*/ 2147483647 w 714"/>
              <a:gd name="T27" fmla="*/ 2147483647 h 1200"/>
              <a:gd name="T28" fmla="*/ 2147483647 w 714"/>
              <a:gd name="T29" fmla="*/ 2147483647 h 1200"/>
              <a:gd name="T30" fmla="*/ 2147483647 w 714"/>
              <a:gd name="T31" fmla="*/ 2147483647 h 1200"/>
              <a:gd name="T32" fmla="*/ 2147483647 w 714"/>
              <a:gd name="T33" fmla="*/ 2147483647 h 1200"/>
              <a:gd name="T34" fmla="*/ 2147483647 w 714"/>
              <a:gd name="T35" fmla="*/ 2147483647 h 1200"/>
              <a:gd name="T36" fmla="*/ 2147483647 w 714"/>
              <a:gd name="T37" fmla="*/ 2147483647 h 1200"/>
              <a:gd name="T38" fmla="*/ 2147483647 w 714"/>
              <a:gd name="T39" fmla="*/ 2147483647 h 1200"/>
              <a:gd name="T40" fmla="*/ 2147483647 w 714"/>
              <a:gd name="T41" fmla="*/ 2147483647 h 1200"/>
              <a:gd name="T42" fmla="*/ 2147483647 w 714"/>
              <a:gd name="T43" fmla="*/ 2147483647 h 1200"/>
              <a:gd name="T44" fmla="*/ 2147483647 w 714"/>
              <a:gd name="T45" fmla="*/ 2147483647 h 1200"/>
              <a:gd name="T46" fmla="*/ 2147483647 w 714"/>
              <a:gd name="T47" fmla="*/ 2147483647 h 1200"/>
              <a:gd name="T48" fmla="*/ 2147483647 w 714"/>
              <a:gd name="T49" fmla="*/ 2147483647 h 1200"/>
              <a:gd name="T50" fmla="*/ 2147483647 w 714"/>
              <a:gd name="T51" fmla="*/ 2147483647 h 1200"/>
              <a:gd name="T52" fmla="*/ 2147483647 w 714"/>
              <a:gd name="T53" fmla="*/ 2147483647 h 1200"/>
              <a:gd name="T54" fmla="*/ 2147483647 w 714"/>
              <a:gd name="T55" fmla="*/ 2147483647 h 1200"/>
              <a:gd name="T56" fmla="*/ 2147483647 w 714"/>
              <a:gd name="T57" fmla="*/ 2147483647 h 1200"/>
              <a:gd name="T58" fmla="*/ 2147483647 w 714"/>
              <a:gd name="T59" fmla="*/ 2147483647 h 1200"/>
              <a:gd name="T60" fmla="*/ 2147483647 w 714"/>
              <a:gd name="T61" fmla="*/ 2147483647 h 1200"/>
              <a:gd name="T62" fmla="*/ 2147483647 w 714"/>
              <a:gd name="T63" fmla="*/ 2147483647 h 1200"/>
              <a:gd name="T64" fmla="*/ 2147483647 w 714"/>
              <a:gd name="T65" fmla="*/ 2147483647 h 1200"/>
              <a:gd name="T66" fmla="*/ 2147483647 w 714"/>
              <a:gd name="T67" fmla="*/ 2147483647 h 1200"/>
              <a:gd name="T68" fmla="*/ 2147483647 w 714"/>
              <a:gd name="T69" fmla="*/ 2147483647 h 1200"/>
              <a:gd name="T70" fmla="*/ 2147483647 w 714"/>
              <a:gd name="T71" fmla="*/ 2147483647 h 1200"/>
              <a:gd name="T72" fmla="*/ 2147483647 w 714"/>
              <a:gd name="T73" fmla="*/ 2147483647 h 1200"/>
              <a:gd name="T74" fmla="*/ 2147483647 w 714"/>
              <a:gd name="T75" fmla="*/ 2147483647 h 1200"/>
              <a:gd name="T76" fmla="*/ 2147483647 w 714"/>
              <a:gd name="T77" fmla="*/ 2147483647 h 1200"/>
              <a:gd name="T78" fmla="*/ 2147483647 w 714"/>
              <a:gd name="T79" fmla="*/ 0 h 1200"/>
              <a:gd name="T80" fmla="*/ 2147483647 w 714"/>
              <a:gd name="T81" fmla="*/ 2147483647 h 1200"/>
              <a:gd name="T82" fmla="*/ 2147483647 w 714"/>
              <a:gd name="T83" fmla="*/ 2147483647 h 1200"/>
              <a:gd name="T84" fmla="*/ 2147483647 w 714"/>
              <a:gd name="T85" fmla="*/ 2147483647 h 1200"/>
              <a:gd name="T86" fmla="*/ 2147483647 w 714"/>
              <a:gd name="T87" fmla="*/ 2147483647 h 1200"/>
              <a:gd name="T88" fmla="*/ 2147483647 w 714"/>
              <a:gd name="T89" fmla="*/ 2147483647 h 1200"/>
              <a:gd name="T90" fmla="*/ 2147483647 w 714"/>
              <a:gd name="T91" fmla="*/ 2147483647 h 1200"/>
              <a:gd name="T92" fmla="*/ 2147483647 w 714"/>
              <a:gd name="T93" fmla="*/ 2147483647 h 1200"/>
              <a:gd name="T94" fmla="*/ 2147483647 w 714"/>
              <a:gd name="T95" fmla="*/ 2147483647 h 1200"/>
              <a:gd name="T96" fmla="*/ 2147483647 w 714"/>
              <a:gd name="T97" fmla="*/ 2147483647 h 1200"/>
              <a:gd name="T98" fmla="*/ 2147483647 w 714"/>
              <a:gd name="T99" fmla="*/ 2147483647 h 1200"/>
              <a:gd name="T100" fmla="*/ 2147483647 w 714"/>
              <a:gd name="T101" fmla="*/ 2147483647 h 1200"/>
              <a:gd name="T102" fmla="*/ 2147483647 w 714"/>
              <a:gd name="T103" fmla="*/ 2147483647 h 1200"/>
              <a:gd name="T104" fmla="*/ 2147483647 w 714"/>
              <a:gd name="T105" fmla="*/ 2147483647 h 1200"/>
              <a:gd name="T106" fmla="*/ 2147483647 w 714"/>
              <a:gd name="T107" fmla="*/ 2147483647 h 1200"/>
              <a:gd name="T108" fmla="*/ 2147483647 w 714"/>
              <a:gd name="T109" fmla="*/ 2147483647 h 1200"/>
              <a:gd name="T110" fmla="*/ 2147483647 w 714"/>
              <a:gd name="T111" fmla="*/ 2147483647 h 1200"/>
              <a:gd name="T112" fmla="*/ 2147483647 w 714"/>
              <a:gd name="T113" fmla="*/ 2147483647 h 1200"/>
              <a:gd name="T114" fmla="*/ 2147483647 w 714"/>
              <a:gd name="T115" fmla="*/ 2147483647 h 1200"/>
              <a:gd name="T116" fmla="*/ 2147483647 w 714"/>
              <a:gd name="T117" fmla="*/ 2147483647 h 12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14"/>
              <a:gd name="T178" fmla="*/ 0 h 1200"/>
              <a:gd name="T179" fmla="*/ 714 w 714"/>
              <a:gd name="T180" fmla="*/ 1200 h 120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14" h="1200">
                <a:moveTo>
                  <a:pt x="702" y="1140"/>
                </a:moveTo>
                <a:lnTo>
                  <a:pt x="690" y="1170"/>
                </a:lnTo>
                <a:lnTo>
                  <a:pt x="696" y="1200"/>
                </a:lnTo>
                <a:lnTo>
                  <a:pt x="714" y="1182"/>
                </a:lnTo>
                <a:lnTo>
                  <a:pt x="714" y="1140"/>
                </a:lnTo>
                <a:lnTo>
                  <a:pt x="702" y="1140"/>
                </a:lnTo>
                <a:close/>
                <a:moveTo>
                  <a:pt x="582" y="1176"/>
                </a:moveTo>
                <a:lnTo>
                  <a:pt x="600" y="1140"/>
                </a:lnTo>
                <a:lnTo>
                  <a:pt x="576" y="1134"/>
                </a:lnTo>
                <a:lnTo>
                  <a:pt x="582" y="1176"/>
                </a:lnTo>
                <a:close/>
                <a:moveTo>
                  <a:pt x="246" y="1038"/>
                </a:moveTo>
                <a:lnTo>
                  <a:pt x="264" y="1050"/>
                </a:lnTo>
                <a:lnTo>
                  <a:pt x="282" y="1020"/>
                </a:lnTo>
                <a:lnTo>
                  <a:pt x="258" y="1008"/>
                </a:lnTo>
                <a:lnTo>
                  <a:pt x="246" y="1038"/>
                </a:lnTo>
                <a:close/>
                <a:moveTo>
                  <a:pt x="504" y="558"/>
                </a:moveTo>
                <a:lnTo>
                  <a:pt x="540" y="576"/>
                </a:lnTo>
                <a:lnTo>
                  <a:pt x="540" y="582"/>
                </a:lnTo>
                <a:lnTo>
                  <a:pt x="534" y="588"/>
                </a:lnTo>
                <a:lnTo>
                  <a:pt x="504" y="588"/>
                </a:lnTo>
                <a:lnTo>
                  <a:pt x="570" y="642"/>
                </a:lnTo>
                <a:lnTo>
                  <a:pt x="570" y="618"/>
                </a:lnTo>
                <a:lnTo>
                  <a:pt x="600" y="624"/>
                </a:lnTo>
                <a:lnTo>
                  <a:pt x="576" y="588"/>
                </a:lnTo>
                <a:lnTo>
                  <a:pt x="576" y="582"/>
                </a:lnTo>
                <a:lnTo>
                  <a:pt x="570" y="576"/>
                </a:lnTo>
                <a:lnTo>
                  <a:pt x="570" y="558"/>
                </a:lnTo>
                <a:lnTo>
                  <a:pt x="564" y="546"/>
                </a:lnTo>
                <a:lnTo>
                  <a:pt x="534" y="516"/>
                </a:lnTo>
                <a:lnTo>
                  <a:pt x="522" y="510"/>
                </a:lnTo>
                <a:lnTo>
                  <a:pt x="504" y="504"/>
                </a:lnTo>
                <a:lnTo>
                  <a:pt x="492" y="498"/>
                </a:lnTo>
                <a:lnTo>
                  <a:pt x="474" y="498"/>
                </a:lnTo>
                <a:lnTo>
                  <a:pt x="468" y="504"/>
                </a:lnTo>
                <a:lnTo>
                  <a:pt x="468" y="528"/>
                </a:lnTo>
                <a:lnTo>
                  <a:pt x="492" y="552"/>
                </a:lnTo>
                <a:lnTo>
                  <a:pt x="504" y="558"/>
                </a:lnTo>
                <a:close/>
                <a:moveTo>
                  <a:pt x="462" y="666"/>
                </a:moveTo>
                <a:lnTo>
                  <a:pt x="474" y="750"/>
                </a:lnTo>
                <a:lnTo>
                  <a:pt x="486" y="672"/>
                </a:lnTo>
                <a:lnTo>
                  <a:pt x="462" y="618"/>
                </a:lnTo>
                <a:lnTo>
                  <a:pt x="438" y="618"/>
                </a:lnTo>
                <a:lnTo>
                  <a:pt x="462" y="666"/>
                </a:lnTo>
                <a:close/>
                <a:moveTo>
                  <a:pt x="492" y="738"/>
                </a:moveTo>
                <a:lnTo>
                  <a:pt x="522" y="738"/>
                </a:lnTo>
                <a:lnTo>
                  <a:pt x="528" y="708"/>
                </a:lnTo>
                <a:lnTo>
                  <a:pt x="498" y="702"/>
                </a:lnTo>
                <a:lnTo>
                  <a:pt x="492" y="738"/>
                </a:lnTo>
                <a:close/>
                <a:moveTo>
                  <a:pt x="570" y="660"/>
                </a:moveTo>
                <a:lnTo>
                  <a:pt x="546" y="648"/>
                </a:lnTo>
                <a:lnTo>
                  <a:pt x="528" y="630"/>
                </a:lnTo>
                <a:lnTo>
                  <a:pt x="528" y="624"/>
                </a:lnTo>
                <a:lnTo>
                  <a:pt x="522" y="618"/>
                </a:lnTo>
                <a:lnTo>
                  <a:pt x="486" y="618"/>
                </a:lnTo>
                <a:lnTo>
                  <a:pt x="492" y="660"/>
                </a:lnTo>
                <a:lnTo>
                  <a:pt x="510" y="654"/>
                </a:lnTo>
                <a:lnTo>
                  <a:pt x="522" y="678"/>
                </a:lnTo>
                <a:lnTo>
                  <a:pt x="570" y="714"/>
                </a:lnTo>
                <a:lnTo>
                  <a:pt x="570" y="660"/>
                </a:lnTo>
                <a:close/>
                <a:moveTo>
                  <a:pt x="162" y="600"/>
                </a:moveTo>
                <a:lnTo>
                  <a:pt x="144" y="582"/>
                </a:lnTo>
                <a:lnTo>
                  <a:pt x="138" y="606"/>
                </a:lnTo>
                <a:lnTo>
                  <a:pt x="132" y="618"/>
                </a:lnTo>
                <a:lnTo>
                  <a:pt x="126" y="624"/>
                </a:lnTo>
                <a:lnTo>
                  <a:pt x="120" y="642"/>
                </a:lnTo>
                <a:lnTo>
                  <a:pt x="120" y="654"/>
                </a:lnTo>
                <a:lnTo>
                  <a:pt x="126" y="660"/>
                </a:lnTo>
                <a:lnTo>
                  <a:pt x="138" y="666"/>
                </a:lnTo>
                <a:lnTo>
                  <a:pt x="150" y="678"/>
                </a:lnTo>
                <a:lnTo>
                  <a:pt x="144" y="684"/>
                </a:lnTo>
                <a:lnTo>
                  <a:pt x="120" y="696"/>
                </a:lnTo>
                <a:lnTo>
                  <a:pt x="114" y="702"/>
                </a:lnTo>
                <a:lnTo>
                  <a:pt x="102" y="708"/>
                </a:lnTo>
                <a:lnTo>
                  <a:pt x="96" y="732"/>
                </a:lnTo>
                <a:lnTo>
                  <a:pt x="72" y="750"/>
                </a:lnTo>
                <a:lnTo>
                  <a:pt x="72" y="762"/>
                </a:lnTo>
                <a:lnTo>
                  <a:pt x="60" y="774"/>
                </a:lnTo>
                <a:lnTo>
                  <a:pt x="48" y="780"/>
                </a:lnTo>
                <a:lnTo>
                  <a:pt x="42" y="786"/>
                </a:lnTo>
                <a:lnTo>
                  <a:pt x="30" y="792"/>
                </a:lnTo>
                <a:lnTo>
                  <a:pt x="24" y="798"/>
                </a:lnTo>
                <a:lnTo>
                  <a:pt x="18" y="798"/>
                </a:lnTo>
                <a:lnTo>
                  <a:pt x="18" y="804"/>
                </a:lnTo>
                <a:lnTo>
                  <a:pt x="12" y="810"/>
                </a:lnTo>
                <a:lnTo>
                  <a:pt x="0" y="834"/>
                </a:lnTo>
                <a:lnTo>
                  <a:pt x="0" y="864"/>
                </a:lnTo>
                <a:lnTo>
                  <a:pt x="30" y="834"/>
                </a:lnTo>
                <a:lnTo>
                  <a:pt x="30" y="816"/>
                </a:lnTo>
                <a:lnTo>
                  <a:pt x="36" y="810"/>
                </a:lnTo>
                <a:lnTo>
                  <a:pt x="42" y="810"/>
                </a:lnTo>
                <a:lnTo>
                  <a:pt x="78" y="798"/>
                </a:lnTo>
                <a:lnTo>
                  <a:pt x="84" y="792"/>
                </a:lnTo>
                <a:lnTo>
                  <a:pt x="84" y="762"/>
                </a:lnTo>
                <a:lnTo>
                  <a:pt x="90" y="750"/>
                </a:lnTo>
                <a:lnTo>
                  <a:pt x="96" y="744"/>
                </a:lnTo>
                <a:lnTo>
                  <a:pt x="114" y="738"/>
                </a:lnTo>
                <a:lnTo>
                  <a:pt x="126" y="732"/>
                </a:lnTo>
                <a:lnTo>
                  <a:pt x="144" y="720"/>
                </a:lnTo>
                <a:lnTo>
                  <a:pt x="162" y="714"/>
                </a:lnTo>
                <a:lnTo>
                  <a:pt x="168" y="702"/>
                </a:lnTo>
                <a:lnTo>
                  <a:pt x="174" y="696"/>
                </a:lnTo>
                <a:lnTo>
                  <a:pt x="174" y="684"/>
                </a:lnTo>
                <a:lnTo>
                  <a:pt x="156" y="648"/>
                </a:lnTo>
                <a:lnTo>
                  <a:pt x="156" y="624"/>
                </a:lnTo>
                <a:lnTo>
                  <a:pt x="162" y="612"/>
                </a:lnTo>
                <a:lnTo>
                  <a:pt x="162" y="600"/>
                </a:lnTo>
                <a:close/>
                <a:moveTo>
                  <a:pt x="330" y="1026"/>
                </a:moveTo>
                <a:lnTo>
                  <a:pt x="372" y="1056"/>
                </a:lnTo>
                <a:lnTo>
                  <a:pt x="372" y="1020"/>
                </a:lnTo>
                <a:lnTo>
                  <a:pt x="348" y="1002"/>
                </a:lnTo>
                <a:lnTo>
                  <a:pt x="330" y="1026"/>
                </a:lnTo>
                <a:close/>
                <a:moveTo>
                  <a:pt x="660" y="840"/>
                </a:moveTo>
                <a:lnTo>
                  <a:pt x="660" y="816"/>
                </a:lnTo>
                <a:lnTo>
                  <a:pt x="654" y="804"/>
                </a:lnTo>
                <a:lnTo>
                  <a:pt x="654" y="792"/>
                </a:lnTo>
                <a:lnTo>
                  <a:pt x="642" y="780"/>
                </a:lnTo>
                <a:lnTo>
                  <a:pt x="630" y="774"/>
                </a:lnTo>
                <a:lnTo>
                  <a:pt x="600" y="744"/>
                </a:lnTo>
                <a:lnTo>
                  <a:pt x="588" y="738"/>
                </a:lnTo>
                <a:lnTo>
                  <a:pt x="582" y="738"/>
                </a:lnTo>
                <a:lnTo>
                  <a:pt x="576" y="744"/>
                </a:lnTo>
                <a:lnTo>
                  <a:pt x="582" y="750"/>
                </a:lnTo>
                <a:lnTo>
                  <a:pt x="588" y="762"/>
                </a:lnTo>
                <a:lnTo>
                  <a:pt x="594" y="768"/>
                </a:lnTo>
                <a:lnTo>
                  <a:pt x="606" y="774"/>
                </a:lnTo>
                <a:lnTo>
                  <a:pt x="606" y="786"/>
                </a:lnTo>
                <a:lnTo>
                  <a:pt x="600" y="786"/>
                </a:lnTo>
                <a:lnTo>
                  <a:pt x="588" y="792"/>
                </a:lnTo>
                <a:lnTo>
                  <a:pt x="570" y="792"/>
                </a:lnTo>
                <a:lnTo>
                  <a:pt x="558" y="798"/>
                </a:lnTo>
                <a:lnTo>
                  <a:pt x="546" y="798"/>
                </a:lnTo>
                <a:lnTo>
                  <a:pt x="546" y="828"/>
                </a:lnTo>
                <a:lnTo>
                  <a:pt x="528" y="828"/>
                </a:lnTo>
                <a:lnTo>
                  <a:pt x="522" y="846"/>
                </a:lnTo>
                <a:lnTo>
                  <a:pt x="498" y="864"/>
                </a:lnTo>
                <a:lnTo>
                  <a:pt x="492" y="864"/>
                </a:lnTo>
                <a:lnTo>
                  <a:pt x="486" y="858"/>
                </a:lnTo>
                <a:lnTo>
                  <a:pt x="474" y="852"/>
                </a:lnTo>
                <a:lnTo>
                  <a:pt x="462" y="852"/>
                </a:lnTo>
                <a:lnTo>
                  <a:pt x="450" y="846"/>
                </a:lnTo>
                <a:lnTo>
                  <a:pt x="438" y="858"/>
                </a:lnTo>
                <a:lnTo>
                  <a:pt x="432" y="870"/>
                </a:lnTo>
                <a:lnTo>
                  <a:pt x="420" y="882"/>
                </a:lnTo>
                <a:lnTo>
                  <a:pt x="414" y="894"/>
                </a:lnTo>
                <a:lnTo>
                  <a:pt x="408" y="900"/>
                </a:lnTo>
                <a:lnTo>
                  <a:pt x="408" y="906"/>
                </a:lnTo>
                <a:lnTo>
                  <a:pt x="408" y="900"/>
                </a:lnTo>
                <a:lnTo>
                  <a:pt x="396" y="888"/>
                </a:lnTo>
                <a:lnTo>
                  <a:pt x="384" y="888"/>
                </a:lnTo>
                <a:lnTo>
                  <a:pt x="378" y="900"/>
                </a:lnTo>
                <a:lnTo>
                  <a:pt x="378" y="912"/>
                </a:lnTo>
                <a:lnTo>
                  <a:pt x="372" y="924"/>
                </a:lnTo>
                <a:lnTo>
                  <a:pt x="366" y="930"/>
                </a:lnTo>
                <a:lnTo>
                  <a:pt x="360" y="942"/>
                </a:lnTo>
                <a:lnTo>
                  <a:pt x="384" y="960"/>
                </a:lnTo>
                <a:lnTo>
                  <a:pt x="402" y="942"/>
                </a:lnTo>
                <a:lnTo>
                  <a:pt x="414" y="966"/>
                </a:lnTo>
                <a:lnTo>
                  <a:pt x="420" y="960"/>
                </a:lnTo>
                <a:lnTo>
                  <a:pt x="432" y="954"/>
                </a:lnTo>
                <a:lnTo>
                  <a:pt x="450" y="936"/>
                </a:lnTo>
                <a:lnTo>
                  <a:pt x="462" y="930"/>
                </a:lnTo>
                <a:lnTo>
                  <a:pt x="474" y="930"/>
                </a:lnTo>
                <a:lnTo>
                  <a:pt x="498" y="954"/>
                </a:lnTo>
                <a:lnTo>
                  <a:pt x="510" y="960"/>
                </a:lnTo>
                <a:lnTo>
                  <a:pt x="492" y="978"/>
                </a:lnTo>
                <a:lnTo>
                  <a:pt x="492" y="990"/>
                </a:lnTo>
                <a:lnTo>
                  <a:pt x="510" y="1026"/>
                </a:lnTo>
                <a:lnTo>
                  <a:pt x="522" y="1044"/>
                </a:lnTo>
                <a:lnTo>
                  <a:pt x="534" y="1056"/>
                </a:lnTo>
                <a:lnTo>
                  <a:pt x="546" y="1062"/>
                </a:lnTo>
                <a:lnTo>
                  <a:pt x="558" y="1062"/>
                </a:lnTo>
                <a:lnTo>
                  <a:pt x="570" y="1068"/>
                </a:lnTo>
                <a:lnTo>
                  <a:pt x="582" y="1068"/>
                </a:lnTo>
                <a:lnTo>
                  <a:pt x="606" y="1050"/>
                </a:lnTo>
                <a:lnTo>
                  <a:pt x="606" y="1074"/>
                </a:lnTo>
                <a:lnTo>
                  <a:pt x="630" y="1074"/>
                </a:lnTo>
                <a:lnTo>
                  <a:pt x="630" y="1038"/>
                </a:lnTo>
                <a:lnTo>
                  <a:pt x="624" y="1032"/>
                </a:lnTo>
                <a:lnTo>
                  <a:pt x="606" y="996"/>
                </a:lnTo>
                <a:lnTo>
                  <a:pt x="606" y="984"/>
                </a:lnTo>
                <a:lnTo>
                  <a:pt x="612" y="972"/>
                </a:lnTo>
                <a:lnTo>
                  <a:pt x="624" y="960"/>
                </a:lnTo>
                <a:lnTo>
                  <a:pt x="654" y="1014"/>
                </a:lnTo>
                <a:lnTo>
                  <a:pt x="654" y="1008"/>
                </a:lnTo>
                <a:lnTo>
                  <a:pt x="660" y="1002"/>
                </a:lnTo>
                <a:lnTo>
                  <a:pt x="672" y="978"/>
                </a:lnTo>
                <a:lnTo>
                  <a:pt x="678" y="960"/>
                </a:lnTo>
                <a:lnTo>
                  <a:pt x="678" y="936"/>
                </a:lnTo>
                <a:lnTo>
                  <a:pt x="672" y="918"/>
                </a:lnTo>
                <a:lnTo>
                  <a:pt x="666" y="912"/>
                </a:lnTo>
                <a:lnTo>
                  <a:pt x="660" y="900"/>
                </a:lnTo>
                <a:lnTo>
                  <a:pt x="660" y="840"/>
                </a:lnTo>
                <a:close/>
                <a:moveTo>
                  <a:pt x="330" y="384"/>
                </a:moveTo>
                <a:lnTo>
                  <a:pt x="348" y="384"/>
                </a:lnTo>
                <a:lnTo>
                  <a:pt x="354" y="390"/>
                </a:lnTo>
                <a:lnTo>
                  <a:pt x="366" y="396"/>
                </a:lnTo>
                <a:lnTo>
                  <a:pt x="366" y="408"/>
                </a:lnTo>
                <a:lnTo>
                  <a:pt x="372" y="420"/>
                </a:lnTo>
                <a:lnTo>
                  <a:pt x="384" y="438"/>
                </a:lnTo>
                <a:lnTo>
                  <a:pt x="396" y="450"/>
                </a:lnTo>
                <a:lnTo>
                  <a:pt x="414" y="462"/>
                </a:lnTo>
                <a:lnTo>
                  <a:pt x="432" y="462"/>
                </a:lnTo>
                <a:lnTo>
                  <a:pt x="444" y="438"/>
                </a:lnTo>
                <a:lnTo>
                  <a:pt x="444" y="426"/>
                </a:lnTo>
                <a:lnTo>
                  <a:pt x="432" y="402"/>
                </a:lnTo>
                <a:lnTo>
                  <a:pt x="420" y="396"/>
                </a:lnTo>
                <a:lnTo>
                  <a:pt x="408" y="396"/>
                </a:lnTo>
                <a:lnTo>
                  <a:pt x="408" y="390"/>
                </a:lnTo>
                <a:lnTo>
                  <a:pt x="414" y="384"/>
                </a:lnTo>
                <a:lnTo>
                  <a:pt x="414" y="378"/>
                </a:lnTo>
                <a:lnTo>
                  <a:pt x="420" y="372"/>
                </a:lnTo>
                <a:lnTo>
                  <a:pt x="408" y="372"/>
                </a:lnTo>
                <a:lnTo>
                  <a:pt x="396" y="366"/>
                </a:lnTo>
                <a:lnTo>
                  <a:pt x="390" y="360"/>
                </a:lnTo>
                <a:lnTo>
                  <a:pt x="372" y="360"/>
                </a:lnTo>
                <a:lnTo>
                  <a:pt x="366" y="366"/>
                </a:lnTo>
                <a:lnTo>
                  <a:pt x="354" y="372"/>
                </a:lnTo>
                <a:lnTo>
                  <a:pt x="342" y="360"/>
                </a:lnTo>
                <a:lnTo>
                  <a:pt x="330" y="354"/>
                </a:lnTo>
                <a:lnTo>
                  <a:pt x="312" y="354"/>
                </a:lnTo>
                <a:lnTo>
                  <a:pt x="300" y="366"/>
                </a:lnTo>
                <a:lnTo>
                  <a:pt x="288" y="372"/>
                </a:lnTo>
                <a:lnTo>
                  <a:pt x="282" y="372"/>
                </a:lnTo>
                <a:lnTo>
                  <a:pt x="264" y="354"/>
                </a:lnTo>
                <a:lnTo>
                  <a:pt x="258" y="342"/>
                </a:lnTo>
                <a:lnTo>
                  <a:pt x="258" y="252"/>
                </a:lnTo>
                <a:lnTo>
                  <a:pt x="270" y="228"/>
                </a:lnTo>
                <a:lnTo>
                  <a:pt x="270" y="222"/>
                </a:lnTo>
                <a:lnTo>
                  <a:pt x="288" y="204"/>
                </a:lnTo>
                <a:lnTo>
                  <a:pt x="288" y="174"/>
                </a:lnTo>
                <a:lnTo>
                  <a:pt x="276" y="150"/>
                </a:lnTo>
                <a:lnTo>
                  <a:pt x="276" y="126"/>
                </a:lnTo>
                <a:lnTo>
                  <a:pt x="282" y="108"/>
                </a:lnTo>
                <a:lnTo>
                  <a:pt x="282" y="72"/>
                </a:lnTo>
                <a:lnTo>
                  <a:pt x="264" y="54"/>
                </a:lnTo>
                <a:lnTo>
                  <a:pt x="264" y="36"/>
                </a:lnTo>
                <a:lnTo>
                  <a:pt x="258" y="30"/>
                </a:lnTo>
                <a:lnTo>
                  <a:pt x="258" y="6"/>
                </a:lnTo>
                <a:lnTo>
                  <a:pt x="252" y="0"/>
                </a:lnTo>
                <a:lnTo>
                  <a:pt x="240" y="0"/>
                </a:lnTo>
                <a:lnTo>
                  <a:pt x="234" y="6"/>
                </a:lnTo>
                <a:lnTo>
                  <a:pt x="234" y="12"/>
                </a:lnTo>
                <a:lnTo>
                  <a:pt x="228" y="18"/>
                </a:lnTo>
                <a:lnTo>
                  <a:pt x="216" y="24"/>
                </a:lnTo>
                <a:lnTo>
                  <a:pt x="204" y="24"/>
                </a:lnTo>
                <a:lnTo>
                  <a:pt x="192" y="18"/>
                </a:lnTo>
                <a:lnTo>
                  <a:pt x="186" y="12"/>
                </a:lnTo>
                <a:lnTo>
                  <a:pt x="174" y="12"/>
                </a:lnTo>
                <a:lnTo>
                  <a:pt x="162" y="18"/>
                </a:lnTo>
                <a:lnTo>
                  <a:pt x="162" y="36"/>
                </a:lnTo>
                <a:lnTo>
                  <a:pt x="156" y="42"/>
                </a:lnTo>
                <a:lnTo>
                  <a:pt x="156" y="48"/>
                </a:lnTo>
                <a:lnTo>
                  <a:pt x="144" y="72"/>
                </a:lnTo>
                <a:lnTo>
                  <a:pt x="132" y="84"/>
                </a:lnTo>
                <a:lnTo>
                  <a:pt x="132" y="96"/>
                </a:lnTo>
                <a:lnTo>
                  <a:pt x="138" y="102"/>
                </a:lnTo>
                <a:lnTo>
                  <a:pt x="144" y="114"/>
                </a:lnTo>
                <a:lnTo>
                  <a:pt x="150" y="132"/>
                </a:lnTo>
                <a:lnTo>
                  <a:pt x="156" y="138"/>
                </a:lnTo>
                <a:lnTo>
                  <a:pt x="156" y="150"/>
                </a:lnTo>
                <a:lnTo>
                  <a:pt x="150" y="162"/>
                </a:lnTo>
                <a:lnTo>
                  <a:pt x="150" y="168"/>
                </a:lnTo>
                <a:lnTo>
                  <a:pt x="144" y="174"/>
                </a:lnTo>
                <a:lnTo>
                  <a:pt x="138" y="186"/>
                </a:lnTo>
                <a:lnTo>
                  <a:pt x="138" y="198"/>
                </a:lnTo>
                <a:lnTo>
                  <a:pt x="150" y="210"/>
                </a:lnTo>
                <a:lnTo>
                  <a:pt x="150" y="216"/>
                </a:lnTo>
                <a:lnTo>
                  <a:pt x="144" y="222"/>
                </a:lnTo>
                <a:lnTo>
                  <a:pt x="138" y="222"/>
                </a:lnTo>
                <a:lnTo>
                  <a:pt x="126" y="228"/>
                </a:lnTo>
                <a:lnTo>
                  <a:pt x="120" y="228"/>
                </a:lnTo>
                <a:lnTo>
                  <a:pt x="120" y="210"/>
                </a:lnTo>
                <a:lnTo>
                  <a:pt x="114" y="204"/>
                </a:lnTo>
                <a:lnTo>
                  <a:pt x="114" y="252"/>
                </a:lnTo>
                <a:lnTo>
                  <a:pt x="150" y="306"/>
                </a:lnTo>
                <a:lnTo>
                  <a:pt x="174" y="330"/>
                </a:lnTo>
                <a:lnTo>
                  <a:pt x="186" y="348"/>
                </a:lnTo>
                <a:lnTo>
                  <a:pt x="204" y="384"/>
                </a:lnTo>
                <a:lnTo>
                  <a:pt x="216" y="402"/>
                </a:lnTo>
                <a:lnTo>
                  <a:pt x="228" y="408"/>
                </a:lnTo>
                <a:lnTo>
                  <a:pt x="252" y="408"/>
                </a:lnTo>
                <a:lnTo>
                  <a:pt x="258" y="396"/>
                </a:lnTo>
                <a:lnTo>
                  <a:pt x="270" y="390"/>
                </a:lnTo>
                <a:lnTo>
                  <a:pt x="276" y="384"/>
                </a:lnTo>
                <a:lnTo>
                  <a:pt x="288" y="384"/>
                </a:lnTo>
                <a:lnTo>
                  <a:pt x="294" y="396"/>
                </a:lnTo>
                <a:lnTo>
                  <a:pt x="306" y="402"/>
                </a:lnTo>
                <a:lnTo>
                  <a:pt x="324" y="420"/>
                </a:lnTo>
                <a:lnTo>
                  <a:pt x="342" y="420"/>
                </a:lnTo>
                <a:lnTo>
                  <a:pt x="342" y="402"/>
                </a:lnTo>
                <a:lnTo>
                  <a:pt x="336" y="396"/>
                </a:lnTo>
                <a:lnTo>
                  <a:pt x="330" y="384"/>
                </a:lnTo>
                <a:close/>
                <a:moveTo>
                  <a:pt x="258" y="432"/>
                </a:moveTo>
                <a:lnTo>
                  <a:pt x="246" y="426"/>
                </a:lnTo>
                <a:lnTo>
                  <a:pt x="204" y="426"/>
                </a:lnTo>
                <a:lnTo>
                  <a:pt x="234" y="468"/>
                </a:lnTo>
                <a:lnTo>
                  <a:pt x="258" y="534"/>
                </a:lnTo>
                <a:lnTo>
                  <a:pt x="270" y="528"/>
                </a:lnTo>
                <a:lnTo>
                  <a:pt x="276" y="516"/>
                </a:lnTo>
                <a:lnTo>
                  <a:pt x="282" y="510"/>
                </a:lnTo>
                <a:lnTo>
                  <a:pt x="282" y="486"/>
                </a:lnTo>
                <a:lnTo>
                  <a:pt x="276" y="480"/>
                </a:lnTo>
                <a:lnTo>
                  <a:pt x="270" y="468"/>
                </a:lnTo>
                <a:lnTo>
                  <a:pt x="270" y="450"/>
                </a:lnTo>
                <a:lnTo>
                  <a:pt x="264" y="438"/>
                </a:lnTo>
                <a:lnTo>
                  <a:pt x="258" y="432"/>
                </a:lnTo>
                <a:close/>
                <a:moveTo>
                  <a:pt x="330" y="648"/>
                </a:moveTo>
                <a:lnTo>
                  <a:pt x="336" y="660"/>
                </a:lnTo>
                <a:lnTo>
                  <a:pt x="354" y="678"/>
                </a:lnTo>
                <a:lnTo>
                  <a:pt x="360" y="672"/>
                </a:lnTo>
                <a:lnTo>
                  <a:pt x="372" y="666"/>
                </a:lnTo>
                <a:lnTo>
                  <a:pt x="378" y="660"/>
                </a:lnTo>
                <a:lnTo>
                  <a:pt x="384" y="660"/>
                </a:lnTo>
                <a:lnTo>
                  <a:pt x="390" y="666"/>
                </a:lnTo>
                <a:lnTo>
                  <a:pt x="390" y="696"/>
                </a:lnTo>
                <a:lnTo>
                  <a:pt x="402" y="708"/>
                </a:lnTo>
                <a:lnTo>
                  <a:pt x="396" y="720"/>
                </a:lnTo>
                <a:lnTo>
                  <a:pt x="390" y="726"/>
                </a:lnTo>
                <a:lnTo>
                  <a:pt x="372" y="762"/>
                </a:lnTo>
                <a:lnTo>
                  <a:pt x="372" y="786"/>
                </a:lnTo>
                <a:lnTo>
                  <a:pt x="378" y="792"/>
                </a:lnTo>
                <a:lnTo>
                  <a:pt x="384" y="804"/>
                </a:lnTo>
                <a:lnTo>
                  <a:pt x="396" y="804"/>
                </a:lnTo>
                <a:lnTo>
                  <a:pt x="408" y="798"/>
                </a:lnTo>
                <a:lnTo>
                  <a:pt x="420" y="798"/>
                </a:lnTo>
                <a:lnTo>
                  <a:pt x="432" y="792"/>
                </a:lnTo>
                <a:lnTo>
                  <a:pt x="438" y="786"/>
                </a:lnTo>
                <a:lnTo>
                  <a:pt x="438" y="768"/>
                </a:lnTo>
                <a:lnTo>
                  <a:pt x="432" y="756"/>
                </a:lnTo>
                <a:lnTo>
                  <a:pt x="426" y="738"/>
                </a:lnTo>
                <a:lnTo>
                  <a:pt x="426" y="726"/>
                </a:lnTo>
                <a:lnTo>
                  <a:pt x="432" y="714"/>
                </a:lnTo>
                <a:lnTo>
                  <a:pt x="444" y="678"/>
                </a:lnTo>
                <a:lnTo>
                  <a:pt x="444" y="660"/>
                </a:lnTo>
                <a:lnTo>
                  <a:pt x="438" y="648"/>
                </a:lnTo>
                <a:lnTo>
                  <a:pt x="432" y="642"/>
                </a:lnTo>
                <a:lnTo>
                  <a:pt x="426" y="642"/>
                </a:lnTo>
                <a:lnTo>
                  <a:pt x="414" y="654"/>
                </a:lnTo>
                <a:lnTo>
                  <a:pt x="402" y="660"/>
                </a:lnTo>
                <a:lnTo>
                  <a:pt x="396" y="660"/>
                </a:lnTo>
                <a:lnTo>
                  <a:pt x="396" y="648"/>
                </a:lnTo>
                <a:lnTo>
                  <a:pt x="408" y="624"/>
                </a:lnTo>
                <a:lnTo>
                  <a:pt x="408" y="612"/>
                </a:lnTo>
                <a:lnTo>
                  <a:pt x="414" y="600"/>
                </a:lnTo>
                <a:lnTo>
                  <a:pt x="414" y="594"/>
                </a:lnTo>
                <a:lnTo>
                  <a:pt x="408" y="588"/>
                </a:lnTo>
                <a:lnTo>
                  <a:pt x="372" y="570"/>
                </a:lnTo>
                <a:lnTo>
                  <a:pt x="366" y="564"/>
                </a:lnTo>
                <a:lnTo>
                  <a:pt x="330" y="564"/>
                </a:lnTo>
                <a:lnTo>
                  <a:pt x="324" y="570"/>
                </a:lnTo>
                <a:lnTo>
                  <a:pt x="324" y="576"/>
                </a:lnTo>
                <a:lnTo>
                  <a:pt x="330" y="582"/>
                </a:lnTo>
                <a:lnTo>
                  <a:pt x="336" y="582"/>
                </a:lnTo>
                <a:lnTo>
                  <a:pt x="342" y="594"/>
                </a:lnTo>
                <a:lnTo>
                  <a:pt x="342" y="600"/>
                </a:lnTo>
                <a:lnTo>
                  <a:pt x="336" y="606"/>
                </a:lnTo>
                <a:lnTo>
                  <a:pt x="336" y="618"/>
                </a:lnTo>
                <a:lnTo>
                  <a:pt x="330" y="630"/>
                </a:lnTo>
                <a:lnTo>
                  <a:pt x="330" y="648"/>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3" name="Peru" descr="© INSCALE GmbH, 05.05.2010&#10;http://www.presentationload.com/">
            <a:extLst>
              <a:ext uri="{FF2B5EF4-FFF2-40B4-BE49-F238E27FC236}">
                <a16:creationId xmlns:a16="http://schemas.microsoft.com/office/drawing/2014/main" id="{F2B8E434-289E-408B-BF39-01C8A82235D8}"/>
              </a:ext>
            </a:extLst>
          </p:cNvPr>
          <p:cNvSpPr>
            <a:spLocks/>
          </p:cNvSpPr>
          <p:nvPr/>
        </p:nvSpPr>
        <p:spPr bwMode="gray">
          <a:xfrm>
            <a:off x="2950014" y="4353537"/>
            <a:ext cx="444422" cy="702593"/>
          </a:xfrm>
          <a:custGeom>
            <a:avLst/>
            <a:gdLst>
              <a:gd name="T0" fmla="*/ 2147483647 w 942"/>
              <a:gd name="T1" fmla="*/ 2147483647 h 1488"/>
              <a:gd name="T2" fmla="*/ 2147483647 w 942"/>
              <a:gd name="T3" fmla="*/ 2147483647 h 1488"/>
              <a:gd name="T4" fmla="*/ 2147483647 w 942"/>
              <a:gd name="T5" fmla="*/ 2147483647 h 1488"/>
              <a:gd name="T6" fmla="*/ 2147483647 w 942"/>
              <a:gd name="T7" fmla="*/ 2147483647 h 1488"/>
              <a:gd name="T8" fmla="*/ 2147483647 w 942"/>
              <a:gd name="T9" fmla="*/ 2147483647 h 1488"/>
              <a:gd name="T10" fmla="*/ 2147483647 w 942"/>
              <a:gd name="T11" fmla="*/ 2147483647 h 1488"/>
              <a:gd name="T12" fmla="*/ 2147483647 w 942"/>
              <a:gd name="T13" fmla="*/ 2147483647 h 1488"/>
              <a:gd name="T14" fmla="*/ 2147483647 w 942"/>
              <a:gd name="T15" fmla="*/ 2147483647 h 1488"/>
              <a:gd name="T16" fmla="*/ 2147483647 w 942"/>
              <a:gd name="T17" fmla="*/ 2147483647 h 1488"/>
              <a:gd name="T18" fmla="*/ 2147483647 w 942"/>
              <a:gd name="T19" fmla="*/ 2147483647 h 1488"/>
              <a:gd name="T20" fmla="*/ 2147483647 w 942"/>
              <a:gd name="T21" fmla="*/ 2147483647 h 1488"/>
              <a:gd name="T22" fmla="*/ 2147483647 w 942"/>
              <a:gd name="T23" fmla="*/ 2147483647 h 1488"/>
              <a:gd name="T24" fmla="*/ 2147483647 w 942"/>
              <a:gd name="T25" fmla="*/ 2147483647 h 1488"/>
              <a:gd name="T26" fmla="*/ 2147483647 w 942"/>
              <a:gd name="T27" fmla="*/ 2147483647 h 1488"/>
              <a:gd name="T28" fmla="*/ 2147483647 w 942"/>
              <a:gd name="T29" fmla="*/ 2147483647 h 1488"/>
              <a:gd name="T30" fmla="*/ 2147483647 w 942"/>
              <a:gd name="T31" fmla="*/ 2147483647 h 1488"/>
              <a:gd name="T32" fmla="*/ 2147483647 w 942"/>
              <a:gd name="T33" fmla="*/ 2147483647 h 1488"/>
              <a:gd name="T34" fmla="*/ 2147483647 w 942"/>
              <a:gd name="T35" fmla="*/ 2147483647 h 1488"/>
              <a:gd name="T36" fmla="*/ 2147483647 w 942"/>
              <a:gd name="T37" fmla="*/ 2147483647 h 1488"/>
              <a:gd name="T38" fmla="*/ 2147483647 w 942"/>
              <a:gd name="T39" fmla="*/ 2147483647 h 1488"/>
              <a:gd name="T40" fmla="*/ 2147483647 w 942"/>
              <a:gd name="T41" fmla="*/ 2147483647 h 1488"/>
              <a:gd name="T42" fmla="*/ 2147483647 w 942"/>
              <a:gd name="T43" fmla="*/ 2147483647 h 1488"/>
              <a:gd name="T44" fmla="*/ 2147483647 w 942"/>
              <a:gd name="T45" fmla="*/ 2147483647 h 1488"/>
              <a:gd name="T46" fmla="*/ 2147483647 w 942"/>
              <a:gd name="T47" fmla="*/ 2147483647 h 1488"/>
              <a:gd name="T48" fmla="*/ 2147483647 w 942"/>
              <a:gd name="T49" fmla="*/ 2147483647 h 1488"/>
              <a:gd name="T50" fmla="*/ 2147483647 w 942"/>
              <a:gd name="T51" fmla="*/ 2147483647 h 1488"/>
              <a:gd name="T52" fmla="*/ 2147483647 w 942"/>
              <a:gd name="T53" fmla="*/ 2147483647 h 1488"/>
              <a:gd name="T54" fmla="*/ 2147483647 w 942"/>
              <a:gd name="T55" fmla="*/ 2147483647 h 1488"/>
              <a:gd name="T56" fmla="*/ 2147483647 w 942"/>
              <a:gd name="T57" fmla="*/ 2147483647 h 1488"/>
              <a:gd name="T58" fmla="*/ 2147483647 w 942"/>
              <a:gd name="T59" fmla="*/ 2147483647 h 1488"/>
              <a:gd name="T60" fmla="*/ 2147483647 w 942"/>
              <a:gd name="T61" fmla="*/ 2147483647 h 1488"/>
              <a:gd name="T62" fmla="*/ 2147483647 w 942"/>
              <a:gd name="T63" fmla="*/ 0 h 1488"/>
              <a:gd name="T64" fmla="*/ 2147483647 w 942"/>
              <a:gd name="T65" fmla="*/ 2147483647 h 1488"/>
              <a:gd name="T66" fmla="*/ 2147483647 w 942"/>
              <a:gd name="T67" fmla="*/ 2147483647 h 1488"/>
              <a:gd name="T68" fmla="*/ 2147483647 w 942"/>
              <a:gd name="T69" fmla="*/ 2147483647 h 1488"/>
              <a:gd name="T70" fmla="*/ 2147483647 w 942"/>
              <a:gd name="T71" fmla="*/ 2147483647 h 1488"/>
              <a:gd name="T72" fmla="*/ 2147483647 w 942"/>
              <a:gd name="T73" fmla="*/ 2147483647 h 1488"/>
              <a:gd name="T74" fmla="*/ 2147483647 w 942"/>
              <a:gd name="T75" fmla="*/ 2147483647 h 1488"/>
              <a:gd name="T76" fmla="*/ 2147483647 w 942"/>
              <a:gd name="T77" fmla="*/ 2147483647 h 1488"/>
              <a:gd name="T78" fmla="*/ 2147483647 w 942"/>
              <a:gd name="T79" fmla="*/ 2147483647 h 1488"/>
              <a:gd name="T80" fmla="*/ 2147483647 w 942"/>
              <a:gd name="T81" fmla="*/ 2147483647 h 1488"/>
              <a:gd name="T82" fmla="*/ 2147483647 w 942"/>
              <a:gd name="T83" fmla="*/ 2147483647 h 1488"/>
              <a:gd name="T84" fmla="*/ 0 w 942"/>
              <a:gd name="T85" fmla="*/ 2147483647 h 1488"/>
              <a:gd name="T86" fmla="*/ 2147483647 w 942"/>
              <a:gd name="T87" fmla="*/ 2147483647 h 1488"/>
              <a:gd name="T88" fmla="*/ 2147483647 w 942"/>
              <a:gd name="T89" fmla="*/ 2147483647 h 1488"/>
              <a:gd name="T90" fmla="*/ 2147483647 w 942"/>
              <a:gd name="T91" fmla="*/ 2147483647 h 1488"/>
              <a:gd name="T92" fmla="*/ 2147483647 w 942"/>
              <a:gd name="T93" fmla="*/ 2147483647 h 1488"/>
              <a:gd name="T94" fmla="*/ 2147483647 w 942"/>
              <a:gd name="T95" fmla="*/ 2147483647 h 1488"/>
              <a:gd name="T96" fmla="*/ 2147483647 w 942"/>
              <a:gd name="T97" fmla="*/ 2147483647 h 1488"/>
              <a:gd name="T98" fmla="*/ 2147483647 w 942"/>
              <a:gd name="T99" fmla="*/ 2147483647 h 1488"/>
              <a:gd name="T100" fmla="*/ 2147483647 w 942"/>
              <a:gd name="T101" fmla="*/ 2147483647 h 1488"/>
              <a:gd name="T102" fmla="*/ 2147483647 w 942"/>
              <a:gd name="T103" fmla="*/ 2147483647 h 1488"/>
              <a:gd name="T104" fmla="*/ 2147483647 w 942"/>
              <a:gd name="T105" fmla="*/ 2147483647 h 1488"/>
              <a:gd name="T106" fmla="*/ 2147483647 w 942"/>
              <a:gd name="T107" fmla="*/ 2147483647 h 1488"/>
              <a:gd name="T108" fmla="*/ 2147483647 w 942"/>
              <a:gd name="T109" fmla="*/ 2147483647 h 1488"/>
              <a:gd name="T110" fmla="*/ 2147483647 w 942"/>
              <a:gd name="T111" fmla="*/ 2147483647 h 1488"/>
              <a:gd name="T112" fmla="*/ 2147483647 w 942"/>
              <a:gd name="T113" fmla="*/ 2147483647 h 1488"/>
              <a:gd name="T114" fmla="*/ 2147483647 w 942"/>
              <a:gd name="T115" fmla="*/ 2147483647 h 1488"/>
              <a:gd name="T116" fmla="*/ 2147483647 w 942"/>
              <a:gd name="T117" fmla="*/ 2147483647 h 1488"/>
              <a:gd name="T118" fmla="*/ 2147483647 w 942"/>
              <a:gd name="T119" fmla="*/ 2147483647 h 1488"/>
              <a:gd name="T120" fmla="*/ 2147483647 w 942"/>
              <a:gd name="T121" fmla="*/ 2147483647 h 14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42"/>
              <a:gd name="T184" fmla="*/ 0 h 1488"/>
              <a:gd name="T185" fmla="*/ 942 w 942"/>
              <a:gd name="T186" fmla="*/ 1488 h 14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42" h="1488">
                <a:moveTo>
                  <a:pt x="930" y="1320"/>
                </a:moveTo>
                <a:lnTo>
                  <a:pt x="924" y="1314"/>
                </a:lnTo>
                <a:lnTo>
                  <a:pt x="912" y="1308"/>
                </a:lnTo>
                <a:lnTo>
                  <a:pt x="888" y="1284"/>
                </a:lnTo>
                <a:lnTo>
                  <a:pt x="864" y="1284"/>
                </a:lnTo>
                <a:lnTo>
                  <a:pt x="858" y="1278"/>
                </a:lnTo>
                <a:lnTo>
                  <a:pt x="870" y="1260"/>
                </a:lnTo>
                <a:lnTo>
                  <a:pt x="870" y="1230"/>
                </a:lnTo>
                <a:lnTo>
                  <a:pt x="882" y="1230"/>
                </a:lnTo>
                <a:lnTo>
                  <a:pt x="906" y="1254"/>
                </a:lnTo>
                <a:lnTo>
                  <a:pt x="918" y="1236"/>
                </a:lnTo>
                <a:lnTo>
                  <a:pt x="918" y="1230"/>
                </a:lnTo>
                <a:lnTo>
                  <a:pt x="912" y="1224"/>
                </a:lnTo>
                <a:lnTo>
                  <a:pt x="906" y="1212"/>
                </a:lnTo>
                <a:lnTo>
                  <a:pt x="900" y="1194"/>
                </a:lnTo>
                <a:lnTo>
                  <a:pt x="912" y="1170"/>
                </a:lnTo>
                <a:lnTo>
                  <a:pt x="924" y="1158"/>
                </a:lnTo>
                <a:lnTo>
                  <a:pt x="930" y="1146"/>
                </a:lnTo>
                <a:lnTo>
                  <a:pt x="930" y="1140"/>
                </a:lnTo>
                <a:lnTo>
                  <a:pt x="924" y="1128"/>
                </a:lnTo>
                <a:lnTo>
                  <a:pt x="912" y="1116"/>
                </a:lnTo>
                <a:lnTo>
                  <a:pt x="906" y="1116"/>
                </a:lnTo>
                <a:lnTo>
                  <a:pt x="924" y="1086"/>
                </a:lnTo>
                <a:lnTo>
                  <a:pt x="912" y="1038"/>
                </a:lnTo>
                <a:lnTo>
                  <a:pt x="918" y="1032"/>
                </a:lnTo>
                <a:lnTo>
                  <a:pt x="924" y="1020"/>
                </a:lnTo>
                <a:lnTo>
                  <a:pt x="930" y="1014"/>
                </a:lnTo>
                <a:lnTo>
                  <a:pt x="930" y="1002"/>
                </a:lnTo>
                <a:lnTo>
                  <a:pt x="918" y="978"/>
                </a:lnTo>
                <a:lnTo>
                  <a:pt x="906" y="960"/>
                </a:lnTo>
                <a:lnTo>
                  <a:pt x="894" y="948"/>
                </a:lnTo>
                <a:lnTo>
                  <a:pt x="882" y="930"/>
                </a:lnTo>
                <a:lnTo>
                  <a:pt x="870" y="918"/>
                </a:lnTo>
                <a:lnTo>
                  <a:pt x="864" y="900"/>
                </a:lnTo>
                <a:lnTo>
                  <a:pt x="864" y="882"/>
                </a:lnTo>
                <a:lnTo>
                  <a:pt x="828" y="882"/>
                </a:lnTo>
                <a:lnTo>
                  <a:pt x="822" y="888"/>
                </a:lnTo>
                <a:lnTo>
                  <a:pt x="816" y="888"/>
                </a:lnTo>
                <a:lnTo>
                  <a:pt x="816" y="894"/>
                </a:lnTo>
                <a:lnTo>
                  <a:pt x="804" y="894"/>
                </a:lnTo>
                <a:lnTo>
                  <a:pt x="798" y="888"/>
                </a:lnTo>
                <a:lnTo>
                  <a:pt x="798" y="882"/>
                </a:lnTo>
                <a:lnTo>
                  <a:pt x="786" y="888"/>
                </a:lnTo>
                <a:lnTo>
                  <a:pt x="786" y="858"/>
                </a:lnTo>
                <a:lnTo>
                  <a:pt x="780" y="840"/>
                </a:lnTo>
                <a:lnTo>
                  <a:pt x="780" y="828"/>
                </a:lnTo>
                <a:lnTo>
                  <a:pt x="786" y="816"/>
                </a:lnTo>
                <a:lnTo>
                  <a:pt x="786" y="804"/>
                </a:lnTo>
                <a:lnTo>
                  <a:pt x="792" y="798"/>
                </a:lnTo>
                <a:lnTo>
                  <a:pt x="792" y="780"/>
                </a:lnTo>
                <a:lnTo>
                  <a:pt x="786" y="768"/>
                </a:lnTo>
                <a:lnTo>
                  <a:pt x="786" y="756"/>
                </a:lnTo>
                <a:lnTo>
                  <a:pt x="732" y="804"/>
                </a:lnTo>
                <a:lnTo>
                  <a:pt x="672" y="810"/>
                </a:lnTo>
                <a:lnTo>
                  <a:pt x="672" y="804"/>
                </a:lnTo>
                <a:lnTo>
                  <a:pt x="666" y="798"/>
                </a:lnTo>
                <a:lnTo>
                  <a:pt x="660" y="786"/>
                </a:lnTo>
                <a:lnTo>
                  <a:pt x="660" y="774"/>
                </a:lnTo>
                <a:lnTo>
                  <a:pt x="654" y="768"/>
                </a:lnTo>
                <a:lnTo>
                  <a:pt x="648" y="768"/>
                </a:lnTo>
                <a:lnTo>
                  <a:pt x="636" y="762"/>
                </a:lnTo>
                <a:lnTo>
                  <a:pt x="594" y="762"/>
                </a:lnTo>
                <a:lnTo>
                  <a:pt x="600" y="756"/>
                </a:lnTo>
                <a:lnTo>
                  <a:pt x="612" y="750"/>
                </a:lnTo>
                <a:lnTo>
                  <a:pt x="618" y="738"/>
                </a:lnTo>
                <a:lnTo>
                  <a:pt x="624" y="732"/>
                </a:lnTo>
                <a:lnTo>
                  <a:pt x="600" y="708"/>
                </a:lnTo>
                <a:lnTo>
                  <a:pt x="588" y="702"/>
                </a:lnTo>
                <a:lnTo>
                  <a:pt x="576" y="690"/>
                </a:lnTo>
                <a:lnTo>
                  <a:pt x="564" y="666"/>
                </a:lnTo>
                <a:lnTo>
                  <a:pt x="558" y="660"/>
                </a:lnTo>
                <a:lnTo>
                  <a:pt x="558" y="654"/>
                </a:lnTo>
                <a:lnTo>
                  <a:pt x="552" y="630"/>
                </a:lnTo>
                <a:lnTo>
                  <a:pt x="540" y="624"/>
                </a:lnTo>
                <a:lnTo>
                  <a:pt x="534" y="618"/>
                </a:lnTo>
                <a:lnTo>
                  <a:pt x="534" y="606"/>
                </a:lnTo>
                <a:lnTo>
                  <a:pt x="540" y="600"/>
                </a:lnTo>
                <a:lnTo>
                  <a:pt x="552" y="594"/>
                </a:lnTo>
                <a:lnTo>
                  <a:pt x="546" y="588"/>
                </a:lnTo>
                <a:lnTo>
                  <a:pt x="546" y="564"/>
                </a:lnTo>
                <a:lnTo>
                  <a:pt x="552" y="552"/>
                </a:lnTo>
                <a:lnTo>
                  <a:pt x="582" y="522"/>
                </a:lnTo>
                <a:lnTo>
                  <a:pt x="588" y="528"/>
                </a:lnTo>
                <a:lnTo>
                  <a:pt x="594" y="528"/>
                </a:lnTo>
                <a:lnTo>
                  <a:pt x="588" y="522"/>
                </a:lnTo>
                <a:lnTo>
                  <a:pt x="588" y="504"/>
                </a:lnTo>
                <a:lnTo>
                  <a:pt x="582" y="498"/>
                </a:lnTo>
                <a:lnTo>
                  <a:pt x="582" y="486"/>
                </a:lnTo>
                <a:lnTo>
                  <a:pt x="600" y="468"/>
                </a:lnTo>
                <a:lnTo>
                  <a:pt x="600" y="414"/>
                </a:lnTo>
                <a:lnTo>
                  <a:pt x="624" y="414"/>
                </a:lnTo>
                <a:lnTo>
                  <a:pt x="624" y="408"/>
                </a:lnTo>
                <a:lnTo>
                  <a:pt x="630" y="402"/>
                </a:lnTo>
                <a:lnTo>
                  <a:pt x="630" y="396"/>
                </a:lnTo>
                <a:lnTo>
                  <a:pt x="642" y="384"/>
                </a:lnTo>
                <a:lnTo>
                  <a:pt x="654" y="378"/>
                </a:lnTo>
                <a:lnTo>
                  <a:pt x="660" y="372"/>
                </a:lnTo>
                <a:lnTo>
                  <a:pt x="672" y="366"/>
                </a:lnTo>
                <a:lnTo>
                  <a:pt x="702" y="366"/>
                </a:lnTo>
                <a:lnTo>
                  <a:pt x="708" y="354"/>
                </a:lnTo>
                <a:lnTo>
                  <a:pt x="738" y="360"/>
                </a:lnTo>
                <a:lnTo>
                  <a:pt x="744" y="354"/>
                </a:lnTo>
                <a:lnTo>
                  <a:pt x="750" y="342"/>
                </a:lnTo>
                <a:lnTo>
                  <a:pt x="756" y="336"/>
                </a:lnTo>
                <a:lnTo>
                  <a:pt x="774" y="336"/>
                </a:lnTo>
                <a:lnTo>
                  <a:pt x="786" y="348"/>
                </a:lnTo>
                <a:lnTo>
                  <a:pt x="786" y="354"/>
                </a:lnTo>
                <a:lnTo>
                  <a:pt x="804" y="354"/>
                </a:lnTo>
                <a:lnTo>
                  <a:pt x="816" y="342"/>
                </a:lnTo>
                <a:lnTo>
                  <a:pt x="798" y="330"/>
                </a:lnTo>
                <a:lnTo>
                  <a:pt x="786" y="312"/>
                </a:lnTo>
                <a:lnTo>
                  <a:pt x="768" y="312"/>
                </a:lnTo>
                <a:lnTo>
                  <a:pt x="762" y="306"/>
                </a:lnTo>
                <a:lnTo>
                  <a:pt x="762" y="288"/>
                </a:lnTo>
                <a:lnTo>
                  <a:pt x="774" y="264"/>
                </a:lnTo>
                <a:lnTo>
                  <a:pt x="774" y="258"/>
                </a:lnTo>
                <a:lnTo>
                  <a:pt x="780" y="252"/>
                </a:lnTo>
                <a:lnTo>
                  <a:pt x="786" y="252"/>
                </a:lnTo>
                <a:lnTo>
                  <a:pt x="792" y="246"/>
                </a:lnTo>
                <a:lnTo>
                  <a:pt x="798" y="234"/>
                </a:lnTo>
                <a:lnTo>
                  <a:pt x="798" y="216"/>
                </a:lnTo>
                <a:lnTo>
                  <a:pt x="792" y="210"/>
                </a:lnTo>
                <a:lnTo>
                  <a:pt x="780" y="204"/>
                </a:lnTo>
                <a:lnTo>
                  <a:pt x="756" y="204"/>
                </a:lnTo>
                <a:lnTo>
                  <a:pt x="750" y="198"/>
                </a:lnTo>
                <a:lnTo>
                  <a:pt x="744" y="186"/>
                </a:lnTo>
                <a:lnTo>
                  <a:pt x="744" y="180"/>
                </a:lnTo>
                <a:lnTo>
                  <a:pt x="732" y="180"/>
                </a:lnTo>
                <a:lnTo>
                  <a:pt x="726" y="186"/>
                </a:lnTo>
                <a:lnTo>
                  <a:pt x="714" y="192"/>
                </a:lnTo>
                <a:lnTo>
                  <a:pt x="702" y="192"/>
                </a:lnTo>
                <a:lnTo>
                  <a:pt x="696" y="186"/>
                </a:lnTo>
                <a:lnTo>
                  <a:pt x="690" y="186"/>
                </a:lnTo>
                <a:lnTo>
                  <a:pt x="684" y="180"/>
                </a:lnTo>
                <a:lnTo>
                  <a:pt x="660" y="180"/>
                </a:lnTo>
                <a:lnTo>
                  <a:pt x="648" y="192"/>
                </a:lnTo>
                <a:lnTo>
                  <a:pt x="648" y="204"/>
                </a:lnTo>
                <a:lnTo>
                  <a:pt x="612" y="204"/>
                </a:lnTo>
                <a:lnTo>
                  <a:pt x="588" y="198"/>
                </a:lnTo>
                <a:lnTo>
                  <a:pt x="576" y="192"/>
                </a:lnTo>
                <a:lnTo>
                  <a:pt x="576" y="168"/>
                </a:lnTo>
                <a:lnTo>
                  <a:pt x="582" y="162"/>
                </a:lnTo>
                <a:lnTo>
                  <a:pt x="582" y="156"/>
                </a:lnTo>
                <a:lnTo>
                  <a:pt x="576" y="150"/>
                </a:lnTo>
                <a:lnTo>
                  <a:pt x="564" y="144"/>
                </a:lnTo>
                <a:lnTo>
                  <a:pt x="552" y="144"/>
                </a:lnTo>
                <a:lnTo>
                  <a:pt x="552" y="138"/>
                </a:lnTo>
                <a:lnTo>
                  <a:pt x="546" y="132"/>
                </a:lnTo>
                <a:lnTo>
                  <a:pt x="546" y="108"/>
                </a:lnTo>
                <a:lnTo>
                  <a:pt x="540" y="102"/>
                </a:lnTo>
                <a:lnTo>
                  <a:pt x="528" y="102"/>
                </a:lnTo>
                <a:lnTo>
                  <a:pt x="516" y="84"/>
                </a:lnTo>
                <a:lnTo>
                  <a:pt x="498" y="84"/>
                </a:lnTo>
                <a:lnTo>
                  <a:pt x="486" y="48"/>
                </a:lnTo>
                <a:lnTo>
                  <a:pt x="480" y="42"/>
                </a:lnTo>
                <a:lnTo>
                  <a:pt x="468" y="36"/>
                </a:lnTo>
                <a:lnTo>
                  <a:pt x="450" y="18"/>
                </a:lnTo>
                <a:lnTo>
                  <a:pt x="438" y="12"/>
                </a:lnTo>
                <a:lnTo>
                  <a:pt x="426" y="0"/>
                </a:lnTo>
                <a:lnTo>
                  <a:pt x="396" y="0"/>
                </a:lnTo>
                <a:lnTo>
                  <a:pt x="414" y="0"/>
                </a:lnTo>
                <a:lnTo>
                  <a:pt x="414" y="24"/>
                </a:lnTo>
                <a:lnTo>
                  <a:pt x="408" y="24"/>
                </a:lnTo>
                <a:lnTo>
                  <a:pt x="408" y="30"/>
                </a:lnTo>
                <a:lnTo>
                  <a:pt x="402" y="30"/>
                </a:lnTo>
                <a:lnTo>
                  <a:pt x="426" y="48"/>
                </a:lnTo>
                <a:lnTo>
                  <a:pt x="426" y="78"/>
                </a:lnTo>
                <a:lnTo>
                  <a:pt x="414" y="84"/>
                </a:lnTo>
                <a:lnTo>
                  <a:pt x="402" y="126"/>
                </a:lnTo>
                <a:lnTo>
                  <a:pt x="396" y="138"/>
                </a:lnTo>
                <a:lnTo>
                  <a:pt x="384" y="150"/>
                </a:lnTo>
                <a:lnTo>
                  <a:pt x="378" y="162"/>
                </a:lnTo>
                <a:lnTo>
                  <a:pt x="366" y="174"/>
                </a:lnTo>
                <a:lnTo>
                  <a:pt x="354" y="192"/>
                </a:lnTo>
                <a:lnTo>
                  <a:pt x="336" y="204"/>
                </a:lnTo>
                <a:lnTo>
                  <a:pt x="276" y="234"/>
                </a:lnTo>
                <a:lnTo>
                  <a:pt x="258" y="240"/>
                </a:lnTo>
                <a:lnTo>
                  <a:pt x="240" y="252"/>
                </a:lnTo>
                <a:lnTo>
                  <a:pt x="222" y="270"/>
                </a:lnTo>
                <a:lnTo>
                  <a:pt x="222" y="276"/>
                </a:lnTo>
                <a:lnTo>
                  <a:pt x="210" y="282"/>
                </a:lnTo>
                <a:lnTo>
                  <a:pt x="210" y="300"/>
                </a:lnTo>
                <a:lnTo>
                  <a:pt x="198" y="312"/>
                </a:lnTo>
                <a:lnTo>
                  <a:pt x="198" y="336"/>
                </a:lnTo>
                <a:lnTo>
                  <a:pt x="192" y="348"/>
                </a:lnTo>
                <a:lnTo>
                  <a:pt x="192" y="378"/>
                </a:lnTo>
                <a:lnTo>
                  <a:pt x="174" y="378"/>
                </a:lnTo>
                <a:lnTo>
                  <a:pt x="168" y="384"/>
                </a:lnTo>
                <a:lnTo>
                  <a:pt x="168" y="390"/>
                </a:lnTo>
                <a:lnTo>
                  <a:pt x="162" y="396"/>
                </a:lnTo>
                <a:lnTo>
                  <a:pt x="162" y="402"/>
                </a:lnTo>
                <a:lnTo>
                  <a:pt x="144" y="402"/>
                </a:lnTo>
                <a:lnTo>
                  <a:pt x="138" y="390"/>
                </a:lnTo>
                <a:lnTo>
                  <a:pt x="138" y="372"/>
                </a:lnTo>
                <a:lnTo>
                  <a:pt x="132" y="366"/>
                </a:lnTo>
                <a:lnTo>
                  <a:pt x="132" y="360"/>
                </a:lnTo>
                <a:lnTo>
                  <a:pt x="102" y="360"/>
                </a:lnTo>
                <a:lnTo>
                  <a:pt x="90" y="348"/>
                </a:lnTo>
                <a:lnTo>
                  <a:pt x="78" y="360"/>
                </a:lnTo>
                <a:lnTo>
                  <a:pt x="66" y="366"/>
                </a:lnTo>
                <a:lnTo>
                  <a:pt x="60" y="366"/>
                </a:lnTo>
                <a:lnTo>
                  <a:pt x="54" y="360"/>
                </a:lnTo>
                <a:lnTo>
                  <a:pt x="66" y="348"/>
                </a:lnTo>
                <a:lnTo>
                  <a:pt x="54" y="336"/>
                </a:lnTo>
                <a:lnTo>
                  <a:pt x="60" y="330"/>
                </a:lnTo>
                <a:lnTo>
                  <a:pt x="66" y="318"/>
                </a:lnTo>
                <a:lnTo>
                  <a:pt x="78" y="312"/>
                </a:lnTo>
                <a:lnTo>
                  <a:pt x="84" y="300"/>
                </a:lnTo>
                <a:lnTo>
                  <a:pt x="90" y="294"/>
                </a:lnTo>
                <a:lnTo>
                  <a:pt x="90" y="288"/>
                </a:lnTo>
                <a:lnTo>
                  <a:pt x="84" y="288"/>
                </a:lnTo>
                <a:lnTo>
                  <a:pt x="72" y="282"/>
                </a:lnTo>
                <a:lnTo>
                  <a:pt x="66" y="282"/>
                </a:lnTo>
                <a:lnTo>
                  <a:pt x="6" y="342"/>
                </a:lnTo>
                <a:lnTo>
                  <a:pt x="0" y="354"/>
                </a:lnTo>
                <a:lnTo>
                  <a:pt x="0" y="390"/>
                </a:lnTo>
                <a:lnTo>
                  <a:pt x="6" y="396"/>
                </a:lnTo>
                <a:lnTo>
                  <a:pt x="18" y="396"/>
                </a:lnTo>
                <a:lnTo>
                  <a:pt x="12" y="420"/>
                </a:lnTo>
                <a:lnTo>
                  <a:pt x="36" y="444"/>
                </a:lnTo>
                <a:lnTo>
                  <a:pt x="36" y="462"/>
                </a:lnTo>
                <a:lnTo>
                  <a:pt x="12" y="486"/>
                </a:lnTo>
                <a:lnTo>
                  <a:pt x="12" y="492"/>
                </a:lnTo>
                <a:lnTo>
                  <a:pt x="18" y="504"/>
                </a:lnTo>
                <a:lnTo>
                  <a:pt x="24" y="510"/>
                </a:lnTo>
                <a:lnTo>
                  <a:pt x="36" y="516"/>
                </a:lnTo>
                <a:lnTo>
                  <a:pt x="54" y="522"/>
                </a:lnTo>
                <a:lnTo>
                  <a:pt x="66" y="522"/>
                </a:lnTo>
                <a:lnTo>
                  <a:pt x="108" y="564"/>
                </a:lnTo>
                <a:lnTo>
                  <a:pt x="114" y="576"/>
                </a:lnTo>
                <a:lnTo>
                  <a:pt x="132" y="594"/>
                </a:lnTo>
                <a:lnTo>
                  <a:pt x="138" y="612"/>
                </a:lnTo>
                <a:lnTo>
                  <a:pt x="144" y="624"/>
                </a:lnTo>
                <a:lnTo>
                  <a:pt x="144" y="642"/>
                </a:lnTo>
                <a:lnTo>
                  <a:pt x="150" y="648"/>
                </a:lnTo>
                <a:lnTo>
                  <a:pt x="156" y="660"/>
                </a:lnTo>
                <a:lnTo>
                  <a:pt x="168" y="666"/>
                </a:lnTo>
                <a:lnTo>
                  <a:pt x="174" y="678"/>
                </a:lnTo>
                <a:lnTo>
                  <a:pt x="192" y="696"/>
                </a:lnTo>
                <a:lnTo>
                  <a:pt x="204" y="720"/>
                </a:lnTo>
                <a:lnTo>
                  <a:pt x="216" y="732"/>
                </a:lnTo>
                <a:lnTo>
                  <a:pt x="222" y="744"/>
                </a:lnTo>
                <a:lnTo>
                  <a:pt x="234" y="762"/>
                </a:lnTo>
                <a:lnTo>
                  <a:pt x="240" y="768"/>
                </a:lnTo>
                <a:lnTo>
                  <a:pt x="246" y="780"/>
                </a:lnTo>
                <a:lnTo>
                  <a:pt x="252" y="822"/>
                </a:lnTo>
                <a:lnTo>
                  <a:pt x="252" y="828"/>
                </a:lnTo>
                <a:lnTo>
                  <a:pt x="258" y="834"/>
                </a:lnTo>
                <a:lnTo>
                  <a:pt x="264" y="846"/>
                </a:lnTo>
                <a:lnTo>
                  <a:pt x="270" y="864"/>
                </a:lnTo>
                <a:lnTo>
                  <a:pt x="282" y="876"/>
                </a:lnTo>
                <a:lnTo>
                  <a:pt x="288" y="894"/>
                </a:lnTo>
                <a:lnTo>
                  <a:pt x="294" y="906"/>
                </a:lnTo>
                <a:lnTo>
                  <a:pt x="294" y="918"/>
                </a:lnTo>
                <a:lnTo>
                  <a:pt x="300" y="924"/>
                </a:lnTo>
                <a:lnTo>
                  <a:pt x="312" y="924"/>
                </a:lnTo>
                <a:lnTo>
                  <a:pt x="324" y="936"/>
                </a:lnTo>
                <a:lnTo>
                  <a:pt x="324" y="948"/>
                </a:lnTo>
                <a:lnTo>
                  <a:pt x="330" y="954"/>
                </a:lnTo>
                <a:lnTo>
                  <a:pt x="330" y="966"/>
                </a:lnTo>
                <a:lnTo>
                  <a:pt x="336" y="984"/>
                </a:lnTo>
                <a:lnTo>
                  <a:pt x="360" y="1014"/>
                </a:lnTo>
                <a:lnTo>
                  <a:pt x="378" y="1050"/>
                </a:lnTo>
                <a:lnTo>
                  <a:pt x="396" y="1074"/>
                </a:lnTo>
                <a:lnTo>
                  <a:pt x="402" y="1086"/>
                </a:lnTo>
                <a:lnTo>
                  <a:pt x="408" y="1104"/>
                </a:lnTo>
                <a:lnTo>
                  <a:pt x="408" y="1116"/>
                </a:lnTo>
                <a:lnTo>
                  <a:pt x="402" y="1128"/>
                </a:lnTo>
                <a:lnTo>
                  <a:pt x="402" y="1146"/>
                </a:lnTo>
                <a:lnTo>
                  <a:pt x="414" y="1158"/>
                </a:lnTo>
                <a:lnTo>
                  <a:pt x="420" y="1170"/>
                </a:lnTo>
                <a:lnTo>
                  <a:pt x="444" y="1194"/>
                </a:lnTo>
                <a:lnTo>
                  <a:pt x="456" y="1200"/>
                </a:lnTo>
                <a:lnTo>
                  <a:pt x="468" y="1212"/>
                </a:lnTo>
                <a:lnTo>
                  <a:pt x="474" y="1224"/>
                </a:lnTo>
                <a:lnTo>
                  <a:pt x="498" y="1248"/>
                </a:lnTo>
                <a:lnTo>
                  <a:pt x="516" y="1260"/>
                </a:lnTo>
                <a:lnTo>
                  <a:pt x="546" y="1278"/>
                </a:lnTo>
                <a:lnTo>
                  <a:pt x="576" y="1290"/>
                </a:lnTo>
                <a:lnTo>
                  <a:pt x="600" y="1302"/>
                </a:lnTo>
                <a:lnTo>
                  <a:pt x="642" y="1320"/>
                </a:lnTo>
                <a:lnTo>
                  <a:pt x="696" y="1350"/>
                </a:lnTo>
                <a:lnTo>
                  <a:pt x="708" y="1362"/>
                </a:lnTo>
                <a:lnTo>
                  <a:pt x="726" y="1374"/>
                </a:lnTo>
                <a:lnTo>
                  <a:pt x="738" y="1380"/>
                </a:lnTo>
                <a:lnTo>
                  <a:pt x="750" y="1392"/>
                </a:lnTo>
                <a:lnTo>
                  <a:pt x="774" y="1404"/>
                </a:lnTo>
                <a:lnTo>
                  <a:pt x="780" y="1428"/>
                </a:lnTo>
                <a:lnTo>
                  <a:pt x="792" y="1434"/>
                </a:lnTo>
                <a:lnTo>
                  <a:pt x="798" y="1446"/>
                </a:lnTo>
                <a:lnTo>
                  <a:pt x="810" y="1452"/>
                </a:lnTo>
                <a:lnTo>
                  <a:pt x="816" y="1458"/>
                </a:lnTo>
                <a:lnTo>
                  <a:pt x="840" y="1470"/>
                </a:lnTo>
                <a:lnTo>
                  <a:pt x="846" y="1482"/>
                </a:lnTo>
                <a:lnTo>
                  <a:pt x="858" y="1488"/>
                </a:lnTo>
                <a:lnTo>
                  <a:pt x="894" y="1464"/>
                </a:lnTo>
                <a:lnTo>
                  <a:pt x="900" y="1458"/>
                </a:lnTo>
                <a:lnTo>
                  <a:pt x="900" y="1440"/>
                </a:lnTo>
                <a:lnTo>
                  <a:pt x="894" y="1428"/>
                </a:lnTo>
                <a:lnTo>
                  <a:pt x="912" y="1416"/>
                </a:lnTo>
                <a:lnTo>
                  <a:pt x="900" y="1392"/>
                </a:lnTo>
                <a:lnTo>
                  <a:pt x="918" y="1374"/>
                </a:lnTo>
                <a:lnTo>
                  <a:pt x="930" y="1368"/>
                </a:lnTo>
                <a:lnTo>
                  <a:pt x="942" y="1344"/>
                </a:lnTo>
                <a:lnTo>
                  <a:pt x="942" y="1332"/>
                </a:lnTo>
                <a:lnTo>
                  <a:pt x="930" y="1320"/>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4" name="Paraguay" descr="© INSCALE GmbH, 05.05.2010&#10;http://www.presentationload.com/">
            <a:extLst>
              <a:ext uri="{FF2B5EF4-FFF2-40B4-BE49-F238E27FC236}">
                <a16:creationId xmlns:a16="http://schemas.microsoft.com/office/drawing/2014/main" id="{E7F0A42B-1D41-43EA-AED1-8C1570F39D68}"/>
              </a:ext>
            </a:extLst>
          </p:cNvPr>
          <p:cNvSpPr>
            <a:spLocks/>
          </p:cNvSpPr>
          <p:nvPr/>
        </p:nvSpPr>
        <p:spPr bwMode="gray">
          <a:xfrm>
            <a:off x="3628631" y="5087478"/>
            <a:ext cx="282143" cy="319024"/>
          </a:xfrm>
          <a:custGeom>
            <a:avLst/>
            <a:gdLst>
              <a:gd name="T0" fmla="*/ 2147483647 w 600"/>
              <a:gd name="T1" fmla="*/ 2147483647 h 678"/>
              <a:gd name="T2" fmla="*/ 2147483647 w 600"/>
              <a:gd name="T3" fmla="*/ 2147483647 h 678"/>
              <a:gd name="T4" fmla="*/ 2147483647 w 600"/>
              <a:gd name="T5" fmla="*/ 2147483647 h 678"/>
              <a:gd name="T6" fmla="*/ 2147483647 w 600"/>
              <a:gd name="T7" fmla="*/ 2147483647 h 678"/>
              <a:gd name="T8" fmla="*/ 2147483647 w 600"/>
              <a:gd name="T9" fmla="*/ 2147483647 h 678"/>
              <a:gd name="T10" fmla="*/ 2147483647 w 600"/>
              <a:gd name="T11" fmla="*/ 2147483647 h 678"/>
              <a:gd name="T12" fmla="*/ 2147483647 w 600"/>
              <a:gd name="T13" fmla="*/ 2147483647 h 678"/>
              <a:gd name="T14" fmla="*/ 2147483647 w 600"/>
              <a:gd name="T15" fmla="*/ 2147483647 h 678"/>
              <a:gd name="T16" fmla="*/ 2147483647 w 600"/>
              <a:gd name="T17" fmla="*/ 2147483647 h 678"/>
              <a:gd name="T18" fmla="*/ 2147483647 w 600"/>
              <a:gd name="T19" fmla="*/ 2147483647 h 678"/>
              <a:gd name="T20" fmla="*/ 2147483647 w 600"/>
              <a:gd name="T21" fmla="*/ 2147483647 h 678"/>
              <a:gd name="T22" fmla="*/ 2147483647 w 600"/>
              <a:gd name="T23" fmla="*/ 2147483647 h 678"/>
              <a:gd name="T24" fmla="*/ 2147483647 w 600"/>
              <a:gd name="T25" fmla="*/ 2147483647 h 678"/>
              <a:gd name="T26" fmla="*/ 2147483647 w 600"/>
              <a:gd name="T27" fmla="*/ 2147483647 h 678"/>
              <a:gd name="T28" fmla="*/ 2147483647 w 600"/>
              <a:gd name="T29" fmla="*/ 2147483647 h 678"/>
              <a:gd name="T30" fmla="*/ 2147483647 w 600"/>
              <a:gd name="T31" fmla="*/ 2147483647 h 678"/>
              <a:gd name="T32" fmla="*/ 2147483647 w 600"/>
              <a:gd name="T33" fmla="*/ 2147483647 h 678"/>
              <a:gd name="T34" fmla="*/ 2147483647 w 600"/>
              <a:gd name="T35" fmla="*/ 2147483647 h 678"/>
              <a:gd name="T36" fmla="*/ 2147483647 w 600"/>
              <a:gd name="T37" fmla="*/ 2147483647 h 678"/>
              <a:gd name="T38" fmla="*/ 2147483647 w 600"/>
              <a:gd name="T39" fmla="*/ 2147483647 h 678"/>
              <a:gd name="T40" fmla="*/ 2147483647 w 600"/>
              <a:gd name="T41" fmla="*/ 2147483647 h 678"/>
              <a:gd name="T42" fmla="*/ 2147483647 w 600"/>
              <a:gd name="T43" fmla="*/ 2147483647 h 678"/>
              <a:gd name="T44" fmla="*/ 2147483647 w 600"/>
              <a:gd name="T45" fmla="*/ 2147483647 h 678"/>
              <a:gd name="T46" fmla="*/ 2147483647 w 600"/>
              <a:gd name="T47" fmla="*/ 2147483647 h 678"/>
              <a:gd name="T48" fmla="*/ 2147483647 w 600"/>
              <a:gd name="T49" fmla="*/ 2147483647 h 678"/>
              <a:gd name="T50" fmla="*/ 2147483647 w 600"/>
              <a:gd name="T51" fmla="*/ 2147483647 h 678"/>
              <a:gd name="T52" fmla="*/ 2147483647 w 600"/>
              <a:gd name="T53" fmla="*/ 0 h 678"/>
              <a:gd name="T54" fmla="*/ 2147483647 w 600"/>
              <a:gd name="T55" fmla="*/ 2147483647 h 678"/>
              <a:gd name="T56" fmla="*/ 2147483647 w 600"/>
              <a:gd name="T57" fmla="*/ 2147483647 h 678"/>
              <a:gd name="T58" fmla="*/ 0 w 600"/>
              <a:gd name="T59" fmla="*/ 2147483647 h 678"/>
              <a:gd name="T60" fmla="*/ 2147483647 w 600"/>
              <a:gd name="T61" fmla="*/ 2147483647 h 678"/>
              <a:gd name="T62" fmla="*/ 2147483647 w 600"/>
              <a:gd name="T63" fmla="*/ 2147483647 h 678"/>
              <a:gd name="T64" fmla="*/ 2147483647 w 600"/>
              <a:gd name="T65" fmla="*/ 2147483647 h 678"/>
              <a:gd name="T66" fmla="*/ 2147483647 w 600"/>
              <a:gd name="T67" fmla="*/ 2147483647 h 678"/>
              <a:gd name="T68" fmla="*/ 2147483647 w 600"/>
              <a:gd name="T69" fmla="*/ 2147483647 h 678"/>
              <a:gd name="T70" fmla="*/ 2147483647 w 600"/>
              <a:gd name="T71" fmla="*/ 2147483647 h 678"/>
              <a:gd name="T72" fmla="*/ 2147483647 w 600"/>
              <a:gd name="T73" fmla="*/ 2147483647 h 678"/>
              <a:gd name="T74" fmla="*/ 2147483647 w 600"/>
              <a:gd name="T75" fmla="*/ 2147483647 h 678"/>
              <a:gd name="T76" fmla="*/ 2147483647 w 600"/>
              <a:gd name="T77" fmla="*/ 2147483647 h 678"/>
              <a:gd name="T78" fmla="*/ 2147483647 w 600"/>
              <a:gd name="T79" fmla="*/ 2147483647 h 678"/>
              <a:gd name="T80" fmla="*/ 2147483647 w 600"/>
              <a:gd name="T81" fmla="*/ 2147483647 h 678"/>
              <a:gd name="T82" fmla="*/ 2147483647 w 600"/>
              <a:gd name="T83" fmla="*/ 2147483647 h 678"/>
              <a:gd name="T84" fmla="*/ 2147483647 w 600"/>
              <a:gd name="T85" fmla="*/ 2147483647 h 678"/>
              <a:gd name="T86" fmla="*/ 2147483647 w 600"/>
              <a:gd name="T87" fmla="*/ 2147483647 h 678"/>
              <a:gd name="T88" fmla="*/ 2147483647 w 600"/>
              <a:gd name="T89" fmla="*/ 2147483647 h 678"/>
              <a:gd name="T90" fmla="*/ 2147483647 w 600"/>
              <a:gd name="T91" fmla="*/ 2147483647 h 678"/>
              <a:gd name="T92" fmla="*/ 2147483647 w 600"/>
              <a:gd name="T93" fmla="*/ 2147483647 h 678"/>
              <a:gd name="T94" fmla="*/ 2147483647 w 600"/>
              <a:gd name="T95" fmla="*/ 2147483647 h 678"/>
              <a:gd name="T96" fmla="*/ 2147483647 w 600"/>
              <a:gd name="T97" fmla="*/ 2147483647 h 678"/>
              <a:gd name="T98" fmla="*/ 2147483647 w 600"/>
              <a:gd name="T99" fmla="*/ 2147483647 h 678"/>
              <a:gd name="T100" fmla="*/ 2147483647 w 600"/>
              <a:gd name="T101" fmla="*/ 2147483647 h 678"/>
              <a:gd name="T102" fmla="*/ 2147483647 w 600"/>
              <a:gd name="T103" fmla="*/ 2147483647 h 678"/>
              <a:gd name="T104" fmla="*/ 2147483647 w 600"/>
              <a:gd name="T105" fmla="*/ 2147483647 h 678"/>
              <a:gd name="T106" fmla="*/ 2147483647 w 600"/>
              <a:gd name="T107" fmla="*/ 2147483647 h 678"/>
              <a:gd name="T108" fmla="*/ 2147483647 w 600"/>
              <a:gd name="T109" fmla="*/ 2147483647 h 678"/>
              <a:gd name="T110" fmla="*/ 2147483647 w 600"/>
              <a:gd name="T111" fmla="*/ 2147483647 h 678"/>
              <a:gd name="T112" fmla="*/ 2147483647 w 600"/>
              <a:gd name="T113" fmla="*/ 2147483647 h 678"/>
              <a:gd name="T114" fmla="*/ 2147483647 w 600"/>
              <a:gd name="T115" fmla="*/ 2147483647 h 678"/>
              <a:gd name="T116" fmla="*/ 2147483647 w 600"/>
              <a:gd name="T117" fmla="*/ 2147483647 h 678"/>
              <a:gd name="T118" fmla="*/ 2147483647 w 600"/>
              <a:gd name="T119" fmla="*/ 2147483647 h 67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00"/>
              <a:gd name="T181" fmla="*/ 0 h 678"/>
              <a:gd name="T182" fmla="*/ 600 w 600"/>
              <a:gd name="T183" fmla="*/ 678 h 67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00" h="678">
                <a:moveTo>
                  <a:pt x="480" y="660"/>
                </a:moveTo>
                <a:lnTo>
                  <a:pt x="492" y="678"/>
                </a:lnTo>
                <a:lnTo>
                  <a:pt x="492" y="660"/>
                </a:lnTo>
                <a:lnTo>
                  <a:pt x="498" y="654"/>
                </a:lnTo>
                <a:lnTo>
                  <a:pt x="510" y="654"/>
                </a:lnTo>
                <a:lnTo>
                  <a:pt x="516" y="660"/>
                </a:lnTo>
                <a:lnTo>
                  <a:pt x="516" y="666"/>
                </a:lnTo>
                <a:lnTo>
                  <a:pt x="522" y="660"/>
                </a:lnTo>
                <a:lnTo>
                  <a:pt x="534" y="636"/>
                </a:lnTo>
                <a:lnTo>
                  <a:pt x="546" y="624"/>
                </a:lnTo>
                <a:lnTo>
                  <a:pt x="552" y="624"/>
                </a:lnTo>
                <a:lnTo>
                  <a:pt x="558" y="618"/>
                </a:lnTo>
                <a:lnTo>
                  <a:pt x="570" y="612"/>
                </a:lnTo>
                <a:lnTo>
                  <a:pt x="576" y="600"/>
                </a:lnTo>
                <a:lnTo>
                  <a:pt x="588" y="594"/>
                </a:lnTo>
                <a:lnTo>
                  <a:pt x="588" y="516"/>
                </a:lnTo>
                <a:lnTo>
                  <a:pt x="582" y="498"/>
                </a:lnTo>
                <a:lnTo>
                  <a:pt x="582" y="486"/>
                </a:lnTo>
                <a:lnTo>
                  <a:pt x="588" y="474"/>
                </a:lnTo>
                <a:lnTo>
                  <a:pt x="588" y="468"/>
                </a:lnTo>
                <a:lnTo>
                  <a:pt x="594" y="462"/>
                </a:lnTo>
                <a:lnTo>
                  <a:pt x="594" y="432"/>
                </a:lnTo>
                <a:lnTo>
                  <a:pt x="600" y="414"/>
                </a:lnTo>
                <a:lnTo>
                  <a:pt x="600" y="396"/>
                </a:lnTo>
                <a:lnTo>
                  <a:pt x="594" y="384"/>
                </a:lnTo>
                <a:lnTo>
                  <a:pt x="582" y="372"/>
                </a:lnTo>
                <a:lnTo>
                  <a:pt x="570" y="366"/>
                </a:lnTo>
                <a:lnTo>
                  <a:pt x="558" y="366"/>
                </a:lnTo>
                <a:lnTo>
                  <a:pt x="540" y="384"/>
                </a:lnTo>
                <a:lnTo>
                  <a:pt x="528" y="384"/>
                </a:lnTo>
                <a:lnTo>
                  <a:pt x="516" y="378"/>
                </a:lnTo>
                <a:lnTo>
                  <a:pt x="504" y="354"/>
                </a:lnTo>
                <a:lnTo>
                  <a:pt x="504" y="336"/>
                </a:lnTo>
                <a:lnTo>
                  <a:pt x="498" y="318"/>
                </a:lnTo>
                <a:lnTo>
                  <a:pt x="498" y="294"/>
                </a:lnTo>
                <a:lnTo>
                  <a:pt x="492" y="276"/>
                </a:lnTo>
                <a:lnTo>
                  <a:pt x="492" y="252"/>
                </a:lnTo>
                <a:lnTo>
                  <a:pt x="486" y="246"/>
                </a:lnTo>
                <a:lnTo>
                  <a:pt x="474" y="240"/>
                </a:lnTo>
                <a:lnTo>
                  <a:pt x="402" y="240"/>
                </a:lnTo>
                <a:lnTo>
                  <a:pt x="360" y="234"/>
                </a:lnTo>
                <a:lnTo>
                  <a:pt x="324" y="222"/>
                </a:lnTo>
                <a:lnTo>
                  <a:pt x="318" y="216"/>
                </a:lnTo>
                <a:lnTo>
                  <a:pt x="312" y="204"/>
                </a:lnTo>
                <a:lnTo>
                  <a:pt x="312" y="162"/>
                </a:lnTo>
                <a:lnTo>
                  <a:pt x="318" y="150"/>
                </a:lnTo>
                <a:lnTo>
                  <a:pt x="318" y="132"/>
                </a:lnTo>
                <a:lnTo>
                  <a:pt x="306" y="132"/>
                </a:lnTo>
                <a:lnTo>
                  <a:pt x="306" y="96"/>
                </a:lnTo>
                <a:lnTo>
                  <a:pt x="294" y="90"/>
                </a:lnTo>
                <a:lnTo>
                  <a:pt x="288" y="84"/>
                </a:lnTo>
                <a:lnTo>
                  <a:pt x="288" y="78"/>
                </a:lnTo>
                <a:lnTo>
                  <a:pt x="270" y="42"/>
                </a:lnTo>
                <a:lnTo>
                  <a:pt x="216" y="0"/>
                </a:lnTo>
                <a:lnTo>
                  <a:pt x="138" y="12"/>
                </a:lnTo>
                <a:lnTo>
                  <a:pt x="36" y="30"/>
                </a:lnTo>
                <a:lnTo>
                  <a:pt x="30" y="60"/>
                </a:lnTo>
                <a:lnTo>
                  <a:pt x="18" y="72"/>
                </a:lnTo>
                <a:lnTo>
                  <a:pt x="6" y="78"/>
                </a:lnTo>
                <a:lnTo>
                  <a:pt x="0" y="84"/>
                </a:lnTo>
                <a:lnTo>
                  <a:pt x="0" y="96"/>
                </a:lnTo>
                <a:lnTo>
                  <a:pt x="12" y="120"/>
                </a:lnTo>
                <a:lnTo>
                  <a:pt x="12" y="126"/>
                </a:lnTo>
                <a:lnTo>
                  <a:pt x="18" y="132"/>
                </a:lnTo>
                <a:lnTo>
                  <a:pt x="18" y="156"/>
                </a:lnTo>
                <a:lnTo>
                  <a:pt x="6" y="228"/>
                </a:lnTo>
                <a:lnTo>
                  <a:pt x="6" y="246"/>
                </a:lnTo>
                <a:lnTo>
                  <a:pt x="24" y="264"/>
                </a:lnTo>
                <a:lnTo>
                  <a:pt x="24" y="270"/>
                </a:lnTo>
                <a:lnTo>
                  <a:pt x="30" y="276"/>
                </a:lnTo>
                <a:lnTo>
                  <a:pt x="36" y="288"/>
                </a:lnTo>
                <a:lnTo>
                  <a:pt x="48" y="294"/>
                </a:lnTo>
                <a:lnTo>
                  <a:pt x="54" y="306"/>
                </a:lnTo>
                <a:lnTo>
                  <a:pt x="60" y="312"/>
                </a:lnTo>
                <a:lnTo>
                  <a:pt x="84" y="324"/>
                </a:lnTo>
                <a:lnTo>
                  <a:pt x="102" y="342"/>
                </a:lnTo>
                <a:lnTo>
                  <a:pt x="114" y="348"/>
                </a:lnTo>
                <a:lnTo>
                  <a:pt x="120" y="366"/>
                </a:lnTo>
                <a:lnTo>
                  <a:pt x="126" y="366"/>
                </a:lnTo>
                <a:lnTo>
                  <a:pt x="132" y="372"/>
                </a:lnTo>
                <a:lnTo>
                  <a:pt x="168" y="390"/>
                </a:lnTo>
                <a:lnTo>
                  <a:pt x="198" y="390"/>
                </a:lnTo>
                <a:lnTo>
                  <a:pt x="210" y="396"/>
                </a:lnTo>
                <a:lnTo>
                  <a:pt x="216" y="402"/>
                </a:lnTo>
                <a:lnTo>
                  <a:pt x="228" y="408"/>
                </a:lnTo>
                <a:lnTo>
                  <a:pt x="234" y="414"/>
                </a:lnTo>
                <a:lnTo>
                  <a:pt x="240" y="414"/>
                </a:lnTo>
                <a:lnTo>
                  <a:pt x="246" y="420"/>
                </a:lnTo>
                <a:lnTo>
                  <a:pt x="258" y="426"/>
                </a:lnTo>
                <a:lnTo>
                  <a:pt x="276" y="438"/>
                </a:lnTo>
                <a:lnTo>
                  <a:pt x="312" y="456"/>
                </a:lnTo>
                <a:lnTo>
                  <a:pt x="318" y="462"/>
                </a:lnTo>
                <a:lnTo>
                  <a:pt x="330" y="462"/>
                </a:lnTo>
                <a:lnTo>
                  <a:pt x="342" y="468"/>
                </a:lnTo>
                <a:lnTo>
                  <a:pt x="360" y="474"/>
                </a:lnTo>
                <a:lnTo>
                  <a:pt x="372" y="480"/>
                </a:lnTo>
                <a:lnTo>
                  <a:pt x="378" y="486"/>
                </a:lnTo>
                <a:lnTo>
                  <a:pt x="372" y="492"/>
                </a:lnTo>
                <a:lnTo>
                  <a:pt x="372" y="504"/>
                </a:lnTo>
                <a:lnTo>
                  <a:pt x="366" y="510"/>
                </a:lnTo>
                <a:lnTo>
                  <a:pt x="360" y="522"/>
                </a:lnTo>
                <a:lnTo>
                  <a:pt x="366" y="528"/>
                </a:lnTo>
                <a:lnTo>
                  <a:pt x="372" y="540"/>
                </a:lnTo>
                <a:lnTo>
                  <a:pt x="372" y="546"/>
                </a:lnTo>
                <a:lnTo>
                  <a:pt x="366" y="552"/>
                </a:lnTo>
                <a:lnTo>
                  <a:pt x="348" y="552"/>
                </a:lnTo>
                <a:lnTo>
                  <a:pt x="348" y="588"/>
                </a:lnTo>
                <a:lnTo>
                  <a:pt x="342" y="594"/>
                </a:lnTo>
                <a:lnTo>
                  <a:pt x="336" y="606"/>
                </a:lnTo>
                <a:lnTo>
                  <a:pt x="330" y="612"/>
                </a:lnTo>
                <a:lnTo>
                  <a:pt x="324" y="624"/>
                </a:lnTo>
                <a:lnTo>
                  <a:pt x="324" y="636"/>
                </a:lnTo>
                <a:lnTo>
                  <a:pt x="330" y="642"/>
                </a:lnTo>
                <a:lnTo>
                  <a:pt x="354" y="642"/>
                </a:lnTo>
                <a:lnTo>
                  <a:pt x="366" y="636"/>
                </a:lnTo>
                <a:lnTo>
                  <a:pt x="372" y="636"/>
                </a:lnTo>
                <a:lnTo>
                  <a:pt x="384" y="642"/>
                </a:lnTo>
                <a:lnTo>
                  <a:pt x="390" y="648"/>
                </a:lnTo>
                <a:lnTo>
                  <a:pt x="402" y="654"/>
                </a:lnTo>
                <a:lnTo>
                  <a:pt x="420" y="660"/>
                </a:lnTo>
                <a:lnTo>
                  <a:pt x="480" y="660"/>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5" name="Papua New Guinea" descr="© INSCALE GmbH, 05.05.2010&#10;http://www.presentationload.com/">
            <a:extLst>
              <a:ext uri="{FF2B5EF4-FFF2-40B4-BE49-F238E27FC236}">
                <a16:creationId xmlns:a16="http://schemas.microsoft.com/office/drawing/2014/main" id="{ACC27BFB-C9F9-43D1-AE41-A3B51403516A}"/>
              </a:ext>
            </a:extLst>
          </p:cNvPr>
          <p:cNvSpPr>
            <a:spLocks noEditPoints="1"/>
          </p:cNvSpPr>
          <p:nvPr/>
        </p:nvSpPr>
        <p:spPr bwMode="gray">
          <a:xfrm>
            <a:off x="10390843" y="4425455"/>
            <a:ext cx="512651" cy="342998"/>
          </a:xfrm>
          <a:custGeom>
            <a:avLst/>
            <a:gdLst>
              <a:gd name="T0" fmla="*/ 2147483647 w 1086"/>
              <a:gd name="T1" fmla="*/ 2147483647 h 726"/>
              <a:gd name="T2" fmla="*/ 2147483647 w 1086"/>
              <a:gd name="T3" fmla="*/ 2147483647 h 726"/>
              <a:gd name="T4" fmla="*/ 2147483647 w 1086"/>
              <a:gd name="T5" fmla="*/ 2147483647 h 726"/>
              <a:gd name="T6" fmla="*/ 2147483647 w 1086"/>
              <a:gd name="T7" fmla="*/ 2147483647 h 726"/>
              <a:gd name="T8" fmla="*/ 2147483647 w 1086"/>
              <a:gd name="T9" fmla="*/ 2147483647 h 726"/>
              <a:gd name="T10" fmla="*/ 2147483647 w 1086"/>
              <a:gd name="T11" fmla="*/ 2147483647 h 726"/>
              <a:gd name="T12" fmla="*/ 2147483647 w 1086"/>
              <a:gd name="T13" fmla="*/ 2147483647 h 726"/>
              <a:gd name="T14" fmla="*/ 2147483647 w 1086"/>
              <a:gd name="T15" fmla="*/ 2147483647 h 726"/>
              <a:gd name="T16" fmla="*/ 2147483647 w 1086"/>
              <a:gd name="T17" fmla="*/ 2147483647 h 726"/>
              <a:gd name="T18" fmla="*/ 2147483647 w 1086"/>
              <a:gd name="T19" fmla="*/ 2147483647 h 726"/>
              <a:gd name="T20" fmla="*/ 2147483647 w 1086"/>
              <a:gd name="T21" fmla="*/ 2147483647 h 726"/>
              <a:gd name="T22" fmla="*/ 2147483647 w 1086"/>
              <a:gd name="T23" fmla="*/ 2147483647 h 726"/>
              <a:gd name="T24" fmla="*/ 2147483647 w 1086"/>
              <a:gd name="T25" fmla="*/ 2147483647 h 726"/>
              <a:gd name="T26" fmla="*/ 2147483647 w 1086"/>
              <a:gd name="T27" fmla="*/ 2147483647 h 726"/>
              <a:gd name="T28" fmla="*/ 2147483647 w 1086"/>
              <a:gd name="T29" fmla="*/ 2147483647 h 726"/>
              <a:gd name="T30" fmla="*/ 2147483647 w 1086"/>
              <a:gd name="T31" fmla="*/ 2147483647 h 726"/>
              <a:gd name="T32" fmla="*/ 2147483647 w 1086"/>
              <a:gd name="T33" fmla="*/ 2147483647 h 726"/>
              <a:gd name="T34" fmla="*/ 2147483647 w 1086"/>
              <a:gd name="T35" fmla="*/ 2147483647 h 726"/>
              <a:gd name="T36" fmla="*/ 2147483647 w 1086"/>
              <a:gd name="T37" fmla="*/ 2147483647 h 726"/>
              <a:gd name="T38" fmla="*/ 2147483647 w 1086"/>
              <a:gd name="T39" fmla="*/ 2147483647 h 726"/>
              <a:gd name="T40" fmla="*/ 2147483647 w 1086"/>
              <a:gd name="T41" fmla="*/ 2147483647 h 726"/>
              <a:gd name="T42" fmla="*/ 2147483647 w 1086"/>
              <a:gd name="T43" fmla="*/ 2147483647 h 726"/>
              <a:gd name="T44" fmla="*/ 2147483647 w 1086"/>
              <a:gd name="T45" fmla="*/ 2147483647 h 726"/>
              <a:gd name="T46" fmla="*/ 2147483647 w 1086"/>
              <a:gd name="T47" fmla="*/ 2147483647 h 726"/>
              <a:gd name="T48" fmla="*/ 2147483647 w 1086"/>
              <a:gd name="T49" fmla="*/ 2147483647 h 726"/>
              <a:gd name="T50" fmla="*/ 2147483647 w 1086"/>
              <a:gd name="T51" fmla="*/ 2147483647 h 726"/>
              <a:gd name="T52" fmla="*/ 2147483647 w 1086"/>
              <a:gd name="T53" fmla="*/ 2147483647 h 726"/>
              <a:gd name="T54" fmla="*/ 2147483647 w 1086"/>
              <a:gd name="T55" fmla="*/ 2147483647 h 726"/>
              <a:gd name="T56" fmla="*/ 2147483647 w 1086"/>
              <a:gd name="T57" fmla="*/ 2147483647 h 726"/>
              <a:gd name="T58" fmla="*/ 2147483647 w 1086"/>
              <a:gd name="T59" fmla="*/ 2147483647 h 726"/>
              <a:gd name="T60" fmla="*/ 2147483647 w 1086"/>
              <a:gd name="T61" fmla="*/ 2147483647 h 726"/>
              <a:gd name="T62" fmla="*/ 2147483647 w 1086"/>
              <a:gd name="T63" fmla="*/ 2147483647 h 726"/>
              <a:gd name="T64" fmla="*/ 2147483647 w 1086"/>
              <a:gd name="T65" fmla="*/ 2147483647 h 726"/>
              <a:gd name="T66" fmla="*/ 2147483647 w 1086"/>
              <a:gd name="T67" fmla="*/ 2147483647 h 726"/>
              <a:gd name="T68" fmla="*/ 2147483647 w 1086"/>
              <a:gd name="T69" fmla="*/ 2147483647 h 726"/>
              <a:gd name="T70" fmla="*/ 2147483647 w 1086"/>
              <a:gd name="T71" fmla="*/ 2147483647 h 726"/>
              <a:gd name="T72" fmla="*/ 2147483647 w 1086"/>
              <a:gd name="T73" fmla="*/ 2147483647 h 726"/>
              <a:gd name="T74" fmla="*/ 2147483647 w 1086"/>
              <a:gd name="T75" fmla="*/ 2147483647 h 726"/>
              <a:gd name="T76" fmla="*/ 2147483647 w 1086"/>
              <a:gd name="T77" fmla="*/ 2147483647 h 726"/>
              <a:gd name="T78" fmla="*/ 2147483647 w 1086"/>
              <a:gd name="T79" fmla="*/ 2147483647 h 726"/>
              <a:gd name="T80" fmla="*/ 2147483647 w 1086"/>
              <a:gd name="T81" fmla="*/ 2147483647 h 726"/>
              <a:gd name="T82" fmla="*/ 2147483647 w 1086"/>
              <a:gd name="T83" fmla="*/ 2147483647 h 726"/>
              <a:gd name="T84" fmla="*/ 2147483647 w 1086"/>
              <a:gd name="T85" fmla="*/ 2147483647 h 726"/>
              <a:gd name="T86" fmla="*/ 2147483647 w 1086"/>
              <a:gd name="T87" fmla="*/ 2147483647 h 726"/>
              <a:gd name="T88" fmla="*/ 2147483647 w 1086"/>
              <a:gd name="T89" fmla="*/ 2147483647 h 726"/>
              <a:gd name="T90" fmla="*/ 2147483647 w 1086"/>
              <a:gd name="T91" fmla="*/ 2147483647 h 726"/>
              <a:gd name="T92" fmla="*/ 2147483647 w 1086"/>
              <a:gd name="T93" fmla="*/ 2147483647 h 726"/>
              <a:gd name="T94" fmla="*/ 2147483647 w 1086"/>
              <a:gd name="T95" fmla="*/ 2147483647 h 726"/>
              <a:gd name="T96" fmla="*/ 2147483647 w 1086"/>
              <a:gd name="T97" fmla="*/ 2147483647 h 726"/>
              <a:gd name="T98" fmla="*/ 2147483647 w 1086"/>
              <a:gd name="T99" fmla="*/ 2147483647 h 726"/>
              <a:gd name="T100" fmla="*/ 2147483647 w 1086"/>
              <a:gd name="T101" fmla="*/ 2147483647 h 726"/>
              <a:gd name="T102" fmla="*/ 2147483647 w 1086"/>
              <a:gd name="T103" fmla="*/ 2147483647 h 726"/>
              <a:gd name="T104" fmla="*/ 2147483647 w 1086"/>
              <a:gd name="T105" fmla="*/ 2147483647 h 726"/>
              <a:gd name="T106" fmla="*/ 2147483647 w 1086"/>
              <a:gd name="T107" fmla="*/ 2147483647 h 726"/>
              <a:gd name="T108" fmla="*/ 2147483647 w 1086"/>
              <a:gd name="T109" fmla="*/ 2147483647 h 726"/>
              <a:gd name="T110" fmla="*/ 2147483647 w 1086"/>
              <a:gd name="T111" fmla="*/ 2147483647 h 726"/>
              <a:gd name="T112" fmla="*/ 2147483647 w 1086"/>
              <a:gd name="T113" fmla="*/ 2147483647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86"/>
              <a:gd name="T172" fmla="*/ 0 h 726"/>
              <a:gd name="T173" fmla="*/ 1086 w 1086"/>
              <a:gd name="T174" fmla="*/ 726 h 72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86" h="726">
                <a:moveTo>
                  <a:pt x="486" y="0"/>
                </a:moveTo>
                <a:lnTo>
                  <a:pt x="462" y="0"/>
                </a:lnTo>
                <a:lnTo>
                  <a:pt x="450" y="6"/>
                </a:lnTo>
                <a:lnTo>
                  <a:pt x="444" y="12"/>
                </a:lnTo>
                <a:lnTo>
                  <a:pt x="432" y="18"/>
                </a:lnTo>
                <a:lnTo>
                  <a:pt x="462" y="36"/>
                </a:lnTo>
                <a:lnTo>
                  <a:pt x="474" y="36"/>
                </a:lnTo>
                <a:lnTo>
                  <a:pt x="486" y="30"/>
                </a:lnTo>
                <a:lnTo>
                  <a:pt x="498" y="18"/>
                </a:lnTo>
                <a:lnTo>
                  <a:pt x="492" y="6"/>
                </a:lnTo>
                <a:lnTo>
                  <a:pt x="486" y="0"/>
                </a:lnTo>
                <a:close/>
                <a:moveTo>
                  <a:pt x="756" y="216"/>
                </a:moveTo>
                <a:lnTo>
                  <a:pt x="750" y="222"/>
                </a:lnTo>
                <a:lnTo>
                  <a:pt x="750" y="228"/>
                </a:lnTo>
                <a:lnTo>
                  <a:pt x="756" y="234"/>
                </a:lnTo>
                <a:lnTo>
                  <a:pt x="768" y="240"/>
                </a:lnTo>
                <a:lnTo>
                  <a:pt x="774" y="246"/>
                </a:lnTo>
                <a:lnTo>
                  <a:pt x="774" y="264"/>
                </a:lnTo>
                <a:lnTo>
                  <a:pt x="702" y="300"/>
                </a:lnTo>
                <a:lnTo>
                  <a:pt x="666" y="300"/>
                </a:lnTo>
                <a:lnTo>
                  <a:pt x="630" y="312"/>
                </a:lnTo>
                <a:lnTo>
                  <a:pt x="594" y="330"/>
                </a:lnTo>
                <a:lnTo>
                  <a:pt x="588" y="336"/>
                </a:lnTo>
                <a:lnTo>
                  <a:pt x="570" y="336"/>
                </a:lnTo>
                <a:lnTo>
                  <a:pt x="564" y="342"/>
                </a:lnTo>
                <a:lnTo>
                  <a:pt x="588" y="378"/>
                </a:lnTo>
                <a:lnTo>
                  <a:pt x="684" y="378"/>
                </a:lnTo>
                <a:lnTo>
                  <a:pt x="702" y="366"/>
                </a:lnTo>
                <a:lnTo>
                  <a:pt x="738" y="366"/>
                </a:lnTo>
                <a:lnTo>
                  <a:pt x="750" y="360"/>
                </a:lnTo>
                <a:lnTo>
                  <a:pt x="774" y="336"/>
                </a:lnTo>
                <a:lnTo>
                  <a:pt x="774" y="330"/>
                </a:lnTo>
                <a:lnTo>
                  <a:pt x="804" y="324"/>
                </a:lnTo>
                <a:lnTo>
                  <a:pt x="798" y="300"/>
                </a:lnTo>
                <a:lnTo>
                  <a:pt x="822" y="300"/>
                </a:lnTo>
                <a:lnTo>
                  <a:pt x="822" y="288"/>
                </a:lnTo>
                <a:lnTo>
                  <a:pt x="828" y="258"/>
                </a:lnTo>
                <a:lnTo>
                  <a:pt x="828" y="228"/>
                </a:lnTo>
                <a:lnTo>
                  <a:pt x="822" y="198"/>
                </a:lnTo>
                <a:lnTo>
                  <a:pt x="816" y="192"/>
                </a:lnTo>
                <a:lnTo>
                  <a:pt x="804" y="186"/>
                </a:lnTo>
                <a:lnTo>
                  <a:pt x="792" y="192"/>
                </a:lnTo>
                <a:lnTo>
                  <a:pt x="786" y="198"/>
                </a:lnTo>
                <a:lnTo>
                  <a:pt x="762" y="210"/>
                </a:lnTo>
                <a:lnTo>
                  <a:pt x="756" y="216"/>
                </a:lnTo>
                <a:close/>
                <a:moveTo>
                  <a:pt x="834" y="132"/>
                </a:moveTo>
                <a:lnTo>
                  <a:pt x="822" y="132"/>
                </a:lnTo>
                <a:lnTo>
                  <a:pt x="816" y="120"/>
                </a:lnTo>
                <a:lnTo>
                  <a:pt x="804" y="108"/>
                </a:lnTo>
                <a:lnTo>
                  <a:pt x="792" y="102"/>
                </a:lnTo>
                <a:lnTo>
                  <a:pt x="786" y="90"/>
                </a:lnTo>
                <a:lnTo>
                  <a:pt x="774" y="78"/>
                </a:lnTo>
                <a:lnTo>
                  <a:pt x="768" y="78"/>
                </a:lnTo>
                <a:lnTo>
                  <a:pt x="762" y="72"/>
                </a:lnTo>
                <a:lnTo>
                  <a:pt x="756" y="72"/>
                </a:lnTo>
                <a:lnTo>
                  <a:pt x="732" y="36"/>
                </a:lnTo>
                <a:lnTo>
                  <a:pt x="720" y="84"/>
                </a:lnTo>
                <a:lnTo>
                  <a:pt x="762" y="96"/>
                </a:lnTo>
                <a:lnTo>
                  <a:pt x="816" y="150"/>
                </a:lnTo>
                <a:lnTo>
                  <a:pt x="828" y="150"/>
                </a:lnTo>
                <a:lnTo>
                  <a:pt x="834" y="156"/>
                </a:lnTo>
                <a:lnTo>
                  <a:pt x="846" y="162"/>
                </a:lnTo>
                <a:lnTo>
                  <a:pt x="852" y="174"/>
                </a:lnTo>
                <a:lnTo>
                  <a:pt x="852" y="180"/>
                </a:lnTo>
                <a:lnTo>
                  <a:pt x="858" y="192"/>
                </a:lnTo>
                <a:lnTo>
                  <a:pt x="852" y="204"/>
                </a:lnTo>
                <a:lnTo>
                  <a:pt x="852" y="240"/>
                </a:lnTo>
                <a:lnTo>
                  <a:pt x="858" y="252"/>
                </a:lnTo>
                <a:lnTo>
                  <a:pt x="864" y="258"/>
                </a:lnTo>
                <a:lnTo>
                  <a:pt x="882" y="258"/>
                </a:lnTo>
                <a:lnTo>
                  <a:pt x="894" y="246"/>
                </a:lnTo>
                <a:lnTo>
                  <a:pt x="900" y="234"/>
                </a:lnTo>
                <a:lnTo>
                  <a:pt x="900" y="222"/>
                </a:lnTo>
                <a:lnTo>
                  <a:pt x="888" y="186"/>
                </a:lnTo>
                <a:lnTo>
                  <a:pt x="876" y="174"/>
                </a:lnTo>
                <a:lnTo>
                  <a:pt x="864" y="156"/>
                </a:lnTo>
                <a:lnTo>
                  <a:pt x="852" y="150"/>
                </a:lnTo>
                <a:lnTo>
                  <a:pt x="846" y="138"/>
                </a:lnTo>
                <a:lnTo>
                  <a:pt x="834" y="132"/>
                </a:lnTo>
                <a:close/>
                <a:moveTo>
                  <a:pt x="1086" y="360"/>
                </a:moveTo>
                <a:lnTo>
                  <a:pt x="1020" y="294"/>
                </a:lnTo>
                <a:lnTo>
                  <a:pt x="1020" y="288"/>
                </a:lnTo>
                <a:lnTo>
                  <a:pt x="1002" y="270"/>
                </a:lnTo>
                <a:lnTo>
                  <a:pt x="984" y="270"/>
                </a:lnTo>
                <a:lnTo>
                  <a:pt x="978" y="276"/>
                </a:lnTo>
                <a:lnTo>
                  <a:pt x="978" y="300"/>
                </a:lnTo>
                <a:lnTo>
                  <a:pt x="996" y="330"/>
                </a:lnTo>
                <a:lnTo>
                  <a:pt x="1020" y="378"/>
                </a:lnTo>
                <a:lnTo>
                  <a:pt x="1086" y="438"/>
                </a:lnTo>
                <a:lnTo>
                  <a:pt x="1086" y="360"/>
                </a:lnTo>
                <a:close/>
                <a:moveTo>
                  <a:pt x="672" y="672"/>
                </a:moveTo>
                <a:lnTo>
                  <a:pt x="630" y="642"/>
                </a:lnTo>
                <a:lnTo>
                  <a:pt x="648" y="630"/>
                </a:lnTo>
                <a:lnTo>
                  <a:pt x="636" y="630"/>
                </a:lnTo>
                <a:lnTo>
                  <a:pt x="624" y="624"/>
                </a:lnTo>
                <a:lnTo>
                  <a:pt x="612" y="624"/>
                </a:lnTo>
                <a:lnTo>
                  <a:pt x="600" y="618"/>
                </a:lnTo>
                <a:lnTo>
                  <a:pt x="594" y="606"/>
                </a:lnTo>
                <a:lnTo>
                  <a:pt x="594" y="594"/>
                </a:lnTo>
                <a:lnTo>
                  <a:pt x="600" y="582"/>
                </a:lnTo>
                <a:lnTo>
                  <a:pt x="600" y="564"/>
                </a:lnTo>
                <a:lnTo>
                  <a:pt x="588" y="570"/>
                </a:lnTo>
                <a:lnTo>
                  <a:pt x="582" y="570"/>
                </a:lnTo>
                <a:lnTo>
                  <a:pt x="570" y="576"/>
                </a:lnTo>
                <a:lnTo>
                  <a:pt x="564" y="576"/>
                </a:lnTo>
                <a:lnTo>
                  <a:pt x="552" y="582"/>
                </a:lnTo>
                <a:lnTo>
                  <a:pt x="552" y="552"/>
                </a:lnTo>
                <a:lnTo>
                  <a:pt x="528" y="540"/>
                </a:lnTo>
                <a:lnTo>
                  <a:pt x="528" y="492"/>
                </a:lnTo>
                <a:lnTo>
                  <a:pt x="474" y="456"/>
                </a:lnTo>
                <a:lnTo>
                  <a:pt x="450" y="402"/>
                </a:lnTo>
                <a:lnTo>
                  <a:pt x="474" y="390"/>
                </a:lnTo>
                <a:lnTo>
                  <a:pt x="480" y="384"/>
                </a:lnTo>
                <a:lnTo>
                  <a:pt x="492" y="378"/>
                </a:lnTo>
                <a:lnTo>
                  <a:pt x="504" y="366"/>
                </a:lnTo>
                <a:lnTo>
                  <a:pt x="504" y="360"/>
                </a:lnTo>
                <a:lnTo>
                  <a:pt x="492" y="336"/>
                </a:lnTo>
                <a:lnTo>
                  <a:pt x="468" y="324"/>
                </a:lnTo>
                <a:lnTo>
                  <a:pt x="462" y="318"/>
                </a:lnTo>
                <a:lnTo>
                  <a:pt x="456" y="318"/>
                </a:lnTo>
                <a:lnTo>
                  <a:pt x="450" y="312"/>
                </a:lnTo>
                <a:lnTo>
                  <a:pt x="438" y="312"/>
                </a:lnTo>
                <a:lnTo>
                  <a:pt x="402" y="300"/>
                </a:lnTo>
                <a:lnTo>
                  <a:pt x="390" y="300"/>
                </a:lnTo>
                <a:lnTo>
                  <a:pt x="378" y="294"/>
                </a:lnTo>
                <a:lnTo>
                  <a:pt x="372" y="294"/>
                </a:lnTo>
                <a:lnTo>
                  <a:pt x="372" y="234"/>
                </a:lnTo>
                <a:lnTo>
                  <a:pt x="366" y="222"/>
                </a:lnTo>
                <a:lnTo>
                  <a:pt x="354" y="210"/>
                </a:lnTo>
                <a:lnTo>
                  <a:pt x="342" y="210"/>
                </a:lnTo>
                <a:lnTo>
                  <a:pt x="288" y="156"/>
                </a:lnTo>
                <a:lnTo>
                  <a:pt x="252" y="162"/>
                </a:lnTo>
                <a:lnTo>
                  <a:pt x="216" y="126"/>
                </a:lnTo>
                <a:lnTo>
                  <a:pt x="186" y="120"/>
                </a:lnTo>
                <a:lnTo>
                  <a:pt x="66" y="60"/>
                </a:lnTo>
                <a:lnTo>
                  <a:pt x="42" y="72"/>
                </a:lnTo>
                <a:lnTo>
                  <a:pt x="0" y="42"/>
                </a:lnTo>
                <a:lnTo>
                  <a:pt x="42" y="72"/>
                </a:lnTo>
                <a:lnTo>
                  <a:pt x="36" y="102"/>
                </a:lnTo>
                <a:lnTo>
                  <a:pt x="36" y="240"/>
                </a:lnTo>
                <a:lnTo>
                  <a:pt x="30" y="258"/>
                </a:lnTo>
                <a:lnTo>
                  <a:pt x="30" y="372"/>
                </a:lnTo>
                <a:lnTo>
                  <a:pt x="24" y="378"/>
                </a:lnTo>
                <a:lnTo>
                  <a:pt x="12" y="384"/>
                </a:lnTo>
                <a:lnTo>
                  <a:pt x="0" y="396"/>
                </a:lnTo>
                <a:lnTo>
                  <a:pt x="0" y="402"/>
                </a:lnTo>
                <a:lnTo>
                  <a:pt x="6" y="408"/>
                </a:lnTo>
                <a:lnTo>
                  <a:pt x="18" y="414"/>
                </a:lnTo>
                <a:lnTo>
                  <a:pt x="30" y="414"/>
                </a:lnTo>
                <a:lnTo>
                  <a:pt x="30" y="444"/>
                </a:lnTo>
                <a:lnTo>
                  <a:pt x="24" y="456"/>
                </a:lnTo>
                <a:lnTo>
                  <a:pt x="24" y="480"/>
                </a:lnTo>
                <a:lnTo>
                  <a:pt x="18" y="492"/>
                </a:lnTo>
                <a:lnTo>
                  <a:pt x="18" y="504"/>
                </a:lnTo>
                <a:lnTo>
                  <a:pt x="12" y="510"/>
                </a:lnTo>
                <a:lnTo>
                  <a:pt x="12" y="516"/>
                </a:lnTo>
                <a:lnTo>
                  <a:pt x="18" y="540"/>
                </a:lnTo>
                <a:lnTo>
                  <a:pt x="18" y="588"/>
                </a:lnTo>
                <a:lnTo>
                  <a:pt x="30" y="594"/>
                </a:lnTo>
                <a:lnTo>
                  <a:pt x="48" y="594"/>
                </a:lnTo>
                <a:lnTo>
                  <a:pt x="60" y="588"/>
                </a:lnTo>
                <a:lnTo>
                  <a:pt x="90" y="588"/>
                </a:lnTo>
                <a:lnTo>
                  <a:pt x="96" y="582"/>
                </a:lnTo>
                <a:lnTo>
                  <a:pt x="102" y="582"/>
                </a:lnTo>
                <a:lnTo>
                  <a:pt x="126" y="600"/>
                </a:lnTo>
                <a:lnTo>
                  <a:pt x="132" y="600"/>
                </a:lnTo>
                <a:lnTo>
                  <a:pt x="138" y="594"/>
                </a:lnTo>
                <a:lnTo>
                  <a:pt x="156" y="588"/>
                </a:lnTo>
                <a:lnTo>
                  <a:pt x="168" y="582"/>
                </a:lnTo>
                <a:lnTo>
                  <a:pt x="180" y="570"/>
                </a:lnTo>
                <a:lnTo>
                  <a:pt x="180" y="564"/>
                </a:lnTo>
                <a:lnTo>
                  <a:pt x="168" y="552"/>
                </a:lnTo>
                <a:lnTo>
                  <a:pt x="150" y="540"/>
                </a:lnTo>
                <a:lnTo>
                  <a:pt x="138" y="534"/>
                </a:lnTo>
                <a:lnTo>
                  <a:pt x="120" y="522"/>
                </a:lnTo>
                <a:lnTo>
                  <a:pt x="108" y="516"/>
                </a:lnTo>
                <a:lnTo>
                  <a:pt x="102" y="510"/>
                </a:lnTo>
                <a:lnTo>
                  <a:pt x="96" y="510"/>
                </a:lnTo>
                <a:lnTo>
                  <a:pt x="108" y="510"/>
                </a:lnTo>
                <a:lnTo>
                  <a:pt x="138" y="516"/>
                </a:lnTo>
                <a:lnTo>
                  <a:pt x="204" y="516"/>
                </a:lnTo>
                <a:lnTo>
                  <a:pt x="204" y="510"/>
                </a:lnTo>
                <a:lnTo>
                  <a:pt x="198" y="504"/>
                </a:lnTo>
                <a:lnTo>
                  <a:pt x="198" y="498"/>
                </a:lnTo>
                <a:lnTo>
                  <a:pt x="186" y="486"/>
                </a:lnTo>
                <a:lnTo>
                  <a:pt x="192" y="492"/>
                </a:lnTo>
                <a:lnTo>
                  <a:pt x="204" y="492"/>
                </a:lnTo>
                <a:lnTo>
                  <a:pt x="210" y="498"/>
                </a:lnTo>
                <a:lnTo>
                  <a:pt x="216" y="498"/>
                </a:lnTo>
                <a:lnTo>
                  <a:pt x="222" y="492"/>
                </a:lnTo>
                <a:lnTo>
                  <a:pt x="222" y="486"/>
                </a:lnTo>
                <a:lnTo>
                  <a:pt x="216" y="480"/>
                </a:lnTo>
                <a:lnTo>
                  <a:pt x="216" y="468"/>
                </a:lnTo>
                <a:lnTo>
                  <a:pt x="210" y="462"/>
                </a:lnTo>
                <a:lnTo>
                  <a:pt x="222" y="468"/>
                </a:lnTo>
                <a:lnTo>
                  <a:pt x="228" y="474"/>
                </a:lnTo>
                <a:lnTo>
                  <a:pt x="246" y="474"/>
                </a:lnTo>
                <a:lnTo>
                  <a:pt x="252" y="468"/>
                </a:lnTo>
                <a:lnTo>
                  <a:pt x="264" y="462"/>
                </a:lnTo>
                <a:lnTo>
                  <a:pt x="270" y="456"/>
                </a:lnTo>
                <a:lnTo>
                  <a:pt x="288" y="474"/>
                </a:lnTo>
                <a:lnTo>
                  <a:pt x="300" y="480"/>
                </a:lnTo>
                <a:lnTo>
                  <a:pt x="306" y="486"/>
                </a:lnTo>
                <a:lnTo>
                  <a:pt x="312" y="486"/>
                </a:lnTo>
                <a:lnTo>
                  <a:pt x="330" y="492"/>
                </a:lnTo>
                <a:lnTo>
                  <a:pt x="342" y="492"/>
                </a:lnTo>
                <a:lnTo>
                  <a:pt x="378" y="504"/>
                </a:lnTo>
                <a:lnTo>
                  <a:pt x="390" y="510"/>
                </a:lnTo>
                <a:lnTo>
                  <a:pt x="402" y="534"/>
                </a:lnTo>
                <a:lnTo>
                  <a:pt x="402" y="558"/>
                </a:lnTo>
                <a:lnTo>
                  <a:pt x="408" y="570"/>
                </a:lnTo>
                <a:lnTo>
                  <a:pt x="420" y="582"/>
                </a:lnTo>
                <a:lnTo>
                  <a:pt x="438" y="582"/>
                </a:lnTo>
                <a:lnTo>
                  <a:pt x="450" y="594"/>
                </a:lnTo>
                <a:lnTo>
                  <a:pt x="450" y="606"/>
                </a:lnTo>
                <a:lnTo>
                  <a:pt x="456" y="618"/>
                </a:lnTo>
                <a:lnTo>
                  <a:pt x="468" y="654"/>
                </a:lnTo>
                <a:lnTo>
                  <a:pt x="486" y="672"/>
                </a:lnTo>
                <a:lnTo>
                  <a:pt x="516" y="678"/>
                </a:lnTo>
                <a:lnTo>
                  <a:pt x="558" y="684"/>
                </a:lnTo>
                <a:lnTo>
                  <a:pt x="618" y="684"/>
                </a:lnTo>
                <a:lnTo>
                  <a:pt x="630" y="690"/>
                </a:lnTo>
                <a:lnTo>
                  <a:pt x="654" y="714"/>
                </a:lnTo>
                <a:lnTo>
                  <a:pt x="678" y="726"/>
                </a:lnTo>
                <a:lnTo>
                  <a:pt x="684" y="726"/>
                </a:lnTo>
                <a:lnTo>
                  <a:pt x="684" y="720"/>
                </a:lnTo>
                <a:lnTo>
                  <a:pt x="678" y="708"/>
                </a:lnTo>
                <a:lnTo>
                  <a:pt x="678" y="702"/>
                </a:lnTo>
                <a:lnTo>
                  <a:pt x="672" y="690"/>
                </a:lnTo>
                <a:lnTo>
                  <a:pt x="666" y="684"/>
                </a:lnTo>
                <a:lnTo>
                  <a:pt x="672" y="672"/>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6" name="Panama" descr="© INSCALE GmbH, 05.05.2010&#10;http://www.presentationload.com/">
            <a:extLst>
              <a:ext uri="{FF2B5EF4-FFF2-40B4-BE49-F238E27FC236}">
                <a16:creationId xmlns:a16="http://schemas.microsoft.com/office/drawing/2014/main" id="{B2FD21D3-7F8E-494B-A256-3E44D5128237}"/>
              </a:ext>
            </a:extLst>
          </p:cNvPr>
          <p:cNvSpPr>
            <a:spLocks/>
          </p:cNvSpPr>
          <p:nvPr/>
        </p:nvSpPr>
        <p:spPr bwMode="gray">
          <a:xfrm>
            <a:off x="2902067" y="3990253"/>
            <a:ext cx="191784" cy="92204"/>
          </a:xfrm>
          <a:custGeom>
            <a:avLst/>
            <a:gdLst>
              <a:gd name="T0" fmla="*/ 2147483647 w 408"/>
              <a:gd name="T1" fmla="*/ 2147483647 h 198"/>
              <a:gd name="T2" fmla="*/ 2147483647 w 408"/>
              <a:gd name="T3" fmla="*/ 2147483647 h 198"/>
              <a:gd name="T4" fmla="*/ 2147483647 w 408"/>
              <a:gd name="T5" fmla="*/ 2147483647 h 198"/>
              <a:gd name="T6" fmla="*/ 2147483647 w 408"/>
              <a:gd name="T7" fmla="*/ 2147483647 h 198"/>
              <a:gd name="T8" fmla="*/ 2147483647 w 408"/>
              <a:gd name="T9" fmla="*/ 2147483647 h 198"/>
              <a:gd name="T10" fmla="*/ 2147483647 w 408"/>
              <a:gd name="T11" fmla="*/ 2147483647 h 198"/>
              <a:gd name="T12" fmla="*/ 2147483647 w 408"/>
              <a:gd name="T13" fmla="*/ 2147483647 h 198"/>
              <a:gd name="T14" fmla="*/ 2147483647 w 408"/>
              <a:gd name="T15" fmla="*/ 2147483647 h 198"/>
              <a:gd name="T16" fmla="*/ 2147483647 w 408"/>
              <a:gd name="T17" fmla="*/ 2147483647 h 198"/>
              <a:gd name="T18" fmla="*/ 2147483647 w 408"/>
              <a:gd name="T19" fmla="*/ 2147483647 h 198"/>
              <a:gd name="T20" fmla="*/ 2147483647 w 408"/>
              <a:gd name="T21" fmla="*/ 2147483647 h 198"/>
              <a:gd name="T22" fmla="*/ 2147483647 w 408"/>
              <a:gd name="T23" fmla="*/ 2147483647 h 198"/>
              <a:gd name="T24" fmla="*/ 2147483647 w 408"/>
              <a:gd name="T25" fmla="*/ 2147483647 h 198"/>
              <a:gd name="T26" fmla="*/ 2147483647 w 408"/>
              <a:gd name="T27" fmla="*/ 2147483647 h 198"/>
              <a:gd name="T28" fmla="*/ 2147483647 w 408"/>
              <a:gd name="T29" fmla="*/ 2147483647 h 198"/>
              <a:gd name="T30" fmla="*/ 2147483647 w 408"/>
              <a:gd name="T31" fmla="*/ 2147483647 h 198"/>
              <a:gd name="T32" fmla="*/ 2147483647 w 408"/>
              <a:gd name="T33" fmla="*/ 0 h 198"/>
              <a:gd name="T34" fmla="*/ 2147483647 w 408"/>
              <a:gd name="T35" fmla="*/ 2147483647 h 198"/>
              <a:gd name="T36" fmla="*/ 2147483647 w 408"/>
              <a:gd name="T37" fmla="*/ 2147483647 h 198"/>
              <a:gd name="T38" fmla="*/ 2147483647 w 408"/>
              <a:gd name="T39" fmla="*/ 2147483647 h 198"/>
              <a:gd name="T40" fmla="*/ 2147483647 w 408"/>
              <a:gd name="T41" fmla="*/ 2147483647 h 198"/>
              <a:gd name="T42" fmla="*/ 2147483647 w 408"/>
              <a:gd name="T43" fmla="*/ 2147483647 h 198"/>
              <a:gd name="T44" fmla="*/ 2147483647 w 408"/>
              <a:gd name="T45" fmla="*/ 2147483647 h 198"/>
              <a:gd name="T46" fmla="*/ 2147483647 w 408"/>
              <a:gd name="T47" fmla="*/ 2147483647 h 198"/>
              <a:gd name="T48" fmla="*/ 2147483647 w 408"/>
              <a:gd name="T49" fmla="*/ 2147483647 h 198"/>
              <a:gd name="T50" fmla="*/ 2147483647 w 408"/>
              <a:gd name="T51" fmla="*/ 2147483647 h 198"/>
              <a:gd name="T52" fmla="*/ 2147483647 w 408"/>
              <a:gd name="T53" fmla="*/ 2147483647 h 198"/>
              <a:gd name="T54" fmla="*/ 2147483647 w 408"/>
              <a:gd name="T55" fmla="*/ 2147483647 h 198"/>
              <a:gd name="T56" fmla="*/ 0 w 408"/>
              <a:gd name="T57" fmla="*/ 2147483647 h 198"/>
              <a:gd name="T58" fmla="*/ 2147483647 w 408"/>
              <a:gd name="T59" fmla="*/ 2147483647 h 198"/>
              <a:gd name="T60" fmla="*/ 2147483647 w 408"/>
              <a:gd name="T61" fmla="*/ 2147483647 h 198"/>
              <a:gd name="T62" fmla="*/ 2147483647 w 408"/>
              <a:gd name="T63" fmla="*/ 2147483647 h 198"/>
              <a:gd name="T64" fmla="*/ 0 w 408"/>
              <a:gd name="T65" fmla="*/ 2147483647 h 198"/>
              <a:gd name="T66" fmla="*/ 2147483647 w 408"/>
              <a:gd name="T67" fmla="*/ 2147483647 h 198"/>
              <a:gd name="T68" fmla="*/ 2147483647 w 408"/>
              <a:gd name="T69" fmla="*/ 2147483647 h 198"/>
              <a:gd name="T70" fmla="*/ 2147483647 w 408"/>
              <a:gd name="T71" fmla="*/ 2147483647 h 198"/>
              <a:gd name="T72" fmla="*/ 2147483647 w 408"/>
              <a:gd name="T73" fmla="*/ 2147483647 h 198"/>
              <a:gd name="T74" fmla="*/ 2147483647 w 408"/>
              <a:gd name="T75" fmla="*/ 2147483647 h 198"/>
              <a:gd name="T76" fmla="*/ 2147483647 w 408"/>
              <a:gd name="T77" fmla="*/ 2147483647 h 198"/>
              <a:gd name="T78" fmla="*/ 2147483647 w 408"/>
              <a:gd name="T79" fmla="*/ 2147483647 h 198"/>
              <a:gd name="T80" fmla="*/ 2147483647 w 408"/>
              <a:gd name="T81" fmla="*/ 2147483647 h 198"/>
              <a:gd name="T82" fmla="*/ 2147483647 w 408"/>
              <a:gd name="T83" fmla="*/ 2147483647 h 198"/>
              <a:gd name="T84" fmla="*/ 2147483647 w 408"/>
              <a:gd name="T85" fmla="*/ 2147483647 h 198"/>
              <a:gd name="T86" fmla="*/ 2147483647 w 408"/>
              <a:gd name="T87" fmla="*/ 2147483647 h 198"/>
              <a:gd name="T88" fmla="*/ 2147483647 w 408"/>
              <a:gd name="T89" fmla="*/ 2147483647 h 198"/>
              <a:gd name="T90" fmla="*/ 2147483647 w 408"/>
              <a:gd name="T91" fmla="*/ 2147483647 h 198"/>
              <a:gd name="T92" fmla="*/ 2147483647 w 408"/>
              <a:gd name="T93" fmla="*/ 2147483647 h 198"/>
              <a:gd name="T94" fmla="*/ 2147483647 w 408"/>
              <a:gd name="T95" fmla="*/ 2147483647 h 198"/>
              <a:gd name="T96" fmla="*/ 2147483647 w 408"/>
              <a:gd name="T97" fmla="*/ 2147483647 h 198"/>
              <a:gd name="T98" fmla="*/ 2147483647 w 408"/>
              <a:gd name="T99" fmla="*/ 2147483647 h 198"/>
              <a:gd name="T100" fmla="*/ 2147483647 w 408"/>
              <a:gd name="T101" fmla="*/ 2147483647 h 19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08"/>
              <a:gd name="T154" fmla="*/ 0 h 198"/>
              <a:gd name="T155" fmla="*/ 408 w 408"/>
              <a:gd name="T156" fmla="*/ 198 h 19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08" h="198">
                <a:moveTo>
                  <a:pt x="306" y="66"/>
                </a:moveTo>
                <a:lnTo>
                  <a:pt x="318" y="78"/>
                </a:lnTo>
                <a:lnTo>
                  <a:pt x="324" y="90"/>
                </a:lnTo>
                <a:lnTo>
                  <a:pt x="330" y="96"/>
                </a:lnTo>
                <a:lnTo>
                  <a:pt x="342" y="90"/>
                </a:lnTo>
                <a:lnTo>
                  <a:pt x="372" y="120"/>
                </a:lnTo>
                <a:lnTo>
                  <a:pt x="342" y="102"/>
                </a:lnTo>
                <a:lnTo>
                  <a:pt x="342" y="120"/>
                </a:lnTo>
                <a:lnTo>
                  <a:pt x="336" y="132"/>
                </a:lnTo>
                <a:lnTo>
                  <a:pt x="336" y="162"/>
                </a:lnTo>
                <a:lnTo>
                  <a:pt x="342" y="168"/>
                </a:lnTo>
                <a:lnTo>
                  <a:pt x="348" y="180"/>
                </a:lnTo>
                <a:lnTo>
                  <a:pt x="354" y="186"/>
                </a:lnTo>
                <a:lnTo>
                  <a:pt x="360" y="186"/>
                </a:lnTo>
                <a:lnTo>
                  <a:pt x="372" y="156"/>
                </a:lnTo>
                <a:lnTo>
                  <a:pt x="378" y="162"/>
                </a:lnTo>
                <a:lnTo>
                  <a:pt x="390" y="168"/>
                </a:lnTo>
                <a:lnTo>
                  <a:pt x="396" y="162"/>
                </a:lnTo>
                <a:lnTo>
                  <a:pt x="408" y="138"/>
                </a:lnTo>
                <a:lnTo>
                  <a:pt x="408" y="126"/>
                </a:lnTo>
                <a:lnTo>
                  <a:pt x="396" y="120"/>
                </a:lnTo>
                <a:lnTo>
                  <a:pt x="390" y="108"/>
                </a:lnTo>
                <a:lnTo>
                  <a:pt x="390" y="90"/>
                </a:lnTo>
                <a:lnTo>
                  <a:pt x="396" y="84"/>
                </a:lnTo>
                <a:lnTo>
                  <a:pt x="372" y="66"/>
                </a:lnTo>
                <a:lnTo>
                  <a:pt x="372" y="60"/>
                </a:lnTo>
                <a:lnTo>
                  <a:pt x="366" y="54"/>
                </a:lnTo>
                <a:lnTo>
                  <a:pt x="366" y="42"/>
                </a:lnTo>
                <a:lnTo>
                  <a:pt x="360" y="30"/>
                </a:lnTo>
                <a:lnTo>
                  <a:pt x="348" y="24"/>
                </a:lnTo>
                <a:lnTo>
                  <a:pt x="330" y="18"/>
                </a:lnTo>
                <a:lnTo>
                  <a:pt x="288" y="18"/>
                </a:lnTo>
                <a:lnTo>
                  <a:pt x="282" y="0"/>
                </a:lnTo>
                <a:lnTo>
                  <a:pt x="246" y="0"/>
                </a:lnTo>
                <a:lnTo>
                  <a:pt x="234" y="6"/>
                </a:lnTo>
                <a:lnTo>
                  <a:pt x="228" y="12"/>
                </a:lnTo>
                <a:lnTo>
                  <a:pt x="222" y="24"/>
                </a:lnTo>
                <a:lnTo>
                  <a:pt x="210" y="36"/>
                </a:lnTo>
                <a:lnTo>
                  <a:pt x="204" y="36"/>
                </a:lnTo>
                <a:lnTo>
                  <a:pt x="198" y="30"/>
                </a:lnTo>
                <a:lnTo>
                  <a:pt x="192" y="30"/>
                </a:lnTo>
                <a:lnTo>
                  <a:pt x="168" y="42"/>
                </a:lnTo>
                <a:lnTo>
                  <a:pt x="144" y="66"/>
                </a:lnTo>
                <a:lnTo>
                  <a:pt x="132" y="72"/>
                </a:lnTo>
                <a:lnTo>
                  <a:pt x="120" y="72"/>
                </a:lnTo>
                <a:lnTo>
                  <a:pt x="114" y="66"/>
                </a:lnTo>
                <a:lnTo>
                  <a:pt x="102" y="60"/>
                </a:lnTo>
                <a:lnTo>
                  <a:pt x="90" y="42"/>
                </a:lnTo>
                <a:lnTo>
                  <a:pt x="78" y="54"/>
                </a:lnTo>
                <a:lnTo>
                  <a:pt x="60" y="54"/>
                </a:lnTo>
                <a:lnTo>
                  <a:pt x="48" y="42"/>
                </a:lnTo>
                <a:lnTo>
                  <a:pt x="48" y="18"/>
                </a:lnTo>
                <a:lnTo>
                  <a:pt x="36" y="6"/>
                </a:lnTo>
                <a:lnTo>
                  <a:pt x="24" y="6"/>
                </a:lnTo>
                <a:lnTo>
                  <a:pt x="18" y="12"/>
                </a:lnTo>
                <a:lnTo>
                  <a:pt x="6" y="12"/>
                </a:lnTo>
                <a:lnTo>
                  <a:pt x="0" y="18"/>
                </a:lnTo>
                <a:lnTo>
                  <a:pt x="0" y="36"/>
                </a:lnTo>
                <a:lnTo>
                  <a:pt x="6" y="42"/>
                </a:lnTo>
                <a:lnTo>
                  <a:pt x="6" y="48"/>
                </a:lnTo>
                <a:lnTo>
                  <a:pt x="24" y="48"/>
                </a:lnTo>
                <a:lnTo>
                  <a:pt x="30" y="54"/>
                </a:lnTo>
                <a:lnTo>
                  <a:pt x="12" y="72"/>
                </a:lnTo>
                <a:lnTo>
                  <a:pt x="6" y="72"/>
                </a:lnTo>
                <a:lnTo>
                  <a:pt x="6" y="96"/>
                </a:lnTo>
                <a:lnTo>
                  <a:pt x="0" y="102"/>
                </a:lnTo>
                <a:lnTo>
                  <a:pt x="6" y="108"/>
                </a:lnTo>
                <a:lnTo>
                  <a:pt x="48" y="102"/>
                </a:lnTo>
                <a:lnTo>
                  <a:pt x="60" y="120"/>
                </a:lnTo>
                <a:lnTo>
                  <a:pt x="90" y="114"/>
                </a:lnTo>
                <a:lnTo>
                  <a:pt x="90" y="126"/>
                </a:lnTo>
                <a:lnTo>
                  <a:pt x="84" y="132"/>
                </a:lnTo>
                <a:lnTo>
                  <a:pt x="84" y="150"/>
                </a:lnTo>
                <a:lnTo>
                  <a:pt x="90" y="156"/>
                </a:lnTo>
                <a:lnTo>
                  <a:pt x="108" y="156"/>
                </a:lnTo>
                <a:lnTo>
                  <a:pt x="114" y="150"/>
                </a:lnTo>
                <a:lnTo>
                  <a:pt x="120" y="150"/>
                </a:lnTo>
                <a:lnTo>
                  <a:pt x="120" y="132"/>
                </a:lnTo>
                <a:lnTo>
                  <a:pt x="138" y="126"/>
                </a:lnTo>
                <a:lnTo>
                  <a:pt x="138" y="150"/>
                </a:lnTo>
                <a:lnTo>
                  <a:pt x="144" y="168"/>
                </a:lnTo>
                <a:lnTo>
                  <a:pt x="144" y="180"/>
                </a:lnTo>
                <a:lnTo>
                  <a:pt x="150" y="192"/>
                </a:lnTo>
                <a:lnTo>
                  <a:pt x="156" y="198"/>
                </a:lnTo>
                <a:lnTo>
                  <a:pt x="162" y="198"/>
                </a:lnTo>
                <a:lnTo>
                  <a:pt x="180" y="192"/>
                </a:lnTo>
                <a:lnTo>
                  <a:pt x="198" y="174"/>
                </a:lnTo>
                <a:lnTo>
                  <a:pt x="204" y="174"/>
                </a:lnTo>
                <a:lnTo>
                  <a:pt x="198" y="168"/>
                </a:lnTo>
                <a:lnTo>
                  <a:pt x="186" y="162"/>
                </a:lnTo>
                <a:lnTo>
                  <a:pt x="180" y="150"/>
                </a:lnTo>
                <a:lnTo>
                  <a:pt x="174" y="144"/>
                </a:lnTo>
                <a:lnTo>
                  <a:pt x="168" y="132"/>
                </a:lnTo>
                <a:lnTo>
                  <a:pt x="162" y="126"/>
                </a:lnTo>
                <a:lnTo>
                  <a:pt x="186" y="102"/>
                </a:lnTo>
                <a:lnTo>
                  <a:pt x="222" y="84"/>
                </a:lnTo>
                <a:lnTo>
                  <a:pt x="228" y="72"/>
                </a:lnTo>
                <a:lnTo>
                  <a:pt x="246" y="54"/>
                </a:lnTo>
                <a:lnTo>
                  <a:pt x="258" y="48"/>
                </a:lnTo>
                <a:lnTo>
                  <a:pt x="276" y="54"/>
                </a:lnTo>
                <a:lnTo>
                  <a:pt x="288" y="60"/>
                </a:lnTo>
                <a:lnTo>
                  <a:pt x="306" y="66"/>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7" name="Pakistan" descr="© INSCALE GmbH, 05.05.2010&#10;http://www.presentationload.com/">
            <a:extLst>
              <a:ext uri="{FF2B5EF4-FFF2-40B4-BE49-F238E27FC236}">
                <a16:creationId xmlns:a16="http://schemas.microsoft.com/office/drawing/2014/main" id="{BD811FDF-D7D1-4DD1-A4EA-713DB4E585F0}"/>
              </a:ext>
            </a:extLst>
          </p:cNvPr>
          <p:cNvSpPr>
            <a:spLocks/>
          </p:cNvSpPr>
          <p:nvPr/>
        </p:nvSpPr>
        <p:spPr bwMode="gray">
          <a:xfrm>
            <a:off x="7657928" y="2948353"/>
            <a:ext cx="496056" cy="497900"/>
          </a:xfrm>
          <a:custGeom>
            <a:avLst/>
            <a:gdLst>
              <a:gd name="T0" fmla="*/ 2147483647 w 1050"/>
              <a:gd name="T1" fmla="*/ 2147483647 h 1056"/>
              <a:gd name="T2" fmla="*/ 2147483647 w 1050"/>
              <a:gd name="T3" fmla="*/ 2147483647 h 1056"/>
              <a:gd name="T4" fmla="*/ 2147483647 w 1050"/>
              <a:gd name="T5" fmla="*/ 2147483647 h 1056"/>
              <a:gd name="T6" fmla="*/ 2147483647 w 1050"/>
              <a:gd name="T7" fmla="*/ 2147483647 h 1056"/>
              <a:gd name="T8" fmla="*/ 2147483647 w 1050"/>
              <a:gd name="T9" fmla="*/ 2147483647 h 1056"/>
              <a:gd name="T10" fmla="*/ 2147483647 w 1050"/>
              <a:gd name="T11" fmla="*/ 2147483647 h 1056"/>
              <a:gd name="T12" fmla="*/ 2147483647 w 1050"/>
              <a:gd name="T13" fmla="*/ 2147483647 h 1056"/>
              <a:gd name="T14" fmla="*/ 2147483647 w 1050"/>
              <a:gd name="T15" fmla="*/ 2147483647 h 1056"/>
              <a:gd name="T16" fmla="*/ 2147483647 w 1050"/>
              <a:gd name="T17" fmla="*/ 2147483647 h 1056"/>
              <a:gd name="T18" fmla="*/ 2147483647 w 1050"/>
              <a:gd name="T19" fmla="*/ 2147483647 h 1056"/>
              <a:gd name="T20" fmla="*/ 2147483647 w 1050"/>
              <a:gd name="T21" fmla="*/ 2147483647 h 1056"/>
              <a:gd name="T22" fmla="*/ 2147483647 w 1050"/>
              <a:gd name="T23" fmla="*/ 2147483647 h 1056"/>
              <a:gd name="T24" fmla="*/ 2147483647 w 1050"/>
              <a:gd name="T25" fmla="*/ 2147483647 h 1056"/>
              <a:gd name="T26" fmla="*/ 2147483647 w 1050"/>
              <a:gd name="T27" fmla="*/ 2147483647 h 1056"/>
              <a:gd name="T28" fmla="*/ 2147483647 w 1050"/>
              <a:gd name="T29" fmla="*/ 2147483647 h 1056"/>
              <a:gd name="T30" fmla="*/ 2147483647 w 1050"/>
              <a:gd name="T31" fmla="*/ 2147483647 h 1056"/>
              <a:gd name="T32" fmla="*/ 2147483647 w 1050"/>
              <a:gd name="T33" fmla="*/ 2147483647 h 1056"/>
              <a:gd name="T34" fmla="*/ 2147483647 w 1050"/>
              <a:gd name="T35" fmla="*/ 2147483647 h 1056"/>
              <a:gd name="T36" fmla="*/ 2147483647 w 1050"/>
              <a:gd name="T37" fmla="*/ 2147483647 h 1056"/>
              <a:gd name="T38" fmla="*/ 2147483647 w 1050"/>
              <a:gd name="T39" fmla="*/ 2147483647 h 1056"/>
              <a:gd name="T40" fmla="*/ 2147483647 w 1050"/>
              <a:gd name="T41" fmla="*/ 2147483647 h 1056"/>
              <a:gd name="T42" fmla="*/ 2147483647 w 1050"/>
              <a:gd name="T43" fmla="*/ 2147483647 h 1056"/>
              <a:gd name="T44" fmla="*/ 0 w 1050"/>
              <a:gd name="T45" fmla="*/ 2147483647 h 1056"/>
              <a:gd name="T46" fmla="*/ 2147483647 w 1050"/>
              <a:gd name="T47" fmla="*/ 2147483647 h 1056"/>
              <a:gd name="T48" fmla="*/ 2147483647 w 1050"/>
              <a:gd name="T49" fmla="*/ 2147483647 h 1056"/>
              <a:gd name="T50" fmla="*/ 2147483647 w 1050"/>
              <a:gd name="T51" fmla="*/ 2147483647 h 1056"/>
              <a:gd name="T52" fmla="*/ 2147483647 w 1050"/>
              <a:gd name="T53" fmla="*/ 2147483647 h 1056"/>
              <a:gd name="T54" fmla="*/ 2147483647 w 1050"/>
              <a:gd name="T55" fmla="*/ 2147483647 h 1056"/>
              <a:gd name="T56" fmla="*/ 2147483647 w 1050"/>
              <a:gd name="T57" fmla="*/ 2147483647 h 1056"/>
              <a:gd name="T58" fmla="*/ 2147483647 w 1050"/>
              <a:gd name="T59" fmla="*/ 2147483647 h 1056"/>
              <a:gd name="T60" fmla="*/ 2147483647 w 1050"/>
              <a:gd name="T61" fmla="*/ 2147483647 h 1056"/>
              <a:gd name="T62" fmla="*/ 2147483647 w 1050"/>
              <a:gd name="T63" fmla="*/ 2147483647 h 1056"/>
              <a:gd name="T64" fmla="*/ 2147483647 w 1050"/>
              <a:gd name="T65" fmla="*/ 2147483647 h 1056"/>
              <a:gd name="T66" fmla="*/ 2147483647 w 1050"/>
              <a:gd name="T67" fmla="*/ 2147483647 h 1056"/>
              <a:gd name="T68" fmla="*/ 2147483647 w 1050"/>
              <a:gd name="T69" fmla="*/ 2147483647 h 1056"/>
              <a:gd name="T70" fmla="*/ 2147483647 w 1050"/>
              <a:gd name="T71" fmla="*/ 2147483647 h 1056"/>
              <a:gd name="T72" fmla="*/ 2147483647 w 1050"/>
              <a:gd name="T73" fmla="*/ 2147483647 h 1056"/>
              <a:gd name="T74" fmla="*/ 2147483647 w 1050"/>
              <a:gd name="T75" fmla="*/ 2147483647 h 1056"/>
              <a:gd name="T76" fmla="*/ 2147483647 w 1050"/>
              <a:gd name="T77" fmla="*/ 2147483647 h 1056"/>
              <a:gd name="T78" fmla="*/ 2147483647 w 1050"/>
              <a:gd name="T79" fmla="*/ 2147483647 h 1056"/>
              <a:gd name="T80" fmla="*/ 2147483647 w 1050"/>
              <a:gd name="T81" fmla="*/ 2147483647 h 1056"/>
              <a:gd name="T82" fmla="*/ 2147483647 w 1050"/>
              <a:gd name="T83" fmla="*/ 2147483647 h 1056"/>
              <a:gd name="T84" fmla="*/ 2147483647 w 1050"/>
              <a:gd name="T85" fmla="*/ 2147483647 h 1056"/>
              <a:gd name="T86" fmla="*/ 2147483647 w 1050"/>
              <a:gd name="T87" fmla="*/ 2147483647 h 1056"/>
              <a:gd name="T88" fmla="*/ 2147483647 w 1050"/>
              <a:gd name="T89" fmla="*/ 2147483647 h 1056"/>
              <a:gd name="T90" fmla="*/ 2147483647 w 1050"/>
              <a:gd name="T91" fmla="*/ 2147483647 h 1056"/>
              <a:gd name="T92" fmla="*/ 2147483647 w 1050"/>
              <a:gd name="T93" fmla="*/ 2147483647 h 1056"/>
              <a:gd name="T94" fmla="*/ 2147483647 w 1050"/>
              <a:gd name="T95" fmla="*/ 2147483647 h 1056"/>
              <a:gd name="T96" fmla="*/ 2147483647 w 1050"/>
              <a:gd name="T97" fmla="*/ 2147483647 h 1056"/>
              <a:gd name="T98" fmla="*/ 2147483647 w 1050"/>
              <a:gd name="T99" fmla="*/ 2147483647 h 1056"/>
              <a:gd name="T100" fmla="*/ 2147483647 w 1050"/>
              <a:gd name="T101" fmla="*/ 2147483647 h 1056"/>
              <a:gd name="T102" fmla="*/ 2147483647 w 1050"/>
              <a:gd name="T103" fmla="*/ 2147483647 h 1056"/>
              <a:gd name="T104" fmla="*/ 2147483647 w 1050"/>
              <a:gd name="T105" fmla="*/ 2147483647 h 1056"/>
              <a:gd name="T106" fmla="*/ 2147483647 w 1050"/>
              <a:gd name="T107" fmla="*/ 2147483647 h 1056"/>
              <a:gd name="T108" fmla="*/ 2147483647 w 1050"/>
              <a:gd name="T109" fmla="*/ 2147483647 h 1056"/>
              <a:gd name="T110" fmla="*/ 2147483647 w 1050"/>
              <a:gd name="T111" fmla="*/ 2147483647 h 1056"/>
              <a:gd name="T112" fmla="*/ 2147483647 w 1050"/>
              <a:gd name="T113" fmla="*/ 2147483647 h 1056"/>
              <a:gd name="T114" fmla="*/ 2147483647 w 1050"/>
              <a:gd name="T115" fmla="*/ 2147483647 h 1056"/>
              <a:gd name="T116" fmla="*/ 2147483647 w 1050"/>
              <a:gd name="T117" fmla="*/ 2147483647 h 1056"/>
              <a:gd name="T118" fmla="*/ 2147483647 w 1050"/>
              <a:gd name="T119" fmla="*/ 2147483647 h 1056"/>
              <a:gd name="T120" fmla="*/ 2147483647 w 1050"/>
              <a:gd name="T121" fmla="*/ 2147483647 h 1056"/>
              <a:gd name="T122" fmla="*/ 2147483647 w 1050"/>
              <a:gd name="T123" fmla="*/ 2147483647 h 10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50"/>
              <a:gd name="T187" fmla="*/ 0 h 1056"/>
              <a:gd name="T188" fmla="*/ 1050 w 1050"/>
              <a:gd name="T189" fmla="*/ 1056 h 105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50" h="1056">
                <a:moveTo>
                  <a:pt x="1008" y="120"/>
                </a:moveTo>
                <a:lnTo>
                  <a:pt x="996" y="120"/>
                </a:lnTo>
                <a:lnTo>
                  <a:pt x="984" y="114"/>
                </a:lnTo>
                <a:lnTo>
                  <a:pt x="978" y="102"/>
                </a:lnTo>
                <a:lnTo>
                  <a:pt x="972" y="96"/>
                </a:lnTo>
                <a:lnTo>
                  <a:pt x="972" y="90"/>
                </a:lnTo>
                <a:lnTo>
                  <a:pt x="960" y="96"/>
                </a:lnTo>
                <a:lnTo>
                  <a:pt x="924" y="84"/>
                </a:lnTo>
                <a:lnTo>
                  <a:pt x="924" y="60"/>
                </a:lnTo>
                <a:lnTo>
                  <a:pt x="912" y="36"/>
                </a:lnTo>
                <a:lnTo>
                  <a:pt x="900" y="24"/>
                </a:lnTo>
                <a:lnTo>
                  <a:pt x="888" y="18"/>
                </a:lnTo>
                <a:lnTo>
                  <a:pt x="876" y="18"/>
                </a:lnTo>
                <a:lnTo>
                  <a:pt x="870" y="6"/>
                </a:lnTo>
                <a:lnTo>
                  <a:pt x="822" y="6"/>
                </a:lnTo>
                <a:lnTo>
                  <a:pt x="810" y="0"/>
                </a:lnTo>
                <a:lnTo>
                  <a:pt x="804" y="6"/>
                </a:lnTo>
                <a:lnTo>
                  <a:pt x="792" y="6"/>
                </a:lnTo>
                <a:lnTo>
                  <a:pt x="786" y="12"/>
                </a:lnTo>
                <a:lnTo>
                  <a:pt x="774" y="12"/>
                </a:lnTo>
                <a:lnTo>
                  <a:pt x="762" y="6"/>
                </a:lnTo>
                <a:lnTo>
                  <a:pt x="738" y="6"/>
                </a:lnTo>
                <a:lnTo>
                  <a:pt x="732" y="12"/>
                </a:lnTo>
                <a:lnTo>
                  <a:pt x="690" y="12"/>
                </a:lnTo>
                <a:lnTo>
                  <a:pt x="684" y="18"/>
                </a:lnTo>
                <a:lnTo>
                  <a:pt x="678" y="18"/>
                </a:lnTo>
                <a:lnTo>
                  <a:pt x="654" y="30"/>
                </a:lnTo>
                <a:lnTo>
                  <a:pt x="648" y="36"/>
                </a:lnTo>
                <a:lnTo>
                  <a:pt x="624" y="48"/>
                </a:lnTo>
                <a:lnTo>
                  <a:pt x="618" y="54"/>
                </a:lnTo>
                <a:lnTo>
                  <a:pt x="612" y="66"/>
                </a:lnTo>
                <a:lnTo>
                  <a:pt x="606" y="72"/>
                </a:lnTo>
                <a:lnTo>
                  <a:pt x="606" y="78"/>
                </a:lnTo>
                <a:lnTo>
                  <a:pt x="636" y="108"/>
                </a:lnTo>
                <a:lnTo>
                  <a:pt x="636" y="138"/>
                </a:lnTo>
                <a:lnTo>
                  <a:pt x="642" y="144"/>
                </a:lnTo>
                <a:lnTo>
                  <a:pt x="648" y="156"/>
                </a:lnTo>
                <a:lnTo>
                  <a:pt x="648" y="162"/>
                </a:lnTo>
                <a:lnTo>
                  <a:pt x="624" y="186"/>
                </a:lnTo>
                <a:lnTo>
                  <a:pt x="618" y="198"/>
                </a:lnTo>
                <a:lnTo>
                  <a:pt x="618" y="210"/>
                </a:lnTo>
                <a:lnTo>
                  <a:pt x="624" y="216"/>
                </a:lnTo>
                <a:lnTo>
                  <a:pt x="624" y="246"/>
                </a:lnTo>
                <a:lnTo>
                  <a:pt x="606" y="246"/>
                </a:lnTo>
                <a:lnTo>
                  <a:pt x="600" y="252"/>
                </a:lnTo>
                <a:lnTo>
                  <a:pt x="594" y="252"/>
                </a:lnTo>
                <a:lnTo>
                  <a:pt x="576" y="246"/>
                </a:lnTo>
                <a:lnTo>
                  <a:pt x="570" y="240"/>
                </a:lnTo>
                <a:lnTo>
                  <a:pt x="552" y="240"/>
                </a:lnTo>
                <a:lnTo>
                  <a:pt x="552" y="252"/>
                </a:lnTo>
                <a:lnTo>
                  <a:pt x="564" y="264"/>
                </a:lnTo>
                <a:lnTo>
                  <a:pt x="576" y="270"/>
                </a:lnTo>
                <a:lnTo>
                  <a:pt x="576" y="276"/>
                </a:lnTo>
                <a:lnTo>
                  <a:pt x="582" y="282"/>
                </a:lnTo>
                <a:lnTo>
                  <a:pt x="582" y="288"/>
                </a:lnTo>
                <a:lnTo>
                  <a:pt x="594" y="294"/>
                </a:lnTo>
                <a:lnTo>
                  <a:pt x="600" y="294"/>
                </a:lnTo>
                <a:lnTo>
                  <a:pt x="570" y="312"/>
                </a:lnTo>
                <a:lnTo>
                  <a:pt x="552" y="312"/>
                </a:lnTo>
                <a:lnTo>
                  <a:pt x="546" y="318"/>
                </a:lnTo>
                <a:lnTo>
                  <a:pt x="546" y="354"/>
                </a:lnTo>
                <a:lnTo>
                  <a:pt x="540" y="354"/>
                </a:lnTo>
                <a:lnTo>
                  <a:pt x="534" y="360"/>
                </a:lnTo>
                <a:lnTo>
                  <a:pt x="534" y="378"/>
                </a:lnTo>
                <a:lnTo>
                  <a:pt x="540" y="390"/>
                </a:lnTo>
                <a:lnTo>
                  <a:pt x="540" y="402"/>
                </a:lnTo>
                <a:lnTo>
                  <a:pt x="546" y="408"/>
                </a:lnTo>
                <a:lnTo>
                  <a:pt x="546" y="414"/>
                </a:lnTo>
                <a:lnTo>
                  <a:pt x="540" y="420"/>
                </a:lnTo>
                <a:lnTo>
                  <a:pt x="534" y="432"/>
                </a:lnTo>
                <a:lnTo>
                  <a:pt x="522" y="438"/>
                </a:lnTo>
                <a:lnTo>
                  <a:pt x="510" y="438"/>
                </a:lnTo>
                <a:lnTo>
                  <a:pt x="504" y="432"/>
                </a:lnTo>
                <a:lnTo>
                  <a:pt x="504" y="420"/>
                </a:lnTo>
                <a:lnTo>
                  <a:pt x="474" y="420"/>
                </a:lnTo>
                <a:lnTo>
                  <a:pt x="462" y="426"/>
                </a:lnTo>
                <a:lnTo>
                  <a:pt x="456" y="432"/>
                </a:lnTo>
                <a:lnTo>
                  <a:pt x="444" y="438"/>
                </a:lnTo>
                <a:lnTo>
                  <a:pt x="438" y="438"/>
                </a:lnTo>
                <a:lnTo>
                  <a:pt x="432" y="444"/>
                </a:lnTo>
                <a:lnTo>
                  <a:pt x="432" y="450"/>
                </a:lnTo>
                <a:lnTo>
                  <a:pt x="438" y="450"/>
                </a:lnTo>
                <a:lnTo>
                  <a:pt x="444" y="456"/>
                </a:lnTo>
                <a:lnTo>
                  <a:pt x="444" y="462"/>
                </a:lnTo>
                <a:lnTo>
                  <a:pt x="438" y="468"/>
                </a:lnTo>
                <a:lnTo>
                  <a:pt x="396" y="468"/>
                </a:lnTo>
                <a:lnTo>
                  <a:pt x="396" y="456"/>
                </a:lnTo>
                <a:lnTo>
                  <a:pt x="378" y="456"/>
                </a:lnTo>
                <a:lnTo>
                  <a:pt x="372" y="468"/>
                </a:lnTo>
                <a:lnTo>
                  <a:pt x="360" y="474"/>
                </a:lnTo>
                <a:lnTo>
                  <a:pt x="354" y="486"/>
                </a:lnTo>
                <a:lnTo>
                  <a:pt x="354" y="504"/>
                </a:lnTo>
                <a:lnTo>
                  <a:pt x="360" y="516"/>
                </a:lnTo>
                <a:lnTo>
                  <a:pt x="360" y="534"/>
                </a:lnTo>
                <a:lnTo>
                  <a:pt x="366" y="540"/>
                </a:lnTo>
                <a:lnTo>
                  <a:pt x="366" y="570"/>
                </a:lnTo>
                <a:lnTo>
                  <a:pt x="360" y="576"/>
                </a:lnTo>
                <a:lnTo>
                  <a:pt x="354" y="576"/>
                </a:lnTo>
                <a:lnTo>
                  <a:pt x="306" y="600"/>
                </a:lnTo>
                <a:lnTo>
                  <a:pt x="276" y="600"/>
                </a:lnTo>
                <a:lnTo>
                  <a:pt x="258" y="606"/>
                </a:lnTo>
                <a:lnTo>
                  <a:pt x="234" y="606"/>
                </a:lnTo>
                <a:lnTo>
                  <a:pt x="228" y="612"/>
                </a:lnTo>
                <a:lnTo>
                  <a:pt x="204" y="612"/>
                </a:lnTo>
                <a:lnTo>
                  <a:pt x="204" y="606"/>
                </a:lnTo>
                <a:lnTo>
                  <a:pt x="150" y="606"/>
                </a:lnTo>
                <a:lnTo>
                  <a:pt x="144" y="612"/>
                </a:lnTo>
                <a:lnTo>
                  <a:pt x="138" y="612"/>
                </a:lnTo>
                <a:lnTo>
                  <a:pt x="120" y="618"/>
                </a:lnTo>
                <a:lnTo>
                  <a:pt x="102" y="618"/>
                </a:lnTo>
                <a:lnTo>
                  <a:pt x="78" y="606"/>
                </a:lnTo>
                <a:lnTo>
                  <a:pt x="60" y="600"/>
                </a:lnTo>
                <a:lnTo>
                  <a:pt x="42" y="588"/>
                </a:lnTo>
                <a:lnTo>
                  <a:pt x="30" y="582"/>
                </a:lnTo>
                <a:lnTo>
                  <a:pt x="0" y="582"/>
                </a:lnTo>
                <a:lnTo>
                  <a:pt x="24" y="606"/>
                </a:lnTo>
                <a:lnTo>
                  <a:pt x="30" y="618"/>
                </a:lnTo>
                <a:lnTo>
                  <a:pt x="36" y="624"/>
                </a:lnTo>
                <a:lnTo>
                  <a:pt x="48" y="642"/>
                </a:lnTo>
                <a:lnTo>
                  <a:pt x="60" y="654"/>
                </a:lnTo>
                <a:lnTo>
                  <a:pt x="66" y="672"/>
                </a:lnTo>
                <a:lnTo>
                  <a:pt x="78" y="690"/>
                </a:lnTo>
                <a:lnTo>
                  <a:pt x="84" y="696"/>
                </a:lnTo>
                <a:lnTo>
                  <a:pt x="102" y="696"/>
                </a:lnTo>
                <a:lnTo>
                  <a:pt x="114" y="690"/>
                </a:lnTo>
                <a:lnTo>
                  <a:pt x="126" y="708"/>
                </a:lnTo>
                <a:lnTo>
                  <a:pt x="150" y="708"/>
                </a:lnTo>
                <a:lnTo>
                  <a:pt x="144" y="738"/>
                </a:lnTo>
                <a:lnTo>
                  <a:pt x="150" y="738"/>
                </a:lnTo>
                <a:lnTo>
                  <a:pt x="150" y="762"/>
                </a:lnTo>
                <a:lnTo>
                  <a:pt x="156" y="774"/>
                </a:lnTo>
                <a:lnTo>
                  <a:pt x="156" y="786"/>
                </a:lnTo>
                <a:lnTo>
                  <a:pt x="174" y="786"/>
                </a:lnTo>
                <a:lnTo>
                  <a:pt x="180" y="792"/>
                </a:lnTo>
                <a:lnTo>
                  <a:pt x="186" y="804"/>
                </a:lnTo>
                <a:lnTo>
                  <a:pt x="192" y="822"/>
                </a:lnTo>
                <a:lnTo>
                  <a:pt x="192" y="834"/>
                </a:lnTo>
                <a:lnTo>
                  <a:pt x="186" y="840"/>
                </a:lnTo>
                <a:lnTo>
                  <a:pt x="180" y="840"/>
                </a:lnTo>
                <a:lnTo>
                  <a:pt x="180" y="834"/>
                </a:lnTo>
                <a:lnTo>
                  <a:pt x="150" y="834"/>
                </a:lnTo>
                <a:lnTo>
                  <a:pt x="138" y="840"/>
                </a:lnTo>
                <a:lnTo>
                  <a:pt x="132" y="846"/>
                </a:lnTo>
                <a:lnTo>
                  <a:pt x="132" y="852"/>
                </a:lnTo>
                <a:lnTo>
                  <a:pt x="126" y="852"/>
                </a:lnTo>
                <a:lnTo>
                  <a:pt x="126" y="858"/>
                </a:lnTo>
                <a:lnTo>
                  <a:pt x="120" y="864"/>
                </a:lnTo>
                <a:lnTo>
                  <a:pt x="108" y="864"/>
                </a:lnTo>
                <a:lnTo>
                  <a:pt x="102" y="882"/>
                </a:lnTo>
                <a:lnTo>
                  <a:pt x="96" y="888"/>
                </a:lnTo>
                <a:lnTo>
                  <a:pt x="96" y="894"/>
                </a:lnTo>
                <a:lnTo>
                  <a:pt x="84" y="906"/>
                </a:lnTo>
                <a:lnTo>
                  <a:pt x="84" y="936"/>
                </a:lnTo>
                <a:lnTo>
                  <a:pt x="90" y="948"/>
                </a:lnTo>
                <a:lnTo>
                  <a:pt x="90" y="954"/>
                </a:lnTo>
                <a:lnTo>
                  <a:pt x="96" y="948"/>
                </a:lnTo>
                <a:lnTo>
                  <a:pt x="108" y="948"/>
                </a:lnTo>
                <a:lnTo>
                  <a:pt x="114" y="942"/>
                </a:lnTo>
                <a:lnTo>
                  <a:pt x="120" y="942"/>
                </a:lnTo>
                <a:lnTo>
                  <a:pt x="126" y="948"/>
                </a:lnTo>
                <a:lnTo>
                  <a:pt x="138" y="948"/>
                </a:lnTo>
                <a:lnTo>
                  <a:pt x="150" y="954"/>
                </a:lnTo>
                <a:lnTo>
                  <a:pt x="174" y="954"/>
                </a:lnTo>
                <a:lnTo>
                  <a:pt x="210" y="936"/>
                </a:lnTo>
                <a:lnTo>
                  <a:pt x="216" y="930"/>
                </a:lnTo>
                <a:lnTo>
                  <a:pt x="222" y="930"/>
                </a:lnTo>
                <a:lnTo>
                  <a:pt x="234" y="936"/>
                </a:lnTo>
                <a:lnTo>
                  <a:pt x="276" y="936"/>
                </a:lnTo>
                <a:lnTo>
                  <a:pt x="288" y="930"/>
                </a:lnTo>
                <a:lnTo>
                  <a:pt x="300" y="930"/>
                </a:lnTo>
                <a:lnTo>
                  <a:pt x="306" y="924"/>
                </a:lnTo>
                <a:lnTo>
                  <a:pt x="312" y="924"/>
                </a:lnTo>
                <a:lnTo>
                  <a:pt x="348" y="930"/>
                </a:lnTo>
                <a:lnTo>
                  <a:pt x="354" y="924"/>
                </a:lnTo>
                <a:lnTo>
                  <a:pt x="366" y="918"/>
                </a:lnTo>
                <a:lnTo>
                  <a:pt x="372" y="912"/>
                </a:lnTo>
                <a:lnTo>
                  <a:pt x="384" y="912"/>
                </a:lnTo>
                <a:lnTo>
                  <a:pt x="396" y="918"/>
                </a:lnTo>
                <a:lnTo>
                  <a:pt x="408" y="930"/>
                </a:lnTo>
                <a:lnTo>
                  <a:pt x="432" y="978"/>
                </a:lnTo>
                <a:lnTo>
                  <a:pt x="444" y="984"/>
                </a:lnTo>
                <a:lnTo>
                  <a:pt x="450" y="990"/>
                </a:lnTo>
                <a:lnTo>
                  <a:pt x="468" y="996"/>
                </a:lnTo>
                <a:lnTo>
                  <a:pt x="486" y="996"/>
                </a:lnTo>
                <a:lnTo>
                  <a:pt x="522" y="1008"/>
                </a:lnTo>
                <a:lnTo>
                  <a:pt x="540" y="1044"/>
                </a:lnTo>
                <a:lnTo>
                  <a:pt x="552" y="1056"/>
                </a:lnTo>
                <a:lnTo>
                  <a:pt x="570" y="1056"/>
                </a:lnTo>
                <a:lnTo>
                  <a:pt x="588" y="1050"/>
                </a:lnTo>
                <a:lnTo>
                  <a:pt x="582" y="1044"/>
                </a:lnTo>
                <a:lnTo>
                  <a:pt x="582" y="1032"/>
                </a:lnTo>
                <a:lnTo>
                  <a:pt x="594" y="1020"/>
                </a:lnTo>
                <a:lnTo>
                  <a:pt x="606" y="1020"/>
                </a:lnTo>
                <a:lnTo>
                  <a:pt x="618" y="1026"/>
                </a:lnTo>
                <a:lnTo>
                  <a:pt x="624" y="1032"/>
                </a:lnTo>
                <a:lnTo>
                  <a:pt x="648" y="1020"/>
                </a:lnTo>
                <a:lnTo>
                  <a:pt x="648" y="1026"/>
                </a:lnTo>
                <a:lnTo>
                  <a:pt x="654" y="1032"/>
                </a:lnTo>
                <a:lnTo>
                  <a:pt x="678" y="1032"/>
                </a:lnTo>
                <a:lnTo>
                  <a:pt x="690" y="1020"/>
                </a:lnTo>
                <a:lnTo>
                  <a:pt x="702" y="1014"/>
                </a:lnTo>
                <a:lnTo>
                  <a:pt x="708" y="1014"/>
                </a:lnTo>
                <a:lnTo>
                  <a:pt x="708" y="1026"/>
                </a:lnTo>
                <a:lnTo>
                  <a:pt x="714" y="1032"/>
                </a:lnTo>
                <a:lnTo>
                  <a:pt x="732" y="1032"/>
                </a:lnTo>
                <a:lnTo>
                  <a:pt x="738" y="1026"/>
                </a:lnTo>
                <a:lnTo>
                  <a:pt x="750" y="1020"/>
                </a:lnTo>
                <a:lnTo>
                  <a:pt x="750" y="996"/>
                </a:lnTo>
                <a:lnTo>
                  <a:pt x="744" y="990"/>
                </a:lnTo>
                <a:lnTo>
                  <a:pt x="738" y="978"/>
                </a:lnTo>
                <a:lnTo>
                  <a:pt x="714" y="936"/>
                </a:lnTo>
                <a:lnTo>
                  <a:pt x="714" y="912"/>
                </a:lnTo>
                <a:lnTo>
                  <a:pt x="690" y="912"/>
                </a:lnTo>
                <a:lnTo>
                  <a:pt x="678" y="900"/>
                </a:lnTo>
                <a:lnTo>
                  <a:pt x="672" y="888"/>
                </a:lnTo>
                <a:lnTo>
                  <a:pt x="666" y="882"/>
                </a:lnTo>
                <a:lnTo>
                  <a:pt x="672" y="852"/>
                </a:lnTo>
                <a:lnTo>
                  <a:pt x="672" y="834"/>
                </a:lnTo>
                <a:lnTo>
                  <a:pt x="642" y="840"/>
                </a:lnTo>
                <a:lnTo>
                  <a:pt x="636" y="840"/>
                </a:lnTo>
                <a:lnTo>
                  <a:pt x="624" y="834"/>
                </a:lnTo>
                <a:lnTo>
                  <a:pt x="618" y="828"/>
                </a:lnTo>
                <a:lnTo>
                  <a:pt x="618" y="804"/>
                </a:lnTo>
                <a:lnTo>
                  <a:pt x="624" y="792"/>
                </a:lnTo>
                <a:lnTo>
                  <a:pt x="636" y="780"/>
                </a:lnTo>
                <a:lnTo>
                  <a:pt x="642" y="768"/>
                </a:lnTo>
                <a:lnTo>
                  <a:pt x="648" y="762"/>
                </a:lnTo>
                <a:lnTo>
                  <a:pt x="654" y="750"/>
                </a:lnTo>
                <a:lnTo>
                  <a:pt x="654" y="744"/>
                </a:lnTo>
                <a:lnTo>
                  <a:pt x="666" y="732"/>
                </a:lnTo>
                <a:lnTo>
                  <a:pt x="678" y="726"/>
                </a:lnTo>
                <a:lnTo>
                  <a:pt x="684" y="726"/>
                </a:lnTo>
                <a:lnTo>
                  <a:pt x="690" y="732"/>
                </a:lnTo>
                <a:lnTo>
                  <a:pt x="690" y="744"/>
                </a:lnTo>
                <a:lnTo>
                  <a:pt x="696" y="750"/>
                </a:lnTo>
                <a:lnTo>
                  <a:pt x="702" y="750"/>
                </a:lnTo>
                <a:lnTo>
                  <a:pt x="726" y="738"/>
                </a:lnTo>
                <a:lnTo>
                  <a:pt x="732" y="732"/>
                </a:lnTo>
                <a:lnTo>
                  <a:pt x="738" y="738"/>
                </a:lnTo>
                <a:lnTo>
                  <a:pt x="756" y="738"/>
                </a:lnTo>
                <a:lnTo>
                  <a:pt x="762" y="732"/>
                </a:lnTo>
                <a:lnTo>
                  <a:pt x="768" y="720"/>
                </a:lnTo>
                <a:lnTo>
                  <a:pt x="774" y="714"/>
                </a:lnTo>
                <a:lnTo>
                  <a:pt x="774" y="708"/>
                </a:lnTo>
                <a:lnTo>
                  <a:pt x="792" y="696"/>
                </a:lnTo>
                <a:lnTo>
                  <a:pt x="792" y="678"/>
                </a:lnTo>
                <a:lnTo>
                  <a:pt x="798" y="672"/>
                </a:lnTo>
                <a:lnTo>
                  <a:pt x="798" y="666"/>
                </a:lnTo>
                <a:lnTo>
                  <a:pt x="804" y="660"/>
                </a:lnTo>
                <a:lnTo>
                  <a:pt x="828" y="648"/>
                </a:lnTo>
                <a:lnTo>
                  <a:pt x="840" y="636"/>
                </a:lnTo>
                <a:lnTo>
                  <a:pt x="846" y="618"/>
                </a:lnTo>
                <a:lnTo>
                  <a:pt x="846" y="606"/>
                </a:lnTo>
                <a:lnTo>
                  <a:pt x="852" y="588"/>
                </a:lnTo>
                <a:lnTo>
                  <a:pt x="852" y="576"/>
                </a:lnTo>
                <a:lnTo>
                  <a:pt x="858" y="570"/>
                </a:lnTo>
                <a:lnTo>
                  <a:pt x="870" y="564"/>
                </a:lnTo>
                <a:lnTo>
                  <a:pt x="876" y="558"/>
                </a:lnTo>
                <a:lnTo>
                  <a:pt x="888" y="558"/>
                </a:lnTo>
                <a:lnTo>
                  <a:pt x="870" y="534"/>
                </a:lnTo>
                <a:lnTo>
                  <a:pt x="894" y="498"/>
                </a:lnTo>
                <a:lnTo>
                  <a:pt x="924" y="480"/>
                </a:lnTo>
                <a:lnTo>
                  <a:pt x="924" y="474"/>
                </a:lnTo>
                <a:lnTo>
                  <a:pt x="912" y="462"/>
                </a:lnTo>
                <a:lnTo>
                  <a:pt x="906" y="450"/>
                </a:lnTo>
                <a:lnTo>
                  <a:pt x="906" y="414"/>
                </a:lnTo>
                <a:lnTo>
                  <a:pt x="912" y="408"/>
                </a:lnTo>
                <a:lnTo>
                  <a:pt x="924" y="408"/>
                </a:lnTo>
                <a:lnTo>
                  <a:pt x="948" y="396"/>
                </a:lnTo>
                <a:lnTo>
                  <a:pt x="954" y="390"/>
                </a:lnTo>
                <a:lnTo>
                  <a:pt x="954" y="384"/>
                </a:lnTo>
                <a:lnTo>
                  <a:pt x="948" y="378"/>
                </a:lnTo>
                <a:lnTo>
                  <a:pt x="936" y="372"/>
                </a:lnTo>
                <a:lnTo>
                  <a:pt x="900" y="372"/>
                </a:lnTo>
                <a:lnTo>
                  <a:pt x="894" y="336"/>
                </a:lnTo>
                <a:lnTo>
                  <a:pt x="876" y="336"/>
                </a:lnTo>
                <a:lnTo>
                  <a:pt x="864" y="318"/>
                </a:lnTo>
                <a:lnTo>
                  <a:pt x="846" y="318"/>
                </a:lnTo>
                <a:lnTo>
                  <a:pt x="846" y="306"/>
                </a:lnTo>
                <a:lnTo>
                  <a:pt x="852" y="294"/>
                </a:lnTo>
                <a:lnTo>
                  <a:pt x="852" y="288"/>
                </a:lnTo>
                <a:lnTo>
                  <a:pt x="846" y="288"/>
                </a:lnTo>
                <a:lnTo>
                  <a:pt x="834" y="276"/>
                </a:lnTo>
                <a:lnTo>
                  <a:pt x="834" y="270"/>
                </a:lnTo>
                <a:lnTo>
                  <a:pt x="840" y="264"/>
                </a:lnTo>
                <a:lnTo>
                  <a:pt x="846" y="252"/>
                </a:lnTo>
                <a:lnTo>
                  <a:pt x="852" y="246"/>
                </a:lnTo>
                <a:lnTo>
                  <a:pt x="822" y="240"/>
                </a:lnTo>
                <a:lnTo>
                  <a:pt x="828" y="228"/>
                </a:lnTo>
                <a:lnTo>
                  <a:pt x="804" y="210"/>
                </a:lnTo>
                <a:lnTo>
                  <a:pt x="804" y="204"/>
                </a:lnTo>
                <a:lnTo>
                  <a:pt x="810" y="192"/>
                </a:lnTo>
                <a:lnTo>
                  <a:pt x="834" y="180"/>
                </a:lnTo>
                <a:lnTo>
                  <a:pt x="876" y="180"/>
                </a:lnTo>
                <a:lnTo>
                  <a:pt x="894" y="186"/>
                </a:lnTo>
                <a:lnTo>
                  <a:pt x="912" y="186"/>
                </a:lnTo>
                <a:lnTo>
                  <a:pt x="918" y="192"/>
                </a:lnTo>
                <a:lnTo>
                  <a:pt x="918" y="204"/>
                </a:lnTo>
                <a:lnTo>
                  <a:pt x="930" y="204"/>
                </a:lnTo>
                <a:lnTo>
                  <a:pt x="942" y="198"/>
                </a:lnTo>
                <a:lnTo>
                  <a:pt x="948" y="192"/>
                </a:lnTo>
                <a:lnTo>
                  <a:pt x="960" y="186"/>
                </a:lnTo>
                <a:lnTo>
                  <a:pt x="966" y="180"/>
                </a:lnTo>
                <a:lnTo>
                  <a:pt x="972" y="186"/>
                </a:lnTo>
                <a:lnTo>
                  <a:pt x="978" y="180"/>
                </a:lnTo>
                <a:lnTo>
                  <a:pt x="1002" y="180"/>
                </a:lnTo>
                <a:lnTo>
                  <a:pt x="1002" y="162"/>
                </a:lnTo>
                <a:lnTo>
                  <a:pt x="1026" y="156"/>
                </a:lnTo>
                <a:lnTo>
                  <a:pt x="1050" y="120"/>
                </a:lnTo>
                <a:lnTo>
                  <a:pt x="1008" y="120"/>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8" name="Parcel Islands" descr="© INSCALE GmbH, 05.05.2010&#10;http://www.presentationload.com/">
            <a:extLst>
              <a:ext uri="{FF2B5EF4-FFF2-40B4-BE49-F238E27FC236}">
                <a16:creationId xmlns:a16="http://schemas.microsoft.com/office/drawing/2014/main" id="{6874D3D0-DEB8-41DE-B5EF-A7B9DE2062E3}"/>
              </a:ext>
            </a:extLst>
          </p:cNvPr>
          <p:cNvSpPr>
            <a:spLocks noEditPoints="1"/>
          </p:cNvSpPr>
          <p:nvPr/>
        </p:nvSpPr>
        <p:spPr bwMode="gray">
          <a:xfrm>
            <a:off x="9372914" y="3698889"/>
            <a:ext cx="44258" cy="29505"/>
          </a:xfrm>
          <a:custGeom>
            <a:avLst/>
            <a:gdLst>
              <a:gd name="T0" fmla="*/ 2147483647 w 96"/>
              <a:gd name="T1" fmla="*/ 2147483647 h 66"/>
              <a:gd name="T2" fmla="*/ 2147483647 w 96"/>
              <a:gd name="T3" fmla="*/ 2147483647 h 66"/>
              <a:gd name="T4" fmla="*/ 0 w 96"/>
              <a:gd name="T5" fmla="*/ 2147483647 h 66"/>
              <a:gd name="T6" fmla="*/ 0 w 96"/>
              <a:gd name="T7" fmla="*/ 2147483647 h 66"/>
              <a:gd name="T8" fmla="*/ 2147483647 w 96"/>
              <a:gd name="T9" fmla="*/ 2147483647 h 66"/>
              <a:gd name="T10" fmla="*/ 2147483647 w 96"/>
              <a:gd name="T11" fmla="*/ 2147483647 h 66"/>
              <a:gd name="T12" fmla="*/ 2147483647 w 96"/>
              <a:gd name="T13" fmla="*/ 2147483647 h 66"/>
              <a:gd name="T14" fmla="*/ 2147483647 w 96"/>
              <a:gd name="T15" fmla="*/ 2147483647 h 66"/>
              <a:gd name="T16" fmla="*/ 2147483647 w 96"/>
              <a:gd name="T17" fmla="*/ 2147483647 h 66"/>
              <a:gd name="T18" fmla="*/ 2147483647 w 96"/>
              <a:gd name="T19" fmla="*/ 0 h 66"/>
              <a:gd name="T20" fmla="*/ 2147483647 w 96"/>
              <a:gd name="T21" fmla="*/ 2147483647 h 66"/>
              <a:gd name="T22" fmla="*/ 2147483647 w 96"/>
              <a:gd name="T23" fmla="*/ 2147483647 h 66"/>
              <a:gd name="T24" fmla="*/ 2147483647 w 96"/>
              <a:gd name="T25" fmla="*/ 2147483647 h 66"/>
              <a:gd name="T26" fmla="*/ 2147483647 w 96"/>
              <a:gd name="T27" fmla="*/ 2147483647 h 66"/>
              <a:gd name="T28" fmla="*/ 2147483647 w 96"/>
              <a:gd name="T29" fmla="*/ 0 h 66"/>
              <a:gd name="T30" fmla="*/ 2147483647 w 96"/>
              <a:gd name="T31" fmla="*/ 0 h 66"/>
              <a:gd name="T32" fmla="*/ 2147483647 w 96"/>
              <a:gd name="T33" fmla="*/ 2147483647 h 66"/>
              <a:gd name="T34" fmla="*/ 2147483647 w 96"/>
              <a:gd name="T35" fmla="*/ 2147483647 h 66"/>
              <a:gd name="T36" fmla="*/ 2147483647 w 96"/>
              <a:gd name="T37" fmla="*/ 2147483647 h 66"/>
              <a:gd name="T38" fmla="*/ 2147483647 w 96"/>
              <a:gd name="T39" fmla="*/ 2147483647 h 66"/>
              <a:gd name="T40" fmla="*/ 2147483647 w 96"/>
              <a:gd name="T41" fmla="*/ 2147483647 h 66"/>
              <a:gd name="T42" fmla="*/ 2147483647 w 96"/>
              <a:gd name="T43" fmla="*/ 2147483647 h 66"/>
              <a:gd name="T44" fmla="*/ 2147483647 w 96"/>
              <a:gd name="T45" fmla="*/ 2147483647 h 6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6"/>
              <a:gd name="T70" fmla="*/ 0 h 66"/>
              <a:gd name="T71" fmla="*/ 96 w 96"/>
              <a:gd name="T72" fmla="*/ 66 h 6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6" h="66">
                <a:moveTo>
                  <a:pt x="12" y="42"/>
                </a:moveTo>
                <a:lnTo>
                  <a:pt x="6" y="42"/>
                </a:lnTo>
                <a:lnTo>
                  <a:pt x="0" y="48"/>
                </a:lnTo>
                <a:lnTo>
                  <a:pt x="0" y="60"/>
                </a:lnTo>
                <a:lnTo>
                  <a:pt x="6" y="66"/>
                </a:lnTo>
                <a:lnTo>
                  <a:pt x="12" y="66"/>
                </a:lnTo>
                <a:lnTo>
                  <a:pt x="24" y="54"/>
                </a:lnTo>
                <a:lnTo>
                  <a:pt x="24" y="42"/>
                </a:lnTo>
                <a:lnTo>
                  <a:pt x="12" y="42"/>
                </a:lnTo>
                <a:close/>
                <a:moveTo>
                  <a:pt x="42" y="0"/>
                </a:moveTo>
                <a:lnTo>
                  <a:pt x="42" y="18"/>
                </a:lnTo>
                <a:lnTo>
                  <a:pt x="54" y="30"/>
                </a:lnTo>
                <a:lnTo>
                  <a:pt x="60" y="30"/>
                </a:lnTo>
                <a:lnTo>
                  <a:pt x="72" y="24"/>
                </a:lnTo>
                <a:lnTo>
                  <a:pt x="48" y="0"/>
                </a:lnTo>
                <a:lnTo>
                  <a:pt x="42" y="0"/>
                </a:lnTo>
                <a:close/>
                <a:moveTo>
                  <a:pt x="96" y="36"/>
                </a:moveTo>
                <a:lnTo>
                  <a:pt x="78" y="36"/>
                </a:lnTo>
                <a:lnTo>
                  <a:pt x="72" y="42"/>
                </a:lnTo>
                <a:lnTo>
                  <a:pt x="72" y="54"/>
                </a:lnTo>
                <a:lnTo>
                  <a:pt x="84" y="60"/>
                </a:lnTo>
                <a:lnTo>
                  <a:pt x="96" y="48"/>
                </a:lnTo>
                <a:lnTo>
                  <a:pt x="96" y="36"/>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9" name="Oman" descr="© INSCALE GmbH, 05.05.2010&#10;http://www.presentationload.com/">
            <a:extLst>
              <a:ext uri="{FF2B5EF4-FFF2-40B4-BE49-F238E27FC236}">
                <a16:creationId xmlns:a16="http://schemas.microsoft.com/office/drawing/2014/main" id="{81735770-08AE-4909-AF22-9855FB730955}"/>
              </a:ext>
            </a:extLst>
          </p:cNvPr>
          <p:cNvSpPr>
            <a:spLocks/>
          </p:cNvSpPr>
          <p:nvPr/>
        </p:nvSpPr>
        <p:spPr bwMode="gray">
          <a:xfrm>
            <a:off x="7403446" y="3403840"/>
            <a:ext cx="254483" cy="317179"/>
          </a:xfrm>
          <a:custGeom>
            <a:avLst/>
            <a:gdLst>
              <a:gd name="T0" fmla="*/ 2147483647 w 540"/>
              <a:gd name="T1" fmla="*/ 2147483647 h 672"/>
              <a:gd name="T2" fmla="*/ 2147483647 w 540"/>
              <a:gd name="T3" fmla="*/ 2147483647 h 672"/>
              <a:gd name="T4" fmla="*/ 2147483647 w 540"/>
              <a:gd name="T5" fmla="*/ 2147483647 h 672"/>
              <a:gd name="T6" fmla="*/ 2147483647 w 540"/>
              <a:gd name="T7" fmla="*/ 2147483647 h 672"/>
              <a:gd name="T8" fmla="*/ 2147483647 w 540"/>
              <a:gd name="T9" fmla="*/ 2147483647 h 672"/>
              <a:gd name="T10" fmla="*/ 2147483647 w 540"/>
              <a:gd name="T11" fmla="*/ 2147483647 h 672"/>
              <a:gd name="T12" fmla="*/ 2147483647 w 540"/>
              <a:gd name="T13" fmla="*/ 2147483647 h 672"/>
              <a:gd name="T14" fmla="*/ 2147483647 w 540"/>
              <a:gd name="T15" fmla="*/ 2147483647 h 672"/>
              <a:gd name="T16" fmla="*/ 2147483647 w 540"/>
              <a:gd name="T17" fmla="*/ 2147483647 h 672"/>
              <a:gd name="T18" fmla="*/ 2147483647 w 540"/>
              <a:gd name="T19" fmla="*/ 2147483647 h 672"/>
              <a:gd name="T20" fmla="*/ 2147483647 w 540"/>
              <a:gd name="T21" fmla="*/ 2147483647 h 672"/>
              <a:gd name="T22" fmla="*/ 2147483647 w 540"/>
              <a:gd name="T23" fmla="*/ 2147483647 h 672"/>
              <a:gd name="T24" fmla="*/ 2147483647 w 540"/>
              <a:gd name="T25" fmla="*/ 2147483647 h 672"/>
              <a:gd name="T26" fmla="*/ 2147483647 w 540"/>
              <a:gd name="T27" fmla="*/ 2147483647 h 672"/>
              <a:gd name="T28" fmla="*/ 2147483647 w 540"/>
              <a:gd name="T29" fmla="*/ 2147483647 h 672"/>
              <a:gd name="T30" fmla="*/ 2147483647 w 540"/>
              <a:gd name="T31" fmla="*/ 2147483647 h 672"/>
              <a:gd name="T32" fmla="*/ 2147483647 w 540"/>
              <a:gd name="T33" fmla="*/ 2147483647 h 672"/>
              <a:gd name="T34" fmla="*/ 2147483647 w 540"/>
              <a:gd name="T35" fmla="*/ 2147483647 h 672"/>
              <a:gd name="T36" fmla="*/ 2147483647 w 540"/>
              <a:gd name="T37" fmla="*/ 2147483647 h 672"/>
              <a:gd name="T38" fmla="*/ 2147483647 w 540"/>
              <a:gd name="T39" fmla="*/ 2147483647 h 672"/>
              <a:gd name="T40" fmla="*/ 2147483647 w 540"/>
              <a:gd name="T41" fmla="*/ 2147483647 h 672"/>
              <a:gd name="T42" fmla="*/ 2147483647 w 540"/>
              <a:gd name="T43" fmla="*/ 2147483647 h 672"/>
              <a:gd name="T44" fmla="*/ 2147483647 w 540"/>
              <a:gd name="T45" fmla="*/ 2147483647 h 672"/>
              <a:gd name="T46" fmla="*/ 2147483647 w 540"/>
              <a:gd name="T47" fmla="*/ 2147483647 h 672"/>
              <a:gd name="T48" fmla="*/ 2147483647 w 540"/>
              <a:gd name="T49" fmla="*/ 2147483647 h 672"/>
              <a:gd name="T50" fmla="*/ 2147483647 w 540"/>
              <a:gd name="T51" fmla="*/ 0 h 672"/>
              <a:gd name="T52" fmla="*/ 2147483647 w 540"/>
              <a:gd name="T53" fmla="*/ 2147483647 h 672"/>
              <a:gd name="T54" fmla="*/ 2147483647 w 540"/>
              <a:gd name="T55" fmla="*/ 2147483647 h 672"/>
              <a:gd name="T56" fmla="*/ 2147483647 w 540"/>
              <a:gd name="T57" fmla="*/ 2147483647 h 672"/>
              <a:gd name="T58" fmla="*/ 2147483647 w 540"/>
              <a:gd name="T59" fmla="*/ 2147483647 h 672"/>
              <a:gd name="T60" fmla="*/ 2147483647 w 540"/>
              <a:gd name="T61" fmla="*/ 2147483647 h 672"/>
              <a:gd name="T62" fmla="*/ 2147483647 w 540"/>
              <a:gd name="T63" fmla="*/ 2147483647 h 672"/>
              <a:gd name="T64" fmla="*/ 2147483647 w 540"/>
              <a:gd name="T65" fmla="*/ 2147483647 h 672"/>
              <a:gd name="T66" fmla="*/ 2147483647 w 540"/>
              <a:gd name="T67" fmla="*/ 2147483647 h 672"/>
              <a:gd name="T68" fmla="*/ 2147483647 w 540"/>
              <a:gd name="T69" fmla="*/ 2147483647 h 672"/>
              <a:gd name="T70" fmla="*/ 2147483647 w 540"/>
              <a:gd name="T71" fmla="*/ 2147483647 h 672"/>
              <a:gd name="T72" fmla="*/ 2147483647 w 540"/>
              <a:gd name="T73" fmla="*/ 2147483647 h 672"/>
              <a:gd name="T74" fmla="*/ 2147483647 w 540"/>
              <a:gd name="T75" fmla="*/ 2147483647 h 672"/>
              <a:gd name="T76" fmla="*/ 2147483647 w 540"/>
              <a:gd name="T77" fmla="*/ 2147483647 h 672"/>
              <a:gd name="T78" fmla="*/ 2147483647 w 540"/>
              <a:gd name="T79" fmla="*/ 2147483647 h 672"/>
              <a:gd name="T80" fmla="*/ 2147483647 w 540"/>
              <a:gd name="T81" fmla="*/ 2147483647 h 672"/>
              <a:gd name="T82" fmla="*/ 2147483647 w 540"/>
              <a:gd name="T83" fmla="*/ 2147483647 h 672"/>
              <a:gd name="T84" fmla="*/ 2147483647 w 540"/>
              <a:gd name="T85" fmla="*/ 2147483647 h 672"/>
              <a:gd name="T86" fmla="*/ 2147483647 w 540"/>
              <a:gd name="T87" fmla="*/ 2147483647 h 6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40"/>
              <a:gd name="T133" fmla="*/ 0 h 672"/>
              <a:gd name="T134" fmla="*/ 540 w 540"/>
              <a:gd name="T135" fmla="*/ 672 h 6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40" h="672">
                <a:moveTo>
                  <a:pt x="258" y="564"/>
                </a:moveTo>
                <a:lnTo>
                  <a:pt x="276" y="564"/>
                </a:lnTo>
                <a:lnTo>
                  <a:pt x="288" y="558"/>
                </a:lnTo>
                <a:lnTo>
                  <a:pt x="306" y="552"/>
                </a:lnTo>
                <a:lnTo>
                  <a:pt x="330" y="540"/>
                </a:lnTo>
                <a:lnTo>
                  <a:pt x="336" y="528"/>
                </a:lnTo>
                <a:lnTo>
                  <a:pt x="342" y="510"/>
                </a:lnTo>
                <a:lnTo>
                  <a:pt x="342" y="498"/>
                </a:lnTo>
                <a:lnTo>
                  <a:pt x="348" y="498"/>
                </a:lnTo>
                <a:lnTo>
                  <a:pt x="354" y="492"/>
                </a:lnTo>
                <a:lnTo>
                  <a:pt x="366" y="486"/>
                </a:lnTo>
                <a:lnTo>
                  <a:pt x="384" y="480"/>
                </a:lnTo>
                <a:lnTo>
                  <a:pt x="408" y="456"/>
                </a:lnTo>
                <a:lnTo>
                  <a:pt x="414" y="444"/>
                </a:lnTo>
                <a:lnTo>
                  <a:pt x="414" y="426"/>
                </a:lnTo>
                <a:lnTo>
                  <a:pt x="420" y="408"/>
                </a:lnTo>
                <a:lnTo>
                  <a:pt x="420" y="378"/>
                </a:lnTo>
                <a:lnTo>
                  <a:pt x="426" y="372"/>
                </a:lnTo>
                <a:lnTo>
                  <a:pt x="432" y="372"/>
                </a:lnTo>
                <a:lnTo>
                  <a:pt x="444" y="378"/>
                </a:lnTo>
                <a:lnTo>
                  <a:pt x="450" y="384"/>
                </a:lnTo>
                <a:lnTo>
                  <a:pt x="462" y="384"/>
                </a:lnTo>
                <a:lnTo>
                  <a:pt x="468" y="378"/>
                </a:lnTo>
                <a:lnTo>
                  <a:pt x="480" y="354"/>
                </a:lnTo>
                <a:lnTo>
                  <a:pt x="480" y="330"/>
                </a:lnTo>
                <a:lnTo>
                  <a:pt x="534" y="276"/>
                </a:lnTo>
                <a:lnTo>
                  <a:pt x="534" y="264"/>
                </a:lnTo>
                <a:lnTo>
                  <a:pt x="540" y="252"/>
                </a:lnTo>
                <a:lnTo>
                  <a:pt x="540" y="204"/>
                </a:lnTo>
                <a:lnTo>
                  <a:pt x="528" y="192"/>
                </a:lnTo>
                <a:lnTo>
                  <a:pt x="510" y="192"/>
                </a:lnTo>
                <a:lnTo>
                  <a:pt x="510" y="186"/>
                </a:lnTo>
                <a:lnTo>
                  <a:pt x="492" y="168"/>
                </a:lnTo>
                <a:lnTo>
                  <a:pt x="486" y="150"/>
                </a:lnTo>
                <a:lnTo>
                  <a:pt x="462" y="126"/>
                </a:lnTo>
                <a:lnTo>
                  <a:pt x="456" y="114"/>
                </a:lnTo>
                <a:lnTo>
                  <a:pt x="432" y="96"/>
                </a:lnTo>
                <a:lnTo>
                  <a:pt x="396" y="84"/>
                </a:lnTo>
                <a:lnTo>
                  <a:pt x="366" y="78"/>
                </a:lnTo>
                <a:lnTo>
                  <a:pt x="348" y="78"/>
                </a:lnTo>
                <a:lnTo>
                  <a:pt x="342" y="72"/>
                </a:lnTo>
                <a:lnTo>
                  <a:pt x="330" y="72"/>
                </a:lnTo>
                <a:lnTo>
                  <a:pt x="318" y="60"/>
                </a:lnTo>
                <a:lnTo>
                  <a:pt x="294" y="48"/>
                </a:lnTo>
                <a:lnTo>
                  <a:pt x="288" y="36"/>
                </a:lnTo>
                <a:lnTo>
                  <a:pt x="288" y="30"/>
                </a:lnTo>
                <a:lnTo>
                  <a:pt x="282" y="18"/>
                </a:lnTo>
                <a:lnTo>
                  <a:pt x="276" y="12"/>
                </a:lnTo>
                <a:lnTo>
                  <a:pt x="252" y="18"/>
                </a:lnTo>
                <a:lnTo>
                  <a:pt x="246" y="6"/>
                </a:lnTo>
                <a:lnTo>
                  <a:pt x="246" y="0"/>
                </a:lnTo>
                <a:lnTo>
                  <a:pt x="240" y="0"/>
                </a:lnTo>
                <a:lnTo>
                  <a:pt x="234" y="6"/>
                </a:lnTo>
                <a:lnTo>
                  <a:pt x="234" y="12"/>
                </a:lnTo>
                <a:lnTo>
                  <a:pt x="228" y="24"/>
                </a:lnTo>
                <a:lnTo>
                  <a:pt x="228" y="54"/>
                </a:lnTo>
                <a:lnTo>
                  <a:pt x="246" y="72"/>
                </a:lnTo>
                <a:lnTo>
                  <a:pt x="246" y="78"/>
                </a:lnTo>
                <a:lnTo>
                  <a:pt x="240" y="78"/>
                </a:lnTo>
                <a:lnTo>
                  <a:pt x="240" y="72"/>
                </a:lnTo>
                <a:lnTo>
                  <a:pt x="228" y="72"/>
                </a:lnTo>
                <a:lnTo>
                  <a:pt x="228" y="78"/>
                </a:lnTo>
                <a:lnTo>
                  <a:pt x="222" y="84"/>
                </a:lnTo>
                <a:lnTo>
                  <a:pt x="222" y="96"/>
                </a:lnTo>
                <a:lnTo>
                  <a:pt x="216" y="108"/>
                </a:lnTo>
                <a:lnTo>
                  <a:pt x="216" y="120"/>
                </a:lnTo>
                <a:lnTo>
                  <a:pt x="210" y="132"/>
                </a:lnTo>
                <a:lnTo>
                  <a:pt x="204" y="138"/>
                </a:lnTo>
                <a:lnTo>
                  <a:pt x="198" y="150"/>
                </a:lnTo>
                <a:lnTo>
                  <a:pt x="192" y="156"/>
                </a:lnTo>
                <a:lnTo>
                  <a:pt x="192" y="168"/>
                </a:lnTo>
                <a:lnTo>
                  <a:pt x="210" y="204"/>
                </a:lnTo>
                <a:lnTo>
                  <a:pt x="216" y="210"/>
                </a:lnTo>
                <a:lnTo>
                  <a:pt x="216" y="222"/>
                </a:lnTo>
                <a:lnTo>
                  <a:pt x="222" y="228"/>
                </a:lnTo>
                <a:lnTo>
                  <a:pt x="234" y="234"/>
                </a:lnTo>
                <a:lnTo>
                  <a:pt x="240" y="240"/>
                </a:lnTo>
                <a:lnTo>
                  <a:pt x="204" y="414"/>
                </a:lnTo>
                <a:lnTo>
                  <a:pt x="0" y="486"/>
                </a:lnTo>
                <a:lnTo>
                  <a:pt x="84" y="672"/>
                </a:lnTo>
                <a:lnTo>
                  <a:pt x="114" y="660"/>
                </a:lnTo>
                <a:lnTo>
                  <a:pt x="198" y="636"/>
                </a:lnTo>
                <a:lnTo>
                  <a:pt x="228" y="624"/>
                </a:lnTo>
                <a:lnTo>
                  <a:pt x="246" y="618"/>
                </a:lnTo>
                <a:lnTo>
                  <a:pt x="252" y="606"/>
                </a:lnTo>
                <a:lnTo>
                  <a:pt x="252" y="594"/>
                </a:lnTo>
                <a:lnTo>
                  <a:pt x="258" y="582"/>
                </a:lnTo>
                <a:lnTo>
                  <a:pt x="258" y="564"/>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0" name="Norway" descr="© INSCALE GmbH, 05.05.2010&#10;http://www.presentationload.com/">
            <a:extLst>
              <a:ext uri="{FF2B5EF4-FFF2-40B4-BE49-F238E27FC236}">
                <a16:creationId xmlns:a16="http://schemas.microsoft.com/office/drawing/2014/main" id="{27C06AC2-8867-4D47-84F5-5C98C1A28A0F}"/>
              </a:ext>
            </a:extLst>
          </p:cNvPr>
          <p:cNvSpPr>
            <a:spLocks noEditPoints="1"/>
          </p:cNvSpPr>
          <p:nvPr/>
        </p:nvSpPr>
        <p:spPr bwMode="gray">
          <a:xfrm>
            <a:off x="5883932" y="1465720"/>
            <a:ext cx="641735" cy="706280"/>
          </a:xfrm>
          <a:custGeom>
            <a:avLst/>
            <a:gdLst>
              <a:gd name="T0" fmla="*/ 2147483647 w 1362"/>
              <a:gd name="T1" fmla="*/ 2147483647 h 1500"/>
              <a:gd name="T2" fmla="*/ 2147483647 w 1362"/>
              <a:gd name="T3" fmla="*/ 2147483647 h 1500"/>
              <a:gd name="T4" fmla="*/ 2147483647 w 1362"/>
              <a:gd name="T5" fmla="*/ 2147483647 h 1500"/>
              <a:gd name="T6" fmla="*/ 2147483647 w 1362"/>
              <a:gd name="T7" fmla="*/ 2147483647 h 1500"/>
              <a:gd name="T8" fmla="*/ 2147483647 w 1362"/>
              <a:gd name="T9" fmla="*/ 0 h 1500"/>
              <a:gd name="T10" fmla="*/ 2147483647 w 1362"/>
              <a:gd name="T11" fmla="*/ 2147483647 h 1500"/>
              <a:gd name="T12" fmla="*/ 2147483647 w 1362"/>
              <a:gd name="T13" fmla="*/ 2147483647 h 1500"/>
              <a:gd name="T14" fmla="*/ 2147483647 w 1362"/>
              <a:gd name="T15" fmla="*/ 2147483647 h 1500"/>
              <a:gd name="T16" fmla="*/ 2147483647 w 1362"/>
              <a:gd name="T17" fmla="*/ 2147483647 h 1500"/>
              <a:gd name="T18" fmla="*/ 2147483647 w 1362"/>
              <a:gd name="T19" fmla="*/ 2147483647 h 1500"/>
              <a:gd name="T20" fmla="*/ 2147483647 w 1362"/>
              <a:gd name="T21" fmla="*/ 2147483647 h 1500"/>
              <a:gd name="T22" fmla="*/ 2147483647 w 1362"/>
              <a:gd name="T23" fmla="*/ 2147483647 h 1500"/>
              <a:gd name="T24" fmla="*/ 2147483647 w 1362"/>
              <a:gd name="T25" fmla="*/ 2147483647 h 1500"/>
              <a:gd name="T26" fmla="*/ 2147483647 w 1362"/>
              <a:gd name="T27" fmla="*/ 2147483647 h 1500"/>
              <a:gd name="T28" fmla="*/ 2147483647 w 1362"/>
              <a:gd name="T29" fmla="*/ 2147483647 h 1500"/>
              <a:gd name="T30" fmla="*/ 2147483647 w 1362"/>
              <a:gd name="T31" fmla="*/ 2147483647 h 1500"/>
              <a:gd name="T32" fmla="*/ 2147483647 w 1362"/>
              <a:gd name="T33" fmla="*/ 2147483647 h 1500"/>
              <a:gd name="T34" fmla="*/ 2147483647 w 1362"/>
              <a:gd name="T35" fmla="*/ 2147483647 h 1500"/>
              <a:gd name="T36" fmla="*/ 2147483647 w 1362"/>
              <a:gd name="T37" fmla="*/ 2147483647 h 1500"/>
              <a:gd name="T38" fmla="*/ 2147483647 w 1362"/>
              <a:gd name="T39" fmla="*/ 2147483647 h 1500"/>
              <a:gd name="T40" fmla="*/ 2147483647 w 1362"/>
              <a:gd name="T41" fmla="*/ 2147483647 h 1500"/>
              <a:gd name="T42" fmla="*/ 2147483647 w 1362"/>
              <a:gd name="T43" fmla="*/ 2147483647 h 1500"/>
              <a:gd name="T44" fmla="*/ 2147483647 w 1362"/>
              <a:gd name="T45" fmla="*/ 2147483647 h 1500"/>
              <a:gd name="T46" fmla="*/ 2147483647 w 1362"/>
              <a:gd name="T47" fmla="*/ 2147483647 h 1500"/>
              <a:gd name="T48" fmla="*/ 2147483647 w 1362"/>
              <a:gd name="T49" fmla="*/ 2147483647 h 1500"/>
              <a:gd name="T50" fmla="*/ 2147483647 w 1362"/>
              <a:gd name="T51" fmla="*/ 2147483647 h 1500"/>
              <a:gd name="T52" fmla="*/ 2147483647 w 1362"/>
              <a:gd name="T53" fmla="*/ 2147483647 h 1500"/>
              <a:gd name="T54" fmla="*/ 2147483647 w 1362"/>
              <a:gd name="T55" fmla="*/ 2147483647 h 1500"/>
              <a:gd name="T56" fmla="*/ 2147483647 w 1362"/>
              <a:gd name="T57" fmla="*/ 2147483647 h 1500"/>
              <a:gd name="T58" fmla="*/ 2147483647 w 1362"/>
              <a:gd name="T59" fmla="*/ 2147483647 h 1500"/>
              <a:gd name="T60" fmla="*/ 2147483647 w 1362"/>
              <a:gd name="T61" fmla="*/ 2147483647 h 1500"/>
              <a:gd name="T62" fmla="*/ 2147483647 w 1362"/>
              <a:gd name="T63" fmla="*/ 2147483647 h 1500"/>
              <a:gd name="T64" fmla="*/ 2147483647 w 1362"/>
              <a:gd name="T65" fmla="*/ 2147483647 h 1500"/>
              <a:gd name="T66" fmla="*/ 2147483647 w 1362"/>
              <a:gd name="T67" fmla="*/ 2147483647 h 1500"/>
              <a:gd name="T68" fmla="*/ 2147483647 w 1362"/>
              <a:gd name="T69" fmla="*/ 2147483647 h 1500"/>
              <a:gd name="T70" fmla="*/ 2147483647 w 1362"/>
              <a:gd name="T71" fmla="*/ 2147483647 h 1500"/>
              <a:gd name="T72" fmla="*/ 2147483647 w 1362"/>
              <a:gd name="T73" fmla="*/ 2147483647 h 1500"/>
              <a:gd name="T74" fmla="*/ 2147483647 w 1362"/>
              <a:gd name="T75" fmla="*/ 2147483647 h 1500"/>
              <a:gd name="T76" fmla="*/ 2147483647 w 1362"/>
              <a:gd name="T77" fmla="*/ 2147483647 h 1500"/>
              <a:gd name="T78" fmla="*/ 2147483647 w 1362"/>
              <a:gd name="T79" fmla="*/ 2147483647 h 1500"/>
              <a:gd name="T80" fmla="*/ 2147483647 w 1362"/>
              <a:gd name="T81" fmla="*/ 2147483647 h 1500"/>
              <a:gd name="T82" fmla="*/ 2147483647 w 1362"/>
              <a:gd name="T83" fmla="*/ 2147483647 h 1500"/>
              <a:gd name="T84" fmla="*/ 2147483647 w 1362"/>
              <a:gd name="T85" fmla="*/ 2147483647 h 1500"/>
              <a:gd name="T86" fmla="*/ 2147483647 w 1362"/>
              <a:gd name="T87" fmla="*/ 2147483647 h 1500"/>
              <a:gd name="T88" fmla="*/ 2147483647 w 1362"/>
              <a:gd name="T89" fmla="*/ 2147483647 h 1500"/>
              <a:gd name="T90" fmla="*/ 2147483647 w 1362"/>
              <a:gd name="T91" fmla="*/ 2147483647 h 1500"/>
              <a:gd name="T92" fmla="*/ 2147483647 w 1362"/>
              <a:gd name="T93" fmla="*/ 2147483647 h 1500"/>
              <a:gd name="T94" fmla="*/ 2147483647 w 1362"/>
              <a:gd name="T95" fmla="*/ 2147483647 h 1500"/>
              <a:gd name="T96" fmla="*/ 2147483647 w 1362"/>
              <a:gd name="T97" fmla="*/ 2147483647 h 1500"/>
              <a:gd name="T98" fmla="*/ 2147483647 w 1362"/>
              <a:gd name="T99" fmla="*/ 2147483647 h 1500"/>
              <a:gd name="T100" fmla="*/ 2147483647 w 1362"/>
              <a:gd name="T101" fmla="*/ 2147483647 h 1500"/>
              <a:gd name="T102" fmla="*/ 2147483647 w 1362"/>
              <a:gd name="T103" fmla="*/ 2147483647 h 1500"/>
              <a:gd name="T104" fmla="*/ 2147483647 w 1362"/>
              <a:gd name="T105" fmla="*/ 2147483647 h 1500"/>
              <a:gd name="T106" fmla="*/ 2147483647 w 1362"/>
              <a:gd name="T107" fmla="*/ 2147483647 h 1500"/>
              <a:gd name="T108" fmla="*/ 2147483647 w 1362"/>
              <a:gd name="T109" fmla="*/ 2147483647 h 1500"/>
              <a:gd name="T110" fmla="*/ 2147483647 w 1362"/>
              <a:gd name="T111" fmla="*/ 2147483647 h 1500"/>
              <a:gd name="T112" fmla="*/ 2147483647 w 1362"/>
              <a:gd name="T113" fmla="*/ 2147483647 h 1500"/>
              <a:gd name="T114" fmla="*/ 2147483647 w 1362"/>
              <a:gd name="T115" fmla="*/ 2147483647 h 15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62"/>
              <a:gd name="T175" fmla="*/ 0 h 1500"/>
              <a:gd name="T176" fmla="*/ 1362 w 1362"/>
              <a:gd name="T177" fmla="*/ 1500 h 150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62" h="1500">
                <a:moveTo>
                  <a:pt x="324" y="120"/>
                </a:moveTo>
                <a:lnTo>
                  <a:pt x="336" y="126"/>
                </a:lnTo>
                <a:lnTo>
                  <a:pt x="354" y="132"/>
                </a:lnTo>
                <a:lnTo>
                  <a:pt x="378" y="132"/>
                </a:lnTo>
                <a:lnTo>
                  <a:pt x="294" y="90"/>
                </a:lnTo>
                <a:lnTo>
                  <a:pt x="294" y="102"/>
                </a:lnTo>
                <a:lnTo>
                  <a:pt x="306" y="108"/>
                </a:lnTo>
                <a:lnTo>
                  <a:pt x="312" y="114"/>
                </a:lnTo>
                <a:lnTo>
                  <a:pt x="324" y="120"/>
                </a:lnTo>
                <a:close/>
                <a:moveTo>
                  <a:pt x="684" y="48"/>
                </a:moveTo>
                <a:lnTo>
                  <a:pt x="732" y="48"/>
                </a:lnTo>
                <a:lnTo>
                  <a:pt x="738" y="54"/>
                </a:lnTo>
                <a:lnTo>
                  <a:pt x="750" y="54"/>
                </a:lnTo>
                <a:lnTo>
                  <a:pt x="774" y="66"/>
                </a:lnTo>
                <a:lnTo>
                  <a:pt x="786" y="66"/>
                </a:lnTo>
                <a:lnTo>
                  <a:pt x="798" y="60"/>
                </a:lnTo>
                <a:lnTo>
                  <a:pt x="804" y="60"/>
                </a:lnTo>
                <a:lnTo>
                  <a:pt x="816" y="54"/>
                </a:lnTo>
                <a:lnTo>
                  <a:pt x="828" y="54"/>
                </a:lnTo>
                <a:lnTo>
                  <a:pt x="840" y="60"/>
                </a:lnTo>
                <a:lnTo>
                  <a:pt x="876" y="72"/>
                </a:lnTo>
                <a:lnTo>
                  <a:pt x="888" y="78"/>
                </a:lnTo>
                <a:lnTo>
                  <a:pt x="894" y="84"/>
                </a:lnTo>
                <a:lnTo>
                  <a:pt x="900" y="84"/>
                </a:lnTo>
                <a:lnTo>
                  <a:pt x="924" y="60"/>
                </a:lnTo>
                <a:lnTo>
                  <a:pt x="984" y="66"/>
                </a:lnTo>
                <a:lnTo>
                  <a:pt x="984" y="42"/>
                </a:lnTo>
                <a:lnTo>
                  <a:pt x="1014" y="42"/>
                </a:lnTo>
                <a:lnTo>
                  <a:pt x="1026" y="36"/>
                </a:lnTo>
                <a:lnTo>
                  <a:pt x="1032" y="24"/>
                </a:lnTo>
                <a:lnTo>
                  <a:pt x="1038" y="18"/>
                </a:lnTo>
                <a:lnTo>
                  <a:pt x="1032" y="12"/>
                </a:lnTo>
                <a:lnTo>
                  <a:pt x="1002" y="12"/>
                </a:lnTo>
                <a:lnTo>
                  <a:pt x="990" y="18"/>
                </a:lnTo>
                <a:lnTo>
                  <a:pt x="984" y="18"/>
                </a:lnTo>
                <a:lnTo>
                  <a:pt x="972" y="6"/>
                </a:lnTo>
                <a:lnTo>
                  <a:pt x="960" y="0"/>
                </a:lnTo>
                <a:lnTo>
                  <a:pt x="918" y="0"/>
                </a:lnTo>
                <a:lnTo>
                  <a:pt x="900" y="6"/>
                </a:lnTo>
                <a:lnTo>
                  <a:pt x="882" y="18"/>
                </a:lnTo>
                <a:lnTo>
                  <a:pt x="870" y="18"/>
                </a:lnTo>
                <a:lnTo>
                  <a:pt x="864" y="12"/>
                </a:lnTo>
                <a:lnTo>
                  <a:pt x="864" y="6"/>
                </a:lnTo>
                <a:lnTo>
                  <a:pt x="858" y="6"/>
                </a:lnTo>
                <a:lnTo>
                  <a:pt x="852" y="0"/>
                </a:lnTo>
                <a:lnTo>
                  <a:pt x="822" y="0"/>
                </a:lnTo>
                <a:lnTo>
                  <a:pt x="804" y="18"/>
                </a:lnTo>
                <a:lnTo>
                  <a:pt x="738" y="0"/>
                </a:lnTo>
                <a:lnTo>
                  <a:pt x="726" y="0"/>
                </a:lnTo>
                <a:lnTo>
                  <a:pt x="708" y="6"/>
                </a:lnTo>
                <a:lnTo>
                  <a:pt x="690" y="6"/>
                </a:lnTo>
                <a:lnTo>
                  <a:pt x="672" y="12"/>
                </a:lnTo>
                <a:lnTo>
                  <a:pt x="660" y="12"/>
                </a:lnTo>
                <a:lnTo>
                  <a:pt x="660" y="6"/>
                </a:lnTo>
                <a:lnTo>
                  <a:pt x="666" y="0"/>
                </a:lnTo>
                <a:lnTo>
                  <a:pt x="630" y="12"/>
                </a:lnTo>
                <a:lnTo>
                  <a:pt x="648" y="36"/>
                </a:lnTo>
                <a:lnTo>
                  <a:pt x="684" y="48"/>
                </a:lnTo>
                <a:close/>
                <a:moveTo>
                  <a:pt x="324" y="66"/>
                </a:moveTo>
                <a:lnTo>
                  <a:pt x="342" y="66"/>
                </a:lnTo>
                <a:lnTo>
                  <a:pt x="348" y="72"/>
                </a:lnTo>
                <a:lnTo>
                  <a:pt x="360" y="72"/>
                </a:lnTo>
                <a:lnTo>
                  <a:pt x="360" y="78"/>
                </a:lnTo>
                <a:lnTo>
                  <a:pt x="342" y="96"/>
                </a:lnTo>
                <a:lnTo>
                  <a:pt x="336" y="96"/>
                </a:lnTo>
                <a:lnTo>
                  <a:pt x="378" y="114"/>
                </a:lnTo>
                <a:lnTo>
                  <a:pt x="390" y="120"/>
                </a:lnTo>
                <a:lnTo>
                  <a:pt x="396" y="126"/>
                </a:lnTo>
                <a:lnTo>
                  <a:pt x="414" y="126"/>
                </a:lnTo>
                <a:lnTo>
                  <a:pt x="426" y="132"/>
                </a:lnTo>
                <a:lnTo>
                  <a:pt x="438" y="132"/>
                </a:lnTo>
                <a:lnTo>
                  <a:pt x="462" y="108"/>
                </a:lnTo>
                <a:lnTo>
                  <a:pt x="504" y="96"/>
                </a:lnTo>
                <a:lnTo>
                  <a:pt x="534" y="120"/>
                </a:lnTo>
                <a:lnTo>
                  <a:pt x="528" y="120"/>
                </a:lnTo>
                <a:lnTo>
                  <a:pt x="516" y="126"/>
                </a:lnTo>
                <a:lnTo>
                  <a:pt x="504" y="126"/>
                </a:lnTo>
                <a:lnTo>
                  <a:pt x="480" y="132"/>
                </a:lnTo>
                <a:lnTo>
                  <a:pt x="468" y="138"/>
                </a:lnTo>
                <a:lnTo>
                  <a:pt x="456" y="150"/>
                </a:lnTo>
                <a:lnTo>
                  <a:pt x="486" y="150"/>
                </a:lnTo>
                <a:lnTo>
                  <a:pt x="498" y="156"/>
                </a:lnTo>
                <a:lnTo>
                  <a:pt x="522" y="156"/>
                </a:lnTo>
                <a:lnTo>
                  <a:pt x="516" y="162"/>
                </a:lnTo>
                <a:lnTo>
                  <a:pt x="504" y="162"/>
                </a:lnTo>
                <a:lnTo>
                  <a:pt x="486" y="168"/>
                </a:lnTo>
                <a:lnTo>
                  <a:pt x="474" y="174"/>
                </a:lnTo>
                <a:lnTo>
                  <a:pt x="468" y="180"/>
                </a:lnTo>
                <a:lnTo>
                  <a:pt x="462" y="180"/>
                </a:lnTo>
                <a:lnTo>
                  <a:pt x="516" y="198"/>
                </a:lnTo>
                <a:lnTo>
                  <a:pt x="522" y="198"/>
                </a:lnTo>
                <a:lnTo>
                  <a:pt x="528" y="204"/>
                </a:lnTo>
                <a:lnTo>
                  <a:pt x="540" y="210"/>
                </a:lnTo>
                <a:lnTo>
                  <a:pt x="558" y="210"/>
                </a:lnTo>
                <a:lnTo>
                  <a:pt x="576" y="216"/>
                </a:lnTo>
                <a:lnTo>
                  <a:pt x="594" y="210"/>
                </a:lnTo>
                <a:lnTo>
                  <a:pt x="606" y="204"/>
                </a:lnTo>
                <a:lnTo>
                  <a:pt x="612" y="204"/>
                </a:lnTo>
                <a:lnTo>
                  <a:pt x="618" y="198"/>
                </a:lnTo>
                <a:lnTo>
                  <a:pt x="612" y="192"/>
                </a:lnTo>
                <a:lnTo>
                  <a:pt x="612" y="186"/>
                </a:lnTo>
                <a:lnTo>
                  <a:pt x="606" y="180"/>
                </a:lnTo>
                <a:lnTo>
                  <a:pt x="606" y="174"/>
                </a:lnTo>
                <a:lnTo>
                  <a:pt x="612" y="168"/>
                </a:lnTo>
                <a:lnTo>
                  <a:pt x="618" y="168"/>
                </a:lnTo>
                <a:lnTo>
                  <a:pt x="630" y="162"/>
                </a:lnTo>
                <a:lnTo>
                  <a:pt x="648" y="162"/>
                </a:lnTo>
                <a:lnTo>
                  <a:pt x="648" y="144"/>
                </a:lnTo>
                <a:lnTo>
                  <a:pt x="678" y="132"/>
                </a:lnTo>
                <a:lnTo>
                  <a:pt x="690" y="102"/>
                </a:lnTo>
                <a:lnTo>
                  <a:pt x="714" y="114"/>
                </a:lnTo>
                <a:lnTo>
                  <a:pt x="738" y="102"/>
                </a:lnTo>
                <a:lnTo>
                  <a:pt x="750" y="114"/>
                </a:lnTo>
                <a:lnTo>
                  <a:pt x="762" y="120"/>
                </a:lnTo>
                <a:lnTo>
                  <a:pt x="780" y="126"/>
                </a:lnTo>
                <a:lnTo>
                  <a:pt x="792" y="138"/>
                </a:lnTo>
                <a:lnTo>
                  <a:pt x="792" y="144"/>
                </a:lnTo>
                <a:lnTo>
                  <a:pt x="786" y="150"/>
                </a:lnTo>
                <a:lnTo>
                  <a:pt x="786" y="162"/>
                </a:lnTo>
                <a:lnTo>
                  <a:pt x="774" y="174"/>
                </a:lnTo>
                <a:lnTo>
                  <a:pt x="828" y="174"/>
                </a:lnTo>
                <a:lnTo>
                  <a:pt x="834" y="180"/>
                </a:lnTo>
                <a:lnTo>
                  <a:pt x="846" y="186"/>
                </a:lnTo>
                <a:lnTo>
                  <a:pt x="852" y="192"/>
                </a:lnTo>
                <a:lnTo>
                  <a:pt x="858" y="192"/>
                </a:lnTo>
                <a:lnTo>
                  <a:pt x="864" y="186"/>
                </a:lnTo>
                <a:lnTo>
                  <a:pt x="876" y="186"/>
                </a:lnTo>
                <a:lnTo>
                  <a:pt x="894" y="174"/>
                </a:lnTo>
                <a:lnTo>
                  <a:pt x="906" y="168"/>
                </a:lnTo>
                <a:lnTo>
                  <a:pt x="924" y="162"/>
                </a:lnTo>
                <a:lnTo>
                  <a:pt x="936" y="156"/>
                </a:lnTo>
                <a:lnTo>
                  <a:pt x="942" y="150"/>
                </a:lnTo>
                <a:lnTo>
                  <a:pt x="942" y="144"/>
                </a:lnTo>
                <a:lnTo>
                  <a:pt x="936" y="144"/>
                </a:lnTo>
                <a:lnTo>
                  <a:pt x="924" y="138"/>
                </a:lnTo>
                <a:lnTo>
                  <a:pt x="888" y="138"/>
                </a:lnTo>
                <a:lnTo>
                  <a:pt x="882" y="120"/>
                </a:lnTo>
                <a:lnTo>
                  <a:pt x="828" y="114"/>
                </a:lnTo>
                <a:lnTo>
                  <a:pt x="828" y="96"/>
                </a:lnTo>
                <a:lnTo>
                  <a:pt x="798" y="102"/>
                </a:lnTo>
                <a:lnTo>
                  <a:pt x="798" y="84"/>
                </a:lnTo>
                <a:lnTo>
                  <a:pt x="726" y="84"/>
                </a:lnTo>
                <a:lnTo>
                  <a:pt x="720" y="72"/>
                </a:lnTo>
                <a:lnTo>
                  <a:pt x="684" y="72"/>
                </a:lnTo>
                <a:lnTo>
                  <a:pt x="678" y="60"/>
                </a:lnTo>
                <a:lnTo>
                  <a:pt x="654" y="48"/>
                </a:lnTo>
                <a:lnTo>
                  <a:pt x="624" y="48"/>
                </a:lnTo>
                <a:lnTo>
                  <a:pt x="624" y="30"/>
                </a:lnTo>
                <a:lnTo>
                  <a:pt x="618" y="30"/>
                </a:lnTo>
                <a:lnTo>
                  <a:pt x="612" y="24"/>
                </a:lnTo>
                <a:lnTo>
                  <a:pt x="540" y="24"/>
                </a:lnTo>
                <a:lnTo>
                  <a:pt x="534" y="30"/>
                </a:lnTo>
                <a:lnTo>
                  <a:pt x="534" y="36"/>
                </a:lnTo>
                <a:lnTo>
                  <a:pt x="540" y="42"/>
                </a:lnTo>
                <a:lnTo>
                  <a:pt x="546" y="54"/>
                </a:lnTo>
                <a:lnTo>
                  <a:pt x="564" y="72"/>
                </a:lnTo>
                <a:lnTo>
                  <a:pt x="552" y="66"/>
                </a:lnTo>
                <a:lnTo>
                  <a:pt x="546" y="60"/>
                </a:lnTo>
                <a:lnTo>
                  <a:pt x="528" y="48"/>
                </a:lnTo>
                <a:lnTo>
                  <a:pt x="492" y="30"/>
                </a:lnTo>
                <a:lnTo>
                  <a:pt x="480" y="30"/>
                </a:lnTo>
                <a:lnTo>
                  <a:pt x="474" y="36"/>
                </a:lnTo>
                <a:lnTo>
                  <a:pt x="468" y="48"/>
                </a:lnTo>
                <a:lnTo>
                  <a:pt x="462" y="54"/>
                </a:lnTo>
                <a:lnTo>
                  <a:pt x="450" y="54"/>
                </a:lnTo>
                <a:lnTo>
                  <a:pt x="438" y="48"/>
                </a:lnTo>
                <a:lnTo>
                  <a:pt x="420" y="48"/>
                </a:lnTo>
                <a:lnTo>
                  <a:pt x="420" y="42"/>
                </a:lnTo>
                <a:lnTo>
                  <a:pt x="426" y="42"/>
                </a:lnTo>
                <a:lnTo>
                  <a:pt x="438" y="30"/>
                </a:lnTo>
                <a:lnTo>
                  <a:pt x="384" y="30"/>
                </a:lnTo>
                <a:lnTo>
                  <a:pt x="372" y="42"/>
                </a:lnTo>
                <a:lnTo>
                  <a:pt x="366" y="30"/>
                </a:lnTo>
                <a:lnTo>
                  <a:pt x="354" y="30"/>
                </a:lnTo>
                <a:lnTo>
                  <a:pt x="318" y="48"/>
                </a:lnTo>
                <a:lnTo>
                  <a:pt x="318" y="60"/>
                </a:lnTo>
                <a:lnTo>
                  <a:pt x="324" y="66"/>
                </a:lnTo>
                <a:close/>
                <a:moveTo>
                  <a:pt x="642" y="708"/>
                </a:moveTo>
                <a:lnTo>
                  <a:pt x="666" y="696"/>
                </a:lnTo>
                <a:lnTo>
                  <a:pt x="666" y="690"/>
                </a:lnTo>
                <a:lnTo>
                  <a:pt x="678" y="690"/>
                </a:lnTo>
                <a:lnTo>
                  <a:pt x="678" y="678"/>
                </a:lnTo>
                <a:lnTo>
                  <a:pt x="672" y="672"/>
                </a:lnTo>
                <a:lnTo>
                  <a:pt x="630" y="690"/>
                </a:lnTo>
                <a:lnTo>
                  <a:pt x="642" y="708"/>
                </a:lnTo>
                <a:close/>
                <a:moveTo>
                  <a:pt x="774" y="648"/>
                </a:moveTo>
                <a:lnTo>
                  <a:pt x="780" y="642"/>
                </a:lnTo>
                <a:lnTo>
                  <a:pt x="786" y="642"/>
                </a:lnTo>
                <a:lnTo>
                  <a:pt x="792" y="636"/>
                </a:lnTo>
                <a:lnTo>
                  <a:pt x="792" y="630"/>
                </a:lnTo>
                <a:lnTo>
                  <a:pt x="786" y="624"/>
                </a:lnTo>
                <a:lnTo>
                  <a:pt x="774" y="624"/>
                </a:lnTo>
                <a:lnTo>
                  <a:pt x="768" y="630"/>
                </a:lnTo>
                <a:lnTo>
                  <a:pt x="768" y="642"/>
                </a:lnTo>
                <a:lnTo>
                  <a:pt x="774" y="648"/>
                </a:lnTo>
                <a:close/>
                <a:moveTo>
                  <a:pt x="594" y="696"/>
                </a:moveTo>
                <a:lnTo>
                  <a:pt x="576" y="696"/>
                </a:lnTo>
                <a:lnTo>
                  <a:pt x="552" y="708"/>
                </a:lnTo>
                <a:lnTo>
                  <a:pt x="546" y="714"/>
                </a:lnTo>
                <a:lnTo>
                  <a:pt x="570" y="720"/>
                </a:lnTo>
                <a:lnTo>
                  <a:pt x="576" y="714"/>
                </a:lnTo>
                <a:lnTo>
                  <a:pt x="588" y="714"/>
                </a:lnTo>
                <a:lnTo>
                  <a:pt x="600" y="702"/>
                </a:lnTo>
                <a:lnTo>
                  <a:pt x="594" y="696"/>
                </a:lnTo>
                <a:close/>
                <a:moveTo>
                  <a:pt x="918" y="612"/>
                </a:moveTo>
                <a:lnTo>
                  <a:pt x="936" y="618"/>
                </a:lnTo>
                <a:lnTo>
                  <a:pt x="942" y="606"/>
                </a:lnTo>
                <a:lnTo>
                  <a:pt x="948" y="600"/>
                </a:lnTo>
                <a:lnTo>
                  <a:pt x="948" y="594"/>
                </a:lnTo>
                <a:lnTo>
                  <a:pt x="918" y="594"/>
                </a:lnTo>
                <a:lnTo>
                  <a:pt x="918" y="612"/>
                </a:lnTo>
                <a:close/>
                <a:moveTo>
                  <a:pt x="486" y="756"/>
                </a:moveTo>
                <a:lnTo>
                  <a:pt x="474" y="756"/>
                </a:lnTo>
                <a:lnTo>
                  <a:pt x="438" y="774"/>
                </a:lnTo>
                <a:lnTo>
                  <a:pt x="432" y="780"/>
                </a:lnTo>
                <a:lnTo>
                  <a:pt x="432" y="786"/>
                </a:lnTo>
                <a:lnTo>
                  <a:pt x="444" y="786"/>
                </a:lnTo>
                <a:lnTo>
                  <a:pt x="456" y="780"/>
                </a:lnTo>
                <a:lnTo>
                  <a:pt x="462" y="774"/>
                </a:lnTo>
                <a:lnTo>
                  <a:pt x="474" y="768"/>
                </a:lnTo>
                <a:lnTo>
                  <a:pt x="510" y="768"/>
                </a:lnTo>
                <a:lnTo>
                  <a:pt x="510" y="762"/>
                </a:lnTo>
                <a:lnTo>
                  <a:pt x="504" y="762"/>
                </a:lnTo>
                <a:lnTo>
                  <a:pt x="504" y="756"/>
                </a:lnTo>
                <a:lnTo>
                  <a:pt x="486" y="756"/>
                </a:lnTo>
                <a:close/>
                <a:moveTo>
                  <a:pt x="1356" y="660"/>
                </a:moveTo>
                <a:lnTo>
                  <a:pt x="1326" y="666"/>
                </a:lnTo>
                <a:lnTo>
                  <a:pt x="1290" y="654"/>
                </a:lnTo>
                <a:lnTo>
                  <a:pt x="1260" y="642"/>
                </a:lnTo>
                <a:lnTo>
                  <a:pt x="1302" y="642"/>
                </a:lnTo>
                <a:lnTo>
                  <a:pt x="1326" y="630"/>
                </a:lnTo>
                <a:lnTo>
                  <a:pt x="1344" y="630"/>
                </a:lnTo>
                <a:lnTo>
                  <a:pt x="1350" y="624"/>
                </a:lnTo>
                <a:lnTo>
                  <a:pt x="1356" y="624"/>
                </a:lnTo>
                <a:lnTo>
                  <a:pt x="1344" y="618"/>
                </a:lnTo>
                <a:lnTo>
                  <a:pt x="1338" y="612"/>
                </a:lnTo>
                <a:lnTo>
                  <a:pt x="1320" y="606"/>
                </a:lnTo>
                <a:lnTo>
                  <a:pt x="1308" y="600"/>
                </a:lnTo>
                <a:lnTo>
                  <a:pt x="1284" y="600"/>
                </a:lnTo>
                <a:lnTo>
                  <a:pt x="1260" y="588"/>
                </a:lnTo>
                <a:lnTo>
                  <a:pt x="1254" y="588"/>
                </a:lnTo>
                <a:lnTo>
                  <a:pt x="1242" y="582"/>
                </a:lnTo>
                <a:lnTo>
                  <a:pt x="1242" y="588"/>
                </a:lnTo>
                <a:lnTo>
                  <a:pt x="1236" y="594"/>
                </a:lnTo>
                <a:lnTo>
                  <a:pt x="1236" y="600"/>
                </a:lnTo>
                <a:lnTo>
                  <a:pt x="1218" y="618"/>
                </a:lnTo>
                <a:lnTo>
                  <a:pt x="1206" y="618"/>
                </a:lnTo>
                <a:lnTo>
                  <a:pt x="1200" y="612"/>
                </a:lnTo>
                <a:lnTo>
                  <a:pt x="1224" y="588"/>
                </a:lnTo>
                <a:lnTo>
                  <a:pt x="1158" y="564"/>
                </a:lnTo>
                <a:lnTo>
                  <a:pt x="1158" y="576"/>
                </a:lnTo>
                <a:lnTo>
                  <a:pt x="1152" y="594"/>
                </a:lnTo>
                <a:lnTo>
                  <a:pt x="1134" y="630"/>
                </a:lnTo>
                <a:lnTo>
                  <a:pt x="1128" y="630"/>
                </a:lnTo>
                <a:lnTo>
                  <a:pt x="1122" y="624"/>
                </a:lnTo>
                <a:lnTo>
                  <a:pt x="1116" y="612"/>
                </a:lnTo>
                <a:lnTo>
                  <a:pt x="1116" y="594"/>
                </a:lnTo>
                <a:lnTo>
                  <a:pt x="1122" y="582"/>
                </a:lnTo>
                <a:lnTo>
                  <a:pt x="1116" y="594"/>
                </a:lnTo>
                <a:lnTo>
                  <a:pt x="1104" y="600"/>
                </a:lnTo>
                <a:lnTo>
                  <a:pt x="1080" y="624"/>
                </a:lnTo>
                <a:lnTo>
                  <a:pt x="1056" y="636"/>
                </a:lnTo>
                <a:lnTo>
                  <a:pt x="1050" y="636"/>
                </a:lnTo>
                <a:lnTo>
                  <a:pt x="1050" y="630"/>
                </a:lnTo>
                <a:lnTo>
                  <a:pt x="1056" y="618"/>
                </a:lnTo>
                <a:lnTo>
                  <a:pt x="1086" y="588"/>
                </a:lnTo>
                <a:lnTo>
                  <a:pt x="1092" y="576"/>
                </a:lnTo>
                <a:lnTo>
                  <a:pt x="1104" y="570"/>
                </a:lnTo>
                <a:lnTo>
                  <a:pt x="1068" y="570"/>
                </a:lnTo>
                <a:lnTo>
                  <a:pt x="1050" y="582"/>
                </a:lnTo>
                <a:lnTo>
                  <a:pt x="1026" y="582"/>
                </a:lnTo>
                <a:lnTo>
                  <a:pt x="984" y="606"/>
                </a:lnTo>
                <a:lnTo>
                  <a:pt x="960" y="606"/>
                </a:lnTo>
                <a:lnTo>
                  <a:pt x="954" y="636"/>
                </a:lnTo>
                <a:lnTo>
                  <a:pt x="918" y="624"/>
                </a:lnTo>
                <a:lnTo>
                  <a:pt x="882" y="630"/>
                </a:lnTo>
                <a:lnTo>
                  <a:pt x="894" y="660"/>
                </a:lnTo>
                <a:lnTo>
                  <a:pt x="846" y="648"/>
                </a:lnTo>
                <a:lnTo>
                  <a:pt x="828" y="654"/>
                </a:lnTo>
                <a:lnTo>
                  <a:pt x="834" y="678"/>
                </a:lnTo>
                <a:lnTo>
                  <a:pt x="792" y="690"/>
                </a:lnTo>
                <a:lnTo>
                  <a:pt x="792" y="654"/>
                </a:lnTo>
                <a:lnTo>
                  <a:pt x="762" y="654"/>
                </a:lnTo>
                <a:lnTo>
                  <a:pt x="774" y="678"/>
                </a:lnTo>
                <a:lnTo>
                  <a:pt x="750" y="660"/>
                </a:lnTo>
                <a:lnTo>
                  <a:pt x="750" y="690"/>
                </a:lnTo>
                <a:lnTo>
                  <a:pt x="726" y="690"/>
                </a:lnTo>
                <a:lnTo>
                  <a:pt x="726" y="660"/>
                </a:lnTo>
                <a:lnTo>
                  <a:pt x="738" y="654"/>
                </a:lnTo>
                <a:lnTo>
                  <a:pt x="744" y="648"/>
                </a:lnTo>
                <a:lnTo>
                  <a:pt x="708" y="642"/>
                </a:lnTo>
                <a:lnTo>
                  <a:pt x="708" y="684"/>
                </a:lnTo>
                <a:lnTo>
                  <a:pt x="678" y="696"/>
                </a:lnTo>
                <a:lnTo>
                  <a:pt x="696" y="708"/>
                </a:lnTo>
                <a:lnTo>
                  <a:pt x="660" y="714"/>
                </a:lnTo>
                <a:lnTo>
                  <a:pt x="672" y="726"/>
                </a:lnTo>
                <a:lnTo>
                  <a:pt x="630" y="726"/>
                </a:lnTo>
                <a:lnTo>
                  <a:pt x="630" y="738"/>
                </a:lnTo>
                <a:lnTo>
                  <a:pt x="660" y="750"/>
                </a:lnTo>
                <a:lnTo>
                  <a:pt x="654" y="762"/>
                </a:lnTo>
                <a:lnTo>
                  <a:pt x="618" y="744"/>
                </a:lnTo>
                <a:lnTo>
                  <a:pt x="600" y="750"/>
                </a:lnTo>
                <a:lnTo>
                  <a:pt x="624" y="762"/>
                </a:lnTo>
                <a:lnTo>
                  <a:pt x="606" y="780"/>
                </a:lnTo>
                <a:lnTo>
                  <a:pt x="594" y="762"/>
                </a:lnTo>
                <a:lnTo>
                  <a:pt x="576" y="768"/>
                </a:lnTo>
                <a:lnTo>
                  <a:pt x="576" y="780"/>
                </a:lnTo>
                <a:lnTo>
                  <a:pt x="546" y="780"/>
                </a:lnTo>
                <a:lnTo>
                  <a:pt x="540" y="792"/>
                </a:lnTo>
                <a:lnTo>
                  <a:pt x="564" y="804"/>
                </a:lnTo>
                <a:lnTo>
                  <a:pt x="564" y="822"/>
                </a:lnTo>
                <a:lnTo>
                  <a:pt x="528" y="810"/>
                </a:lnTo>
                <a:lnTo>
                  <a:pt x="522" y="822"/>
                </a:lnTo>
                <a:lnTo>
                  <a:pt x="552" y="834"/>
                </a:lnTo>
                <a:lnTo>
                  <a:pt x="504" y="834"/>
                </a:lnTo>
                <a:lnTo>
                  <a:pt x="504" y="852"/>
                </a:lnTo>
                <a:lnTo>
                  <a:pt x="492" y="846"/>
                </a:lnTo>
                <a:lnTo>
                  <a:pt x="486" y="846"/>
                </a:lnTo>
                <a:lnTo>
                  <a:pt x="474" y="852"/>
                </a:lnTo>
                <a:lnTo>
                  <a:pt x="468" y="858"/>
                </a:lnTo>
                <a:lnTo>
                  <a:pt x="456" y="858"/>
                </a:lnTo>
                <a:lnTo>
                  <a:pt x="456" y="870"/>
                </a:lnTo>
                <a:lnTo>
                  <a:pt x="462" y="876"/>
                </a:lnTo>
                <a:lnTo>
                  <a:pt x="456" y="876"/>
                </a:lnTo>
                <a:lnTo>
                  <a:pt x="450" y="882"/>
                </a:lnTo>
                <a:lnTo>
                  <a:pt x="444" y="882"/>
                </a:lnTo>
                <a:lnTo>
                  <a:pt x="444" y="900"/>
                </a:lnTo>
                <a:lnTo>
                  <a:pt x="480" y="900"/>
                </a:lnTo>
                <a:lnTo>
                  <a:pt x="468" y="912"/>
                </a:lnTo>
                <a:lnTo>
                  <a:pt x="432" y="906"/>
                </a:lnTo>
                <a:lnTo>
                  <a:pt x="420" y="912"/>
                </a:lnTo>
                <a:lnTo>
                  <a:pt x="414" y="918"/>
                </a:lnTo>
                <a:lnTo>
                  <a:pt x="414" y="930"/>
                </a:lnTo>
                <a:lnTo>
                  <a:pt x="420" y="936"/>
                </a:lnTo>
                <a:lnTo>
                  <a:pt x="420" y="948"/>
                </a:lnTo>
                <a:lnTo>
                  <a:pt x="408" y="954"/>
                </a:lnTo>
                <a:lnTo>
                  <a:pt x="390" y="954"/>
                </a:lnTo>
                <a:lnTo>
                  <a:pt x="390" y="972"/>
                </a:lnTo>
                <a:lnTo>
                  <a:pt x="408" y="990"/>
                </a:lnTo>
                <a:lnTo>
                  <a:pt x="408" y="996"/>
                </a:lnTo>
                <a:lnTo>
                  <a:pt x="402" y="1002"/>
                </a:lnTo>
                <a:lnTo>
                  <a:pt x="366" y="1002"/>
                </a:lnTo>
                <a:lnTo>
                  <a:pt x="360" y="1008"/>
                </a:lnTo>
                <a:lnTo>
                  <a:pt x="360" y="1026"/>
                </a:lnTo>
                <a:lnTo>
                  <a:pt x="354" y="1032"/>
                </a:lnTo>
                <a:lnTo>
                  <a:pt x="342" y="1032"/>
                </a:lnTo>
                <a:lnTo>
                  <a:pt x="336" y="1026"/>
                </a:lnTo>
                <a:lnTo>
                  <a:pt x="318" y="1026"/>
                </a:lnTo>
                <a:lnTo>
                  <a:pt x="294" y="1050"/>
                </a:lnTo>
                <a:lnTo>
                  <a:pt x="282" y="1050"/>
                </a:lnTo>
                <a:lnTo>
                  <a:pt x="270" y="1062"/>
                </a:lnTo>
                <a:lnTo>
                  <a:pt x="270" y="1068"/>
                </a:lnTo>
                <a:lnTo>
                  <a:pt x="276" y="1074"/>
                </a:lnTo>
                <a:lnTo>
                  <a:pt x="276" y="1080"/>
                </a:lnTo>
                <a:lnTo>
                  <a:pt x="264" y="1092"/>
                </a:lnTo>
                <a:lnTo>
                  <a:pt x="252" y="1092"/>
                </a:lnTo>
                <a:lnTo>
                  <a:pt x="246" y="1086"/>
                </a:lnTo>
                <a:lnTo>
                  <a:pt x="234" y="1080"/>
                </a:lnTo>
                <a:lnTo>
                  <a:pt x="234" y="1074"/>
                </a:lnTo>
                <a:lnTo>
                  <a:pt x="228" y="1074"/>
                </a:lnTo>
                <a:lnTo>
                  <a:pt x="204" y="1086"/>
                </a:lnTo>
                <a:lnTo>
                  <a:pt x="198" y="1092"/>
                </a:lnTo>
                <a:lnTo>
                  <a:pt x="180" y="1092"/>
                </a:lnTo>
                <a:lnTo>
                  <a:pt x="180" y="1110"/>
                </a:lnTo>
                <a:lnTo>
                  <a:pt x="186" y="1116"/>
                </a:lnTo>
                <a:lnTo>
                  <a:pt x="192" y="1116"/>
                </a:lnTo>
                <a:lnTo>
                  <a:pt x="192" y="1128"/>
                </a:lnTo>
                <a:lnTo>
                  <a:pt x="186" y="1128"/>
                </a:lnTo>
                <a:lnTo>
                  <a:pt x="174" y="1116"/>
                </a:lnTo>
                <a:lnTo>
                  <a:pt x="162" y="1116"/>
                </a:lnTo>
                <a:lnTo>
                  <a:pt x="156" y="1122"/>
                </a:lnTo>
                <a:lnTo>
                  <a:pt x="156" y="1134"/>
                </a:lnTo>
                <a:lnTo>
                  <a:pt x="168" y="1134"/>
                </a:lnTo>
                <a:lnTo>
                  <a:pt x="174" y="1140"/>
                </a:lnTo>
                <a:lnTo>
                  <a:pt x="180" y="1140"/>
                </a:lnTo>
                <a:lnTo>
                  <a:pt x="180" y="1152"/>
                </a:lnTo>
                <a:lnTo>
                  <a:pt x="138" y="1152"/>
                </a:lnTo>
                <a:lnTo>
                  <a:pt x="138" y="1146"/>
                </a:lnTo>
                <a:lnTo>
                  <a:pt x="132" y="1146"/>
                </a:lnTo>
                <a:lnTo>
                  <a:pt x="126" y="1158"/>
                </a:lnTo>
                <a:lnTo>
                  <a:pt x="126" y="1170"/>
                </a:lnTo>
                <a:lnTo>
                  <a:pt x="120" y="1164"/>
                </a:lnTo>
                <a:lnTo>
                  <a:pt x="102" y="1164"/>
                </a:lnTo>
                <a:lnTo>
                  <a:pt x="96" y="1158"/>
                </a:lnTo>
                <a:lnTo>
                  <a:pt x="90" y="1158"/>
                </a:lnTo>
                <a:lnTo>
                  <a:pt x="90" y="1164"/>
                </a:lnTo>
                <a:lnTo>
                  <a:pt x="96" y="1170"/>
                </a:lnTo>
                <a:lnTo>
                  <a:pt x="120" y="1182"/>
                </a:lnTo>
                <a:lnTo>
                  <a:pt x="132" y="1182"/>
                </a:lnTo>
                <a:lnTo>
                  <a:pt x="108" y="1200"/>
                </a:lnTo>
                <a:lnTo>
                  <a:pt x="108" y="1188"/>
                </a:lnTo>
                <a:lnTo>
                  <a:pt x="90" y="1188"/>
                </a:lnTo>
                <a:lnTo>
                  <a:pt x="84" y="1194"/>
                </a:lnTo>
                <a:lnTo>
                  <a:pt x="60" y="1182"/>
                </a:lnTo>
                <a:lnTo>
                  <a:pt x="54" y="1194"/>
                </a:lnTo>
                <a:lnTo>
                  <a:pt x="66" y="1200"/>
                </a:lnTo>
                <a:lnTo>
                  <a:pt x="30" y="1194"/>
                </a:lnTo>
                <a:lnTo>
                  <a:pt x="30" y="1212"/>
                </a:lnTo>
                <a:lnTo>
                  <a:pt x="78" y="1212"/>
                </a:lnTo>
                <a:lnTo>
                  <a:pt x="54" y="1218"/>
                </a:lnTo>
                <a:lnTo>
                  <a:pt x="18" y="1212"/>
                </a:lnTo>
                <a:lnTo>
                  <a:pt x="6" y="1224"/>
                </a:lnTo>
                <a:lnTo>
                  <a:pt x="6" y="1230"/>
                </a:lnTo>
                <a:lnTo>
                  <a:pt x="18" y="1242"/>
                </a:lnTo>
                <a:lnTo>
                  <a:pt x="36" y="1242"/>
                </a:lnTo>
                <a:lnTo>
                  <a:pt x="18" y="1248"/>
                </a:lnTo>
                <a:lnTo>
                  <a:pt x="12" y="1254"/>
                </a:lnTo>
                <a:lnTo>
                  <a:pt x="12" y="1260"/>
                </a:lnTo>
                <a:lnTo>
                  <a:pt x="66" y="1260"/>
                </a:lnTo>
                <a:lnTo>
                  <a:pt x="78" y="1272"/>
                </a:lnTo>
                <a:lnTo>
                  <a:pt x="96" y="1260"/>
                </a:lnTo>
                <a:lnTo>
                  <a:pt x="108" y="1272"/>
                </a:lnTo>
                <a:lnTo>
                  <a:pt x="138" y="1260"/>
                </a:lnTo>
                <a:lnTo>
                  <a:pt x="132" y="1266"/>
                </a:lnTo>
                <a:lnTo>
                  <a:pt x="126" y="1278"/>
                </a:lnTo>
                <a:lnTo>
                  <a:pt x="60" y="1278"/>
                </a:lnTo>
                <a:lnTo>
                  <a:pt x="54" y="1272"/>
                </a:lnTo>
                <a:lnTo>
                  <a:pt x="24" y="1272"/>
                </a:lnTo>
                <a:lnTo>
                  <a:pt x="12" y="1278"/>
                </a:lnTo>
                <a:lnTo>
                  <a:pt x="0" y="1278"/>
                </a:lnTo>
                <a:lnTo>
                  <a:pt x="6" y="1284"/>
                </a:lnTo>
                <a:lnTo>
                  <a:pt x="6" y="1296"/>
                </a:lnTo>
                <a:lnTo>
                  <a:pt x="12" y="1296"/>
                </a:lnTo>
                <a:lnTo>
                  <a:pt x="18" y="1302"/>
                </a:lnTo>
                <a:lnTo>
                  <a:pt x="30" y="1302"/>
                </a:lnTo>
                <a:lnTo>
                  <a:pt x="24" y="1308"/>
                </a:lnTo>
                <a:lnTo>
                  <a:pt x="18" y="1320"/>
                </a:lnTo>
                <a:lnTo>
                  <a:pt x="36" y="1338"/>
                </a:lnTo>
                <a:lnTo>
                  <a:pt x="48" y="1338"/>
                </a:lnTo>
                <a:lnTo>
                  <a:pt x="72" y="1320"/>
                </a:lnTo>
                <a:lnTo>
                  <a:pt x="102" y="1314"/>
                </a:lnTo>
                <a:lnTo>
                  <a:pt x="90" y="1338"/>
                </a:lnTo>
                <a:lnTo>
                  <a:pt x="78" y="1332"/>
                </a:lnTo>
                <a:lnTo>
                  <a:pt x="66" y="1350"/>
                </a:lnTo>
                <a:lnTo>
                  <a:pt x="30" y="1350"/>
                </a:lnTo>
                <a:lnTo>
                  <a:pt x="48" y="1368"/>
                </a:lnTo>
                <a:lnTo>
                  <a:pt x="24" y="1380"/>
                </a:lnTo>
                <a:lnTo>
                  <a:pt x="6" y="1380"/>
                </a:lnTo>
                <a:lnTo>
                  <a:pt x="6" y="1398"/>
                </a:lnTo>
                <a:lnTo>
                  <a:pt x="66" y="1398"/>
                </a:lnTo>
                <a:lnTo>
                  <a:pt x="54" y="1422"/>
                </a:lnTo>
                <a:lnTo>
                  <a:pt x="66" y="1422"/>
                </a:lnTo>
                <a:lnTo>
                  <a:pt x="54" y="1440"/>
                </a:lnTo>
                <a:lnTo>
                  <a:pt x="42" y="1434"/>
                </a:lnTo>
                <a:lnTo>
                  <a:pt x="36" y="1434"/>
                </a:lnTo>
                <a:lnTo>
                  <a:pt x="30" y="1428"/>
                </a:lnTo>
                <a:lnTo>
                  <a:pt x="18" y="1428"/>
                </a:lnTo>
                <a:lnTo>
                  <a:pt x="18" y="1440"/>
                </a:lnTo>
                <a:lnTo>
                  <a:pt x="24" y="1452"/>
                </a:lnTo>
                <a:lnTo>
                  <a:pt x="36" y="1464"/>
                </a:lnTo>
                <a:lnTo>
                  <a:pt x="84" y="1482"/>
                </a:lnTo>
                <a:lnTo>
                  <a:pt x="78" y="1488"/>
                </a:lnTo>
                <a:lnTo>
                  <a:pt x="84" y="1494"/>
                </a:lnTo>
                <a:lnTo>
                  <a:pt x="126" y="1494"/>
                </a:lnTo>
                <a:lnTo>
                  <a:pt x="132" y="1500"/>
                </a:lnTo>
                <a:lnTo>
                  <a:pt x="144" y="1500"/>
                </a:lnTo>
                <a:lnTo>
                  <a:pt x="192" y="1476"/>
                </a:lnTo>
                <a:lnTo>
                  <a:pt x="204" y="1464"/>
                </a:lnTo>
                <a:lnTo>
                  <a:pt x="216" y="1458"/>
                </a:lnTo>
                <a:lnTo>
                  <a:pt x="222" y="1452"/>
                </a:lnTo>
                <a:lnTo>
                  <a:pt x="258" y="1422"/>
                </a:lnTo>
                <a:lnTo>
                  <a:pt x="282" y="1422"/>
                </a:lnTo>
                <a:lnTo>
                  <a:pt x="294" y="1416"/>
                </a:lnTo>
                <a:lnTo>
                  <a:pt x="300" y="1410"/>
                </a:lnTo>
                <a:lnTo>
                  <a:pt x="300" y="1386"/>
                </a:lnTo>
                <a:lnTo>
                  <a:pt x="294" y="1380"/>
                </a:lnTo>
                <a:lnTo>
                  <a:pt x="294" y="1374"/>
                </a:lnTo>
                <a:lnTo>
                  <a:pt x="312" y="1368"/>
                </a:lnTo>
                <a:lnTo>
                  <a:pt x="306" y="1374"/>
                </a:lnTo>
                <a:lnTo>
                  <a:pt x="306" y="1380"/>
                </a:lnTo>
                <a:lnTo>
                  <a:pt x="300" y="1386"/>
                </a:lnTo>
                <a:lnTo>
                  <a:pt x="300" y="1392"/>
                </a:lnTo>
                <a:lnTo>
                  <a:pt x="312" y="1404"/>
                </a:lnTo>
                <a:lnTo>
                  <a:pt x="330" y="1410"/>
                </a:lnTo>
                <a:lnTo>
                  <a:pt x="342" y="1410"/>
                </a:lnTo>
                <a:lnTo>
                  <a:pt x="348" y="1416"/>
                </a:lnTo>
                <a:lnTo>
                  <a:pt x="354" y="1416"/>
                </a:lnTo>
                <a:lnTo>
                  <a:pt x="372" y="1434"/>
                </a:lnTo>
                <a:lnTo>
                  <a:pt x="378" y="1422"/>
                </a:lnTo>
                <a:lnTo>
                  <a:pt x="384" y="1416"/>
                </a:lnTo>
                <a:lnTo>
                  <a:pt x="384" y="1398"/>
                </a:lnTo>
                <a:lnTo>
                  <a:pt x="372" y="1386"/>
                </a:lnTo>
                <a:lnTo>
                  <a:pt x="372" y="1380"/>
                </a:lnTo>
                <a:lnTo>
                  <a:pt x="378" y="1374"/>
                </a:lnTo>
                <a:lnTo>
                  <a:pt x="384" y="1374"/>
                </a:lnTo>
                <a:lnTo>
                  <a:pt x="384" y="1368"/>
                </a:lnTo>
                <a:lnTo>
                  <a:pt x="378" y="1356"/>
                </a:lnTo>
                <a:lnTo>
                  <a:pt x="414" y="1356"/>
                </a:lnTo>
                <a:lnTo>
                  <a:pt x="420" y="1350"/>
                </a:lnTo>
                <a:lnTo>
                  <a:pt x="420" y="1326"/>
                </a:lnTo>
                <a:lnTo>
                  <a:pt x="426" y="1326"/>
                </a:lnTo>
                <a:lnTo>
                  <a:pt x="420" y="1314"/>
                </a:lnTo>
                <a:lnTo>
                  <a:pt x="420" y="1308"/>
                </a:lnTo>
                <a:lnTo>
                  <a:pt x="414" y="1302"/>
                </a:lnTo>
                <a:lnTo>
                  <a:pt x="414" y="1296"/>
                </a:lnTo>
                <a:lnTo>
                  <a:pt x="408" y="1284"/>
                </a:lnTo>
                <a:lnTo>
                  <a:pt x="402" y="1278"/>
                </a:lnTo>
                <a:lnTo>
                  <a:pt x="426" y="1272"/>
                </a:lnTo>
                <a:lnTo>
                  <a:pt x="438" y="1260"/>
                </a:lnTo>
                <a:lnTo>
                  <a:pt x="438" y="1248"/>
                </a:lnTo>
                <a:lnTo>
                  <a:pt x="420" y="1230"/>
                </a:lnTo>
                <a:lnTo>
                  <a:pt x="414" y="1230"/>
                </a:lnTo>
                <a:lnTo>
                  <a:pt x="402" y="1218"/>
                </a:lnTo>
                <a:lnTo>
                  <a:pt x="402" y="1200"/>
                </a:lnTo>
                <a:lnTo>
                  <a:pt x="408" y="1188"/>
                </a:lnTo>
                <a:lnTo>
                  <a:pt x="408" y="1176"/>
                </a:lnTo>
                <a:lnTo>
                  <a:pt x="384" y="1152"/>
                </a:lnTo>
                <a:lnTo>
                  <a:pt x="384" y="1140"/>
                </a:lnTo>
                <a:lnTo>
                  <a:pt x="390" y="1134"/>
                </a:lnTo>
                <a:lnTo>
                  <a:pt x="396" y="1134"/>
                </a:lnTo>
                <a:lnTo>
                  <a:pt x="402" y="1128"/>
                </a:lnTo>
                <a:lnTo>
                  <a:pt x="402" y="1122"/>
                </a:lnTo>
                <a:lnTo>
                  <a:pt x="396" y="1116"/>
                </a:lnTo>
                <a:lnTo>
                  <a:pt x="390" y="1116"/>
                </a:lnTo>
                <a:lnTo>
                  <a:pt x="384" y="1110"/>
                </a:lnTo>
                <a:lnTo>
                  <a:pt x="426" y="1068"/>
                </a:lnTo>
                <a:lnTo>
                  <a:pt x="438" y="1062"/>
                </a:lnTo>
                <a:lnTo>
                  <a:pt x="444" y="1056"/>
                </a:lnTo>
                <a:lnTo>
                  <a:pt x="456" y="1050"/>
                </a:lnTo>
                <a:lnTo>
                  <a:pt x="498" y="1050"/>
                </a:lnTo>
                <a:lnTo>
                  <a:pt x="504" y="1044"/>
                </a:lnTo>
                <a:lnTo>
                  <a:pt x="504" y="1038"/>
                </a:lnTo>
                <a:lnTo>
                  <a:pt x="486" y="1020"/>
                </a:lnTo>
                <a:lnTo>
                  <a:pt x="474" y="1014"/>
                </a:lnTo>
                <a:lnTo>
                  <a:pt x="486" y="1008"/>
                </a:lnTo>
                <a:lnTo>
                  <a:pt x="492" y="1008"/>
                </a:lnTo>
                <a:lnTo>
                  <a:pt x="522" y="978"/>
                </a:lnTo>
                <a:lnTo>
                  <a:pt x="528" y="936"/>
                </a:lnTo>
                <a:lnTo>
                  <a:pt x="528" y="900"/>
                </a:lnTo>
                <a:lnTo>
                  <a:pt x="546" y="912"/>
                </a:lnTo>
                <a:lnTo>
                  <a:pt x="558" y="906"/>
                </a:lnTo>
                <a:lnTo>
                  <a:pt x="564" y="906"/>
                </a:lnTo>
                <a:lnTo>
                  <a:pt x="570" y="900"/>
                </a:lnTo>
                <a:lnTo>
                  <a:pt x="576" y="900"/>
                </a:lnTo>
                <a:lnTo>
                  <a:pt x="576" y="894"/>
                </a:lnTo>
                <a:lnTo>
                  <a:pt x="570" y="888"/>
                </a:lnTo>
                <a:lnTo>
                  <a:pt x="570" y="882"/>
                </a:lnTo>
                <a:lnTo>
                  <a:pt x="564" y="876"/>
                </a:lnTo>
                <a:lnTo>
                  <a:pt x="582" y="876"/>
                </a:lnTo>
                <a:lnTo>
                  <a:pt x="588" y="870"/>
                </a:lnTo>
                <a:lnTo>
                  <a:pt x="588" y="864"/>
                </a:lnTo>
                <a:lnTo>
                  <a:pt x="594" y="858"/>
                </a:lnTo>
                <a:lnTo>
                  <a:pt x="606" y="852"/>
                </a:lnTo>
                <a:lnTo>
                  <a:pt x="612" y="852"/>
                </a:lnTo>
                <a:lnTo>
                  <a:pt x="618" y="834"/>
                </a:lnTo>
                <a:lnTo>
                  <a:pt x="612" y="828"/>
                </a:lnTo>
                <a:lnTo>
                  <a:pt x="600" y="822"/>
                </a:lnTo>
                <a:lnTo>
                  <a:pt x="600" y="810"/>
                </a:lnTo>
                <a:lnTo>
                  <a:pt x="606" y="810"/>
                </a:lnTo>
                <a:lnTo>
                  <a:pt x="618" y="804"/>
                </a:lnTo>
                <a:lnTo>
                  <a:pt x="636" y="786"/>
                </a:lnTo>
                <a:lnTo>
                  <a:pt x="678" y="780"/>
                </a:lnTo>
                <a:lnTo>
                  <a:pt x="696" y="780"/>
                </a:lnTo>
                <a:lnTo>
                  <a:pt x="702" y="774"/>
                </a:lnTo>
                <a:lnTo>
                  <a:pt x="702" y="744"/>
                </a:lnTo>
                <a:lnTo>
                  <a:pt x="714" y="732"/>
                </a:lnTo>
                <a:lnTo>
                  <a:pt x="720" y="738"/>
                </a:lnTo>
                <a:lnTo>
                  <a:pt x="720" y="750"/>
                </a:lnTo>
                <a:lnTo>
                  <a:pt x="744" y="744"/>
                </a:lnTo>
                <a:lnTo>
                  <a:pt x="768" y="750"/>
                </a:lnTo>
                <a:lnTo>
                  <a:pt x="792" y="750"/>
                </a:lnTo>
                <a:lnTo>
                  <a:pt x="798" y="756"/>
                </a:lnTo>
                <a:lnTo>
                  <a:pt x="810" y="756"/>
                </a:lnTo>
                <a:lnTo>
                  <a:pt x="816" y="750"/>
                </a:lnTo>
                <a:lnTo>
                  <a:pt x="810" y="750"/>
                </a:lnTo>
                <a:lnTo>
                  <a:pt x="798" y="738"/>
                </a:lnTo>
                <a:lnTo>
                  <a:pt x="798" y="732"/>
                </a:lnTo>
                <a:lnTo>
                  <a:pt x="810" y="732"/>
                </a:lnTo>
                <a:lnTo>
                  <a:pt x="810" y="708"/>
                </a:lnTo>
                <a:lnTo>
                  <a:pt x="840" y="714"/>
                </a:lnTo>
                <a:lnTo>
                  <a:pt x="834" y="708"/>
                </a:lnTo>
                <a:lnTo>
                  <a:pt x="840" y="702"/>
                </a:lnTo>
                <a:lnTo>
                  <a:pt x="858" y="708"/>
                </a:lnTo>
                <a:lnTo>
                  <a:pt x="858" y="696"/>
                </a:lnTo>
                <a:lnTo>
                  <a:pt x="864" y="690"/>
                </a:lnTo>
                <a:lnTo>
                  <a:pt x="882" y="690"/>
                </a:lnTo>
                <a:lnTo>
                  <a:pt x="888" y="696"/>
                </a:lnTo>
                <a:lnTo>
                  <a:pt x="894" y="708"/>
                </a:lnTo>
                <a:lnTo>
                  <a:pt x="906" y="714"/>
                </a:lnTo>
                <a:lnTo>
                  <a:pt x="918" y="726"/>
                </a:lnTo>
                <a:lnTo>
                  <a:pt x="930" y="726"/>
                </a:lnTo>
                <a:lnTo>
                  <a:pt x="942" y="732"/>
                </a:lnTo>
                <a:lnTo>
                  <a:pt x="960" y="732"/>
                </a:lnTo>
                <a:lnTo>
                  <a:pt x="966" y="738"/>
                </a:lnTo>
                <a:lnTo>
                  <a:pt x="978" y="738"/>
                </a:lnTo>
                <a:lnTo>
                  <a:pt x="990" y="732"/>
                </a:lnTo>
                <a:lnTo>
                  <a:pt x="996" y="726"/>
                </a:lnTo>
                <a:lnTo>
                  <a:pt x="1026" y="726"/>
                </a:lnTo>
                <a:lnTo>
                  <a:pt x="1038" y="732"/>
                </a:lnTo>
                <a:lnTo>
                  <a:pt x="1044" y="738"/>
                </a:lnTo>
                <a:lnTo>
                  <a:pt x="1062" y="738"/>
                </a:lnTo>
                <a:lnTo>
                  <a:pt x="1062" y="726"/>
                </a:lnTo>
                <a:lnTo>
                  <a:pt x="1068" y="720"/>
                </a:lnTo>
                <a:lnTo>
                  <a:pt x="1068" y="714"/>
                </a:lnTo>
                <a:lnTo>
                  <a:pt x="1092" y="714"/>
                </a:lnTo>
                <a:lnTo>
                  <a:pt x="1092" y="678"/>
                </a:lnTo>
                <a:lnTo>
                  <a:pt x="1098" y="672"/>
                </a:lnTo>
                <a:lnTo>
                  <a:pt x="1098" y="660"/>
                </a:lnTo>
                <a:lnTo>
                  <a:pt x="1110" y="654"/>
                </a:lnTo>
                <a:lnTo>
                  <a:pt x="1116" y="654"/>
                </a:lnTo>
                <a:lnTo>
                  <a:pt x="1128" y="648"/>
                </a:lnTo>
                <a:lnTo>
                  <a:pt x="1158" y="648"/>
                </a:lnTo>
                <a:lnTo>
                  <a:pt x="1170" y="642"/>
                </a:lnTo>
                <a:lnTo>
                  <a:pt x="1206" y="642"/>
                </a:lnTo>
                <a:lnTo>
                  <a:pt x="1206" y="654"/>
                </a:lnTo>
                <a:lnTo>
                  <a:pt x="1242" y="660"/>
                </a:lnTo>
                <a:lnTo>
                  <a:pt x="1248" y="660"/>
                </a:lnTo>
                <a:lnTo>
                  <a:pt x="1260" y="672"/>
                </a:lnTo>
                <a:lnTo>
                  <a:pt x="1266" y="684"/>
                </a:lnTo>
                <a:lnTo>
                  <a:pt x="1266" y="702"/>
                </a:lnTo>
                <a:lnTo>
                  <a:pt x="1260" y="702"/>
                </a:lnTo>
                <a:lnTo>
                  <a:pt x="1260" y="696"/>
                </a:lnTo>
                <a:lnTo>
                  <a:pt x="1254" y="696"/>
                </a:lnTo>
                <a:lnTo>
                  <a:pt x="1254" y="708"/>
                </a:lnTo>
                <a:lnTo>
                  <a:pt x="1278" y="708"/>
                </a:lnTo>
                <a:lnTo>
                  <a:pt x="1284" y="696"/>
                </a:lnTo>
                <a:lnTo>
                  <a:pt x="1284" y="690"/>
                </a:lnTo>
                <a:lnTo>
                  <a:pt x="1308" y="684"/>
                </a:lnTo>
                <a:lnTo>
                  <a:pt x="1314" y="672"/>
                </a:lnTo>
                <a:lnTo>
                  <a:pt x="1350" y="672"/>
                </a:lnTo>
                <a:lnTo>
                  <a:pt x="1362" y="660"/>
                </a:lnTo>
                <a:lnTo>
                  <a:pt x="1356" y="660"/>
                </a:lnTo>
                <a:close/>
                <a:moveTo>
                  <a:pt x="564" y="726"/>
                </a:moveTo>
                <a:lnTo>
                  <a:pt x="540" y="738"/>
                </a:lnTo>
                <a:lnTo>
                  <a:pt x="546" y="756"/>
                </a:lnTo>
                <a:lnTo>
                  <a:pt x="576" y="756"/>
                </a:lnTo>
                <a:lnTo>
                  <a:pt x="570" y="738"/>
                </a:lnTo>
                <a:lnTo>
                  <a:pt x="564" y="726"/>
                </a:lnTo>
                <a:close/>
                <a:moveTo>
                  <a:pt x="522" y="714"/>
                </a:moveTo>
                <a:lnTo>
                  <a:pt x="516" y="720"/>
                </a:lnTo>
                <a:lnTo>
                  <a:pt x="510" y="732"/>
                </a:lnTo>
                <a:lnTo>
                  <a:pt x="510" y="750"/>
                </a:lnTo>
                <a:lnTo>
                  <a:pt x="528" y="768"/>
                </a:lnTo>
                <a:lnTo>
                  <a:pt x="528" y="756"/>
                </a:lnTo>
                <a:lnTo>
                  <a:pt x="534" y="744"/>
                </a:lnTo>
                <a:lnTo>
                  <a:pt x="534" y="720"/>
                </a:lnTo>
                <a:lnTo>
                  <a:pt x="528" y="714"/>
                </a:lnTo>
                <a:lnTo>
                  <a:pt x="522" y="714"/>
                </a:lnTo>
                <a:close/>
                <a:moveTo>
                  <a:pt x="606" y="738"/>
                </a:moveTo>
                <a:lnTo>
                  <a:pt x="618" y="732"/>
                </a:lnTo>
                <a:lnTo>
                  <a:pt x="624" y="732"/>
                </a:lnTo>
                <a:lnTo>
                  <a:pt x="630" y="726"/>
                </a:lnTo>
                <a:lnTo>
                  <a:pt x="618" y="720"/>
                </a:lnTo>
                <a:lnTo>
                  <a:pt x="588" y="720"/>
                </a:lnTo>
                <a:lnTo>
                  <a:pt x="576" y="732"/>
                </a:lnTo>
                <a:lnTo>
                  <a:pt x="582" y="744"/>
                </a:lnTo>
                <a:lnTo>
                  <a:pt x="606" y="738"/>
                </a:lnTo>
                <a:close/>
              </a:path>
            </a:pathLst>
          </a:custGeom>
          <a:solidFill>
            <a:srgbClr val="FFDC8B"/>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1" name="Nigeria" descr="© INSCALE GmbH, 05.05.2010&#10;http://www.presentationload.com/">
            <a:extLst>
              <a:ext uri="{FF2B5EF4-FFF2-40B4-BE49-F238E27FC236}">
                <a16:creationId xmlns:a16="http://schemas.microsoft.com/office/drawing/2014/main" id="{E939A9A1-21BD-4BD9-8E62-211F4BAAD6BC}"/>
              </a:ext>
            </a:extLst>
          </p:cNvPr>
          <p:cNvSpPr>
            <a:spLocks/>
          </p:cNvSpPr>
          <p:nvPr/>
        </p:nvSpPr>
        <p:spPr bwMode="gray">
          <a:xfrm>
            <a:off x="5771443" y="3827975"/>
            <a:ext cx="394632" cy="363283"/>
          </a:xfrm>
          <a:custGeom>
            <a:avLst/>
            <a:gdLst>
              <a:gd name="T0" fmla="*/ 2147483647 w 840"/>
              <a:gd name="T1" fmla="*/ 2147483647 h 768"/>
              <a:gd name="T2" fmla="*/ 2147483647 w 840"/>
              <a:gd name="T3" fmla="*/ 2147483647 h 768"/>
              <a:gd name="T4" fmla="*/ 2147483647 w 840"/>
              <a:gd name="T5" fmla="*/ 2147483647 h 768"/>
              <a:gd name="T6" fmla="*/ 2147483647 w 840"/>
              <a:gd name="T7" fmla="*/ 2147483647 h 768"/>
              <a:gd name="T8" fmla="*/ 2147483647 w 840"/>
              <a:gd name="T9" fmla="*/ 2147483647 h 768"/>
              <a:gd name="T10" fmla="*/ 2147483647 w 840"/>
              <a:gd name="T11" fmla="*/ 2147483647 h 768"/>
              <a:gd name="T12" fmla="*/ 2147483647 w 840"/>
              <a:gd name="T13" fmla="*/ 2147483647 h 768"/>
              <a:gd name="T14" fmla="*/ 2147483647 w 840"/>
              <a:gd name="T15" fmla="*/ 2147483647 h 768"/>
              <a:gd name="T16" fmla="*/ 2147483647 w 840"/>
              <a:gd name="T17" fmla="*/ 2147483647 h 768"/>
              <a:gd name="T18" fmla="*/ 2147483647 w 840"/>
              <a:gd name="T19" fmla="*/ 2147483647 h 768"/>
              <a:gd name="T20" fmla="*/ 2147483647 w 840"/>
              <a:gd name="T21" fmla="*/ 2147483647 h 768"/>
              <a:gd name="T22" fmla="*/ 2147483647 w 840"/>
              <a:gd name="T23" fmla="*/ 2147483647 h 768"/>
              <a:gd name="T24" fmla="*/ 2147483647 w 840"/>
              <a:gd name="T25" fmla="*/ 2147483647 h 768"/>
              <a:gd name="T26" fmla="*/ 2147483647 w 840"/>
              <a:gd name="T27" fmla="*/ 2147483647 h 768"/>
              <a:gd name="T28" fmla="*/ 2147483647 w 840"/>
              <a:gd name="T29" fmla="*/ 2147483647 h 768"/>
              <a:gd name="T30" fmla="*/ 2147483647 w 840"/>
              <a:gd name="T31" fmla="*/ 2147483647 h 768"/>
              <a:gd name="T32" fmla="*/ 2147483647 w 840"/>
              <a:gd name="T33" fmla="*/ 2147483647 h 768"/>
              <a:gd name="T34" fmla="*/ 2147483647 w 840"/>
              <a:gd name="T35" fmla="*/ 2147483647 h 768"/>
              <a:gd name="T36" fmla="*/ 2147483647 w 840"/>
              <a:gd name="T37" fmla="*/ 2147483647 h 768"/>
              <a:gd name="T38" fmla="*/ 2147483647 w 840"/>
              <a:gd name="T39" fmla="*/ 2147483647 h 768"/>
              <a:gd name="T40" fmla="*/ 2147483647 w 840"/>
              <a:gd name="T41" fmla="*/ 2147483647 h 768"/>
              <a:gd name="T42" fmla="*/ 2147483647 w 840"/>
              <a:gd name="T43" fmla="*/ 2147483647 h 768"/>
              <a:gd name="T44" fmla="*/ 2147483647 w 840"/>
              <a:gd name="T45" fmla="*/ 2147483647 h 768"/>
              <a:gd name="T46" fmla="*/ 2147483647 w 840"/>
              <a:gd name="T47" fmla="*/ 2147483647 h 768"/>
              <a:gd name="T48" fmla="*/ 2147483647 w 840"/>
              <a:gd name="T49" fmla="*/ 2147483647 h 768"/>
              <a:gd name="T50" fmla="*/ 2147483647 w 840"/>
              <a:gd name="T51" fmla="*/ 2147483647 h 768"/>
              <a:gd name="T52" fmla="*/ 2147483647 w 840"/>
              <a:gd name="T53" fmla="*/ 2147483647 h 768"/>
              <a:gd name="T54" fmla="*/ 2147483647 w 840"/>
              <a:gd name="T55" fmla="*/ 2147483647 h 768"/>
              <a:gd name="T56" fmla="*/ 2147483647 w 840"/>
              <a:gd name="T57" fmla="*/ 2147483647 h 768"/>
              <a:gd name="T58" fmla="*/ 2147483647 w 840"/>
              <a:gd name="T59" fmla="*/ 2147483647 h 768"/>
              <a:gd name="T60" fmla="*/ 2147483647 w 840"/>
              <a:gd name="T61" fmla="*/ 2147483647 h 768"/>
              <a:gd name="T62" fmla="*/ 2147483647 w 840"/>
              <a:gd name="T63" fmla="*/ 2147483647 h 768"/>
              <a:gd name="T64" fmla="*/ 2147483647 w 840"/>
              <a:gd name="T65" fmla="*/ 2147483647 h 768"/>
              <a:gd name="T66" fmla="*/ 2147483647 w 840"/>
              <a:gd name="T67" fmla="*/ 2147483647 h 768"/>
              <a:gd name="T68" fmla="*/ 2147483647 w 840"/>
              <a:gd name="T69" fmla="*/ 2147483647 h 768"/>
              <a:gd name="T70" fmla="*/ 2147483647 w 840"/>
              <a:gd name="T71" fmla="*/ 2147483647 h 768"/>
              <a:gd name="T72" fmla="*/ 2147483647 w 840"/>
              <a:gd name="T73" fmla="*/ 2147483647 h 768"/>
              <a:gd name="T74" fmla="*/ 2147483647 w 840"/>
              <a:gd name="T75" fmla="*/ 2147483647 h 768"/>
              <a:gd name="T76" fmla="*/ 2147483647 w 840"/>
              <a:gd name="T77" fmla="*/ 2147483647 h 768"/>
              <a:gd name="T78" fmla="*/ 2147483647 w 840"/>
              <a:gd name="T79" fmla="*/ 2147483647 h 768"/>
              <a:gd name="T80" fmla="*/ 2147483647 w 840"/>
              <a:gd name="T81" fmla="*/ 2147483647 h 768"/>
              <a:gd name="T82" fmla="*/ 2147483647 w 840"/>
              <a:gd name="T83" fmla="*/ 2147483647 h 768"/>
              <a:gd name="T84" fmla="*/ 2147483647 w 840"/>
              <a:gd name="T85" fmla="*/ 2147483647 h 768"/>
              <a:gd name="T86" fmla="*/ 2147483647 w 840"/>
              <a:gd name="T87" fmla="*/ 2147483647 h 768"/>
              <a:gd name="T88" fmla="*/ 2147483647 w 840"/>
              <a:gd name="T89" fmla="*/ 2147483647 h 768"/>
              <a:gd name="T90" fmla="*/ 2147483647 w 840"/>
              <a:gd name="T91" fmla="*/ 2147483647 h 768"/>
              <a:gd name="T92" fmla="*/ 2147483647 w 840"/>
              <a:gd name="T93" fmla="*/ 2147483647 h 768"/>
              <a:gd name="T94" fmla="*/ 2147483647 w 840"/>
              <a:gd name="T95" fmla="*/ 2147483647 h 768"/>
              <a:gd name="T96" fmla="*/ 2147483647 w 840"/>
              <a:gd name="T97" fmla="*/ 2147483647 h 768"/>
              <a:gd name="T98" fmla="*/ 2147483647 w 840"/>
              <a:gd name="T99" fmla="*/ 2147483647 h 768"/>
              <a:gd name="T100" fmla="*/ 2147483647 w 840"/>
              <a:gd name="T101" fmla="*/ 2147483647 h 768"/>
              <a:gd name="T102" fmla="*/ 2147483647 w 840"/>
              <a:gd name="T103" fmla="*/ 2147483647 h 768"/>
              <a:gd name="T104" fmla="*/ 2147483647 w 840"/>
              <a:gd name="T105" fmla="*/ 2147483647 h 768"/>
              <a:gd name="T106" fmla="*/ 2147483647 w 840"/>
              <a:gd name="T107" fmla="*/ 2147483647 h 768"/>
              <a:gd name="T108" fmla="*/ 2147483647 w 840"/>
              <a:gd name="T109" fmla="*/ 2147483647 h 768"/>
              <a:gd name="T110" fmla="*/ 2147483647 w 840"/>
              <a:gd name="T111" fmla="*/ 2147483647 h 768"/>
              <a:gd name="T112" fmla="*/ 2147483647 w 840"/>
              <a:gd name="T113" fmla="*/ 2147483647 h 768"/>
              <a:gd name="T114" fmla="*/ 2147483647 w 840"/>
              <a:gd name="T115" fmla="*/ 2147483647 h 768"/>
              <a:gd name="T116" fmla="*/ 2147483647 w 840"/>
              <a:gd name="T117" fmla="*/ 2147483647 h 768"/>
              <a:gd name="T118" fmla="*/ 2147483647 w 840"/>
              <a:gd name="T119" fmla="*/ 2147483647 h 76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40"/>
              <a:gd name="T181" fmla="*/ 0 h 768"/>
              <a:gd name="T182" fmla="*/ 840 w 840"/>
              <a:gd name="T183" fmla="*/ 768 h 76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40" h="768">
                <a:moveTo>
                  <a:pt x="420" y="738"/>
                </a:moveTo>
                <a:lnTo>
                  <a:pt x="420" y="732"/>
                </a:lnTo>
                <a:lnTo>
                  <a:pt x="426" y="726"/>
                </a:lnTo>
                <a:lnTo>
                  <a:pt x="426" y="714"/>
                </a:lnTo>
                <a:lnTo>
                  <a:pt x="432" y="702"/>
                </a:lnTo>
                <a:lnTo>
                  <a:pt x="432" y="648"/>
                </a:lnTo>
                <a:lnTo>
                  <a:pt x="498" y="594"/>
                </a:lnTo>
                <a:lnTo>
                  <a:pt x="498" y="588"/>
                </a:lnTo>
                <a:lnTo>
                  <a:pt x="504" y="582"/>
                </a:lnTo>
                <a:lnTo>
                  <a:pt x="516" y="558"/>
                </a:lnTo>
                <a:lnTo>
                  <a:pt x="522" y="552"/>
                </a:lnTo>
                <a:lnTo>
                  <a:pt x="528" y="552"/>
                </a:lnTo>
                <a:lnTo>
                  <a:pt x="534" y="558"/>
                </a:lnTo>
                <a:lnTo>
                  <a:pt x="546" y="564"/>
                </a:lnTo>
                <a:lnTo>
                  <a:pt x="552" y="564"/>
                </a:lnTo>
                <a:lnTo>
                  <a:pt x="558" y="558"/>
                </a:lnTo>
                <a:lnTo>
                  <a:pt x="558" y="546"/>
                </a:lnTo>
                <a:lnTo>
                  <a:pt x="552" y="540"/>
                </a:lnTo>
                <a:lnTo>
                  <a:pt x="564" y="540"/>
                </a:lnTo>
                <a:lnTo>
                  <a:pt x="570" y="552"/>
                </a:lnTo>
                <a:lnTo>
                  <a:pt x="582" y="564"/>
                </a:lnTo>
                <a:lnTo>
                  <a:pt x="588" y="576"/>
                </a:lnTo>
                <a:lnTo>
                  <a:pt x="588" y="582"/>
                </a:lnTo>
                <a:lnTo>
                  <a:pt x="594" y="594"/>
                </a:lnTo>
                <a:lnTo>
                  <a:pt x="600" y="600"/>
                </a:lnTo>
                <a:lnTo>
                  <a:pt x="606" y="600"/>
                </a:lnTo>
                <a:lnTo>
                  <a:pt x="624" y="582"/>
                </a:lnTo>
                <a:lnTo>
                  <a:pt x="624" y="570"/>
                </a:lnTo>
                <a:lnTo>
                  <a:pt x="630" y="558"/>
                </a:lnTo>
                <a:lnTo>
                  <a:pt x="642" y="552"/>
                </a:lnTo>
                <a:lnTo>
                  <a:pt x="648" y="546"/>
                </a:lnTo>
                <a:lnTo>
                  <a:pt x="648" y="516"/>
                </a:lnTo>
                <a:lnTo>
                  <a:pt x="672" y="486"/>
                </a:lnTo>
                <a:lnTo>
                  <a:pt x="684" y="438"/>
                </a:lnTo>
                <a:lnTo>
                  <a:pt x="696" y="432"/>
                </a:lnTo>
                <a:lnTo>
                  <a:pt x="702" y="426"/>
                </a:lnTo>
                <a:lnTo>
                  <a:pt x="714" y="420"/>
                </a:lnTo>
                <a:lnTo>
                  <a:pt x="720" y="414"/>
                </a:lnTo>
                <a:lnTo>
                  <a:pt x="720" y="402"/>
                </a:lnTo>
                <a:lnTo>
                  <a:pt x="726" y="384"/>
                </a:lnTo>
                <a:lnTo>
                  <a:pt x="726" y="354"/>
                </a:lnTo>
                <a:lnTo>
                  <a:pt x="744" y="354"/>
                </a:lnTo>
                <a:lnTo>
                  <a:pt x="750" y="348"/>
                </a:lnTo>
                <a:lnTo>
                  <a:pt x="756" y="330"/>
                </a:lnTo>
                <a:lnTo>
                  <a:pt x="756" y="300"/>
                </a:lnTo>
                <a:lnTo>
                  <a:pt x="762" y="294"/>
                </a:lnTo>
                <a:lnTo>
                  <a:pt x="768" y="264"/>
                </a:lnTo>
                <a:lnTo>
                  <a:pt x="774" y="252"/>
                </a:lnTo>
                <a:lnTo>
                  <a:pt x="786" y="240"/>
                </a:lnTo>
                <a:lnTo>
                  <a:pt x="786" y="234"/>
                </a:lnTo>
                <a:lnTo>
                  <a:pt x="792" y="228"/>
                </a:lnTo>
                <a:lnTo>
                  <a:pt x="792" y="222"/>
                </a:lnTo>
                <a:lnTo>
                  <a:pt x="798" y="216"/>
                </a:lnTo>
                <a:lnTo>
                  <a:pt x="798" y="210"/>
                </a:lnTo>
                <a:lnTo>
                  <a:pt x="810" y="210"/>
                </a:lnTo>
                <a:lnTo>
                  <a:pt x="822" y="204"/>
                </a:lnTo>
                <a:lnTo>
                  <a:pt x="840" y="186"/>
                </a:lnTo>
                <a:lnTo>
                  <a:pt x="840" y="174"/>
                </a:lnTo>
                <a:lnTo>
                  <a:pt x="834" y="168"/>
                </a:lnTo>
                <a:lnTo>
                  <a:pt x="834" y="162"/>
                </a:lnTo>
                <a:lnTo>
                  <a:pt x="840" y="156"/>
                </a:lnTo>
                <a:lnTo>
                  <a:pt x="840" y="126"/>
                </a:lnTo>
                <a:lnTo>
                  <a:pt x="810" y="126"/>
                </a:lnTo>
                <a:lnTo>
                  <a:pt x="810" y="120"/>
                </a:lnTo>
                <a:lnTo>
                  <a:pt x="804" y="108"/>
                </a:lnTo>
                <a:lnTo>
                  <a:pt x="804" y="60"/>
                </a:lnTo>
                <a:lnTo>
                  <a:pt x="774" y="12"/>
                </a:lnTo>
                <a:lnTo>
                  <a:pt x="756" y="12"/>
                </a:lnTo>
                <a:lnTo>
                  <a:pt x="750" y="18"/>
                </a:lnTo>
                <a:lnTo>
                  <a:pt x="750" y="24"/>
                </a:lnTo>
                <a:lnTo>
                  <a:pt x="744" y="30"/>
                </a:lnTo>
                <a:lnTo>
                  <a:pt x="744" y="36"/>
                </a:lnTo>
                <a:lnTo>
                  <a:pt x="720" y="36"/>
                </a:lnTo>
                <a:lnTo>
                  <a:pt x="714" y="42"/>
                </a:lnTo>
                <a:lnTo>
                  <a:pt x="702" y="48"/>
                </a:lnTo>
                <a:lnTo>
                  <a:pt x="696" y="54"/>
                </a:lnTo>
                <a:lnTo>
                  <a:pt x="684" y="60"/>
                </a:lnTo>
                <a:lnTo>
                  <a:pt x="654" y="60"/>
                </a:lnTo>
                <a:lnTo>
                  <a:pt x="648" y="54"/>
                </a:lnTo>
                <a:lnTo>
                  <a:pt x="636" y="48"/>
                </a:lnTo>
                <a:lnTo>
                  <a:pt x="600" y="36"/>
                </a:lnTo>
                <a:lnTo>
                  <a:pt x="546" y="36"/>
                </a:lnTo>
                <a:lnTo>
                  <a:pt x="528" y="42"/>
                </a:lnTo>
                <a:lnTo>
                  <a:pt x="516" y="54"/>
                </a:lnTo>
                <a:lnTo>
                  <a:pt x="504" y="60"/>
                </a:lnTo>
                <a:lnTo>
                  <a:pt x="492" y="84"/>
                </a:lnTo>
                <a:lnTo>
                  <a:pt x="486" y="90"/>
                </a:lnTo>
                <a:lnTo>
                  <a:pt x="480" y="90"/>
                </a:lnTo>
                <a:lnTo>
                  <a:pt x="468" y="84"/>
                </a:lnTo>
                <a:lnTo>
                  <a:pt x="438" y="84"/>
                </a:lnTo>
                <a:lnTo>
                  <a:pt x="414" y="72"/>
                </a:lnTo>
                <a:lnTo>
                  <a:pt x="402" y="60"/>
                </a:lnTo>
                <a:lnTo>
                  <a:pt x="390" y="54"/>
                </a:lnTo>
                <a:lnTo>
                  <a:pt x="384" y="48"/>
                </a:lnTo>
                <a:lnTo>
                  <a:pt x="372" y="42"/>
                </a:lnTo>
                <a:lnTo>
                  <a:pt x="360" y="42"/>
                </a:lnTo>
                <a:lnTo>
                  <a:pt x="336" y="54"/>
                </a:lnTo>
                <a:lnTo>
                  <a:pt x="324" y="66"/>
                </a:lnTo>
                <a:lnTo>
                  <a:pt x="312" y="72"/>
                </a:lnTo>
                <a:lnTo>
                  <a:pt x="306" y="72"/>
                </a:lnTo>
                <a:lnTo>
                  <a:pt x="294" y="66"/>
                </a:lnTo>
                <a:lnTo>
                  <a:pt x="288" y="60"/>
                </a:lnTo>
                <a:lnTo>
                  <a:pt x="288" y="54"/>
                </a:lnTo>
                <a:lnTo>
                  <a:pt x="282" y="48"/>
                </a:lnTo>
                <a:lnTo>
                  <a:pt x="282" y="42"/>
                </a:lnTo>
                <a:lnTo>
                  <a:pt x="258" y="18"/>
                </a:lnTo>
                <a:lnTo>
                  <a:pt x="222" y="18"/>
                </a:lnTo>
                <a:lnTo>
                  <a:pt x="222" y="12"/>
                </a:lnTo>
                <a:lnTo>
                  <a:pt x="210" y="0"/>
                </a:lnTo>
                <a:lnTo>
                  <a:pt x="198" y="0"/>
                </a:lnTo>
                <a:lnTo>
                  <a:pt x="186" y="6"/>
                </a:lnTo>
                <a:lnTo>
                  <a:pt x="180" y="6"/>
                </a:lnTo>
                <a:lnTo>
                  <a:pt x="180" y="12"/>
                </a:lnTo>
                <a:lnTo>
                  <a:pt x="126" y="12"/>
                </a:lnTo>
                <a:lnTo>
                  <a:pt x="102" y="36"/>
                </a:lnTo>
                <a:lnTo>
                  <a:pt x="102" y="60"/>
                </a:lnTo>
                <a:lnTo>
                  <a:pt x="96" y="78"/>
                </a:lnTo>
                <a:lnTo>
                  <a:pt x="90" y="90"/>
                </a:lnTo>
                <a:lnTo>
                  <a:pt x="84" y="96"/>
                </a:lnTo>
                <a:lnTo>
                  <a:pt x="78" y="108"/>
                </a:lnTo>
                <a:lnTo>
                  <a:pt x="72" y="114"/>
                </a:lnTo>
                <a:lnTo>
                  <a:pt x="66" y="114"/>
                </a:lnTo>
                <a:lnTo>
                  <a:pt x="66" y="168"/>
                </a:lnTo>
                <a:lnTo>
                  <a:pt x="60" y="180"/>
                </a:lnTo>
                <a:lnTo>
                  <a:pt x="60" y="186"/>
                </a:lnTo>
                <a:lnTo>
                  <a:pt x="54" y="192"/>
                </a:lnTo>
                <a:lnTo>
                  <a:pt x="66" y="216"/>
                </a:lnTo>
                <a:lnTo>
                  <a:pt x="72" y="222"/>
                </a:lnTo>
                <a:lnTo>
                  <a:pt x="78" y="234"/>
                </a:lnTo>
                <a:lnTo>
                  <a:pt x="78" y="246"/>
                </a:lnTo>
                <a:lnTo>
                  <a:pt x="84" y="252"/>
                </a:lnTo>
                <a:lnTo>
                  <a:pt x="84" y="264"/>
                </a:lnTo>
                <a:lnTo>
                  <a:pt x="78" y="270"/>
                </a:lnTo>
                <a:lnTo>
                  <a:pt x="72" y="270"/>
                </a:lnTo>
                <a:lnTo>
                  <a:pt x="60" y="276"/>
                </a:lnTo>
                <a:lnTo>
                  <a:pt x="60" y="318"/>
                </a:lnTo>
                <a:lnTo>
                  <a:pt x="48" y="324"/>
                </a:lnTo>
                <a:lnTo>
                  <a:pt x="42" y="336"/>
                </a:lnTo>
                <a:lnTo>
                  <a:pt x="36" y="342"/>
                </a:lnTo>
                <a:lnTo>
                  <a:pt x="36" y="372"/>
                </a:lnTo>
                <a:lnTo>
                  <a:pt x="24" y="396"/>
                </a:lnTo>
                <a:lnTo>
                  <a:pt x="6" y="396"/>
                </a:lnTo>
                <a:lnTo>
                  <a:pt x="0" y="426"/>
                </a:lnTo>
                <a:lnTo>
                  <a:pt x="6" y="462"/>
                </a:lnTo>
                <a:lnTo>
                  <a:pt x="0" y="492"/>
                </a:lnTo>
                <a:lnTo>
                  <a:pt x="0" y="606"/>
                </a:lnTo>
                <a:lnTo>
                  <a:pt x="6" y="612"/>
                </a:lnTo>
                <a:lnTo>
                  <a:pt x="30" y="612"/>
                </a:lnTo>
                <a:lnTo>
                  <a:pt x="54" y="600"/>
                </a:lnTo>
                <a:lnTo>
                  <a:pt x="60" y="594"/>
                </a:lnTo>
                <a:lnTo>
                  <a:pt x="66" y="600"/>
                </a:lnTo>
                <a:lnTo>
                  <a:pt x="108" y="600"/>
                </a:lnTo>
                <a:lnTo>
                  <a:pt x="126" y="606"/>
                </a:lnTo>
                <a:lnTo>
                  <a:pt x="138" y="618"/>
                </a:lnTo>
                <a:lnTo>
                  <a:pt x="150" y="636"/>
                </a:lnTo>
                <a:lnTo>
                  <a:pt x="156" y="648"/>
                </a:lnTo>
                <a:lnTo>
                  <a:pt x="168" y="660"/>
                </a:lnTo>
                <a:lnTo>
                  <a:pt x="186" y="660"/>
                </a:lnTo>
                <a:lnTo>
                  <a:pt x="180" y="666"/>
                </a:lnTo>
                <a:lnTo>
                  <a:pt x="180" y="678"/>
                </a:lnTo>
                <a:lnTo>
                  <a:pt x="174" y="684"/>
                </a:lnTo>
                <a:lnTo>
                  <a:pt x="186" y="684"/>
                </a:lnTo>
                <a:lnTo>
                  <a:pt x="198" y="678"/>
                </a:lnTo>
                <a:lnTo>
                  <a:pt x="198" y="684"/>
                </a:lnTo>
                <a:lnTo>
                  <a:pt x="192" y="690"/>
                </a:lnTo>
                <a:lnTo>
                  <a:pt x="186" y="702"/>
                </a:lnTo>
                <a:lnTo>
                  <a:pt x="186" y="714"/>
                </a:lnTo>
                <a:lnTo>
                  <a:pt x="204" y="750"/>
                </a:lnTo>
                <a:lnTo>
                  <a:pt x="216" y="762"/>
                </a:lnTo>
                <a:lnTo>
                  <a:pt x="234" y="768"/>
                </a:lnTo>
                <a:lnTo>
                  <a:pt x="270" y="768"/>
                </a:lnTo>
                <a:lnTo>
                  <a:pt x="276" y="762"/>
                </a:lnTo>
                <a:lnTo>
                  <a:pt x="282" y="762"/>
                </a:lnTo>
                <a:lnTo>
                  <a:pt x="288" y="738"/>
                </a:lnTo>
                <a:lnTo>
                  <a:pt x="312" y="750"/>
                </a:lnTo>
                <a:lnTo>
                  <a:pt x="336" y="744"/>
                </a:lnTo>
                <a:lnTo>
                  <a:pt x="354" y="756"/>
                </a:lnTo>
                <a:lnTo>
                  <a:pt x="396" y="756"/>
                </a:lnTo>
                <a:lnTo>
                  <a:pt x="396" y="732"/>
                </a:lnTo>
                <a:lnTo>
                  <a:pt x="420" y="732"/>
                </a:lnTo>
                <a:lnTo>
                  <a:pt x="420" y="738"/>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2" name="Niger" descr="© INSCALE GmbH, 05.05.2010&#10;http://www.presentationload.com/">
            <a:extLst>
              <a:ext uri="{FF2B5EF4-FFF2-40B4-BE49-F238E27FC236}">
                <a16:creationId xmlns:a16="http://schemas.microsoft.com/office/drawing/2014/main" id="{C3650C07-1F02-439B-8E88-257EBDF7CED0}"/>
              </a:ext>
            </a:extLst>
          </p:cNvPr>
          <p:cNvSpPr>
            <a:spLocks/>
          </p:cNvSpPr>
          <p:nvPr/>
        </p:nvSpPr>
        <p:spPr bwMode="gray">
          <a:xfrm>
            <a:off x="5688460" y="3462850"/>
            <a:ext cx="523714" cy="444423"/>
          </a:xfrm>
          <a:custGeom>
            <a:avLst/>
            <a:gdLst>
              <a:gd name="T0" fmla="*/ 2147483647 w 1110"/>
              <a:gd name="T1" fmla="*/ 2147483647 h 942"/>
              <a:gd name="T2" fmla="*/ 2147483647 w 1110"/>
              <a:gd name="T3" fmla="*/ 2147483647 h 942"/>
              <a:gd name="T4" fmla="*/ 2147483647 w 1110"/>
              <a:gd name="T5" fmla="*/ 2147483647 h 942"/>
              <a:gd name="T6" fmla="*/ 2147483647 w 1110"/>
              <a:gd name="T7" fmla="*/ 2147483647 h 942"/>
              <a:gd name="T8" fmla="*/ 2147483647 w 1110"/>
              <a:gd name="T9" fmla="*/ 2147483647 h 942"/>
              <a:gd name="T10" fmla="*/ 2147483647 w 1110"/>
              <a:gd name="T11" fmla="*/ 2147483647 h 942"/>
              <a:gd name="T12" fmla="*/ 2147483647 w 1110"/>
              <a:gd name="T13" fmla="*/ 2147483647 h 942"/>
              <a:gd name="T14" fmla="*/ 2147483647 w 1110"/>
              <a:gd name="T15" fmla="*/ 2147483647 h 942"/>
              <a:gd name="T16" fmla="*/ 2147483647 w 1110"/>
              <a:gd name="T17" fmla="*/ 2147483647 h 942"/>
              <a:gd name="T18" fmla="*/ 2147483647 w 1110"/>
              <a:gd name="T19" fmla="*/ 2147483647 h 942"/>
              <a:gd name="T20" fmla="*/ 2147483647 w 1110"/>
              <a:gd name="T21" fmla="*/ 2147483647 h 942"/>
              <a:gd name="T22" fmla="*/ 2147483647 w 1110"/>
              <a:gd name="T23" fmla="*/ 2147483647 h 942"/>
              <a:gd name="T24" fmla="*/ 2147483647 w 1110"/>
              <a:gd name="T25" fmla="*/ 2147483647 h 942"/>
              <a:gd name="T26" fmla="*/ 2147483647 w 1110"/>
              <a:gd name="T27" fmla="*/ 2147483647 h 942"/>
              <a:gd name="T28" fmla="*/ 2147483647 w 1110"/>
              <a:gd name="T29" fmla="*/ 2147483647 h 942"/>
              <a:gd name="T30" fmla="*/ 2147483647 w 1110"/>
              <a:gd name="T31" fmla="*/ 2147483647 h 942"/>
              <a:gd name="T32" fmla="*/ 2147483647 w 1110"/>
              <a:gd name="T33" fmla="*/ 2147483647 h 942"/>
              <a:gd name="T34" fmla="*/ 2147483647 w 1110"/>
              <a:gd name="T35" fmla="*/ 2147483647 h 942"/>
              <a:gd name="T36" fmla="*/ 2147483647 w 1110"/>
              <a:gd name="T37" fmla="*/ 2147483647 h 942"/>
              <a:gd name="T38" fmla="*/ 2147483647 w 1110"/>
              <a:gd name="T39" fmla="*/ 2147483647 h 942"/>
              <a:gd name="T40" fmla="*/ 2147483647 w 1110"/>
              <a:gd name="T41" fmla="*/ 2147483647 h 942"/>
              <a:gd name="T42" fmla="*/ 2147483647 w 1110"/>
              <a:gd name="T43" fmla="*/ 2147483647 h 942"/>
              <a:gd name="T44" fmla="*/ 2147483647 w 1110"/>
              <a:gd name="T45" fmla="*/ 2147483647 h 942"/>
              <a:gd name="T46" fmla="*/ 2147483647 w 1110"/>
              <a:gd name="T47" fmla="*/ 2147483647 h 942"/>
              <a:gd name="T48" fmla="*/ 2147483647 w 1110"/>
              <a:gd name="T49" fmla="*/ 2147483647 h 942"/>
              <a:gd name="T50" fmla="*/ 2147483647 w 1110"/>
              <a:gd name="T51" fmla="*/ 2147483647 h 942"/>
              <a:gd name="T52" fmla="*/ 2147483647 w 1110"/>
              <a:gd name="T53" fmla="*/ 2147483647 h 942"/>
              <a:gd name="T54" fmla="*/ 2147483647 w 1110"/>
              <a:gd name="T55" fmla="*/ 2147483647 h 942"/>
              <a:gd name="T56" fmla="*/ 2147483647 w 1110"/>
              <a:gd name="T57" fmla="*/ 2147483647 h 942"/>
              <a:gd name="T58" fmla="*/ 2147483647 w 1110"/>
              <a:gd name="T59" fmla="*/ 2147483647 h 942"/>
              <a:gd name="T60" fmla="*/ 2147483647 w 1110"/>
              <a:gd name="T61" fmla="*/ 2147483647 h 942"/>
              <a:gd name="T62" fmla="*/ 2147483647 w 1110"/>
              <a:gd name="T63" fmla="*/ 2147483647 h 942"/>
              <a:gd name="T64" fmla="*/ 2147483647 w 1110"/>
              <a:gd name="T65" fmla="*/ 2147483647 h 942"/>
              <a:gd name="T66" fmla="*/ 2147483647 w 1110"/>
              <a:gd name="T67" fmla="*/ 2147483647 h 942"/>
              <a:gd name="T68" fmla="*/ 2147483647 w 1110"/>
              <a:gd name="T69" fmla="*/ 2147483647 h 942"/>
              <a:gd name="T70" fmla="*/ 2147483647 w 1110"/>
              <a:gd name="T71" fmla="*/ 2147483647 h 942"/>
              <a:gd name="T72" fmla="*/ 2147483647 w 1110"/>
              <a:gd name="T73" fmla="*/ 2147483647 h 942"/>
              <a:gd name="T74" fmla="*/ 2147483647 w 1110"/>
              <a:gd name="T75" fmla="*/ 2147483647 h 942"/>
              <a:gd name="T76" fmla="*/ 2147483647 w 1110"/>
              <a:gd name="T77" fmla="*/ 2147483647 h 942"/>
              <a:gd name="T78" fmla="*/ 2147483647 w 1110"/>
              <a:gd name="T79" fmla="*/ 2147483647 h 942"/>
              <a:gd name="T80" fmla="*/ 2147483647 w 1110"/>
              <a:gd name="T81" fmla="*/ 2147483647 h 942"/>
              <a:gd name="T82" fmla="*/ 2147483647 w 1110"/>
              <a:gd name="T83" fmla="*/ 2147483647 h 942"/>
              <a:gd name="T84" fmla="*/ 2147483647 w 1110"/>
              <a:gd name="T85" fmla="*/ 2147483647 h 942"/>
              <a:gd name="T86" fmla="*/ 2147483647 w 1110"/>
              <a:gd name="T87" fmla="*/ 2147483647 h 942"/>
              <a:gd name="T88" fmla="*/ 2147483647 w 1110"/>
              <a:gd name="T89" fmla="*/ 2147483647 h 942"/>
              <a:gd name="T90" fmla="*/ 2147483647 w 1110"/>
              <a:gd name="T91" fmla="*/ 2147483647 h 942"/>
              <a:gd name="T92" fmla="*/ 2147483647 w 1110"/>
              <a:gd name="T93" fmla="*/ 2147483647 h 942"/>
              <a:gd name="T94" fmla="*/ 2147483647 w 1110"/>
              <a:gd name="T95" fmla="*/ 2147483647 h 942"/>
              <a:gd name="T96" fmla="*/ 2147483647 w 1110"/>
              <a:gd name="T97" fmla="*/ 2147483647 h 942"/>
              <a:gd name="T98" fmla="*/ 0 w 1110"/>
              <a:gd name="T99" fmla="*/ 2147483647 h 942"/>
              <a:gd name="T100" fmla="*/ 2147483647 w 1110"/>
              <a:gd name="T101" fmla="*/ 2147483647 h 94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10"/>
              <a:gd name="T154" fmla="*/ 0 h 942"/>
              <a:gd name="T155" fmla="*/ 1110 w 1110"/>
              <a:gd name="T156" fmla="*/ 942 h 94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10" h="942">
                <a:moveTo>
                  <a:pt x="54" y="792"/>
                </a:moveTo>
                <a:lnTo>
                  <a:pt x="54" y="810"/>
                </a:lnTo>
                <a:lnTo>
                  <a:pt x="66" y="810"/>
                </a:lnTo>
                <a:lnTo>
                  <a:pt x="48" y="828"/>
                </a:lnTo>
                <a:lnTo>
                  <a:pt x="48" y="834"/>
                </a:lnTo>
                <a:lnTo>
                  <a:pt x="72" y="858"/>
                </a:lnTo>
                <a:lnTo>
                  <a:pt x="84" y="864"/>
                </a:lnTo>
                <a:lnTo>
                  <a:pt x="90" y="876"/>
                </a:lnTo>
                <a:lnTo>
                  <a:pt x="108" y="876"/>
                </a:lnTo>
                <a:lnTo>
                  <a:pt x="120" y="864"/>
                </a:lnTo>
                <a:lnTo>
                  <a:pt x="132" y="864"/>
                </a:lnTo>
                <a:lnTo>
                  <a:pt x="144" y="876"/>
                </a:lnTo>
                <a:lnTo>
                  <a:pt x="150" y="888"/>
                </a:lnTo>
                <a:lnTo>
                  <a:pt x="126" y="894"/>
                </a:lnTo>
                <a:lnTo>
                  <a:pt x="150" y="930"/>
                </a:lnTo>
                <a:lnTo>
                  <a:pt x="150" y="906"/>
                </a:lnTo>
                <a:lnTo>
                  <a:pt x="180" y="894"/>
                </a:lnTo>
                <a:lnTo>
                  <a:pt x="192" y="906"/>
                </a:lnTo>
                <a:lnTo>
                  <a:pt x="198" y="918"/>
                </a:lnTo>
                <a:lnTo>
                  <a:pt x="204" y="924"/>
                </a:lnTo>
                <a:lnTo>
                  <a:pt x="210" y="924"/>
                </a:lnTo>
                <a:lnTo>
                  <a:pt x="216" y="930"/>
                </a:lnTo>
                <a:lnTo>
                  <a:pt x="222" y="930"/>
                </a:lnTo>
                <a:lnTo>
                  <a:pt x="234" y="936"/>
                </a:lnTo>
                <a:lnTo>
                  <a:pt x="240" y="942"/>
                </a:lnTo>
                <a:lnTo>
                  <a:pt x="240" y="888"/>
                </a:lnTo>
                <a:lnTo>
                  <a:pt x="246" y="888"/>
                </a:lnTo>
                <a:lnTo>
                  <a:pt x="252" y="882"/>
                </a:lnTo>
                <a:lnTo>
                  <a:pt x="258" y="870"/>
                </a:lnTo>
                <a:lnTo>
                  <a:pt x="264" y="864"/>
                </a:lnTo>
                <a:lnTo>
                  <a:pt x="270" y="852"/>
                </a:lnTo>
                <a:lnTo>
                  <a:pt x="276" y="834"/>
                </a:lnTo>
                <a:lnTo>
                  <a:pt x="276" y="810"/>
                </a:lnTo>
                <a:lnTo>
                  <a:pt x="300" y="786"/>
                </a:lnTo>
                <a:lnTo>
                  <a:pt x="354" y="786"/>
                </a:lnTo>
                <a:lnTo>
                  <a:pt x="354" y="780"/>
                </a:lnTo>
                <a:lnTo>
                  <a:pt x="360" y="780"/>
                </a:lnTo>
                <a:lnTo>
                  <a:pt x="372" y="774"/>
                </a:lnTo>
                <a:lnTo>
                  <a:pt x="384" y="774"/>
                </a:lnTo>
                <a:lnTo>
                  <a:pt x="396" y="786"/>
                </a:lnTo>
                <a:lnTo>
                  <a:pt x="396" y="792"/>
                </a:lnTo>
                <a:lnTo>
                  <a:pt x="432" y="792"/>
                </a:lnTo>
                <a:lnTo>
                  <a:pt x="456" y="816"/>
                </a:lnTo>
                <a:lnTo>
                  <a:pt x="456" y="822"/>
                </a:lnTo>
                <a:lnTo>
                  <a:pt x="462" y="828"/>
                </a:lnTo>
                <a:lnTo>
                  <a:pt x="462" y="834"/>
                </a:lnTo>
                <a:lnTo>
                  <a:pt x="468" y="840"/>
                </a:lnTo>
                <a:lnTo>
                  <a:pt x="480" y="846"/>
                </a:lnTo>
                <a:lnTo>
                  <a:pt x="486" y="846"/>
                </a:lnTo>
                <a:lnTo>
                  <a:pt x="498" y="840"/>
                </a:lnTo>
                <a:lnTo>
                  <a:pt x="510" y="828"/>
                </a:lnTo>
                <a:lnTo>
                  <a:pt x="534" y="816"/>
                </a:lnTo>
                <a:lnTo>
                  <a:pt x="546" y="816"/>
                </a:lnTo>
                <a:lnTo>
                  <a:pt x="558" y="822"/>
                </a:lnTo>
                <a:lnTo>
                  <a:pt x="564" y="828"/>
                </a:lnTo>
                <a:lnTo>
                  <a:pt x="576" y="834"/>
                </a:lnTo>
                <a:lnTo>
                  <a:pt x="588" y="846"/>
                </a:lnTo>
                <a:lnTo>
                  <a:pt x="612" y="858"/>
                </a:lnTo>
                <a:lnTo>
                  <a:pt x="642" y="858"/>
                </a:lnTo>
                <a:lnTo>
                  <a:pt x="654" y="864"/>
                </a:lnTo>
                <a:lnTo>
                  <a:pt x="660" y="864"/>
                </a:lnTo>
                <a:lnTo>
                  <a:pt x="666" y="858"/>
                </a:lnTo>
                <a:lnTo>
                  <a:pt x="678" y="834"/>
                </a:lnTo>
                <a:lnTo>
                  <a:pt x="690" y="828"/>
                </a:lnTo>
                <a:lnTo>
                  <a:pt x="702" y="816"/>
                </a:lnTo>
                <a:lnTo>
                  <a:pt x="720" y="810"/>
                </a:lnTo>
                <a:lnTo>
                  <a:pt x="774" y="810"/>
                </a:lnTo>
                <a:lnTo>
                  <a:pt x="810" y="822"/>
                </a:lnTo>
                <a:lnTo>
                  <a:pt x="822" y="828"/>
                </a:lnTo>
                <a:lnTo>
                  <a:pt x="828" y="834"/>
                </a:lnTo>
                <a:lnTo>
                  <a:pt x="858" y="834"/>
                </a:lnTo>
                <a:lnTo>
                  <a:pt x="870" y="828"/>
                </a:lnTo>
                <a:lnTo>
                  <a:pt x="876" y="822"/>
                </a:lnTo>
                <a:lnTo>
                  <a:pt x="888" y="816"/>
                </a:lnTo>
                <a:lnTo>
                  <a:pt x="894" y="810"/>
                </a:lnTo>
                <a:lnTo>
                  <a:pt x="918" y="810"/>
                </a:lnTo>
                <a:lnTo>
                  <a:pt x="918" y="804"/>
                </a:lnTo>
                <a:lnTo>
                  <a:pt x="924" y="798"/>
                </a:lnTo>
                <a:lnTo>
                  <a:pt x="924" y="792"/>
                </a:lnTo>
                <a:lnTo>
                  <a:pt x="930" y="786"/>
                </a:lnTo>
                <a:lnTo>
                  <a:pt x="936" y="786"/>
                </a:lnTo>
                <a:lnTo>
                  <a:pt x="930" y="726"/>
                </a:lnTo>
                <a:lnTo>
                  <a:pt x="948" y="720"/>
                </a:lnTo>
                <a:lnTo>
                  <a:pt x="948" y="714"/>
                </a:lnTo>
                <a:lnTo>
                  <a:pt x="954" y="708"/>
                </a:lnTo>
                <a:lnTo>
                  <a:pt x="954" y="696"/>
                </a:lnTo>
                <a:lnTo>
                  <a:pt x="960" y="678"/>
                </a:lnTo>
                <a:lnTo>
                  <a:pt x="966" y="666"/>
                </a:lnTo>
                <a:lnTo>
                  <a:pt x="978" y="648"/>
                </a:lnTo>
                <a:lnTo>
                  <a:pt x="984" y="636"/>
                </a:lnTo>
                <a:lnTo>
                  <a:pt x="1002" y="618"/>
                </a:lnTo>
                <a:lnTo>
                  <a:pt x="1026" y="588"/>
                </a:lnTo>
                <a:lnTo>
                  <a:pt x="1050" y="564"/>
                </a:lnTo>
                <a:lnTo>
                  <a:pt x="1068" y="540"/>
                </a:lnTo>
                <a:lnTo>
                  <a:pt x="1074" y="534"/>
                </a:lnTo>
                <a:lnTo>
                  <a:pt x="1092" y="288"/>
                </a:lnTo>
                <a:lnTo>
                  <a:pt x="1110" y="252"/>
                </a:lnTo>
                <a:lnTo>
                  <a:pt x="1080" y="216"/>
                </a:lnTo>
                <a:lnTo>
                  <a:pt x="1074" y="192"/>
                </a:lnTo>
                <a:lnTo>
                  <a:pt x="1044" y="156"/>
                </a:lnTo>
                <a:lnTo>
                  <a:pt x="1056" y="108"/>
                </a:lnTo>
                <a:lnTo>
                  <a:pt x="1038" y="42"/>
                </a:lnTo>
                <a:lnTo>
                  <a:pt x="1020" y="48"/>
                </a:lnTo>
                <a:lnTo>
                  <a:pt x="1002" y="60"/>
                </a:lnTo>
                <a:lnTo>
                  <a:pt x="990" y="66"/>
                </a:lnTo>
                <a:lnTo>
                  <a:pt x="984" y="66"/>
                </a:lnTo>
                <a:lnTo>
                  <a:pt x="978" y="60"/>
                </a:lnTo>
                <a:lnTo>
                  <a:pt x="966" y="54"/>
                </a:lnTo>
                <a:lnTo>
                  <a:pt x="960" y="42"/>
                </a:lnTo>
                <a:lnTo>
                  <a:pt x="954" y="36"/>
                </a:lnTo>
                <a:lnTo>
                  <a:pt x="942" y="30"/>
                </a:lnTo>
                <a:lnTo>
                  <a:pt x="936" y="24"/>
                </a:lnTo>
                <a:lnTo>
                  <a:pt x="930" y="24"/>
                </a:lnTo>
                <a:lnTo>
                  <a:pt x="918" y="18"/>
                </a:lnTo>
                <a:lnTo>
                  <a:pt x="900" y="12"/>
                </a:lnTo>
                <a:lnTo>
                  <a:pt x="888" y="12"/>
                </a:lnTo>
                <a:lnTo>
                  <a:pt x="876" y="6"/>
                </a:lnTo>
                <a:lnTo>
                  <a:pt x="864" y="6"/>
                </a:lnTo>
                <a:lnTo>
                  <a:pt x="828" y="0"/>
                </a:lnTo>
                <a:lnTo>
                  <a:pt x="816" y="6"/>
                </a:lnTo>
                <a:lnTo>
                  <a:pt x="786" y="30"/>
                </a:lnTo>
                <a:lnTo>
                  <a:pt x="738" y="66"/>
                </a:lnTo>
                <a:lnTo>
                  <a:pt x="684" y="102"/>
                </a:lnTo>
                <a:lnTo>
                  <a:pt x="624" y="144"/>
                </a:lnTo>
                <a:lnTo>
                  <a:pt x="576" y="180"/>
                </a:lnTo>
                <a:lnTo>
                  <a:pt x="534" y="210"/>
                </a:lnTo>
                <a:lnTo>
                  <a:pt x="510" y="222"/>
                </a:lnTo>
                <a:lnTo>
                  <a:pt x="480" y="246"/>
                </a:lnTo>
                <a:lnTo>
                  <a:pt x="450" y="282"/>
                </a:lnTo>
                <a:lnTo>
                  <a:pt x="414" y="312"/>
                </a:lnTo>
                <a:lnTo>
                  <a:pt x="390" y="330"/>
                </a:lnTo>
                <a:lnTo>
                  <a:pt x="366" y="336"/>
                </a:lnTo>
                <a:lnTo>
                  <a:pt x="324" y="342"/>
                </a:lnTo>
                <a:lnTo>
                  <a:pt x="282" y="354"/>
                </a:lnTo>
                <a:lnTo>
                  <a:pt x="282" y="558"/>
                </a:lnTo>
                <a:lnTo>
                  <a:pt x="264" y="582"/>
                </a:lnTo>
                <a:lnTo>
                  <a:pt x="264" y="594"/>
                </a:lnTo>
                <a:lnTo>
                  <a:pt x="258" y="606"/>
                </a:lnTo>
                <a:lnTo>
                  <a:pt x="258" y="624"/>
                </a:lnTo>
                <a:lnTo>
                  <a:pt x="252" y="636"/>
                </a:lnTo>
                <a:lnTo>
                  <a:pt x="240" y="642"/>
                </a:lnTo>
                <a:lnTo>
                  <a:pt x="222" y="648"/>
                </a:lnTo>
                <a:lnTo>
                  <a:pt x="198" y="648"/>
                </a:lnTo>
                <a:lnTo>
                  <a:pt x="186" y="654"/>
                </a:lnTo>
                <a:lnTo>
                  <a:pt x="138" y="648"/>
                </a:lnTo>
                <a:lnTo>
                  <a:pt x="138" y="666"/>
                </a:lnTo>
                <a:lnTo>
                  <a:pt x="72" y="660"/>
                </a:lnTo>
                <a:lnTo>
                  <a:pt x="48" y="678"/>
                </a:lnTo>
                <a:lnTo>
                  <a:pt x="0" y="690"/>
                </a:lnTo>
                <a:lnTo>
                  <a:pt x="0" y="726"/>
                </a:lnTo>
                <a:lnTo>
                  <a:pt x="6" y="738"/>
                </a:lnTo>
                <a:lnTo>
                  <a:pt x="6" y="762"/>
                </a:lnTo>
                <a:lnTo>
                  <a:pt x="18" y="786"/>
                </a:lnTo>
                <a:lnTo>
                  <a:pt x="30" y="792"/>
                </a:lnTo>
                <a:lnTo>
                  <a:pt x="54" y="792"/>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3" name="Nicaragua" descr="© INSCALE GmbH, 05.05.2010&#10;http://www.presentationload.com/">
            <a:extLst>
              <a:ext uri="{FF2B5EF4-FFF2-40B4-BE49-F238E27FC236}">
                <a16:creationId xmlns:a16="http://schemas.microsoft.com/office/drawing/2014/main" id="{BE6B2907-AF5C-4696-834C-0E2016CD4674}"/>
              </a:ext>
            </a:extLst>
          </p:cNvPr>
          <p:cNvSpPr>
            <a:spLocks/>
          </p:cNvSpPr>
          <p:nvPr/>
        </p:nvSpPr>
        <p:spPr bwMode="gray">
          <a:xfrm>
            <a:off x="2760074" y="3791094"/>
            <a:ext cx="153058" cy="156747"/>
          </a:xfrm>
          <a:custGeom>
            <a:avLst/>
            <a:gdLst>
              <a:gd name="T0" fmla="*/ 2147483647 w 324"/>
              <a:gd name="T1" fmla="*/ 2147483647 h 330"/>
              <a:gd name="T2" fmla="*/ 2147483647 w 324"/>
              <a:gd name="T3" fmla="*/ 0 h 330"/>
              <a:gd name="T4" fmla="*/ 2147483647 w 324"/>
              <a:gd name="T5" fmla="*/ 2147483647 h 330"/>
              <a:gd name="T6" fmla="*/ 2147483647 w 324"/>
              <a:gd name="T7" fmla="*/ 2147483647 h 330"/>
              <a:gd name="T8" fmla="*/ 2147483647 w 324"/>
              <a:gd name="T9" fmla="*/ 0 h 330"/>
              <a:gd name="T10" fmla="*/ 2147483647 w 324"/>
              <a:gd name="T11" fmla="*/ 2147483647 h 330"/>
              <a:gd name="T12" fmla="*/ 2147483647 w 324"/>
              <a:gd name="T13" fmla="*/ 2147483647 h 330"/>
              <a:gd name="T14" fmla="*/ 2147483647 w 324"/>
              <a:gd name="T15" fmla="*/ 2147483647 h 330"/>
              <a:gd name="T16" fmla="*/ 2147483647 w 324"/>
              <a:gd name="T17" fmla="*/ 2147483647 h 330"/>
              <a:gd name="T18" fmla="*/ 2147483647 w 324"/>
              <a:gd name="T19" fmla="*/ 2147483647 h 330"/>
              <a:gd name="T20" fmla="*/ 2147483647 w 324"/>
              <a:gd name="T21" fmla="*/ 2147483647 h 330"/>
              <a:gd name="T22" fmla="*/ 2147483647 w 324"/>
              <a:gd name="T23" fmla="*/ 2147483647 h 330"/>
              <a:gd name="T24" fmla="*/ 2147483647 w 324"/>
              <a:gd name="T25" fmla="*/ 2147483647 h 330"/>
              <a:gd name="T26" fmla="*/ 2147483647 w 324"/>
              <a:gd name="T27" fmla="*/ 2147483647 h 330"/>
              <a:gd name="T28" fmla="*/ 2147483647 w 324"/>
              <a:gd name="T29" fmla="*/ 2147483647 h 330"/>
              <a:gd name="T30" fmla="*/ 2147483647 w 324"/>
              <a:gd name="T31" fmla="*/ 2147483647 h 330"/>
              <a:gd name="T32" fmla="*/ 2147483647 w 324"/>
              <a:gd name="T33" fmla="*/ 2147483647 h 330"/>
              <a:gd name="T34" fmla="*/ 2147483647 w 324"/>
              <a:gd name="T35" fmla="*/ 2147483647 h 330"/>
              <a:gd name="T36" fmla="*/ 2147483647 w 324"/>
              <a:gd name="T37" fmla="*/ 2147483647 h 330"/>
              <a:gd name="T38" fmla="*/ 2147483647 w 324"/>
              <a:gd name="T39" fmla="*/ 2147483647 h 330"/>
              <a:gd name="T40" fmla="*/ 2147483647 w 324"/>
              <a:gd name="T41" fmla="*/ 2147483647 h 330"/>
              <a:gd name="T42" fmla="*/ 2147483647 w 324"/>
              <a:gd name="T43" fmla="*/ 2147483647 h 330"/>
              <a:gd name="T44" fmla="*/ 2147483647 w 324"/>
              <a:gd name="T45" fmla="*/ 2147483647 h 330"/>
              <a:gd name="T46" fmla="*/ 2147483647 w 324"/>
              <a:gd name="T47" fmla="*/ 2147483647 h 330"/>
              <a:gd name="T48" fmla="*/ 2147483647 w 324"/>
              <a:gd name="T49" fmla="*/ 2147483647 h 330"/>
              <a:gd name="T50" fmla="*/ 2147483647 w 324"/>
              <a:gd name="T51" fmla="*/ 2147483647 h 330"/>
              <a:gd name="T52" fmla="*/ 2147483647 w 324"/>
              <a:gd name="T53" fmla="*/ 2147483647 h 330"/>
              <a:gd name="T54" fmla="*/ 2147483647 w 324"/>
              <a:gd name="T55" fmla="*/ 2147483647 h 330"/>
              <a:gd name="T56" fmla="*/ 2147483647 w 324"/>
              <a:gd name="T57" fmla="*/ 2147483647 h 330"/>
              <a:gd name="T58" fmla="*/ 2147483647 w 324"/>
              <a:gd name="T59" fmla="*/ 2147483647 h 330"/>
              <a:gd name="T60" fmla="*/ 2147483647 w 324"/>
              <a:gd name="T61" fmla="*/ 2147483647 h 330"/>
              <a:gd name="T62" fmla="*/ 2147483647 w 324"/>
              <a:gd name="T63" fmla="*/ 2147483647 h 330"/>
              <a:gd name="T64" fmla="*/ 2147483647 w 324"/>
              <a:gd name="T65" fmla="*/ 2147483647 h 330"/>
              <a:gd name="T66" fmla="*/ 2147483647 w 324"/>
              <a:gd name="T67" fmla="*/ 2147483647 h 330"/>
              <a:gd name="T68" fmla="*/ 2147483647 w 324"/>
              <a:gd name="T69" fmla="*/ 2147483647 h 330"/>
              <a:gd name="T70" fmla="*/ 2147483647 w 324"/>
              <a:gd name="T71" fmla="*/ 2147483647 h 330"/>
              <a:gd name="T72" fmla="*/ 2147483647 w 324"/>
              <a:gd name="T73" fmla="*/ 2147483647 h 330"/>
              <a:gd name="T74" fmla="*/ 2147483647 w 324"/>
              <a:gd name="T75" fmla="*/ 2147483647 h 330"/>
              <a:gd name="T76" fmla="*/ 2147483647 w 324"/>
              <a:gd name="T77" fmla="*/ 2147483647 h 330"/>
              <a:gd name="T78" fmla="*/ 2147483647 w 324"/>
              <a:gd name="T79" fmla="*/ 2147483647 h 330"/>
              <a:gd name="T80" fmla="*/ 2147483647 w 324"/>
              <a:gd name="T81" fmla="*/ 2147483647 h 3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4"/>
              <a:gd name="T124" fmla="*/ 0 h 330"/>
              <a:gd name="T125" fmla="*/ 324 w 324"/>
              <a:gd name="T126" fmla="*/ 330 h 3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4" h="330">
                <a:moveTo>
                  <a:pt x="324" y="18"/>
                </a:moveTo>
                <a:lnTo>
                  <a:pt x="318" y="12"/>
                </a:lnTo>
                <a:lnTo>
                  <a:pt x="318" y="6"/>
                </a:lnTo>
                <a:lnTo>
                  <a:pt x="312" y="0"/>
                </a:lnTo>
                <a:lnTo>
                  <a:pt x="264" y="0"/>
                </a:lnTo>
                <a:lnTo>
                  <a:pt x="264" y="6"/>
                </a:lnTo>
                <a:lnTo>
                  <a:pt x="252" y="18"/>
                </a:lnTo>
                <a:lnTo>
                  <a:pt x="240" y="18"/>
                </a:lnTo>
                <a:lnTo>
                  <a:pt x="222" y="0"/>
                </a:lnTo>
                <a:lnTo>
                  <a:pt x="210" y="0"/>
                </a:lnTo>
                <a:lnTo>
                  <a:pt x="198" y="12"/>
                </a:lnTo>
                <a:lnTo>
                  <a:pt x="198" y="30"/>
                </a:lnTo>
                <a:lnTo>
                  <a:pt x="180" y="30"/>
                </a:lnTo>
                <a:lnTo>
                  <a:pt x="168" y="54"/>
                </a:lnTo>
                <a:lnTo>
                  <a:pt x="144" y="78"/>
                </a:lnTo>
                <a:lnTo>
                  <a:pt x="126" y="78"/>
                </a:lnTo>
                <a:lnTo>
                  <a:pt x="120" y="72"/>
                </a:lnTo>
                <a:lnTo>
                  <a:pt x="120" y="66"/>
                </a:lnTo>
                <a:lnTo>
                  <a:pt x="108" y="66"/>
                </a:lnTo>
                <a:lnTo>
                  <a:pt x="102" y="72"/>
                </a:lnTo>
                <a:lnTo>
                  <a:pt x="96" y="84"/>
                </a:lnTo>
                <a:lnTo>
                  <a:pt x="60" y="84"/>
                </a:lnTo>
                <a:lnTo>
                  <a:pt x="54" y="90"/>
                </a:lnTo>
                <a:lnTo>
                  <a:pt x="54" y="102"/>
                </a:lnTo>
                <a:lnTo>
                  <a:pt x="60" y="108"/>
                </a:lnTo>
                <a:lnTo>
                  <a:pt x="60" y="120"/>
                </a:lnTo>
                <a:lnTo>
                  <a:pt x="66" y="126"/>
                </a:lnTo>
                <a:lnTo>
                  <a:pt x="48" y="126"/>
                </a:lnTo>
                <a:lnTo>
                  <a:pt x="48" y="144"/>
                </a:lnTo>
                <a:lnTo>
                  <a:pt x="36" y="150"/>
                </a:lnTo>
                <a:lnTo>
                  <a:pt x="0" y="150"/>
                </a:lnTo>
                <a:lnTo>
                  <a:pt x="48" y="204"/>
                </a:lnTo>
                <a:lnTo>
                  <a:pt x="48" y="210"/>
                </a:lnTo>
                <a:lnTo>
                  <a:pt x="54" y="216"/>
                </a:lnTo>
                <a:lnTo>
                  <a:pt x="54" y="228"/>
                </a:lnTo>
                <a:lnTo>
                  <a:pt x="66" y="252"/>
                </a:lnTo>
                <a:lnTo>
                  <a:pt x="72" y="258"/>
                </a:lnTo>
                <a:lnTo>
                  <a:pt x="96" y="270"/>
                </a:lnTo>
                <a:lnTo>
                  <a:pt x="108" y="282"/>
                </a:lnTo>
                <a:lnTo>
                  <a:pt x="114" y="294"/>
                </a:lnTo>
                <a:lnTo>
                  <a:pt x="138" y="294"/>
                </a:lnTo>
                <a:lnTo>
                  <a:pt x="132" y="294"/>
                </a:lnTo>
                <a:lnTo>
                  <a:pt x="120" y="282"/>
                </a:lnTo>
                <a:lnTo>
                  <a:pt x="120" y="276"/>
                </a:lnTo>
                <a:lnTo>
                  <a:pt x="126" y="270"/>
                </a:lnTo>
                <a:lnTo>
                  <a:pt x="138" y="270"/>
                </a:lnTo>
                <a:lnTo>
                  <a:pt x="138" y="264"/>
                </a:lnTo>
                <a:lnTo>
                  <a:pt x="132" y="258"/>
                </a:lnTo>
                <a:lnTo>
                  <a:pt x="126" y="258"/>
                </a:lnTo>
                <a:lnTo>
                  <a:pt x="120" y="264"/>
                </a:lnTo>
                <a:lnTo>
                  <a:pt x="114" y="264"/>
                </a:lnTo>
                <a:lnTo>
                  <a:pt x="114" y="222"/>
                </a:lnTo>
                <a:lnTo>
                  <a:pt x="120" y="222"/>
                </a:lnTo>
                <a:lnTo>
                  <a:pt x="132" y="228"/>
                </a:lnTo>
                <a:lnTo>
                  <a:pt x="144" y="240"/>
                </a:lnTo>
                <a:lnTo>
                  <a:pt x="156" y="246"/>
                </a:lnTo>
                <a:lnTo>
                  <a:pt x="180" y="270"/>
                </a:lnTo>
                <a:lnTo>
                  <a:pt x="192" y="306"/>
                </a:lnTo>
                <a:lnTo>
                  <a:pt x="210" y="306"/>
                </a:lnTo>
                <a:lnTo>
                  <a:pt x="216" y="312"/>
                </a:lnTo>
                <a:lnTo>
                  <a:pt x="222" y="312"/>
                </a:lnTo>
                <a:lnTo>
                  <a:pt x="222" y="318"/>
                </a:lnTo>
                <a:lnTo>
                  <a:pt x="234" y="330"/>
                </a:lnTo>
                <a:lnTo>
                  <a:pt x="270" y="330"/>
                </a:lnTo>
                <a:lnTo>
                  <a:pt x="270" y="324"/>
                </a:lnTo>
                <a:lnTo>
                  <a:pt x="258" y="312"/>
                </a:lnTo>
                <a:lnTo>
                  <a:pt x="252" y="300"/>
                </a:lnTo>
                <a:lnTo>
                  <a:pt x="252" y="276"/>
                </a:lnTo>
                <a:lnTo>
                  <a:pt x="264" y="264"/>
                </a:lnTo>
                <a:lnTo>
                  <a:pt x="270" y="264"/>
                </a:lnTo>
                <a:lnTo>
                  <a:pt x="270" y="246"/>
                </a:lnTo>
                <a:lnTo>
                  <a:pt x="264" y="234"/>
                </a:lnTo>
                <a:lnTo>
                  <a:pt x="264" y="222"/>
                </a:lnTo>
                <a:lnTo>
                  <a:pt x="270" y="174"/>
                </a:lnTo>
                <a:lnTo>
                  <a:pt x="282" y="192"/>
                </a:lnTo>
                <a:lnTo>
                  <a:pt x="288" y="108"/>
                </a:lnTo>
                <a:lnTo>
                  <a:pt x="288" y="102"/>
                </a:lnTo>
                <a:lnTo>
                  <a:pt x="294" y="96"/>
                </a:lnTo>
                <a:lnTo>
                  <a:pt x="306" y="72"/>
                </a:lnTo>
                <a:lnTo>
                  <a:pt x="312" y="66"/>
                </a:lnTo>
                <a:lnTo>
                  <a:pt x="324" y="42"/>
                </a:lnTo>
                <a:lnTo>
                  <a:pt x="324" y="18"/>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4" name="New Zealand" descr="© INSCALE GmbH, 05.05.2010&#10;http://www.presentationload.com/">
            <a:extLst>
              <a:ext uri="{FF2B5EF4-FFF2-40B4-BE49-F238E27FC236}">
                <a16:creationId xmlns:a16="http://schemas.microsoft.com/office/drawing/2014/main" id="{138A7606-095F-41B5-87DC-07C352A3F7E1}"/>
              </a:ext>
            </a:extLst>
          </p:cNvPr>
          <p:cNvSpPr>
            <a:spLocks noEditPoints="1"/>
          </p:cNvSpPr>
          <p:nvPr/>
        </p:nvSpPr>
        <p:spPr bwMode="gray">
          <a:xfrm>
            <a:off x="10685894" y="5659139"/>
            <a:ext cx="599325" cy="462864"/>
          </a:xfrm>
          <a:custGeom>
            <a:avLst/>
            <a:gdLst>
              <a:gd name="T0" fmla="*/ 2147483647 w 1272"/>
              <a:gd name="T1" fmla="*/ 2147483647 h 984"/>
              <a:gd name="T2" fmla="*/ 2147483647 w 1272"/>
              <a:gd name="T3" fmla="*/ 2147483647 h 984"/>
              <a:gd name="T4" fmla="*/ 2147483647 w 1272"/>
              <a:gd name="T5" fmla="*/ 2147483647 h 984"/>
              <a:gd name="T6" fmla="*/ 2147483647 w 1272"/>
              <a:gd name="T7" fmla="*/ 2147483647 h 984"/>
              <a:gd name="T8" fmla="*/ 2147483647 w 1272"/>
              <a:gd name="T9" fmla="*/ 2147483647 h 984"/>
              <a:gd name="T10" fmla="*/ 2147483647 w 1272"/>
              <a:gd name="T11" fmla="*/ 2147483647 h 984"/>
              <a:gd name="T12" fmla="*/ 2147483647 w 1272"/>
              <a:gd name="T13" fmla="*/ 2147483647 h 984"/>
              <a:gd name="T14" fmla="*/ 2147483647 w 1272"/>
              <a:gd name="T15" fmla="*/ 2147483647 h 984"/>
              <a:gd name="T16" fmla="*/ 2147483647 w 1272"/>
              <a:gd name="T17" fmla="*/ 2147483647 h 984"/>
              <a:gd name="T18" fmla="*/ 2147483647 w 1272"/>
              <a:gd name="T19" fmla="*/ 2147483647 h 984"/>
              <a:gd name="T20" fmla="*/ 2147483647 w 1272"/>
              <a:gd name="T21" fmla="*/ 2147483647 h 984"/>
              <a:gd name="T22" fmla="*/ 2147483647 w 1272"/>
              <a:gd name="T23" fmla="*/ 2147483647 h 984"/>
              <a:gd name="T24" fmla="*/ 2147483647 w 1272"/>
              <a:gd name="T25" fmla="*/ 2147483647 h 984"/>
              <a:gd name="T26" fmla="*/ 2147483647 w 1272"/>
              <a:gd name="T27" fmla="*/ 2147483647 h 984"/>
              <a:gd name="T28" fmla="*/ 2147483647 w 1272"/>
              <a:gd name="T29" fmla="*/ 2147483647 h 984"/>
              <a:gd name="T30" fmla="*/ 2147483647 w 1272"/>
              <a:gd name="T31" fmla="*/ 2147483647 h 984"/>
              <a:gd name="T32" fmla="*/ 2147483647 w 1272"/>
              <a:gd name="T33" fmla="*/ 2147483647 h 984"/>
              <a:gd name="T34" fmla="*/ 2147483647 w 1272"/>
              <a:gd name="T35" fmla="*/ 2147483647 h 984"/>
              <a:gd name="T36" fmla="*/ 2147483647 w 1272"/>
              <a:gd name="T37" fmla="*/ 2147483647 h 984"/>
              <a:gd name="T38" fmla="*/ 2147483647 w 1272"/>
              <a:gd name="T39" fmla="*/ 2147483647 h 984"/>
              <a:gd name="T40" fmla="*/ 2147483647 w 1272"/>
              <a:gd name="T41" fmla="*/ 2147483647 h 984"/>
              <a:gd name="T42" fmla="*/ 2147483647 w 1272"/>
              <a:gd name="T43" fmla="*/ 2147483647 h 984"/>
              <a:gd name="T44" fmla="*/ 2147483647 w 1272"/>
              <a:gd name="T45" fmla="*/ 2147483647 h 984"/>
              <a:gd name="T46" fmla="*/ 2147483647 w 1272"/>
              <a:gd name="T47" fmla="*/ 2147483647 h 984"/>
              <a:gd name="T48" fmla="*/ 2147483647 w 1272"/>
              <a:gd name="T49" fmla="*/ 2147483647 h 984"/>
              <a:gd name="T50" fmla="*/ 2147483647 w 1272"/>
              <a:gd name="T51" fmla="*/ 2147483647 h 984"/>
              <a:gd name="T52" fmla="*/ 2147483647 w 1272"/>
              <a:gd name="T53" fmla="*/ 2147483647 h 984"/>
              <a:gd name="T54" fmla="*/ 2147483647 w 1272"/>
              <a:gd name="T55" fmla="*/ 2147483647 h 984"/>
              <a:gd name="T56" fmla="*/ 2147483647 w 1272"/>
              <a:gd name="T57" fmla="*/ 2147483647 h 984"/>
              <a:gd name="T58" fmla="*/ 2147483647 w 1272"/>
              <a:gd name="T59" fmla="*/ 2147483647 h 984"/>
              <a:gd name="T60" fmla="*/ 2147483647 w 1272"/>
              <a:gd name="T61" fmla="*/ 2147483647 h 984"/>
              <a:gd name="T62" fmla="*/ 2147483647 w 1272"/>
              <a:gd name="T63" fmla="*/ 2147483647 h 984"/>
              <a:gd name="T64" fmla="*/ 2147483647 w 1272"/>
              <a:gd name="T65" fmla="*/ 2147483647 h 984"/>
              <a:gd name="T66" fmla="*/ 2147483647 w 1272"/>
              <a:gd name="T67" fmla="*/ 2147483647 h 984"/>
              <a:gd name="T68" fmla="*/ 2147483647 w 1272"/>
              <a:gd name="T69" fmla="*/ 2147483647 h 984"/>
              <a:gd name="T70" fmla="*/ 2147483647 w 1272"/>
              <a:gd name="T71" fmla="*/ 2147483647 h 984"/>
              <a:gd name="T72" fmla="*/ 2147483647 w 1272"/>
              <a:gd name="T73" fmla="*/ 2147483647 h 984"/>
              <a:gd name="T74" fmla="*/ 2147483647 w 1272"/>
              <a:gd name="T75" fmla="*/ 2147483647 h 984"/>
              <a:gd name="T76" fmla="*/ 2147483647 w 1272"/>
              <a:gd name="T77" fmla="*/ 2147483647 h 984"/>
              <a:gd name="T78" fmla="*/ 2147483647 w 1272"/>
              <a:gd name="T79" fmla="*/ 2147483647 h 984"/>
              <a:gd name="T80" fmla="*/ 2147483647 w 1272"/>
              <a:gd name="T81" fmla="*/ 2147483647 h 984"/>
              <a:gd name="T82" fmla="*/ 2147483647 w 1272"/>
              <a:gd name="T83" fmla="*/ 2147483647 h 984"/>
              <a:gd name="T84" fmla="*/ 2147483647 w 1272"/>
              <a:gd name="T85" fmla="*/ 2147483647 h 984"/>
              <a:gd name="T86" fmla="*/ 2147483647 w 1272"/>
              <a:gd name="T87" fmla="*/ 2147483647 h 984"/>
              <a:gd name="T88" fmla="*/ 2147483647 w 1272"/>
              <a:gd name="T89" fmla="*/ 2147483647 h 984"/>
              <a:gd name="T90" fmla="*/ 2147483647 w 1272"/>
              <a:gd name="T91" fmla="*/ 2147483647 h 984"/>
              <a:gd name="T92" fmla="*/ 2147483647 w 1272"/>
              <a:gd name="T93" fmla="*/ 2147483647 h 984"/>
              <a:gd name="T94" fmla="*/ 2147483647 w 1272"/>
              <a:gd name="T95" fmla="*/ 2147483647 h 984"/>
              <a:gd name="T96" fmla="*/ 2147483647 w 1272"/>
              <a:gd name="T97" fmla="*/ 2147483647 h 984"/>
              <a:gd name="T98" fmla="*/ 2147483647 w 1272"/>
              <a:gd name="T99" fmla="*/ 2147483647 h 984"/>
              <a:gd name="T100" fmla="*/ 2147483647 w 1272"/>
              <a:gd name="T101" fmla="*/ 2147483647 h 984"/>
              <a:gd name="T102" fmla="*/ 2147483647 w 1272"/>
              <a:gd name="T103" fmla="*/ 2147483647 h 984"/>
              <a:gd name="T104" fmla="*/ 2147483647 w 1272"/>
              <a:gd name="T105" fmla="*/ 2147483647 h 984"/>
              <a:gd name="T106" fmla="*/ 2147483647 w 1272"/>
              <a:gd name="T107" fmla="*/ 2147483647 h 984"/>
              <a:gd name="T108" fmla="*/ 2147483647 w 1272"/>
              <a:gd name="T109" fmla="*/ 2147483647 h 984"/>
              <a:gd name="T110" fmla="*/ 2147483647 w 1272"/>
              <a:gd name="T111" fmla="*/ 2147483647 h 984"/>
              <a:gd name="T112" fmla="*/ 2147483647 w 1272"/>
              <a:gd name="T113" fmla="*/ 2147483647 h 984"/>
              <a:gd name="T114" fmla="*/ 2147483647 w 1272"/>
              <a:gd name="T115" fmla="*/ 2147483647 h 984"/>
              <a:gd name="T116" fmla="*/ 2147483647 w 1272"/>
              <a:gd name="T117" fmla="*/ 2147483647 h 984"/>
              <a:gd name="T118" fmla="*/ 2147483647 w 1272"/>
              <a:gd name="T119" fmla="*/ 2147483647 h 984"/>
              <a:gd name="T120" fmla="*/ 2147483647 w 1272"/>
              <a:gd name="T121" fmla="*/ 2147483647 h 98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72"/>
              <a:gd name="T184" fmla="*/ 0 h 984"/>
              <a:gd name="T185" fmla="*/ 1272 w 1272"/>
              <a:gd name="T186" fmla="*/ 984 h 98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72" h="984">
                <a:moveTo>
                  <a:pt x="750" y="564"/>
                </a:moveTo>
                <a:lnTo>
                  <a:pt x="738" y="564"/>
                </a:lnTo>
                <a:lnTo>
                  <a:pt x="744" y="528"/>
                </a:lnTo>
                <a:lnTo>
                  <a:pt x="720" y="546"/>
                </a:lnTo>
                <a:lnTo>
                  <a:pt x="726" y="540"/>
                </a:lnTo>
                <a:lnTo>
                  <a:pt x="726" y="504"/>
                </a:lnTo>
                <a:lnTo>
                  <a:pt x="708" y="504"/>
                </a:lnTo>
                <a:lnTo>
                  <a:pt x="702" y="510"/>
                </a:lnTo>
                <a:lnTo>
                  <a:pt x="696" y="522"/>
                </a:lnTo>
                <a:lnTo>
                  <a:pt x="690" y="528"/>
                </a:lnTo>
                <a:lnTo>
                  <a:pt x="672" y="540"/>
                </a:lnTo>
                <a:lnTo>
                  <a:pt x="660" y="546"/>
                </a:lnTo>
                <a:lnTo>
                  <a:pt x="654" y="558"/>
                </a:lnTo>
                <a:lnTo>
                  <a:pt x="642" y="570"/>
                </a:lnTo>
                <a:lnTo>
                  <a:pt x="630" y="576"/>
                </a:lnTo>
                <a:lnTo>
                  <a:pt x="618" y="588"/>
                </a:lnTo>
                <a:lnTo>
                  <a:pt x="606" y="588"/>
                </a:lnTo>
                <a:lnTo>
                  <a:pt x="588" y="600"/>
                </a:lnTo>
                <a:lnTo>
                  <a:pt x="576" y="606"/>
                </a:lnTo>
                <a:lnTo>
                  <a:pt x="546" y="636"/>
                </a:lnTo>
                <a:lnTo>
                  <a:pt x="540" y="648"/>
                </a:lnTo>
                <a:lnTo>
                  <a:pt x="534" y="648"/>
                </a:lnTo>
                <a:lnTo>
                  <a:pt x="528" y="654"/>
                </a:lnTo>
                <a:lnTo>
                  <a:pt x="510" y="660"/>
                </a:lnTo>
                <a:lnTo>
                  <a:pt x="498" y="666"/>
                </a:lnTo>
                <a:lnTo>
                  <a:pt x="462" y="678"/>
                </a:lnTo>
                <a:lnTo>
                  <a:pt x="438" y="690"/>
                </a:lnTo>
                <a:lnTo>
                  <a:pt x="426" y="702"/>
                </a:lnTo>
                <a:lnTo>
                  <a:pt x="414" y="708"/>
                </a:lnTo>
                <a:lnTo>
                  <a:pt x="408" y="720"/>
                </a:lnTo>
                <a:lnTo>
                  <a:pt x="396" y="726"/>
                </a:lnTo>
                <a:lnTo>
                  <a:pt x="378" y="726"/>
                </a:lnTo>
                <a:lnTo>
                  <a:pt x="366" y="732"/>
                </a:lnTo>
                <a:lnTo>
                  <a:pt x="312" y="750"/>
                </a:lnTo>
                <a:lnTo>
                  <a:pt x="288" y="762"/>
                </a:lnTo>
                <a:lnTo>
                  <a:pt x="270" y="774"/>
                </a:lnTo>
                <a:lnTo>
                  <a:pt x="246" y="786"/>
                </a:lnTo>
                <a:lnTo>
                  <a:pt x="222" y="792"/>
                </a:lnTo>
                <a:lnTo>
                  <a:pt x="198" y="804"/>
                </a:lnTo>
                <a:lnTo>
                  <a:pt x="180" y="810"/>
                </a:lnTo>
                <a:lnTo>
                  <a:pt x="174" y="816"/>
                </a:lnTo>
                <a:lnTo>
                  <a:pt x="168" y="828"/>
                </a:lnTo>
                <a:lnTo>
                  <a:pt x="168" y="846"/>
                </a:lnTo>
                <a:lnTo>
                  <a:pt x="156" y="834"/>
                </a:lnTo>
                <a:lnTo>
                  <a:pt x="150" y="834"/>
                </a:lnTo>
                <a:lnTo>
                  <a:pt x="144" y="840"/>
                </a:lnTo>
                <a:lnTo>
                  <a:pt x="120" y="852"/>
                </a:lnTo>
                <a:lnTo>
                  <a:pt x="108" y="864"/>
                </a:lnTo>
                <a:lnTo>
                  <a:pt x="72" y="882"/>
                </a:lnTo>
                <a:lnTo>
                  <a:pt x="66" y="882"/>
                </a:lnTo>
                <a:lnTo>
                  <a:pt x="54" y="888"/>
                </a:lnTo>
                <a:lnTo>
                  <a:pt x="36" y="888"/>
                </a:lnTo>
                <a:lnTo>
                  <a:pt x="18" y="894"/>
                </a:lnTo>
                <a:lnTo>
                  <a:pt x="12" y="906"/>
                </a:lnTo>
                <a:lnTo>
                  <a:pt x="0" y="912"/>
                </a:lnTo>
                <a:lnTo>
                  <a:pt x="18" y="912"/>
                </a:lnTo>
                <a:lnTo>
                  <a:pt x="24" y="918"/>
                </a:lnTo>
                <a:lnTo>
                  <a:pt x="30" y="918"/>
                </a:lnTo>
                <a:lnTo>
                  <a:pt x="24" y="924"/>
                </a:lnTo>
                <a:lnTo>
                  <a:pt x="24" y="942"/>
                </a:lnTo>
                <a:lnTo>
                  <a:pt x="30" y="948"/>
                </a:lnTo>
                <a:lnTo>
                  <a:pt x="42" y="948"/>
                </a:lnTo>
                <a:lnTo>
                  <a:pt x="54" y="942"/>
                </a:lnTo>
                <a:lnTo>
                  <a:pt x="60" y="936"/>
                </a:lnTo>
                <a:lnTo>
                  <a:pt x="72" y="948"/>
                </a:lnTo>
                <a:lnTo>
                  <a:pt x="96" y="948"/>
                </a:lnTo>
                <a:lnTo>
                  <a:pt x="102" y="954"/>
                </a:lnTo>
                <a:lnTo>
                  <a:pt x="132" y="954"/>
                </a:lnTo>
                <a:lnTo>
                  <a:pt x="150" y="972"/>
                </a:lnTo>
                <a:lnTo>
                  <a:pt x="180" y="966"/>
                </a:lnTo>
                <a:lnTo>
                  <a:pt x="192" y="972"/>
                </a:lnTo>
                <a:lnTo>
                  <a:pt x="198" y="978"/>
                </a:lnTo>
                <a:lnTo>
                  <a:pt x="216" y="984"/>
                </a:lnTo>
                <a:lnTo>
                  <a:pt x="228" y="984"/>
                </a:lnTo>
                <a:lnTo>
                  <a:pt x="252" y="972"/>
                </a:lnTo>
                <a:lnTo>
                  <a:pt x="264" y="948"/>
                </a:lnTo>
                <a:lnTo>
                  <a:pt x="288" y="936"/>
                </a:lnTo>
                <a:lnTo>
                  <a:pt x="312" y="936"/>
                </a:lnTo>
                <a:lnTo>
                  <a:pt x="336" y="924"/>
                </a:lnTo>
                <a:lnTo>
                  <a:pt x="342" y="912"/>
                </a:lnTo>
                <a:lnTo>
                  <a:pt x="342" y="894"/>
                </a:lnTo>
                <a:lnTo>
                  <a:pt x="348" y="882"/>
                </a:lnTo>
                <a:lnTo>
                  <a:pt x="372" y="870"/>
                </a:lnTo>
                <a:lnTo>
                  <a:pt x="396" y="870"/>
                </a:lnTo>
                <a:lnTo>
                  <a:pt x="408" y="858"/>
                </a:lnTo>
                <a:lnTo>
                  <a:pt x="408" y="846"/>
                </a:lnTo>
                <a:lnTo>
                  <a:pt x="402" y="840"/>
                </a:lnTo>
                <a:lnTo>
                  <a:pt x="420" y="840"/>
                </a:lnTo>
                <a:lnTo>
                  <a:pt x="480" y="792"/>
                </a:lnTo>
                <a:lnTo>
                  <a:pt x="462" y="774"/>
                </a:lnTo>
                <a:lnTo>
                  <a:pt x="504" y="792"/>
                </a:lnTo>
                <a:lnTo>
                  <a:pt x="504" y="774"/>
                </a:lnTo>
                <a:lnTo>
                  <a:pt x="510" y="768"/>
                </a:lnTo>
                <a:lnTo>
                  <a:pt x="540" y="768"/>
                </a:lnTo>
                <a:lnTo>
                  <a:pt x="546" y="774"/>
                </a:lnTo>
                <a:lnTo>
                  <a:pt x="558" y="780"/>
                </a:lnTo>
                <a:lnTo>
                  <a:pt x="570" y="780"/>
                </a:lnTo>
                <a:lnTo>
                  <a:pt x="576" y="774"/>
                </a:lnTo>
                <a:lnTo>
                  <a:pt x="576" y="768"/>
                </a:lnTo>
                <a:lnTo>
                  <a:pt x="582" y="762"/>
                </a:lnTo>
                <a:lnTo>
                  <a:pt x="582" y="756"/>
                </a:lnTo>
                <a:lnTo>
                  <a:pt x="570" y="744"/>
                </a:lnTo>
                <a:lnTo>
                  <a:pt x="612" y="702"/>
                </a:lnTo>
                <a:lnTo>
                  <a:pt x="618" y="702"/>
                </a:lnTo>
                <a:lnTo>
                  <a:pt x="624" y="696"/>
                </a:lnTo>
                <a:lnTo>
                  <a:pt x="660" y="678"/>
                </a:lnTo>
                <a:lnTo>
                  <a:pt x="666" y="666"/>
                </a:lnTo>
                <a:lnTo>
                  <a:pt x="672" y="660"/>
                </a:lnTo>
                <a:lnTo>
                  <a:pt x="672" y="654"/>
                </a:lnTo>
                <a:lnTo>
                  <a:pt x="696" y="654"/>
                </a:lnTo>
                <a:lnTo>
                  <a:pt x="708" y="648"/>
                </a:lnTo>
                <a:lnTo>
                  <a:pt x="738" y="618"/>
                </a:lnTo>
                <a:lnTo>
                  <a:pt x="738" y="612"/>
                </a:lnTo>
                <a:lnTo>
                  <a:pt x="744" y="612"/>
                </a:lnTo>
                <a:lnTo>
                  <a:pt x="750" y="606"/>
                </a:lnTo>
                <a:lnTo>
                  <a:pt x="768" y="594"/>
                </a:lnTo>
                <a:lnTo>
                  <a:pt x="780" y="582"/>
                </a:lnTo>
                <a:lnTo>
                  <a:pt x="786" y="570"/>
                </a:lnTo>
                <a:lnTo>
                  <a:pt x="786" y="546"/>
                </a:lnTo>
                <a:lnTo>
                  <a:pt x="780" y="540"/>
                </a:lnTo>
                <a:lnTo>
                  <a:pt x="780" y="534"/>
                </a:lnTo>
                <a:lnTo>
                  <a:pt x="750" y="564"/>
                </a:lnTo>
                <a:close/>
                <a:moveTo>
                  <a:pt x="1224" y="324"/>
                </a:moveTo>
                <a:lnTo>
                  <a:pt x="1236" y="318"/>
                </a:lnTo>
                <a:lnTo>
                  <a:pt x="1242" y="318"/>
                </a:lnTo>
                <a:lnTo>
                  <a:pt x="1266" y="306"/>
                </a:lnTo>
                <a:lnTo>
                  <a:pt x="1272" y="300"/>
                </a:lnTo>
                <a:lnTo>
                  <a:pt x="1272" y="282"/>
                </a:lnTo>
                <a:lnTo>
                  <a:pt x="1266" y="270"/>
                </a:lnTo>
                <a:lnTo>
                  <a:pt x="1260" y="264"/>
                </a:lnTo>
                <a:lnTo>
                  <a:pt x="1248" y="264"/>
                </a:lnTo>
                <a:lnTo>
                  <a:pt x="1236" y="276"/>
                </a:lnTo>
                <a:lnTo>
                  <a:pt x="1236" y="282"/>
                </a:lnTo>
                <a:lnTo>
                  <a:pt x="1224" y="282"/>
                </a:lnTo>
                <a:lnTo>
                  <a:pt x="1212" y="276"/>
                </a:lnTo>
                <a:lnTo>
                  <a:pt x="1200" y="276"/>
                </a:lnTo>
                <a:lnTo>
                  <a:pt x="1194" y="282"/>
                </a:lnTo>
                <a:lnTo>
                  <a:pt x="1176" y="288"/>
                </a:lnTo>
                <a:lnTo>
                  <a:pt x="1158" y="288"/>
                </a:lnTo>
                <a:lnTo>
                  <a:pt x="1146" y="276"/>
                </a:lnTo>
                <a:lnTo>
                  <a:pt x="1146" y="222"/>
                </a:lnTo>
                <a:lnTo>
                  <a:pt x="1170" y="180"/>
                </a:lnTo>
                <a:lnTo>
                  <a:pt x="1170" y="174"/>
                </a:lnTo>
                <a:lnTo>
                  <a:pt x="1164" y="162"/>
                </a:lnTo>
                <a:lnTo>
                  <a:pt x="1158" y="156"/>
                </a:lnTo>
                <a:lnTo>
                  <a:pt x="1146" y="156"/>
                </a:lnTo>
                <a:lnTo>
                  <a:pt x="1140" y="168"/>
                </a:lnTo>
                <a:lnTo>
                  <a:pt x="1134" y="174"/>
                </a:lnTo>
                <a:lnTo>
                  <a:pt x="1134" y="204"/>
                </a:lnTo>
                <a:lnTo>
                  <a:pt x="1128" y="216"/>
                </a:lnTo>
                <a:lnTo>
                  <a:pt x="1116" y="222"/>
                </a:lnTo>
                <a:lnTo>
                  <a:pt x="1116" y="192"/>
                </a:lnTo>
                <a:lnTo>
                  <a:pt x="1092" y="174"/>
                </a:lnTo>
                <a:lnTo>
                  <a:pt x="1104" y="150"/>
                </a:lnTo>
                <a:lnTo>
                  <a:pt x="1116" y="138"/>
                </a:lnTo>
                <a:lnTo>
                  <a:pt x="1122" y="126"/>
                </a:lnTo>
                <a:lnTo>
                  <a:pt x="1128" y="108"/>
                </a:lnTo>
                <a:lnTo>
                  <a:pt x="1128" y="84"/>
                </a:lnTo>
                <a:lnTo>
                  <a:pt x="1116" y="78"/>
                </a:lnTo>
                <a:lnTo>
                  <a:pt x="1110" y="72"/>
                </a:lnTo>
                <a:lnTo>
                  <a:pt x="1098" y="66"/>
                </a:lnTo>
                <a:lnTo>
                  <a:pt x="1092" y="60"/>
                </a:lnTo>
                <a:lnTo>
                  <a:pt x="1080" y="60"/>
                </a:lnTo>
                <a:lnTo>
                  <a:pt x="1086" y="42"/>
                </a:lnTo>
                <a:lnTo>
                  <a:pt x="1062" y="42"/>
                </a:lnTo>
                <a:lnTo>
                  <a:pt x="1044" y="18"/>
                </a:lnTo>
                <a:lnTo>
                  <a:pt x="1050" y="0"/>
                </a:lnTo>
                <a:lnTo>
                  <a:pt x="1020" y="18"/>
                </a:lnTo>
                <a:lnTo>
                  <a:pt x="1044" y="54"/>
                </a:lnTo>
                <a:lnTo>
                  <a:pt x="1032" y="90"/>
                </a:lnTo>
                <a:lnTo>
                  <a:pt x="1056" y="102"/>
                </a:lnTo>
                <a:lnTo>
                  <a:pt x="1044" y="108"/>
                </a:lnTo>
                <a:lnTo>
                  <a:pt x="1044" y="126"/>
                </a:lnTo>
                <a:lnTo>
                  <a:pt x="1068" y="132"/>
                </a:lnTo>
                <a:lnTo>
                  <a:pt x="1044" y="150"/>
                </a:lnTo>
                <a:lnTo>
                  <a:pt x="1062" y="156"/>
                </a:lnTo>
                <a:lnTo>
                  <a:pt x="1062" y="168"/>
                </a:lnTo>
                <a:lnTo>
                  <a:pt x="1056" y="174"/>
                </a:lnTo>
                <a:lnTo>
                  <a:pt x="1056" y="192"/>
                </a:lnTo>
                <a:lnTo>
                  <a:pt x="1068" y="198"/>
                </a:lnTo>
                <a:lnTo>
                  <a:pt x="1074" y="204"/>
                </a:lnTo>
                <a:lnTo>
                  <a:pt x="1056" y="210"/>
                </a:lnTo>
                <a:lnTo>
                  <a:pt x="1044" y="222"/>
                </a:lnTo>
                <a:lnTo>
                  <a:pt x="1062" y="234"/>
                </a:lnTo>
                <a:lnTo>
                  <a:pt x="1038" y="258"/>
                </a:lnTo>
                <a:lnTo>
                  <a:pt x="1032" y="270"/>
                </a:lnTo>
                <a:lnTo>
                  <a:pt x="1026" y="276"/>
                </a:lnTo>
                <a:lnTo>
                  <a:pt x="1026" y="288"/>
                </a:lnTo>
                <a:lnTo>
                  <a:pt x="1038" y="300"/>
                </a:lnTo>
                <a:lnTo>
                  <a:pt x="1026" y="300"/>
                </a:lnTo>
                <a:lnTo>
                  <a:pt x="1014" y="306"/>
                </a:lnTo>
                <a:lnTo>
                  <a:pt x="1002" y="306"/>
                </a:lnTo>
                <a:lnTo>
                  <a:pt x="978" y="318"/>
                </a:lnTo>
                <a:lnTo>
                  <a:pt x="948" y="348"/>
                </a:lnTo>
                <a:lnTo>
                  <a:pt x="930" y="360"/>
                </a:lnTo>
                <a:lnTo>
                  <a:pt x="894" y="372"/>
                </a:lnTo>
                <a:lnTo>
                  <a:pt x="870" y="384"/>
                </a:lnTo>
                <a:lnTo>
                  <a:pt x="858" y="396"/>
                </a:lnTo>
                <a:lnTo>
                  <a:pt x="858" y="432"/>
                </a:lnTo>
                <a:lnTo>
                  <a:pt x="864" y="444"/>
                </a:lnTo>
                <a:lnTo>
                  <a:pt x="870" y="450"/>
                </a:lnTo>
                <a:lnTo>
                  <a:pt x="870" y="456"/>
                </a:lnTo>
                <a:lnTo>
                  <a:pt x="924" y="456"/>
                </a:lnTo>
                <a:lnTo>
                  <a:pt x="924" y="474"/>
                </a:lnTo>
                <a:lnTo>
                  <a:pt x="918" y="486"/>
                </a:lnTo>
                <a:lnTo>
                  <a:pt x="918" y="522"/>
                </a:lnTo>
                <a:lnTo>
                  <a:pt x="894" y="534"/>
                </a:lnTo>
                <a:lnTo>
                  <a:pt x="882" y="534"/>
                </a:lnTo>
                <a:lnTo>
                  <a:pt x="864" y="540"/>
                </a:lnTo>
                <a:lnTo>
                  <a:pt x="852" y="546"/>
                </a:lnTo>
                <a:lnTo>
                  <a:pt x="852" y="558"/>
                </a:lnTo>
                <a:lnTo>
                  <a:pt x="840" y="570"/>
                </a:lnTo>
                <a:lnTo>
                  <a:pt x="852" y="576"/>
                </a:lnTo>
                <a:lnTo>
                  <a:pt x="858" y="582"/>
                </a:lnTo>
                <a:lnTo>
                  <a:pt x="876" y="588"/>
                </a:lnTo>
                <a:lnTo>
                  <a:pt x="888" y="588"/>
                </a:lnTo>
                <a:lnTo>
                  <a:pt x="912" y="576"/>
                </a:lnTo>
                <a:lnTo>
                  <a:pt x="924" y="558"/>
                </a:lnTo>
                <a:lnTo>
                  <a:pt x="972" y="510"/>
                </a:lnTo>
                <a:lnTo>
                  <a:pt x="996" y="498"/>
                </a:lnTo>
                <a:lnTo>
                  <a:pt x="1014" y="492"/>
                </a:lnTo>
                <a:lnTo>
                  <a:pt x="1026" y="486"/>
                </a:lnTo>
                <a:lnTo>
                  <a:pt x="1032" y="480"/>
                </a:lnTo>
                <a:lnTo>
                  <a:pt x="1038" y="480"/>
                </a:lnTo>
                <a:lnTo>
                  <a:pt x="1044" y="474"/>
                </a:lnTo>
                <a:lnTo>
                  <a:pt x="1050" y="462"/>
                </a:lnTo>
                <a:lnTo>
                  <a:pt x="1056" y="462"/>
                </a:lnTo>
                <a:lnTo>
                  <a:pt x="1062" y="456"/>
                </a:lnTo>
                <a:lnTo>
                  <a:pt x="1074" y="450"/>
                </a:lnTo>
                <a:lnTo>
                  <a:pt x="1080" y="444"/>
                </a:lnTo>
                <a:lnTo>
                  <a:pt x="1080" y="420"/>
                </a:lnTo>
                <a:lnTo>
                  <a:pt x="1074" y="414"/>
                </a:lnTo>
                <a:lnTo>
                  <a:pt x="1080" y="414"/>
                </a:lnTo>
                <a:lnTo>
                  <a:pt x="1086" y="408"/>
                </a:lnTo>
                <a:lnTo>
                  <a:pt x="1110" y="396"/>
                </a:lnTo>
                <a:lnTo>
                  <a:pt x="1140" y="396"/>
                </a:lnTo>
                <a:lnTo>
                  <a:pt x="1152" y="402"/>
                </a:lnTo>
                <a:lnTo>
                  <a:pt x="1164" y="402"/>
                </a:lnTo>
                <a:lnTo>
                  <a:pt x="1176" y="390"/>
                </a:lnTo>
                <a:lnTo>
                  <a:pt x="1176" y="360"/>
                </a:lnTo>
                <a:lnTo>
                  <a:pt x="1200" y="360"/>
                </a:lnTo>
                <a:lnTo>
                  <a:pt x="1212" y="354"/>
                </a:lnTo>
                <a:lnTo>
                  <a:pt x="1218" y="354"/>
                </a:lnTo>
                <a:lnTo>
                  <a:pt x="1224" y="348"/>
                </a:lnTo>
                <a:lnTo>
                  <a:pt x="1224" y="324"/>
                </a:lnTo>
                <a:close/>
              </a:path>
            </a:pathLst>
          </a:custGeom>
          <a:solidFill>
            <a:srgbClr val="FFDC8B"/>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5" name="Newfoundland" descr="© INSCALE GmbH, 05.05.2010&#10;http://www.presentationload.com/">
            <a:extLst>
              <a:ext uri="{FF2B5EF4-FFF2-40B4-BE49-F238E27FC236}">
                <a16:creationId xmlns:a16="http://schemas.microsoft.com/office/drawing/2014/main" id="{EACA247E-37CB-462D-855F-91F08C949B52}"/>
              </a:ext>
            </a:extLst>
          </p:cNvPr>
          <p:cNvSpPr>
            <a:spLocks/>
          </p:cNvSpPr>
          <p:nvPr/>
        </p:nvSpPr>
        <p:spPr bwMode="gray">
          <a:xfrm>
            <a:off x="3962409" y="2408040"/>
            <a:ext cx="201004" cy="180719"/>
          </a:xfrm>
          <a:custGeom>
            <a:avLst/>
            <a:gdLst>
              <a:gd name="T0" fmla="*/ 2147483647 w 426"/>
              <a:gd name="T1" fmla="*/ 2147483647 h 384"/>
              <a:gd name="T2" fmla="*/ 2147483647 w 426"/>
              <a:gd name="T3" fmla="*/ 2147483647 h 384"/>
              <a:gd name="T4" fmla="*/ 2147483647 w 426"/>
              <a:gd name="T5" fmla="*/ 0 h 384"/>
              <a:gd name="T6" fmla="*/ 2147483647 w 426"/>
              <a:gd name="T7" fmla="*/ 2147483647 h 384"/>
              <a:gd name="T8" fmla="*/ 2147483647 w 426"/>
              <a:gd name="T9" fmla="*/ 2147483647 h 384"/>
              <a:gd name="T10" fmla="*/ 2147483647 w 426"/>
              <a:gd name="T11" fmla="*/ 2147483647 h 384"/>
              <a:gd name="T12" fmla="*/ 2147483647 w 426"/>
              <a:gd name="T13" fmla="*/ 2147483647 h 384"/>
              <a:gd name="T14" fmla="*/ 2147483647 w 426"/>
              <a:gd name="T15" fmla="*/ 2147483647 h 384"/>
              <a:gd name="T16" fmla="*/ 2147483647 w 426"/>
              <a:gd name="T17" fmla="*/ 2147483647 h 384"/>
              <a:gd name="T18" fmla="*/ 2147483647 w 426"/>
              <a:gd name="T19" fmla="*/ 2147483647 h 384"/>
              <a:gd name="T20" fmla="*/ 2147483647 w 426"/>
              <a:gd name="T21" fmla="*/ 2147483647 h 384"/>
              <a:gd name="T22" fmla="*/ 2147483647 w 426"/>
              <a:gd name="T23" fmla="*/ 2147483647 h 384"/>
              <a:gd name="T24" fmla="*/ 2147483647 w 426"/>
              <a:gd name="T25" fmla="*/ 2147483647 h 384"/>
              <a:gd name="T26" fmla="*/ 2147483647 w 426"/>
              <a:gd name="T27" fmla="*/ 2147483647 h 384"/>
              <a:gd name="T28" fmla="*/ 2147483647 w 426"/>
              <a:gd name="T29" fmla="*/ 2147483647 h 384"/>
              <a:gd name="T30" fmla="*/ 2147483647 w 426"/>
              <a:gd name="T31" fmla="*/ 2147483647 h 384"/>
              <a:gd name="T32" fmla="*/ 2147483647 w 426"/>
              <a:gd name="T33" fmla="*/ 2147483647 h 384"/>
              <a:gd name="T34" fmla="*/ 2147483647 w 426"/>
              <a:gd name="T35" fmla="*/ 2147483647 h 384"/>
              <a:gd name="T36" fmla="*/ 2147483647 w 426"/>
              <a:gd name="T37" fmla="*/ 2147483647 h 384"/>
              <a:gd name="T38" fmla="*/ 2147483647 w 426"/>
              <a:gd name="T39" fmla="*/ 2147483647 h 384"/>
              <a:gd name="T40" fmla="*/ 2147483647 w 426"/>
              <a:gd name="T41" fmla="*/ 2147483647 h 384"/>
              <a:gd name="T42" fmla="*/ 2147483647 w 426"/>
              <a:gd name="T43" fmla="*/ 2147483647 h 384"/>
              <a:gd name="T44" fmla="*/ 2147483647 w 426"/>
              <a:gd name="T45" fmla="*/ 2147483647 h 384"/>
              <a:gd name="T46" fmla="*/ 2147483647 w 426"/>
              <a:gd name="T47" fmla="*/ 2147483647 h 384"/>
              <a:gd name="T48" fmla="*/ 2147483647 w 426"/>
              <a:gd name="T49" fmla="*/ 2147483647 h 384"/>
              <a:gd name="T50" fmla="*/ 2147483647 w 426"/>
              <a:gd name="T51" fmla="*/ 2147483647 h 384"/>
              <a:gd name="T52" fmla="*/ 2147483647 w 426"/>
              <a:gd name="T53" fmla="*/ 2147483647 h 384"/>
              <a:gd name="T54" fmla="*/ 2147483647 w 426"/>
              <a:gd name="T55" fmla="*/ 2147483647 h 384"/>
              <a:gd name="T56" fmla="*/ 2147483647 w 426"/>
              <a:gd name="T57" fmla="*/ 2147483647 h 384"/>
              <a:gd name="T58" fmla="*/ 2147483647 w 426"/>
              <a:gd name="T59" fmla="*/ 2147483647 h 384"/>
              <a:gd name="T60" fmla="*/ 2147483647 w 426"/>
              <a:gd name="T61" fmla="*/ 2147483647 h 384"/>
              <a:gd name="T62" fmla="*/ 2147483647 w 426"/>
              <a:gd name="T63" fmla="*/ 2147483647 h 384"/>
              <a:gd name="T64" fmla="*/ 2147483647 w 426"/>
              <a:gd name="T65" fmla="*/ 2147483647 h 384"/>
              <a:gd name="T66" fmla="*/ 2147483647 w 426"/>
              <a:gd name="T67" fmla="*/ 2147483647 h 384"/>
              <a:gd name="T68" fmla="*/ 2147483647 w 426"/>
              <a:gd name="T69" fmla="*/ 2147483647 h 384"/>
              <a:gd name="T70" fmla="*/ 2147483647 w 426"/>
              <a:gd name="T71" fmla="*/ 2147483647 h 384"/>
              <a:gd name="T72" fmla="*/ 2147483647 w 426"/>
              <a:gd name="T73" fmla="*/ 2147483647 h 384"/>
              <a:gd name="T74" fmla="*/ 2147483647 w 426"/>
              <a:gd name="T75" fmla="*/ 2147483647 h 384"/>
              <a:gd name="T76" fmla="*/ 2147483647 w 426"/>
              <a:gd name="T77" fmla="*/ 2147483647 h 384"/>
              <a:gd name="T78" fmla="*/ 2147483647 w 426"/>
              <a:gd name="T79" fmla="*/ 2147483647 h 384"/>
              <a:gd name="T80" fmla="*/ 2147483647 w 426"/>
              <a:gd name="T81" fmla="*/ 2147483647 h 384"/>
              <a:gd name="T82" fmla="*/ 2147483647 w 426"/>
              <a:gd name="T83" fmla="*/ 2147483647 h 38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6"/>
              <a:gd name="T127" fmla="*/ 0 h 384"/>
              <a:gd name="T128" fmla="*/ 426 w 426"/>
              <a:gd name="T129" fmla="*/ 384 h 38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6" h="384">
                <a:moveTo>
                  <a:pt x="258" y="18"/>
                </a:moveTo>
                <a:lnTo>
                  <a:pt x="270" y="12"/>
                </a:lnTo>
                <a:lnTo>
                  <a:pt x="276" y="12"/>
                </a:lnTo>
                <a:lnTo>
                  <a:pt x="294" y="6"/>
                </a:lnTo>
                <a:lnTo>
                  <a:pt x="306" y="0"/>
                </a:lnTo>
                <a:lnTo>
                  <a:pt x="330" y="0"/>
                </a:lnTo>
                <a:lnTo>
                  <a:pt x="342" y="6"/>
                </a:lnTo>
                <a:lnTo>
                  <a:pt x="342" y="18"/>
                </a:lnTo>
                <a:lnTo>
                  <a:pt x="336" y="24"/>
                </a:lnTo>
                <a:lnTo>
                  <a:pt x="312" y="42"/>
                </a:lnTo>
                <a:lnTo>
                  <a:pt x="312" y="48"/>
                </a:lnTo>
                <a:lnTo>
                  <a:pt x="306" y="54"/>
                </a:lnTo>
                <a:lnTo>
                  <a:pt x="300" y="72"/>
                </a:lnTo>
                <a:lnTo>
                  <a:pt x="276" y="96"/>
                </a:lnTo>
                <a:lnTo>
                  <a:pt x="258" y="102"/>
                </a:lnTo>
                <a:lnTo>
                  <a:pt x="246" y="102"/>
                </a:lnTo>
                <a:lnTo>
                  <a:pt x="210" y="150"/>
                </a:lnTo>
                <a:lnTo>
                  <a:pt x="210" y="174"/>
                </a:lnTo>
                <a:lnTo>
                  <a:pt x="234" y="156"/>
                </a:lnTo>
                <a:lnTo>
                  <a:pt x="264" y="108"/>
                </a:lnTo>
                <a:lnTo>
                  <a:pt x="282" y="126"/>
                </a:lnTo>
                <a:lnTo>
                  <a:pt x="306" y="138"/>
                </a:lnTo>
                <a:lnTo>
                  <a:pt x="294" y="168"/>
                </a:lnTo>
                <a:lnTo>
                  <a:pt x="324" y="168"/>
                </a:lnTo>
                <a:lnTo>
                  <a:pt x="330" y="192"/>
                </a:lnTo>
                <a:lnTo>
                  <a:pt x="384" y="162"/>
                </a:lnTo>
                <a:lnTo>
                  <a:pt x="402" y="174"/>
                </a:lnTo>
                <a:lnTo>
                  <a:pt x="396" y="180"/>
                </a:lnTo>
                <a:lnTo>
                  <a:pt x="390" y="192"/>
                </a:lnTo>
                <a:lnTo>
                  <a:pt x="378" y="204"/>
                </a:lnTo>
                <a:lnTo>
                  <a:pt x="372" y="204"/>
                </a:lnTo>
                <a:lnTo>
                  <a:pt x="384" y="204"/>
                </a:lnTo>
                <a:lnTo>
                  <a:pt x="396" y="210"/>
                </a:lnTo>
                <a:lnTo>
                  <a:pt x="408" y="210"/>
                </a:lnTo>
                <a:lnTo>
                  <a:pt x="408" y="216"/>
                </a:lnTo>
                <a:lnTo>
                  <a:pt x="396" y="240"/>
                </a:lnTo>
                <a:lnTo>
                  <a:pt x="384" y="252"/>
                </a:lnTo>
                <a:lnTo>
                  <a:pt x="378" y="264"/>
                </a:lnTo>
                <a:lnTo>
                  <a:pt x="366" y="276"/>
                </a:lnTo>
                <a:lnTo>
                  <a:pt x="360" y="288"/>
                </a:lnTo>
                <a:lnTo>
                  <a:pt x="354" y="294"/>
                </a:lnTo>
                <a:lnTo>
                  <a:pt x="390" y="294"/>
                </a:lnTo>
                <a:lnTo>
                  <a:pt x="354" y="312"/>
                </a:lnTo>
                <a:lnTo>
                  <a:pt x="384" y="312"/>
                </a:lnTo>
                <a:lnTo>
                  <a:pt x="420" y="300"/>
                </a:lnTo>
                <a:lnTo>
                  <a:pt x="426" y="324"/>
                </a:lnTo>
                <a:lnTo>
                  <a:pt x="360" y="384"/>
                </a:lnTo>
                <a:lnTo>
                  <a:pt x="318" y="378"/>
                </a:lnTo>
                <a:lnTo>
                  <a:pt x="336" y="354"/>
                </a:lnTo>
                <a:lnTo>
                  <a:pt x="306" y="360"/>
                </a:lnTo>
                <a:lnTo>
                  <a:pt x="300" y="348"/>
                </a:lnTo>
                <a:lnTo>
                  <a:pt x="228" y="360"/>
                </a:lnTo>
                <a:lnTo>
                  <a:pt x="192" y="354"/>
                </a:lnTo>
                <a:lnTo>
                  <a:pt x="186" y="348"/>
                </a:lnTo>
                <a:lnTo>
                  <a:pt x="228" y="336"/>
                </a:lnTo>
                <a:lnTo>
                  <a:pt x="234" y="330"/>
                </a:lnTo>
                <a:lnTo>
                  <a:pt x="234" y="324"/>
                </a:lnTo>
                <a:lnTo>
                  <a:pt x="228" y="324"/>
                </a:lnTo>
                <a:lnTo>
                  <a:pt x="222" y="318"/>
                </a:lnTo>
                <a:lnTo>
                  <a:pt x="198" y="318"/>
                </a:lnTo>
                <a:lnTo>
                  <a:pt x="162" y="312"/>
                </a:lnTo>
                <a:lnTo>
                  <a:pt x="126" y="300"/>
                </a:lnTo>
                <a:lnTo>
                  <a:pt x="96" y="294"/>
                </a:lnTo>
                <a:lnTo>
                  <a:pt x="78" y="294"/>
                </a:lnTo>
                <a:lnTo>
                  <a:pt x="72" y="300"/>
                </a:lnTo>
                <a:lnTo>
                  <a:pt x="48" y="300"/>
                </a:lnTo>
                <a:lnTo>
                  <a:pt x="36" y="306"/>
                </a:lnTo>
                <a:lnTo>
                  <a:pt x="24" y="306"/>
                </a:lnTo>
                <a:lnTo>
                  <a:pt x="12" y="300"/>
                </a:lnTo>
                <a:lnTo>
                  <a:pt x="6" y="294"/>
                </a:lnTo>
                <a:lnTo>
                  <a:pt x="18" y="282"/>
                </a:lnTo>
                <a:lnTo>
                  <a:pt x="24" y="282"/>
                </a:lnTo>
                <a:lnTo>
                  <a:pt x="30" y="276"/>
                </a:lnTo>
                <a:lnTo>
                  <a:pt x="42" y="276"/>
                </a:lnTo>
                <a:lnTo>
                  <a:pt x="30" y="276"/>
                </a:lnTo>
                <a:lnTo>
                  <a:pt x="12" y="270"/>
                </a:lnTo>
                <a:lnTo>
                  <a:pt x="0" y="258"/>
                </a:lnTo>
                <a:lnTo>
                  <a:pt x="6" y="252"/>
                </a:lnTo>
                <a:lnTo>
                  <a:pt x="18" y="252"/>
                </a:lnTo>
                <a:lnTo>
                  <a:pt x="54" y="234"/>
                </a:lnTo>
                <a:lnTo>
                  <a:pt x="60" y="228"/>
                </a:lnTo>
                <a:lnTo>
                  <a:pt x="66" y="228"/>
                </a:lnTo>
                <a:lnTo>
                  <a:pt x="204" y="90"/>
                </a:lnTo>
                <a:lnTo>
                  <a:pt x="258" y="18"/>
                </a:lnTo>
                <a:close/>
              </a:path>
            </a:pathLst>
          </a:custGeom>
          <a:solidFill>
            <a:srgbClr val="FFDC8B"/>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6" name="Netherlands" descr="© INSCALE GmbH, 05.05.2010&#10;http://www.presentationload.com/">
            <a:extLst>
              <a:ext uri="{FF2B5EF4-FFF2-40B4-BE49-F238E27FC236}">
                <a16:creationId xmlns:a16="http://schemas.microsoft.com/office/drawing/2014/main" id="{76D96B4A-9E59-4BEB-9609-BC0F5A120DC0}"/>
              </a:ext>
            </a:extLst>
          </p:cNvPr>
          <p:cNvSpPr>
            <a:spLocks/>
          </p:cNvSpPr>
          <p:nvPr/>
        </p:nvSpPr>
        <p:spPr bwMode="gray">
          <a:xfrm>
            <a:off x="5810168" y="2336123"/>
            <a:ext cx="127240" cy="99579"/>
          </a:xfrm>
          <a:custGeom>
            <a:avLst/>
            <a:gdLst>
              <a:gd name="T0" fmla="*/ 0 w 270"/>
              <a:gd name="T1" fmla="*/ 2147483647 h 210"/>
              <a:gd name="T2" fmla="*/ 2147483647 w 270"/>
              <a:gd name="T3" fmla="*/ 2147483647 h 210"/>
              <a:gd name="T4" fmla="*/ 2147483647 w 270"/>
              <a:gd name="T5" fmla="*/ 2147483647 h 210"/>
              <a:gd name="T6" fmla="*/ 2147483647 w 270"/>
              <a:gd name="T7" fmla="*/ 2147483647 h 210"/>
              <a:gd name="T8" fmla="*/ 2147483647 w 270"/>
              <a:gd name="T9" fmla="*/ 2147483647 h 210"/>
              <a:gd name="T10" fmla="*/ 2147483647 w 270"/>
              <a:gd name="T11" fmla="*/ 2147483647 h 210"/>
              <a:gd name="T12" fmla="*/ 2147483647 w 270"/>
              <a:gd name="T13" fmla="*/ 2147483647 h 210"/>
              <a:gd name="T14" fmla="*/ 2147483647 w 270"/>
              <a:gd name="T15" fmla="*/ 2147483647 h 210"/>
              <a:gd name="T16" fmla="*/ 2147483647 w 270"/>
              <a:gd name="T17" fmla="*/ 2147483647 h 210"/>
              <a:gd name="T18" fmla="*/ 2147483647 w 270"/>
              <a:gd name="T19" fmla="*/ 2147483647 h 210"/>
              <a:gd name="T20" fmla="*/ 2147483647 w 270"/>
              <a:gd name="T21" fmla="*/ 2147483647 h 210"/>
              <a:gd name="T22" fmla="*/ 2147483647 w 270"/>
              <a:gd name="T23" fmla="*/ 2147483647 h 210"/>
              <a:gd name="T24" fmla="*/ 2147483647 w 270"/>
              <a:gd name="T25" fmla="*/ 2147483647 h 210"/>
              <a:gd name="T26" fmla="*/ 2147483647 w 270"/>
              <a:gd name="T27" fmla="*/ 2147483647 h 210"/>
              <a:gd name="T28" fmla="*/ 2147483647 w 270"/>
              <a:gd name="T29" fmla="*/ 2147483647 h 210"/>
              <a:gd name="T30" fmla="*/ 2147483647 w 270"/>
              <a:gd name="T31" fmla="*/ 2147483647 h 210"/>
              <a:gd name="T32" fmla="*/ 2147483647 w 270"/>
              <a:gd name="T33" fmla="*/ 2147483647 h 210"/>
              <a:gd name="T34" fmla="*/ 2147483647 w 270"/>
              <a:gd name="T35" fmla="*/ 2147483647 h 210"/>
              <a:gd name="T36" fmla="*/ 2147483647 w 270"/>
              <a:gd name="T37" fmla="*/ 2147483647 h 210"/>
              <a:gd name="T38" fmla="*/ 2147483647 w 270"/>
              <a:gd name="T39" fmla="*/ 2147483647 h 210"/>
              <a:gd name="T40" fmla="*/ 2147483647 w 270"/>
              <a:gd name="T41" fmla="*/ 2147483647 h 210"/>
              <a:gd name="T42" fmla="*/ 2147483647 w 270"/>
              <a:gd name="T43" fmla="*/ 2147483647 h 210"/>
              <a:gd name="T44" fmla="*/ 2147483647 w 270"/>
              <a:gd name="T45" fmla="*/ 2147483647 h 210"/>
              <a:gd name="T46" fmla="*/ 2147483647 w 270"/>
              <a:gd name="T47" fmla="*/ 2147483647 h 210"/>
              <a:gd name="T48" fmla="*/ 2147483647 w 270"/>
              <a:gd name="T49" fmla="*/ 2147483647 h 210"/>
              <a:gd name="T50" fmla="*/ 2147483647 w 270"/>
              <a:gd name="T51" fmla="*/ 2147483647 h 210"/>
              <a:gd name="T52" fmla="*/ 2147483647 w 270"/>
              <a:gd name="T53" fmla="*/ 2147483647 h 210"/>
              <a:gd name="T54" fmla="*/ 2147483647 w 270"/>
              <a:gd name="T55" fmla="*/ 2147483647 h 210"/>
              <a:gd name="T56" fmla="*/ 2147483647 w 270"/>
              <a:gd name="T57" fmla="*/ 2147483647 h 210"/>
              <a:gd name="T58" fmla="*/ 2147483647 w 270"/>
              <a:gd name="T59" fmla="*/ 0 h 210"/>
              <a:gd name="T60" fmla="*/ 2147483647 w 270"/>
              <a:gd name="T61" fmla="*/ 2147483647 h 210"/>
              <a:gd name="T62" fmla="*/ 2147483647 w 270"/>
              <a:gd name="T63" fmla="*/ 2147483647 h 210"/>
              <a:gd name="T64" fmla="*/ 2147483647 w 270"/>
              <a:gd name="T65" fmla="*/ 2147483647 h 210"/>
              <a:gd name="T66" fmla="*/ 2147483647 w 270"/>
              <a:gd name="T67" fmla="*/ 2147483647 h 210"/>
              <a:gd name="T68" fmla="*/ 2147483647 w 270"/>
              <a:gd name="T69" fmla="*/ 2147483647 h 210"/>
              <a:gd name="T70" fmla="*/ 2147483647 w 270"/>
              <a:gd name="T71" fmla="*/ 2147483647 h 210"/>
              <a:gd name="T72" fmla="*/ 2147483647 w 270"/>
              <a:gd name="T73" fmla="*/ 2147483647 h 210"/>
              <a:gd name="T74" fmla="*/ 2147483647 w 270"/>
              <a:gd name="T75" fmla="*/ 2147483647 h 210"/>
              <a:gd name="T76" fmla="*/ 2147483647 w 270"/>
              <a:gd name="T77" fmla="*/ 2147483647 h 210"/>
              <a:gd name="T78" fmla="*/ 2147483647 w 270"/>
              <a:gd name="T79" fmla="*/ 2147483647 h 210"/>
              <a:gd name="T80" fmla="*/ 2147483647 w 270"/>
              <a:gd name="T81" fmla="*/ 2147483647 h 210"/>
              <a:gd name="T82" fmla="*/ 2147483647 w 270"/>
              <a:gd name="T83" fmla="*/ 2147483647 h 210"/>
              <a:gd name="T84" fmla="*/ 2147483647 w 270"/>
              <a:gd name="T85" fmla="*/ 2147483647 h 210"/>
              <a:gd name="T86" fmla="*/ 2147483647 w 270"/>
              <a:gd name="T87" fmla="*/ 2147483647 h 210"/>
              <a:gd name="T88" fmla="*/ 2147483647 w 270"/>
              <a:gd name="T89" fmla="*/ 2147483647 h 21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70"/>
              <a:gd name="T136" fmla="*/ 0 h 210"/>
              <a:gd name="T137" fmla="*/ 270 w 270"/>
              <a:gd name="T138" fmla="*/ 210 h 21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70" h="210">
                <a:moveTo>
                  <a:pt x="18" y="156"/>
                </a:moveTo>
                <a:lnTo>
                  <a:pt x="0" y="174"/>
                </a:lnTo>
                <a:lnTo>
                  <a:pt x="12" y="162"/>
                </a:lnTo>
                <a:lnTo>
                  <a:pt x="24" y="162"/>
                </a:lnTo>
                <a:lnTo>
                  <a:pt x="30" y="168"/>
                </a:lnTo>
                <a:lnTo>
                  <a:pt x="54" y="168"/>
                </a:lnTo>
                <a:lnTo>
                  <a:pt x="60" y="174"/>
                </a:lnTo>
                <a:lnTo>
                  <a:pt x="66" y="162"/>
                </a:lnTo>
                <a:lnTo>
                  <a:pt x="84" y="168"/>
                </a:lnTo>
                <a:lnTo>
                  <a:pt x="84" y="156"/>
                </a:lnTo>
                <a:lnTo>
                  <a:pt x="96" y="162"/>
                </a:lnTo>
                <a:lnTo>
                  <a:pt x="96" y="156"/>
                </a:lnTo>
                <a:lnTo>
                  <a:pt x="132" y="156"/>
                </a:lnTo>
                <a:lnTo>
                  <a:pt x="132" y="168"/>
                </a:lnTo>
                <a:lnTo>
                  <a:pt x="138" y="174"/>
                </a:lnTo>
                <a:lnTo>
                  <a:pt x="150" y="174"/>
                </a:lnTo>
                <a:lnTo>
                  <a:pt x="162" y="168"/>
                </a:lnTo>
                <a:lnTo>
                  <a:pt x="168" y="168"/>
                </a:lnTo>
                <a:lnTo>
                  <a:pt x="174" y="174"/>
                </a:lnTo>
                <a:lnTo>
                  <a:pt x="174" y="192"/>
                </a:lnTo>
                <a:lnTo>
                  <a:pt x="168" y="198"/>
                </a:lnTo>
                <a:lnTo>
                  <a:pt x="168" y="210"/>
                </a:lnTo>
                <a:lnTo>
                  <a:pt x="180" y="210"/>
                </a:lnTo>
                <a:lnTo>
                  <a:pt x="180" y="198"/>
                </a:lnTo>
                <a:lnTo>
                  <a:pt x="186" y="192"/>
                </a:lnTo>
                <a:lnTo>
                  <a:pt x="186" y="180"/>
                </a:lnTo>
                <a:lnTo>
                  <a:pt x="180" y="174"/>
                </a:lnTo>
                <a:lnTo>
                  <a:pt x="186" y="168"/>
                </a:lnTo>
                <a:lnTo>
                  <a:pt x="198" y="162"/>
                </a:lnTo>
                <a:lnTo>
                  <a:pt x="198" y="156"/>
                </a:lnTo>
                <a:lnTo>
                  <a:pt x="192" y="150"/>
                </a:lnTo>
                <a:lnTo>
                  <a:pt x="192" y="144"/>
                </a:lnTo>
                <a:lnTo>
                  <a:pt x="186" y="120"/>
                </a:lnTo>
                <a:lnTo>
                  <a:pt x="192" y="120"/>
                </a:lnTo>
                <a:lnTo>
                  <a:pt x="198" y="126"/>
                </a:lnTo>
                <a:lnTo>
                  <a:pt x="222" y="126"/>
                </a:lnTo>
                <a:lnTo>
                  <a:pt x="222" y="120"/>
                </a:lnTo>
                <a:lnTo>
                  <a:pt x="228" y="114"/>
                </a:lnTo>
                <a:lnTo>
                  <a:pt x="234" y="114"/>
                </a:lnTo>
                <a:lnTo>
                  <a:pt x="240" y="102"/>
                </a:lnTo>
                <a:lnTo>
                  <a:pt x="246" y="96"/>
                </a:lnTo>
                <a:lnTo>
                  <a:pt x="252" y="96"/>
                </a:lnTo>
                <a:lnTo>
                  <a:pt x="252" y="90"/>
                </a:lnTo>
                <a:lnTo>
                  <a:pt x="240" y="78"/>
                </a:lnTo>
                <a:lnTo>
                  <a:pt x="234" y="78"/>
                </a:lnTo>
                <a:lnTo>
                  <a:pt x="228" y="72"/>
                </a:lnTo>
                <a:lnTo>
                  <a:pt x="228" y="66"/>
                </a:lnTo>
                <a:lnTo>
                  <a:pt x="234" y="66"/>
                </a:lnTo>
                <a:lnTo>
                  <a:pt x="246" y="60"/>
                </a:lnTo>
                <a:lnTo>
                  <a:pt x="258" y="60"/>
                </a:lnTo>
                <a:lnTo>
                  <a:pt x="252" y="54"/>
                </a:lnTo>
                <a:lnTo>
                  <a:pt x="252" y="36"/>
                </a:lnTo>
                <a:lnTo>
                  <a:pt x="258" y="36"/>
                </a:lnTo>
                <a:lnTo>
                  <a:pt x="270" y="30"/>
                </a:lnTo>
                <a:lnTo>
                  <a:pt x="264" y="18"/>
                </a:lnTo>
                <a:lnTo>
                  <a:pt x="270" y="12"/>
                </a:lnTo>
                <a:lnTo>
                  <a:pt x="264" y="12"/>
                </a:lnTo>
                <a:lnTo>
                  <a:pt x="252" y="6"/>
                </a:lnTo>
                <a:lnTo>
                  <a:pt x="246" y="6"/>
                </a:lnTo>
                <a:lnTo>
                  <a:pt x="234" y="0"/>
                </a:lnTo>
                <a:lnTo>
                  <a:pt x="180" y="0"/>
                </a:lnTo>
                <a:lnTo>
                  <a:pt x="168" y="12"/>
                </a:lnTo>
                <a:lnTo>
                  <a:pt x="156" y="18"/>
                </a:lnTo>
                <a:lnTo>
                  <a:pt x="156" y="30"/>
                </a:lnTo>
                <a:lnTo>
                  <a:pt x="162" y="36"/>
                </a:lnTo>
                <a:lnTo>
                  <a:pt x="162" y="54"/>
                </a:lnTo>
                <a:lnTo>
                  <a:pt x="168" y="60"/>
                </a:lnTo>
                <a:lnTo>
                  <a:pt x="174" y="60"/>
                </a:lnTo>
                <a:lnTo>
                  <a:pt x="180" y="66"/>
                </a:lnTo>
                <a:lnTo>
                  <a:pt x="180" y="78"/>
                </a:lnTo>
                <a:lnTo>
                  <a:pt x="168" y="84"/>
                </a:lnTo>
                <a:lnTo>
                  <a:pt x="162" y="90"/>
                </a:lnTo>
                <a:lnTo>
                  <a:pt x="144" y="90"/>
                </a:lnTo>
                <a:lnTo>
                  <a:pt x="138" y="84"/>
                </a:lnTo>
                <a:lnTo>
                  <a:pt x="138" y="66"/>
                </a:lnTo>
                <a:lnTo>
                  <a:pt x="150" y="54"/>
                </a:lnTo>
                <a:lnTo>
                  <a:pt x="150" y="36"/>
                </a:lnTo>
                <a:lnTo>
                  <a:pt x="144" y="30"/>
                </a:lnTo>
                <a:lnTo>
                  <a:pt x="144" y="24"/>
                </a:lnTo>
                <a:lnTo>
                  <a:pt x="132" y="36"/>
                </a:lnTo>
                <a:lnTo>
                  <a:pt x="120" y="42"/>
                </a:lnTo>
                <a:lnTo>
                  <a:pt x="114" y="48"/>
                </a:lnTo>
                <a:lnTo>
                  <a:pt x="102" y="54"/>
                </a:lnTo>
                <a:lnTo>
                  <a:pt x="96" y="66"/>
                </a:lnTo>
                <a:lnTo>
                  <a:pt x="96" y="84"/>
                </a:lnTo>
                <a:lnTo>
                  <a:pt x="90" y="90"/>
                </a:lnTo>
                <a:lnTo>
                  <a:pt x="90" y="102"/>
                </a:lnTo>
                <a:lnTo>
                  <a:pt x="60" y="132"/>
                </a:lnTo>
                <a:lnTo>
                  <a:pt x="72" y="144"/>
                </a:lnTo>
                <a:lnTo>
                  <a:pt x="42" y="144"/>
                </a:lnTo>
                <a:lnTo>
                  <a:pt x="18" y="156"/>
                </a:lnTo>
                <a:close/>
              </a:path>
            </a:pathLst>
          </a:custGeom>
          <a:solidFill>
            <a:srgbClr val="FFDC8B"/>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7" name="Nepal" descr="© INSCALE GmbH, 05.05.2010&#10;http://www.presentationload.com/">
            <a:extLst>
              <a:ext uri="{FF2B5EF4-FFF2-40B4-BE49-F238E27FC236}">
                <a16:creationId xmlns:a16="http://schemas.microsoft.com/office/drawing/2014/main" id="{566287F5-D723-4508-8F9E-FACBD038D82B}"/>
              </a:ext>
            </a:extLst>
          </p:cNvPr>
          <p:cNvSpPr>
            <a:spLocks/>
          </p:cNvSpPr>
          <p:nvPr/>
        </p:nvSpPr>
        <p:spPr bwMode="gray">
          <a:xfrm>
            <a:off x="8281225" y="3197303"/>
            <a:ext cx="276610" cy="154902"/>
          </a:xfrm>
          <a:custGeom>
            <a:avLst/>
            <a:gdLst>
              <a:gd name="T0" fmla="*/ 2147483647 w 588"/>
              <a:gd name="T1" fmla="*/ 2147483647 h 330"/>
              <a:gd name="T2" fmla="*/ 2147483647 w 588"/>
              <a:gd name="T3" fmla="*/ 2147483647 h 330"/>
              <a:gd name="T4" fmla="*/ 2147483647 w 588"/>
              <a:gd name="T5" fmla="*/ 2147483647 h 330"/>
              <a:gd name="T6" fmla="*/ 2147483647 w 588"/>
              <a:gd name="T7" fmla="*/ 2147483647 h 330"/>
              <a:gd name="T8" fmla="*/ 2147483647 w 588"/>
              <a:gd name="T9" fmla="*/ 2147483647 h 330"/>
              <a:gd name="T10" fmla="*/ 2147483647 w 588"/>
              <a:gd name="T11" fmla="*/ 2147483647 h 330"/>
              <a:gd name="T12" fmla="*/ 2147483647 w 588"/>
              <a:gd name="T13" fmla="*/ 2147483647 h 330"/>
              <a:gd name="T14" fmla="*/ 2147483647 w 588"/>
              <a:gd name="T15" fmla="*/ 2147483647 h 330"/>
              <a:gd name="T16" fmla="*/ 2147483647 w 588"/>
              <a:gd name="T17" fmla="*/ 2147483647 h 330"/>
              <a:gd name="T18" fmla="*/ 2147483647 w 588"/>
              <a:gd name="T19" fmla="*/ 2147483647 h 330"/>
              <a:gd name="T20" fmla="*/ 2147483647 w 588"/>
              <a:gd name="T21" fmla="*/ 2147483647 h 330"/>
              <a:gd name="T22" fmla="*/ 2147483647 w 588"/>
              <a:gd name="T23" fmla="*/ 2147483647 h 330"/>
              <a:gd name="T24" fmla="*/ 2147483647 w 588"/>
              <a:gd name="T25" fmla="*/ 2147483647 h 330"/>
              <a:gd name="T26" fmla="*/ 2147483647 w 588"/>
              <a:gd name="T27" fmla="*/ 2147483647 h 330"/>
              <a:gd name="T28" fmla="*/ 2147483647 w 588"/>
              <a:gd name="T29" fmla="*/ 2147483647 h 330"/>
              <a:gd name="T30" fmla="*/ 2147483647 w 588"/>
              <a:gd name="T31" fmla="*/ 2147483647 h 330"/>
              <a:gd name="T32" fmla="*/ 2147483647 w 588"/>
              <a:gd name="T33" fmla="*/ 2147483647 h 330"/>
              <a:gd name="T34" fmla="*/ 2147483647 w 588"/>
              <a:gd name="T35" fmla="*/ 2147483647 h 330"/>
              <a:gd name="T36" fmla="*/ 2147483647 w 588"/>
              <a:gd name="T37" fmla="*/ 2147483647 h 330"/>
              <a:gd name="T38" fmla="*/ 2147483647 w 588"/>
              <a:gd name="T39" fmla="*/ 2147483647 h 330"/>
              <a:gd name="T40" fmla="*/ 2147483647 w 588"/>
              <a:gd name="T41" fmla="*/ 2147483647 h 330"/>
              <a:gd name="T42" fmla="*/ 2147483647 w 588"/>
              <a:gd name="T43" fmla="*/ 2147483647 h 330"/>
              <a:gd name="T44" fmla="*/ 2147483647 w 588"/>
              <a:gd name="T45" fmla="*/ 2147483647 h 330"/>
              <a:gd name="T46" fmla="*/ 2147483647 w 588"/>
              <a:gd name="T47" fmla="*/ 2147483647 h 330"/>
              <a:gd name="T48" fmla="*/ 2147483647 w 588"/>
              <a:gd name="T49" fmla="*/ 2147483647 h 330"/>
              <a:gd name="T50" fmla="*/ 2147483647 w 588"/>
              <a:gd name="T51" fmla="*/ 2147483647 h 330"/>
              <a:gd name="T52" fmla="*/ 2147483647 w 588"/>
              <a:gd name="T53" fmla="*/ 2147483647 h 330"/>
              <a:gd name="T54" fmla="*/ 2147483647 w 588"/>
              <a:gd name="T55" fmla="*/ 2147483647 h 330"/>
              <a:gd name="T56" fmla="*/ 2147483647 w 588"/>
              <a:gd name="T57" fmla="*/ 2147483647 h 330"/>
              <a:gd name="T58" fmla="*/ 2147483647 w 588"/>
              <a:gd name="T59" fmla="*/ 2147483647 h 330"/>
              <a:gd name="T60" fmla="*/ 2147483647 w 588"/>
              <a:gd name="T61" fmla="*/ 2147483647 h 330"/>
              <a:gd name="T62" fmla="*/ 2147483647 w 588"/>
              <a:gd name="T63" fmla="*/ 2147483647 h 330"/>
              <a:gd name="T64" fmla="*/ 2147483647 w 588"/>
              <a:gd name="T65" fmla="*/ 2147483647 h 330"/>
              <a:gd name="T66" fmla="*/ 2147483647 w 588"/>
              <a:gd name="T67" fmla="*/ 2147483647 h 330"/>
              <a:gd name="T68" fmla="*/ 2147483647 w 588"/>
              <a:gd name="T69" fmla="*/ 2147483647 h 330"/>
              <a:gd name="T70" fmla="*/ 2147483647 w 588"/>
              <a:gd name="T71" fmla="*/ 0 h 330"/>
              <a:gd name="T72" fmla="*/ 2147483647 w 588"/>
              <a:gd name="T73" fmla="*/ 2147483647 h 330"/>
              <a:gd name="T74" fmla="*/ 2147483647 w 588"/>
              <a:gd name="T75" fmla="*/ 2147483647 h 330"/>
              <a:gd name="T76" fmla="*/ 2147483647 w 588"/>
              <a:gd name="T77" fmla="*/ 2147483647 h 330"/>
              <a:gd name="T78" fmla="*/ 2147483647 w 588"/>
              <a:gd name="T79" fmla="*/ 2147483647 h 330"/>
              <a:gd name="T80" fmla="*/ 2147483647 w 588"/>
              <a:gd name="T81" fmla="*/ 2147483647 h 330"/>
              <a:gd name="T82" fmla="*/ 2147483647 w 588"/>
              <a:gd name="T83" fmla="*/ 2147483647 h 330"/>
              <a:gd name="T84" fmla="*/ 0 w 588"/>
              <a:gd name="T85" fmla="*/ 2147483647 h 330"/>
              <a:gd name="T86" fmla="*/ 2147483647 w 588"/>
              <a:gd name="T87" fmla="*/ 2147483647 h 330"/>
              <a:gd name="T88" fmla="*/ 2147483647 w 588"/>
              <a:gd name="T89" fmla="*/ 2147483647 h 330"/>
              <a:gd name="T90" fmla="*/ 2147483647 w 588"/>
              <a:gd name="T91" fmla="*/ 2147483647 h 330"/>
              <a:gd name="T92" fmla="*/ 2147483647 w 588"/>
              <a:gd name="T93" fmla="*/ 2147483647 h 330"/>
              <a:gd name="T94" fmla="*/ 2147483647 w 588"/>
              <a:gd name="T95" fmla="*/ 2147483647 h 330"/>
              <a:gd name="T96" fmla="*/ 2147483647 w 588"/>
              <a:gd name="T97" fmla="*/ 2147483647 h 330"/>
              <a:gd name="T98" fmla="*/ 2147483647 w 588"/>
              <a:gd name="T99" fmla="*/ 2147483647 h 330"/>
              <a:gd name="T100" fmla="*/ 2147483647 w 588"/>
              <a:gd name="T101" fmla="*/ 2147483647 h 330"/>
              <a:gd name="T102" fmla="*/ 2147483647 w 588"/>
              <a:gd name="T103" fmla="*/ 2147483647 h 330"/>
              <a:gd name="T104" fmla="*/ 2147483647 w 588"/>
              <a:gd name="T105" fmla="*/ 2147483647 h 330"/>
              <a:gd name="T106" fmla="*/ 2147483647 w 588"/>
              <a:gd name="T107" fmla="*/ 2147483647 h 330"/>
              <a:gd name="T108" fmla="*/ 2147483647 w 588"/>
              <a:gd name="T109" fmla="*/ 2147483647 h 33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88"/>
              <a:gd name="T166" fmla="*/ 0 h 330"/>
              <a:gd name="T167" fmla="*/ 588 w 588"/>
              <a:gd name="T168" fmla="*/ 330 h 33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88" h="330">
                <a:moveTo>
                  <a:pt x="294" y="234"/>
                </a:moveTo>
                <a:lnTo>
                  <a:pt x="306" y="246"/>
                </a:lnTo>
                <a:lnTo>
                  <a:pt x="306" y="252"/>
                </a:lnTo>
                <a:lnTo>
                  <a:pt x="330" y="252"/>
                </a:lnTo>
                <a:lnTo>
                  <a:pt x="384" y="306"/>
                </a:lnTo>
                <a:lnTo>
                  <a:pt x="402" y="294"/>
                </a:lnTo>
                <a:lnTo>
                  <a:pt x="432" y="312"/>
                </a:lnTo>
                <a:lnTo>
                  <a:pt x="438" y="306"/>
                </a:lnTo>
                <a:lnTo>
                  <a:pt x="456" y="306"/>
                </a:lnTo>
                <a:lnTo>
                  <a:pt x="474" y="312"/>
                </a:lnTo>
                <a:lnTo>
                  <a:pt x="486" y="318"/>
                </a:lnTo>
                <a:lnTo>
                  <a:pt x="492" y="330"/>
                </a:lnTo>
                <a:lnTo>
                  <a:pt x="498" y="318"/>
                </a:lnTo>
                <a:lnTo>
                  <a:pt x="510" y="312"/>
                </a:lnTo>
                <a:lnTo>
                  <a:pt x="516" y="312"/>
                </a:lnTo>
                <a:lnTo>
                  <a:pt x="522" y="318"/>
                </a:lnTo>
                <a:lnTo>
                  <a:pt x="522" y="330"/>
                </a:lnTo>
                <a:lnTo>
                  <a:pt x="588" y="330"/>
                </a:lnTo>
                <a:lnTo>
                  <a:pt x="588" y="294"/>
                </a:lnTo>
                <a:lnTo>
                  <a:pt x="576" y="270"/>
                </a:lnTo>
                <a:lnTo>
                  <a:pt x="576" y="222"/>
                </a:lnTo>
                <a:lnTo>
                  <a:pt x="564" y="204"/>
                </a:lnTo>
                <a:lnTo>
                  <a:pt x="540" y="216"/>
                </a:lnTo>
                <a:lnTo>
                  <a:pt x="522" y="216"/>
                </a:lnTo>
                <a:lnTo>
                  <a:pt x="498" y="204"/>
                </a:lnTo>
                <a:lnTo>
                  <a:pt x="480" y="198"/>
                </a:lnTo>
                <a:lnTo>
                  <a:pt x="474" y="192"/>
                </a:lnTo>
                <a:lnTo>
                  <a:pt x="462" y="186"/>
                </a:lnTo>
                <a:lnTo>
                  <a:pt x="462" y="192"/>
                </a:lnTo>
                <a:lnTo>
                  <a:pt x="456" y="198"/>
                </a:lnTo>
                <a:lnTo>
                  <a:pt x="438" y="198"/>
                </a:lnTo>
                <a:lnTo>
                  <a:pt x="432" y="192"/>
                </a:lnTo>
                <a:lnTo>
                  <a:pt x="432" y="180"/>
                </a:lnTo>
                <a:lnTo>
                  <a:pt x="432" y="186"/>
                </a:lnTo>
                <a:lnTo>
                  <a:pt x="420" y="198"/>
                </a:lnTo>
                <a:lnTo>
                  <a:pt x="408" y="198"/>
                </a:lnTo>
                <a:lnTo>
                  <a:pt x="402" y="192"/>
                </a:lnTo>
                <a:lnTo>
                  <a:pt x="402" y="174"/>
                </a:lnTo>
                <a:lnTo>
                  <a:pt x="396" y="174"/>
                </a:lnTo>
                <a:lnTo>
                  <a:pt x="390" y="180"/>
                </a:lnTo>
                <a:lnTo>
                  <a:pt x="378" y="180"/>
                </a:lnTo>
                <a:lnTo>
                  <a:pt x="360" y="174"/>
                </a:lnTo>
                <a:lnTo>
                  <a:pt x="354" y="168"/>
                </a:lnTo>
                <a:lnTo>
                  <a:pt x="348" y="168"/>
                </a:lnTo>
                <a:lnTo>
                  <a:pt x="348" y="162"/>
                </a:lnTo>
                <a:lnTo>
                  <a:pt x="354" y="156"/>
                </a:lnTo>
                <a:lnTo>
                  <a:pt x="354" y="150"/>
                </a:lnTo>
                <a:lnTo>
                  <a:pt x="348" y="144"/>
                </a:lnTo>
                <a:lnTo>
                  <a:pt x="342" y="144"/>
                </a:lnTo>
                <a:lnTo>
                  <a:pt x="330" y="150"/>
                </a:lnTo>
                <a:lnTo>
                  <a:pt x="324" y="156"/>
                </a:lnTo>
                <a:lnTo>
                  <a:pt x="312" y="150"/>
                </a:lnTo>
                <a:lnTo>
                  <a:pt x="282" y="120"/>
                </a:lnTo>
                <a:lnTo>
                  <a:pt x="282" y="102"/>
                </a:lnTo>
                <a:lnTo>
                  <a:pt x="276" y="90"/>
                </a:lnTo>
                <a:lnTo>
                  <a:pt x="270" y="84"/>
                </a:lnTo>
                <a:lnTo>
                  <a:pt x="258" y="84"/>
                </a:lnTo>
                <a:lnTo>
                  <a:pt x="252" y="96"/>
                </a:lnTo>
                <a:lnTo>
                  <a:pt x="246" y="102"/>
                </a:lnTo>
                <a:lnTo>
                  <a:pt x="246" y="108"/>
                </a:lnTo>
                <a:lnTo>
                  <a:pt x="234" y="108"/>
                </a:lnTo>
                <a:lnTo>
                  <a:pt x="234" y="96"/>
                </a:lnTo>
                <a:lnTo>
                  <a:pt x="228" y="90"/>
                </a:lnTo>
                <a:lnTo>
                  <a:pt x="222" y="78"/>
                </a:lnTo>
                <a:lnTo>
                  <a:pt x="216" y="72"/>
                </a:lnTo>
                <a:lnTo>
                  <a:pt x="210" y="60"/>
                </a:lnTo>
                <a:lnTo>
                  <a:pt x="168" y="54"/>
                </a:lnTo>
                <a:lnTo>
                  <a:pt x="150" y="36"/>
                </a:lnTo>
                <a:lnTo>
                  <a:pt x="138" y="30"/>
                </a:lnTo>
                <a:lnTo>
                  <a:pt x="132" y="18"/>
                </a:lnTo>
                <a:lnTo>
                  <a:pt x="120" y="6"/>
                </a:lnTo>
                <a:lnTo>
                  <a:pt x="108" y="0"/>
                </a:lnTo>
                <a:lnTo>
                  <a:pt x="96" y="0"/>
                </a:lnTo>
                <a:lnTo>
                  <a:pt x="84" y="6"/>
                </a:lnTo>
                <a:lnTo>
                  <a:pt x="78" y="12"/>
                </a:lnTo>
                <a:lnTo>
                  <a:pt x="54" y="30"/>
                </a:lnTo>
                <a:lnTo>
                  <a:pt x="36" y="12"/>
                </a:lnTo>
                <a:lnTo>
                  <a:pt x="30" y="36"/>
                </a:lnTo>
                <a:lnTo>
                  <a:pt x="6" y="60"/>
                </a:lnTo>
                <a:lnTo>
                  <a:pt x="12" y="72"/>
                </a:lnTo>
                <a:lnTo>
                  <a:pt x="6" y="78"/>
                </a:lnTo>
                <a:lnTo>
                  <a:pt x="6" y="84"/>
                </a:lnTo>
                <a:lnTo>
                  <a:pt x="18" y="96"/>
                </a:lnTo>
                <a:lnTo>
                  <a:pt x="12" y="96"/>
                </a:lnTo>
                <a:lnTo>
                  <a:pt x="0" y="108"/>
                </a:lnTo>
                <a:lnTo>
                  <a:pt x="0" y="120"/>
                </a:lnTo>
                <a:lnTo>
                  <a:pt x="30" y="150"/>
                </a:lnTo>
                <a:lnTo>
                  <a:pt x="42" y="144"/>
                </a:lnTo>
                <a:lnTo>
                  <a:pt x="60" y="168"/>
                </a:lnTo>
                <a:lnTo>
                  <a:pt x="84" y="168"/>
                </a:lnTo>
                <a:lnTo>
                  <a:pt x="96" y="186"/>
                </a:lnTo>
                <a:lnTo>
                  <a:pt x="138" y="204"/>
                </a:lnTo>
                <a:lnTo>
                  <a:pt x="150" y="204"/>
                </a:lnTo>
                <a:lnTo>
                  <a:pt x="156" y="210"/>
                </a:lnTo>
                <a:lnTo>
                  <a:pt x="162" y="222"/>
                </a:lnTo>
                <a:lnTo>
                  <a:pt x="168" y="228"/>
                </a:lnTo>
                <a:lnTo>
                  <a:pt x="186" y="228"/>
                </a:lnTo>
                <a:lnTo>
                  <a:pt x="192" y="222"/>
                </a:lnTo>
                <a:lnTo>
                  <a:pt x="204" y="222"/>
                </a:lnTo>
                <a:lnTo>
                  <a:pt x="204" y="234"/>
                </a:lnTo>
                <a:lnTo>
                  <a:pt x="210" y="240"/>
                </a:lnTo>
                <a:lnTo>
                  <a:pt x="234" y="240"/>
                </a:lnTo>
                <a:lnTo>
                  <a:pt x="240" y="246"/>
                </a:lnTo>
                <a:lnTo>
                  <a:pt x="246" y="258"/>
                </a:lnTo>
                <a:lnTo>
                  <a:pt x="258" y="246"/>
                </a:lnTo>
                <a:lnTo>
                  <a:pt x="276" y="246"/>
                </a:lnTo>
                <a:lnTo>
                  <a:pt x="282" y="252"/>
                </a:lnTo>
                <a:lnTo>
                  <a:pt x="282" y="258"/>
                </a:lnTo>
                <a:lnTo>
                  <a:pt x="282" y="240"/>
                </a:lnTo>
                <a:lnTo>
                  <a:pt x="288" y="234"/>
                </a:lnTo>
                <a:lnTo>
                  <a:pt x="294" y="234"/>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8" name="Namibia" descr="© INSCALE GmbH, 05.05.2010&#10;http://www.presentationload.com/">
            <a:extLst>
              <a:ext uri="{FF2B5EF4-FFF2-40B4-BE49-F238E27FC236}">
                <a16:creationId xmlns:a16="http://schemas.microsoft.com/office/drawing/2014/main" id="{50C1B650-861B-48FA-B923-9DE6381DA751}"/>
              </a:ext>
            </a:extLst>
          </p:cNvPr>
          <p:cNvSpPr>
            <a:spLocks/>
          </p:cNvSpPr>
          <p:nvPr/>
        </p:nvSpPr>
        <p:spPr bwMode="gray">
          <a:xfrm>
            <a:off x="6068339" y="4998962"/>
            <a:ext cx="449952" cy="459175"/>
          </a:xfrm>
          <a:custGeom>
            <a:avLst/>
            <a:gdLst>
              <a:gd name="T0" fmla="*/ 2147483647 w 954"/>
              <a:gd name="T1" fmla="*/ 2147483647 h 972"/>
              <a:gd name="T2" fmla="*/ 2147483647 w 954"/>
              <a:gd name="T3" fmla="*/ 2147483647 h 972"/>
              <a:gd name="T4" fmla="*/ 2147483647 w 954"/>
              <a:gd name="T5" fmla="*/ 2147483647 h 972"/>
              <a:gd name="T6" fmla="*/ 2147483647 w 954"/>
              <a:gd name="T7" fmla="*/ 2147483647 h 972"/>
              <a:gd name="T8" fmla="*/ 2147483647 w 954"/>
              <a:gd name="T9" fmla="*/ 2147483647 h 972"/>
              <a:gd name="T10" fmla="*/ 2147483647 w 954"/>
              <a:gd name="T11" fmla="*/ 2147483647 h 972"/>
              <a:gd name="T12" fmla="*/ 2147483647 w 954"/>
              <a:gd name="T13" fmla="*/ 2147483647 h 972"/>
              <a:gd name="T14" fmla="*/ 2147483647 w 954"/>
              <a:gd name="T15" fmla="*/ 2147483647 h 972"/>
              <a:gd name="T16" fmla="*/ 2147483647 w 954"/>
              <a:gd name="T17" fmla="*/ 2147483647 h 972"/>
              <a:gd name="T18" fmla="*/ 2147483647 w 954"/>
              <a:gd name="T19" fmla="*/ 2147483647 h 972"/>
              <a:gd name="T20" fmla="*/ 2147483647 w 954"/>
              <a:gd name="T21" fmla="*/ 2147483647 h 972"/>
              <a:gd name="T22" fmla="*/ 2147483647 w 954"/>
              <a:gd name="T23" fmla="*/ 2147483647 h 972"/>
              <a:gd name="T24" fmla="*/ 2147483647 w 954"/>
              <a:gd name="T25" fmla="*/ 2147483647 h 972"/>
              <a:gd name="T26" fmla="*/ 2147483647 w 954"/>
              <a:gd name="T27" fmla="*/ 2147483647 h 972"/>
              <a:gd name="T28" fmla="*/ 2147483647 w 954"/>
              <a:gd name="T29" fmla="*/ 2147483647 h 972"/>
              <a:gd name="T30" fmla="*/ 2147483647 w 954"/>
              <a:gd name="T31" fmla="*/ 2147483647 h 972"/>
              <a:gd name="T32" fmla="*/ 2147483647 w 954"/>
              <a:gd name="T33" fmla="*/ 2147483647 h 972"/>
              <a:gd name="T34" fmla="*/ 2147483647 w 954"/>
              <a:gd name="T35" fmla="*/ 2147483647 h 972"/>
              <a:gd name="T36" fmla="*/ 2147483647 w 954"/>
              <a:gd name="T37" fmla="*/ 2147483647 h 972"/>
              <a:gd name="T38" fmla="*/ 2147483647 w 954"/>
              <a:gd name="T39" fmla="*/ 2147483647 h 972"/>
              <a:gd name="T40" fmla="*/ 2147483647 w 954"/>
              <a:gd name="T41" fmla="*/ 2147483647 h 972"/>
              <a:gd name="T42" fmla="*/ 2147483647 w 954"/>
              <a:gd name="T43" fmla="*/ 2147483647 h 972"/>
              <a:gd name="T44" fmla="*/ 2147483647 w 954"/>
              <a:gd name="T45" fmla="*/ 2147483647 h 972"/>
              <a:gd name="T46" fmla="*/ 2147483647 w 954"/>
              <a:gd name="T47" fmla="*/ 2147483647 h 972"/>
              <a:gd name="T48" fmla="*/ 2147483647 w 954"/>
              <a:gd name="T49" fmla="*/ 2147483647 h 972"/>
              <a:gd name="T50" fmla="*/ 2147483647 w 954"/>
              <a:gd name="T51" fmla="*/ 2147483647 h 972"/>
              <a:gd name="T52" fmla="*/ 2147483647 w 954"/>
              <a:gd name="T53" fmla="*/ 2147483647 h 972"/>
              <a:gd name="T54" fmla="*/ 2147483647 w 954"/>
              <a:gd name="T55" fmla="*/ 2147483647 h 972"/>
              <a:gd name="T56" fmla="*/ 2147483647 w 954"/>
              <a:gd name="T57" fmla="*/ 2147483647 h 972"/>
              <a:gd name="T58" fmla="*/ 2147483647 w 954"/>
              <a:gd name="T59" fmla="*/ 2147483647 h 972"/>
              <a:gd name="T60" fmla="*/ 2147483647 w 954"/>
              <a:gd name="T61" fmla="*/ 2147483647 h 972"/>
              <a:gd name="T62" fmla="*/ 2147483647 w 954"/>
              <a:gd name="T63" fmla="*/ 2147483647 h 972"/>
              <a:gd name="T64" fmla="*/ 2147483647 w 954"/>
              <a:gd name="T65" fmla="*/ 2147483647 h 972"/>
              <a:gd name="T66" fmla="*/ 2147483647 w 954"/>
              <a:gd name="T67" fmla="*/ 0 h 972"/>
              <a:gd name="T68" fmla="*/ 2147483647 w 954"/>
              <a:gd name="T69" fmla="*/ 2147483647 h 972"/>
              <a:gd name="T70" fmla="*/ 2147483647 w 954"/>
              <a:gd name="T71" fmla="*/ 2147483647 h 972"/>
              <a:gd name="T72" fmla="*/ 0 w 954"/>
              <a:gd name="T73" fmla="*/ 2147483647 h 972"/>
              <a:gd name="T74" fmla="*/ 2147483647 w 954"/>
              <a:gd name="T75" fmla="*/ 2147483647 h 972"/>
              <a:gd name="T76" fmla="*/ 2147483647 w 954"/>
              <a:gd name="T77" fmla="*/ 2147483647 h 972"/>
              <a:gd name="T78" fmla="*/ 2147483647 w 954"/>
              <a:gd name="T79" fmla="*/ 2147483647 h 972"/>
              <a:gd name="T80" fmla="*/ 2147483647 w 954"/>
              <a:gd name="T81" fmla="*/ 2147483647 h 972"/>
              <a:gd name="T82" fmla="*/ 2147483647 w 954"/>
              <a:gd name="T83" fmla="*/ 2147483647 h 972"/>
              <a:gd name="T84" fmla="*/ 2147483647 w 954"/>
              <a:gd name="T85" fmla="*/ 2147483647 h 972"/>
              <a:gd name="T86" fmla="*/ 2147483647 w 954"/>
              <a:gd name="T87" fmla="*/ 2147483647 h 972"/>
              <a:gd name="T88" fmla="*/ 2147483647 w 954"/>
              <a:gd name="T89" fmla="*/ 2147483647 h 972"/>
              <a:gd name="T90" fmla="*/ 2147483647 w 954"/>
              <a:gd name="T91" fmla="*/ 2147483647 h 972"/>
              <a:gd name="T92" fmla="*/ 2147483647 w 954"/>
              <a:gd name="T93" fmla="*/ 2147483647 h 972"/>
              <a:gd name="T94" fmla="*/ 2147483647 w 954"/>
              <a:gd name="T95" fmla="*/ 2147483647 h 972"/>
              <a:gd name="T96" fmla="*/ 2147483647 w 954"/>
              <a:gd name="T97" fmla="*/ 2147483647 h 972"/>
              <a:gd name="T98" fmla="*/ 2147483647 w 954"/>
              <a:gd name="T99" fmla="*/ 2147483647 h 972"/>
              <a:gd name="T100" fmla="*/ 2147483647 w 954"/>
              <a:gd name="T101" fmla="*/ 2147483647 h 972"/>
              <a:gd name="T102" fmla="*/ 2147483647 w 954"/>
              <a:gd name="T103" fmla="*/ 2147483647 h 972"/>
              <a:gd name="T104" fmla="*/ 2147483647 w 954"/>
              <a:gd name="T105" fmla="*/ 2147483647 h 972"/>
              <a:gd name="T106" fmla="*/ 2147483647 w 954"/>
              <a:gd name="T107" fmla="*/ 2147483647 h 972"/>
              <a:gd name="T108" fmla="*/ 2147483647 w 954"/>
              <a:gd name="T109" fmla="*/ 2147483647 h 972"/>
              <a:gd name="T110" fmla="*/ 2147483647 w 954"/>
              <a:gd name="T111" fmla="*/ 2147483647 h 972"/>
              <a:gd name="T112" fmla="*/ 2147483647 w 954"/>
              <a:gd name="T113" fmla="*/ 2147483647 h 972"/>
              <a:gd name="T114" fmla="*/ 2147483647 w 954"/>
              <a:gd name="T115" fmla="*/ 2147483647 h 972"/>
              <a:gd name="T116" fmla="*/ 2147483647 w 954"/>
              <a:gd name="T117" fmla="*/ 2147483647 h 972"/>
              <a:gd name="T118" fmla="*/ 2147483647 w 954"/>
              <a:gd name="T119" fmla="*/ 2147483647 h 9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54"/>
              <a:gd name="T181" fmla="*/ 0 h 972"/>
              <a:gd name="T182" fmla="*/ 954 w 954"/>
              <a:gd name="T183" fmla="*/ 972 h 97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54" h="972">
                <a:moveTo>
                  <a:pt x="366" y="894"/>
                </a:moveTo>
                <a:lnTo>
                  <a:pt x="372" y="894"/>
                </a:lnTo>
                <a:lnTo>
                  <a:pt x="390" y="912"/>
                </a:lnTo>
                <a:lnTo>
                  <a:pt x="390" y="936"/>
                </a:lnTo>
                <a:lnTo>
                  <a:pt x="396" y="948"/>
                </a:lnTo>
                <a:lnTo>
                  <a:pt x="402" y="954"/>
                </a:lnTo>
                <a:lnTo>
                  <a:pt x="426" y="954"/>
                </a:lnTo>
                <a:lnTo>
                  <a:pt x="432" y="960"/>
                </a:lnTo>
                <a:lnTo>
                  <a:pt x="432" y="966"/>
                </a:lnTo>
                <a:lnTo>
                  <a:pt x="438" y="972"/>
                </a:lnTo>
                <a:lnTo>
                  <a:pt x="462" y="972"/>
                </a:lnTo>
                <a:lnTo>
                  <a:pt x="474" y="960"/>
                </a:lnTo>
                <a:lnTo>
                  <a:pt x="486" y="960"/>
                </a:lnTo>
                <a:lnTo>
                  <a:pt x="498" y="972"/>
                </a:lnTo>
                <a:lnTo>
                  <a:pt x="522" y="972"/>
                </a:lnTo>
                <a:lnTo>
                  <a:pt x="522" y="948"/>
                </a:lnTo>
                <a:lnTo>
                  <a:pt x="534" y="948"/>
                </a:lnTo>
                <a:lnTo>
                  <a:pt x="534" y="942"/>
                </a:lnTo>
                <a:lnTo>
                  <a:pt x="540" y="936"/>
                </a:lnTo>
                <a:lnTo>
                  <a:pt x="552" y="930"/>
                </a:lnTo>
                <a:lnTo>
                  <a:pt x="570" y="930"/>
                </a:lnTo>
                <a:lnTo>
                  <a:pt x="582" y="414"/>
                </a:lnTo>
                <a:lnTo>
                  <a:pt x="654" y="414"/>
                </a:lnTo>
                <a:lnTo>
                  <a:pt x="648" y="288"/>
                </a:lnTo>
                <a:lnTo>
                  <a:pt x="654" y="282"/>
                </a:lnTo>
                <a:lnTo>
                  <a:pt x="654" y="108"/>
                </a:lnTo>
                <a:lnTo>
                  <a:pt x="690" y="108"/>
                </a:lnTo>
                <a:lnTo>
                  <a:pt x="708" y="102"/>
                </a:lnTo>
                <a:lnTo>
                  <a:pt x="744" y="102"/>
                </a:lnTo>
                <a:lnTo>
                  <a:pt x="792" y="90"/>
                </a:lnTo>
                <a:lnTo>
                  <a:pt x="804" y="84"/>
                </a:lnTo>
                <a:lnTo>
                  <a:pt x="822" y="84"/>
                </a:lnTo>
                <a:lnTo>
                  <a:pt x="828" y="90"/>
                </a:lnTo>
                <a:lnTo>
                  <a:pt x="828" y="108"/>
                </a:lnTo>
                <a:lnTo>
                  <a:pt x="834" y="108"/>
                </a:lnTo>
                <a:lnTo>
                  <a:pt x="834" y="126"/>
                </a:lnTo>
                <a:lnTo>
                  <a:pt x="840" y="126"/>
                </a:lnTo>
                <a:lnTo>
                  <a:pt x="882" y="84"/>
                </a:lnTo>
                <a:lnTo>
                  <a:pt x="906" y="84"/>
                </a:lnTo>
                <a:lnTo>
                  <a:pt x="918" y="72"/>
                </a:lnTo>
                <a:lnTo>
                  <a:pt x="954" y="66"/>
                </a:lnTo>
                <a:lnTo>
                  <a:pt x="936" y="48"/>
                </a:lnTo>
                <a:lnTo>
                  <a:pt x="906" y="54"/>
                </a:lnTo>
                <a:lnTo>
                  <a:pt x="906" y="48"/>
                </a:lnTo>
                <a:lnTo>
                  <a:pt x="900" y="42"/>
                </a:lnTo>
                <a:lnTo>
                  <a:pt x="882" y="42"/>
                </a:lnTo>
                <a:lnTo>
                  <a:pt x="876" y="48"/>
                </a:lnTo>
                <a:lnTo>
                  <a:pt x="870" y="48"/>
                </a:lnTo>
                <a:lnTo>
                  <a:pt x="846" y="60"/>
                </a:lnTo>
                <a:lnTo>
                  <a:pt x="828" y="54"/>
                </a:lnTo>
                <a:lnTo>
                  <a:pt x="816" y="60"/>
                </a:lnTo>
                <a:lnTo>
                  <a:pt x="780" y="72"/>
                </a:lnTo>
                <a:lnTo>
                  <a:pt x="732" y="78"/>
                </a:lnTo>
                <a:lnTo>
                  <a:pt x="696" y="84"/>
                </a:lnTo>
                <a:lnTo>
                  <a:pt x="624" y="84"/>
                </a:lnTo>
                <a:lnTo>
                  <a:pt x="618" y="72"/>
                </a:lnTo>
                <a:lnTo>
                  <a:pt x="546" y="78"/>
                </a:lnTo>
                <a:lnTo>
                  <a:pt x="540" y="66"/>
                </a:lnTo>
                <a:lnTo>
                  <a:pt x="504" y="66"/>
                </a:lnTo>
                <a:lnTo>
                  <a:pt x="480" y="42"/>
                </a:lnTo>
                <a:lnTo>
                  <a:pt x="480" y="36"/>
                </a:lnTo>
                <a:lnTo>
                  <a:pt x="174" y="36"/>
                </a:lnTo>
                <a:lnTo>
                  <a:pt x="168" y="30"/>
                </a:lnTo>
                <a:lnTo>
                  <a:pt x="156" y="30"/>
                </a:lnTo>
                <a:lnTo>
                  <a:pt x="132" y="18"/>
                </a:lnTo>
                <a:lnTo>
                  <a:pt x="126" y="6"/>
                </a:lnTo>
                <a:lnTo>
                  <a:pt x="120" y="0"/>
                </a:lnTo>
                <a:lnTo>
                  <a:pt x="90" y="0"/>
                </a:lnTo>
                <a:lnTo>
                  <a:pt x="90" y="6"/>
                </a:lnTo>
                <a:lnTo>
                  <a:pt x="72" y="24"/>
                </a:lnTo>
                <a:lnTo>
                  <a:pt x="42" y="24"/>
                </a:lnTo>
                <a:lnTo>
                  <a:pt x="36" y="18"/>
                </a:lnTo>
                <a:lnTo>
                  <a:pt x="18" y="24"/>
                </a:lnTo>
                <a:lnTo>
                  <a:pt x="0" y="24"/>
                </a:lnTo>
                <a:lnTo>
                  <a:pt x="6" y="96"/>
                </a:lnTo>
                <a:lnTo>
                  <a:pt x="12" y="108"/>
                </a:lnTo>
                <a:lnTo>
                  <a:pt x="30" y="126"/>
                </a:lnTo>
                <a:lnTo>
                  <a:pt x="36" y="138"/>
                </a:lnTo>
                <a:lnTo>
                  <a:pt x="54" y="162"/>
                </a:lnTo>
                <a:lnTo>
                  <a:pt x="72" y="192"/>
                </a:lnTo>
                <a:lnTo>
                  <a:pt x="96" y="228"/>
                </a:lnTo>
                <a:lnTo>
                  <a:pt x="102" y="258"/>
                </a:lnTo>
                <a:lnTo>
                  <a:pt x="102" y="276"/>
                </a:lnTo>
                <a:lnTo>
                  <a:pt x="114" y="294"/>
                </a:lnTo>
                <a:lnTo>
                  <a:pt x="120" y="312"/>
                </a:lnTo>
                <a:lnTo>
                  <a:pt x="138" y="348"/>
                </a:lnTo>
                <a:lnTo>
                  <a:pt x="156" y="366"/>
                </a:lnTo>
                <a:lnTo>
                  <a:pt x="156" y="390"/>
                </a:lnTo>
                <a:lnTo>
                  <a:pt x="162" y="396"/>
                </a:lnTo>
                <a:lnTo>
                  <a:pt x="174" y="402"/>
                </a:lnTo>
                <a:lnTo>
                  <a:pt x="180" y="414"/>
                </a:lnTo>
                <a:lnTo>
                  <a:pt x="192" y="420"/>
                </a:lnTo>
                <a:lnTo>
                  <a:pt x="198" y="432"/>
                </a:lnTo>
                <a:lnTo>
                  <a:pt x="198" y="582"/>
                </a:lnTo>
                <a:lnTo>
                  <a:pt x="222" y="630"/>
                </a:lnTo>
                <a:lnTo>
                  <a:pt x="222" y="678"/>
                </a:lnTo>
                <a:lnTo>
                  <a:pt x="216" y="678"/>
                </a:lnTo>
                <a:lnTo>
                  <a:pt x="228" y="726"/>
                </a:lnTo>
                <a:lnTo>
                  <a:pt x="228" y="762"/>
                </a:lnTo>
                <a:lnTo>
                  <a:pt x="240" y="762"/>
                </a:lnTo>
                <a:lnTo>
                  <a:pt x="240" y="804"/>
                </a:lnTo>
                <a:lnTo>
                  <a:pt x="252" y="810"/>
                </a:lnTo>
                <a:lnTo>
                  <a:pt x="258" y="816"/>
                </a:lnTo>
                <a:lnTo>
                  <a:pt x="258" y="846"/>
                </a:lnTo>
                <a:lnTo>
                  <a:pt x="264" y="858"/>
                </a:lnTo>
                <a:lnTo>
                  <a:pt x="270" y="864"/>
                </a:lnTo>
                <a:lnTo>
                  <a:pt x="276" y="876"/>
                </a:lnTo>
                <a:lnTo>
                  <a:pt x="282" y="894"/>
                </a:lnTo>
                <a:lnTo>
                  <a:pt x="282" y="900"/>
                </a:lnTo>
                <a:lnTo>
                  <a:pt x="288" y="912"/>
                </a:lnTo>
                <a:lnTo>
                  <a:pt x="294" y="918"/>
                </a:lnTo>
                <a:lnTo>
                  <a:pt x="318" y="930"/>
                </a:lnTo>
                <a:lnTo>
                  <a:pt x="324" y="936"/>
                </a:lnTo>
                <a:lnTo>
                  <a:pt x="330" y="936"/>
                </a:lnTo>
                <a:lnTo>
                  <a:pt x="330" y="942"/>
                </a:lnTo>
                <a:lnTo>
                  <a:pt x="348" y="930"/>
                </a:lnTo>
                <a:lnTo>
                  <a:pt x="348" y="924"/>
                </a:lnTo>
                <a:lnTo>
                  <a:pt x="354" y="918"/>
                </a:lnTo>
                <a:lnTo>
                  <a:pt x="360" y="906"/>
                </a:lnTo>
                <a:lnTo>
                  <a:pt x="360" y="900"/>
                </a:lnTo>
                <a:lnTo>
                  <a:pt x="366" y="894"/>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9" name="Myanmar" descr="© INSCALE GmbH, 05.05.2010&#10;http://www.presentationload.com/">
            <a:extLst>
              <a:ext uri="{FF2B5EF4-FFF2-40B4-BE49-F238E27FC236}">
                <a16:creationId xmlns:a16="http://schemas.microsoft.com/office/drawing/2014/main" id="{2AE73BA4-660D-4998-A57B-DC660D722DB3}"/>
              </a:ext>
            </a:extLst>
          </p:cNvPr>
          <p:cNvSpPr>
            <a:spLocks/>
          </p:cNvSpPr>
          <p:nvPr/>
        </p:nvSpPr>
        <p:spPr bwMode="gray">
          <a:xfrm>
            <a:off x="8716426" y="3271067"/>
            <a:ext cx="300584" cy="706280"/>
          </a:xfrm>
          <a:custGeom>
            <a:avLst/>
            <a:gdLst>
              <a:gd name="T0" fmla="*/ 2147483647 w 636"/>
              <a:gd name="T1" fmla="*/ 2147483647 h 1500"/>
              <a:gd name="T2" fmla="*/ 2147483647 w 636"/>
              <a:gd name="T3" fmla="*/ 2147483647 h 1500"/>
              <a:gd name="T4" fmla="*/ 2147483647 w 636"/>
              <a:gd name="T5" fmla="*/ 2147483647 h 1500"/>
              <a:gd name="T6" fmla="*/ 2147483647 w 636"/>
              <a:gd name="T7" fmla="*/ 2147483647 h 1500"/>
              <a:gd name="T8" fmla="*/ 2147483647 w 636"/>
              <a:gd name="T9" fmla="*/ 2147483647 h 1500"/>
              <a:gd name="T10" fmla="*/ 2147483647 w 636"/>
              <a:gd name="T11" fmla="*/ 2147483647 h 1500"/>
              <a:gd name="T12" fmla="*/ 2147483647 w 636"/>
              <a:gd name="T13" fmla="*/ 2147483647 h 1500"/>
              <a:gd name="T14" fmla="*/ 2147483647 w 636"/>
              <a:gd name="T15" fmla="*/ 2147483647 h 1500"/>
              <a:gd name="T16" fmla="*/ 2147483647 w 636"/>
              <a:gd name="T17" fmla="*/ 2147483647 h 1500"/>
              <a:gd name="T18" fmla="*/ 2147483647 w 636"/>
              <a:gd name="T19" fmla="*/ 2147483647 h 1500"/>
              <a:gd name="T20" fmla="*/ 2147483647 w 636"/>
              <a:gd name="T21" fmla="*/ 2147483647 h 1500"/>
              <a:gd name="T22" fmla="*/ 2147483647 w 636"/>
              <a:gd name="T23" fmla="*/ 2147483647 h 1500"/>
              <a:gd name="T24" fmla="*/ 2147483647 w 636"/>
              <a:gd name="T25" fmla="*/ 2147483647 h 1500"/>
              <a:gd name="T26" fmla="*/ 2147483647 w 636"/>
              <a:gd name="T27" fmla="*/ 2147483647 h 1500"/>
              <a:gd name="T28" fmla="*/ 2147483647 w 636"/>
              <a:gd name="T29" fmla="*/ 2147483647 h 1500"/>
              <a:gd name="T30" fmla="*/ 2147483647 w 636"/>
              <a:gd name="T31" fmla="*/ 2147483647 h 1500"/>
              <a:gd name="T32" fmla="*/ 2147483647 w 636"/>
              <a:gd name="T33" fmla="*/ 2147483647 h 1500"/>
              <a:gd name="T34" fmla="*/ 2147483647 w 636"/>
              <a:gd name="T35" fmla="*/ 2147483647 h 1500"/>
              <a:gd name="T36" fmla="*/ 2147483647 w 636"/>
              <a:gd name="T37" fmla="*/ 2147483647 h 1500"/>
              <a:gd name="T38" fmla="*/ 2147483647 w 636"/>
              <a:gd name="T39" fmla="*/ 2147483647 h 1500"/>
              <a:gd name="T40" fmla="*/ 2147483647 w 636"/>
              <a:gd name="T41" fmla="*/ 2147483647 h 1500"/>
              <a:gd name="T42" fmla="*/ 2147483647 w 636"/>
              <a:gd name="T43" fmla="*/ 2147483647 h 1500"/>
              <a:gd name="T44" fmla="*/ 2147483647 w 636"/>
              <a:gd name="T45" fmla="*/ 2147483647 h 1500"/>
              <a:gd name="T46" fmla="*/ 2147483647 w 636"/>
              <a:gd name="T47" fmla="*/ 2147483647 h 1500"/>
              <a:gd name="T48" fmla="*/ 2147483647 w 636"/>
              <a:gd name="T49" fmla="*/ 2147483647 h 1500"/>
              <a:gd name="T50" fmla="*/ 2147483647 w 636"/>
              <a:gd name="T51" fmla="*/ 2147483647 h 1500"/>
              <a:gd name="T52" fmla="*/ 2147483647 w 636"/>
              <a:gd name="T53" fmla="*/ 2147483647 h 1500"/>
              <a:gd name="T54" fmla="*/ 2147483647 w 636"/>
              <a:gd name="T55" fmla="*/ 2147483647 h 1500"/>
              <a:gd name="T56" fmla="*/ 2147483647 w 636"/>
              <a:gd name="T57" fmla="*/ 2147483647 h 1500"/>
              <a:gd name="T58" fmla="*/ 2147483647 w 636"/>
              <a:gd name="T59" fmla="*/ 2147483647 h 1500"/>
              <a:gd name="T60" fmla="*/ 2147483647 w 636"/>
              <a:gd name="T61" fmla="*/ 2147483647 h 1500"/>
              <a:gd name="T62" fmla="*/ 2147483647 w 636"/>
              <a:gd name="T63" fmla="*/ 2147483647 h 1500"/>
              <a:gd name="T64" fmla="*/ 2147483647 w 636"/>
              <a:gd name="T65" fmla="*/ 2147483647 h 1500"/>
              <a:gd name="T66" fmla="*/ 2147483647 w 636"/>
              <a:gd name="T67" fmla="*/ 2147483647 h 1500"/>
              <a:gd name="T68" fmla="*/ 2147483647 w 636"/>
              <a:gd name="T69" fmla="*/ 2147483647 h 1500"/>
              <a:gd name="T70" fmla="*/ 2147483647 w 636"/>
              <a:gd name="T71" fmla="*/ 2147483647 h 1500"/>
              <a:gd name="T72" fmla="*/ 2147483647 w 636"/>
              <a:gd name="T73" fmla="*/ 2147483647 h 1500"/>
              <a:gd name="T74" fmla="*/ 2147483647 w 636"/>
              <a:gd name="T75" fmla="*/ 2147483647 h 1500"/>
              <a:gd name="T76" fmla="*/ 2147483647 w 636"/>
              <a:gd name="T77" fmla="*/ 2147483647 h 1500"/>
              <a:gd name="T78" fmla="*/ 2147483647 w 636"/>
              <a:gd name="T79" fmla="*/ 2147483647 h 1500"/>
              <a:gd name="T80" fmla="*/ 2147483647 w 636"/>
              <a:gd name="T81" fmla="*/ 2147483647 h 1500"/>
              <a:gd name="T82" fmla="*/ 2147483647 w 636"/>
              <a:gd name="T83" fmla="*/ 2147483647 h 1500"/>
              <a:gd name="T84" fmla="*/ 2147483647 w 636"/>
              <a:gd name="T85" fmla="*/ 2147483647 h 1500"/>
              <a:gd name="T86" fmla="*/ 2147483647 w 636"/>
              <a:gd name="T87" fmla="*/ 0 h 1500"/>
              <a:gd name="T88" fmla="*/ 2147483647 w 636"/>
              <a:gd name="T89" fmla="*/ 2147483647 h 1500"/>
              <a:gd name="T90" fmla="*/ 2147483647 w 636"/>
              <a:gd name="T91" fmla="*/ 2147483647 h 1500"/>
              <a:gd name="T92" fmla="*/ 2147483647 w 636"/>
              <a:gd name="T93" fmla="*/ 2147483647 h 1500"/>
              <a:gd name="T94" fmla="*/ 2147483647 w 636"/>
              <a:gd name="T95" fmla="*/ 2147483647 h 1500"/>
              <a:gd name="T96" fmla="*/ 2147483647 w 636"/>
              <a:gd name="T97" fmla="*/ 2147483647 h 1500"/>
              <a:gd name="T98" fmla="*/ 2147483647 w 636"/>
              <a:gd name="T99" fmla="*/ 2147483647 h 1500"/>
              <a:gd name="T100" fmla="*/ 2147483647 w 636"/>
              <a:gd name="T101" fmla="*/ 2147483647 h 1500"/>
              <a:gd name="T102" fmla="*/ 2147483647 w 636"/>
              <a:gd name="T103" fmla="*/ 2147483647 h 1500"/>
              <a:gd name="T104" fmla="*/ 2147483647 w 636"/>
              <a:gd name="T105" fmla="*/ 2147483647 h 1500"/>
              <a:gd name="T106" fmla="*/ 2147483647 w 636"/>
              <a:gd name="T107" fmla="*/ 2147483647 h 1500"/>
              <a:gd name="T108" fmla="*/ 2147483647 w 636"/>
              <a:gd name="T109" fmla="*/ 2147483647 h 15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36"/>
              <a:gd name="T166" fmla="*/ 0 h 1500"/>
              <a:gd name="T167" fmla="*/ 636 w 636"/>
              <a:gd name="T168" fmla="*/ 1500 h 150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36" h="1500">
                <a:moveTo>
                  <a:pt x="0" y="588"/>
                </a:moveTo>
                <a:lnTo>
                  <a:pt x="18" y="588"/>
                </a:lnTo>
                <a:lnTo>
                  <a:pt x="12" y="630"/>
                </a:lnTo>
                <a:lnTo>
                  <a:pt x="18" y="630"/>
                </a:lnTo>
                <a:lnTo>
                  <a:pt x="24" y="636"/>
                </a:lnTo>
                <a:lnTo>
                  <a:pt x="42" y="642"/>
                </a:lnTo>
                <a:lnTo>
                  <a:pt x="54" y="648"/>
                </a:lnTo>
                <a:lnTo>
                  <a:pt x="72" y="666"/>
                </a:lnTo>
                <a:lnTo>
                  <a:pt x="84" y="690"/>
                </a:lnTo>
                <a:lnTo>
                  <a:pt x="90" y="696"/>
                </a:lnTo>
                <a:lnTo>
                  <a:pt x="90" y="702"/>
                </a:lnTo>
                <a:lnTo>
                  <a:pt x="126" y="696"/>
                </a:lnTo>
                <a:lnTo>
                  <a:pt x="102" y="738"/>
                </a:lnTo>
                <a:lnTo>
                  <a:pt x="108" y="738"/>
                </a:lnTo>
                <a:lnTo>
                  <a:pt x="114" y="744"/>
                </a:lnTo>
                <a:lnTo>
                  <a:pt x="126" y="744"/>
                </a:lnTo>
                <a:lnTo>
                  <a:pt x="144" y="750"/>
                </a:lnTo>
                <a:lnTo>
                  <a:pt x="156" y="762"/>
                </a:lnTo>
                <a:lnTo>
                  <a:pt x="168" y="768"/>
                </a:lnTo>
                <a:lnTo>
                  <a:pt x="174" y="780"/>
                </a:lnTo>
                <a:lnTo>
                  <a:pt x="186" y="792"/>
                </a:lnTo>
                <a:lnTo>
                  <a:pt x="192" y="804"/>
                </a:lnTo>
                <a:lnTo>
                  <a:pt x="192" y="822"/>
                </a:lnTo>
                <a:lnTo>
                  <a:pt x="198" y="834"/>
                </a:lnTo>
                <a:lnTo>
                  <a:pt x="198" y="840"/>
                </a:lnTo>
                <a:lnTo>
                  <a:pt x="204" y="846"/>
                </a:lnTo>
                <a:lnTo>
                  <a:pt x="210" y="858"/>
                </a:lnTo>
                <a:lnTo>
                  <a:pt x="222" y="870"/>
                </a:lnTo>
                <a:lnTo>
                  <a:pt x="210" y="888"/>
                </a:lnTo>
                <a:lnTo>
                  <a:pt x="216" y="978"/>
                </a:lnTo>
                <a:lnTo>
                  <a:pt x="204" y="990"/>
                </a:lnTo>
                <a:lnTo>
                  <a:pt x="204" y="1002"/>
                </a:lnTo>
                <a:lnTo>
                  <a:pt x="222" y="1020"/>
                </a:lnTo>
                <a:lnTo>
                  <a:pt x="234" y="1020"/>
                </a:lnTo>
                <a:lnTo>
                  <a:pt x="246" y="1014"/>
                </a:lnTo>
                <a:lnTo>
                  <a:pt x="252" y="1008"/>
                </a:lnTo>
                <a:lnTo>
                  <a:pt x="258" y="1014"/>
                </a:lnTo>
                <a:lnTo>
                  <a:pt x="258" y="1020"/>
                </a:lnTo>
                <a:lnTo>
                  <a:pt x="276" y="1020"/>
                </a:lnTo>
                <a:lnTo>
                  <a:pt x="282" y="1014"/>
                </a:lnTo>
                <a:lnTo>
                  <a:pt x="294" y="1008"/>
                </a:lnTo>
                <a:lnTo>
                  <a:pt x="300" y="996"/>
                </a:lnTo>
                <a:lnTo>
                  <a:pt x="306" y="990"/>
                </a:lnTo>
                <a:lnTo>
                  <a:pt x="312" y="978"/>
                </a:lnTo>
                <a:lnTo>
                  <a:pt x="324" y="978"/>
                </a:lnTo>
                <a:lnTo>
                  <a:pt x="360" y="960"/>
                </a:lnTo>
                <a:lnTo>
                  <a:pt x="366" y="954"/>
                </a:lnTo>
                <a:lnTo>
                  <a:pt x="366" y="900"/>
                </a:lnTo>
                <a:lnTo>
                  <a:pt x="372" y="894"/>
                </a:lnTo>
                <a:lnTo>
                  <a:pt x="378" y="894"/>
                </a:lnTo>
                <a:lnTo>
                  <a:pt x="396" y="912"/>
                </a:lnTo>
                <a:lnTo>
                  <a:pt x="402" y="924"/>
                </a:lnTo>
                <a:lnTo>
                  <a:pt x="402" y="954"/>
                </a:lnTo>
                <a:lnTo>
                  <a:pt x="408" y="954"/>
                </a:lnTo>
                <a:lnTo>
                  <a:pt x="426" y="972"/>
                </a:lnTo>
                <a:lnTo>
                  <a:pt x="432" y="984"/>
                </a:lnTo>
                <a:lnTo>
                  <a:pt x="444" y="1014"/>
                </a:lnTo>
                <a:lnTo>
                  <a:pt x="450" y="1050"/>
                </a:lnTo>
                <a:lnTo>
                  <a:pt x="450" y="1074"/>
                </a:lnTo>
                <a:lnTo>
                  <a:pt x="456" y="1092"/>
                </a:lnTo>
                <a:lnTo>
                  <a:pt x="456" y="1128"/>
                </a:lnTo>
                <a:lnTo>
                  <a:pt x="462" y="1134"/>
                </a:lnTo>
                <a:lnTo>
                  <a:pt x="480" y="1170"/>
                </a:lnTo>
                <a:lnTo>
                  <a:pt x="486" y="1176"/>
                </a:lnTo>
                <a:lnTo>
                  <a:pt x="486" y="1182"/>
                </a:lnTo>
                <a:lnTo>
                  <a:pt x="528" y="1272"/>
                </a:lnTo>
                <a:lnTo>
                  <a:pt x="540" y="1320"/>
                </a:lnTo>
                <a:lnTo>
                  <a:pt x="522" y="1320"/>
                </a:lnTo>
                <a:lnTo>
                  <a:pt x="516" y="1326"/>
                </a:lnTo>
                <a:lnTo>
                  <a:pt x="516" y="1350"/>
                </a:lnTo>
                <a:lnTo>
                  <a:pt x="510" y="1362"/>
                </a:lnTo>
                <a:lnTo>
                  <a:pt x="510" y="1374"/>
                </a:lnTo>
                <a:lnTo>
                  <a:pt x="552" y="1362"/>
                </a:lnTo>
                <a:lnTo>
                  <a:pt x="540" y="1416"/>
                </a:lnTo>
                <a:lnTo>
                  <a:pt x="540" y="1428"/>
                </a:lnTo>
                <a:lnTo>
                  <a:pt x="534" y="1440"/>
                </a:lnTo>
                <a:lnTo>
                  <a:pt x="534" y="1464"/>
                </a:lnTo>
                <a:lnTo>
                  <a:pt x="540" y="1482"/>
                </a:lnTo>
                <a:lnTo>
                  <a:pt x="540" y="1488"/>
                </a:lnTo>
                <a:lnTo>
                  <a:pt x="546" y="1500"/>
                </a:lnTo>
                <a:lnTo>
                  <a:pt x="552" y="1488"/>
                </a:lnTo>
                <a:lnTo>
                  <a:pt x="558" y="1482"/>
                </a:lnTo>
                <a:lnTo>
                  <a:pt x="564" y="1470"/>
                </a:lnTo>
                <a:lnTo>
                  <a:pt x="564" y="1458"/>
                </a:lnTo>
                <a:lnTo>
                  <a:pt x="558" y="1452"/>
                </a:lnTo>
                <a:lnTo>
                  <a:pt x="558" y="1440"/>
                </a:lnTo>
                <a:lnTo>
                  <a:pt x="576" y="1422"/>
                </a:lnTo>
                <a:lnTo>
                  <a:pt x="594" y="1386"/>
                </a:lnTo>
                <a:lnTo>
                  <a:pt x="594" y="1368"/>
                </a:lnTo>
                <a:lnTo>
                  <a:pt x="600" y="1356"/>
                </a:lnTo>
                <a:lnTo>
                  <a:pt x="600" y="1326"/>
                </a:lnTo>
                <a:lnTo>
                  <a:pt x="594" y="1314"/>
                </a:lnTo>
                <a:lnTo>
                  <a:pt x="594" y="1290"/>
                </a:lnTo>
                <a:lnTo>
                  <a:pt x="570" y="1266"/>
                </a:lnTo>
                <a:lnTo>
                  <a:pt x="570" y="1242"/>
                </a:lnTo>
                <a:lnTo>
                  <a:pt x="564" y="1224"/>
                </a:lnTo>
                <a:lnTo>
                  <a:pt x="564" y="1194"/>
                </a:lnTo>
                <a:lnTo>
                  <a:pt x="558" y="1182"/>
                </a:lnTo>
                <a:lnTo>
                  <a:pt x="516" y="1140"/>
                </a:lnTo>
                <a:lnTo>
                  <a:pt x="510" y="1128"/>
                </a:lnTo>
                <a:lnTo>
                  <a:pt x="504" y="1122"/>
                </a:lnTo>
                <a:lnTo>
                  <a:pt x="498" y="1110"/>
                </a:lnTo>
                <a:lnTo>
                  <a:pt x="492" y="1104"/>
                </a:lnTo>
                <a:lnTo>
                  <a:pt x="492" y="1098"/>
                </a:lnTo>
                <a:lnTo>
                  <a:pt x="486" y="1092"/>
                </a:lnTo>
                <a:lnTo>
                  <a:pt x="504" y="1056"/>
                </a:lnTo>
                <a:lnTo>
                  <a:pt x="510" y="1050"/>
                </a:lnTo>
                <a:lnTo>
                  <a:pt x="516" y="1038"/>
                </a:lnTo>
                <a:lnTo>
                  <a:pt x="516" y="1014"/>
                </a:lnTo>
                <a:lnTo>
                  <a:pt x="510" y="1002"/>
                </a:lnTo>
                <a:lnTo>
                  <a:pt x="522" y="1002"/>
                </a:lnTo>
                <a:lnTo>
                  <a:pt x="528" y="996"/>
                </a:lnTo>
                <a:lnTo>
                  <a:pt x="528" y="978"/>
                </a:lnTo>
                <a:lnTo>
                  <a:pt x="522" y="972"/>
                </a:lnTo>
                <a:lnTo>
                  <a:pt x="516" y="978"/>
                </a:lnTo>
                <a:lnTo>
                  <a:pt x="510" y="978"/>
                </a:lnTo>
                <a:lnTo>
                  <a:pt x="504" y="972"/>
                </a:lnTo>
                <a:lnTo>
                  <a:pt x="498" y="960"/>
                </a:lnTo>
                <a:lnTo>
                  <a:pt x="498" y="942"/>
                </a:lnTo>
                <a:lnTo>
                  <a:pt x="504" y="942"/>
                </a:lnTo>
                <a:lnTo>
                  <a:pt x="504" y="936"/>
                </a:lnTo>
                <a:lnTo>
                  <a:pt x="498" y="930"/>
                </a:lnTo>
                <a:lnTo>
                  <a:pt x="486" y="924"/>
                </a:lnTo>
                <a:lnTo>
                  <a:pt x="474" y="912"/>
                </a:lnTo>
                <a:lnTo>
                  <a:pt x="462" y="906"/>
                </a:lnTo>
                <a:lnTo>
                  <a:pt x="444" y="888"/>
                </a:lnTo>
                <a:lnTo>
                  <a:pt x="438" y="876"/>
                </a:lnTo>
                <a:lnTo>
                  <a:pt x="438" y="870"/>
                </a:lnTo>
                <a:lnTo>
                  <a:pt x="432" y="870"/>
                </a:lnTo>
                <a:lnTo>
                  <a:pt x="438" y="846"/>
                </a:lnTo>
                <a:lnTo>
                  <a:pt x="426" y="840"/>
                </a:lnTo>
                <a:lnTo>
                  <a:pt x="402" y="816"/>
                </a:lnTo>
                <a:lnTo>
                  <a:pt x="402" y="810"/>
                </a:lnTo>
                <a:lnTo>
                  <a:pt x="426" y="810"/>
                </a:lnTo>
                <a:lnTo>
                  <a:pt x="426" y="792"/>
                </a:lnTo>
                <a:lnTo>
                  <a:pt x="408" y="774"/>
                </a:lnTo>
                <a:lnTo>
                  <a:pt x="408" y="768"/>
                </a:lnTo>
                <a:lnTo>
                  <a:pt x="414" y="762"/>
                </a:lnTo>
                <a:lnTo>
                  <a:pt x="420" y="762"/>
                </a:lnTo>
                <a:lnTo>
                  <a:pt x="426" y="756"/>
                </a:lnTo>
                <a:lnTo>
                  <a:pt x="426" y="708"/>
                </a:lnTo>
                <a:lnTo>
                  <a:pt x="456" y="708"/>
                </a:lnTo>
                <a:lnTo>
                  <a:pt x="468" y="714"/>
                </a:lnTo>
                <a:lnTo>
                  <a:pt x="480" y="714"/>
                </a:lnTo>
                <a:lnTo>
                  <a:pt x="486" y="708"/>
                </a:lnTo>
                <a:lnTo>
                  <a:pt x="492" y="696"/>
                </a:lnTo>
                <a:lnTo>
                  <a:pt x="498" y="690"/>
                </a:lnTo>
                <a:lnTo>
                  <a:pt x="498" y="684"/>
                </a:lnTo>
                <a:lnTo>
                  <a:pt x="522" y="684"/>
                </a:lnTo>
                <a:lnTo>
                  <a:pt x="528" y="660"/>
                </a:lnTo>
                <a:lnTo>
                  <a:pt x="534" y="660"/>
                </a:lnTo>
                <a:lnTo>
                  <a:pt x="540" y="654"/>
                </a:lnTo>
                <a:lnTo>
                  <a:pt x="564" y="654"/>
                </a:lnTo>
                <a:lnTo>
                  <a:pt x="564" y="642"/>
                </a:lnTo>
                <a:lnTo>
                  <a:pt x="582" y="624"/>
                </a:lnTo>
                <a:lnTo>
                  <a:pt x="594" y="624"/>
                </a:lnTo>
                <a:lnTo>
                  <a:pt x="600" y="618"/>
                </a:lnTo>
                <a:lnTo>
                  <a:pt x="594" y="612"/>
                </a:lnTo>
                <a:lnTo>
                  <a:pt x="600" y="600"/>
                </a:lnTo>
                <a:lnTo>
                  <a:pt x="600" y="588"/>
                </a:lnTo>
                <a:lnTo>
                  <a:pt x="636" y="570"/>
                </a:lnTo>
                <a:lnTo>
                  <a:pt x="636" y="552"/>
                </a:lnTo>
                <a:lnTo>
                  <a:pt x="630" y="546"/>
                </a:lnTo>
                <a:lnTo>
                  <a:pt x="618" y="546"/>
                </a:lnTo>
                <a:lnTo>
                  <a:pt x="600" y="564"/>
                </a:lnTo>
                <a:lnTo>
                  <a:pt x="600" y="570"/>
                </a:lnTo>
                <a:lnTo>
                  <a:pt x="558" y="570"/>
                </a:lnTo>
                <a:lnTo>
                  <a:pt x="558" y="552"/>
                </a:lnTo>
                <a:lnTo>
                  <a:pt x="546" y="552"/>
                </a:lnTo>
                <a:lnTo>
                  <a:pt x="534" y="522"/>
                </a:lnTo>
                <a:lnTo>
                  <a:pt x="480" y="516"/>
                </a:lnTo>
                <a:lnTo>
                  <a:pt x="486" y="504"/>
                </a:lnTo>
                <a:lnTo>
                  <a:pt x="486" y="498"/>
                </a:lnTo>
                <a:lnTo>
                  <a:pt x="492" y="492"/>
                </a:lnTo>
                <a:lnTo>
                  <a:pt x="492" y="480"/>
                </a:lnTo>
                <a:lnTo>
                  <a:pt x="480" y="468"/>
                </a:lnTo>
                <a:lnTo>
                  <a:pt x="486" y="462"/>
                </a:lnTo>
                <a:lnTo>
                  <a:pt x="498" y="462"/>
                </a:lnTo>
                <a:lnTo>
                  <a:pt x="504" y="456"/>
                </a:lnTo>
                <a:lnTo>
                  <a:pt x="504" y="450"/>
                </a:lnTo>
                <a:lnTo>
                  <a:pt x="498" y="444"/>
                </a:lnTo>
                <a:lnTo>
                  <a:pt x="486" y="438"/>
                </a:lnTo>
                <a:lnTo>
                  <a:pt x="456" y="438"/>
                </a:lnTo>
                <a:lnTo>
                  <a:pt x="444" y="396"/>
                </a:lnTo>
                <a:lnTo>
                  <a:pt x="420" y="378"/>
                </a:lnTo>
                <a:lnTo>
                  <a:pt x="450" y="354"/>
                </a:lnTo>
                <a:lnTo>
                  <a:pt x="390" y="354"/>
                </a:lnTo>
                <a:lnTo>
                  <a:pt x="384" y="360"/>
                </a:lnTo>
                <a:lnTo>
                  <a:pt x="372" y="360"/>
                </a:lnTo>
                <a:lnTo>
                  <a:pt x="366" y="366"/>
                </a:lnTo>
                <a:lnTo>
                  <a:pt x="354" y="372"/>
                </a:lnTo>
                <a:lnTo>
                  <a:pt x="366" y="354"/>
                </a:lnTo>
                <a:lnTo>
                  <a:pt x="360" y="342"/>
                </a:lnTo>
                <a:lnTo>
                  <a:pt x="342" y="324"/>
                </a:lnTo>
                <a:lnTo>
                  <a:pt x="342" y="306"/>
                </a:lnTo>
                <a:lnTo>
                  <a:pt x="354" y="306"/>
                </a:lnTo>
                <a:lnTo>
                  <a:pt x="348" y="276"/>
                </a:lnTo>
                <a:lnTo>
                  <a:pt x="360" y="276"/>
                </a:lnTo>
                <a:lnTo>
                  <a:pt x="366" y="270"/>
                </a:lnTo>
                <a:lnTo>
                  <a:pt x="366" y="234"/>
                </a:lnTo>
                <a:lnTo>
                  <a:pt x="372" y="240"/>
                </a:lnTo>
                <a:lnTo>
                  <a:pt x="384" y="240"/>
                </a:lnTo>
                <a:lnTo>
                  <a:pt x="390" y="234"/>
                </a:lnTo>
                <a:lnTo>
                  <a:pt x="396" y="222"/>
                </a:lnTo>
                <a:lnTo>
                  <a:pt x="396" y="216"/>
                </a:lnTo>
                <a:lnTo>
                  <a:pt x="378" y="198"/>
                </a:lnTo>
                <a:lnTo>
                  <a:pt x="390" y="198"/>
                </a:lnTo>
                <a:lnTo>
                  <a:pt x="396" y="192"/>
                </a:lnTo>
                <a:lnTo>
                  <a:pt x="408" y="192"/>
                </a:lnTo>
                <a:lnTo>
                  <a:pt x="396" y="132"/>
                </a:lnTo>
                <a:lnTo>
                  <a:pt x="384" y="108"/>
                </a:lnTo>
                <a:lnTo>
                  <a:pt x="384" y="78"/>
                </a:lnTo>
                <a:lnTo>
                  <a:pt x="378" y="72"/>
                </a:lnTo>
                <a:lnTo>
                  <a:pt x="342" y="72"/>
                </a:lnTo>
                <a:lnTo>
                  <a:pt x="342" y="66"/>
                </a:lnTo>
                <a:lnTo>
                  <a:pt x="336" y="60"/>
                </a:lnTo>
                <a:lnTo>
                  <a:pt x="318" y="24"/>
                </a:lnTo>
                <a:lnTo>
                  <a:pt x="306" y="18"/>
                </a:lnTo>
                <a:lnTo>
                  <a:pt x="300" y="6"/>
                </a:lnTo>
                <a:lnTo>
                  <a:pt x="294" y="0"/>
                </a:lnTo>
                <a:lnTo>
                  <a:pt x="288" y="0"/>
                </a:lnTo>
                <a:lnTo>
                  <a:pt x="282" y="18"/>
                </a:lnTo>
                <a:lnTo>
                  <a:pt x="282" y="48"/>
                </a:lnTo>
                <a:lnTo>
                  <a:pt x="276" y="48"/>
                </a:lnTo>
                <a:lnTo>
                  <a:pt x="270" y="54"/>
                </a:lnTo>
                <a:lnTo>
                  <a:pt x="258" y="60"/>
                </a:lnTo>
                <a:lnTo>
                  <a:pt x="246" y="72"/>
                </a:lnTo>
                <a:lnTo>
                  <a:pt x="252" y="84"/>
                </a:lnTo>
                <a:lnTo>
                  <a:pt x="258" y="90"/>
                </a:lnTo>
                <a:lnTo>
                  <a:pt x="270" y="96"/>
                </a:lnTo>
                <a:lnTo>
                  <a:pt x="276" y="102"/>
                </a:lnTo>
                <a:lnTo>
                  <a:pt x="276" y="108"/>
                </a:lnTo>
                <a:lnTo>
                  <a:pt x="258" y="108"/>
                </a:lnTo>
                <a:lnTo>
                  <a:pt x="252" y="102"/>
                </a:lnTo>
                <a:lnTo>
                  <a:pt x="216" y="102"/>
                </a:lnTo>
                <a:lnTo>
                  <a:pt x="204" y="108"/>
                </a:lnTo>
                <a:lnTo>
                  <a:pt x="198" y="108"/>
                </a:lnTo>
                <a:lnTo>
                  <a:pt x="198" y="126"/>
                </a:lnTo>
                <a:lnTo>
                  <a:pt x="186" y="138"/>
                </a:lnTo>
                <a:lnTo>
                  <a:pt x="174" y="144"/>
                </a:lnTo>
                <a:lnTo>
                  <a:pt x="162" y="144"/>
                </a:lnTo>
                <a:lnTo>
                  <a:pt x="156" y="150"/>
                </a:lnTo>
                <a:lnTo>
                  <a:pt x="150" y="150"/>
                </a:lnTo>
                <a:lnTo>
                  <a:pt x="150" y="174"/>
                </a:lnTo>
                <a:lnTo>
                  <a:pt x="156" y="180"/>
                </a:lnTo>
                <a:lnTo>
                  <a:pt x="156" y="186"/>
                </a:lnTo>
                <a:lnTo>
                  <a:pt x="162" y="192"/>
                </a:lnTo>
                <a:lnTo>
                  <a:pt x="162" y="204"/>
                </a:lnTo>
                <a:lnTo>
                  <a:pt x="144" y="234"/>
                </a:lnTo>
                <a:lnTo>
                  <a:pt x="138" y="240"/>
                </a:lnTo>
                <a:lnTo>
                  <a:pt x="126" y="246"/>
                </a:lnTo>
                <a:lnTo>
                  <a:pt x="126" y="264"/>
                </a:lnTo>
                <a:lnTo>
                  <a:pt x="132" y="276"/>
                </a:lnTo>
                <a:lnTo>
                  <a:pt x="138" y="282"/>
                </a:lnTo>
                <a:lnTo>
                  <a:pt x="120" y="336"/>
                </a:lnTo>
                <a:lnTo>
                  <a:pt x="120" y="372"/>
                </a:lnTo>
                <a:lnTo>
                  <a:pt x="108" y="372"/>
                </a:lnTo>
                <a:lnTo>
                  <a:pt x="96" y="366"/>
                </a:lnTo>
                <a:lnTo>
                  <a:pt x="42" y="366"/>
                </a:lnTo>
                <a:lnTo>
                  <a:pt x="48" y="366"/>
                </a:lnTo>
                <a:lnTo>
                  <a:pt x="66" y="384"/>
                </a:lnTo>
                <a:lnTo>
                  <a:pt x="72" y="432"/>
                </a:lnTo>
                <a:lnTo>
                  <a:pt x="66" y="432"/>
                </a:lnTo>
                <a:lnTo>
                  <a:pt x="48" y="450"/>
                </a:lnTo>
                <a:lnTo>
                  <a:pt x="54" y="462"/>
                </a:lnTo>
                <a:lnTo>
                  <a:pt x="54" y="486"/>
                </a:lnTo>
                <a:lnTo>
                  <a:pt x="72" y="504"/>
                </a:lnTo>
                <a:lnTo>
                  <a:pt x="72" y="516"/>
                </a:lnTo>
                <a:lnTo>
                  <a:pt x="60" y="516"/>
                </a:lnTo>
                <a:lnTo>
                  <a:pt x="54" y="510"/>
                </a:lnTo>
                <a:lnTo>
                  <a:pt x="48" y="510"/>
                </a:lnTo>
                <a:lnTo>
                  <a:pt x="48" y="534"/>
                </a:lnTo>
                <a:lnTo>
                  <a:pt x="30" y="516"/>
                </a:lnTo>
                <a:lnTo>
                  <a:pt x="42" y="576"/>
                </a:lnTo>
                <a:lnTo>
                  <a:pt x="6" y="570"/>
                </a:lnTo>
                <a:lnTo>
                  <a:pt x="6" y="576"/>
                </a:lnTo>
                <a:lnTo>
                  <a:pt x="0" y="588"/>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0" name="Mozambique" descr="© INSCALE GmbH, 05.05.2010&#10;http://www.presentationload.com/">
            <a:extLst>
              <a:ext uri="{FF2B5EF4-FFF2-40B4-BE49-F238E27FC236}">
                <a16:creationId xmlns:a16="http://schemas.microsoft.com/office/drawing/2014/main" id="{92D1E5A5-2176-47A4-8C00-9EB4CA6F5EA9}"/>
              </a:ext>
            </a:extLst>
          </p:cNvPr>
          <p:cNvSpPr>
            <a:spLocks/>
          </p:cNvSpPr>
          <p:nvPr/>
        </p:nvSpPr>
        <p:spPr bwMode="gray">
          <a:xfrm>
            <a:off x="6682415" y="4753701"/>
            <a:ext cx="359594" cy="630672"/>
          </a:xfrm>
          <a:custGeom>
            <a:avLst/>
            <a:gdLst>
              <a:gd name="T0" fmla="*/ 2147483647 w 762"/>
              <a:gd name="T1" fmla="*/ 2147483647 h 1338"/>
              <a:gd name="T2" fmla="*/ 2147483647 w 762"/>
              <a:gd name="T3" fmla="*/ 2147483647 h 1338"/>
              <a:gd name="T4" fmla="*/ 2147483647 w 762"/>
              <a:gd name="T5" fmla="*/ 2147483647 h 1338"/>
              <a:gd name="T6" fmla="*/ 2147483647 w 762"/>
              <a:gd name="T7" fmla="*/ 2147483647 h 1338"/>
              <a:gd name="T8" fmla="*/ 2147483647 w 762"/>
              <a:gd name="T9" fmla="*/ 2147483647 h 1338"/>
              <a:gd name="T10" fmla="*/ 2147483647 w 762"/>
              <a:gd name="T11" fmla="*/ 2147483647 h 1338"/>
              <a:gd name="T12" fmla="*/ 2147483647 w 762"/>
              <a:gd name="T13" fmla="*/ 2147483647 h 1338"/>
              <a:gd name="T14" fmla="*/ 2147483647 w 762"/>
              <a:gd name="T15" fmla="*/ 2147483647 h 1338"/>
              <a:gd name="T16" fmla="*/ 2147483647 w 762"/>
              <a:gd name="T17" fmla="*/ 2147483647 h 1338"/>
              <a:gd name="T18" fmla="*/ 2147483647 w 762"/>
              <a:gd name="T19" fmla="*/ 2147483647 h 1338"/>
              <a:gd name="T20" fmla="*/ 2147483647 w 762"/>
              <a:gd name="T21" fmla="*/ 2147483647 h 1338"/>
              <a:gd name="T22" fmla="*/ 2147483647 w 762"/>
              <a:gd name="T23" fmla="*/ 2147483647 h 1338"/>
              <a:gd name="T24" fmla="*/ 2147483647 w 762"/>
              <a:gd name="T25" fmla="*/ 2147483647 h 1338"/>
              <a:gd name="T26" fmla="*/ 2147483647 w 762"/>
              <a:gd name="T27" fmla="*/ 2147483647 h 1338"/>
              <a:gd name="T28" fmla="*/ 2147483647 w 762"/>
              <a:gd name="T29" fmla="*/ 2147483647 h 1338"/>
              <a:gd name="T30" fmla="*/ 2147483647 w 762"/>
              <a:gd name="T31" fmla="*/ 2147483647 h 1338"/>
              <a:gd name="T32" fmla="*/ 2147483647 w 762"/>
              <a:gd name="T33" fmla="*/ 2147483647 h 1338"/>
              <a:gd name="T34" fmla="*/ 2147483647 w 762"/>
              <a:gd name="T35" fmla="*/ 2147483647 h 1338"/>
              <a:gd name="T36" fmla="*/ 2147483647 w 762"/>
              <a:gd name="T37" fmla="*/ 2147483647 h 1338"/>
              <a:gd name="T38" fmla="*/ 2147483647 w 762"/>
              <a:gd name="T39" fmla="*/ 2147483647 h 1338"/>
              <a:gd name="T40" fmla="*/ 2147483647 w 762"/>
              <a:gd name="T41" fmla="*/ 2147483647 h 1338"/>
              <a:gd name="T42" fmla="*/ 2147483647 w 762"/>
              <a:gd name="T43" fmla="*/ 2147483647 h 1338"/>
              <a:gd name="T44" fmla="*/ 2147483647 w 762"/>
              <a:gd name="T45" fmla="*/ 2147483647 h 1338"/>
              <a:gd name="T46" fmla="*/ 2147483647 w 762"/>
              <a:gd name="T47" fmla="*/ 2147483647 h 1338"/>
              <a:gd name="T48" fmla="*/ 2147483647 w 762"/>
              <a:gd name="T49" fmla="*/ 2147483647 h 1338"/>
              <a:gd name="T50" fmla="*/ 2147483647 w 762"/>
              <a:gd name="T51" fmla="*/ 2147483647 h 1338"/>
              <a:gd name="T52" fmla="*/ 2147483647 w 762"/>
              <a:gd name="T53" fmla="*/ 2147483647 h 1338"/>
              <a:gd name="T54" fmla="*/ 2147483647 w 762"/>
              <a:gd name="T55" fmla="*/ 2147483647 h 1338"/>
              <a:gd name="T56" fmla="*/ 0 w 762"/>
              <a:gd name="T57" fmla="*/ 2147483647 h 1338"/>
              <a:gd name="T58" fmla="*/ 2147483647 w 762"/>
              <a:gd name="T59" fmla="*/ 2147483647 h 1338"/>
              <a:gd name="T60" fmla="*/ 2147483647 w 762"/>
              <a:gd name="T61" fmla="*/ 2147483647 h 1338"/>
              <a:gd name="T62" fmla="*/ 2147483647 w 762"/>
              <a:gd name="T63" fmla="*/ 2147483647 h 1338"/>
              <a:gd name="T64" fmla="*/ 2147483647 w 762"/>
              <a:gd name="T65" fmla="*/ 2147483647 h 1338"/>
              <a:gd name="T66" fmla="*/ 2147483647 w 762"/>
              <a:gd name="T67" fmla="*/ 2147483647 h 1338"/>
              <a:gd name="T68" fmla="*/ 2147483647 w 762"/>
              <a:gd name="T69" fmla="*/ 2147483647 h 1338"/>
              <a:gd name="T70" fmla="*/ 2147483647 w 762"/>
              <a:gd name="T71" fmla="*/ 2147483647 h 1338"/>
              <a:gd name="T72" fmla="*/ 2147483647 w 762"/>
              <a:gd name="T73" fmla="*/ 2147483647 h 1338"/>
              <a:gd name="T74" fmla="*/ 2147483647 w 762"/>
              <a:gd name="T75" fmla="*/ 2147483647 h 1338"/>
              <a:gd name="T76" fmla="*/ 2147483647 w 762"/>
              <a:gd name="T77" fmla="*/ 2147483647 h 1338"/>
              <a:gd name="T78" fmla="*/ 2147483647 w 762"/>
              <a:gd name="T79" fmla="*/ 2147483647 h 1338"/>
              <a:gd name="T80" fmla="*/ 2147483647 w 762"/>
              <a:gd name="T81" fmla="*/ 2147483647 h 1338"/>
              <a:gd name="T82" fmla="*/ 2147483647 w 762"/>
              <a:gd name="T83" fmla="*/ 2147483647 h 1338"/>
              <a:gd name="T84" fmla="*/ 2147483647 w 762"/>
              <a:gd name="T85" fmla="*/ 2147483647 h 1338"/>
              <a:gd name="T86" fmla="*/ 2147483647 w 762"/>
              <a:gd name="T87" fmla="*/ 2147483647 h 1338"/>
              <a:gd name="T88" fmla="*/ 2147483647 w 762"/>
              <a:gd name="T89" fmla="*/ 2147483647 h 1338"/>
              <a:gd name="T90" fmla="*/ 2147483647 w 762"/>
              <a:gd name="T91" fmla="*/ 2147483647 h 1338"/>
              <a:gd name="T92" fmla="*/ 2147483647 w 762"/>
              <a:gd name="T93" fmla="*/ 2147483647 h 1338"/>
              <a:gd name="T94" fmla="*/ 2147483647 w 762"/>
              <a:gd name="T95" fmla="*/ 2147483647 h 1338"/>
              <a:gd name="T96" fmla="*/ 2147483647 w 762"/>
              <a:gd name="T97" fmla="*/ 2147483647 h 1338"/>
              <a:gd name="T98" fmla="*/ 2147483647 w 762"/>
              <a:gd name="T99" fmla="*/ 2147483647 h 1338"/>
              <a:gd name="T100" fmla="*/ 2147483647 w 762"/>
              <a:gd name="T101" fmla="*/ 2147483647 h 1338"/>
              <a:gd name="T102" fmla="*/ 2147483647 w 762"/>
              <a:gd name="T103" fmla="*/ 2147483647 h 1338"/>
              <a:gd name="T104" fmla="*/ 2147483647 w 762"/>
              <a:gd name="T105" fmla="*/ 2147483647 h 1338"/>
              <a:gd name="T106" fmla="*/ 2147483647 w 762"/>
              <a:gd name="T107" fmla="*/ 2147483647 h 1338"/>
              <a:gd name="T108" fmla="*/ 2147483647 w 762"/>
              <a:gd name="T109" fmla="*/ 2147483647 h 1338"/>
              <a:gd name="T110" fmla="*/ 2147483647 w 762"/>
              <a:gd name="T111" fmla="*/ 2147483647 h 1338"/>
              <a:gd name="T112" fmla="*/ 2147483647 w 762"/>
              <a:gd name="T113" fmla="*/ 2147483647 h 1338"/>
              <a:gd name="T114" fmla="*/ 2147483647 w 762"/>
              <a:gd name="T115" fmla="*/ 2147483647 h 1338"/>
              <a:gd name="T116" fmla="*/ 2147483647 w 762"/>
              <a:gd name="T117" fmla="*/ 2147483647 h 1338"/>
              <a:gd name="T118" fmla="*/ 2147483647 w 762"/>
              <a:gd name="T119" fmla="*/ 2147483647 h 1338"/>
              <a:gd name="T120" fmla="*/ 2147483647 w 762"/>
              <a:gd name="T121" fmla="*/ 2147483647 h 1338"/>
              <a:gd name="T122" fmla="*/ 2147483647 w 762"/>
              <a:gd name="T123" fmla="*/ 2147483647 h 13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62"/>
              <a:gd name="T187" fmla="*/ 0 h 1338"/>
              <a:gd name="T188" fmla="*/ 762 w 762"/>
              <a:gd name="T189" fmla="*/ 1338 h 133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62" h="1338">
                <a:moveTo>
                  <a:pt x="762" y="342"/>
                </a:moveTo>
                <a:lnTo>
                  <a:pt x="762" y="324"/>
                </a:lnTo>
                <a:lnTo>
                  <a:pt x="756" y="318"/>
                </a:lnTo>
                <a:lnTo>
                  <a:pt x="744" y="318"/>
                </a:lnTo>
                <a:lnTo>
                  <a:pt x="744" y="258"/>
                </a:lnTo>
                <a:lnTo>
                  <a:pt x="732" y="246"/>
                </a:lnTo>
                <a:lnTo>
                  <a:pt x="750" y="234"/>
                </a:lnTo>
                <a:lnTo>
                  <a:pt x="738" y="186"/>
                </a:lnTo>
                <a:lnTo>
                  <a:pt x="750" y="156"/>
                </a:lnTo>
                <a:lnTo>
                  <a:pt x="738" y="120"/>
                </a:lnTo>
                <a:lnTo>
                  <a:pt x="738" y="108"/>
                </a:lnTo>
                <a:lnTo>
                  <a:pt x="750" y="72"/>
                </a:lnTo>
                <a:lnTo>
                  <a:pt x="756" y="42"/>
                </a:lnTo>
                <a:lnTo>
                  <a:pt x="756" y="12"/>
                </a:lnTo>
                <a:lnTo>
                  <a:pt x="744" y="0"/>
                </a:lnTo>
                <a:lnTo>
                  <a:pt x="666" y="54"/>
                </a:lnTo>
                <a:lnTo>
                  <a:pt x="636" y="60"/>
                </a:lnTo>
                <a:lnTo>
                  <a:pt x="630" y="60"/>
                </a:lnTo>
                <a:lnTo>
                  <a:pt x="618" y="72"/>
                </a:lnTo>
                <a:lnTo>
                  <a:pt x="606" y="78"/>
                </a:lnTo>
                <a:lnTo>
                  <a:pt x="594" y="78"/>
                </a:lnTo>
                <a:lnTo>
                  <a:pt x="594" y="72"/>
                </a:lnTo>
                <a:lnTo>
                  <a:pt x="588" y="66"/>
                </a:lnTo>
                <a:lnTo>
                  <a:pt x="564" y="66"/>
                </a:lnTo>
                <a:lnTo>
                  <a:pt x="558" y="72"/>
                </a:lnTo>
                <a:lnTo>
                  <a:pt x="552" y="84"/>
                </a:lnTo>
                <a:lnTo>
                  <a:pt x="540" y="90"/>
                </a:lnTo>
                <a:lnTo>
                  <a:pt x="528" y="102"/>
                </a:lnTo>
                <a:lnTo>
                  <a:pt x="510" y="102"/>
                </a:lnTo>
                <a:lnTo>
                  <a:pt x="498" y="96"/>
                </a:lnTo>
                <a:lnTo>
                  <a:pt x="492" y="90"/>
                </a:lnTo>
                <a:lnTo>
                  <a:pt x="486" y="90"/>
                </a:lnTo>
                <a:lnTo>
                  <a:pt x="468" y="108"/>
                </a:lnTo>
                <a:lnTo>
                  <a:pt x="456" y="108"/>
                </a:lnTo>
                <a:lnTo>
                  <a:pt x="450" y="102"/>
                </a:lnTo>
                <a:lnTo>
                  <a:pt x="438" y="96"/>
                </a:lnTo>
                <a:lnTo>
                  <a:pt x="432" y="84"/>
                </a:lnTo>
                <a:lnTo>
                  <a:pt x="420" y="78"/>
                </a:lnTo>
                <a:lnTo>
                  <a:pt x="408" y="78"/>
                </a:lnTo>
                <a:lnTo>
                  <a:pt x="396" y="90"/>
                </a:lnTo>
                <a:lnTo>
                  <a:pt x="390" y="90"/>
                </a:lnTo>
                <a:lnTo>
                  <a:pt x="384" y="96"/>
                </a:lnTo>
                <a:lnTo>
                  <a:pt x="354" y="96"/>
                </a:lnTo>
                <a:lnTo>
                  <a:pt x="354" y="114"/>
                </a:lnTo>
                <a:lnTo>
                  <a:pt x="330" y="138"/>
                </a:lnTo>
                <a:lnTo>
                  <a:pt x="330" y="150"/>
                </a:lnTo>
                <a:lnTo>
                  <a:pt x="342" y="162"/>
                </a:lnTo>
                <a:lnTo>
                  <a:pt x="348" y="174"/>
                </a:lnTo>
                <a:lnTo>
                  <a:pt x="348" y="204"/>
                </a:lnTo>
                <a:lnTo>
                  <a:pt x="342" y="216"/>
                </a:lnTo>
                <a:lnTo>
                  <a:pt x="336" y="234"/>
                </a:lnTo>
                <a:lnTo>
                  <a:pt x="336" y="246"/>
                </a:lnTo>
                <a:lnTo>
                  <a:pt x="342" y="246"/>
                </a:lnTo>
                <a:lnTo>
                  <a:pt x="342" y="252"/>
                </a:lnTo>
                <a:lnTo>
                  <a:pt x="348" y="252"/>
                </a:lnTo>
                <a:lnTo>
                  <a:pt x="372" y="276"/>
                </a:lnTo>
                <a:lnTo>
                  <a:pt x="384" y="300"/>
                </a:lnTo>
                <a:lnTo>
                  <a:pt x="390" y="306"/>
                </a:lnTo>
                <a:lnTo>
                  <a:pt x="396" y="318"/>
                </a:lnTo>
                <a:lnTo>
                  <a:pt x="408" y="336"/>
                </a:lnTo>
                <a:lnTo>
                  <a:pt x="420" y="348"/>
                </a:lnTo>
                <a:lnTo>
                  <a:pt x="420" y="366"/>
                </a:lnTo>
                <a:lnTo>
                  <a:pt x="414" y="372"/>
                </a:lnTo>
                <a:lnTo>
                  <a:pt x="408" y="384"/>
                </a:lnTo>
                <a:lnTo>
                  <a:pt x="402" y="390"/>
                </a:lnTo>
                <a:lnTo>
                  <a:pt x="402" y="450"/>
                </a:lnTo>
                <a:lnTo>
                  <a:pt x="396" y="456"/>
                </a:lnTo>
                <a:lnTo>
                  <a:pt x="372" y="456"/>
                </a:lnTo>
                <a:lnTo>
                  <a:pt x="360" y="462"/>
                </a:lnTo>
                <a:lnTo>
                  <a:pt x="354" y="474"/>
                </a:lnTo>
                <a:lnTo>
                  <a:pt x="354" y="492"/>
                </a:lnTo>
                <a:lnTo>
                  <a:pt x="360" y="492"/>
                </a:lnTo>
                <a:lnTo>
                  <a:pt x="366" y="498"/>
                </a:lnTo>
                <a:lnTo>
                  <a:pt x="366" y="528"/>
                </a:lnTo>
                <a:lnTo>
                  <a:pt x="354" y="534"/>
                </a:lnTo>
                <a:lnTo>
                  <a:pt x="348" y="540"/>
                </a:lnTo>
                <a:lnTo>
                  <a:pt x="342" y="534"/>
                </a:lnTo>
                <a:lnTo>
                  <a:pt x="342" y="522"/>
                </a:lnTo>
                <a:lnTo>
                  <a:pt x="348" y="516"/>
                </a:lnTo>
                <a:lnTo>
                  <a:pt x="348" y="504"/>
                </a:lnTo>
                <a:lnTo>
                  <a:pt x="336" y="498"/>
                </a:lnTo>
                <a:lnTo>
                  <a:pt x="330" y="492"/>
                </a:lnTo>
                <a:lnTo>
                  <a:pt x="318" y="486"/>
                </a:lnTo>
                <a:lnTo>
                  <a:pt x="312" y="480"/>
                </a:lnTo>
                <a:lnTo>
                  <a:pt x="300" y="474"/>
                </a:lnTo>
                <a:lnTo>
                  <a:pt x="300" y="444"/>
                </a:lnTo>
                <a:lnTo>
                  <a:pt x="288" y="444"/>
                </a:lnTo>
                <a:lnTo>
                  <a:pt x="288" y="438"/>
                </a:lnTo>
                <a:lnTo>
                  <a:pt x="294" y="432"/>
                </a:lnTo>
                <a:lnTo>
                  <a:pt x="306" y="426"/>
                </a:lnTo>
                <a:lnTo>
                  <a:pt x="312" y="420"/>
                </a:lnTo>
                <a:lnTo>
                  <a:pt x="300" y="402"/>
                </a:lnTo>
                <a:lnTo>
                  <a:pt x="312" y="396"/>
                </a:lnTo>
                <a:lnTo>
                  <a:pt x="318" y="366"/>
                </a:lnTo>
                <a:lnTo>
                  <a:pt x="312" y="366"/>
                </a:lnTo>
                <a:lnTo>
                  <a:pt x="312" y="330"/>
                </a:lnTo>
                <a:lnTo>
                  <a:pt x="306" y="324"/>
                </a:lnTo>
                <a:lnTo>
                  <a:pt x="288" y="324"/>
                </a:lnTo>
                <a:lnTo>
                  <a:pt x="282" y="330"/>
                </a:lnTo>
                <a:lnTo>
                  <a:pt x="252" y="330"/>
                </a:lnTo>
                <a:lnTo>
                  <a:pt x="222" y="282"/>
                </a:lnTo>
                <a:lnTo>
                  <a:pt x="216" y="282"/>
                </a:lnTo>
                <a:lnTo>
                  <a:pt x="210" y="288"/>
                </a:lnTo>
                <a:lnTo>
                  <a:pt x="192" y="294"/>
                </a:lnTo>
                <a:lnTo>
                  <a:pt x="180" y="300"/>
                </a:lnTo>
                <a:lnTo>
                  <a:pt x="162" y="312"/>
                </a:lnTo>
                <a:lnTo>
                  <a:pt x="138" y="324"/>
                </a:lnTo>
                <a:lnTo>
                  <a:pt x="132" y="324"/>
                </a:lnTo>
                <a:lnTo>
                  <a:pt x="120" y="330"/>
                </a:lnTo>
                <a:lnTo>
                  <a:pt x="102" y="336"/>
                </a:lnTo>
                <a:lnTo>
                  <a:pt x="84" y="336"/>
                </a:lnTo>
                <a:lnTo>
                  <a:pt x="72" y="342"/>
                </a:lnTo>
                <a:lnTo>
                  <a:pt x="60" y="342"/>
                </a:lnTo>
                <a:lnTo>
                  <a:pt x="42" y="360"/>
                </a:lnTo>
                <a:lnTo>
                  <a:pt x="12" y="360"/>
                </a:lnTo>
                <a:lnTo>
                  <a:pt x="0" y="372"/>
                </a:lnTo>
                <a:lnTo>
                  <a:pt x="18" y="390"/>
                </a:lnTo>
                <a:lnTo>
                  <a:pt x="24" y="444"/>
                </a:lnTo>
                <a:lnTo>
                  <a:pt x="84" y="444"/>
                </a:lnTo>
                <a:lnTo>
                  <a:pt x="96" y="462"/>
                </a:lnTo>
                <a:lnTo>
                  <a:pt x="114" y="462"/>
                </a:lnTo>
                <a:lnTo>
                  <a:pt x="132" y="486"/>
                </a:lnTo>
                <a:lnTo>
                  <a:pt x="138" y="486"/>
                </a:lnTo>
                <a:lnTo>
                  <a:pt x="150" y="480"/>
                </a:lnTo>
                <a:lnTo>
                  <a:pt x="162" y="480"/>
                </a:lnTo>
                <a:lnTo>
                  <a:pt x="180" y="498"/>
                </a:lnTo>
                <a:lnTo>
                  <a:pt x="192" y="498"/>
                </a:lnTo>
                <a:lnTo>
                  <a:pt x="204" y="510"/>
                </a:lnTo>
                <a:lnTo>
                  <a:pt x="204" y="516"/>
                </a:lnTo>
                <a:lnTo>
                  <a:pt x="198" y="528"/>
                </a:lnTo>
                <a:lnTo>
                  <a:pt x="192" y="534"/>
                </a:lnTo>
                <a:lnTo>
                  <a:pt x="204" y="552"/>
                </a:lnTo>
                <a:lnTo>
                  <a:pt x="192" y="564"/>
                </a:lnTo>
                <a:lnTo>
                  <a:pt x="204" y="576"/>
                </a:lnTo>
                <a:lnTo>
                  <a:pt x="198" y="582"/>
                </a:lnTo>
                <a:lnTo>
                  <a:pt x="198" y="588"/>
                </a:lnTo>
                <a:lnTo>
                  <a:pt x="192" y="594"/>
                </a:lnTo>
                <a:lnTo>
                  <a:pt x="192" y="606"/>
                </a:lnTo>
                <a:lnTo>
                  <a:pt x="204" y="630"/>
                </a:lnTo>
                <a:lnTo>
                  <a:pt x="204" y="642"/>
                </a:lnTo>
                <a:lnTo>
                  <a:pt x="198" y="648"/>
                </a:lnTo>
                <a:lnTo>
                  <a:pt x="198" y="654"/>
                </a:lnTo>
                <a:lnTo>
                  <a:pt x="192" y="654"/>
                </a:lnTo>
                <a:lnTo>
                  <a:pt x="192" y="666"/>
                </a:lnTo>
                <a:lnTo>
                  <a:pt x="174" y="678"/>
                </a:lnTo>
                <a:lnTo>
                  <a:pt x="192" y="702"/>
                </a:lnTo>
                <a:lnTo>
                  <a:pt x="174" y="720"/>
                </a:lnTo>
                <a:lnTo>
                  <a:pt x="174" y="732"/>
                </a:lnTo>
                <a:lnTo>
                  <a:pt x="198" y="756"/>
                </a:lnTo>
                <a:lnTo>
                  <a:pt x="198" y="762"/>
                </a:lnTo>
                <a:lnTo>
                  <a:pt x="192" y="774"/>
                </a:lnTo>
                <a:lnTo>
                  <a:pt x="180" y="786"/>
                </a:lnTo>
                <a:lnTo>
                  <a:pt x="180" y="798"/>
                </a:lnTo>
                <a:lnTo>
                  <a:pt x="168" y="810"/>
                </a:lnTo>
                <a:lnTo>
                  <a:pt x="156" y="816"/>
                </a:lnTo>
                <a:lnTo>
                  <a:pt x="156" y="846"/>
                </a:lnTo>
                <a:lnTo>
                  <a:pt x="144" y="858"/>
                </a:lnTo>
                <a:lnTo>
                  <a:pt x="156" y="876"/>
                </a:lnTo>
                <a:lnTo>
                  <a:pt x="138" y="882"/>
                </a:lnTo>
                <a:lnTo>
                  <a:pt x="72" y="966"/>
                </a:lnTo>
                <a:lnTo>
                  <a:pt x="72" y="996"/>
                </a:lnTo>
                <a:lnTo>
                  <a:pt x="78" y="1014"/>
                </a:lnTo>
                <a:lnTo>
                  <a:pt x="78" y="1032"/>
                </a:lnTo>
                <a:lnTo>
                  <a:pt x="84" y="1044"/>
                </a:lnTo>
                <a:lnTo>
                  <a:pt x="84" y="1062"/>
                </a:lnTo>
                <a:lnTo>
                  <a:pt x="114" y="1122"/>
                </a:lnTo>
                <a:lnTo>
                  <a:pt x="114" y="1212"/>
                </a:lnTo>
                <a:lnTo>
                  <a:pt x="90" y="1248"/>
                </a:lnTo>
                <a:lnTo>
                  <a:pt x="114" y="1248"/>
                </a:lnTo>
                <a:lnTo>
                  <a:pt x="108" y="1260"/>
                </a:lnTo>
                <a:lnTo>
                  <a:pt x="108" y="1284"/>
                </a:lnTo>
                <a:lnTo>
                  <a:pt x="114" y="1290"/>
                </a:lnTo>
                <a:lnTo>
                  <a:pt x="120" y="1290"/>
                </a:lnTo>
                <a:lnTo>
                  <a:pt x="126" y="1314"/>
                </a:lnTo>
                <a:lnTo>
                  <a:pt x="144" y="1314"/>
                </a:lnTo>
                <a:lnTo>
                  <a:pt x="156" y="1326"/>
                </a:lnTo>
                <a:lnTo>
                  <a:pt x="162" y="1338"/>
                </a:lnTo>
                <a:lnTo>
                  <a:pt x="168" y="1320"/>
                </a:lnTo>
                <a:lnTo>
                  <a:pt x="168" y="1284"/>
                </a:lnTo>
                <a:lnTo>
                  <a:pt x="162" y="1272"/>
                </a:lnTo>
                <a:lnTo>
                  <a:pt x="156" y="1266"/>
                </a:lnTo>
                <a:lnTo>
                  <a:pt x="150" y="1266"/>
                </a:lnTo>
                <a:lnTo>
                  <a:pt x="150" y="1242"/>
                </a:lnTo>
                <a:lnTo>
                  <a:pt x="162" y="1230"/>
                </a:lnTo>
                <a:lnTo>
                  <a:pt x="222" y="1188"/>
                </a:lnTo>
                <a:lnTo>
                  <a:pt x="276" y="1158"/>
                </a:lnTo>
                <a:lnTo>
                  <a:pt x="294" y="1146"/>
                </a:lnTo>
                <a:lnTo>
                  <a:pt x="312" y="1140"/>
                </a:lnTo>
                <a:lnTo>
                  <a:pt x="330" y="1128"/>
                </a:lnTo>
                <a:lnTo>
                  <a:pt x="342" y="1122"/>
                </a:lnTo>
                <a:lnTo>
                  <a:pt x="360" y="1104"/>
                </a:lnTo>
                <a:lnTo>
                  <a:pt x="360" y="1080"/>
                </a:lnTo>
                <a:lnTo>
                  <a:pt x="354" y="1080"/>
                </a:lnTo>
                <a:lnTo>
                  <a:pt x="354" y="1086"/>
                </a:lnTo>
                <a:lnTo>
                  <a:pt x="348" y="1080"/>
                </a:lnTo>
                <a:lnTo>
                  <a:pt x="342" y="1080"/>
                </a:lnTo>
                <a:lnTo>
                  <a:pt x="342" y="1068"/>
                </a:lnTo>
                <a:lnTo>
                  <a:pt x="366" y="1020"/>
                </a:lnTo>
                <a:lnTo>
                  <a:pt x="366" y="990"/>
                </a:lnTo>
                <a:lnTo>
                  <a:pt x="360" y="984"/>
                </a:lnTo>
                <a:lnTo>
                  <a:pt x="360" y="978"/>
                </a:lnTo>
                <a:lnTo>
                  <a:pt x="372" y="948"/>
                </a:lnTo>
                <a:lnTo>
                  <a:pt x="366" y="942"/>
                </a:lnTo>
                <a:lnTo>
                  <a:pt x="348" y="960"/>
                </a:lnTo>
                <a:lnTo>
                  <a:pt x="354" y="918"/>
                </a:lnTo>
                <a:lnTo>
                  <a:pt x="348" y="906"/>
                </a:lnTo>
                <a:lnTo>
                  <a:pt x="336" y="900"/>
                </a:lnTo>
                <a:lnTo>
                  <a:pt x="330" y="888"/>
                </a:lnTo>
                <a:lnTo>
                  <a:pt x="330" y="870"/>
                </a:lnTo>
                <a:lnTo>
                  <a:pt x="336" y="858"/>
                </a:lnTo>
                <a:lnTo>
                  <a:pt x="336" y="834"/>
                </a:lnTo>
                <a:lnTo>
                  <a:pt x="324" y="822"/>
                </a:lnTo>
                <a:lnTo>
                  <a:pt x="318" y="822"/>
                </a:lnTo>
                <a:lnTo>
                  <a:pt x="312" y="816"/>
                </a:lnTo>
                <a:lnTo>
                  <a:pt x="312" y="792"/>
                </a:lnTo>
                <a:lnTo>
                  <a:pt x="318" y="780"/>
                </a:lnTo>
                <a:lnTo>
                  <a:pt x="324" y="762"/>
                </a:lnTo>
                <a:lnTo>
                  <a:pt x="336" y="750"/>
                </a:lnTo>
                <a:lnTo>
                  <a:pt x="372" y="732"/>
                </a:lnTo>
                <a:lnTo>
                  <a:pt x="378" y="726"/>
                </a:lnTo>
                <a:lnTo>
                  <a:pt x="378" y="714"/>
                </a:lnTo>
                <a:lnTo>
                  <a:pt x="390" y="690"/>
                </a:lnTo>
                <a:lnTo>
                  <a:pt x="396" y="684"/>
                </a:lnTo>
                <a:lnTo>
                  <a:pt x="402" y="684"/>
                </a:lnTo>
                <a:lnTo>
                  <a:pt x="414" y="678"/>
                </a:lnTo>
                <a:lnTo>
                  <a:pt x="420" y="678"/>
                </a:lnTo>
                <a:lnTo>
                  <a:pt x="426" y="672"/>
                </a:lnTo>
                <a:lnTo>
                  <a:pt x="450" y="660"/>
                </a:lnTo>
                <a:lnTo>
                  <a:pt x="462" y="648"/>
                </a:lnTo>
                <a:lnTo>
                  <a:pt x="474" y="612"/>
                </a:lnTo>
                <a:lnTo>
                  <a:pt x="498" y="576"/>
                </a:lnTo>
                <a:lnTo>
                  <a:pt x="522" y="564"/>
                </a:lnTo>
                <a:lnTo>
                  <a:pt x="558" y="552"/>
                </a:lnTo>
                <a:lnTo>
                  <a:pt x="600" y="534"/>
                </a:lnTo>
                <a:lnTo>
                  <a:pt x="624" y="522"/>
                </a:lnTo>
                <a:lnTo>
                  <a:pt x="630" y="516"/>
                </a:lnTo>
                <a:lnTo>
                  <a:pt x="666" y="498"/>
                </a:lnTo>
                <a:lnTo>
                  <a:pt x="672" y="492"/>
                </a:lnTo>
                <a:lnTo>
                  <a:pt x="684" y="486"/>
                </a:lnTo>
                <a:lnTo>
                  <a:pt x="684" y="474"/>
                </a:lnTo>
                <a:lnTo>
                  <a:pt x="714" y="444"/>
                </a:lnTo>
                <a:lnTo>
                  <a:pt x="714" y="432"/>
                </a:lnTo>
                <a:lnTo>
                  <a:pt x="720" y="420"/>
                </a:lnTo>
                <a:lnTo>
                  <a:pt x="732" y="414"/>
                </a:lnTo>
                <a:lnTo>
                  <a:pt x="738" y="402"/>
                </a:lnTo>
                <a:lnTo>
                  <a:pt x="744" y="396"/>
                </a:lnTo>
                <a:lnTo>
                  <a:pt x="744" y="378"/>
                </a:lnTo>
                <a:lnTo>
                  <a:pt x="750" y="372"/>
                </a:lnTo>
                <a:lnTo>
                  <a:pt x="762" y="348"/>
                </a:lnTo>
                <a:lnTo>
                  <a:pt x="762" y="342"/>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1" name="Morocco" descr="© INSCALE GmbH, 05.05.2010&#10;http://www.presentationload.com/">
            <a:extLst>
              <a:ext uri="{FF2B5EF4-FFF2-40B4-BE49-F238E27FC236}">
                <a16:creationId xmlns:a16="http://schemas.microsoft.com/office/drawing/2014/main" id="{95E03C21-BF1C-48C9-9559-F83AA6C59001}"/>
              </a:ext>
            </a:extLst>
          </p:cNvPr>
          <p:cNvSpPr>
            <a:spLocks/>
          </p:cNvSpPr>
          <p:nvPr/>
        </p:nvSpPr>
        <p:spPr bwMode="gray">
          <a:xfrm>
            <a:off x="5260633" y="2992612"/>
            <a:ext cx="400165" cy="311648"/>
          </a:xfrm>
          <a:custGeom>
            <a:avLst/>
            <a:gdLst>
              <a:gd name="T0" fmla="*/ 2147483647 w 846"/>
              <a:gd name="T1" fmla="*/ 2147483647 h 660"/>
              <a:gd name="T2" fmla="*/ 2147483647 w 846"/>
              <a:gd name="T3" fmla="*/ 2147483647 h 660"/>
              <a:gd name="T4" fmla="*/ 2147483647 w 846"/>
              <a:gd name="T5" fmla="*/ 2147483647 h 660"/>
              <a:gd name="T6" fmla="*/ 2147483647 w 846"/>
              <a:gd name="T7" fmla="*/ 2147483647 h 660"/>
              <a:gd name="T8" fmla="*/ 2147483647 w 846"/>
              <a:gd name="T9" fmla="*/ 2147483647 h 660"/>
              <a:gd name="T10" fmla="*/ 2147483647 w 846"/>
              <a:gd name="T11" fmla="*/ 2147483647 h 660"/>
              <a:gd name="T12" fmla="*/ 2147483647 w 846"/>
              <a:gd name="T13" fmla="*/ 2147483647 h 660"/>
              <a:gd name="T14" fmla="*/ 2147483647 w 846"/>
              <a:gd name="T15" fmla="*/ 2147483647 h 660"/>
              <a:gd name="T16" fmla="*/ 2147483647 w 846"/>
              <a:gd name="T17" fmla="*/ 2147483647 h 660"/>
              <a:gd name="T18" fmla="*/ 2147483647 w 846"/>
              <a:gd name="T19" fmla="*/ 0 h 660"/>
              <a:gd name="T20" fmla="*/ 2147483647 w 846"/>
              <a:gd name="T21" fmla="*/ 2147483647 h 660"/>
              <a:gd name="T22" fmla="*/ 2147483647 w 846"/>
              <a:gd name="T23" fmla="*/ 2147483647 h 660"/>
              <a:gd name="T24" fmla="*/ 2147483647 w 846"/>
              <a:gd name="T25" fmla="*/ 2147483647 h 660"/>
              <a:gd name="T26" fmla="*/ 2147483647 w 846"/>
              <a:gd name="T27" fmla="*/ 2147483647 h 660"/>
              <a:gd name="T28" fmla="*/ 2147483647 w 846"/>
              <a:gd name="T29" fmla="*/ 2147483647 h 660"/>
              <a:gd name="T30" fmla="*/ 2147483647 w 846"/>
              <a:gd name="T31" fmla="*/ 2147483647 h 660"/>
              <a:gd name="T32" fmla="*/ 2147483647 w 846"/>
              <a:gd name="T33" fmla="*/ 2147483647 h 660"/>
              <a:gd name="T34" fmla="*/ 2147483647 w 846"/>
              <a:gd name="T35" fmla="*/ 2147483647 h 660"/>
              <a:gd name="T36" fmla="*/ 2147483647 w 846"/>
              <a:gd name="T37" fmla="*/ 2147483647 h 660"/>
              <a:gd name="T38" fmla="*/ 2147483647 w 846"/>
              <a:gd name="T39" fmla="*/ 2147483647 h 660"/>
              <a:gd name="T40" fmla="*/ 2147483647 w 846"/>
              <a:gd name="T41" fmla="*/ 2147483647 h 660"/>
              <a:gd name="T42" fmla="*/ 2147483647 w 846"/>
              <a:gd name="T43" fmla="*/ 2147483647 h 660"/>
              <a:gd name="T44" fmla="*/ 2147483647 w 846"/>
              <a:gd name="T45" fmla="*/ 2147483647 h 660"/>
              <a:gd name="T46" fmla="*/ 2147483647 w 846"/>
              <a:gd name="T47" fmla="*/ 2147483647 h 660"/>
              <a:gd name="T48" fmla="*/ 2147483647 w 846"/>
              <a:gd name="T49" fmla="*/ 2147483647 h 660"/>
              <a:gd name="T50" fmla="*/ 2147483647 w 846"/>
              <a:gd name="T51" fmla="*/ 2147483647 h 660"/>
              <a:gd name="T52" fmla="*/ 2147483647 w 846"/>
              <a:gd name="T53" fmla="*/ 2147483647 h 660"/>
              <a:gd name="T54" fmla="*/ 2147483647 w 846"/>
              <a:gd name="T55" fmla="*/ 2147483647 h 660"/>
              <a:gd name="T56" fmla="*/ 2147483647 w 846"/>
              <a:gd name="T57" fmla="*/ 2147483647 h 660"/>
              <a:gd name="T58" fmla="*/ 2147483647 w 846"/>
              <a:gd name="T59" fmla="*/ 2147483647 h 660"/>
              <a:gd name="T60" fmla="*/ 2147483647 w 846"/>
              <a:gd name="T61" fmla="*/ 2147483647 h 660"/>
              <a:gd name="T62" fmla="*/ 2147483647 w 846"/>
              <a:gd name="T63" fmla="*/ 2147483647 h 660"/>
              <a:gd name="T64" fmla="*/ 2147483647 w 846"/>
              <a:gd name="T65" fmla="*/ 2147483647 h 660"/>
              <a:gd name="T66" fmla="*/ 2147483647 w 846"/>
              <a:gd name="T67" fmla="*/ 2147483647 h 660"/>
              <a:gd name="T68" fmla="*/ 2147483647 w 846"/>
              <a:gd name="T69" fmla="*/ 2147483647 h 660"/>
              <a:gd name="T70" fmla="*/ 2147483647 w 846"/>
              <a:gd name="T71" fmla="*/ 2147483647 h 660"/>
              <a:gd name="T72" fmla="*/ 2147483647 w 846"/>
              <a:gd name="T73" fmla="*/ 2147483647 h 660"/>
              <a:gd name="T74" fmla="*/ 2147483647 w 846"/>
              <a:gd name="T75" fmla="*/ 2147483647 h 660"/>
              <a:gd name="T76" fmla="*/ 2147483647 w 846"/>
              <a:gd name="T77" fmla="*/ 2147483647 h 660"/>
              <a:gd name="T78" fmla="*/ 2147483647 w 846"/>
              <a:gd name="T79" fmla="*/ 2147483647 h 660"/>
              <a:gd name="T80" fmla="*/ 2147483647 w 846"/>
              <a:gd name="T81" fmla="*/ 2147483647 h 660"/>
              <a:gd name="T82" fmla="*/ 2147483647 w 846"/>
              <a:gd name="T83" fmla="*/ 2147483647 h 660"/>
              <a:gd name="T84" fmla="*/ 2147483647 w 846"/>
              <a:gd name="T85" fmla="*/ 2147483647 h 660"/>
              <a:gd name="T86" fmla="*/ 2147483647 w 846"/>
              <a:gd name="T87" fmla="*/ 2147483647 h 660"/>
              <a:gd name="T88" fmla="*/ 2147483647 w 846"/>
              <a:gd name="T89" fmla="*/ 2147483647 h 6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46"/>
              <a:gd name="T136" fmla="*/ 0 h 660"/>
              <a:gd name="T137" fmla="*/ 846 w 846"/>
              <a:gd name="T138" fmla="*/ 660 h 66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46" h="660">
                <a:moveTo>
                  <a:pt x="822" y="246"/>
                </a:moveTo>
                <a:lnTo>
                  <a:pt x="822" y="216"/>
                </a:lnTo>
                <a:lnTo>
                  <a:pt x="804" y="216"/>
                </a:lnTo>
                <a:lnTo>
                  <a:pt x="816" y="186"/>
                </a:lnTo>
                <a:lnTo>
                  <a:pt x="804" y="168"/>
                </a:lnTo>
                <a:lnTo>
                  <a:pt x="810" y="102"/>
                </a:lnTo>
                <a:lnTo>
                  <a:pt x="798" y="102"/>
                </a:lnTo>
                <a:lnTo>
                  <a:pt x="798" y="90"/>
                </a:lnTo>
                <a:lnTo>
                  <a:pt x="804" y="84"/>
                </a:lnTo>
                <a:lnTo>
                  <a:pt x="792" y="78"/>
                </a:lnTo>
                <a:lnTo>
                  <a:pt x="786" y="66"/>
                </a:lnTo>
                <a:lnTo>
                  <a:pt x="780" y="60"/>
                </a:lnTo>
                <a:lnTo>
                  <a:pt x="744" y="42"/>
                </a:lnTo>
                <a:lnTo>
                  <a:pt x="720" y="42"/>
                </a:lnTo>
                <a:lnTo>
                  <a:pt x="708" y="48"/>
                </a:lnTo>
                <a:lnTo>
                  <a:pt x="702" y="54"/>
                </a:lnTo>
                <a:lnTo>
                  <a:pt x="696" y="54"/>
                </a:lnTo>
                <a:lnTo>
                  <a:pt x="690" y="48"/>
                </a:lnTo>
                <a:lnTo>
                  <a:pt x="678" y="48"/>
                </a:lnTo>
                <a:lnTo>
                  <a:pt x="666" y="42"/>
                </a:lnTo>
                <a:lnTo>
                  <a:pt x="654" y="42"/>
                </a:lnTo>
                <a:lnTo>
                  <a:pt x="642" y="48"/>
                </a:lnTo>
                <a:lnTo>
                  <a:pt x="636" y="54"/>
                </a:lnTo>
                <a:lnTo>
                  <a:pt x="624" y="54"/>
                </a:lnTo>
                <a:lnTo>
                  <a:pt x="588" y="36"/>
                </a:lnTo>
                <a:lnTo>
                  <a:pt x="570" y="18"/>
                </a:lnTo>
                <a:lnTo>
                  <a:pt x="564" y="6"/>
                </a:lnTo>
                <a:lnTo>
                  <a:pt x="558" y="6"/>
                </a:lnTo>
                <a:lnTo>
                  <a:pt x="552" y="0"/>
                </a:lnTo>
                <a:lnTo>
                  <a:pt x="528" y="0"/>
                </a:lnTo>
                <a:lnTo>
                  <a:pt x="528" y="6"/>
                </a:lnTo>
                <a:lnTo>
                  <a:pt x="522" y="12"/>
                </a:lnTo>
                <a:lnTo>
                  <a:pt x="522" y="30"/>
                </a:lnTo>
                <a:lnTo>
                  <a:pt x="516" y="48"/>
                </a:lnTo>
                <a:lnTo>
                  <a:pt x="498" y="84"/>
                </a:lnTo>
                <a:lnTo>
                  <a:pt x="492" y="102"/>
                </a:lnTo>
                <a:lnTo>
                  <a:pt x="468" y="138"/>
                </a:lnTo>
                <a:lnTo>
                  <a:pt x="462" y="150"/>
                </a:lnTo>
                <a:lnTo>
                  <a:pt x="450" y="162"/>
                </a:lnTo>
                <a:lnTo>
                  <a:pt x="438" y="168"/>
                </a:lnTo>
                <a:lnTo>
                  <a:pt x="420" y="168"/>
                </a:lnTo>
                <a:lnTo>
                  <a:pt x="408" y="174"/>
                </a:lnTo>
                <a:lnTo>
                  <a:pt x="402" y="174"/>
                </a:lnTo>
                <a:lnTo>
                  <a:pt x="396" y="180"/>
                </a:lnTo>
                <a:lnTo>
                  <a:pt x="384" y="186"/>
                </a:lnTo>
                <a:lnTo>
                  <a:pt x="378" y="198"/>
                </a:lnTo>
                <a:lnTo>
                  <a:pt x="360" y="192"/>
                </a:lnTo>
                <a:lnTo>
                  <a:pt x="330" y="204"/>
                </a:lnTo>
                <a:lnTo>
                  <a:pt x="330" y="210"/>
                </a:lnTo>
                <a:lnTo>
                  <a:pt x="324" y="216"/>
                </a:lnTo>
                <a:lnTo>
                  <a:pt x="324" y="228"/>
                </a:lnTo>
                <a:lnTo>
                  <a:pt x="318" y="240"/>
                </a:lnTo>
                <a:lnTo>
                  <a:pt x="312" y="240"/>
                </a:lnTo>
                <a:lnTo>
                  <a:pt x="288" y="264"/>
                </a:lnTo>
                <a:lnTo>
                  <a:pt x="288" y="288"/>
                </a:lnTo>
                <a:lnTo>
                  <a:pt x="276" y="312"/>
                </a:lnTo>
                <a:lnTo>
                  <a:pt x="264" y="324"/>
                </a:lnTo>
                <a:lnTo>
                  <a:pt x="258" y="336"/>
                </a:lnTo>
                <a:lnTo>
                  <a:pt x="246" y="354"/>
                </a:lnTo>
                <a:lnTo>
                  <a:pt x="246" y="402"/>
                </a:lnTo>
                <a:lnTo>
                  <a:pt x="240" y="408"/>
                </a:lnTo>
                <a:lnTo>
                  <a:pt x="234" y="408"/>
                </a:lnTo>
                <a:lnTo>
                  <a:pt x="234" y="414"/>
                </a:lnTo>
                <a:lnTo>
                  <a:pt x="240" y="420"/>
                </a:lnTo>
                <a:lnTo>
                  <a:pt x="252" y="420"/>
                </a:lnTo>
                <a:lnTo>
                  <a:pt x="252" y="474"/>
                </a:lnTo>
                <a:lnTo>
                  <a:pt x="240" y="474"/>
                </a:lnTo>
                <a:lnTo>
                  <a:pt x="228" y="480"/>
                </a:lnTo>
                <a:lnTo>
                  <a:pt x="192" y="540"/>
                </a:lnTo>
                <a:lnTo>
                  <a:pt x="180" y="552"/>
                </a:lnTo>
                <a:lnTo>
                  <a:pt x="168" y="552"/>
                </a:lnTo>
                <a:lnTo>
                  <a:pt x="162" y="558"/>
                </a:lnTo>
                <a:lnTo>
                  <a:pt x="150" y="564"/>
                </a:lnTo>
                <a:lnTo>
                  <a:pt x="144" y="576"/>
                </a:lnTo>
                <a:lnTo>
                  <a:pt x="132" y="588"/>
                </a:lnTo>
                <a:lnTo>
                  <a:pt x="126" y="600"/>
                </a:lnTo>
                <a:lnTo>
                  <a:pt x="120" y="606"/>
                </a:lnTo>
                <a:lnTo>
                  <a:pt x="84" y="624"/>
                </a:lnTo>
                <a:lnTo>
                  <a:pt x="66" y="624"/>
                </a:lnTo>
                <a:lnTo>
                  <a:pt x="54" y="630"/>
                </a:lnTo>
                <a:lnTo>
                  <a:pt x="48" y="630"/>
                </a:lnTo>
                <a:lnTo>
                  <a:pt x="42" y="636"/>
                </a:lnTo>
                <a:lnTo>
                  <a:pt x="12" y="636"/>
                </a:lnTo>
                <a:lnTo>
                  <a:pt x="6" y="642"/>
                </a:lnTo>
                <a:lnTo>
                  <a:pt x="6" y="654"/>
                </a:lnTo>
                <a:lnTo>
                  <a:pt x="0" y="660"/>
                </a:lnTo>
                <a:lnTo>
                  <a:pt x="312" y="660"/>
                </a:lnTo>
                <a:lnTo>
                  <a:pt x="312" y="600"/>
                </a:lnTo>
                <a:lnTo>
                  <a:pt x="318" y="570"/>
                </a:lnTo>
                <a:lnTo>
                  <a:pt x="330" y="564"/>
                </a:lnTo>
                <a:lnTo>
                  <a:pt x="336" y="558"/>
                </a:lnTo>
                <a:lnTo>
                  <a:pt x="348" y="552"/>
                </a:lnTo>
                <a:lnTo>
                  <a:pt x="378" y="522"/>
                </a:lnTo>
                <a:lnTo>
                  <a:pt x="378" y="516"/>
                </a:lnTo>
                <a:lnTo>
                  <a:pt x="396" y="516"/>
                </a:lnTo>
                <a:lnTo>
                  <a:pt x="426" y="498"/>
                </a:lnTo>
                <a:lnTo>
                  <a:pt x="438" y="504"/>
                </a:lnTo>
                <a:lnTo>
                  <a:pt x="444" y="510"/>
                </a:lnTo>
                <a:lnTo>
                  <a:pt x="456" y="510"/>
                </a:lnTo>
                <a:lnTo>
                  <a:pt x="462" y="498"/>
                </a:lnTo>
                <a:lnTo>
                  <a:pt x="462" y="492"/>
                </a:lnTo>
                <a:lnTo>
                  <a:pt x="486" y="486"/>
                </a:lnTo>
                <a:lnTo>
                  <a:pt x="492" y="474"/>
                </a:lnTo>
                <a:lnTo>
                  <a:pt x="504" y="474"/>
                </a:lnTo>
                <a:lnTo>
                  <a:pt x="516" y="480"/>
                </a:lnTo>
                <a:lnTo>
                  <a:pt x="540" y="480"/>
                </a:lnTo>
                <a:lnTo>
                  <a:pt x="552" y="468"/>
                </a:lnTo>
                <a:lnTo>
                  <a:pt x="564" y="444"/>
                </a:lnTo>
                <a:lnTo>
                  <a:pt x="570" y="438"/>
                </a:lnTo>
                <a:lnTo>
                  <a:pt x="576" y="426"/>
                </a:lnTo>
                <a:lnTo>
                  <a:pt x="618" y="426"/>
                </a:lnTo>
                <a:lnTo>
                  <a:pt x="624" y="420"/>
                </a:lnTo>
                <a:lnTo>
                  <a:pt x="636" y="414"/>
                </a:lnTo>
                <a:lnTo>
                  <a:pt x="648" y="402"/>
                </a:lnTo>
                <a:lnTo>
                  <a:pt x="648" y="396"/>
                </a:lnTo>
                <a:lnTo>
                  <a:pt x="672" y="384"/>
                </a:lnTo>
                <a:lnTo>
                  <a:pt x="660" y="366"/>
                </a:lnTo>
                <a:lnTo>
                  <a:pt x="654" y="354"/>
                </a:lnTo>
                <a:lnTo>
                  <a:pt x="648" y="348"/>
                </a:lnTo>
                <a:lnTo>
                  <a:pt x="648" y="336"/>
                </a:lnTo>
                <a:lnTo>
                  <a:pt x="654" y="330"/>
                </a:lnTo>
                <a:lnTo>
                  <a:pt x="678" y="330"/>
                </a:lnTo>
                <a:lnTo>
                  <a:pt x="690" y="324"/>
                </a:lnTo>
                <a:lnTo>
                  <a:pt x="714" y="324"/>
                </a:lnTo>
                <a:lnTo>
                  <a:pt x="714" y="312"/>
                </a:lnTo>
                <a:lnTo>
                  <a:pt x="720" y="306"/>
                </a:lnTo>
                <a:lnTo>
                  <a:pt x="720" y="300"/>
                </a:lnTo>
                <a:lnTo>
                  <a:pt x="732" y="300"/>
                </a:lnTo>
                <a:lnTo>
                  <a:pt x="738" y="306"/>
                </a:lnTo>
                <a:lnTo>
                  <a:pt x="744" y="300"/>
                </a:lnTo>
                <a:lnTo>
                  <a:pt x="744" y="294"/>
                </a:lnTo>
                <a:lnTo>
                  <a:pt x="762" y="294"/>
                </a:lnTo>
                <a:lnTo>
                  <a:pt x="774" y="300"/>
                </a:lnTo>
                <a:lnTo>
                  <a:pt x="828" y="294"/>
                </a:lnTo>
                <a:lnTo>
                  <a:pt x="828" y="282"/>
                </a:lnTo>
                <a:lnTo>
                  <a:pt x="846" y="264"/>
                </a:lnTo>
                <a:lnTo>
                  <a:pt x="822" y="246"/>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2" name="Montenegro" descr="© INSCALE GmbH, 05.05.2010&#10;http://www.presentationload.com/">
            <a:extLst>
              <a:ext uri="{FF2B5EF4-FFF2-40B4-BE49-F238E27FC236}">
                <a16:creationId xmlns:a16="http://schemas.microsoft.com/office/drawing/2014/main" id="{9F7C7EE9-F391-4CA4-A201-AEDDF11C9646}"/>
              </a:ext>
            </a:extLst>
          </p:cNvPr>
          <p:cNvSpPr>
            <a:spLocks/>
          </p:cNvSpPr>
          <p:nvPr/>
        </p:nvSpPr>
        <p:spPr bwMode="gray">
          <a:xfrm>
            <a:off x="6269343" y="2699404"/>
            <a:ext cx="53478" cy="64543"/>
          </a:xfrm>
          <a:custGeom>
            <a:avLst/>
            <a:gdLst>
              <a:gd name="T0" fmla="*/ 2147483647 w 114"/>
              <a:gd name="T1" fmla="*/ 2147483647 h 138"/>
              <a:gd name="T2" fmla="*/ 2147483647 w 114"/>
              <a:gd name="T3" fmla="*/ 2147483647 h 138"/>
              <a:gd name="T4" fmla="*/ 2147483647 w 114"/>
              <a:gd name="T5" fmla="*/ 2147483647 h 138"/>
              <a:gd name="T6" fmla="*/ 2147483647 w 114"/>
              <a:gd name="T7" fmla="*/ 2147483647 h 138"/>
              <a:gd name="T8" fmla="*/ 2147483647 w 114"/>
              <a:gd name="T9" fmla="*/ 2147483647 h 138"/>
              <a:gd name="T10" fmla="*/ 2147483647 w 114"/>
              <a:gd name="T11" fmla="*/ 2147483647 h 138"/>
              <a:gd name="T12" fmla="*/ 2147483647 w 114"/>
              <a:gd name="T13" fmla="*/ 0 h 138"/>
              <a:gd name="T14" fmla="*/ 2147483647 w 114"/>
              <a:gd name="T15" fmla="*/ 0 h 138"/>
              <a:gd name="T16" fmla="*/ 2147483647 w 114"/>
              <a:gd name="T17" fmla="*/ 2147483647 h 138"/>
              <a:gd name="T18" fmla="*/ 2147483647 w 114"/>
              <a:gd name="T19" fmla="*/ 2147483647 h 138"/>
              <a:gd name="T20" fmla="*/ 2147483647 w 114"/>
              <a:gd name="T21" fmla="*/ 2147483647 h 138"/>
              <a:gd name="T22" fmla="*/ 2147483647 w 114"/>
              <a:gd name="T23" fmla="*/ 2147483647 h 138"/>
              <a:gd name="T24" fmla="*/ 2147483647 w 114"/>
              <a:gd name="T25" fmla="*/ 2147483647 h 138"/>
              <a:gd name="T26" fmla="*/ 2147483647 w 114"/>
              <a:gd name="T27" fmla="*/ 2147483647 h 138"/>
              <a:gd name="T28" fmla="*/ 0 w 114"/>
              <a:gd name="T29" fmla="*/ 2147483647 h 138"/>
              <a:gd name="T30" fmla="*/ 0 w 114"/>
              <a:gd name="T31" fmla="*/ 2147483647 h 138"/>
              <a:gd name="T32" fmla="*/ 2147483647 w 114"/>
              <a:gd name="T33" fmla="*/ 2147483647 h 138"/>
              <a:gd name="T34" fmla="*/ 2147483647 w 114"/>
              <a:gd name="T35" fmla="*/ 2147483647 h 138"/>
              <a:gd name="T36" fmla="*/ 2147483647 w 114"/>
              <a:gd name="T37" fmla="*/ 2147483647 h 138"/>
              <a:gd name="T38" fmla="*/ 2147483647 w 114"/>
              <a:gd name="T39" fmla="*/ 2147483647 h 138"/>
              <a:gd name="T40" fmla="*/ 2147483647 w 114"/>
              <a:gd name="T41" fmla="*/ 2147483647 h 138"/>
              <a:gd name="T42" fmla="*/ 2147483647 w 114"/>
              <a:gd name="T43" fmla="*/ 2147483647 h 138"/>
              <a:gd name="T44" fmla="*/ 2147483647 w 114"/>
              <a:gd name="T45" fmla="*/ 2147483647 h 138"/>
              <a:gd name="T46" fmla="*/ 2147483647 w 114"/>
              <a:gd name="T47" fmla="*/ 2147483647 h 138"/>
              <a:gd name="T48" fmla="*/ 2147483647 w 114"/>
              <a:gd name="T49" fmla="*/ 2147483647 h 138"/>
              <a:gd name="T50" fmla="*/ 2147483647 w 114"/>
              <a:gd name="T51" fmla="*/ 2147483647 h 138"/>
              <a:gd name="T52" fmla="*/ 2147483647 w 114"/>
              <a:gd name="T53" fmla="*/ 2147483647 h 138"/>
              <a:gd name="T54" fmla="*/ 2147483647 w 114"/>
              <a:gd name="T55" fmla="*/ 2147483647 h 138"/>
              <a:gd name="T56" fmla="*/ 2147483647 w 114"/>
              <a:gd name="T57" fmla="*/ 2147483647 h 138"/>
              <a:gd name="T58" fmla="*/ 2147483647 w 114"/>
              <a:gd name="T59" fmla="*/ 2147483647 h 138"/>
              <a:gd name="T60" fmla="*/ 2147483647 w 114"/>
              <a:gd name="T61" fmla="*/ 2147483647 h 138"/>
              <a:gd name="T62" fmla="*/ 2147483647 w 114"/>
              <a:gd name="T63" fmla="*/ 2147483647 h 138"/>
              <a:gd name="T64" fmla="*/ 2147483647 w 114"/>
              <a:gd name="T65" fmla="*/ 2147483647 h 138"/>
              <a:gd name="T66" fmla="*/ 2147483647 w 114"/>
              <a:gd name="T67" fmla="*/ 2147483647 h 138"/>
              <a:gd name="T68" fmla="*/ 2147483647 w 114"/>
              <a:gd name="T69" fmla="*/ 2147483647 h 138"/>
              <a:gd name="T70" fmla="*/ 2147483647 w 114"/>
              <a:gd name="T71" fmla="*/ 2147483647 h 1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4"/>
              <a:gd name="T109" fmla="*/ 0 h 138"/>
              <a:gd name="T110" fmla="*/ 114 w 114"/>
              <a:gd name="T111" fmla="*/ 138 h 1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4" h="138">
                <a:moveTo>
                  <a:pt x="114" y="42"/>
                </a:moveTo>
                <a:lnTo>
                  <a:pt x="108" y="48"/>
                </a:lnTo>
                <a:lnTo>
                  <a:pt x="96" y="30"/>
                </a:lnTo>
                <a:lnTo>
                  <a:pt x="84" y="18"/>
                </a:lnTo>
                <a:lnTo>
                  <a:pt x="66" y="6"/>
                </a:lnTo>
                <a:lnTo>
                  <a:pt x="60" y="6"/>
                </a:lnTo>
                <a:lnTo>
                  <a:pt x="48" y="0"/>
                </a:lnTo>
                <a:lnTo>
                  <a:pt x="42" y="0"/>
                </a:lnTo>
                <a:lnTo>
                  <a:pt x="42" y="24"/>
                </a:lnTo>
                <a:lnTo>
                  <a:pt x="24" y="24"/>
                </a:lnTo>
                <a:lnTo>
                  <a:pt x="18" y="30"/>
                </a:lnTo>
                <a:lnTo>
                  <a:pt x="18" y="36"/>
                </a:lnTo>
                <a:lnTo>
                  <a:pt x="12" y="48"/>
                </a:lnTo>
                <a:lnTo>
                  <a:pt x="6" y="48"/>
                </a:lnTo>
                <a:lnTo>
                  <a:pt x="0" y="54"/>
                </a:lnTo>
                <a:lnTo>
                  <a:pt x="0" y="60"/>
                </a:lnTo>
                <a:lnTo>
                  <a:pt x="6" y="66"/>
                </a:lnTo>
                <a:lnTo>
                  <a:pt x="12" y="66"/>
                </a:lnTo>
                <a:lnTo>
                  <a:pt x="24" y="72"/>
                </a:lnTo>
                <a:lnTo>
                  <a:pt x="6" y="102"/>
                </a:lnTo>
                <a:lnTo>
                  <a:pt x="18" y="102"/>
                </a:lnTo>
                <a:lnTo>
                  <a:pt x="24" y="96"/>
                </a:lnTo>
                <a:lnTo>
                  <a:pt x="36" y="96"/>
                </a:lnTo>
                <a:lnTo>
                  <a:pt x="36" y="114"/>
                </a:lnTo>
                <a:lnTo>
                  <a:pt x="60" y="138"/>
                </a:lnTo>
                <a:lnTo>
                  <a:pt x="72" y="126"/>
                </a:lnTo>
                <a:lnTo>
                  <a:pt x="66" y="108"/>
                </a:lnTo>
                <a:lnTo>
                  <a:pt x="60" y="114"/>
                </a:lnTo>
                <a:lnTo>
                  <a:pt x="42" y="102"/>
                </a:lnTo>
                <a:lnTo>
                  <a:pt x="66" y="102"/>
                </a:lnTo>
                <a:lnTo>
                  <a:pt x="78" y="96"/>
                </a:lnTo>
                <a:lnTo>
                  <a:pt x="78" y="78"/>
                </a:lnTo>
                <a:lnTo>
                  <a:pt x="108" y="90"/>
                </a:lnTo>
                <a:lnTo>
                  <a:pt x="114" y="84"/>
                </a:lnTo>
                <a:lnTo>
                  <a:pt x="114" y="90"/>
                </a:lnTo>
                <a:lnTo>
                  <a:pt x="114" y="42"/>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3" name="Mongolia" descr="© INSCALE GmbH, 05.05.2010&#10;http://www.presentationload.com/">
            <a:extLst>
              <a:ext uri="{FF2B5EF4-FFF2-40B4-BE49-F238E27FC236}">
                <a16:creationId xmlns:a16="http://schemas.microsoft.com/office/drawing/2014/main" id="{AD0A214A-6758-4048-AE21-34205A6A9FE6}"/>
              </a:ext>
            </a:extLst>
          </p:cNvPr>
          <p:cNvSpPr>
            <a:spLocks/>
          </p:cNvSpPr>
          <p:nvPr/>
        </p:nvSpPr>
        <p:spPr bwMode="gray">
          <a:xfrm>
            <a:off x="8297821" y="2382224"/>
            <a:ext cx="990268" cy="392788"/>
          </a:xfrm>
          <a:custGeom>
            <a:avLst/>
            <a:gdLst>
              <a:gd name="T0" fmla="*/ 2147483647 w 2100"/>
              <a:gd name="T1" fmla="*/ 2147483647 h 834"/>
              <a:gd name="T2" fmla="*/ 2147483647 w 2100"/>
              <a:gd name="T3" fmla="*/ 2147483647 h 834"/>
              <a:gd name="T4" fmla="*/ 2147483647 w 2100"/>
              <a:gd name="T5" fmla="*/ 2147483647 h 834"/>
              <a:gd name="T6" fmla="*/ 2147483647 w 2100"/>
              <a:gd name="T7" fmla="*/ 2147483647 h 834"/>
              <a:gd name="T8" fmla="*/ 2147483647 w 2100"/>
              <a:gd name="T9" fmla="*/ 2147483647 h 834"/>
              <a:gd name="T10" fmla="*/ 2147483647 w 2100"/>
              <a:gd name="T11" fmla="*/ 2147483647 h 834"/>
              <a:gd name="T12" fmla="*/ 2147483647 w 2100"/>
              <a:gd name="T13" fmla="*/ 2147483647 h 834"/>
              <a:gd name="T14" fmla="*/ 2147483647 w 2100"/>
              <a:gd name="T15" fmla="*/ 2147483647 h 834"/>
              <a:gd name="T16" fmla="*/ 2147483647 w 2100"/>
              <a:gd name="T17" fmla="*/ 2147483647 h 834"/>
              <a:gd name="T18" fmla="*/ 2147483647 w 2100"/>
              <a:gd name="T19" fmla="*/ 2147483647 h 834"/>
              <a:gd name="T20" fmla="*/ 2147483647 w 2100"/>
              <a:gd name="T21" fmla="*/ 2147483647 h 834"/>
              <a:gd name="T22" fmla="*/ 2147483647 w 2100"/>
              <a:gd name="T23" fmla="*/ 2147483647 h 834"/>
              <a:gd name="T24" fmla="*/ 2147483647 w 2100"/>
              <a:gd name="T25" fmla="*/ 2147483647 h 834"/>
              <a:gd name="T26" fmla="*/ 2147483647 w 2100"/>
              <a:gd name="T27" fmla="*/ 2147483647 h 834"/>
              <a:gd name="T28" fmla="*/ 2147483647 w 2100"/>
              <a:gd name="T29" fmla="*/ 2147483647 h 834"/>
              <a:gd name="T30" fmla="*/ 2147483647 w 2100"/>
              <a:gd name="T31" fmla="*/ 2147483647 h 834"/>
              <a:gd name="T32" fmla="*/ 2147483647 w 2100"/>
              <a:gd name="T33" fmla="*/ 2147483647 h 834"/>
              <a:gd name="T34" fmla="*/ 2147483647 w 2100"/>
              <a:gd name="T35" fmla="*/ 2147483647 h 834"/>
              <a:gd name="T36" fmla="*/ 2147483647 w 2100"/>
              <a:gd name="T37" fmla="*/ 2147483647 h 834"/>
              <a:gd name="T38" fmla="*/ 2147483647 w 2100"/>
              <a:gd name="T39" fmla="*/ 2147483647 h 834"/>
              <a:gd name="T40" fmla="*/ 2147483647 w 2100"/>
              <a:gd name="T41" fmla="*/ 2147483647 h 834"/>
              <a:gd name="T42" fmla="*/ 2147483647 w 2100"/>
              <a:gd name="T43" fmla="*/ 2147483647 h 834"/>
              <a:gd name="T44" fmla="*/ 2147483647 w 2100"/>
              <a:gd name="T45" fmla="*/ 2147483647 h 834"/>
              <a:gd name="T46" fmla="*/ 2147483647 w 2100"/>
              <a:gd name="T47" fmla="*/ 2147483647 h 834"/>
              <a:gd name="T48" fmla="*/ 2147483647 w 2100"/>
              <a:gd name="T49" fmla="*/ 2147483647 h 834"/>
              <a:gd name="T50" fmla="*/ 2147483647 w 2100"/>
              <a:gd name="T51" fmla="*/ 2147483647 h 834"/>
              <a:gd name="T52" fmla="*/ 2147483647 w 2100"/>
              <a:gd name="T53" fmla="*/ 2147483647 h 834"/>
              <a:gd name="T54" fmla="*/ 2147483647 w 2100"/>
              <a:gd name="T55" fmla="*/ 2147483647 h 834"/>
              <a:gd name="T56" fmla="*/ 2147483647 w 2100"/>
              <a:gd name="T57" fmla="*/ 2147483647 h 834"/>
              <a:gd name="T58" fmla="*/ 2147483647 w 2100"/>
              <a:gd name="T59" fmla="*/ 2147483647 h 834"/>
              <a:gd name="T60" fmla="*/ 2147483647 w 2100"/>
              <a:gd name="T61" fmla="*/ 2147483647 h 834"/>
              <a:gd name="T62" fmla="*/ 0 w 2100"/>
              <a:gd name="T63" fmla="*/ 2147483647 h 834"/>
              <a:gd name="T64" fmla="*/ 2147483647 w 2100"/>
              <a:gd name="T65" fmla="*/ 2147483647 h 834"/>
              <a:gd name="T66" fmla="*/ 2147483647 w 2100"/>
              <a:gd name="T67" fmla="*/ 2147483647 h 834"/>
              <a:gd name="T68" fmla="*/ 2147483647 w 2100"/>
              <a:gd name="T69" fmla="*/ 2147483647 h 834"/>
              <a:gd name="T70" fmla="*/ 2147483647 w 2100"/>
              <a:gd name="T71" fmla="*/ 2147483647 h 834"/>
              <a:gd name="T72" fmla="*/ 2147483647 w 2100"/>
              <a:gd name="T73" fmla="*/ 2147483647 h 834"/>
              <a:gd name="T74" fmla="*/ 2147483647 w 2100"/>
              <a:gd name="T75" fmla="*/ 2147483647 h 834"/>
              <a:gd name="T76" fmla="*/ 2147483647 w 2100"/>
              <a:gd name="T77" fmla="*/ 2147483647 h 834"/>
              <a:gd name="T78" fmla="*/ 2147483647 w 2100"/>
              <a:gd name="T79" fmla="*/ 2147483647 h 834"/>
              <a:gd name="T80" fmla="*/ 2147483647 w 2100"/>
              <a:gd name="T81" fmla="*/ 2147483647 h 834"/>
              <a:gd name="T82" fmla="*/ 2147483647 w 2100"/>
              <a:gd name="T83" fmla="*/ 2147483647 h 834"/>
              <a:gd name="T84" fmla="*/ 2147483647 w 2100"/>
              <a:gd name="T85" fmla="*/ 2147483647 h 834"/>
              <a:gd name="T86" fmla="*/ 2147483647 w 2100"/>
              <a:gd name="T87" fmla="*/ 2147483647 h 834"/>
              <a:gd name="T88" fmla="*/ 2147483647 w 2100"/>
              <a:gd name="T89" fmla="*/ 2147483647 h 834"/>
              <a:gd name="T90" fmla="*/ 2147483647 w 2100"/>
              <a:gd name="T91" fmla="*/ 2147483647 h 834"/>
              <a:gd name="T92" fmla="*/ 2147483647 w 2100"/>
              <a:gd name="T93" fmla="*/ 2147483647 h 834"/>
              <a:gd name="T94" fmla="*/ 2147483647 w 2100"/>
              <a:gd name="T95" fmla="*/ 2147483647 h 834"/>
              <a:gd name="T96" fmla="*/ 2147483647 w 2100"/>
              <a:gd name="T97" fmla="*/ 2147483647 h 834"/>
              <a:gd name="T98" fmla="*/ 2147483647 w 2100"/>
              <a:gd name="T99" fmla="*/ 2147483647 h 834"/>
              <a:gd name="T100" fmla="*/ 2147483647 w 2100"/>
              <a:gd name="T101" fmla="*/ 2147483647 h 834"/>
              <a:gd name="T102" fmla="*/ 2147483647 w 2100"/>
              <a:gd name="T103" fmla="*/ 2147483647 h 834"/>
              <a:gd name="T104" fmla="*/ 2147483647 w 2100"/>
              <a:gd name="T105" fmla="*/ 2147483647 h 834"/>
              <a:gd name="T106" fmla="*/ 2147483647 w 2100"/>
              <a:gd name="T107" fmla="*/ 2147483647 h 834"/>
              <a:gd name="T108" fmla="*/ 2147483647 w 2100"/>
              <a:gd name="T109" fmla="*/ 2147483647 h 834"/>
              <a:gd name="T110" fmla="*/ 2147483647 w 2100"/>
              <a:gd name="T111" fmla="*/ 2147483647 h 834"/>
              <a:gd name="T112" fmla="*/ 2147483647 w 2100"/>
              <a:gd name="T113" fmla="*/ 2147483647 h 834"/>
              <a:gd name="T114" fmla="*/ 2147483647 w 2100"/>
              <a:gd name="T115" fmla="*/ 2147483647 h 834"/>
              <a:gd name="T116" fmla="*/ 2147483647 w 2100"/>
              <a:gd name="T117" fmla="*/ 2147483647 h 834"/>
              <a:gd name="T118" fmla="*/ 2147483647 w 2100"/>
              <a:gd name="T119" fmla="*/ 2147483647 h 834"/>
              <a:gd name="T120" fmla="*/ 2147483647 w 2100"/>
              <a:gd name="T121" fmla="*/ 2147483647 h 834"/>
              <a:gd name="T122" fmla="*/ 2147483647 w 2100"/>
              <a:gd name="T123" fmla="*/ 2147483647 h 83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00"/>
              <a:gd name="T187" fmla="*/ 0 h 834"/>
              <a:gd name="T188" fmla="*/ 2100 w 2100"/>
              <a:gd name="T189" fmla="*/ 834 h 83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00" h="834">
                <a:moveTo>
                  <a:pt x="2088" y="408"/>
                </a:moveTo>
                <a:lnTo>
                  <a:pt x="2076" y="396"/>
                </a:lnTo>
                <a:lnTo>
                  <a:pt x="2070" y="384"/>
                </a:lnTo>
                <a:lnTo>
                  <a:pt x="2058" y="384"/>
                </a:lnTo>
                <a:lnTo>
                  <a:pt x="2034" y="372"/>
                </a:lnTo>
                <a:lnTo>
                  <a:pt x="2022" y="360"/>
                </a:lnTo>
                <a:lnTo>
                  <a:pt x="2010" y="354"/>
                </a:lnTo>
                <a:lnTo>
                  <a:pt x="2004" y="348"/>
                </a:lnTo>
                <a:lnTo>
                  <a:pt x="1986" y="348"/>
                </a:lnTo>
                <a:lnTo>
                  <a:pt x="1974" y="342"/>
                </a:lnTo>
                <a:lnTo>
                  <a:pt x="1968" y="336"/>
                </a:lnTo>
                <a:lnTo>
                  <a:pt x="1968" y="324"/>
                </a:lnTo>
                <a:lnTo>
                  <a:pt x="1902" y="324"/>
                </a:lnTo>
                <a:lnTo>
                  <a:pt x="1902" y="348"/>
                </a:lnTo>
                <a:lnTo>
                  <a:pt x="1896" y="354"/>
                </a:lnTo>
                <a:lnTo>
                  <a:pt x="1890" y="354"/>
                </a:lnTo>
                <a:lnTo>
                  <a:pt x="1878" y="348"/>
                </a:lnTo>
                <a:lnTo>
                  <a:pt x="1866" y="336"/>
                </a:lnTo>
                <a:lnTo>
                  <a:pt x="1812" y="336"/>
                </a:lnTo>
                <a:lnTo>
                  <a:pt x="1806" y="342"/>
                </a:lnTo>
                <a:lnTo>
                  <a:pt x="1812" y="342"/>
                </a:lnTo>
                <a:lnTo>
                  <a:pt x="1812" y="348"/>
                </a:lnTo>
                <a:lnTo>
                  <a:pt x="1794" y="348"/>
                </a:lnTo>
                <a:lnTo>
                  <a:pt x="1788" y="342"/>
                </a:lnTo>
                <a:lnTo>
                  <a:pt x="1776" y="336"/>
                </a:lnTo>
                <a:lnTo>
                  <a:pt x="1770" y="324"/>
                </a:lnTo>
                <a:lnTo>
                  <a:pt x="1770" y="306"/>
                </a:lnTo>
                <a:lnTo>
                  <a:pt x="1776" y="306"/>
                </a:lnTo>
                <a:lnTo>
                  <a:pt x="1770" y="294"/>
                </a:lnTo>
                <a:lnTo>
                  <a:pt x="1764" y="270"/>
                </a:lnTo>
                <a:lnTo>
                  <a:pt x="1758" y="258"/>
                </a:lnTo>
                <a:lnTo>
                  <a:pt x="1758" y="174"/>
                </a:lnTo>
                <a:lnTo>
                  <a:pt x="1740" y="174"/>
                </a:lnTo>
                <a:lnTo>
                  <a:pt x="1716" y="168"/>
                </a:lnTo>
                <a:lnTo>
                  <a:pt x="1710" y="174"/>
                </a:lnTo>
                <a:lnTo>
                  <a:pt x="1698" y="180"/>
                </a:lnTo>
                <a:lnTo>
                  <a:pt x="1674" y="180"/>
                </a:lnTo>
                <a:lnTo>
                  <a:pt x="1662" y="174"/>
                </a:lnTo>
                <a:lnTo>
                  <a:pt x="1644" y="156"/>
                </a:lnTo>
                <a:lnTo>
                  <a:pt x="1608" y="156"/>
                </a:lnTo>
                <a:lnTo>
                  <a:pt x="1596" y="150"/>
                </a:lnTo>
                <a:lnTo>
                  <a:pt x="1578" y="150"/>
                </a:lnTo>
                <a:lnTo>
                  <a:pt x="1548" y="180"/>
                </a:lnTo>
                <a:lnTo>
                  <a:pt x="1548" y="192"/>
                </a:lnTo>
                <a:lnTo>
                  <a:pt x="1536" y="204"/>
                </a:lnTo>
                <a:lnTo>
                  <a:pt x="1500" y="204"/>
                </a:lnTo>
                <a:lnTo>
                  <a:pt x="1488" y="216"/>
                </a:lnTo>
                <a:lnTo>
                  <a:pt x="1440" y="216"/>
                </a:lnTo>
                <a:lnTo>
                  <a:pt x="1440" y="222"/>
                </a:lnTo>
                <a:lnTo>
                  <a:pt x="1422" y="240"/>
                </a:lnTo>
                <a:lnTo>
                  <a:pt x="1416" y="240"/>
                </a:lnTo>
                <a:lnTo>
                  <a:pt x="1416" y="234"/>
                </a:lnTo>
                <a:lnTo>
                  <a:pt x="1410" y="228"/>
                </a:lnTo>
                <a:lnTo>
                  <a:pt x="1392" y="228"/>
                </a:lnTo>
                <a:lnTo>
                  <a:pt x="1380" y="234"/>
                </a:lnTo>
                <a:lnTo>
                  <a:pt x="1356" y="234"/>
                </a:lnTo>
                <a:lnTo>
                  <a:pt x="1344" y="228"/>
                </a:lnTo>
                <a:lnTo>
                  <a:pt x="1338" y="228"/>
                </a:lnTo>
                <a:lnTo>
                  <a:pt x="1332" y="222"/>
                </a:lnTo>
                <a:lnTo>
                  <a:pt x="1266" y="222"/>
                </a:lnTo>
                <a:lnTo>
                  <a:pt x="1260" y="216"/>
                </a:lnTo>
                <a:lnTo>
                  <a:pt x="1260" y="204"/>
                </a:lnTo>
                <a:lnTo>
                  <a:pt x="1248" y="198"/>
                </a:lnTo>
                <a:lnTo>
                  <a:pt x="1230" y="198"/>
                </a:lnTo>
                <a:lnTo>
                  <a:pt x="1230" y="192"/>
                </a:lnTo>
                <a:lnTo>
                  <a:pt x="1218" y="180"/>
                </a:lnTo>
                <a:lnTo>
                  <a:pt x="1218" y="174"/>
                </a:lnTo>
                <a:lnTo>
                  <a:pt x="1212" y="168"/>
                </a:lnTo>
                <a:lnTo>
                  <a:pt x="1152" y="168"/>
                </a:lnTo>
                <a:lnTo>
                  <a:pt x="1128" y="144"/>
                </a:lnTo>
                <a:lnTo>
                  <a:pt x="1092" y="144"/>
                </a:lnTo>
                <a:lnTo>
                  <a:pt x="1086" y="138"/>
                </a:lnTo>
                <a:lnTo>
                  <a:pt x="1080" y="138"/>
                </a:lnTo>
                <a:lnTo>
                  <a:pt x="1068" y="132"/>
                </a:lnTo>
                <a:lnTo>
                  <a:pt x="1020" y="132"/>
                </a:lnTo>
                <a:lnTo>
                  <a:pt x="966" y="150"/>
                </a:lnTo>
                <a:lnTo>
                  <a:pt x="954" y="156"/>
                </a:lnTo>
                <a:lnTo>
                  <a:pt x="942" y="156"/>
                </a:lnTo>
                <a:lnTo>
                  <a:pt x="930" y="150"/>
                </a:lnTo>
                <a:lnTo>
                  <a:pt x="918" y="150"/>
                </a:lnTo>
                <a:lnTo>
                  <a:pt x="912" y="144"/>
                </a:lnTo>
                <a:lnTo>
                  <a:pt x="882" y="144"/>
                </a:lnTo>
                <a:lnTo>
                  <a:pt x="864" y="126"/>
                </a:lnTo>
                <a:lnTo>
                  <a:pt x="864" y="120"/>
                </a:lnTo>
                <a:lnTo>
                  <a:pt x="840" y="126"/>
                </a:lnTo>
                <a:lnTo>
                  <a:pt x="840" y="120"/>
                </a:lnTo>
                <a:lnTo>
                  <a:pt x="834" y="114"/>
                </a:lnTo>
                <a:lnTo>
                  <a:pt x="822" y="90"/>
                </a:lnTo>
                <a:lnTo>
                  <a:pt x="810" y="78"/>
                </a:lnTo>
                <a:lnTo>
                  <a:pt x="804" y="66"/>
                </a:lnTo>
                <a:lnTo>
                  <a:pt x="798" y="60"/>
                </a:lnTo>
                <a:lnTo>
                  <a:pt x="786" y="54"/>
                </a:lnTo>
                <a:lnTo>
                  <a:pt x="768" y="54"/>
                </a:lnTo>
                <a:lnTo>
                  <a:pt x="756" y="60"/>
                </a:lnTo>
                <a:lnTo>
                  <a:pt x="750" y="60"/>
                </a:lnTo>
                <a:lnTo>
                  <a:pt x="726" y="48"/>
                </a:lnTo>
                <a:lnTo>
                  <a:pt x="720" y="42"/>
                </a:lnTo>
                <a:lnTo>
                  <a:pt x="708" y="36"/>
                </a:lnTo>
                <a:lnTo>
                  <a:pt x="672" y="36"/>
                </a:lnTo>
                <a:lnTo>
                  <a:pt x="648" y="30"/>
                </a:lnTo>
                <a:lnTo>
                  <a:pt x="636" y="30"/>
                </a:lnTo>
                <a:lnTo>
                  <a:pt x="576" y="0"/>
                </a:lnTo>
                <a:lnTo>
                  <a:pt x="576" y="18"/>
                </a:lnTo>
                <a:lnTo>
                  <a:pt x="570" y="30"/>
                </a:lnTo>
                <a:lnTo>
                  <a:pt x="558" y="36"/>
                </a:lnTo>
                <a:lnTo>
                  <a:pt x="552" y="36"/>
                </a:lnTo>
                <a:lnTo>
                  <a:pt x="558" y="48"/>
                </a:lnTo>
                <a:lnTo>
                  <a:pt x="540" y="48"/>
                </a:lnTo>
                <a:lnTo>
                  <a:pt x="540" y="60"/>
                </a:lnTo>
                <a:lnTo>
                  <a:pt x="552" y="72"/>
                </a:lnTo>
                <a:lnTo>
                  <a:pt x="558" y="90"/>
                </a:lnTo>
                <a:lnTo>
                  <a:pt x="582" y="126"/>
                </a:lnTo>
                <a:lnTo>
                  <a:pt x="588" y="126"/>
                </a:lnTo>
                <a:lnTo>
                  <a:pt x="594" y="132"/>
                </a:lnTo>
                <a:lnTo>
                  <a:pt x="600" y="144"/>
                </a:lnTo>
                <a:lnTo>
                  <a:pt x="600" y="168"/>
                </a:lnTo>
                <a:lnTo>
                  <a:pt x="582" y="168"/>
                </a:lnTo>
                <a:lnTo>
                  <a:pt x="582" y="174"/>
                </a:lnTo>
                <a:lnTo>
                  <a:pt x="576" y="180"/>
                </a:lnTo>
                <a:lnTo>
                  <a:pt x="552" y="192"/>
                </a:lnTo>
                <a:lnTo>
                  <a:pt x="546" y="186"/>
                </a:lnTo>
                <a:lnTo>
                  <a:pt x="546" y="174"/>
                </a:lnTo>
                <a:lnTo>
                  <a:pt x="498" y="180"/>
                </a:lnTo>
                <a:lnTo>
                  <a:pt x="498" y="168"/>
                </a:lnTo>
                <a:lnTo>
                  <a:pt x="456" y="168"/>
                </a:lnTo>
                <a:lnTo>
                  <a:pt x="450" y="174"/>
                </a:lnTo>
                <a:lnTo>
                  <a:pt x="450" y="180"/>
                </a:lnTo>
                <a:lnTo>
                  <a:pt x="444" y="168"/>
                </a:lnTo>
                <a:lnTo>
                  <a:pt x="420" y="174"/>
                </a:lnTo>
                <a:lnTo>
                  <a:pt x="414" y="162"/>
                </a:lnTo>
                <a:lnTo>
                  <a:pt x="384" y="162"/>
                </a:lnTo>
                <a:lnTo>
                  <a:pt x="366" y="156"/>
                </a:lnTo>
                <a:lnTo>
                  <a:pt x="360" y="150"/>
                </a:lnTo>
                <a:lnTo>
                  <a:pt x="360" y="138"/>
                </a:lnTo>
                <a:lnTo>
                  <a:pt x="354" y="132"/>
                </a:lnTo>
                <a:lnTo>
                  <a:pt x="354" y="126"/>
                </a:lnTo>
                <a:lnTo>
                  <a:pt x="312" y="126"/>
                </a:lnTo>
                <a:lnTo>
                  <a:pt x="294" y="132"/>
                </a:lnTo>
                <a:lnTo>
                  <a:pt x="270" y="132"/>
                </a:lnTo>
                <a:lnTo>
                  <a:pt x="264" y="114"/>
                </a:lnTo>
                <a:lnTo>
                  <a:pt x="228" y="114"/>
                </a:lnTo>
                <a:lnTo>
                  <a:pt x="228" y="108"/>
                </a:lnTo>
                <a:lnTo>
                  <a:pt x="210" y="114"/>
                </a:lnTo>
                <a:lnTo>
                  <a:pt x="204" y="108"/>
                </a:lnTo>
                <a:lnTo>
                  <a:pt x="186" y="108"/>
                </a:lnTo>
                <a:lnTo>
                  <a:pt x="180" y="114"/>
                </a:lnTo>
                <a:lnTo>
                  <a:pt x="180" y="120"/>
                </a:lnTo>
                <a:lnTo>
                  <a:pt x="174" y="126"/>
                </a:lnTo>
                <a:lnTo>
                  <a:pt x="174" y="132"/>
                </a:lnTo>
                <a:lnTo>
                  <a:pt x="150" y="132"/>
                </a:lnTo>
                <a:lnTo>
                  <a:pt x="138" y="150"/>
                </a:lnTo>
                <a:lnTo>
                  <a:pt x="120" y="150"/>
                </a:lnTo>
                <a:lnTo>
                  <a:pt x="84" y="186"/>
                </a:lnTo>
                <a:lnTo>
                  <a:pt x="84" y="192"/>
                </a:lnTo>
                <a:lnTo>
                  <a:pt x="90" y="198"/>
                </a:lnTo>
                <a:lnTo>
                  <a:pt x="66" y="198"/>
                </a:lnTo>
                <a:lnTo>
                  <a:pt x="72" y="210"/>
                </a:lnTo>
                <a:lnTo>
                  <a:pt x="12" y="210"/>
                </a:lnTo>
                <a:lnTo>
                  <a:pt x="12" y="228"/>
                </a:lnTo>
                <a:lnTo>
                  <a:pt x="0" y="240"/>
                </a:lnTo>
                <a:lnTo>
                  <a:pt x="6" y="246"/>
                </a:lnTo>
                <a:lnTo>
                  <a:pt x="6" y="258"/>
                </a:lnTo>
                <a:lnTo>
                  <a:pt x="0" y="264"/>
                </a:lnTo>
                <a:lnTo>
                  <a:pt x="24" y="264"/>
                </a:lnTo>
                <a:lnTo>
                  <a:pt x="24" y="282"/>
                </a:lnTo>
                <a:lnTo>
                  <a:pt x="36" y="288"/>
                </a:lnTo>
                <a:lnTo>
                  <a:pt x="48" y="288"/>
                </a:lnTo>
                <a:lnTo>
                  <a:pt x="60" y="294"/>
                </a:lnTo>
                <a:lnTo>
                  <a:pt x="72" y="294"/>
                </a:lnTo>
                <a:lnTo>
                  <a:pt x="78" y="306"/>
                </a:lnTo>
                <a:lnTo>
                  <a:pt x="102" y="330"/>
                </a:lnTo>
                <a:lnTo>
                  <a:pt x="138" y="318"/>
                </a:lnTo>
                <a:lnTo>
                  <a:pt x="156" y="330"/>
                </a:lnTo>
                <a:lnTo>
                  <a:pt x="162" y="336"/>
                </a:lnTo>
                <a:lnTo>
                  <a:pt x="174" y="336"/>
                </a:lnTo>
                <a:lnTo>
                  <a:pt x="186" y="342"/>
                </a:lnTo>
                <a:lnTo>
                  <a:pt x="204" y="348"/>
                </a:lnTo>
                <a:lnTo>
                  <a:pt x="222" y="366"/>
                </a:lnTo>
                <a:lnTo>
                  <a:pt x="228" y="378"/>
                </a:lnTo>
                <a:lnTo>
                  <a:pt x="240" y="396"/>
                </a:lnTo>
                <a:lnTo>
                  <a:pt x="264" y="414"/>
                </a:lnTo>
                <a:lnTo>
                  <a:pt x="276" y="426"/>
                </a:lnTo>
                <a:lnTo>
                  <a:pt x="282" y="438"/>
                </a:lnTo>
                <a:lnTo>
                  <a:pt x="282" y="450"/>
                </a:lnTo>
                <a:lnTo>
                  <a:pt x="288" y="456"/>
                </a:lnTo>
                <a:lnTo>
                  <a:pt x="294" y="468"/>
                </a:lnTo>
                <a:lnTo>
                  <a:pt x="300" y="474"/>
                </a:lnTo>
                <a:lnTo>
                  <a:pt x="300" y="480"/>
                </a:lnTo>
                <a:lnTo>
                  <a:pt x="288" y="492"/>
                </a:lnTo>
                <a:lnTo>
                  <a:pt x="288" y="504"/>
                </a:lnTo>
                <a:lnTo>
                  <a:pt x="294" y="522"/>
                </a:lnTo>
                <a:lnTo>
                  <a:pt x="300" y="534"/>
                </a:lnTo>
                <a:lnTo>
                  <a:pt x="306" y="540"/>
                </a:lnTo>
                <a:lnTo>
                  <a:pt x="318" y="546"/>
                </a:lnTo>
                <a:lnTo>
                  <a:pt x="330" y="546"/>
                </a:lnTo>
                <a:lnTo>
                  <a:pt x="342" y="552"/>
                </a:lnTo>
                <a:lnTo>
                  <a:pt x="348" y="552"/>
                </a:lnTo>
                <a:lnTo>
                  <a:pt x="366" y="558"/>
                </a:lnTo>
                <a:lnTo>
                  <a:pt x="390" y="564"/>
                </a:lnTo>
                <a:lnTo>
                  <a:pt x="486" y="564"/>
                </a:lnTo>
                <a:lnTo>
                  <a:pt x="492" y="570"/>
                </a:lnTo>
                <a:lnTo>
                  <a:pt x="498" y="570"/>
                </a:lnTo>
                <a:lnTo>
                  <a:pt x="510" y="576"/>
                </a:lnTo>
                <a:lnTo>
                  <a:pt x="516" y="576"/>
                </a:lnTo>
                <a:lnTo>
                  <a:pt x="528" y="582"/>
                </a:lnTo>
                <a:lnTo>
                  <a:pt x="534" y="594"/>
                </a:lnTo>
                <a:lnTo>
                  <a:pt x="540" y="594"/>
                </a:lnTo>
                <a:lnTo>
                  <a:pt x="546" y="600"/>
                </a:lnTo>
                <a:lnTo>
                  <a:pt x="552" y="600"/>
                </a:lnTo>
                <a:lnTo>
                  <a:pt x="576" y="612"/>
                </a:lnTo>
                <a:lnTo>
                  <a:pt x="588" y="612"/>
                </a:lnTo>
                <a:lnTo>
                  <a:pt x="594" y="618"/>
                </a:lnTo>
                <a:lnTo>
                  <a:pt x="630" y="618"/>
                </a:lnTo>
                <a:lnTo>
                  <a:pt x="642" y="642"/>
                </a:lnTo>
                <a:lnTo>
                  <a:pt x="684" y="684"/>
                </a:lnTo>
                <a:lnTo>
                  <a:pt x="690" y="696"/>
                </a:lnTo>
                <a:lnTo>
                  <a:pt x="720" y="726"/>
                </a:lnTo>
                <a:lnTo>
                  <a:pt x="732" y="732"/>
                </a:lnTo>
                <a:lnTo>
                  <a:pt x="738" y="744"/>
                </a:lnTo>
                <a:lnTo>
                  <a:pt x="750" y="750"/>
                </a:lnTo>
                <a:lnTo>
                  <a:pt x="810" y="744"/>
                </a:lnTo>
                <a:lnTo>
                  <a:pt x="864" y="750"/>
                </a:lnTo>
                <a:lnTo>
                  <a:pt x="912" y="750"/>
                </a:lnTo>
                <a:lnTo>
                  <a:pt x="948" y="756"/>
                </a:lnTo>
                <a:lnTo>
                  <a:pt x="954" y="750"/>
                </a:lnTo>
                <a:lnTo>
                  <a:pt x="966" y="744"/>
                </a:lnTo>
                <a:lnTo>
                  <a:pt x="972" y="738"/>
                </a:lnTo>
                <a:lnTo>
                  <a:pt x="984" y="738"/>
                </a:lnTo>
                <a:lnTo>
                  <a:pt x="996" y="744"/>
                </a:lnTo>
                <a:lnTo>
                  <a:pt x="1002" y="744"/>
                </a:lnTo>
                <a:lnTo>
                  <a:pt x="1008" y="750"/>
                </a:lnTo>
                <a:lnTo>
                  <a:pt x="1062" y="750"/>
                </a:lnTo>
                <a:lnTo>
                  <a:pt x="1080" y="756"/>
                </a:lnTo>
                <a:lnTo>
                  <a:pt x="1092" y="756"/>
                </a:lnTo>
                <a:lnTo>
                  <a:pt x="1110" y="774"/>
                </a:lnTo>
                <a:lnTo>
                  <a:pt x="1116" y="786"/>
                </a:lnTo>
                <a:lnTo>
                  <a:pt x="1128" y="792"/>
                </a:lnTo>
                <a:lnTo>
                  <a:pt x="1152" y="798"/>
                </a:lnTo>
                <a:lnTo>
                  <a:pt x="1200" y="798"/>
                </a:lnTo>
                <a:lnTo>
                  <a:pt x="1218" y="804"/>
                </a:lnTo>
                <a:lnTo>
                  <a:pt x="1242" y="816"/>
                </a:lnTo>
                <a:lnTo>
                  <a:pt x="1248" y="822"/>
                </a:lnTo>
                <a:lnTo>
                  <a:pt x="1260" y="822"/>
                </a:lnTo>
                <a:lnTo>
                  <a:pt x="1266" y="816"/>
                </a:lnTo>
                <a:lnTo>
                  <a:pt x="1278" y="816"/>
                </a:lnTo>
                <a:lnTo>
                  <a:pt x="1290" y="810"/>
                </a:lnTo>
                <a:lnTo>
                  <a:pt x="1302" y="810"/>
                </a:lnTo>
                <a:lnTo>
                  <a:pt x="1302" y="816"/>
                </a:lnTo>
                <a:lnTo>
                  <a:pt x="1308" y="828"/>
                </a:lnTo>
                <a:lnTo>
                  <a:pt x="1314" y="828"/>
                </a:lnTo>
                <a:lnTo>
                  <a:pt x="1320" y="834"/>
                </a:lnTo>
                <a:lnTo>
                  <a:pt x="1338" y="834"/>
                </a:lnTo>
                <a:lnTo>
                  <a:pt x="1344" y="828"/>
                </a:lnTo>
                <a:lnTo>
                  <a:pt x="1362" y="816"/>
                </a:lnTo>
                <a:lnTo>
                  <a:pt x="1422" y="780"/>
                </a:lnTo>
                <a:lnTo>
                  <a:pt x="1440" y="768"/>
                </a:lnTo>
                <a:lnTo>
                  <a:pt x="1596" y="768"/>
                </a:lnTo>
                <a:lnTo>
                  <a:pt x="1614" y="744"/>
                </a:lnTo>
                <a:lnTo>
                  <a:pt x="1638" y="744"/>
                </a:lnTo>
                <a:lnTo>
                  <a:pt x="1650" y="738"/>
                </a:lnTo>
                <a:lnTo>
                  <a:pt x="1662" y="714"/>
                </a:lnTo>
                <a:lnTo>
                  <a:pt x="1662" y="708"/>
                </a:lnTo>
                <a:lnTo>
                  <a:pt x="1668" y="696"/>
                </a:lnTo>
                <a:lnTo>
                  <a:pt x="1668" y="690"/>
                </a:lnTo>
                <a:lnTo>
                  <a:pt x="1692" y="690"/>
                </a:lnTo>
                <a:lnTo>
                  <a:pt x="1704" y="678"/>
                </a:lnTo>
                <a:lnTo>
                  <a:pt x="1710" y="666"/>
                </a:lnTo>
                <a:lnTo>
                  <a:pt x="1716" y="660"/>
                </a:lnTo>
                <a:lnTo>
                  <a:pt x="1716" y="654"/>
                </a:lnTo>
                <a:lnTo>
                  <a:pt x="1704" y="648"/>
                </a:lnTo>
                <a:lnTo>
                  <a:pt x="1686" y="630"/>
                </a:lnTo>
                <a:lnTo>
                  <a:pt x="1674" y="624"/>
                </a:lnTo>
                <a:lnTo>
                  <a:pt x="1656" y="606"/>
                </a:lnTo>
                <a:lnTo>
                  <a:pt x="1650" y="594"/>
                </a:lnTo>
                <a:lnTo>
                  <a:pt x="1650" y="582"/>
                </a:lnTo>
                <a:lnTo>
                  <a:pt x="1656" y="570"/>
                </a:lnTo>
                <a:lnTo>
                  <a:pt x="1656" y="558"/>
                </a:lnTo>
                <a:lnTo>
                  <a:pt x="1668" y="552"/>
                </a:lnTo>
                <a:lnTo>
                  <a:pt x="1692" y="552"/>
                </a:lnTo>
                <a:lnTo>
                  <a:pt x="1698" y="558"/>
                </a:lnTo>
                <a:lnTo>
                  <a:pt x="1704" y="558"/>
                </a:lnTo>
                <a:lnTo>
                  <a:pt x="1710" y="564"/>
                </a:lnTo>
                <a:lnTo>
                  <a:pt x="1722" y="570"/>
                </a:lnTo>
                <a:lnTo>
                  <a:pt x="1728" y="576"/>
                </a:lnTo>
                <a:lnTo>
                  <a:pt x="1740" y="582"/>
                </a:lnTo>
                <a:lnTo>
                  <a:pt x="1764" y="582"/>
                </a:lnTo>
                <a:lnTo>
                  <a:pt x="1776" y="576"/>
                </a:lnTo>
                <a:lnTo>
                  <a:pt x="1794" y="576"/>
                </a:lnTo>
                <a:lnTo>
                  <a:pt x="1806" y="570"/>
                </a:lnTo>
                <a:lnTo>
                  <a:pt x="1812" y="558"/>
                </a:lnTo>
                <a:lnTo>
                  <a:pt x="1818" y="552"/>
                </a:lnTo>
                <a:lnTo>
                  <a:pt x="1818" y="528"/>
                </a:lnTo>
                <a:lnTo>
                  <a:pt x="1890" y="528"/>
                </a:lnTo>
                <a:lnTo>
                  <a:pt x="1914" y="504"/>
                </a:lnTo>
                <a:lnTo>
                  <a:pt x="1902" y="492"/>
                </a:lnTo>
                <a:lnTo>
                  <a:pt x="1896" y="480"/>
                </a:lnTo>
                <a:lnTo>
                  <a:pt x="1902" y="474"/>
                </a:lnTo>
                <a:lnTo>
                  <a:pt x="1938" y="456"/>
                </a:lnTo>
                <a:lnTo>
                  <a:pt x="1950" y="456"/>
                </a:lnTo>
                <a:lnTo>
                  <a:pt x="1950" y="438"/>
                </a:lnTo>
                <a:lnTo>
                  <a:pt x="1980" y="444"/>
                </a:lnTo>
                <a:lnTo>
                  <a:pt x="1998" y="426"/>
                </a:lnTo>
                <a:lnTo>
                  <a:pt x="2004" y="426"/>
                </a:lnTo>
                <a:lnTo>
                  <a:pt x="2010" y="420"/>
                </a:lnTo>
                <a:lnTo>
                  <a:pt x="2040" y="420"/>
                </a:lnTo>
                <a:lnTo>
                  <a:pt x="2052" y="426"/>
                </a:lnTo>
                <a:lnTo>
                  <a:pt x="2058" y="432"/>
                </a:lnTo>
                <a:lnTo>
                  <a:pt x="2094" y="432"/>
                </a:lnTo>
                <a:lnTo>
                  <a:pt x="2100" y="426"/>
                </a:lnTo>
                <a:lnTo>
                  <a:pt x="2100" y="420"/>
                </a:lnTo>
                <a:lnTo>
                  <a:pt x="2088" y="408"/>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4" name="Moldova" descr="© INSCALE GmbH, 05.05.2010&#10;http://www.presentationload.com/">
            <a:extLst>
              <a:ext uri="{FF2B5EF4-FFF2-40B4-BE49-F238E27FC236}">
                <a16:creationId xmlns:a16="http://schemas.microsoft.com/office/drawing/2014/main" id="{B22FB86E-6BAF-4343-845E-22F24F4FE677}"/>
              </a:ext>
            </a:extLst>
          </p:cNvPr>
          <p:cNvSpPr>
            <a:spLocks/>
          </p:cNvSpPr>
          <p:nvPr/>
        </p:nvSpPr>
        <p:spPr bwMode="gray">
          <a:xfrm>
            <a:off x="6507227" y="2518683"/>
            <a:ext cx="101425" cy="112488"/>
          </a:xfrm>
          <a:custGeom>
            <a:avLst/>
            <a:gdLst>
              <a:gd name="T0" fmla="*/ 2147483647 w 216"/>
              <a:gd name="T1" fmla="*/ 2147483647 h 240"/>
              <a:gd name="T2" fmla="*/ 2147483647 w 216"/>
              <a:gd name="T3" fmla="*/ 2147483647 h 240"/>
              <a:gd name="T4" fmla="*/ 2147483647 w 216"/>
              <a:gd name="T5" fmla="*/ 2147483647 h 240"/>
              <a:gd name="T6" fmla="*/ 2147483647 w 216"/>
              <a:gd name="T7" fmla="*/ 2147483647 h 240"/>
              <a:gd name="T8" fmla="*/ 2147483647 w 216"/>
              <a:gd name="T9" fmla="*/ 2147483647 h 240"/>
              <a:gd name="T10" fmla="*/ 2147483647 w 216"/>
              <a:gd name="T11" fmla="*/ 2147483647 h 240"/>
              <a:gd name="T12" fmla="*/ 2147483647 w 216"/>
              <a:gd name="T13" fmla="*/ 2147483647 h 240"/>
              <a:gd name="T14" fmla="*/ 2147483647 w 216"/>
              <a:gd name="T15" fmla="*/ 2147483647 h 240"/>
              <a:gd name="T16" fmla="*/ 2147483647 w 216"/>
              <a:gd name="T17" fmla="*/ 2147483647 h 240"/>
              <a:gd name="T18" fmla="*/ 2147483647 w 216"/>
              <a:gd name="T19" fmla="*/ 2147483647 h 240"/>
              <a:gd name="T20" fmla="*/ 2147483647 w 216"/>
              <a:gd name="T21" fmla="*/ 2147483647 h 240"/>
              <a:gd name="T22" fmla="*/ 2147483647 w 216"/>
              <a:gd name="T23" fmla="*/ 2147483647 h 240"/>
              <a:gd name="T24" fmla="*/ 2147483647 w 216"/>
              <a:gd name="T25" fmla="*/ 2147483647 h 240"/>
              <a:gd name="T26" fmla="*/ 2147483647 w 216"/>
              <a:gd name="T27" fmla="*/ 2147483647 h 240"/>
              <a:gd name="T28" fmla="*/ 2147483647 w 216"/>
              <a:gd name="T29" fmla="*/ 2147483647 h 240"/>
              <a:gd name="T30" fmla="*/ 2147483647 w 216"/>
              <a:gd name="T31" fmla="*/ 2147483647 h 240"/>
              <a:gd name="T32" fmla="*/ 2147483647 w 216"/>
              <a:gd name="T33" fmla="*/ 2147483647 h 240"/>
              <a:gd name="T34" fmla="*/ 2147483647 w 216"/>
              <a:gd name="T35" fmla="*/ 2147483647 h 240"/>
              <a:gd name="T36" fmla="*/ 2147483647 w 216"/>
              <a:gd name="T37" fmla="*/ 2147483647 h 240"/>
              <a:gd name="T38" fmla="*/ 2147483647 w 216"/>
              <a:gd name="T39" fmla="*/ 2147483647 h 240"/>
              <a:gd name="T40" fmla="*/ 2147483647 w 216"/>
              <a:gd name="T41" fmla="*/ 2147483647 h 240"/>
              <a:gd name="T42" fmla="*/ 2147483647 w 216"/>
              <a:gd name="T43" fmla="*/ 2147483647 h 240"/>
              <a:gd name="T44" fmla="*/ 2147483647 w 216"/>
              <a:gd name="T45" fmla="*/ 2147483647 h 240"/>
              <a:gd name="T46" fmla="*/ 2147483647 w 216"/>
              <a:gd name="T47" fmla="*/ 2147483647 h 240"/>
              <a:gd name="T48" fmla="*/ 2147483647 w 216"/>
              <a:gd name="T49" fmla="*/ 2147483647 h 240"/>
              <a:gd name="T50" fmla="*/ 2147483647 w 216"/>
              <a:gd name="T51" fmla="*/ 2147483647 h 240"/>
              <a:gd name="T52" fmla="*/ 2147483647 w 216"/>
              <a:gd name="T53" fmla="*/ 2147483647 h 240"/>
              <a:gd name="T54" fmla="*/ 2147483647 w 216"/>
              <a:gd name="T55" fmla="*/ 2147483647 h 240"/>
              <a:gd name="T56" fmla="*/ 2147483647 w 216"/>
              <a:gd name="T57" fmla="*/ 2147483647 h 240"/>
              <a:gd name="T58" fmla="*/ 2147483647 w 216"/>
              <a:gd name="T59" fmla="*/ 2147483647 h 240"/>
              <a:gd name="T60" fmla="*/ 2147483647 w 216"/>
              <a:gd name="T61" fmla="*/ 0 h 240"/>
              <a:gd name="T62" fmla="*/ 2147483647 w 216"/>
              <a:gd name="T63" fmla="*/ 2147483647 h 240"/>
              <a:gd name="T64" fmla="*/ 2147483647 w 216"/>
              <a:gd name="T65" fmla="*/ 2147483647 h 240"/>
              <a:gd name="T66" fmla="*/ 2147483647 w 216"/>
              <a:gd name="T67" fmla="*/ 2147483647 h 2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6"/>
              <a:gd name="T103" fmla="*/ 0 h 240"/>
              <a:gd name="T104" fmla="*/ 216 w 216"/>
              <a:gd name="T105" fmla="*/ 240 h 24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6" h="240">
                <a:moveTo>
                  <a:pt x="0" y="18"/>
                </a:moveTo>
                <a:lnTo>
                  <a:pt x="18" y="24"/>
                </a:lnTo>
                <a:lnTo>
                  <a:pt x="24" y="30"/>
                </a:lnTo>
                <a:lnTo>
                  <a:pt x="30" y="42"/>
                </a:lnTo>
                <a:lnTo>
                  <a:pt x="36" y="48"/>
                </a:lnTo>
                <a:lnTo>
                  <a:pt x="36" y="60"/>
                </a:lnTo>
                <a:lnTo>
                  <a:pt x="60" y="72"/>
                </a:lnTo>
                <a:lnTo>
                  <a:pt x="66" y="96"/>
                </a:lnTo>
                <a:lnTo>
                  <a:pt x="78" y="96"/>
                </a:lnTo>
                <a:lnTo>
                  <a:pt x="84" y="114"/>
                </a:lnTo>
                <a:lnTo>
                  <a:pt x="102" y="114"/>
                </a:lnTo>
                <a:lnTo>
                  <a:pt x="108" y="120"/>
                </a:lnTo>
                <a:lnTo>
                  <a:pt x="108" y="162"/>
                </a:lnTo>
                <a:lnTo>
                  <a:pt x="114" y="162"/>
                </a:lnTo>
                <a:lnTo>
                  <a:pt x="108" y="168"/>
                </a:lnTo>
                <a:lnTo>
                  <a:pt x="108" y="180"/>
                </a:lnTo>
                <a:lnTo>
                  <a:pt x="102" y="186"/>
                </a:lnTo>
                <a:lnTo>
                  <a:pt x="102" y="198"/>
                </a:lnTo>
                <a:lnTo>
                  <a:pt x="108" y="210"/>
                </a:lnTo>
                <a:lnTo>
                  <a:pt x="114" y="216"/>
                </a:lnTo>
                <a:lnTo>
                  <a:pt x="114" y="240"/>
                </a:lnTo>
                <a:lnTo>
                  <a:pt x="138" y="234"/>
                </a:lnTo>
                <a:lnTo>
                  <a:pt x="138" y="222"/>
                </a:lnTo>
                <a:lnTo>
                  <a:pt x="132" y="216"/>
                </a:lnTo>
                <a:lnTo>
                  <a:pt x="132" y="204"/>
                </a:lnTo>
                <a:lnTo>
                  <a:pt x="138" y="204"/>
                </a:lnTo>
                <a:lnTo>
                  <a:pt x="150" y="198"/>
                </a:lnTo>
                <a:lnTo>
                  <a:pt x="156" y="192"/>
                </a:lnTo>
                <a:lnTo>
                  <a:pt x="174" y="180"/>
                </a:lnTo>
                <a:lnTo>
                  <a:pt x="168" y="174"/>
                </a:lnTo>
                <a:lnTo>
                  <a:pt x="156" y="168"/>
                </a:lnTo>
                <a:lnTo>
                  <a:pt x="150" y="168"/>
                </a:lnTo>
                <a:lnTo>
                  <a:pt x="150" y="162"/>
                </a:lnTo>
                <a:lnTo>
                  <a:pt x="156" y="156"/>
                </a:lnTo>
                <a:lnTo>
                  <a:pt x="174" y="156"/>
                </a:lnTo>
                <a:lnTo>
                  <a:pt x="180" y="162"/>
                </a:lnTo>
                <a:lnTo>
                  <a:pt x="198" y="162"/>
                </a:lnTo>
                <a:lnTo>
                  <a:pt x="210" y="156"/>
                </a:lnTo>
                <a:lnTo>
                  <a:pt x="216" y="156"/>
                </a:lnTo>
                <a:lnTo>
                  <a:pt x="216" y="126"/>
                </a:lnTo>
                <a:lnTo>
                  <a:pt x="210" y="120"/>
                </a:lnTo>
                <a:lnTo>
                  <a:pt x="198" y="120"/>
                </a:lnTo>
                <a:lnTo>
                  <a:pt x="192" y="114"/>
                </a:lnTo>
                <a:lnTo>
                  <a:pt x="180" y="114"/>
                </a:lnTo>
                <a:lnTo>
                  <a:pt x="180" y="96"/>
                </a:lnTo>
                <a:lnTo>
                  <a:pt x="186" y="90"/>
                </a:lnTo>
                <a:lnTo>
                  <a:pt x="180" y="84"/>
                </a:lnTo>
                <a:lnTo>
                  <a:pt x="174" y="84"/>
                </a:lnTo>
                <a:lnTo>
                  <a:pt x="162" y="90"/>
                </a:lnTo>
                <a:lnTo>
                  <a:pt x="162" y="66"/>
                </a:lnTo>
                <a:lnTo>
                  <a:pt x="168" y="60"/>
                </a:lnTo>
                <a:lnTo>
                  <a:pt x="162" y="48"/>
                </a:lnTo>
                <a:lnTo>
                  <a:pt x="156" y="42"/>
                </a:lnTo>
                <a:lnTo>
                  <a:pt x="144" y="36"/>
                </a:lnTo>
                <a:lnTo>
                  <a:pt x="126" y="36"/>
                </a:lnTo>
                <a:lnTo>
                  <a:pt x="126" y="24"/>
                </a:lnTo>
                <a:lnTo>
                  <a:pt x="120" y="18"/>
                </a:lnTo>
                <a:lnTo>
                  <a:pt x="78" y="18"/>
                </a:lnTo>
                <a:lnTo>
                  <a:pt x="78" y="12"/>
                </a:lnTo>
                <a:lnTo>
                  <a:pt x="72" y="12"/>
                </a:lnTo>
                <a:lnTo>
                  <a:pt x="60" y="0"/>
                </a:lnTo>
                <a:lnTo>
                  <a:pt x="54" y="0"/>
                </a:lnTo>
                <a:lnTo>
                  <a:pt x="42" y="6"/>
                </a:lnTo>
                <a:lnTo>
                  <a:pt x="36" y="6"/>
                </a:lnTo>
                <a:lnTo>
                  <a:pt x="36" y="12"/>
                </a:lnTo>
                <a:lnTo>
                  <a:pt x="24" y="12"/>
                </a:lnTo>
                <a:lnTo>
                  <a:pt x="12" y="6"/>
                </a:lnTo>
                <a:lnTo>
                  <a:pt x="6" y="6"/>
                </a:lnTo>
                <a:lnTo>
                  <a:pt x="0" y="18"/>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5" name="Mexico" descr="© INSCALE GmbH, 05.05.2010&#10;http://www.presentationload.com/">
            <a:extLst>
              <a:ext uri="{FF2B5EF4-FFF2-40B4-BE49-F238E27FC236}">
                <a16:creationId xmlns:a16="http://schemas.microsoft.com/office/drawing/2014/main" id="{0E40EBF5-9A0E-4092-B46B-4609F3010EF3}"/>
              </a:ext>
            </a:extLst>
          </p:cNvPr>
          <p:cNvSpPr>
            <a:spLocks/>
          </p:cNvSpPr>
          <p:nvPr/>
        </p:nvSpPr>
        <p:spPr bwMode="gray">
          <a:xfrm>
            <a:off x="1950526" y="3114321"/>
            <a:ext cx="877778" cy="687839"/>
          </a:xfrm>
          <a:custGeom>
            <a:avLst/>
            <a:gdLst>
              <a:gd name="T0" fmla="*/ 2147483647 w 1860"/>
              <a:gd name="T1" fmla="*/ 2147483647 h 1458"/>
              <a:gd name="T2" fmla="*/ 2147483647 w 1860"/>
              <a:gd name="T3" fmla="*/ 2147483647 h 1458"/>
              <a:gd name="T4" fmla="*/ 2147483647 w 1860"/>
              <a:gd name="T5" fmla="*/ 2147483647 h 1458"/>
              <a:gd name="T6" fmla="*/ 2147483647 w 1860"/>
              <a:gd name="T7" fmla="*/ 2147483647 h 1458"/>
              <a:gd name="T8" fmla="*/ 2147483647 w 1860"/>
              <a:gd name="T9" fmla="*/ 2147483647 h 1458"/>
              <a:gd name="T10" fmla="*/ 2147483647 w 1860"/>
              <a:gd name="T11" fmla="*/ 2147483647 h 1458"/>
              <a:gd name="T12" fmla="*/ 2147483647 w 1860"/>
              <a:gd name="T13" fmla="*/ 2147483647 h 1458"/>
              <a:gd name="T14" fmla="*/ 2147483647 w 1860"/>
              <a:gd name="T15" fmla="*/ 2147483647 h 1458"/>
              <a:gd name="T16" fmla="*/ 2147483647 w 1860"/>
              <a:gd name="T17" fmla="*/ 2147483647 h 1458"/>
              <a:gd name="T18" fmla="*/ 2147483647 w 1860"/>
              <a:gd name="T19" fmla="*/ 2147483647 h 1458"/>
              <a:gd name="T20" fmla="*/ 2147483647 w 1860"/>
              <a:gd name="T21" fmla="*/ 2147483647 h 1458"/>
              <a:gd name="T22" fmla="*/ 2147483647 w 1860"/>
              <a:gd name="T23" fmla="*/ 2147483647 h 1458"/>
              <a:gd name="T24" fmla="*/ 2147483647 w 1860"/>
              <a:gd name="T25" fmla="*/ 2147483647 h 1458"/>
              <a:gd name="T26" fmla="*/ 2147483647 w 1860"/>
              <a:gd name="T27" fmla="*/ 2147483647 h 1458"/>
              <a:gd name="T28" fmla="*/ 2147483647 w 1860"/>
              <a:gd name="T29" fmla="*/ 2147483647 h 1458"/>
              <a:gd name="T30" fmla="*/ 2147483647 w 1860"/>
              <a:gd name="T31" fmla="*/ 2147483647 h 1458"/>
              <a:gd name="T32" fmla="*/ 2147483647 w 1860"/>
              <a:gd name="T33" fmla="*/ 2147483647 h 1458"/>
              <a:gd name="T34" fmla="*/ 2147483647 w 1860"/>
              <a:gd name="T35" fmla="*/ 2147483647 h 1458"/>
              <a:gd name="T36" fmla="*/ 2147483647 w 1860"/>
              <a:gd name="T37" fmla="*/ 2147483647 h 1458"/>
              <a:gd name="T38" fmla="*/ 2147483647 w 1860"/>
              <a:gd name="T39" fmla="*/ 2147483647 h 1458"/>
              <a:gd name="T40" fmla="*/ 2147483647 w 1860"/>
              <a:gd name="T41" fmla="*/ 2147483647 h 1458"/>
              <a:gd name="T42" fmla="*/ 2147483647 w 1860"/>
              <a:gd name="T43" fmla="*/ 2147483647 h 1458"/>
              <a:gd name="T44" fmla="*/ 2147483647 w 1860"/>
              <a:gd name="T45" fmla="*/ 2147483647 h 1458"/>
              <a:gd name="T46" fmla="*/ 2147483647 w 1860"/>
              <a:gd name="T47" fmla="*/ 2147483647 h 1458"/>
              <a:gd name="T48" fmla="*/ 2147483647 w 1860"/>
              <a:gd name="T49" fmla="*/ 2147483647 h 1458"/>
              <a:gd name="T50" fmla="*/ 2147483647 w 1860"/>
              <a:gd name="T51" fmla="*/ 2147483647 h 1458"/>
              <a:gd name="T52" fmla="*/ 2147483647 w 1860"/>
              <a:gd name="T53" fmla="*/ 2147483647 h 1458"/>
              <a:gd name="T54" fmla="*/ 2147483647 w 1860"/>
              <a:gd name="T55" fmla="*/ 2147483647 h 1458"/>
              <a:gd name="T56" fmla="*/ 0 w 1860"/>
              <a:gd name="T57" fmla="*/ 2147483647 h 1458"/>
              <a:gd name="T58" fmla="*/ 2147483647 w 1860"/>
              <a:gd name="T59" fmla="*/ 2147483647 h 1458"/>
              <a:gd name="T60" fmla="*/ 2147483647 w 1860"/>
              <a:gd name="T61" fmla="*/ 2147483647 h 1458"/>
              <a:gd name="T62" fmla="*/ 2147483647 w 1860"/>
              <a:gd name="T63" fmla="*/ 2147483647 h 1458"/>
              <a:gd name="T64" fmla="*/ 2147483647 w 1860"/>
              <a:gd name="T65" fmla="*/ 2147483647 h 1458"/>
              <a:gd name="T66" fmla="*/ 2147483647 w 1860"/>
              <a:gd name="T67" fmla="*/ 2147483647 h 1458"/>
              <a:gd name="T68" fmla="*/ 2147483647 w 1860"/>
              <a:gd name="T69" fmla="*/ 2147483647 h 1458"/>
              <a:gd name="T70" fmla="*/ 2147483647 w 1860"/>
              <a:gd name="T71" fmla="*/ 2147483647 h 1458"/>
              <a:gd name="T72" fmla="*/ 2147483647 w 1860"/>
              <a:gd name="T73" fmla="*/ 2147483647 h 1458"/>
              <a:gd name="T74" fmla="*/ 2147483647 w 1860"/>
              <a:gd name="T75" fmla="*/ 2147483647 h 1458"/>
              <a:gd name="T76" fmla="*/ 2147483647 w 1860"/>
              <a:gd name="T77" fmla="*/ 2147483647 h 1458"/>
              <a:gd name="T78" fmla="*/ 2147483647 w 1860"/>
              <a:gd name="T79" fmla="*/ 2147483647 h 1458"/>
              <a:gd name="T80" fmla="*/ 2147483647 w 1860"/>
              <a:gd name="T81" fmla="*/ 2147483647 h 1458"/>
              <a:gd name="T82" fmla="*/ 2147483647 w 1860"/>
              <a:gd name="T83" fmla="*/ 2147483647 h 1458"/>
              <a:gd name="T84" fmla="*/ 2147483647 w 1860"/>
              <a:gd name="T85" fmla="*/ 2147483647 h 1458"/>
              <a:gd name="T86" fmla="*/ 2147483647 w 1860"/>
              <a:gd name="T87" fmla="*/ 2147483647 h 1458"/>
              <a:gd name="T88" fmla="*/ 2147483647 w 1860"/>
              <a:gd name="T89" fmla="*/ 2147483647 h 1458"/>
              <a:gd name="T90" fmla="*/ 2147483647 w 1860"/>
              <a:gd name="T91" fmla="*/ 2147483647 h 1458"/>
              <a:gd name="T92" fmla="*/ 2147483647 w 1860"/>
              <a:gd name="T93" fmla="*/ 2147483647 h 1458"/>
              <a:gd name="T94" fmla="*/ 2147483647 w 1860"/>
              <a:gd name="T95" fmla="*/ 2147483647 h 1458"/>
              <a:gd name="T96" fmla="*/ 2147483647 w 1860"/>
              <a:gd name="T97" fmla="*/ 2147483647 h 1458"/>
              <a:gd name="T98" fmla="*/ 2147483647 w 1860"/>
              <a:gd name="T99" fmla="*/ 2147483647 h 1458"/>
              <a:gd name="T100" fmla="*/ 2147483647 w 1860"/>
              <a:gd name="T101" fmla="*/ 2147483647 h 1458"/>
              <a:gd name="T102" fmla="*/ 2147483647 w 1860"/>
              <a:gd name="T103" fmla="*/ 2147483647 h 1458"/>
              <a:gd name="T104" fmla="*/ 2147483647 w 1860"/>
              <a:gd name="T105" fmla="*/ 2147483647 h 1458"/>
              <a:gd name="T106" fmla="*/ 2147483647 w 1860"/>
              <a:gd name="T107" fmla="*/ 2147483647 h 1458"/>
              <a:gd name="T108" fmla="*/ 2147483647 w 1860"/>
              <a:gd name="T109" fmla="*/ 2147483647 h 1458"/>
              <a:gd name="T110" fmla="*/ 2147483647 w 1860"/>
              <a:gd name="T111" fmla="*/ 2147483647 h 1458"/>
              <a:gd name="T112" fmla="*/ 2147483647 w 1860"/>
              <a:gd name="T113" fmla="*/ 2147483647 h 1458"/>
              <a:gd name="T114" fmla="*/ 2147483647 w 1860"/>
              <a:gd name="T115" fmla="*/ 2147483647 h 1458"/>
              <a:gd name="T116" fmla="*/ 2147483647 w 1860"/>
              <a:gd name="T117" fmla="*/ 2147483647 h 1458"/>
              <a:gd name="T118" fmla="*/ 2147483647 w 1860"/>
              <a:gd name="T119" fmla="*/ 2147483647 h 1458"/>
              <a:gd name="T120" fmla="*/ 2147483647 w 1860"/>
              <a:gd name="T121" fmla="*/ 2147483647 h 145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60"/>
              <a:gd name="T184" fmla="*/ 0 h 1458"/>
              <a:gd name="T185" fmla="*/ 1860 w 1860"/>
              <a:gd name="T186" fmla="*/ 1458 h 145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60" h="1458">
                <a:moveTo>
                  <a:pt x="1422" y="1440"/>
                </a:moveTo>
                <a:lnTo>
                  <a:pt x="1422" y="1380"/>
                </a:lnTo>
                <a:lnTo>
                  <a:pt x="1452" y="1332"/>
                </a:lnTo>
                <a:lnTo>
                  <a:pt x="1542" y="1338"/>
                </a:lnTo>
                <a:lnTo>
                  <a:pt x="1542" y="1320"/>
                </a:lnTo>
                <a:lnTo>
                  <a:pt x="1548" y="1320"/>
                </a:lnTo>
                <a:lnTo>
                  <a:pt x="1554" y="1314"/>
                </a:lnTo>
                <a:lnTo>
                  <a:pt x="1554" y="1302"/>
                </a:lnTo>
                <a:lnTo>
                  <a:pt x="1536" y="1302"/>
                </a:lnTo>
                <a:lnTo>
                  <a:pt x="1530" y="1278"/>
                </a:lnTo>
                <a:lnTo>
                  <a:pt x="1524" y="1278"/>
                </a:lnTo>
                <a:lnTo>
                  <a:pt x="1512" y="1272"/>
                </a:lnTo>
                <a:lnTo>
                  <a:pt x="1506" y="1272"/>
                </a:lnTo>
                <a:lnTo>
                  <a:pt x="1500" y="1266"/>
                </a:lnTo>
                <a:lnTo>
                  <a:pt x="1494" y="1254"/>
                </a:lnTo>
                <a:lnTo>
                  <a:pt x="1494" y="1248"/>
                </a:lnTo>
                <a:lnTo>
                  <a:pt x="1482" y="1242"/>
                </a:lnTo>
                <a:lnTo>
                  <a:pt x="1506" y="1242"/>
                </a:lnTo>
                <a:lnTo>
                  <a:pt x="1518" y="1236"/>
                </a:lnTo>
                <a:lnTo>
                  <a:pt x="1524" y="1236"/>
                </a:lnTo>
                <a:lnTo>
                  <a:pt x="1524" y="1212"/>
                </a:lnTo>
                <a:lnTo>
                  <a:pt x="1518" y="1200"/>
                </a:lnTo>
                <a:lnTo>
                  <a:pt x="1518" y="1188"/>
                </a:lnTo>
                <a:lnTo>
                  <a:pt x="1650" y="1194"/>
                </a:lnTo>
                <a:lnTo>
                  <a:pt x="1656" y="1182"/>
                </a:lnTo>
                <a:lnTo>
                  <a:pt x="1656" y="1176"/>
                </a:lnTo>
                <a:lnTo>
                  <a:pt x="1662" y="1176"/>
                </a:lnTo>
                <a:lnTo>
                  <a:pt x="1668" y="1182"/>
                </a:lnTo>
                <a:lnTo>
                  <a:pt x="1668" y="1188"/>
                </a:lnTo>
                <a:lnTo>
                  <a:pt x="1674" y="1188"/>
                </a:lnTo>
                <a:lnTo>
                  <a:pt x="1680" y="1182"/>
                </a:lnTo>
                <a:lnTo>
                  <a:pt x="1692" y="1176"/>
                </a:lnTo>
                <a:lnTo>
                  <a:pt x="1698" y="1164"/>
                </a:lnTo>
                <a:lnTo>
                  <a:pt x="1698" y="1152"/>
                </a:lnTo>
                <a:lnTo>
                  <a:pt x="1704" y="1146"/>
                </a:lnTo>
                <a:lnTo>
                  <a:pt x="1704" y="1140"/>
                </a:lnTo>
                <a:lnTo>
                  <a:pt x="1710" y="1152"/>
                </a:lnTo>
                <a:lnTo>
                  <a:pt x="1746" y="1116"/>
                </a:lnTo>
                <a:lnTo>
                  <a:pt x="1746" y="1122"/>
                </a:lnTo>
                <a:lnTo>
                  <a:pt x="1740" y="1128"/>
                </a:lnTo>
                <a:lnTo>
                  <a:pt x="1740" y="1146"/>
                </a:lnTo>
                <a:lnTo>
                  <a:pt x="1746" y="1152"/>
                </a:lnTo>
                <a:lnTo>
                  <a:pt x="1758" y="1152"/>
                </a:lnTo>
                <a:lnTo>
                  <a:pt x="1782" y="1086"/>
                </a:lnTo>
                <a:lnTo>
                  <a:pt x="1770" y="1074"/>
                </a:lnTo>
                <a:lnTo>
                  <a:pt x="1794" y="1068"/>
                </a:lnTo>
                <a:lnTo>
                  <a:pt x="1794" y="1056"/>
                </a:lnTo>
                <a:lnTo>
                  <a:pt x="1776" y="1050"/>
                </a:lnTo>
                <a:lnTo>
                  <a:pt x="1794" y="1032"/>
                </a:lnTo>
                <a:lnTo>
                  <a:pt x="1800" y="1008"/>
                </a:lnTo>
                <a:lnTo>
                  <a:pt x="1806" y="996"/>
                </a:lnTo>
                <a:lnTo>
                  <a:pt x="1818" y="990"/>
                </a:lnTo>
                <a:lnTo>
                  <a:pt x="1824" y="978"/>
                </a:lnTo>
                <a:lnTo>
                  <a:pt x="1836" y="966"/>
                </a:lnTo>
                <a:lnTo>
                  <a:pt x="1842" y="954"/>
                </a:lnTo>
                <a:lnTo>
                  <a:pt x="1848" y="948"/>
                </a:lnTo>
                <a:lnTo>
                  <a:pt x="1854" y="936"/>
                </a:lnTo>
                <a:lnTo>
                  <a:pt x="1854" y="930"/>
                </a:lnTo>
                <a:lnTo>
                  <a:pt x="1860" y="918"/>
                </a:lnTo>
                <a:lnTo>
                  <a:pt x="1860" y="900"/>
                </a:lnTo>
                <a:lnTo>
                  <a:pt x="1854" y="894"/>
                </a:lnTo>
                <a:lnTo>
                  <a:pt x="1818" y="894"/>
                </a:lnTo>
                <a:lnTo>
                  <a:pt x="1812" y="900"/>
                </a:lnTo>
                <a:lnTo>
                  <a:pt x="1800" y="900"/>
                </a:lnTo>
                <a:lnTo>
                  <a:pt x="1794" y="894"/>
                </a:lnTo>
                <a:lnTo>
                  <a:pt x="1782" y="894"/>
                </a:lnTo>
                <a:lnTo>
                  <a:pt x="1770" y="888"/>
                </a:lnTo>
                <a:lnTo>
                  <a:pt x="1746" y="888"/>
                </a:lnTo>
                <a:lnTo>
                  <a:pt x="1734" y="894"/>
                </a:lnTo>
                <a:lnTo>
                  <a:pt x="1716" y="900"/>
                </a:lnTo>
                <a:lnTo>
                  <a:pt x="1698" y="900"/>
                </a:lnTo>
                <a:lnTo>
                  <a:pt x="1686" y="906"/>
                </a:lnTo>
                <a:lnTo>
                  <a:pt x="1668" y="906"/>
                </a:lnTo>
                <a:lnTo>
                  <a:pt x="1656" y="912"/>
                </a:lnTo>
                <a:lnTo>
                  <a:pt x="1626" y="912"/>
                </a:lnTo>
                <a:lnTo>
                  <a:pt x="1614" y="918"/>
                </a:lnTo>
                <a:lnTo>
                  <a:pt x="1608" y="924"/>
                </a:lnTo>
                <a:lnTo>
                  <a:pt x="1596" y="948"/>
                </a:lnTo>
                <a:lnTo>
                  <a:pt x="1590" y="966"/>
                </a:lnTo>
                <a:lnTo>
                  <a:pt x="1590" y="1026"/>
                </a:lnTo>
                <a:lnTo>
                  <a:pt x="1572" y="1032"/>
                </a:lnTo>
                <a:lnTo>
                  <a:pt x="1572" y="1062"/>
                </a:lnTo>
                <a:lnTo>
                  <a:pt x="1566" y="1074"/>
                </a:lnTo>
                <a:lnTo>
                  <a:pt x="1542" y="1086"/>
                </a:lnTo>
                <a:lnTo>
                  <a:pt x="1524" y="1098"/>
                </a:lnTo>
                <a:lnTo>
                  <a:pt x="1512" y="1110"/>
                </a:lnTo>
                <a:lnTo>
                  <a:pt x="1512" y="1122"/>
                </a:lnTo>
                <a:lnTo>
                  <a:pt x="1506" y="1128"/>
                </a:lnTo>
                <a:lnTo>
                  <a:pt x="1506" y="1140"/>
                </a:lnTo>
                <a:lnTo>
                  <a:pt x="1500" y="1146"/>
                </a:lnTo>
                <a:lnTo>
                  <a:pt x="1488" y="1146"/>
                </a:lnTo>
                <a:lnTo>
                  <a:pt x="1476" y="1134"/>
                </a:lnTo>
                <a:lnTo>
                  <a:pt x="1476" y="1128"/>
                </a:lnTo>
                <a:lnTo>
                  <a:pt x="1470" y="1122"/>
                </a:lnTo>
                <a:lnTo>
                  <a:pt x="1440" y="1122"/>
                </a:lnTo>
                <a:lnTo>
                  <a:pt x="1416" y="1128"/>
                </a:lnTo>
                <a:lnTo>
                  <a:pt x="1392" y="1140"/>
                </a:lnTo>
                <a:lnTo>
                  <a:pt x="1356" y="1140"/>
                </a:lnTo>
                <a:lnTo>
                  <a:pt x="1338" y="1146"/>
                </a:lnTo>
                <a:lnTo>
                  <a:pt x="1290" y="1170"/>
                </a:lnTo>
                <a:lnTo>
                  <a:pt x="1284" y="1170"/>
                </a:lnTo>
                <a:lnTo>
                  <a:pt x="1272" y="1158"/>
                </a:lnTo>
                <a:lnTo>
                  <a:pt x="1266" y="1146"/>
                </a:lnTo>
                <a:lnTo>
                  <a:pt x="1266" y="1140"/>
                </a:lnTo>
                <a:lnTo>
                  <a:pt x="1260" y="1128"/>
                </a:lnTo>
                <a:lnTo>
                  <a:pt x="1242" y="1128"/>
                </a:lnTo>
                <a:lnTo>
                  <a:pt x="1224" y="1122"/>
                </a:lnTo>
                <a:lnTo>
                  <a:pt x="1194" y="1122"/>
                </a:lnTo>
                <a:lnTo>
                  <a:pt x="1194" y="1104"/>
                </a:lnTo>
                <a:lnTo>
                  <a:pt x="1188" y="1092"/>
                </a:lnTo>
                <a:lnTo>
                  <a:pt x="1176" y="1080"/>
                </a:lnTo>
                <a:lnTo>
                  <a:pt x="1170" y="1068"/>
                </a:lnTo>
                <a:lnTo>
                  <a:pt x="1164" y="1062"/>
                </a:lnTo>
                <a:lnTo>
                  <a:pt x="1164" y="1026"/>
                </a:lnTo>
                <a:lnTo>
                  <a:pt x="1128" y="966"/>
                </a:lnTo>
                <a:lnTo>
                  <a:pt x="1122" y="924"/>
                </a:lnTo>
                <a:lnTo>
                  <a:pt x="1110" y="894"/>
                </a:lnTo>
                <a:lnTo>
                  <a:pt x="1104" y="804"/>
                </a:lnTo>
                <a:lnTo>
                  <a:pt x="1110" y="798"/>
                </a:lnTo>
                <a:lnTo>
                  <a:pt x="1122" y="774"/>
                </a:lnTo>
                <a:lnTo>
                  <a:pt x="1128" y="768"/>
                </a:lnTo>
                <a:lnTo>
                  <a:pt x="1128" y="654"/>
                </a:lnTo>
                <a:lnTo>
                  <a:pt x="1152" y="648"/>
                </a:lnTo>
                <a:lnTo>
                  <a:pt x="1152" y="612"/>
                </a:lnTo>
                <a:lnTo>
                  <a:pt x="1158" y="600"/>
                </a:lnTo>
                <a:lnTo>
                  <a:pt x="1158" y="594"/>
                </a:lnTo>
                <a:lnTo>
                  <a:pt x="1164" y="588"/>
                </a:lnTo>
                <a:lnTo>
                  <a:pt x="1176" y="588"/>
                </a:lnTo>
                <a:lnTo>
                  <a:pt x="1182" y="594"/>
                </a:lnTo>
                <a:lnTo>
                  <a:pt x="1188" y="594"/>
                </a:lnTo>
                <a:lnTo>
                  <a:pt x="1188" y="588"/>
                </a:lnTo>
                <a:lnTo>
                  <a:pt x="1194" y="576"/>
                </a:lnTo>
                <a:lnTo>
                  <a:pt x="1194" y="564"/>
                </a:lnTo>
                <a:lnTo>
                  <a:pt x="1200" y="558"/>
                </a:lnTo>
                <a:lnTo>
                  <a:pt x="1206" y="546"/>
                </a:lnTo>
                <a:lnTo>
                  <a:pt x="1206" y="540"/>
                </a:lnTo>
                <a:lnTo>
                  <a:pt x="1206" y="546"/>
                </a:lnTo>
                <a:lnTo>
                  <a:pt x="1182" y="546"/>
                </a:lnTo>
                <a:lnTo>
                  <a:pt x="1176" y="534"/>
                </a:lnTo>
                <a:lnTo>
                  <a:pt x="1176" y="528"/>
                </a:lnTo>
                <a:lnTo>
                  <a:pt x="1134" y="528"/>
                </a:lnTo>
                <a:lnTo>
                  <a:pt x="1122" y="516"/>
                </a:lnTo>
                <a:lnTo>
                  <a:pt x="1110" y="516"/>
                </a:lnTo>
                <a:lnTo>
                  <a:pt x="1092" y="510"/>
                </a:lnTo>
                <a:lnTo>
                  <a:pt x="1080" y="498"/>
                </a:lnTo>
                <a:lnTo>
                  <a:pt x="1080" y="468"/>
                </a:lnTo>
                <a:lnTo>
                  <a:pt x="1068" y="456"/>
                </a:lnTo>
                <a:lnTo>
                  <a:pt x="1068" y="420"/>
                </a:lnTo>
                <a:lnTo>
                  <a:pt x="1074" y="420"/>
                </a:lnTo>
                <a:lnTo>
                  <a:pt x="1080" y="414"/>
                </a:lnTo>
                <a:lnTo>
                  <a:pt x="1080" y="408"/>
                </a:lnTo>
                <a:lnTo>
                  <a:pt x="1068" y="396"/>
                </a:lnTo>
                <a:lnTo>
                  <a:pt x="1056" y="390"/>
                </a:lnTo>
                <a:lnTo>
                  <a:pt x="1050" y="384"/>
                </a:lnTo>
                <a:lnTo>
                  <a:pt x="1050" y="360"/>
                </a:lnTo>
                <a:lnTo>
                  <a:pt x="1038" y="354"/>
                </a:lnTo>
                <a:lnTo>
                  <a:pt x="1032" y="342"/>
                </a:lnTo>
                <a:lnTo>
                  <a:pt x="1032" y="330"/>
                </a:lnTo>
                <a:lnTo>
                  <a:pt x="1038" y="318"/>
                </a:lnTo>
                <a:lnTo>
                  <a:pt x="1038" y="294"/>
                </a:lnTo>
                <a:lnTo>
                  <a:pt x="1026" y="282"/>
                </a:lnTo>
                <a:lnTo>
                  <a:pt x="1020" y="270"/>
                </a:lnTo>
                <a:lnTo>
                  <a:pt x="1008" y="258"/>
                </a:lnTo>
                <a:lnTo>
                  <a:pt x="1002" y="246"/>
                </a:lnTo>
                <a:lnTo>
                  <a:pt x="996" y="240"/>
                </a:lnTo>
                <a:lnTo>
                  <a:pt x="990" y="228"/>
                </a:lnTo>
                <a:lnTo>
                  <a:pt x="948" y="228"/>
                </a:lnTo>
                <a:lnTo>
                  <a:pt x="930" y="222"/>
                </a:lnTo>
                <a:lnTo>
                  <a:pt x="930" y="228"/>
                </a:lnTo>
                <a:lnTo>
                  <a:pt x="912" y="228"/>
                </a:lnTo>
                <a:lnTo>
                  <a:pt x="900" y="240"/>
                </a:lnTo>
                <a:lnTo>
                  <a:pt x="888" y="264"/>
                </a:lnTo>
                <a:lnTo>
                  <a:pt x="876" y="276"/>
                </a:lnTo>
                <a:lnTo>
                  <a:pt x="852" y="288"/>
                </a:lnTo>
                <a:lnTo>
                  <a:pt x="840" y="288"/>
                </a:lnTo>
                <a:lnTo>
                  <a:pt x="822" y="276"/>
                </a:lnTo>
                <a:lnTo>
                  <a:pt x="810" y="270"/>
                </a:lnTo>
                <a:lnTo>
                  <a:pt x="780" y="240"/>
                </a:lnTo>
                <a:lnTo>
                  <a:pt x="780" y="228"/>
                </a:lnTo>
                <a:lnTo>
                  <a:pt x="786" y="216"/>
                </a:lnTo>
                <a:lnTo>
                  <a:pt x="786" y="174"/>
                </a:lnTo>
                <a:lnTo>
                  <a:pt x="780" y="162"/>
                </a:lnTo>
                <a:lnTo>
                  <a:pt x="768" y="150"/>
                </a:lnTo>
                <a:lnTo>
                  <a:pt x="756" y="144"/>
                </a:lnTo>
                <a:lnTo>
                  <a:pt x="744" y="144"/>
                </a:lnTo>
                <a:lnTo>
                  <a:pt x="738" y="114"/>
                </a:lnTo>
                <a:lnTo>
                  <a:pt x="708" y="102"/>
                </a:lnTo>
                <a:lnTo>
                  <a:pt x="708" y="78"/>
                </a:lnTo>
                <a:lnTo>
                  <a:pt x="696" y="66"/>
                </a:lnTo>
                <a:lnTo>
                  <a:pt x="582" y="66"/>
                </a:lnTo>
                <a:lnTo>
                  <a:pt x="576" y="72"/>
                </a:lnTo>
                <a:lnTo>
                  <a:pt x="576" y="90"/>
                </a:lnTo>
                <a:lnTo>
                  <a:pt x="570" y="102"/>
                </a:lnTo>
                <a:lnTo>
                  <a:pt x="570" y="108"/>
                </a:lnTo>
                <a:lnTo>
                  <a:pt x="366" y="108"/>
                </a:lnTo>
                <a:lnTo>
                  <a:pt x="156" y="12"/>
                </a:lnTo>
                <a:lnTo>
                  <a:pt x="150" y="12"/>
                </a:lnTo>
                <a:lnTo>
                  <a:pt x="150" y="6"/>
                </a:lnTo>
                <a:lnTo>
                  <a:pt x="156" y="0"/>
                </a:lnTo>
                <a:lnTo>
                  <a:pt x="12" y="6"/>
                </a:lnTo>
                <a:lnTo>
                  <a:pt x="6" y="0"/>
                </a:lnTo>
                <a:lnTo>
                  <a:pt x="0" y="18"/>
                </a:lnTo>
                <a:lnTo>
                  <a:pt x="0" y="48"/>
                </a:lnTo>
                <a:lnTo>
                  <a:pt x="6" y="60"/>
                </a:lnTo>
                <a:lnTo>
                  <a:pt x="12" y="66"/>
                </a:lnTo>
                <a:lnTo>
                  <a:pt x="18" y="78"/>
                </a:lnTo>
                <a:lnTo>
                  <a:pt x="0" y="90"/>
                </a:lnTo>
                <a:lnTo>
                  <a:pt x="12" y="114"/>
                </a:lnTo>
                <a:lnTo>
                  <a:pt x="6" y="126"/>
                </a:lnTo>
                <a:lnTo>
                  <a:pt x="24" y="144"/>
                </a:lnTo>
                <a:lnTo>
                  <a:pt x="6" y="174"/>
                </a:lnTo>
                <a:lnTo>
                  <a:pt x="18" y="180"/>
                </a:lnTo>
                <a:lnTo>
                  <a:pt x="18" y="210"/>
                </a:lnTo>
                <a:lnTo>
                  <a:pt x="24" y="228"/>
                </a:lnTo>
                <a:lnTo>
                  <a:pt x="24" y="240"/>
                </a:lnTo>
                <a:lnTo>
                  <a:pt x="30" y="252"/>
                </a:lnTo>
                <a:lnTo>
                  <a:pt x="42" y="264"/>
                </a:lnTo>
                <a:lnTo>
                  <a:pt x="60" y="264"/>
                </a:lnTo>
                <a:lnTo>
                  <a:pt x="60" y="270"/>
                </a:lnTo>
                <a:lnTo>
                  <a:pt x="66" y="276"/>
                </a:lnTo>
                <a:lnTo>
                  <a:pt x="72" y="288"/>
                </a:lnTo>
                <a:lnTo>
                  <a:pt x="84" y="300"/>
                </a:lnTo>
                <a:lnTo>
                  <a:pt x="90" y="318"/>
                </a:lnTo>
                <a:lnTo>
                  <a:pt x="96" y="330"/>
                </a:lnTo>
                <a:lnTo>
                  <a:pt x="96" y="342"/>
                </a:lnTo>
                <a:lnTo>
                  <a:pt x="78" y="378"/>
                </a:lnTo>
                <a:lnTo>
                  <a:pt x="72" y="384"/>
                </a:lnTo>
                <a:lnTo>
                  <a:pt x="72" y="390"/>
                </a:lnTo>
                <a:lnTo>
                  <a:pt x="84" y="396"/>
                </a:lnTo>
                <a:lnTo>
                  <a:pt x="72" y="414"/>
                </a:lnTo>
                <a:lnTo>
                  <a:pt x="60" y="396"/>
                </a:lnTo>
                <a:lnTo>
                  <a:pt x="12" y="390"/>
                </a:lnTo>
                <a:lnTo>
                  <a:pt x="36" y="414"/>
                </a:lnTo>
                <a:lnTo>
                  <a:pt x="42" y="438"/>
                </a:lnTo>
                <a:lnTo>
                  <a:pt x="66" y="444"/>
                </a:lnTo>
                <a:lnTo>
                  <a:pt x="78" y="456"/>
                </a:lnTo>
                <a:lnTo>
                  <a:pt x="84" y="468"/>
                </a:lnTo>
                <a:lnTo>
                  <a:pt x="90" y="474"/>
                </a:lnTo>
                <a:lnTo>
                  <a:pt x="96" y="474"/>
                </a:lnTo>
                <a:lnTo>
                  <a:pt x="102" y="468"/>
                </a:lnTo>
                <a:lnTo>
                  <a:pt x="108" y="468"/>
                </a:lnTo>
                <a:lnTo>
                  <a:pt x="120" y="462"/>
                </a:lnTo>
                <a:lnTo>
                  <a:pt x="126" y="456"/>
                </a:lnTo>
                <a:lnTo>
                  <a:pt x="126" y="480"/>
                </a:lnTo>
                <a:lnTo>
                  <a:pt x="144" y="516"/>
                </a:lnTo>
                <a:lnTo>
                  <a:pt x="156" y="528"/>
                </a:lnTo>
                <a:lnTo>
                  <a:pt x="168" y="552"/>
                </a:lnTo>
                <a:lnTo>
                  <a:pt x="168" y="564"/>
                </a:lnTo>
                <a:lnTo>
                  <a:pt x="156" y="588"/>
                </a:lnTo>
                <a:lnTo>
                  <a:pt x="150" y="606"/>
                </a:lnTo>
                <a:lnTo>
                  <a:pt x="150" y="618"/>
                </a:lnTo>
                <a:lnTo>
                  <a:pt x="180" y="648"/>
                </a:lnTo>
                <a:lnTo>
                  <a:pt x="192" y="666"/>
                </a:lnTo>
                <a:lnTo>
                  <a:pt x="222" y="696"/>
                </a:lnTo>
                <a:lnTo>
                  <a:pt x="234" y="714"/>
                </a:lnTo>
                <a:lnTo>
                  <a:pt x="264" y="744"/>
                </a:lnTo>
                <a:lnTo>
                  <a:pt x="258" y="750"/>
                </a:lnTo>
                <a:lnTo>
                  <a:pt x="258" y="762"/>
                </a:lnTo>
                <a:lnTo>
                  <a:pt x="252" y="768"/>
                </a:lnTo>
                <a:lnTo>
                  <a:pt x="252" y="780"/>
                </a:lnTo>
                <a:lnTo>
                  <a:pt x="258" y="786"/>
                </a:lnTo>
                <a:lnTo>
                  <a:pt x="276" y="786"/>
                </a:lnTo>
                <a:lnTo>
                  <a:pt x="288" y="780"/>
                </a:lnTo>
                <a:lnTo>
                  <a:pt x="294" y="768"/>
                </a:lnTo>
                <a:lnTo>
                  <a:pt x="306" y="762"/>
                </a:lnTo>
                <a:lnTo>
                  <a:pt x="312" y="756"/>
                </a:lnTo>
                <a:lnTo>
                  <a:pt x="306" y="738"/>
                </a:lnTo>
                <a:lnTo>
                  <a:pt x="306" y="732"/>
                </a:lnTo>
                <a:lnTo>
                  <a:pt x="300" y="726"/>
                </a:lnTo>
                <a:lnTo>
                  <a:pt x="300" y="708"/>
                </a:lnTo>
                <a:lnTo>
                  <a:pt x="288" y="684"/>
                </a:lnTo>
                <a:lnTo>
                  <a:pt x="282" y="678"/>
                </a:lnTo>
                <a:lnTo>
                  <a:pt x="258" y="678"/>
                </a:lnTo>
                <a:lnTo>
                  <a:pt x="240" y="648"/>
                </a:lnTo>
                <a:lnTo>
                  <a:pt x="240" y="576"/>
                </a:lnTo>
                <a:lnTo>
                  <a:pt x="222" y="546"/>
                </a:lnTo>
                <a:lnTo>
                  <a:pt x="228" y="534"/>
                </a:lnTo>
                <a:lnTo>
                  <a:pt x="228" y="528"/>
                </a:lnTo>
                <a:lnTo>
                  <a:pt x="234" y="516"/>
                </a:lnTo>
                <a:lnTo>
                  <a:pt x="234" y="492"/>
                </a:lnTo>
                <a:lnTo>
                  <a:pt x="228" y="486"/>
                </a:lnTo>
                <a:lnTo>
                  <a:pt x="216" y="480"/>
                </a:lnTo>
                <a:lnTo>
                  <a:pt x="210" y="474"/>
                </a:lnTo>
                <a:lnTo>
                  <a:pt x="198" y="474"/>
                </a:lnTo>
                <a:lnTo>
                  <a:pt x="198" y="432"/>
                </a:lnTo>
                <a:lnTo>
                  <a:pt x="168" y="396"/>
                </a:lnTo>
                <a:lnTo>
                  <a:pt x="174" y="336"/>
                </a:lnTo>
                <a:lnTo>
                  <a:pt x="168" y="330"/>
                </a:lnTo>
                <a:lnTo>
                  <a:pt x="162" y="318"/>
                </a:lnTo>
                <a:lnTo>
                  <a:pt x="144" y="300"/>
                </a:lnTo>
                <a:lnTo>
                  <a:pt x="138" y="288"/>
                </a:lnTo>
                <a:lnTo>
                  <a:pt x="138" y="276"/>
                </a:lnTo>
                <a:lnTo>
                  <a:pt x="132" y="264"/>
                </a:lnTo>
                <a:lnTo>
                  <a:pt x="132" y="246"/>
                </a:lnTo>
                <a:lnTo>
                  <a:pt x="126" y="240"/>
                </a:lnTo>
                <a:lnTo>
                  <a:pt x="120" y="228"/>
                </a:lnTo>
                <a:lnTo>
                  <a:pt x="108" y="216"/>
                </a:lnTo>
                <a:lnTo>
                  <a:pt x="102" y="204"/>
                </a:lnTo>
                <a:lnTo>
                  <a:pt x="96" y="198"/>
                </a:lnTo>
                <a:lnTo>
                  <a:pt x="96" y="192"/>
                </a:lnTo>
                <a:lnTo>
                  <a:pt x="102" y="186"/>
                </a:lnTo>
                <a:lnTo>
                  <a:pt x="114" y="162"/>
                </a:lnTo>
                <a:lnTo>
                  <a:pt x="114" y="114"/>
                </a:lnTo>
                <a:lnTo>
                  <a:pt x="120" y="108"/>
                </a:lnTo>
                <a:lnTo>
                  <a:pt x="126" y="96"/>
                </a:lnTo>
                <a:lnTo>
                  <a:pt x="126" y="60"/>
                </a:lnTo>
                <a:lnTo>
                  <a:pt x="132" y="66"/>
                </a:lnTo>
                <a:lnTo>
                  <a:pt x="144" y="72"/>
                </a:lnTo>
                <a:lnTo>
                  <a:pt x="150" y="84"/>
                </a:lnTo>
                <a:lnTo>
                  <a:pt x="162" y="90"/>
                </a:lnTo>
                <a:lnTo>
                  <a:pt x="180" y="90"/>
                </a:lnTo>
                <a:lnTo>
                  <a:pt x="186" y="84"/>
                </a:lnTo>
                <a:lnTo>
                  <a:pt x="198" y="84"/>
                </a:lnTo>
                <a:lnTo>
                  <a:pt x="198" y="102"/>
                </a:lnTo>
                <a:lnTo>
                  <a:pt x="204" y="108"/>
                </a:lnTo>
                <a:lnTo>
                  <a:pt x="216" y="114"/>
                </a:lnTo>
                <a:lnTo>
                  <a:pt x="234" y="114"/>
                </a:lnTo>
                <a:lnTo>
                  <a:pt x="234" y="120"/>
                </a:lnTo>
                <a:lnTo>
                  <a:pt x="228" y="126"/>
                </a:lnTo>
                <a:lnTo>
                  <a:pt x="228" y="186"/>
                </a:lnTo>
                <a:lnTo>
                  <a:pt x="240" y="258"/>
                </a:lnTo>
                <a:lnTo>
                  <a:pt x="240" y="270"/>
                </a:lnTo>
                <a:lnTo>
                  <a:pt x="246" y="282"/>
                </a:lnTo>
                <a:lnTo>
                  <a:pt x="252" y="306"/>
                </a:lnTo>
                <a:lnTo>
                  <a:pt x="264" y="342"/>
                </a:lnTo>
                <a:lnTo>
                  <a:pt x="276" y="372"/>
                </a:lnTo>
                <a:lnTo>
                  <a:pt x="282" y="384"/>
                </a:lnTo>
                <a:lnTo>
                  <a:pt x="324" y="384"/>
                </a:lnTo>
                <a:lnTo>
                  <a:pt x="318" y="390"/>
                </a:lnTo>
                <a:lnTo>
                  <a:pt x="306" y="414"/>
                </a:lnTo>
                <a:lnTo>
                  <a:pt x="318" y="438"/>
                </a:lnTo>
                <a:lnTo>
                  <a:pt x="330" y="444"/>
                </a:lnTo>
                <a:lnTo>
                  <a:pt x="336" y="450"/>
                </a:lnTo>
                <a:lnTo>
                  <a:pt x="348" y="450"/>
                </a:lnTo>
                <a:lnTo>
                  <a:pt x="354" y="474"/>
                </a:lnTo>
                <a:lnTo>
                  <a:pt x="384" y="474"/>
                </a:lnTo>
                <a:lnTo>
                  <a:pt x="390" y="516"/>
                </a:lnTo>
                <a:lnTo>
                  <a:pt x="384" y="516"/>
                </a:lnTo>
                <a:lnTo>
                  <a:pt x="378" y="522"/>
                </a:lnTo>
                <a:lnTo>
                  <a:pt x="366" y="528"/>
                </a:lnTo>
                <a:lnTo>
                  <a:pt x="360" y="534"/>
                </a:lnTo>
                <a:lnTo>
                  <a:pt x="354" y="546"/>
                </a:lnTo>
                <a:lnTo>
                  <a:pt x="354" y="558"/>
                </a:lnTo>
                <a:lnTo>
                  <a:pt x="360" y="564"/>
                </a:lnTo>
                <a:lnTo>
                  <a:pt x="372" y="570"/>
                </a:lnTo>
                <a:lnTo>
                  <a:pt x="384" y="558"/>
                </a:lnTo>
                <a:lnTo>
                  <a:pt x="384" y="564"/>
                </a:lnTo>
                <a:lnTo>
                  <a:pt x="396" y="576"/>
                </a:lnTo>
                <a:lnTo>
                  <a:pt x="396" y="588"/>
                </a:lnTo>
                <a:lnTo>
                  <a:pt x="402" y="594"/>
                </a:lnTo>
                <a:lnTo>
                  <a:pt x="414" y="594"/>
                </a:lnTo>
                <a:lnTo>
                  <a:pt x="426" y="600"/>
                </a:lnTo>
                <a:lnTo>
                  <a:pt x="432" y="600"/>
                </a:lnTo>
                <a:lnTo>
                  <a:pt x="438" y="606"/>
                </a:lnTo>
                <a:lnTo>
                  <a:pt x="438" y="624"/>
                </a:lnTo>
                <a:lnTo>
                  <a:pt x="432" y="630"/>
                </a:lnTo>
                <a:lnTo>
                  <a:pt x="432" y="636"/>
                </a:lnTo>
                <a:lnTo>
                  <a:pt x="426" y="648"/>
                </a:lnTo>
                <a:lnTo>
                  <a:pt x="426" y="654"/>
                </a:lnTo>
                <a:lnTo>
                  <a:pt x="468" y="654"/>
                </a:lnTo>
                <a:lnTo>
                  <a:pt x="468" y="684"/>
                </a:lnTo>
                <a:lnTo>
                  <a:pt x="504" y="720"/>
                </a:lnTo>
                <a:lnTo>
                  <a:pt x="510" y="732"/>
                </a:lnTo>
                <a:lnTo>
                  <a:pt x="528" y="750"/>
                </a:lnTo>
                <a:lnTo>
                  <a:pt x="534" y="768"/>
                </a:lnTo>
                <a:lnTo>
                  <a:pt x="546" y="780"/>
                </a:lnTo>
                <a:lnTo>
                  <a:pt x="552" y="798"/>
                </a:lnTo>
                <a:lnTo>
                  <a:pt x="558" y="810"/>
                </a:lnTo>
                <a:lnTo>
                  <a:pt x="558" y="870"/>
                </a:lnTo>
                <a:lnTo>
                  <a:pt x="564" y="882"/>
                </a:lnTo>
                <a:lnTo>
                  <a:pt x="576" y="894"/>
                </a:lnTo>
                <a:lnTo>
                  <a:pt x="576" y="906"/>
                </a:lnTo>
                <a:lnTo>
                  <a:pt x="570" y="918"/>
                </a:lnTo>
                <a:lnTo>
                  <a:pt x="552" y="936"/>
                </a:lnTo>
                <a:lnTo>
                  <a:pt x="546" y="948"/>
                </a:lnTo>
                <a:lnTo>
                  <a:pt x="546" y="954"/>
                </a:lnTo>
                <a:lnTo>
                  <a:pt x="552" y="960"/>
                </a:lnTo>
                <a:lnTo>
                  <a:pt x="564" y="966"/>
                </a:lnTo>
                <a:lnTo>
                  <a:pt x="540" y="966"/>
                </a:lnTo>
                <a:lnTo>
                  <a:pt x="528" y="972"/>
                </a:lnTo>
                <a:lnTo>
                  <a:pt x="528" y="1038"/>
                </a:lnTo>
                <a:lnTo>
                  <a:pt x="534" y="1056"/>
                </a:lnTo>
                <a:lnTo>
                  <a:pt x="540" y="1062"/>
                </a:lnTo>
                <a:lnTo>
                  <a:pt x="546" y="1074"/>
                </a:lnTo>
                <a:lnTo>
                  <a:pt x="558" y="1074"/>
                </a:lnTo>
                <a:lnTo>
                  <a:pt x="576" y="1080"/>
                </a:lnTo>
                <a:lnTo>
                  <a:pt x="600" y="1080"/>
                </a:lnTo>
                <a:lnTo>
                  <a:pt x="612" y="1086"/>
                </a:lnTo>
                <a:lnTo>
                  <a:pt x="636" y="1110"/>
                </a:lnTo>
                <a:lnTo>
                  <a:pt x="642" y="1122"/>
                </a:lnTo>
                <a:lnTo>
                  <a:pt x="648" y="1140"/>
                </a:lnTo>
                <a:lnTo>
                  <a:pt x="654" y="1152"/>
                </a:lnTo>
                <a:lnTo>
                  <a:pt x="666" y="1164"/>
                </a:lnTo>
                <a:lnTo>
                  <a:pt x="678" y="1170"/>
                </a:lnTo>
                <a:lnTo>
                  <a:pt x="732" y="1170"/>
                </a:lnTo>
                <a:lnTo>
                  <a:pt x="750" y="1176"/>
                </a:lnTo>
                <a:lnTo>
                  <a:pt x="762" y="1182"/>
                </a:lnTo>
                <a:lnTo>
                  <a:pt x="768" y="1188"/>
                </a:lnTo>
                <a:lnTo>
                  <a:pt x="774" y="1200"/>
                </a:lnTo>
                <a:lnTo>
                  <a:pt x="786" y="1218"/>
                </a:lnTo>
                <a:lnTo>
                  <a:pt x="810" y="1242"/>
                </a:lnTo>
                <a:lnTo>
                  <a:pt x="834" y="1254"/>
                </a:lnTo>
                <a:lnTo>
                  <a:pt x="870" y="1266"/>
                </a:lnTo>
                <a:lnTo>
                  <a:pt x="912" y="1272"/>
                </a:lnTo>
                <a:lnTo>
                  <a:pt x="942" y="1278"/>
                </a:lnTo>
                <a:lnTo>
                  <a:pt x="960" y="1290"/>
                </a:lnTo>
                <a:lnTo>
                  <a:pt x="966" y="1302"/>
                </a:lnTo>
                <a:lnTo>
                  <a:pt x="978" y="1314"/>
                </a:lnTo>
                <a:lnTo>
                  <a:pt x="990" y="1320"/>
                </a:lnTo>
                <a:lnTo>
                  <a:pt x="996" y="1320"/>
                </a:lnTo>
                <a:lnTo>
                  <a:pt x="1002" y="1326"/>
                </a:lnTo>
                <a:lnTo>
                  <a:pt x="1008" y="1338"/>
                </a:lnTo>
                <a:lnTo>
                  <a:pt x="1014" y="1344"/>
                </a:lnTo>
                <a:lnTo>
                  <a:pt x="1080" y="1344"/>
                </a:lnTo>
                <a:lnTo>
                  <a:pt x="1092" y="1356"/>
                </a:lnTo>
                <a:lnTo>
                  <a:pt x="1098" y="1368"/>
                </a:lnTo>
                <a:lnTo>
                  <a:pt x="1104" y="1374"/>
                </a:lnTo>
                <a:lnTo>
                  <a:pt x="1116" y="1374"/>
                </a:lnTo>
                <a:lnTo>
                  <a:pt x="1140" y="1362"/>
                </a:lnTo>
                <a:lnTo>
                  <a:pt x="1170" y="1350"/>
                </a:lnTo>
                <a:lnTo>
                  <a:pt x="1206" y="1332"/>
                </a:lnTo>
                <a:lnTo>
                  <a:pt x="1260" y="1314"/>
                </a:lnTo>
                <a:lnTo>
                  <a:pt x="1278" y="1326"/>
                </a:lnTo>
                <a:lnTo>
                  <a:pt x="1308" y="1350"/>
                </a:lnTo>
                <a:lnTo>
                  <a:pt x="1344" y="1374"/>
                </a:lnTo>
                <a:lnTo>
                  <a:pt x="1386" y="1416"/>
                </a:lnTo>
                <a:lnTo>
                  <a:pt x="1386" y="1428"/>
                </a:lnTo>
                <a:lnTo>
                  <a:pt x="1392" y="1446"/>
                </a:lnTo>
                <a:lnTo>
                  <a:pt x="1398" y="1458"/>
                </a:lnTo>
                <a:lnTo>
                  <a:pt x="1416" y="1458"/>
                </a:lnTo>
                <a:lnTo>
                  <a:pt x="1422" y="1452"/>
                </a:lnTo>
                <a:lnTo>
                  <a:pt x="1422" y="1440"/>
                </a:lnTo>
                <a:close/>
              </a:path>
            </a:pathLst>
          </a:custGeom>
          <a:solidFill>
            <a:srgbClr val="FFDC8B"/>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6" name="Malta" descr="© INSCALE GmbH, 05.05.2010&#10;http://www.presentationload.com/">
            <a:extLst>
              <a:ext uri="{FF2B5EF4-FFF2-40B4-BE49-F238E27FC236}">
                <a16:creationId xmlns:a16="http://schemas.microsoft.com/office/drawing/2014/main" id="{800DCD1D-DFE3-48E1-BE2A-3BACED371056}"/>
              </a:ext>
            </a:extLst>
          </p:cNvPr>
          <p:cNvSpPr>
            <a:spLocks/>
          </p:cNvSpPr>
          <p:nvPr/>
        </p:nvSpPr>
        <p:spPr bwMode="gray">
          <a:xfrm>
            <a:off x="6143945" y="2979703"/>
            <a:ext cx="14753" cy="12909"/>
          </a:xfrm>
          <a:custGeom>
            <a:avLst/>
            <a:gdLst>
              <a:gd name="T0" fmla="*/ 2147483647 w 30"/>
              <a:gd name="T1" fmla="*/ 2147483647 h 30"/>
              <a:gd name="T2" fmla="*/ 2147483647 w 30"/>
              <a:gd name="T3" fmla="*/ 2147483647 h 30"/>
              <a:gd name="T4" fmla="*/ 2147483647 w 30"/>
              <a:gd name="T5" fmla="*/ 2147483647 h 30"/>
              <a:gd name="T6" fmla="*/ 2147483647 w 30"/>
              <a:gd name="T7" fmla="*/ 0 h 30"/>
              <a:gd name="T8" fmla="*/ 2147483647 w 30"/>
              <a:gd name="T9" fmla="*/ 0 h 30"/>
              <a:gd name="T10" fmla="*/ 0 w 30"/>
              <a:gd name="T11" fmla="*/ 2147483647 h 30"/>
              <a:gd name="T12" fmla="*/ 0 w 30"/>
              <a:gd name="T13" fmla="*/ 2147483647 h 30"/>
              <a:gd name="T14" fmla="*/ 2147483647 w 30"/>
              <a:gd name="T15" fmla="*/ 2147483647 h 30"/>
              <a:gd name="T16" fmla="*/ 2147483647 w 30"/>
              <a:gd name="T17" fmla="*/ 2147483647 h 30"/>
              <a:gd name="T18" fmla="*/ 2147483647 w 30"/>
              <a:gd name="T19" fmla="*/ 2147483647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30"/>
              <a:gd name="T32" fmla="*/ 30 w 30"/>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30">
                <a:moveTo>
                  <a:pt x="24" y="30"/>
                </a:moveTo>
                <a:lnTo>
                  <a:pt x="30" y="24"/>
                </a:lnTo>
                <a:lnTo>
                  <a:pt x="30" y="12"/>
                </a:lnTo>
                <a:lnTo>
                  <a:pt x="18" y="0"/>
                </a:lnTo>
                <a:lnTo>
                  <a:pt x="6" y="0"/>
                </a:lnTo>
                <a:lnTo>
                  <a:pt x="0" y="6"/>
                </a:lnTo>
                <a:lnTo>
                  <a:pt x="0" y="18"/>
                </a:lnTo>
                <a:lnTo>
                  <a:pt x="6" y="24"/>
                </a:lnTo>
                <a:lnTo>
                  <a:pt x="18" y="30"/>
                </a:lnTo>
                <a:lnTo>
                  <a:pt x="24" y="30"/>
                </a:lnTo>
                <a:close/>
              </a:path>
            </a:pathLst>
          </a:custGeom>
          <a:solidFill>
            <a:srgbClr val="FFDC8B"/>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7" name="Mauritania" descr="© INSCALE GmbH, 05.05.2010&#10;http://www.presentationload.com/">
            <a:extLst>
              <a:ext uri="{FF2B5EF4-FFF2-40B4-BE49-F238E27FC236}">
                <a16:creationId xmlns:a16="http://schemas.microsoft.com/office/drawing/2014/main" id="{C88D9FA8-4E74-487A-86EF-202867676494}"/>
              </a:ext>
            </a:extLst>
          </p:cNvPr>
          <p:cNvSpPr>
            <a:spLocks/>
          </p:cNvSpPr>
          <p:nvPr/>
        </p:nvSpPr>
        <p:spPr bwMode="gray">
          <a:xfrm>
            <a:off x="5126019" y="3320857"/>
            <a:ext cx="403852" cy="473926"/>
          </a:xfrm>
          <a:custGeom>
            <a:avLst/>
            <a:gdLst>
              <a:gd name="T0" fmla="*/ 2147483647 w 858"/>
              <a:gd name="T1" fmla="*/ 2147483647 h 1002"/>
              <a:gd name="T2" fmla="*/ 2147483647 w 858"/>
              <a:gd name="T3" fmla="*/ 2147483647 h 1002"/>
              <a:gd name="T4" fmla="*/ 2147483647 w 858"/>
              <a:gd name="T5" fmla="*/ 2147483647 h 1002"/>
              <a:gd name="T6" fmla="*/ 2147483647 w 858"/>
              <a:gd name="T7" fmla="*/ 2147483647 h 1002"/>
              <a:gd name="T8" fmla="*/ 2147483647 w 858"/>
              <a:gd name="T9" fmla="*/ 2147483647 h 1002"/>
              <a:gd name="T10" fmla="*/ 2147483647 w 858"/>
              <a:gd name="T11" fmla="*/ 2147483647 h 1002"/>
              <a:gd name="T12" fmla="*/ 2147483647 w 858"/>
              <a:gd name="T13" fmla="*/ 2147483647 h 1002"/>
              <a:gd name="T14" fmla="*/ 2147483647 w 858"/>
              <a:gd name="T15" fmla="*/ 2147483647 h 1002"/>
              <a:gd name="T16" fmla="*/ 2147483647 w 858"/>
              <a:gd name="T17" fmla="*/ 2147483647 h 1002"/>
              <a:gd name="T18" fmla="*/ 2147483647 w 858"/>
              <a:gd name="T19" fmla="*/ 2147483647 h 1002"/>
              <a:gd name="T20" fmla="*/ 2147483647 w 858"/>
              <a:gd name="T21" fmla="*/ 2147483647 h 1002"/>
              <a:gd name="T22" fmla="*/ 2147483647 w 858"/>
              <a:gd name="T23" fmla="*/ 2147483647 h 1002"/>
              <a:gd name="T24" fmla="*/ 2147483647 w 858"/>
              <a:gd name="T25" fmla="*/ 2147483647 h 1002"/>
              <a:gd name="T26" fmla="*/ 2147483647 w 858"/>
              <a:gd name="T27" fmla="*/ 2147483647 h 1002"/>
              <a:gd name="T28" fmla="*/ 2147483647 w 858"/>
              <a:gd name="T29" fmla="*/ 2147483647 h 1002"/>
              <a:gd name="T30" fmla="*/ 2147483647 w 858"/>
              <a:gd name="T31" fmla="*/ 2147483647 h 1002"/>
              <a:gd name="T32" fmla="*/ 2147483647 w 858"/>
              <a:gd name="T33" fmla="*/ 2147483647 h 1002"/>
              <a:gd name="T34" fmla="*/ 2147483647 w 858"/>
              <a:gd name="T35" fmla="*/ 2147483647 h 1002"/>
              <a:gd name="T36" fmla="*/ 2147483647 w 858"/>
              <a:gd name="T37" fmla="*/ 2147483647 h 1002"/>
              <a:gd name="T38" fmla="*/ 2147483647 w 858"/>
              <a:gd name="T39" fmla="*/ 2147483647 h 1002"/>
              <a:gd name="T40" fmla="*/ 2147483647 w 858"/>
              <a:gd name="T41" fmla="*/ 2147483647 h 1002"/>
              <a:gd name="T42" fmla="*/ 2147483647 w 858"/>
              <a:gd name="T43" fmla="*/ 2147483647 h 1002"/>
              <a:gd name="T44" fmla="*/ 2147483647 w 858"/>
              <a:gd name="T45" fmla="*/ 2147483647 h 1002"/>
              <a:gd name="T46" fmla="*/ 2147483647 w 858"/>
              <a:gd name="T47" fmla="*/ 2147483647 h 1002"/>
              <a:gd name="T48" fmla="*/ 2147483647 w 858"/>
              <a:gd name="T49" fmla="*/ 2147483647 h 1002"/>
              <a:gd name="T50" fmla="*/ 2147483647 w 858"/>
              <a:gd name="T51" fmla="*/ 2147483647 h 1002"/>
              <a:gd name="T52" fmla="*/ 2147483647 w 858"/>
              <a:gd name="T53" fmla="*/ 2147483647 h 1002"/>
              <a:gd name="T54" fmla="*/ 2147483647 w 858"/>
              <a:gd name="T55" fmla="*/ 2147483647 h 1002"/>
              <a:gd name="T56" fmla="*/ 2147483647 w 858"/>
              <a:gd name="T57" fmla="*/ 2147483647 h 1002"/>
              <a:gd name="T58" fmla="*/ 2147483647 w 858"/>
              <a:gd name="T59" fmla="*/ 2147483647 h 1002"/>
              <a:gd name="T60" fmla="*/ 2147483647 w 858"/>
              <a:gd name="T61" fmla="*/ 2147483647 h 1002"/>
              <a:gd name="T62" fmla="*/ 2147483647 w 858"/>
              <a:gd name="T63" fmla="*/ 2147483647 h 1002"/>
              <a:gd name="T64" fmla="*/ 2147483647 w 858"/>
              <a:gd name="T65" fmla="*/ 2147483647 h 1002"/>
              <a:gd name="T66" fmla="*/ 2147483647 w 858"/>
              <a:gd name="T67" fmla="*/ 2147483647 h 1002"/>
              <a:gd name="T68" fmla="*/ 2147483647 w 858"/>
              <a:gd name="T69" fmla="*/ 2147483647 h 1002"/>
              <a:gd name="T70" fmla="*/ 2147483647 w 858"/>
              <a:gd name="T71" fmla="*/ 2147483647 h 1002"/>
              <a:gd name="T72" fmla="*/ 2147483647 w 858"/>
              <a:gd name="T73" fmla="*/ 2147483647 h 1002"/>
              <a:gd name="T74" fmla="*/ 2147483647 w 858"/>
              <a:gd name="T75" fmla="*/ 2147483647 h 1002"/>
              <a:gd name="T76" fmla="*/ 2147483647 w 858"/>
              <a:gd name="T77" fmla="*/ 2147483647 h 1002"/>
              <a:gd name="T78" fmla="*/ 2147483647 w 858"/>
              <a:gd name="T79" fmla="*/ 2147483647 h 1002"/>
              <a:gd name="T80" fmla="*/ 2147483647 w 858"/>
              <a:gd name="T81" fmla="*/ 2147483647 h 1002"/>
              <a:gd name="T82" fmla="*/ 2147483647 w 858"/>
              <a:gd name="T83" fmla="*/ 2147483647 h 1002"/>
              <a:gd name="T84" fmla="*/ 2147483647 w 858"/>
              <a:gd name="T85" fmla="*/ 2147483647 h 1002"/>
              <a:gd name="T86" fmla="*/ 2147483647 w 858"/>
              <a:gd name="T87" fmla="*/ 2147483647 h 1002"/>
              <a:gd name="T88" fmla="*/ 2147483647 w 858"/>
              <a:gd name="T89" fmla="*/ 2147483647 h 1002"/>
              <a:gd name="T90" fmla="*/ 2147483647 w 858"/>
              <a:gd name="T91" fmla="*/ 2147483647 h 1002"/>
              <a:gd name="T92" fmla="*/ 2147483647 w 858"/>
              <a:gd name="T93" fmla="*/ 2147483647 h 1002"/>
              <a:gd name="T94" fmla="*/ 2147483647 w 858"/>
              <a:gd name="T95" fmla="*/ 2147483647 h 1002"/>
              <a:gd name="T96" fmla="*/ 2147483647 w 858"/>
              <a:gd name="T97" fmla="*/ 2147483647 h 1002"/>
              <a:gd name="T98" fmla="*/ 0 w 858"/>
              <a:gd name="T99" fmla="*/ 2147483647 h 100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58"/>
              <a:gd name="T151" fmla="*/ 0 h 1002"/>
              <a:gd name="T152" fmla="*/ 858 w 858"/>
              <a:gd name="T153" fmla="*/ 1002 h 100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58" h="1002">
                <a:moveTo>
                  <a:pt x="0" y="498"/>
                </a:moveTo>
                <a:lnTo>
                  <a:pt x="18" y="498"/>
                </a:lnTo>
                <a:lnTo>
                  <a:pt x="18" y="528"/>
                </a:lnTo>
                <a:lnTo>
                  <a:pt x="24" y="534"/>
                </a:lnTo>
                <a:lnTo>
                  <a:pt x="30" y="534"/>
                </a:lnTo>
                <a:lnTo>
                  <a:pt x="30" y="528"/>
                </a:lnTo>
                <a:lnTo>
                  <a:pt x="36" y="522"/>
                </a:lnTo>
                <a:lnTo>
                  <a:pt x="48" y="558"/>
                </a:lnTo>
                <a:lnTo>
                  <a:pt x="42" y="600"/>
                </a:lnTo>
                <a:lnTo>
                  <a:pt x="30" y="600"/>
                </a:lnTo>
                <a:lnTo>
                  <a:pt x="36" y="624"/>
                </a:lnTo>
                <a:lnTo>
                  <a:pt x="24" y="630"/>
                </a:lnTo>
                <a:lnTo>
                  <a:pt x="30" y="642"/>
                </a:lnTo>
                <a:lnTo>
                  <a:pt x="36" y="648"/>
                </a:lnTo>
                <a:lnTo>
                  <a:pt x="48" y="666"/>
                </a:lnTo>
                <a:lnTo>
                  <a:pt x="60" y="690"/>
                </a:lnTo>
                <a:lnTo>
                  <a:pt x="60" y="720"/>
                </a:lnTo>
                <a:lnTo>
                  <a:pt x="54" y="738"/>
                </a:lnTo>
                <a:lnTo>
                  <a:pt x="54" y="750"/>
                </a:lnTo>
                <a:lnTo>
                  <a:pt x="48" y="756"/>
                </a:lnTo>
                <a:lnTo>
                  <a:pt x="48" y="804"/>
                </a:lnTo>
                <a:lnTo>
                  <a:pt x="42" y="816"/>
                </a:lnTo>
                <a:lnTo>
                  <a:pt x="30" y="822"/>
                </a:lnTo>
                <a:lnTo>
                  <a:pt x="24" y="840"/>
                </a:lnTo>
                <a:lnTo>
                  <a:pt x="18" y="852"/>
                </a:lnTo>
                <a:lnTo>
                  <a:pt x="18" y="864"/>
                </a:lnTo>
                <a:lnTo>
                  <a:pt x="12" y="876"/>
                </a:lnTo>
                <a:lnTo>
                  <a:pt x="12" y="906"/>
                </a:lnTo>
                <a:lnTo>
                  <a:pt x="18" y="900"/>
                </a:lnTo>
                <a:lnTo>
                  <a:pt x="36" y="864"/>
                </a:lnTo>
                <a:lnTo>
                  <a:pt x="42" y="858"/>
                </a:lnTo>
                <a:lnTo>
                  <a:pt x="54" y="852"/>
                </a:lnTo>
                <a:lnTo>
                  <a:pt x="60" y="852"/>
                </a:lnTo>
                <a:lnTo>
                  <a:pt x="66" y="858"/>
                </a:lnTo>
                <a:lnTo>
                  <a:pt x="72" y="858"/>
                </a:lnTo>
                <a:lnTo>
                  <a:pt x="84" y="852"/>
                </a:lnTo>
                <a:lnTo>
                  <a:pt x="114" y="858"/>
                </a:lnTo>
                <a:lnTo>
                  <a:pt x="114" y="840"/>
                </a:lnTo>
                <a:lnTo>
                  <a:pt x="138" y="852"/>
                </a:lnTo>
                <a:lnTo>
                  <a:pt x="162" y="852"/>
                </a:lnTo>
                <a:lnTo>
                  <a:pt x="174" y="858"/>
                </a:lnTo>
                <a:lnTo>
                  <a:pt x="180" y="858"/>
                </a:lnTo>
                <a:lnTo>
                  <a:pt x="186" y="870"/>
                </a:lnTo>
                <a:lnTo>
                  <a:pt x="198" y="882"/>
                </a:lnTo>
                <a:lnTo>
                  <a:pt x="204" y="894"/>
                </a:lnTo>
                <a:lnTo>
                  <a:pt x="216" y="888"/>
                </a:lnTo>
                <a:lnTo>
                  <a:pt x="234" y="888"/>
                </a:lnTo>
                <a:lnTo>
                  <a:pt x="240" y="894"/>
                </a:lnTo>
                <a:lnTo>
                  <a:pt x="240" y="900"/>
                </a:lnTo>
                <a:lnTo>
                  <a:pt x="246" y="912"/>
                </a:lnTo>
                <a:lnTo>
                  <a:pt x="246" y="942"/>
                </a:lnTo>
                <a:lnTo>
                  <a:pt x="264" y="942"/>
                </a:lnTo>
                <a:lnTo>
                  <a:pt x="270" y="948"/>
                </a:lnTo>
                <a:lnTo>
                  <a:pt x="270" y="972"/>
                </a:lnTo>
                <a:lnTo>
                  <a:pt x="300" y="978"/>
                </a:lnTo>
                <a:lnTo>
                  <a:pt x="312" y="1002"/>
                </a:lnTo>
                <a:lnTo>
                  <a:pt x="330" y="1002"/>
                </a:lnTo>
                <a:lnTo>
                  <a:pt x="342" y="996"/>
                </a:lnTo>
                <a:lnTo>
                  <a:pt x="348" y="996"/>
                </a:lnTo>
                <a:lnTo>
                  <a:pt x="348" y="948"/>
                </a:lnTo>
                <a:lnTo>
                  <a:pt x="360" y="936"/>
                </a:lnTo>
                <a:lnTo>
                  <a:pt x="378" y="936"/>
                </a:lnTo>
                <a:lnTo>
                  <a:pt x="402" y="960"/>
                </a:lnTo>
                <a:lnTo>
                  <a:pt x="408" y="972"/>
                </a:lnTo>
                <a:lnTo>
                  <a:pt x="420" y="948"/>
                </a:lnTo>
                <a:lnTo>
                  <a:pt x="456" y="948"/>
                </a:lnTo>
                <a:lnTo>
                  <a:pt x="462" y="954"/>
                </a:lnTo>
                <a:lnTo>
                  <a:pt x="492" y="954"/>
                </a:lnTo>
                <a:lnTo>
                  <a:pt x="504" y="948"/>
                </a:lnTo>
                <a:lnTo>
                  <a:pt x="510" y="948"/>
                </a:lnTo>
                <a:lnTo>
                  <a:pt x="510" y="936"/>
                </a:lnTo>
                <a:lnTo>
                  <a:pt x="516" y="930"/>
                </a:lnTo>
                <a:lnTo>
                  <a:pt x="522" y="930"/>
                </a:lnTo>
                <a:lnTo>
                  <a:pt x="522" y="942"/>
                </a:lnTo>
                <a:lnTo>
                  <a:pt x="786" y="942"/>
                </a:lnTo>
                <a:lnTo>
                  <a:pt x="798" y="900"/>
                </a:lnTo>
                <a:lnTo>
                  <a:pt x="804" y="894"/>
                </a:lnTo>
                <a:lnTo>
                  <a:pt x="804" y="882"/>
                </a:lnTo>
                <a:lnTo>
                  <a:pt x="786" y="864"/>
                </a:lnTo>
                <a:lnTo>
                  <a:pt x="780" y="864"/>
                </a:lnTo>
                <a:lnTo>
                  <a:pt x="738" y="174"/>
                </a:lnTo>
                <a:lnTo>
                  <a:pt x="858" y="180"/>
                </a:lnTo>
                <a:lnTo>
                  <a:pt x="600" y="0"/>
                </a:lnTo>
                <a:lnTo>
                  <a:pt x="594" y="48"/>
                </a:lnTo>
                <a:lnTo>
                  <a:pt x="588" y="54"/>
                </a:lnTo>
                <a:lnTo>
                  <a:pt x="588" y="90"/>
                </a:lnTo>
                <a:lnTo>
                  <a:pt x="366" y="96"/>
                </a:lnTo>
                <a:lnTo>
                  <a:pt x="366" y="108"/>
                </a:lnTo>
                <a:lnTo>
                  <a:pt x="354" y="114"/>
                </a:lnTo>
                <a:lnTo>
                  <a:pt x="354" y="306"/>
                </a:lnTo>
                <a:lnTo>
                  <a:pt x="348" y="312"/>
                </a:lnTo>
                <a:lnTo>
                  <a:pt x="336" y="318"/>
                </a:lnTo>
                <a:lnTo>
                  <a:pt x="306" y="318"/>
                </a:lnTo>
                <a:lnTo>
                  <a:pt x="282" y="330"/>
                </a:lnTo>
                <a:lnTo>
                  <a:pt x="276" y="342"/>
                </a:lnTo>
                <a:lnTo>
                  <a:pt x="276" y="360"/>
                </a:lnTo>
                <a:lnTo>
                  <a:pt x="282" y="372"/>
                </a:lnTo>
                <a:lnTo>
                  <a:pt x="276" y="474"/>
                </a:lnTo>
                <a:lnTo>
                  <a:pt x="0" y="474"/>
                </a:lnTo>
                <a:lnTo>
                  <a:pt x="0" y="498"/>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8" name="Mali" descr="© INSCALE GmbH, 05.05.2010&#10;http://www.presentationload.com/">
            <a:extLst>
              <a:ext uri="{FF2B5EF4-FFF2-40B4-BE49-F238E27FC236}">
                <a16:creationId xmlns:a16="http://schemas.microsoft.com/office/drawing/2014/main" id="{BB5C2641-4EDC-4DF7-B6AC-355C861C2162}"/>
              </a:ext>
            </a:extLst>
          </p:cNvPr>
          <p:cNvSpPr>
            <a:spLocks/>
          </p:cNvSpPr>
          <p:nvPr/>
        </p:nvSpPr>
        <p:spPr bwMode="gray">
          <a:xfrm>
            <a:off x="5273545" y="3403840"/>
            <a:ext cx="547690" cy="566131"/>
          </a:xfrm>
          <a:custGeom>
            <a:avLst/>
            <a:gdLst>
              <a:gd name="T0" fmla="*/ 2147483647 w 1164"/>
              <a:gd name="T1" fmla="*/ 2147483647 h 1200"/>
              <a:gd name="T2" fmla="*/ 2147483647 w 1164"/>
              <a:gd name="T3" fmla="*/ 2147483647 h 1200"/>
              <a:gd name="T4" fmla="*/ 2147483647 w 1164"/>
              <a:gd name="T5" fmla="*/ 2147483647 h 1200"/>
              <a:gd name="T6" fmla="*/ 2147483647 w 1164"/>
              <a:gd name="T7" fmla="*/ 2147483647 h 1200"/>
              <a:gd name="T8" fmla="*/ 2147483647 w 1164"/>
              <a:gd name="T9" fmla="*/ 2147483647 h 1200"/>
              <a:gd name="T10" fmla="*/ 2147483647 w 1164"/>
              <a:gd name="T11" fmla="*/ 2147483647 h 1200"/>
              <a:gd name="T12" fmla="*/ 2147483647 w 1164"/>
              <a:gd name="T13" fmla="*/ 2147483647 h 1200"/>
              <a:gd name="T14" fmla="*/ 2147483647 w 1164"/>
              <a:gd name="T15" fmla="*/ 2147483647 h 1200"/>
              <a:gd name="T16" fmla="*/ 2147483647 w 1164"/>
              <a:gd name="T17" fmla="*/ 2147483647 h 1200"/>
              <a:gd name="T18" fmla="*/ 2147483647 w 1164"/>
              <a:gd name="T19" fmla="*/ 2147483647 h 1200"/>
              <a:gd name="T20" fmla="*/ 2147483647 w 1164"/>
              <a:gd name="T21" fmla="*/ 2147483647 h 1200"/>
              <a:gd name="T22" fmla="*/ 2147483647 w 1164"/>
              <a:gd name="T23" fmla="*/ 2147483647 h 1200"/>
              <a:gd name="T24" fmla="*/ 2147483647 w 1164"/>
              <a:gd name="T25" fmla="*/ 2147483647 h 1200"/>
              <a:gd name="T26" fmla="*/ 2147483647 w 1164"/>
              <a:gd name="T27" fmla="*/ 2147483647 h 1200"/>
              <a:gd name="T28" fmla="*/ 2147483647 w 1164"/>
              <a:gd name="T29" fmla="*/ 2147483647 h 1200"/>
              <a:gd name="T30" fmla="*/ 2147483647 w 1164"/>
              <a:gd name="T31" fmla="*/ 2147483647 h 1200"/>
              <a:gd name="T32" fmla="*/ 2147483647 w 1164"/>
              <a:gd name="T33" fmla="*/ 2147483647 h 1200"/>
              <a:gd name="T34" fmla="*/ 2147483647 w 1164"/>
              <a:gd name="T35" fmla="*/ 2147483647 h 1200"/>
              <a:gd name="T36" fmla="*/ 2147483647 w 1164"/>
              <a:gd name="T37" fmla="*/ 2147483647 h 1200"/>
              <a:gd name="T38" fmla="*/ 2147483647 w 1164"/>
              <a:gd name="T39" fmla="*/ 2147483647 h 1200"/>
              <a:gd name="T40" fmla="*/ 2147483647 w 1164"/>
              <a:gd name="T41" fmla="*/ 2147483647 h 1200"/>
              <a:gd name="T42" fmla="*/ 2147483647 w 1164"/>
              <a:gd name="T43" fmla="*/ 2147483647 h 1200"/>
              <a:gd name="T44" fmla="*/ 2147483647 w 1164"/>
              <a:gd name="T45" fmla="*/ 2147483647 h 1200"/>
              <a:gd name="T46" fmla="*/ 2147483647 w 1164"/>
              <a:gd name="T47" fmla="*/ 2147483647 h 1200"/>
              <a:gd name="T48" fmla="*/ 2147483647 w 1164"/>
              <a:gd name="T49" fmla="*/ 2147483647 h 1200"/>
              <a:gd name="T50" fmla="*/ 2147483647 w 1164"/>
              <a:gd name="T51" fmla="*/ 2147483647 h 1200"/>
              <a:gd name="T52" fmla="*/ 2147483647 w 1164"/>
              <a:gd name="T53" fmla="*/ 2147483647 h 1200"/>
              <a:gd name="T54" fmla="*/ 0 w 1164"/>
              <a:gd name="T55" fmla="*/ 2147483647 h 1200"/>
              <a:gd name="T56" fmla="*/ 2147483647 w 1164"/>
              <a:gd name="T57" fmla="*/ 2147483647 h 1200"/>
              <a:gd name="T58" fmla="*/ 2147483647 w 1164"/>
              <a:gd name="T59" fmla="*/ 2147483647 h 1200"/>
              <a:gd name="T60" fmla="*/ 2147483647 w 1164"/>
              <a:gd name="T61" fmla="*/ 2147483647 h 1200"/>
              <a:gd name="T62" fmla="*/ 2147483647 w 1164"/>
              <a:gd name="T63" fmla="*/ 2147483647 h 1200"/>
              <a:gd name="T64" fmla="*/ 2147483647 w 1164"/>
              <a:gd name="T65" fmla="*/ 2147483647 h 1200"/>
              <a:gd name="T66" fmla="*/ 2147483647 w 1164"/>
              <a:gd name="T67" fmla="*/ 2147483647 h 1200"/>
              <a:gd name="T68" fmla="*/ 2147483647 w 1164"/>
              <a:gd name="T69" fmla="*/ 2147483647 h 1200"/>
              <a:gd name="T70" fmla="*/ 2147483647 w 1164"/>
              <a:gd name="T71" fmla="*/ 2147483647 h 1200"/>
              <a:gd name="T72" fmla="*/ 2147483647 w 1164"/>
              <a:gd name="T73" fmla="*/ 2147483647 h 1200"/>
              <a:gd name="T74" fmla="*/ 2147483647 w 1164"/>
              <a:gd name="T75" fmla="*/ 2147483647 h 1200"/>
              <a:gd name="T76" fmla="*/ 2147483647 w 1164"/>
              <a:gd name="T77" fmla="*/ 2147483647 h 1200"/>
              <a:gd name="T78" fmla="*/ 2147483647 w 1164"/>
              <a:gd name="T79" fmla="*/ 2147483647 h 1200"/>
              <a:gd name="T80" fmla="*/ 2147483647 w 1164"/>
              <a:gd name="T81" fmla="*/ 2147483647 h 1200"/>
              <a:gd name="T82" fmla="*/ 2147483647 w 1164"/>
              <a:gd name="T83" fmla="*/ 2147483647 h 1200"/>
              <a:gd name="T84" fmla="*/ 2147483647 w 1164"/>
              <a:gd name="T85" fmla="*/ 2147483647 h 1200"/>
              <a:gd name="T86" fmla="*/ 2147483647 w 1164"/>
              <a:gd name="T87" fmla="*/ 2147483647 h 1200"/>
              <a:gd name="T88" fmla="*/ 2147483647 w 1164"/>
              <a:gd name="T89" fmla="*/ 2147483647 h 1200"/>
              <a:gd name="T90" fmla="*/ 2147483647 w 1164"/>
              <a:gd name="T91" fmla="*/ 2147483647 h 1200"/>
              <a:gd name="T92" fmla="*/ 2147483647 w 1164"/>
              <a:gd name="T93" fmla="*/ 2147483647 h 1200"/>
              <a:gd name="T94" fmla="*/ 2147483647 w 1164"/>
              <a:gd name="T95" fmla="*/ 2147483647 h 1200"/>
              <a:gd name="T96" fmla="*/ 2147483647 w 1164"/>
              <a:gd name="T97" fmla="*/ 2147483647 h 1200"/>
              <a:gd name="T98" fmla="*/ 2147483647 w 1164"/>
              <a:gd name="T99" fmla="*/ 2147483647 h 1200"/>
              <a:gd name="T100" fmla="*/ 2147483647 w 1164"/>
              <a:gd name="T101" fmla="*/ 2147483647 h 1200"/>
              <a:gd name="T102" fmla="*/ 2147483647 w 1164"/>
              <a:gd name="T103" fmla="*/ 2147483647 h 1200"/>
              <a:gd name="T104" fmla="*/ 2147483647 w 1164"/>
              <a:gd name="T105" fmla="*/ 2147483647 h 1200"/>
              <a:gd name="T106" fmla="*/ 2147483647 w 1164"/>
              <a:gd name="T107" fmla="*/ 2147483647 h 12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164"/>
              <a:gd name="T163" fmla="*/ 0 h 1200"/>
              <a:gd name="T164" fmla="*/ 1164 w 1164"/>
              <a:gd name="T165" fmla="*/ 1200 h 120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164" h="1200">
                <a:moveTo>
                  <a:pt x="612" y="954"/>
                </a:moveTo>
                <a:lnTo>
                  <a:pt x="636" y="948"/>
                </a:lnTo>
                <a:lnTo>
                  <a:pt x="636" y="912"/>
                </a:lnTo>
                <a:lnTo>
                  <a:pt x="654" y="912"/>
                </a:lnTo>
                <a:lnTo>
                  <a:pt x="654" y="906"/>
                </a:lnTo>
                <a:lnTo>
                  <a:pt x="660" y="900"/>
                </a:lnTo>
                <a:lnTo>
                  <a:pt x="666" y="888"/>
                </a:lnTo>
                <a:lnTo>
                  <a:pt x="678" y="882"/>
                </a:lnTo>
                <a:lnTo>
                  <a:pt x="684" y="870"/>
                </a:lnTo>
                <a:lnTo>
                  <a:pt x="690" y="864"/>
                </a:lnTo>
                <a:lnTo>
                  <a:pt x="696" y="864"/>
                </a:lnTo>
                <a:lnTo>
                  <a:pt x="708" y="876"/>
                </a:lnTo>
                <a:lnTo>
                  <a:pt x="720" y="876"/>
                </a:lnTo>
                <a:lnTo>
                  <a:pt x="720" y="870"/>
                </a:lnTo>
                <a:lnTo>
                  <a:pt x="726" y="864"/>
                </a:lnTo>
                <a:lnTo>
                  <a:pt x="726" y="846"/>
                </a:lnTo>
                <a:lnTo>
                  <a:pt x="750" y="846"/>
                </a:lnTo>
                <a:lnTo>
                  <a:pt x="768" y="822"/>
                </a:lnTo>
                <a:lnTo>
                  <a:pt x="792" y="822"/>
                </a:lnTo>
                <a:lnTo>
                  <a:pt x="810" y="804"/>
                </a:lnTo>
                <a:lnTo>
                  <a:pt x="858" y="804"/>
                </a:lnTo>
                <a:lnTo>
                  <a:pt x="882" y="816"/>
                </a:lnTo>
                <a:lnTo>
                  <a:pt x="930" y="804"/>
                </a:lnTo>
                <a:lnTo>
                  <a:pt x="954" y="786"/>
                </a:lnTo>
                <a:lnTo>
                  <a:pt x="1020" y="792"/>
                </a:lnTo>
                <a:lnTo>
                  <a:pt x="1020" y="774"/>
                </a:lnTo>
                <a:lnTo>
                  <a:pt x="1068" y="780"/>
                </a:lnTo>
                <a:lnTo>
                  <a:pt x="1080" y="774"/>
                </a:lnTo>
                <a:lnTo>
                  <a:pt x="1104" y="774"/>
                </a:lnTo>
                <a:lnTo>
                  <a:pt x="1122" y="768"/>
                </a:lnTo>
                <a:lnTo>
                  <a:pt x="1134" y="762"/>
                </a:lnTo>
                <a:lnTo>
                  <a:pt x="1140" y="750"/>
                </a:lnTo>
                <a:lnTo>
                  <a:pt x="1140" y="732"/>
                </a:lnTo>
                <a:lnTo>
                  <a:pt x="1146" y="720"/>
                </a:lnTo>
                <a:lnTo>
                  <a:pt x="1146" y="708"/>
                </a:lnTo>
                <a:lnTo>
                  <a:pt x="1164" y="684"/>
                </a:lnTo>
                <a:lnTo>
                  <a:pt x="1164" y="480"/>
                </a:lnTo>
                <a:lnTo>
                  <a:pt x="1140" y="480"/>
                </a:lnTo>
                <a:lnTo>
                  <a:pt x="1134" y="486"/>
                </a:lnTo>
                <a:lnTo>
                  <a:pt x="1104" y="486"/>
                </a:lnTo>
                <a:lnTo>
                  <a:pt x="1092" y="480"/>
                </a:lnTo>
                <a:lnTo>
                  <a:pt x="1086" y="474"/>
                </a:lnTo>
                <a:lnTo>
                  <a:pt x="1086" y="468"/>
                </a:lnTo>
                <a:lnTo>
                  <a:pt x="1104" y="450"/>
                </a:lnTo>
                <a:lnTo>
                  <a:pt x="1104" y="432"/>
                </a:lnTo>
                <a:lnTo>
                  <a:pt x="1092" y="408"/>
                </a:lnTo>
                <a:lnTo>
                  <a:pt x="1080" y="402"/>
                </a:lnTo>
                <a:lnTo>
                  <a:pt x="1050" y="402"/>
                </a:lnTo>
                <a:lnTo>
                  <a:pt x="1044" y="408"/>
                </a:lnTo>
                <a:lnTo>
                  <a:pt x="1038" y="408"/>
                </a:lnTo>
                <a:lnTo>
                  <a:pt x="1032" y="378"/>
                </a:lnTo>
                <a:lnTo>
                  <a:pt x="996" y="378"/>
                </a:lnTo>
                <a:lnTo>
                  <a:pt x="984" y="366"/>
                </a:lnTo>
                <a:lnTo>
                  <a:pt x="984" y="348"/>
                </a:lnTo>
                <a:lnTo>
                  <a:pt x="978" y="342"/>
                </a:lnTo>
                <a:lnTo>
                  <a:pt x="954" y="342"/>
                </a:lnTo>
                <a:lnTo>
                  <a:pt x="954" y="318"/>
                </a:lnTo>
                <a:lnTo>
                  <a:pt x="546" y="6"/>
                </a:lnTo>
                <a:lnTo>
                  <a:pt x="426" y="0"/>
                </a:lnTo>
                <a:lnTo>
                  <a:pt x="468" y="690"/>
                </a:lnTo>
                <a:lnTo>
                  <a:pt x="474" y="690"/>
                </a:lnTo>
                <a:lnTo>
                  <a:pt x="492" y="708"/>
                </a:lnTo>
                <a:lnTo>
                  <a:pt x="492" y="720"/>
                </a:lnTo>
                <a:lnTo>
                  <a:pt x="486" y="726"/>
                </a:lnTo>
                <a:lnTo>
                  <a:pt x="474" y="768"/>
                </a:lnTo>
                <a:lnTo>
                  <a:pt x="210" y="768"/>
                </a:lnTo>
                <a:lnTo>
                  <a:pt x="210" y="756"/>
                </a:lnTo>
                <a:lnTo>
                  <a:pt x="204" y="756"/>
                </a:lnTo>
                <a:lnTo>
                  <a:pt x="198" y="762"/>
                </a:lnTo>
                <a:lnTo>
                  <a:pt x="198" y="774"/>
                </a:lnTo>
                <a:lnTo>
                  <a:pt x="192" y="774"/>
                </a:lnTo>
                <a:lnTo>
                  <a:pt x="180" y="780"/>
                </a:lnTo>
                <a:lnTo>
                  <a:pt x="150" y="780"/>
                </a:lnTo>
                <a:lnTo>
                  <a:pt x="144" y="774"/>
                </a:lnTo>
                <a:lnTo>
                  <a:pt x="108" y="774"/>
                </a:lnTo>
                <a:lnTo>
                  <a:pt x="96" y="798"/>
                </a:lnTo>
                <a:lnTo>
                  <a:pt x="90" y="786"/>
                </a:lnTo>
                <a:lnTo>
                  <a:pt x="66" y="762"/>
                </a:lnTo>
                <a:lnTo>
                  <a:pt x="48" y="762"/>
                </a:lnTo>
                <a:lnTo>
                  <a:pt x="36" y="774"/>
                </a:lnTo>
                <a:lnTo>
                  <a:pt x="36" y="822"/>
                </a:lnTo>
                <a:lnTo>
                  <a:pt x="30" y="822"/>
                </a:lnTo>
                <a:lnTo>
                  <a:pt x="18" y="828"/>
                </a:lnTo>
                <a:lnTo>
                  <a:pt x="0" y="828"/>
                </a:lnTo>
                <a:lnTo>
                  <a:pt x="0" y="852"/>
                </a:lnTo>
                <a:lnTo>
                  <a:pt x="12" y="870"/>
                </a:lnTo>
                <a:lnTo>
                  <a:pt x="12" y="876"/>
                </a:lnTo>
                <a:lnTo>
                  <a:pt x="24" y="888"/>
                </a:lnTo>
                <a:lnTo>
                  <a:pt x="24" y="906"/>
                </a:lnTo>
                <a:lnTo>
                  <a:pt x="18" y="912"/>
                </a:lnTo>
                <a:lnTo>
                  <a:pt x="18" y="936"/>
                </a:lnTo>
                <a:lnTo>
                  <a:pt x="24" y="942"/>
                </a:lnTo>
                <a:lnTo>
                  <a:pt x="36" y="942"/>
                </a:lnTo>
                <a:lnTo>
                  <a:pt x="36" y="936"/>
                </a:lnTo>
                <a:lnTo>
                  <a:pt x="42" y="936"/>
                </a:lnTo>
                <a:lnTo>
                  <a:pt x="48" y="942"/>
                </a:lnTo>
                <a:lnTo>
                  <a:pt x="54" y="954"/>
                </a:lnTo>
                <a:lnTo>
                  <a:pt x="54" y="1032"/>
                </a:lnTo>
                <a:lnTo>
                  <a:pt x="60" y="1044"/>
                </a:lnTo>
                <a:lnTo>
                  <a:pt x="60" y="1050"/>
                </a:lnTo>
                <a:lnTo>
                  <a:pt x="66" y="1056"/>
                </a:lnTo>
                <a:lnTo>
                  <a:pt x="72" y="1050"/>
                </a:lnTo>
                <a:lnTo>
                  <a:pt x="78" y="1038"/>
                </a:lnTo>
                <a:lnTo>
                  <a:pt x="90" y="1026"/>
                </a:lnTo>
                <a:lnTo>
                  <a:pt x="102" y="1038"/>
                </a:lnTo>
                <a:lnTo>
                  <a:pt x="108" y="1050"/>
                </a:lnTo>
                <a:lnTo>
                  <a:pt x="108" y="1062"/>
                </a:lnTo>
                <a:lnTo>
                  <a:pt x="114" y="1050"/>
                </a:lnTo>
                <a:lnTo>
                  <a:pt x="126" y="1038"/>
                </a:lnTo>
                <a:lnTo>
                  <a:pt x="132" y="1026"/>
                </a:lnTo>
                <a:lnTo>
                  <a:pt x="138" y="1026"/>
                </a:lnTo>
                <a:lnTo>
                  <a:pt x="144" y="1032"/>
                </a:lnTo>
                <a:lnTo>
                  <a:pt x="150" y="1032"/>
                </a:lnTo>
                <a:lnTo>
                  <a:pt x="162" y="1038"/>
                </a:lnTo>
                <a:lnTo>
                  <a:pt x="168" y="1044"/>
                </a:lnTo>
                <a:lnTo>
                  <a:pt x="180" y="1050"/>
                </a:lnTo>
                <a:lnTo>
                  <a:pt x="198" y="1032"/>
                </a:lnTo>
                <a:lnTo>
                  <a:pt x="198" y="1014"/>
                </a:lnTo>
                <a:lnTo>
                  <a:pt x="204" y="1008"/>
                </a:lnTo>
                <a:lnTo>
                  <a:pt x="216" y="1008"/>
                </a:lnTo>
                <a:lnTo>
                  <a:pt x="228" y="1014"/>
                </a:lnTo>
                <a:lnTo>
                  <a:pt x="228" y="1032"/>
                </a:lnTo>
                <a:lnTo>
                  <a:pt x="246" y="1044"/>
                </a:lnTo>
                <a:lnTo>
                  <a:pt x="234" y="1074"/>
                </a:lnTo>
                <a:lnTo>
                  <a:pt x="270" y="1092"/>
                </a:lnTo>
                <a:lnTo>
                  <a:pt x="246" y="1128"/>
                </a:lnTo>
                <a:lnTo>
                  <a:pt x="270" y="1128"/>
                </a:lnTo>
                <a:lnTo>
                  <a:pt x="270" y="1164"/>
                </a:lnTo>
                <a:lnTo>
                  <a:pt x="300" y="1194"/>
                </a:lnTo>
                <a:lnTo>
                  <a:pt x="312" y="1200"/>
                </a:lnTo>
                <a:lnTo>
                  <a:pt x="312" y="1182"/>
                </a:lnTo>
                <a:lnTo>
                  <a:pt x="318" y="1176"/>
                </a:lnTo>
                <a:lnTo>
                  <a:pt x="330" y="1176"/>
                </a:lnTo>
                <a:lnTo>
                  <a:pt x="348" y="1182"/>
                </a:lnTo>
                <a:lnTo>
                  <a:pt x="366" y="1200"/>
                </a:lnTo>
                <a:lnTo>
                  <a:pt x="372" y="1182"/>
                </a:lnTo>
                <a:lnTo>
                  <a:pt x="390" y="1182"/>
                </a:lnTo>
                <a:lnTo>
                  <a:pt x="396" y="1158"/>
                </a:lnTo>
                <a:lnTo>
                  <a:pt x="408" y="1176"/>
                </a:lnTo>
                <a:lnTo>
                  <a:pt x="420" y="1152"/>
                </a:lnTo>
                <a:lnTo>
                  <a:pt x="420" y="1188"/>
                </a:lnTo>
                <a:lnTo>
                  <a:pt x="444" y="1194"/>
                </a:lnTo>
                <a:lnTo>
                  <a:pt x="450" y="1188"/>
                </a:lnTo>
                <a:lnTo>
                  <a:pt x="456" y="1176"/>
                </a:lnTo>
                <a:lnTo>
                  <a:pt x="462" y="1170"/>
                </a:lnTo>
                <a:lnTo>
                  <a:pt x="474" y="1170"/>
                </a:lnTo>
                <a:lnTo>
                  <a:pt x="468" y="1116"/>
                </a:lnTo>
                <a:lnTo>
                  <a:pt x="492" y="1116"/>
                </a:lnTo>
                <a:lnTo>
                  <a:pt x="504" y="1092"/>
                </a:lnTo>
                <a:lnTo>
                  <a:pt x="480" y="1062"/>
                </a:lnTo>
                <a:lnTo>
                  <a:pt x="498" y="1050"/>
                </a:lnTo>
                <a:lnTo>
                  <a:pt x="504" y="1050"/>
                </a:lnTo>
                <a:lnTo>
                  <a:pt x="510" y="1044"/>
                </a:lnTo>
                <a:lnTo>
                  <a:pt x="546" y="1044"/>
                </a:lnTo>
                <a:lnTo>
                  <a:pt x="546" y="1032"/>
                </a:lnTo>
                <a:lnTo>
                  <a:pt x="540" y="1026"/>
                </a:lnTo>
                <a:lnTo>
                  <a:pt x="546" y="1026"/>
                </a:lnTo>
                <a:lnTo>
                  <a:pt x="552" y="1020"/>
                </a:lnTo>
                <a:lnTo>
                  <a:pt x="552" y="990"/>
                </a:lnTo>
                <a:lnTo>
                  <a:pt x="570" y="990"/>
                </a:lnTo>
                <a:lnTo>
                  <a:pt x="570" y="960"/>
                </a:lnTo>
                <a:lnTo>
                  <a:pt x="564" y="954"/>
                </a:lnTo>
                <a:lnTo>
                  <a:pt x="582" y="924"/>
                </a:lnTo>
                <a:lnTo>
                  <a:pt x="612" y="954"/>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9" name="Malaysia" descr="© INSCALE GmbH, 05.05.2010&#10;http://www.presentationload.com/">
            <a:extLst>
              <a:ext uri="{FF2B5EF4-FFF2-40B4-BE49-F238E27FC236}">
                <a16:creationId xmlns:a16="http://schemas.microsoft.com/office/drawing/2014/main" id="{A16F7869-2077-4886-BB55-FE1388C35D82}"/>
              </a:ext>
            </a:extLst>
          </p:cNvPr>
          <p:cNvSpPr>
            <a:spLocks/>
          </p:cNvSpPr>
          <p:nvPr/>
        </p:nvSpPr>
        <p:spPr bwMode="gray">
          <a:xfrm>
            <a:off x="9029919" y="4099054"/>
            <a:ext cx="143838" cy="206536"/>
          </a:xfrm>
          <a:custGeom>
            <a:avLst/>
            <a:gdLst>
              <a:gd name="T0" fmla="*/ 2147483647 w 306"/>
              <a:gd name="T1" fmla="*/ 2147483647 h 438"/>
              <a:gd name="T2" fmla="*/ 2147483647 w 306"/>
              <a:gd name="T3" fmla="*/ 2147483647 h 438"/>
              <a:gd name="T4" fmla="*/ 2147483647 w 306"/>
              <a:gd name="T5" fmla="*/ 2147483647 h 438"/>
              <a:gd name="T6" fmla="*/ 2147483647 w 306"/>
              <a:gd name="T7" fmla="*/ 2147483647 h 438"/>
              <a:gd name="T8" fmla="*/ 2147483647 w 306"/>
              <a:gd name="T9" fmla="*/ 2147483647 h 438"/>
              <a:gd name="T10" fmla="*/ 2147483647 w 306"/>
              <a:gd name="T11" fmla="*/ 2147483647 h 438"/>
              <a:gd name="T12" fmla="*/ 2147483647 w 306"/>
              <a:gd name="T13" fmla="*/ 2147483647 h 438"/>
              <a:gd name="T14" fmla="*/ 2147483647 w 306"/>
              <a:gd name="T15" fmla="*/ 2147483647 h 438"/>
              <a:gd name="T16" fmla="*/ 2147483647 w 306"/>
              <a:gd name="T17" fmla="*/ 2147483647 h 438"/>
              <a:gd name="T18" fmla="*/ 2147483647 w 306"/>
              <a:gd name="T19" fmla="*/ 2147483647 h 438"/>
              <a:gd name="T20" fmla="*/ 2147483647 w 306"/>
              <a:gd name="T21" fmla="*/ 2147483647 h 438"/>
              <a:gd name="T22" fmla="*/ 2147483647 w 306"/>
              <a:gd name="T23" fmla="*/ 2147483647 h 438"/>
              <a:gd name="T24" fmla="*/ 2147483647 w 306"/>
              <a:gd name="T25" fmla="*/ 2147483647 h 438"/>
              <a:gd name="T26" fmla="*/ 2147483647 w 306"/>
              <a:gd name="T27" fmla="*/ 2147483647 h 438"/>
              <a:gd name="T28" fmla="*/ 2147483647 w 306"/>
              <a:gd name="T29" fmla="*/ 2147483647 h 438"/>
              <a:gd name="T30" fmla="*/ 2147483647 w 306"/>
              <a:gd name="T31" fmla="*/ 2147483647 h 438"/>
              <a:gd name="T32" fmla="*/ 2147483647 w 306"/>
              <a:gd name="T33" fmla="*/ 2147483647 h 438"/>
              <a:gd name="T34" fmla="*/ 2147483647 w 306"/>
              <a:gd name="T35" fmla="*/ 2147483647 h 438"/>
              <a:gd name="T36" fmla="*/ 2147483647 w 306"/>
              <a:gd name="T37" fmla="*/ 2147483647 h 438"/>
              <a:gd name="T38" fmla="*/ 2147483647 w 306"/>
              <a:gd name="T39" fmla="*/ 2147483647 h 438"/>
              <a:gd name="T40" fmla="*/ 2147483647 w 306"/>
              <a:gd name="T41" fmla="*/ 2147483647 h 438"/>
              <a:gd name="T42" fmla="*/ 2147483647 w 306"/>
              <a:gd name="T43" fmla="*/ 2147483647 h 438"/>
              <a:gd name="T44" fmla="*/ 2147483647 w 306"/>
              <a:gd name="T45" fmla="*/ 2147483647 h 438"/>
              <a:gd name="T46" fmla="*/ 2147483647 w 306"/>
              <a:gd name="T47" fmla="*/ 2147483647 h 438"/>
              <a:gd name="T48" fmla="*/ 2147483647 w 306"/>
              <a:gd name="T49" fmla="*/ 2147483647 h 438"/>
              <a:gd name="T50" fmla="*/ 2147483647 w 306"/>
              <a:gd name="T51" fmla="*/ 2147483647 h 438"/>
              <a:gd name="T52" fmla="*/ 2147483647 w 306"/>
              <a:gd name="T53" fmla="*/ 2147483647 h 438"/>
              <a:gd name="T54" fmla="*/ 2147483647 w 306"/>
              <a:gd name="T55" fmla="*/ 2147483647 h 438"/>
              <a:gd name="T56" fmla="*/ 2147483647 w 306"/>
              <a:gd name="T57" fmla="*/ 2147483647 h 438"/>
              <a:gd name="T58" fmla="*/ 2147483647 w 306"/>
              <a:gd name="T59" fmla="*/ 2147483647 h 438"/>
              <a:gd name="T60" fmla="*/ 2147483647 w 306"/>
              <a:gd name="T61" fmla="*/ 2147483647 h 438"/>
              <a:gd name="T62" fmla="*/ 2147483647 w 306"/>
              <a:gd name="T63" fmla="*/ 2147483647 h 438"/>
              <a:gd name="T64" fmla="*/ 2147483647 w 306"/>
              <a:gd name="T65" fmla="*/ 2147483647 h 438"/>
              <a:gd name="T66" fmla="*/ 2147483647 w 306"/>
              <a:gd name="T67" fmla="*/ 2147483647 h 438"/>
              <a:gd name="T68" fmla="*/ 2147483647 w 306"/>
              <a:gd name="T69" fmla="*/ 2147483647 h 438"/>
              <a:gd name="T70" fmla="*/ 2147483647 w 306"/>
              <a:gd name="T71" fmla="*/ 2147483647 h 438"/>
              <a:gd name="T72" fmla="*/ 2147483647 w 306"/>
              <a:gd name="T73" fmla="*/ 2147483647 h 438"/>
              <a:gd name="T74" fmla="*/ 2147483647 w 306"/>
              <a:gd name="T75" fmla="*/ 2147483647 h 438"/>
              <a:gd name="T76" fmla="*/ 2147483647 w 306"/>
              <a:gd name="T77" fmla="*/ 0 h 438"/>
              <a:gd name="T78" fmla="*/ 2147483647 w 306"/>
              <a:gd name="T79" fmla="*/ 2147483647 h 438"/>
              <a:gd name="T80" fmla="*/ 2147483647 w 306"/>
              <a:gd name="T81" fmla="*/ 2147483647 h 43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06"/>
              <a:gd name="T124" fmla="*/ 0 h 438"/>
              <a:gd name="T125" fmla="*/ 306 w 306"/>
              <a:gd name="T126" fmla="*/ 438 h 43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06" h="438">
                <a:moveTo>
                  <a:pt x="0" y="42"/>
                </a:moveTo>
                <a:lnTo>
                  <a:pt x="6" y="138"/>
                </a:lnTo>
                <a:lnTo>
                  <a:pt x="18" y="138"/>
                </a:lnTo>
                <a:lnTo>
                  <a:pt x="24" y="132"/>
                </a:lnTo>
                <a:lnTo>
                  <a:pt x="42" y="132"/>
                </a:lnTo>
                <a:lnTo>
                  <a:pt x="54" y="138"/>
                </a:lnTo>
                <a:lnTo>
                  <a:pt x="54" y="168"/>
                </a:lnTo>
                <a:lnTo>
                  <a:pt x="48" y="180"/>
                </a:lnTo>
                <a:lnTo>
                  <a:pt x="48" y="198"/>
                </a:lnTo>
                <a:lnTo>
                  <a:pt x="54" y="216"/>
                </a:lnTo>
                <a:lnTo>
                  <a:pt x="60" y="228"/>
                </a:lnTo>
                <a:lnTo>
                  <a:pt x="66" y="234"/>
                </a:lnTo>
                <a:lnTo>
                  <a:pt x="84" y="234"/>
                </a:lnTo>
                <a:lnTo>
                  <a:pt x="90" y="228"/>
                </a:lnTo>
                <a:lnTo>
                  <a:pt x="90" y="240"/>
                </a:lnTo>
                <a:lnTo>
                  <a:pt x="84" y="252"/>
                </a:lnTo>
                <a:lnTo>
                  <a:pt x="84" y="282"/>
                </a:lnTo>
                <a:lnTo>
                  <a:pt x="96" y="306"/>
                </a:lnTo>
                <a:lnTo>
                  <a:pt x="102" y="312"/>
                </a:lnTo>
                <a:lnTo>
                  <a:pt x="114" y="318"/>
                </a:lnTo>
                <a:lnTo>
                  <a:pt x="132" y="330"/>
                </a:lnTo>
                <a:lnTo>
                  <a:pt x="144" y="336"/>
                </a:lnTo>
                <a:lnTo>
                  <a:pt x="162" y="354"/>
                </a:lnTo>
                <a:lnTo>
                  <a:pt x="168" y="354"/>
                </a:lnTo>
                <a:lnTo>
                  <a:pt x="168" y="366"/>
                </a:lnTo>
                <a:lnTo>
                  <a:pt x="174" y="372"/>
                </a:lnTo>
                <a:lnTo>
                  <a:pt x="174" y="378"/>
                </a:lnTo>
                <a:lnTo>
                  <a:pt x="180" y="384"/>
                </a:lnTo>
                <a:lnTo>
                  <a:pt x="186" y="384"/>
                </a:lnTo>
                <a:lnTo>
                  <a:pt x="198" y="390"/>
                </a:lnTo>
                <a:lnTo>
                  <a:pt x="204" y="396"/>
                </a:lnTo>
                <a:lnTo>
                  <a:pt x="216" y="396"/>
                </a:lnTo>
                <a:lnTo>
                  <a:pt x="222" y="402"/>
                </a:lnTo>
                <a:lnTo>
                  <a:pt x="228" y="402"/>
                </a:lnTo>
                <a:lnTo>
                  <a:pt x="252" y="438"/>
                </a:lnTo>
                <a:lnTo>
                  <a:pt x="300" y="432"/>
                </a:lnTo>
                <a:lnTo>
                  <a:pt x="300" y="420"/>
                </a:lnTo>
                <a:lnTo>
                  <a:pt x="306" y="408"/>
                </a:lnTo>
                <a:lnTo>
                  <a:pt x="306" y="378"/>
                </a:lnTo>
                <a:lnTo>
                  <a:pt x="294" y="354"/>
                </a:lnTo>
                <a:lnTo>
                  <a:pt x="270" y="330"/>
                </a:lnTo>
                <a:lnTo>
                  <a:pt x="264" y="318"/>
                </a:lnTo>
                <a:lnTo>
                  <a:pt x="258" y="312"/>
                </a:lnTo>
                <a:lnTo>
                  <a:pt x="258" y="288"/>
                </a:lnTo>
                <a:lnTo>
                  <a:pt x="252" y="276"/>
                </a:lnTo>
                <a:lnTo>
                  <a:pt x="246" y="270"/>
                </a:lnTo>
                <a:lnTo>
                  <a:pt x="246" y="258"/>
                </a:lnTo>
                <a:lnTo>
                  <a:pt x="252" y="252"/>
                </a:lnTo>
                <a:lnTo>
                  <a:pt x="252" y="126"/>
                </a:lnTo>
                <a:lnTo>
                  <a:pt x="246" y="114"/>
                </a:lnTo>
                <a:lnTo>
                  <a:pt x="222" y="90"/>
                </a:lnTo>
                <a:lnTo>
                  <a:pt x="204" y="84"/>
                </a:lnTo>
                <a:lnTo>
                  <a:pt x="192" y="72"/>
                </a:lnTo>
                <a:lnTo>
                  <a:pt x="180" y="66"/>
                </a:lnTo>
                <a:lnTo>
                  <a:pt x="156" y="42"/>
                </a:lnTo>
                <a:lnTo>
                  <a:pt x="150" y="54"/>
                </a:lnTo>
                <a:lnTo>
                  <a:pt x="144" y="60"/>
                </a:lnTo>
                <a:lnTo>
                  <a:pt x="138" y="72"/>
                </a:lnTo>
                <a:lnTo>
                  <a:pt x="138" y="78"/>
                </a:lnTo>
                <a:lnTo>
                  <a:pt x="132" y="84"/>
                </a:lnTo>
                <a:lnTo>
                  <a:pt x="114" y="66"/>
                </a:lnTo>
                <a:lnTo>
                  <a:pt x="108" y="66"/>
                </a:lnTo>
                <a:lnTo>
                  <a:pt x="102" y="72"/>
                </a:lnTo>
                <a:lnTo>
                  <a:pt x="90" y="72"/>
                </a:lnTo>
                <a:lnTo>
                  <a:pt x="90" y="78"/>
                </a:lnTo>
                <a:lnTo>
                  <a:pt x="72" y="78"/>
                </a:lnTo>
                <a:lnTo>
                  <a:pt x="66" y="72"/>
                </a:lnTo>
                <a:lnTo>
                  <a:pt x="66" y="66"/>
                </a:lnTo>
                <a:lnTo>
                  <a:pt x="78" y="54"/>
                </a:lnTo>
                <a:lnTo>
                  <a:pt x="78" y="42"/>
                </a:lnTo>
                <a:lnTo>
                  <a:pt x="66" y="42"/>
                </a:lnTo>
                <a:lnTo>
                  <a:pt x="66" y="30"/>
                </a:lnTo>
                <a:lnTo>
                  <a:pt x="60" y="24"/>
                </a:lnTo>
                <a:lnTo>
                  <a:pt x="48" y="18"/>
                </a:lnTo>
                <a:lnTo>
                  <a:pt x="30" y="18"/>
                </a:lnTo>
                <a:lnTo>
                  <a:pt x="30" y="12"/>
                </a:lnTo>
                <a:lnTo>
                  <a:pt x="24" y="0"/>
                </a:lnTo>
                <a:lnTo>
                  <a:pt x="12" y="0"/>
                </a:lnTo>
                <a:lnTo>
                  <a:pt x="6" y="6"/>
                </a:lnTo>
                <a:lnTo>
                  <a:pt x="6" y="18"/>
                </a:lnTo>
                <a:lnTo>
                  <a:pt x="12" y="24"/>
                </a:lnTo>
                <a:lnTo>
                  <a:pt x="6" y="36"/>
                </a:lnTo>
                <a:lnTo>
                  <a:pt x="0" y="42"/>
                </a:lnTo>
                <a:close/>
              </a:path>
            </a:pathLst>
          </a:custGeom>
          <a:solidFill>
            <a:srgbClr val="FFDC8B"/>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0" name="Malaysia" descr="© INSCALE GmbH, 05.05.2010&#10;http://www.presentationload.com/">
            <a:extLst>
              <a:ext uri="{FF2B5EF4-FFF2-40B4-BE49-F238E27FC236}">
                <a16:creationId xmlns:a16="http://schemas.microsoft.com/office/drawing/2014/main" id="{10178DED-61C2-4CE9-824D-B0618C204C78}"/>
              </a:ext>
            </a:extLst>
          </p:cNvPr>
          <p:cNvSpPr>
            <a:spLocks/>
          </p:cNvSpPr>
          <p:nvPr/>
        </p:nvSpPr>
        <p:spPr bwMode="gray">
          <a:xfrm>
            <a:off x="9367383" y="4075082"/>
            <a:ext cx="324557" cy="248950"/>
          </a:xfrm>
          <a:custGeom>
            <a:avLst/>
            <a:gdLst>
              <a:gd name="T0" fmla="*/ 2147483647 w 690"/>
              <a:gd name="T1" fmla="*/ 2147483647 h 528"/>
              <a:gd name="T2" fmla="*/ 2147483647 w 690"/>
              <a:gd name="T3" fmla="*/ 2147483647 h 528"/>
              <a:gd name="T4" fmla="*/ 2147483647 w 690"/>
              <a:gd name="T5" fmla="*/ 2147483647 h 528"/>
              <a:gd name="T6" fmla="*/ 2147483647 w 690"/>
              <a:gd name="T7" fmla="*/ 2147483647 h 528"/>
              <a:gd name="T8" fmla="*/ 2147483647 w 690"/>
              <a:gd name="T9" fmla="*/ 2147483647 h 528"/>
              <a:gd name="T10" fmla="*/ 2147483647 w 690"/>
              <a:gd name="T11" fmla="*/ 2147483647 h 528"/>
              <a:gd name="T12" fmla="*/ 2147483647 w 690"/>
              <a:gd name="T13" fmla="*/ 2147483647 h 528"/>
              <a:gd name="T14" fmla="*/ 2147483647 w 690"/>
              <a:gd name="T15" fmla="*/ 2147483647 h 528"/>
              <a:gd name="T16" fmla="*/ 2147483647 w 690"/>
              <a:gd name="T17" fmla="*/ 2147483647 h 528"/>
              <a:gd name="T18" fmla="*/ 2147483647 w 690"/>
              <a:gd name="T19" fmla="*/ 2147483647 h 528"/>
              <a:gd name="T20" fmla="*/ 2147483647 w 690"/>
              <a:gd name="T21" fmla="*/ 2147483647 h 528"/>
              <a:gd name="T22" fmla="*/ 2147483647 w 690"/>
              <a:gd name="T23" fmla="*/ 2147483647 h 528"/>
              <a:gd name="T24" fmla="*/ 2147483647 w 690"/>
              <a:gd name="T25" fmla="*/ 2147483647 h 528"/>
              <a:gd name="T26" fmla="*/ 2147483647 w 690"/>
              <a:gd name="T27" fmla="*/ 2147483647 h 528"/>
              <a:gd name="T28" fmla="*/ 2147483647 w 690"/>
              <a:gd name="T29" fmla="*/ 2147483647 h 528"/>
              <a:gd name="T30" fmla="*/ 2147483647 w 690"/>
              <a:gd name="T31" fmla="*/ 2147483647 h 528"/>
              <a:gd name="T32" fmla="*/ 2147483647 w 690"/>
              <a:gd name="T33" fmla="*/ 2147483647 h 528"/>
              <a:gd name="T34" fmla="*/ 2147483647 w 690"/>
              <a:gd name="T35" fmla="*/ 2147483647 h 528"/>
              <a:gd name="T36" fmla="*/ 2147483647 w 690"/>
              <a:gd name="T37" fmla="*/ 2147483647 h 528"/>
              <a:gd name="T38" fmla="*/ 2147483647 w 690"/>
              <a:gd name="T39" fmla="*/ 2147483647 h 528"/>
              <a:gd name="T40" fmla="*/ 2147483647 w 690"/>
              <a:gd name="T41" fmla="*/ 2147483647 h 528"/>
              <a:gd name="T42" fmla="*/ 2147483647 w 690"/>
              <a:gd name="T43" fmla="*/ 2147483647 h 528"/>
              <a:gd name="T44" fmla="*/ 2147483647 w 690"/>
              <a:gd name="T45" fmla="*/ 2147483647 h 528"/>
              <a:gd name="T46" fmla="*/ 2147483647 w 690"/>
              <a:gd name="T47" fmla="*/ 2147483647 h 528"/>
              <a:gd name="T48" fmla="*/ 2147483647 w 690"/>
              <a:gd name="T49" fmla="*/ 2147483647 h 528"/>
              <a:gd name="T50" fmla="*/ 2147483647 w 690"/>
              <a:gd name="T51" fmla="*/ 2147483647 h 528"/>
              <a:gd name="T52" fmla="*/ 2147483647 w 690"/>
              <a:gd name="T53" fmla="*/ 2147483647 h 528"/>
              <a:gd name="T54" fmla="*/ 2147483647 w 690"/>
              <a:gd name="T55" fmla="*/ 2147483647 h 528"/>
              <a:gd name="T56" fmla="*/ 2147483647 w 690"/>
              <a:gd name="T57" fmla="*/ 2147483647 h 528"/>
              <a:gd name="T58" fmla="*/ 2147483647 w 690"/>
              <a:gd name="T59" fmla="*/ 2147483647 h 528"/>
              <a:gd name="T60" fmla="*/ 2147483647 w 690"/>
              <a:gd name="T61" fmla="*/ 2147483647 h 528"/>
              <a:gd name="T62" fmla="*/ 2147483647 w 690"/>
              <a:gd name="T63" fmla="*/ 2147483647 h 528"/>
              <a:gd name="T64" fmla="*/ 2147483647 w 690"/>
              <a:gd name="T65" fmla="*/ 2147483647 h 528"/>
              <a:gd name="T66" fmla="*/ 2147483647 w 690"/>
              <a:gd name="T67" fmla="*/ 2147483647 h 528"/>
              <a:gd name="T68" fmla="*/ 2147483647 w 690"/>
              <a:gd name="T69" fmla="*/ 2147483647 h 528"/>
              <a:gd name="T70" fmla="*/ 2147483647 w 690"/>
              <a:gd name="T71" fmla="*/ 0 h 528"/>
              <a:gd name="T72" fmla="*/ 2147483647 w 690"/>
              <a:gd name="T73" fmla="*/ 0 h 528"/>
              <a:gd name="T74" fmla="*/ 2147483647 w 690"/>
              <a:gd name="T75" fmla="*/ 2147483647 h 528"/>
              <a:gd name="T76" fmla="*/ 2147483647 w 690"/>
              <a:gd name="T77" fmla="*/ 2147483647 h 528"/>
              <a:gd name="T78" fmla="*/ 2147483647 w 690"/>
              <a:gd name="T79" fmla="*/ 2147483647 h 528"/>
              <a:gd name="T80" fmla="*/ 2147483647 w 690"/>
              <a:gd name="T81" fmla="*/ 2147483647 h 528"/>
              <a:gd name="T82" fmla="*/ 2147483647 w 690"/>
              <a:gd name="T83" fmla="*/ 2147483647 h 528"/>
              <a:gd name="T84" fmla="*/ 2147483647 w 690"/>
              <a:gd name="T85" fmla="*/ 2147483647 h 528"/>
              <a:gd name="T86" fmla="*/ 2147483647 w 690"/>
              <a:gd name="T87" fmla="*/ 2147483647 h 528"/>
              <a:gd name="T88" fmla="*/ 2147483647 w 690"/>
              <a:gd name="T89" fmla="*/ 2147483647 h 528"/>
              <a:gd name="T90" fmla="*/ 2147483647 w 690"/>
              <a:gd name="T91" fmla="*/ 2147483647 h 528"/>
              <a:gd name="T92" fmla="*/ 2147483647 w 690"/>
              <a:gd name="T93" fmla="*/ 2147483647 h 528"/>
              <a:gd name="T94" fmla="*/ 2147483647 w 690"/>
              <a:gd name="T95" fmla="*/ 2147483647 h 528"/>
              <a:gd name="T96" fmla="*/ 2147483647 w 690"/>
              <a:gd name="T97" fmla="*/ 2147483647 h 528"/>
              <a:gd name="T98" fmla="*/ 2147483647 w 690"/>
              <a:gd name="T99" fmla="*/ 2147483647 h 528"/>
              <a:gd name="T100" fmla="*/ 2147483647 w 690"/>
              <a:gd name="T101" fmla="*/ 2147483647 h 528"/>
              <a:gd name="T102" fmla="*/ 2147483647 w 690"/>
              <a:gd name="T103" fmla="*/ 2147483647 h 528"/>
              <a:gd name="T104" fmla="*/ 2147483647 w 690"/>
              <a:gd name="T105" fmla="*/ 2147483647 h 528"/>
              <a:gd name="T106" fmla="*/ 2147483647 w 690"/>
              <a:gd name="T107" fmla="*/ 2147483647 h 528"/>
              <a:gd name="T108" fmla="*/ 2147483647 w 690"/>
              <a:gd name="T109" fmla="*/ 2147483647 h 528"/>
              <a:gd name="T110" fmla="*/ 2147483647 w 690"/>
              <a:gd name="T111" fmla="*/ 2147483647 h 528"/>
              <a:gd name="T112" fmla="*/ 2147483647 w 690"/>
              <a:gd name="T113" fmla="*/ 2147483647 h 528"/>
              <a:gd name="T114" fmla="*/ 0 w 690"/>
              <a:gd name="T115" fmla="*/ 2147483647 h 52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90"/>
              <a:gd name="T175" fmla="*/ 0 h 528"/>
              <a:gd name="T176" fmla="*/ 690 w 690"/>
              <a:gd name="T177" fmla="*/ 528 h 52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90" h="528">
                <a:moveTo>
                  <a:pt x="12" y="504"/>
                </a:moveTo>
                <a:lnTo>
                  <a:pt x="24" y="510"/>
                </a:lnTo>
                <a:lnTo>
                  <a:pt x="30" y="516"/>
                </a:lnTo>
                <a:lnTo>
                  <a:pt x="54" y="528"/>
                </a:lnTo>
                <a:lnTo>
                  <a:pt x="60" y="528"/>
                </a:lnTo>
                <a:lnTo>
                  <a:pt x="78" y="510"/>
                </a:lnTo>
                <a:lnTo>
                  <a:pt x="102" y="510"/>
                </a:lnTo>
                <a:lnTo>
                  <a:pt x="120" y="516"/>
                </a:lnTo>
                <a:lnTo>
                  <a:pt x="144" y="516"/>
                </a:lnTo>
                <a:lnTo>
                  <a:pt x="174" y="486"/>
                </a:lnTo>
                <a:lnTo>
                  <a:pt x="180" y="474"/>
                </a:lnTo>
                <a:lnTo>
                  <a:pt x="222" y="474"/>
                </a:lnTo>
                <a:lnTo>
                  <a:pt x="234" y="486"/>
                </a:lnTo>
                <a:lnTo>
                  <a:pt x="258" y="498"/>
                </a:lnTo>
                <a:lnTo>
                  <a:pt x="264" y="504"/>
                </a:lnTo>
                <a:lnTo>
                  <a:pt x="270" y="504"/>
                </a:lnTo>
                <a:lnTo>
                  <a:pt x="282" y="492"/>
                </a:lnTo>
                <a:lnTo>
                  <a:pt x="294" y="486"/>
                </a:lnTo>
                <a:lnTo>
                  <a:pt x="300" y="480"/>
                </a:lnTo>
                <a:lnTo>
                  <a:pt x="324" y="480"/>
                </a:lnTo>
                <a:lnTo>
                  <a:pt x="354" y="444"/>
                </a:lnTo>
                <a:lnTo>
                  <a:pt x="348" y="432"/>
                </a:lnTo>
                <a:lnTo>
                  <a:pt x="384" y="402"/>
                </a:lnTo>
                <a:lnTo>
                  <a:pt x="378" y="390"/>
                </a:lnTo>
                <a:lnTo>
                  <a:pt x="372" y="384"/>
                </a:lnTo>
                <a:lnTo>
                  <a:pt x="372" y="360"/>
                </a:lnTo>
                <a:lnTo>
                  <a:pt x="378" y="354"/>
                </a:lnTo>
                <a:lnTo>
                  <a:pt x="396" y="354"/>
                </a:lnTo>
                <a:lnTo>
                  <a:pt x="402" y="342"/>
                </a:lnTo>
                <a:lnTo>
                  <a:pt x="402" y="336"/>
                </a:lnTo>
                <a:lnTo>
                  <a:pt x="408" y="318"/>
                </a:lnTo>
                <a:lnTo>
                  <a:pt x="408" y="264"/>
                </a:lnTo>
                <a:lnTo>
                  <a:pt x="414" y="252"/>
                </a:lnTo>
                <a:lnTo>
                  <a:pt x="420" y="246"/>
                </a:lnTo>
                <a:lnTo>
                  <a:pt x="516" y="246"/>
                </a:lnTo>
                <a:lnTo>
                  <a:pt x="540" y="270"/>
                </a:lnTo>
                <a:lnTo>
                  <a:pt x="552" y="276"/>
                </a:lnTo>
                <a:lnTo>
                  <a:pt x="558" y="282"/>
                </a:lnTo>
                <a:lnTo>
                  <a:pt x="576" y="276"/>
                </a:lnTo>
                <a:lnTo>
                  <a:pt x="564" y="216"/>
                </a:lnTo>
                <a:lnTo>
                  <a:pt x="576" y="222"/>
                </a:lnTo>
                <a:lnTo>
                  <a:pt x="582" y="234"/>
                </a:lnTo>
                <a:lnTo>
                  <a:pt x="594" y="240"/>
                </a:lnTo>
                <a:lnTo>
                  <a:pt x="636" y="240"/>
                </a:lnTo>
                <a:lnTo>
                  <a:pt x="630" y="234"/>
                </a:lnTo>
                <a:lnTo>
                  <a:pt x="624" y="222"/>
                </a:lnTo>
                <a:lnTo>
                  <a:pt x="618" y="216"/>
                </a:lnTo>
                <a:lnTo>
                  <a:pt x="606" y="192"/>
                </a:lnTo>
                <a:lnTo>
                  <a:pt x="606" y="186"/>
                </a:lnTo>
                <a:lnTo>
                  <a:pt x="612" y="180"/>
                </a:lnTo>
                <a:lnTo>
                  <a:pt x="624" y="180"/>
                </a:lnTo>
                <a:lnTo>
                  <a:pt x="642" y="186"/>
                </a:lnTo>
                <a:lnTo>
                  <a:pt x="654" y="186"/>
                </a:lnTo>
                <a:lnTo>
                  <a:pt x="660" y="192"/>
                </a:lnTo>
                <a:lnTo>
                  <a:pt x="666" y="192"/>
                </a:lnTo>
                <a:lnTo>
                  <a:pt x="690" y="162"/>
                </a:lnTo>
                <a:lnTo>
                  <a:pt x="666" y="156"/>
                </a:lnTo>
                <a:lnTo>
                  <a:pt x="660" y="144"/>
                </a:lnTo>
                <a:lnTo>
                  <a:pt x="642" y="126"/>
                </a:lnTo>
                <a:lnTo>
                  <a:pt x="630" y="120"/>
                </a:lnTo>
                <a:lnTo>
                  <a:pt x="612" y="120"/>
                </a:lnTo>
                <a:lnTo>
                  <a:pt x="600" y="114"/>
                </a:lnTo>
                <a:lnTo>
                  <a:pt x="588" y="114"/>
                </a:lnTo>
                <a:lnTo>
                  <a:pt x="588" y="108"/>
                </a:lnTo>
                <a:lnTo>
                  <a:pt x="582" y="102"/>
                </a:lnTo>
                <a:lnTo>
                  <a:pt x="582" y="90"/>
                </a:lnTo>
                <a:lnTo>
                  <a:pt x="576" y="78"/>
                </a:lnTo>
                <a:lnTo>
                  <a:pt x="564" y="66"/>
                </a:lnTo>
                <a:lnTo>
                  <a:pt x="540" y="54"/>
                </a:lnTo>
                <a:lnTo>
                  <a:pt x="534" y="60"/>
                </a:lnTo>
                <a:lnTo>
                  <a:pt x="528" y="60"/>
                </a:lnTo>
                <a:lnTo>
                  <a:pt x="510" y="0"/>
                </a:lnTo>
                <a:lnTo>
                  <a:pt x="504" y="18"/>
                </a:lnTo>
                <a:lnTo>
                  <a:pt x="492" y="0"/>
                </a:lnTo>
                <a:lnTo>
                  <a:pt x="480" y="60"/>
                </a:lnTo>
                <a:lnTo>
                  <a:pt x="468" y="66"/>
                </a:lnTo>
                <a:lnTo>
                  <a:pt x="462" y="66"/>
                </a:lnTo>
                <a:lnTo>
                  <a:pt x="450" y="72"/>
                </a:lnTo>
                <a:lnTo>
                  <a:pt x="438" y="96"/>
                </a:lnTo>
                <a:lnTo>
                  <a:pt x="438" y="114"/>
                </a:lnTo>
                <a:lnTo>
                  <a:pt x="408" y="126"/>
                </a:lnTo>
                <a:lnTo>
                  <a:pt x="420" y="162"/>
                </a:lnTo>
                <a:lnTo>
                  <a:pt x="408" y="162"/>
                </a:lnTo>
                <a:lnTo>
                  <a:pt x="390" y="156"/>
                </a:lnTo>
                <a:lnTo>
                  <a:pt x="378" y="156"/>
                </a:lnTo>
                <a:lnTo>
                  <a:pt x="360" y="150"/>
                </a:lnTo>
                <a:lnTo>
                  <a:pt x="354" y="150"/>
                </a:lnTo>
                <a:lnTo>
                  <a:pt x="342" y="156"/>
                </a:lnTo>
                <a:lnTo>
                  <a:pt x="342" y="168"/>
                </a:lnTo>
                <a:lnTo>
                  <a:pt x="336" y="180"/>
                </a:lnTo>
                <a:lnTo>
                  <a:pt x="336" y="204"/>
                </a:lnTo>
                <a:lnTo>
                  <a:pt x="294" y="246"/>
                </a:lnTo>
                <a:lnTo>
                  <a:pt x="294" y="258"/>
                </a:lnTo>
                <a:lnTo>
                  <a:pt x="282" y="294"/>
                </a:lnTo>
                <a:lnTo>
                  <a:pt x="276" y="306"/>
                </a:lnTo>
                <a:lnTo>
                  <a:pt x="264" y="318"/>
                </a:lnTo>
                <a:lnTo>
                  <a:pt x="228" y="336"/>
                </a:lnTo>
                <a:lnTo>
                  <a:pt x="186" y="342"/>
                </a:lnTo>
                <a:lnTo>
                  <a:pt x="162" y="348"/>
                </a:lnTo>
                <a:lnTo>
                  <a:pt x="156" y="354"/>
                </a:lnTo>
                <a:lnTo>
                  <a:pt x="132" y="366"/>
                </a:lnTo>
                <a:lnTo>
                  <a:pt x="114" y="384"/>
                </a:lnTo>
                <a:lnTo>
                  <a:pt x="102" y="390"/>
                </a:lnTo>
                <a:lnTo>
                  <a:pt x="84" y="426"/>
                </a:lnTo>
                <a:lnTo>
                  <a:pt x="102" y="444"/>
                </a:lnTo>
                <a:lnTo>
                  <a:pt x="102" y="462"/>
                </a:lnTo>
                <a:lnTo>
                  <a:pt x="96" y="474"/>
                </a:lnTo>
                <a:lnTo>
                  <a:pt x="84" y="480"/>
                </a:lnTo>
                <a:lnTo>
                  <a:pt x="72" y="480"/>
                </a:lnTo>
                <a:lnTo>
                  <a:pt x="48" y="468"/>
                </a:lnTo>
                <a:lnTo>
                  <a:pt x="42" y="462"/>
                </a:lnTo>
                <a:lnTo>
                  <a:pt x="30" y="456"/>
                </a:lnTo>
                <a:lnTo>
                  <a:pt x="24" y="456"/>
                </a:lnTo>
                <a:lnTo>
                  <a:pt x="12" y="462"/>
                </a:lnTo>
                <a:lnTo>
                  <a:pt x="0" y="474"/>
                </a:lnTo>
                <a:lnTo>
                  <a:pt x="0" y="492"/>
                </a:lnTo>
                <a:lnTo>
                  <a:pt x="12" y="504"/>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1" name="Malawi" descr="© INSCALE GmbH, 05.05.2010&#10;http://www.presentationload.com/">
            <a:extLst>
              <a:ext uri="{FF2B5EF4-FFF2-40B4-BE49-F238E27FC236}">
                <a16:creationId xmlns:a16="http://schemas.microsoft.com/office/drawing/2014/main" id="{03F1F121-929C-441F-8088-A5B0F0410820}"/>
              </a:ext>
            </a:extLst>
          </p:cNvPr>
          <p:cNvSpPr>
            <a:spLocks/>
          </p:cNvSpPr>
          <p:nvPr/>
        </p:nvSpPr>
        <p:spPr bwMode="gray">
          <a:xfrm>
            <a:off x="6769087" y="4713129"/>
            <a:ext cx="110644" cy="295052"/>
          </a:xfrm>
          <a:custGeom>
            <a:avLst/>
            <a:gdLst>
              <a:gd name="T0" fmla="*/ 2147483647 w 234"/>
              <a:gd name="T1" fmla="*/ 2147483647 h 624"/>
              <a:gd name="T2" fmla="*/ 2147483647 w 234"/>
              <a:gd name="T3" fmla="*/ 2147483647 h 624"/>
              <a:gd name="T4" fmla="*/ 2147483647 w 234"/>
              <a:gd name="T5" fmla="*/ 2147483647 h 624"/>
              <a:gd name="T6" fmla="*/ 2147483647 w 234"/>
              <a:gd name="T7" fmla="*/ 2147483647 h 624"/>
              <a:gd name="T8" fmla="*/ 2147483647 w 234"/>
              <a:gd name="T9" fmla="*/ 2147483647 h 624"/>
              <a:gd name="T10" fmla="*/ 2147483647 w 234"/>
              <a:gd name="T11" fmla="*/ 2147483647 h 624"/>
              <a:gd name="T12" fmla="*/ 2147483647 w 234"/>
              <a:gd name="T13" fmla="*/ 2147483647 h 624"/>
              <a:gd name="T14" fmla="*/ 2147483647 w 234"/>
              <a:gd name="T15" fmla="*/ 2147483647 h 624"/>
              <a:gd name="T16" fmla="*/ 2147483647 w 234"/>
              <a:gd name="T17" fmla="*/ 2147483647 h 624"/>
              <a:gd name="T18" fmla="*/ 2147483647 w 234"/>
              <a:gd name="T19" fmla="*/ 2147483647 h 624"/>
              <a:gd name="T20" fmla="*/ 2147483647 w 234"/>
              <a:gd name="T21" fmla="*/ 2147483647 h 624"/>
              <a:gd name="T22" fmla="*/ 2147483647 w 234"/>
              <a:gd name="T23" fmla="*/ 2147483647 h 624"/>
              <a:gd name="T24" fmla="*/ 2147483647 w 234"/>
              <a:gd name="T25" fmla="*/ 2147483647 h 624"/>
              <a:gd name="T26" fmla="*/ 2147483647 w 234"/>
              <a:gd name="T27" fmla="*/ 2147483647 h 624"/>
              <a:gd name="T28" fmla="*/ 2147483647 w 234"/>
              <a:gd name="T29" fmla="*/ 2147483647 h 624"/>
              <a:gd name="T30" fmla="*/ 2147483647 w 234"/>
              <a:gd name="T31" fmla="*/ 2147483647 h 624"/>
              <a:gd name="T32" fmla="*/ 2147483647 w 234"/>
              <a:gd name="T33" fmla="*/ 2147483647 h 624"/>
              <a:gd name="T34" fmla="*/ 2147483647 w 234"/>
              <a:gd name="T35" fmla="*/ 2147483647 h 624"/>
              <a:gd name="T36" fmla="*/ 2147483647 w 234"/>
              <a:gd name="T37" fmla="*/ 2147483647 h 624"/>
              <a:gd name="T38" fmla="*/ 2147483647 w 234"/>
              <a:gd name="T39" fmla="*/ 2147483647 h 624"/>
              <a:gd name="T40" fmla="*/ 2147483647 w 234"/>
              <a:gd name="T41" fmla="*/ 2147483647 h 624"/>
              <a:gd name="T42" fmla="*/ 2147483647 w 234"/>
              <a:gd name="T43" fmla="*/ 2147483647 h 624"/>
              <a:gd name="T44" fmla="*/ 2147483647 w 234"/>
              <a:gd name="T45" fmla="*/ 2147483647 h 624"/>
              <a:gd name="T46" fmla="*/ 2147483647 w 234"/>
              <a:gd name="T47" fmla="*/ 0 h 624"/>
              <a:gd name="T48" fmla="*/ 2147483647 w 234"/>
              <a:gd name="T49" fmla="*/ 2147483647 h 624"/>
              <a:gd name="T50" fmla="*/ 2147483647 w 234"/>
              <a:gd name="T51" fmla="*/ 2147483647 h 624"/>
              <a:gd name="T52" fmla="*/ 2147483647 w 234"/>
              <a:gd name="T53" fmla="*/ 2147483647 h 624"/>
              <a:gd name="T54" fmla="*/ 2147483647 w 234"/>
              <a:gd name="T55" fmla="*/ 2147483647 h 624"/>
              <a:gd name="T56" fmla="*/ 2147483647 w 234"/>
              <a:gd name="T57" fmla="*/ 2147483647 h 624"/>
              <a:gd name="T58" fmla="*/ 2147483647 w 234"/>
              <a:gd name="T59" fmla="*/ 2147483647 h 624"/>
              <a:gd name="T60" fmla="*/ 2147483647 w 234"/>
              <a:gd name="T61" fmla="*/ 2147483647 h 624"/>
              <a:gd name="T62" fmla="*/ 2147483647 w 234"/>
              <a:gd name="T63" fmla="*/ 2147483647 h 624"/>
              <a:gd name="T64" fmla="*/ 2147483647 w 234"/>
              <a:gd name="T65" fmla="*/ 2147483647 h 624"/>
              <a:gd name="T66" fmla="*/ 2147483647 w 234"/>
              <a:gd name="T67" fmla="*/ 2147483647 h 624"/>
              <a:gd name="T68" fmla="*/ 2147483647 w 234"/>
              <a:gd name="T69" fmla="*/ 2147483647 h 624"/>
              <a:gd name="T70" fmla="*/ 2147483647 w 234"/>
              <a:gd name="T71" fmla="*/ 2147483647 h 624"/>
              <a:gd name="T72" fmla="*/ 2147483647 w 234"/>
              <a:gd name="T73" fmla="*/ 2147483647 h 624"/>
              <a:gd name="T74" fmla="*/ 0 w 234"/>
              <a:gd name="T75" fmla="*/ 2147483647 h 624"/>
              <a:gd name="T76" fmla="*/ 2147483647 w 234"/>
              <a:gd name="T77" fmla="*/ 2147483647 h 624"/>
              <a:gd name="T78" fmla="*/ 2147483647 w 234"/>
              <a:gd name="T79" fmla="*/ 2147483647 h 624"/>
              <a:gd name="T80" fmla="*/ 2147483647 w 234"/>
              <a:gd name="T81" fmla="*/ 2147483647 h 624"/>
              <a:gd name="T82" fmla="*/ 2147483647 w 234"/>
              <a:gd name="T83" fmla="*/ 2147483647 h 624"/>
              <a:gd name="T84" fmla="*/ 2147483647 w 234"/>
              <a:gd name="T85" fmla="*/ 2147483647 h 624"/>
              <a:gd name="T86" fmla="*/ 2147483647 w 234"/>
              <a:gd name="T87" fmla="*/ 2147483647 h 624"/>
              <a:gd name="T88" fmla="*/ 2147483647 w 234"/>
              <a:gd name="T89" fmla="*/ 2147483647 h 624"/>
              <a:gd name="T90" fmla="*/ 2147483647 w 234"/>
              <a:gd name="T91" fmla="*/ 2147483647 h 624"/>
              <a:gd name="T92" fmla="*/ 2147483647 w 234"/>
              <a:gd name="T93" fmla="*/ 2147483647 h 624"/>
              <a:gd name="T94" fmla="*/ 2147483647 w 234"/>
              <a:gd name="T95" fmla="*/ 2147483647 h 624"/>
              <a:gd name="T96" fmla="*/ 2147483647 w 234"/>
              <a:gd name="T97" fmla="*/ 2147483647 h 624"/>
              <a:gd name="T98" fmla="*/ 2147483647 w 234"/>
              <a:gd name="T99" fmla="*/ 2147483647 h 624"/>
              <a:gd name="T100" fmla="*/ 2147483647 w 234"/>
              <a:gd name="T101" fmla="*/ 2147483647 h 624"/>
              <a:gd name="T102" fmla="*/ 2147483647 w 234"/>
              <a:gd name="T103" fmla="*/ 2147483647 h 624"/>
              <a:gd name="T104" fmla="*/ 2147483647 w 234"/>
              <a:gd name="T105" fmla="*/ 2147483647 h 624"/>
              <a:gd name="T106" fmla="*/ 2147483647 w 234"/>
              <a:gd name="T107" fmla="*/ 2147483647 h 624"/>
              <a:gd name="T108" fmla="*/ 2147483647 w 234"/>
              <a:gd name="T109" fmla="*/ 2147483647 h 624"/>
              <a:gd name="T110" fmla="*/ 2147483647 w 234"/>
              <a:gd name="T111" fmla="*/ 2147483647 h 624"/>
              <a:gd name="T112" fmla="*/ 2147483647 w 234"/>
              <a:gd name="T113" fmla="*/ 2147483647 h 624"/>
              <a:gd name="T114" fmla="*/ 2147483647 w 234"/>
              <a:gd name="T115" fmla="*/ 2147483647 h 624"/>
              <a:gd name="T116" fmla="*/ 2147483647 w 234"/>
              <a:gd name="T117" fmla="*/ 2147483647 h 6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4"/>
              <a:gd name="T178" fmla="*/ 0 h 624"/>
              <a:gd name="T179" fmla="*/ 234 w 234"/>
              <a:gd name="T180" fmla="*/ 624 h 6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4" h="624">
                <a:moveTo>
                  <a:pt x="234" y="432"/>
                </a:moveTo>
                <a:lnTo>
                  <a:pt x="222" y="420"/>
                </a:lnTo>
                <a:lnTo>
                  <a:pt x="210" y="402"/>
                </a:lnTo>
                <a:lnTo>
                  <a:pt x="204" y="390"/>
                </a:lnTo>
                <a:lnTo>
                  <a:pt x="198" y="384"/>
                </a:lnTo>
                <a:lnTo>
                  <a:pt x="186" y="360"/>
                </a:lnTo>
                <a:lnTo>
                  <a:pt x="162" y="336"/>
                </a:lnTo>
                <a:lnTo>
                  <a:pt x="156" y="336"/>
                </a:lnTo>
                <a:lnTo>
                  <a:pt x="156" y="330"/>
                </a:lnTo>
                <a:lnTo>
                  <a:pt x="150" y="330"/>
                </a:lnTo>
                <a:lnTo>
                  <a:pt x="150" y="342"/>
                </a:lnTo>
                <a:lnTo>
                  <a:pt x="156" y="342"/>
                </a:lnTo>
                <a:lnTo>
                  <a:pt x="168" y="354"/>
                </a:lnTo>
                <a:lnTo>
                  <a:pt x="168" y="366"/>
                </a:lnTo>
                <a:lnTo>
                  <a:pt x="174" y="378"/>
                </a:lnTo>
                <a:lnTo>
                  <a:pt x="174" y="390"/>
                </a:lnTo>
                <a:lnTo>
                  <a:pt x="168" y="396"/>
                </a:lnTo>
                <a:lnTo>
                  <a:pt x="162" y="396"/>
                </a:lnTo>
                <a:lnTo>
                  <a:pt x="162" y="390"/>
                </a:lnTo>
                <a:lnTo>
                  <a:pt x="156" y="384"/>
                </a:lnTo>
                <a:lnTo>
                  <a:pt x="156" y="378"/>
                </a:lnTo>
                <a:lnTo>
                  <a:pt x="144" y="384"/>
                </a:lnTo>
                <a:lnTo>
                  <a:pt x="132" y="384"/>
                </a:lnTo>
                <a:lnTo>
                  <a:pt x="132" y="360"/>
                </a:lnTo>
                <a:lnTo>
                  <a:pt x="126" y="354"/>
                </a:lnTo>
                <a:lnTo>
                  <a:pt x="126" y="342"/>
                </a:lnTo>
                <a:lnTo>
                  <a:pt x="120" y="330"/>
                </a:lnTo>
                <a:lnTo>
                  <a:pt x="120" y="282"/>
                </a:lnTo>
                <a:lnTo>
                  <a:pt x="84" y="246"/>
                </a:lnTo>
                <a:lnTo>
                  <a:pt x="90" y="240"/>
                </a:lnTo>
                <a:lnTo>
                  <a:pt x="90" y="222"/>
                </a:lnTo>
                <a:lnTo>
                  <a:pt x="96" y="210"/>
                </a:lnTo>
                <a:lnTo>
                  <a:pt x="114" y="192"/>
                </a:lnTo>
                <a:lnTo>
                  <a:pt x="120" y="180"/>
                </a:lnTo>
                <a:lnTo>
                  <a:pt x="126" y="174"/>
                </a:lnTo>
                <a:lnTo>
                  <a:pt x="126" y="156"/>
                </a:lnTo>
                <a:lnTo>
                  <a:pt x="120" y="150"/>
                </a:lnTo>
                <a:lnTo>
                  <a:pt x="120" y="102"/>
                </a:lnTo>
                <a:lnTo>
                  <a:pt x="114" y="78"/>
                </a:lnTo>
                <a:lnTo>
                  <a:pt x="114" y="60"/>
                </a:lnTo>
                <a:lnTo>
                  <a:pt x="102" y="60"/>
                </a:lnTo>
                <a:lnTo>
                  <a:pt x="84" y="42"/>
                </a:lnTo>
                <a:lnTo>
                  <a:pt x="84" y="36"/>
                </a:lnTo>
                <a:lnTo>
                  <a:pt x="90" y="24"/>
                </a:lnTo>
                <a:lnTo>
                  <a:pt x="90" y="18"/>
                </a:lnTo>
                <a:lnTo>
                  <a:pt x="60" y="18"/>
                </a:lnTo>
                <a:lnTo>
                  <a:pt x="54" y="0"/>
                </a:lnTo>
                <a:lnTo>
                  <a:pt x="30" y="0"/>
                </a:lnTo>
                <a:lnTo>
                  <a:pt x="30" y="12"/>
                </a:lnTo>
                <a:lnTo>
                  <a:pt x="42" y="12"/>
                </a:lnTo>
                <a:lnTo>
                  <a:pt x="54" y="24"/>
                </a:lnTo>
                <a:lnTo>
                  <a:pt x="54" y="66"/>
                </a:lnTo>
                <a:lnTo>
                  <a:pt x="60" y="66"/>
                </a:lnTo>
                <a:lnTo>
                  <a:pt x="66" y="60"/>
                </a:lnTo>
                <a:lnTo>
                  <a:pt x="66" y="84"/>
                </a:lnTo>
                <a:lnTo>
                  <a:pt x="78" y="84"/>
                </a:lnTo>
                <a:lnTo>
                  <a:pt x="78" y="96"/>
                </a:lnTo>
                <a:lnTo>
                  <a:pt x="54" y="108"/>
                </a:lnTo>
                <a:lnTo>
                  <a:pt x="48" y="114"/>
                </a:lnTo>
                <a:lnTo>
                  <a:pt x="42" y="114"/>
                </a:lnTo>
                <a:lnTo>
                  <a:pt x="42" y="132"/>
                </a:lnTo>
                <a:lnTo>
                  <a:pt x="54" y="138"/>
                </a:lnTo>
                <a:lnTo>
                  <a:pt x="48" y="156"/>
                </a:lnTo>
                <a:lnTo>
                  <a:pt x="48" y="228"/>
                </a:lnTo>
                <a:lnTo>
                  <a:pt x="60" y="228"/>
                </a:lnTo>
                <a:lnTo>
                  <a:pt x="60" y="234"/>
                </a:lnTo>
                <a:lnTo>
                  <a:pt x="42" y="252"/>
                </a:lnTo>
                <a:lnTo>
                  <a:pt x="30" y="258"/>
                </a:lnTo>
                <a:lnTo>
                  <a:pt x="24" y="264"/>
                </a:lnTo>
                <a:lnTo>
                  <a:pt x="18" y="264"/>
                </a:lnTo>
                <a:lnTo>
                  <a:pt x="24" y="300"/>
                </a:lnTo>
                <a:lnTo>
                  <a:pt x="18" y="312"/>
                </a:lnTo>
                <a:lnTo>
                  <a:pt x="12" y="318"/>
                </a:lnTo>
                <a:lnTo>
                  <a:pt x="6" y="330"/>
                </a:lnTo>
                <a:lnTo>
                  <a:pt x="0" y="336"/>
                </a:lnTo>
                <a:lnTo>
                  <a:pt x="0" y="342"/>
                </a:lnTo>
                <a:lnTo>
                  <a:pt x="12" y="348"/>
                </a:lnTo>
                <a:lnTo>
                  <a:pt x="24" y="360"/>
                </a:lnTo>
                <a:lnTo>
                  <a:pt x="36" y="366"/>
                </a:lnTo>
                <a:lnTo>
                  <a:pt x="66" y="414"/>
                </a:lnTo>
                <a:lnTo>
                  <a:pt x="96" y="414"/>
                </a:lnTo>
                <a:lnTo>
                  <a:pt x="102" y="408"/>
                </a:lnTo>
                <a:lnTo>
                  <a:pt x="120" y="408"/>
                </a:lnTo>
                <a:lnTo>
                  <a:pt x="126" y="414"/>
                </a:lnTo>
                <a:lnTo>
                  <a:pt x="126" y="450"/>
                </a:lnTo>
                <a:lnTo>
                  <a:pt x="132" y="450"/>
                </a:lnTo>
                <a:lnTo>
                  <a:pt x="126" y="480"/>
                </a:lnTo>
                <a:lnTo>
                  <a:pt x="114" y="486"/>
                </a:lnTo>
                <a:lnTo>
                  <a:pt x="126" y="504"/>
                </a:lnTo>
                <a:lnTo>
                  <a:pt x="120" y="510"/>
                </a:lnTo>
                <a:lnTo>
                  <a:pt x="108" y="516"/>
                </a:lnTo>
                <a:lnTo>
                  <a:pt x="102" y="522"/>
                </a:lnTo>
                <a:lnTo>
                  <a:pt x="102" y="528"/>
                </a:lnTo>
                <a:lnTo>
                  <a:pt x="114" y="528"/>
                </a:lnTo>
                <a:lnTo>
                  <a:pt x="114" y="558"/>
                </a:lnTo>
                <a:lnTo>
                  <a:pt x="126" y="564"/>
                </a:lnTo>
                <a:lnTo>
                  <a:pt x="132" y="570"/>
                </a:lnTo>
                <a:lnTo>
                  <a:pt x="144" y="576"/>
                </a:lnTo>
                <a:lnTo>
                  <a:pt x="150" y="582"/>
                </a:lnTo>
                <a:lnTo>
                  <a:pt x="162" y="588"/>
                </a:lnTo>
                <a:lnTo>
                  <a:pt x="162" y="600"/>
                </a:lnTo>
                <a:lnTo>
                  <a:pt x="156" y="606"/>
                </a:lnTo>
                <a:lnTo>
                  <a:pt x="156" y="618"/>
                </a:lnTo>
                <a:lnTo>
                  <a:pt x="162" y="624"/>
                </a:lnTo>
                <a:lnTo>
                  <a:pt x="168" y="618"/>
                </a:lnTo>
                <a:lnTo>
                  <a:pt x="180" y="612"/>
                </a:lnTo>
                <a:lnTo>
                  <a:pt x="180" y="582"/>
                </a:lnTo>
                <a:lnTo>
                  <a:pt x="174" y="576"/>
                </a:lnTo>
                <a:lnTo>
                  <a:pt x="168" y="576"/>
                </a:lnTo>
                <a:lnTo>
                  <a:pt x="168" y="558"/>
                </a:lnTo>
                <a:lnTo>
                  <a:pt x="174" y="546"/>
                </a:lnTo>
                <a:lnTo>
                  <a:pt x="186" y="540"/>
                </a:lnTo>
                <a:lnTo>
                  <a:pt x="210" y="540"/>
                </a:lnTo>
                <a:lnTo>
                  <a:pt x="216" y="534"/>
                </a:lnTo>
                <a:lnTo>
                  <a:pt x="216" y="474"/>
                </a:lnTo>
                <a:lnTo>
                  <a:pt x="222" y="468"/>
                </a:lnTo>
                <a:lnTo>
                  <a:pt x="228" y="456"/>
                </a:lnTo>
                <a:lnTo>
                  <a:pt x="234" y="450"/>
                </a:lnTo>
                <a:lnTo>
                  <a:pt x="234" y="432"/>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2" name="Madagascar" descr="© INSCALE GmbH, 05.05.2010&#10;http://www.presentationload.com/">
            <a:extLst>
              <a:ext uri="{FF2B5EF4-FFF2-40B4-BE49-F238E27FC236}">
                <a16:creationId xmlns:a16="http://schemas.microsoft.com/office/drawing/2014/main" id="{AE7D4106-0C0F-4621-812B-74683E0F0D07}"/>
              </a:ext>
            </a:extLst>
          </p:cNvPr>
          <p:cNvSpPr>
            <a:spLocks/>
          </p:cNvSpPr>
          <p:nvPr/>
        </p:nvSpPr>
        <p:spPr bwMode="gray">
          <a:xfrm>
            <a:off x="7091799" y="4821932"/>
            <a:ext cx="280298" cy="514497"/>
          </a:xfrm>
          <a:custGeom>
            <a:avLst/>
            <a:gdLst>
              <a:gd name="T0" fmla="*/ 2147483647 w 594"/>
              <a:gd name="T1" fmla="*/ 2147483647 h 1092"/>
              <a:gd name="T2" fmla="*/ 2147483647 w 594"/>
              <a:gd name="T3" fmla="*/ 2147483647 h 1092"/>
              <a:gd name="T4" fmla="*/ 2147483647 w 594"/>
              <a:gd name="T5" fmla="*/ 2147483647 h 1092"/>
              <a:gd name="T6" fmla="*/ 2147483647 w 594"/>
              <a:gd name="T7" fmla="*/ 2147483647 h 1092"/>
              <a:gd name="T8" fmla="*/ 2147483647 w 594"/>
              <a:gd name="T9" fmla="*/ 2147483647 h 1092"/>
              <a:gd name="T10" fmla="*/ 2147483647 w 594"/>
              <a:gd name="T11" fmla="*/ 2147483647 h 1092"/>
              <a:gd name="T12" fmla="*/ 2147483647 w 594"/>
              <a:gd name="T13" fmla="*/ 2147483647 h 1092"/>
              <a:gd name="T14" fmla="*/ 2147483647 w 594"/>
              <a:gd name="T15" fmla="*/ 2147483647 h 1092"/>
              <a:gd name="T16" fmla="*/ 2147483647 w 594"/>
              <a:gd name="T17" fmla="*/ 2147483647 h 1092"/>
              <a:gd name="T18" fmla="*/ 2147483647 w 594"/>
              <a:gd name="T19" fmla="*/ 2147483647 h 1092"/>
              <a:gd name="T20" fmla="*/ 2147483647 w 594"/>
              <a:gd name="T21" fmla="*/ 2147483647 h 1092"/>
              <a:gd name="T22" fmla="*/ 2147483647 w 594"/>
              <a:gd name="T23" fmla="*/ 2147483647 h 1092"/>
              <a:gd name="T24" fmla="*/ 2147483647 w 594"/>
              <a:gd name="T25" fmla="*/ 2147483647 h 1092"/>
              <a:gd name="T26" fmla="*/ 2147483647 w 594"/>
              <a:gd name="T27" fmla="*/ 2147483647 h 1092"/>
              <a:gd name="T28" fmla="*/ 2147483647 w 594"/>
              <a:gd name="T29" fmla="*/ 2147483647 h 1092"/>
              <a:gd name="T30" fmla="*/ 2147483647 w 594"/>
              <a:gd name="T31" fmla="*/ 2147483647 h 1092"/>
              <a:gd name="T32" fmla="*/ 2147483647 w 594"/>
              <a:gd name="T33" fmla="*/ 0 h 1092"/>
              <a:gd name="T34" fmla="*/ 2147483647 w 594"/>
              <a:gd name="T35" fmla="*/ 2147483647 h 1092"/>
              <a:gd name="T36" fmla="*/ 2147483647 w 594"/>
              <a:gd name="T37" fmla="*/ 2147483647 h 1092"/>
              <a:gd name="T38" fmla="*/ 2147483647 w 594"/>
              <a:gd name="T39" fmla="*/ 2147483647 h 1092"/>
              <a:gd name="T40" fmla="*/ 2147483647 w 594"/>
              <a:gd name="T41" fmla="*/ 2147483647 h 1092"/>
              <a:gd name="T42" fmla="*/ 2147483647 w 594"/>
              <a:gd name="T43" fmla="*/ 2147483647 h 1092"/>
              <a:gd name="T44" fmla="*/ 2147483647 w 594"/>
              <a:gd name="T45" fmla="*/ 2147483647 h 1092"/>
              <a:gd name="T46" fmla="*/ 2147483647 w 594"/>
              <a:gd name="T47" fmla="*/ 2147483647 h 1092"/>
              <a:gd name="T48" fmla="*/ 2147483647 w 594"/>
              <a:gd name="T49" fmla="*/ 2147483647 h 1092"/>
              <a:gd name="T50" fmla="*/ 2147483647 w 594"/>
              <a:gd name="T51" fmla="*/ 2147483647 h 1092"/>
              <a:gd name="T52" fmla="*/ 2147483647 w 594"/>
              <a:gd name="T53" fmla="*/ 2147483647 h 1092"/>
              <a:gd name="T54" fmla="*/ 2147483647 w 594"/>
              <a:gd name="T55" fmla="*/ 2147483647 h 1092"/>
              <a:gd name="T56" fmla="*/ 2147483647 w 594"/>
              <a:gd name="T57" fmla="*/ 2147483647 h 1092"/>
              <a:gd name="T58" fmla="*/ 2147483647 w 594"/>
              <a:gd name="T59" fmla="*/ 2147483647 h 1092"/>
              <a:gd name="T60" fmla="*/ 2147483647 w 594"/>
              <a:gd name="T61" fmla="*/ 2147483647 h 1092"/>
              <a:gd name="T62" fmla="*/ 2147483647 w 594"/>
              <a:gd name="T63" fmla="*/ 2147483647 h 1092"/>
              <a:gd name="T64" fmla="*/ 2147483647 w 594"/>
              <a:gd name="T65" fmla="*/ 2147483647 h 1092"/>
              <a:gd name="T66" fmla="*/ 2147483647 w 594"/>
              <a:gd name="T67" fmla="*/ 2147483647 h 1092"/>
              <a:gd name="T68" fmla="*/ 2147483647 w 594"/>
              <a:gd name="T69" fmla="*/ 2147483647 h 1092"/>
              <a:gd name="T70" fmla="*/ 2147483647 w 594"/>
              <a:gd name="T71" fmla="*/ 2147483647 h 1092"/>
              <a:gd name="T72" fmla="*/ 2147483647 w 594"/>
              <a:gd name="T73" fmla="*/ 2147483647 h 1092"/>
              <a:gd name="T74" fmla="*/ 2147483647 w 594"/>
              <a:gd name="T75" fmla="*/ 2147483647 h 1092"/>
              <a:gd name="T76" fmla="*/ 2147483647 w 594"/>
              <a:gd name="T77" fmla="*/ 2147483647 h 1092"/>
              <a:gd name="T78" fmla="*/ 2147483647 w 594"/>
              <a:gd name="T79" fmla="*/ 2147483647 h 1092"/>
              <a:gd name="T80" fmla="*/ 2147483647 w 594"/>
              <a:gd name="T81" fmla="*/ 2147483647 h 1092"/>
              <a:gd name="T82" fmla="*/ 2147483647 w 594"/>
              <a:gd name="T83" fmla="*/ 2147483647 h 1092"/>
              <a:gd name="T84" fmla="*/ 2147483647 w 594"/>
              <a:gd name="T85" fmla="*/ 2147483647 h 1092"/>
              <a:gd name="T86" fmla="*/ 0 w 594"/>
              <a:gd name="T87" fmla="*/ 2147483647 h 1092"/>
              <a:gd name="T88" fmla="*/ 2147483647 w 594"/>
              <a:gd name="T89" fmla="*/ 2147483647 h 1092"/>
              <a:gd name="T90" fmla="*/ 2147483647 w 594"/>
              <a:gd name="T91" fmla="*/ 2147483647 h 1092"/>
              <a:gd name="T92" fmla="*/ 2147483647 w 594"/>
              <a:gd name="T93" fmla="*/ 2147483647 h 1092"/>
              <a:gd name="T94" fmla="*/ 2147483647 w 594"/>
              <a:gd name="T95" fmla="*/ 2147483647 h 1092"/>
              <a:gd name="T96" fmla="*/ 2147483647 w 594"/>
              <a:gd name="T97" fmla="*/ 2147483647 h 1092"/>
              <a:gd name="T98" fmla="*/ 2147483647 w 594"/>
              <a:gd name="T99" fmla="*/ 2147483647 h 1092"/>
              <a:gd name="T100" fmla="*/ 2147483647 w 594"/>
              <a:gd name="T101" fmla="*/ 2147483647 h 1092"/>
              <a:gd name="T102" fmla="*/ 2147483647 w 594"/>
              <a:gd name="T103" fmla="*/ 2147483647 h 109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94"/>
              <a:gd name="T157" fmla="*/ 0 h 1092"/>
              <a:gd name="T158" fmla="*/ 594 w 594"/>
              <a:gd name="T159" fmla="*/ 1092 h 109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94" h="1092">
                <a:moveTo>
                  <a:pt x="120" y="330"/>
                </a:moveTo>
                <a:lnTo>
                  <a:pt x="144" y="324"/>
                </a:lnTo>
                <a:lnTo>
                  <a:pt x="192" y="324"/>
                </a:lnTo>
                <a:lnTo>
                  <a:pt x="192" y="300"/>
                </a:lnTo>
                <a:lnTo>
                  <a:pt x="252" y="312"/>
                </a:lnTo>
                <a:lnTo>
                  <a:pt x="270" y="282"/>
                </a:lnTo>
                <a:lnTo>
                  <a:pt x="312" y="288"/>
                </a:lnTo>
                <a:lnTo>
                  <a:pt x="312" y="258"/>
                </a:lnTo>
                <a:lnTo>
                  <a:pt x="324" y="228"/>
                </a:lnTo>
                <a:lnTo>
                  <a:pt x="324" y="258"/>
                </a:lnTo>
                <a:lnTo>
                  <a:pt x="336" y="276"/>
                </a:lnTo>
                <a:lnTo>
                  <a:pt x="348" y="240"/>
                </a:lnTo>
                <a:lnTo>
                  <a:pt x="348" y="210"/>
                </a:lnTo>
                <a:lnTo>
                  <a:pt x="354" y="192"/>
                </a:lnTo>
                <a:lnTo>
                  <a:pt x="354" y="186"/>
                </a:lnTo>
                <a:lnTo>
                  <a:pt x="360" y="186"/>
                </a:lnTo>
                <a:lnTo>
                  <a:pt x="372" y="198"/>
                </a:lnTo>
                <a:lnTo>
                  <a:pt x="372" y="204"/>
                </a:lnTo>
                <a:lnTo>
                  <a:pt x="378" y="204"/>
                </a:lnTo>
                <a:lnTo>
                  <a:pt x="402" y="180"/>
                </a:lnTo>
                <a:lnTo>
                  <a:pt x="396" y="168"/>
                </a:lnTo>
                <a:lnTo>
                  <a:pt x="396" y="150"/>
                </a:lnTo>
                <a:lnTo>
                  <a:pt x="390" y="138"/>
                </a:lnTo>
                <a:lnTo>
                  <a:pt x="402" y="126"/>
                </a:lnTo>
                <a:lnTo>
                  <a:pt x="414" y="126"/>
                </a:lnTo>
                <a:lnTo>
                  <a:pt x="420" y="132"/>
                </a:lnTo>
                <a:lnTo>
                  <a:pt x="426" y="132"/>
                </a:lnTo>
                <a:lnTo>
                  <a:pt x="432" y="126"/>
                </a:lnTo>
                <a:lnTo>
                  <a:pt x="438" y="114"/>
                </a:lnTo>
                <a:lnTo>
                  <a:pt x="450" y="102"/>
                </a:lnTo>
                <a:lnTo>
                  <a:pt x="456" y="90"/>
                </a:lnTo>
                <a:lnTo>
                  <a:pt x="462" y="72"/>
                </a:lnTo>
                <a:lnTo>
                  <a:pt x="462" y="42"/>
                </a:lnTo>
                <a:lnTo>
                  <a:pt x="492" y="0"/>
                </a:lnTo>
                <a:lnTo>
                  <a:pt x="546" y="60"/>
                </a:lnTo>
                <a:lnTo>
                  <a:pt x="546" y="90"/>
                </a:lnTo>
                <a:lnTo>
                  <a:pt x="552" y="96"/>
                </a:lnTo>
                <a:lnTo>
                  <a:pt x="558" y="114"/>
                </a:lnTo>
                <a:lnTo>
                  <a:pt x="576" y="150"/>
                </a:lnTo>
                <a:lnTo>
                  <a:pt x="582" y="156"/>
                </a:lnTo>
                <a:lnTo>
                  <a:pt x="582" y="162"/>
                </a:lnTo>
                <a:lnTo>
                  <a:pt x="564" y="216"/>
                </a:lnTo>
                <a:lnTo>
                  <a:pt x="594" y="276"/>
                </a:lnTo>
                <a:lnTo>
                  <a:pt x="594" y="288"/>
                </a:lnTo>
                <a:lnTo>
                  <a:pt x="588" y="294"/>
                </a:lnTo>
                <a:lnTo>
                  <a:pt x="576" y="294"/>
                </a:lnTo>
                <a:lnTo>
                  <a:pt x="564" y="288"/>
                </a:lnTo>
                <a:lnTo>
                  <a:pt x="558" y="282"/>
                </a:lnTo>
                <a:lnTo>
                  <a:pt x="552" y="282"/>
                </a:lnTo>
                <a:lnTo>
                  <a:pt x="522" y="288"/>
                </a:lnTo>
                <a:lnTo>
                  <a:pt x="528" y="330"/>
                </a:lnTo>
                <a:lnTo>
                  <a:pt x="522" y="336"/>
                </a:lnTo>
                <a:lnTo>
                  <a:pt x="516" y="348"/>
                </a:lnTo>
                <a:lnTo>
                  <a:pt x="504" y="354"/>
                </a:lnTo>
                <a:lnTo>
                  <a:pt x="486" y="390"/>
                </a:lnTo>
                <a:lnTo>
                  <a:pt x="486" y="402"/>
                </a:lnTo>
                <a:lnTo>
                  <a:pt x="492" y="414"/>
                </a:lnTo>
                <a:lnTo>
                  <a:pt x="504" y="450"/>
                </a:lnTo>
                <a:lnTo>
                  <a:pt x="498" y="468"/>
                </a:lnTo>
                <a:lnTo>
                  <a:pt x="486" y="510"/>
                </a:lnTo>
                <a:lnTo>
                  <a:pt x="462" y="570"/>
                </a:lnTo>
                <a:lnTo>
                  <a:pt x="432" y="642"/>
                </a:lnTo>
                <a:lnTo>
                  <a:pt x="390" y="720"/>
                </a:lnTo>
                <a:lnTo>
                  <a:pt x="324" y="852"/>
                </a:lnTo>
                <a:lnTo>
                  <a:pt x="312" y="894"/>
                </a:lnTo>
                <a:lnTo>
                  <a:pt x="306" y="912"/>
                </a:lnTo>
                <a:lnTo>
                  <a:pt x="306" y="948"/>
                </a:lnTo>
                <a:lnTo>
                  <a:pt x="294" y="984"/>
                </a:lnTo>
                <a:lnTo>
                  <a:pt x="276" y="1014"/>
                </a:lnTo>
                <a:lnTo>
                  <a:pt x="258" y="1032"/>
                </a:lnTo>
                <a:lnTo>
                  <a:pt x="240" y="1044"/>
                </a:lnTo>
                <a:lnTo>
                  <a:pt x="222" y="1062"/>
                </a:lnTo>
                <a:lnTo>
                  <a:pt x="216" y="1062"/>
                </a:lnTo>
                <a:lnTo>
                  <a:pt x="210" y="1068"/>
                </a:lnTo>
                <a:lnTo>
                  <a:pt x="186" y="1068"/>
                </a:lnTo>
                <a:lnTo>
                  <a:pt x="150" y="1086"/>
                </a:lnTo>
                <a:lnTo>
                  <a:pt x="114" y="1092"/>
                </a:lnTo>
                <a:lnTo>
                  <a:pt x="78" y="1074"/>
                </a:lnTo>
                <a:lnTo>
                  <a:pt x="60" y="1056"/>
                </a:lnTo>
                <a:lnTo>
                  <a:pt x="48" y="1038"/>
                </a:lnTo>
                <a:lnTo>
                  <a:pt x="36" y="1026"/>
                </a:lnTo>
                <a:lnTo>
                  <a:pt x="36" y="1020"/>
                </a:lnTo>
                <a:lnTo>
                  <a:pt x="30" y="1014"/>
                </a:lnTo>
                <a:lnTo>
                  <a:pt x="48" y="990"/>
                </a:lnTo>
                <a:lnTo>
                  <a:pt x="42" y="978"/>
                </a:lnTo>
                <a:lnTo>
                  <a:pt x="24" y="948"/>
                </a:lnTo>
                <a:lnTo>
                  <a:pt x="12" y="900"/>
                </a:lnTo>
                <a:lnTo>
                  <a:pt x="0" y="834"/>
                </a:lnTo>
                <a:lnTo>
                  <a:pt x="0" y="786"/>
                </a:lnTo>
                <a:lnTo>
                  <a:pt x="6" y="756"/>
                </a:lnTo>
                <a:lnTo>
                  <a:pt x="18" y="738"/>
                </a:lnTo>
                <a:lnTo>
                  <a:pt x="60" y="696"/>
                </a:lnTo>
                <a:lnTo>
                  <a:pt x="72" y="678"/>
                </a:lnTo>
                <a:lnTo>
                  <a:pt x="90" y="672"/>
                </a:lnTo>
                <a:lnTo>
                  <a:pt x="96" y="660"/>
                </a:lnTo>
                <a:lnTo>
                  <a:pt x="108" y="654"/>
                </a:lnTo>
                <a:lnTo>
                  <a:pt x="108" y="636"/>
                </a:lnTo>
                <a:lnTo>
                  <a:pt x="102" y="600"/>
                </a:lnTo>
                <a:lnTo>
                  <a:pt x="96" y="558"/>
                </a:lnTo>
                <a:lnTo>
                  <a:pt x="96" y="522"/>
                </a:lnTo>
                <a:lnTo>
                  <a:pt x="78" y="432"/>
                </a:lnTo>
                <a:lnTo>
                  <a:pt x="90" y="408"/>
                </a:lnTo>
                <a:lnTo>
                  <a:pt x="132" y="366"/>
                </a:lnTo>
                <a:lnTo>
                  <a:pt x="132" y="360"/>
                </a:lnTo>
                <a:lnTo>
                  <a:pt x="120" y="330"/>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3" name="Macedonia" descr="© INSCALE GmbH, 05.05.2010&#10;http://www.presentationload.com/">
            <a:extLst>
              <a:ext uri="{FF2B5EF4-FFF2-40B4-BE49-F238E27FC236}">
                <a16:creationId xmlns:a16="http://schemas.microsoft.com/office/drawing/2014/main" id="{A58B70EC-E178-458B-BC9A-BA238EA72222}"/>
              </a:ext>
            </a:extLst>
          </p:cNvPr>
          <p:cNvSpPr>
            <a:spLocks/>
          </p:cNvSpPr>
          <p:nvPr/>
        </p:nvSpPr>
        <p:spPr bwMode="gray">
          <a:xfrm>
            <a:off x="6335728" y="2743661"/>
            <a:ext cx="77450" cy="60855"/>
          </a:xfrm>
          <a:custGeom>
            <a:avLst/>
            <a:gdLst>
              <a:gd name="T0" fmla="*/ 2147483647 w 162"/>
              <a:gd name="T1" fmla="*/ 2147483647 h 126"/>
              <a:gd name="T2" fmla="*/ 2147483647 w 162"/>
              <a:gd name="T3" fmla="*/ 2147483647 h 126"/>
              <a:gd name="T4" fmla="*/ 2147483647 w 162"/>
              <a:gd name="T5" fmla="*/ 2147483647 h 126"/>
              <a:gd name="T6" fmla="*/ 2147483647 w 162"/>
              <a:gd name="T7" fmla="*/ 2147483647 h 126"/>
              <a:gd name="T8" fmla="*/ 2147483647 w 162"/>
              <a:gd name="T9" fmla="*/ 0 h 126"/>
              <a:gd name="T10" fmla="*/ 2147483647 w 162"/>
              <a:gd name="T11" fmla="*/ 2147483647 h 126"/>
              <a:gd name="T12" fmla="*/ 2147483647 w 162"/>
              <a:gd name="T13" fmla="*/ 2147483647 h 126"/>
              <a:gd name="T14" fmla="*/ 2147483647 w 162"/>
              <a:gd name="T15" fmla="*/ 2147483647 h 126"/>
              <a:gd name="T16" fmla="*/ 2147483647 w 162"/>
              <a:gd name="T17" fmla="*/ 2147483647 h 126"/>
              <a:gd name="T18" fmla="*/ 2147483647 w 162"/>
              <a:gd name="T19" fmla="*/ 2147483647 h 126"/>
              <a:gd name="T20" fmla="*/ 2147483647 w 162"/>
              <a:gd name="T21" fmla="*/ 2147483647 h 126"/>
              <a:gd name="T22" fmla="*/ 0 w 162"/>
              <a:gd name="T23" fmla="*/ 2147483647 h 126"/>
              <a:gd name="T24" fmla="*/ 0 w 162"/>
              <a:gd name="T25" fmla="*/ 2147483647 h 126"/>
              <a:gd name="T26" fmla="*/ 2147483647 w 162"/>
              <a:gd name="T27" fmla="*/ 2147483647 h 126"/>
              <a:gd name="T28" fmla="*/ 2147483647 w 162"/>
              <a:gd name="T29" fmla="*/ 2147483647 h 126"/>
              <a:gd name="T30" fmla="*/ 2147483647 w 162"/>
              <a:gd name="T31" fmla="*/ 2147483647 h 126"/>
              <a:gd name="T32" fmla="*/ 2147483647 w 162"/>
              <a:gd name="T33" fmla="*/ 2147483647 h 126"/>
              <a:gd name="T34" fmla="*/ 2147483647 w 162"/>
              <a:gd name="T35" fmla="*/ 2147483647 h 126"/>
              <a:gd name="T36" fmla="*/ 2147483647 w 162"/>
              <a:gd name="T37" fmla="*/ 2147483647 h 126"/>
              <a:gd name="T38" fmla="*/ 2147483647 w 162"/>
              <a:gd name="T39" fmla="*/ 2147483647 h 126"/>
              <a:gd name="T40" fmla="*/ 2147483647 w 162"/>
              <a:gd name="T41" fmla="*/ 2147483647 h 126"/>
              <a:gd name="T42" fmla="*/ 2147483647 w 162"/>
              <a:gd name="T43" fmla="*/ 2147483647 h 126"/>
              <a:gd name="T44" fmla="*/ 2147483647 w 162"/>
              <a:gd name="T45" fmla="*/ 2147483647 h 126"/>
              <a:gd name="T46" fmla="*/ 2147483647 w 162"/>
              <a:gd name="T47" fmla="*/ 2147483647 h 126"/>
              <a:gd name="T48" fmla="*/ 2147483647 w 162"/>
              <a:gd name="T49" fmla="*/ 2147483647 h 126"/>
              <a:gd name="T50" fmla="*/ 2147483647 w 162"/>
              <a:gd name="T51" fmla="*/ 2147483647 h 126"/>
              <a:gd name="T52" fmla="*/ 2147483647 w 162"/>
              <a:gd name="T53" fmla="*/ 2147483647 h 126"/>
              <a:gd name="T54" fmla="*/ 2147483647 w 162"/>
              <a:gd name="T55" fmla="*/ 2147483647 h 126"/>
              <a:gd name="T56" fmla="*/ 2147483647 w 162"/>
              <a:gd name="T57" fmla="*/ 2147483647 h 126"/>
              <a:gd name="T58" fmla="*/ 2147483647 w 162"/>
              <a:gd name="T59" fmla="*/ 2147483647 h 126"/>
              <a:gd name="T60" fmla="*/ 2147483647 w 162"/>
              <a:gd name="T61" fmla="*/ 2147483647 h 126"/>
              <a:gd name="T62" fmla="*/ 2147483647 w 162"/>
              <a:gd name="T63" fmla="*/ 2147483647 h 126"/>
              <a:gd name="T64" fmla="*/ 2147483647 w 162"/>
              <a:gd name="T65" fmla="*/ 2147483647 h 1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2"/>
              <a:gd name="T100" fmla="*/ 0 h 126"/>
              <a:gd name="T101" fmla="*/ 162 w 162"/>
              <a:gd name="T102" fmla="*/ 126 h 12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2" h="126">
                <a:moveTo>
                  <a:pt x="150" y="42"/>
                </a:moveTo>
                <a:lnTo>
                  <a:pt x="132" y="30"/>
                </a:lnTo>
                <a:lnTo>
                  <a:pt x="132" y="18"/>
                </a:lnTo>
                <a:lnTo>
                  <a:pt x="126" y="18"/>
                </a:lnTo>
                <a:lnTo>
                  <a:pt x="114" y="0"/>
                </a:lnTo>
                <a:lnTo>
                  <a:pt x="72" y="6"/>
                </a:lnTo>
                <a:lnTo>
                  <a:pt x="66" y="12"/>
                </a:lnTo>
                <a:lnTo>
                  <a:pt x="48" y="12"/>
                </a:lnTo>
                <a:lnTo>
                  <a:pt x="48" y="24"/>
                </a:lnTo>
                <a:lnTo>
                  <a:pt x="24" y="24"/>
                </a:lnTo>
                <a:lnTo>
                  <a:pt x="18" y="36"/>
                </a:lnTo>
                <a:lnTo>
                  <a:pt x="0" y="42"/>
                </a:lnTo>
                <a:lnTo>
                  <a:pt x="0" y="66"/>
                </a:lnTo>
                <a:lnTo>
                  <a:pt x="6" y="78"/>
                </a:lnTo>
                <a:lnTo>
                  <a:pt x="6" y="102"/>
                </a:lnTo>
                <a:lnTo>
                  <a:pt x="12" y="108"/>
                </a:lnTo>
                <a:lnTo>
                  <a:pt x="18" y="108"/>
                </a:lnTo>
                <a:lnTo>
                  <a:pt x="18" y="126"/>
                </a:lnTo>
                <a:lnTo>
                  <a:pt x="42" y="120"/>
                </a:lnTo>
                <a:lnTo>
                  <a:pt x="42" y="126"/>
                </a:lnTo>
                <a:lnTo>
                  <a:pt x="54" y="120"/>
                </a:lnTo>
                <a:lnTo>
                  <a:pt x="60" y="120"/>
                </a:lnTo>
                <a:lnTo>
                  <a:pt x="66" y="126"/>
                </a:lnTo>
                <a:lnTo>
                  <a:pt x="90" y="126"/>
                </a:lnTo>
                <a:lnTo>
                  <a:pt x="96" y="114"/>
                </a:lnTo>
                <a:lnTo>
                  <a:pt x="96" y="108"/>
                </a:lnTo>
                <a:lnTo>
                  <a:pt x="120" y="108"/>
                </a:lnTo>
                <a:lnTo>
                  <a:pt x="132" y="102"/>
                </a:lnTo>
                <a:lnTo>
                  <a:pt x="156" y="78"/>
                </a:lnTo>
                <a:lnTo>
                  <a:pt x="162" y="66"/>
                </a:lnTo>
                <a:lnTo>
                  <a:pt x="162" y="60"/>
                </a:lnTo>
                <a:lnTo>
                  <a:pt x="156" y="48"/>
                </a:lnTo>
                <a:lnTo>
                  <a:pt x="150" y="42"/>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4" name="Luxembourg" descr="© INSCALE GmbH, 05.05.2010&#10;http://www.presentationload.com/">
            <a:extLst>
              <a:ext uri="{FF2B5EF4-FFF2-40B4-BE49-F238E27FC236}">
                <a16:creationId xmlns:a16="http://schemas.microsoft.com/office/drawing/2014/main" id="{3C8EA00B-0D78-4D29-B033-2FC0C6CAE166}"/>
              </a:ext>
            </a:extLst>
          </p:cNvPr>
          <p:cNvSpPr>
            <a:spLocks/>
          </p:cNvSpPr>
          <p:nvPr/>
        </p:nvSpPr>
        <p:spPr bwMode="gray">
          <a:xfrm>
            <a:off x="5887620" y="2457830"/>
            <a:ext cx="23973" cy="20286"/>
          </a:xfrm>
          <a:custGeom>
            <a:avLst/>
            <a:gdLst>
              <a:gd name="T0" fmla="*/ 2147483647 w 54"/>
              <a:gd name="T1" fmla="*/ 2147483647 h 42"/>
              <a:gd name="T2" fmla="*/ 2147483647 w 54"/>
              <a:gd name="T3" fmla="*/ 2147483647 h 42"/>
              <a:gd name="T4" fmla="*/ 2147483647 w 54"/>
              <a:gd name="T5" fmla="*/ 2147483647 h 42"/>
              <a:gd name="T6" fmla="*/ 2147483647 w 54"/>
              <a:gd name="T7" fmla="*/ 2147483647 h 42"/>
              <a:gd name="T8" fmla="*/ 2147483647 w 54"/>
              <a:gd name="T9" fmla="*/ 2147483647 h 42"/>
              <a:gd name="T10" fmla="*/ 2147483647 w 54"/>
              <a:gd name="T11" fmla="*/ 2147483647 h 42"/>
              <a:gd name="T12" fmla="*/ 2147483647 w 54"/>
              <a:gd name="T13" fmla="*/ 2147483647 h 42"/>
              <a:gd name="T14" fmla="*/ 2147483647 w 54"/>
              <a:gd name="T15" fmla="*/ 2147483647 h 42"/>
              <a:gd name="T16" fmla="*/ 2147483647 w 54"/>
              <a:gd name="T17" fmla="*/ 0 h 42"/>
              <a:gd name="T18" fmla="*/ 2147483647 w 54"/>
              <a:gd name="T19" fmla="*/ 0 h 42"/>
              <a:gd name="T20" fmla="*/ 2147483647 w 54"/>
              <a:gd name="T21" fmla="*/ 2147483647 h 42"/>
              <a:gd name="T22" fmla="*/ 2147483647 w 54"/>
              <a:gd name="T23" fmla="*/ 2147483647 h 42"/>
              <a:gd name="T24" fmla="*/ 0 w 54"/>
              <a:gd name="T25" fmla="*/ 2147483647 h 42"/>
              <a:gd name="T26" fmla="*/ 0 w 54"/>
              <a:gd name="T27" fmla="*/ 2147483647 h 42"/>
              <a:gd name="T28" fmla="*/ 2147483647 w 54"/>
              <a:gd name="T29" fmla="*/ 2147483647 h 42"/>
              <a:gd name="T30" fmla="*/ 2147483647 w 54"/>
              <a:gd name="T31" fmla="*/ 2147483647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
              <a:gd name="T49" fmla="*/ 0 h 42"/>
              <a:gd name="T50" fmla="*/ 54 w 54"/>
              <a:gd name="T51" fmla="*/ 42 h 4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 h="42">
                <a:moveTo>
                  <a:pt x="18" y="42"/>
                </a:moveTo>
                <a:lnTo>
                  <a:pt x="30" y="36"/>
                </a:lnTo>
                <a:lnTo>
                  <a:pt x="48" y="42"/>
                </a:lnTo>
                <a:lnTo>
                  <a:pt x="54" y="36"/>
                </a:lnTo>
                <a:lnTo>
                  <a:pt x="54" y="24"/>
                </a:lnTo>
                <a:lnTo>
                  <a:pt x="42" y="18"/>
                </a:lnTo>
                <a:lnTo>
                  <a:pt x="36" y="18"/>
                </a:lnTo>
                <a:lnTo>
                  <a:pt x="30" y="12"/>
                </a:lnTo>
                <a:lnTo>
                  <a:pt x="30" y="0"/>
                </a:lnTo>
                <a:lnTo>
                  <a:pt x="24" y="0"/>
                </a:lnTo>
                <a:lnTo>
                  <a:pt x="18" y="6"/>
                </a:lnTo>
                <a:lnTo>
                  <a:pt x="6" y="12"/>
                </a:lnTo>
                <a:lnTo>
                  <a:pt x="0" y="12"/>
                </a:lnTo>
                <a:lnTo>
                  <a:pt x="0" y="18"/>
                </a:lnTo>
                <a:lnTo>
                  <a:pt x="12" y="30"/>
                </a:lnTo>
                <a:lnTo>
                  <a:pt x="18" y="42"/>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5" name="Lithuania" descr="© INSCALE GmbH, 05.05.2010&#10;http://www.presentationload.com/">
            <a:extLst>
              <a:ext uri="{FF2B5EF4-FFF2-40B4-BE49-F238E27FC236}">
                <a16:creationId xmlns:a16="http://schemas.microsoft.com/office/drawing/2014/main" id="{EBC240AD-4D2C-46BD-A309-74F56731E8AB}"/>
              </a:ext>
            </a:extLst>
          </p:cNvPr>
          <p:cNvSpPr>
            <a:spLocks/>
          </p:cNvSpPr>
          <p:nvPr/>
        </p:nvSpPr>
        <p:spPr bwMode="gray">
          <a:xfrm>
            <a:off x="6322822" y="2227321"/>
            <a:ext cx="160435" cy="92204"/>
          </a:xfrm>
          <a:custGeom>
            <a:avLst/>
            <a:gdLst>
              <a:gd name="T0" fmla="*/ 2147483647 w 342"/>
              <a:gd name="T1" fmla="*/ 2147483647 h 198"/>
              <a:gd name="T2" fmla="*/ 2147483647 w 342"/>
              <a:gd name="T3" fmla="*/ 2147483647 h 198"/>
              <a:gd name="T4" fmla="*/ 2147483647 w 342"/>
              <a:gd name="T5" fmla="*/ 2147483647 h 198"/>
              <a:gd name="T6" fmla="*/ 2147483647 w 342"/>
              <a:gd name="T7" fmla="*/ 2147483647 h 198"/>
              <a:gd name="T8" fmla="*/ 2147483647 w 342"/>
              <a:gd name="T9" fmla="*/ 2147483647 h 198"/>
              <a:gd name="T10" fmla="*/ 2147483647 w 342"/>
              <a:gd name="T11" fmla="*/ 2147483647 h 198"/>
              <a:gd name="T12" fmla="*/ 2147483647 w 342"/>
              <a:gd name="T13" fmla="*/ 2147483647 h 198"/>
              <a:gd name="T14" fmla="*/ 2147483647 w 342"/>
              <a:gd name="T15" fmla="*/ 2147483647 h 198"/>
              <a:gd name="T16" fmla="*/ 2147483647 w 342"/>
              <a:gd name="T17" fmla="*/ 2147483647 h 198"/>
              <a:gd name="T18" fmla="*/ 2147483647 w 342"/>
              <a:gd name="T19" fmla="*/ 2147483647 h 198"/>
              <a:gd name="T20" fmla="*/ 2147483647 w 342"/>
              <a:gd name="T21" fmla="*/ 2147483647 h 198"/>
              <a:gd name="T22" fmla="*/ 2147483647 w 342"/>
              <a:gd name="T23" fmla="*/ 2147483647 h 198"/>
              <a:gd name="T24" fmla="*/ 2147483647 w 342"/>
              <a:gd name="T25" fmla="*/ 0 h 198"/>
              <a:gd name="T26" fmla="*/ 2147483647 w 342"/>
              <a:gd name="T27" fmla="*/ 2147483647 h 198"/>
              <a:gd name="T28" fmla="*/ 0 w 342"/>
              <a:gd name="T29" fmla="*/ 2147483647 h 198"/>
              <a:gd name="T30" fmla="*/ 2147483647 w 342"/>
              <a:gd name="T31" fmla="*/ 2147483647 h 198"/>
              <a:gd name="T32" fmla="*/ 2147483647 w 342"/>
              <a:gd name="T33" fmla="*/ 2147483647 h 198"/>
              <a:gd name="T34" fmla="*/ 2147483647 w 342"/>
              <a:gd name="T35" fmla="*/ 2147483647 h 198"/>
              <a:gd name="T36" fmla="*/ 2147483647 w 342"/>
              <a:gd name="T37" fmla="*/ 2147483647 h 198"/>
              <a:gd name="T38" fmla="*/ 2147483647 w 342"/>
              <a:gd name="T39" fmla="*/ 2147483647 h 198"/>
              <a:gd name="T40" fmla="*/ 2147483647 w 342"/>
              <a:gd name="T41" fmla="*/ 2147483647 h 198"/>
              <a:gd name="T42" fmla="*/ 2147483647 w 342"/>
              <a:gd name="T43" fmla="*/ 2147483647 h 198"/>
              <a:gd name="T44" fmla="*/ 2147483647 w 342"/>
              <a:gd name="T45" fmla="*/ 2147483647 h 198"/>
              <a:gd name="T46" fmla="*/ 2147483647 w 342"/>
              <a:gd name="T47" fmla="*/ 2147483647 h 198"/>
              <a:gd name="T48" fmla="*/ 2147483647 w 342"/>
              <a:gd name="T49" fmla="*/ 2147483647 h 198"/>
              <a:gd name="T50" fmla="*/ 2147483647 w 342"/>
              <a:gd name="T51" fmla="*/ 2147483647 h 198"/>
              <a:gd name="T52" fmla="*/ 2147483647 w 342"/>
              <a:gd name="T53" fmla="*/ 2147483647 h 198"/>
              <a:gd name="T54" fmla="*/ 2147483647 w 342"/>
              <a:gd name="T55" fmla="*/ 2147483647 h 198"/>
              <a:gd name="T56" fmla="*/ 2147483647 w 342"/>
              <a:gd name="T57" fmla="*/ 2147483647 h 198"/>
              <a:gd name="T58" fmla="*/ 2147483647 w 342"/>
              <a:gd name="T59" fmla="*/ 2147483647 h 198"/>
              <a:gd name="T60" fmla="*/ 2147483647 w 342"/>
              <a:gd name="T61" fmla="*/ 2147483647 h 198"/>
              <a:gd name="T62" fmla="*/ 2147483647 w 342"/>
              <a:gd name="T63" fmla="*/ 2147483647 h 198"/>
              <a:gd name="T64" fmla="*/ 2147483647 w 342"/>
              <a:gd name="T65" fmla="*/ 2147483647 h 198"/>
              <a:gd name="T66" fmla="*/ 2147483647 w 342"/>
              <a:gd name="T67" fmla="*/ 2147483647 h 198"/>
              <a:gd name="T68" fmla="*/ 2147483647 w 342"/>
              <a:gd name="T69" fmla="*/ 2147483647 h 198"/>
              <a:gd name="T70" fmla="*/ 2147483647 w 342"/>
              <a:gd name="T71" fmla="*/ 2147483647 h 198"/>
              <a:gd name="T72" fmla="*/ 2147483647 w 342"/>
              <a:gd name="T73" fmla="*/ 2147483647 h 198"/>
              <a:gd name="T74" fmla="*/ 2147483647 w 342"/>
              <a:gd name="T75" fmla="*/ 2147483647 h 198"/>
              <a:gd name="T76" fmla="*/ 2147483647 w 342"/>
              <a:gd name="T77" fmla="*/ 2147483647 h 198"/>
              <a:gd name="T78" fmla="*/ 2147483647 w 342"/>
              <a:gd name="T79" fmla="*/ 2147483647 h 198"/>
              <a:gd name="T80" fmla="*/ 2147483647 w 342"/>
              <a:gd name="T81" fmla="*/ 2147483647 h 198"/>
              <a:gd name="T82" fmla="*/ 2147483647 w 342"/>
              <a:gd name="T83" fmla="*/ 2147483647 h 198"/>
              <a:gd name="T84" fmla="*/ 2147483647 w 342"/>
              <a:gd name="T85" fmla="*/ 2147483647 h 1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42"/>
              <a:gd name="T130" fmla="*/ 0 h 198"/>
              <a:gd name="T131" fmla="*/ 342 w 342"/>
              <a:gd name="T132" fmla="*/ 198 h 1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42" h="198">
                <a:moveTo>
                  <a:pt x="330" y="60"/>
                </a:moveTo>
                <a:lnTo>
                  <a:pt x="312" y="54"/>
                </a:lnTo>
                <a:lnTo>
                  <a:pt x="294" y="42"/>
                </a:lnTo>
                <a:lnTo>
                  <a:pt x="282" y="30"/>
                </a:lnTo>
                <a:lnTo>
                  <a:pt x="276" y="30"/>
                </a:lnTo>
                <a:lnTo>
                  <a:pt x="264" y="24"/>
                </a:lnTo>
                <a:lnTo>
                  <a:pt x="234" y="24"/>
                </a:lnTo>
                <a:lnTo>
                  <a:pt x="228" y="12"/>
                </a:lnTo>
                <a:lnTo>
                  <a:pt x="222" y="6"/>
                </a:lnTo>
                <a:lnTo>
                  <a:pt x="210" y="6"/>
                </a:lnTo>
                <a:lnTo>
                  <a:pt x="198" y="18"/>
                </a:lnTo>
                <a:lnTo>
                  <a:pt x="180" y="18"/>
                </a:lnTo>
                <a:lnTo>
                  <a:pt x="174" y="12"/>
                </a:lnTo>
                <a:lnTo>
                  <a:pt x="162" y="12"/>
                </a:lnTo>
                <a:lnTo>
                  <a:pt x="156" y="18"/>
                </a:lnTo>
                <a:lnTo>
                  <a:pt x="150" y="18"/>
                </a:lnTo>
                <a:lnTo>
                  <a:pt x="144" y="12"/>
                </a:lnTo>
                <a:lnTo>
                  <a:pt x="138" y="12"/>
                </a:lnTo>
                <a:lnTo>
                  <a:pt x="126" y="6"/>
                </a:lnTo>
                <a:lnTo>
                  <a:pt x="120" y="6"/>
                </a:lnTo>
                <a:lnTo>
                  <a:pt x="114" y="12"/>
                </a:lnTo>
                <a:lnTo>
                  <a:pt x="108" y="12"/>
                </a:lnTo>
                <a:lnTo>
                  <a:pt x="102" y="6"/>
                </a:lnTo>
                <a:lnTo>
                  <a:pt x="96" y="6"/>
                </a:lnTo>
                <a:lnTo>
                  <a:pt x="90" y="0"/>
                </a:lnTo>
                <a:lnTo>
                  <a:pt x="72" y="0"/>
                </a:lnTo>
                <a:lnTo>
                  <a:pt x="60" y="12"/>
                </a:lnTo>
                <a:lnTo>
                  <a:pt x="18" y="12"/>
                </a:lnTo>
                <a:lnTo>
                  <a:pt x="6" y="18"/>
                </a:lnTo>
                <a:lnTo>
                  <a:pt x="0" y="18"/>
                </a:lnTo>
                <a:lnTo>
                  <a:pt x="0" y="60"/>
                </a:lnTo>
                <a:lnTo>
                  <a:pt x="12" y="84"/>
                </a:lnTo>
                <a:lnTo>
                  <a:pt x="18" y="90"/>
                </a:lnTo>
                <a:lnTo>
                  <a:pt x="18" y="96"/>
                </a:lnTo>
                <a:lnTo>
                  <a:pt x="30" y="96"/>
                </a:lnTo>
                <a:lnTo>
                  <a:pt x="30" y="102"/>
                </a:lnTo>
                <a:lnTo>
                  <a:pt x="42" y="102"/>
                </a:lnTo>
                <a:lnTo>
                  <a:pt x="48" y="108"/>
                </a:lnTo>
                <a:lnTo>
                  <a:pt x="72" y="108"/>
                </a:lnTo>
                <a:lnTo>
                  <a:pt x="84" y="102"/>
                </a:lnTo>
                <a:lnTo>
                  <a:pt x="102" y="102"/>
                </a:lnTo>
                <a:lnTo>
                  <a:pt x="108" y="114"/>
                </a:lnTo>
                <a:lnTo>
                  <a:pt x="108" y="132"/>
                </a:lnTo>
                <a:lnTo>
                  <a:pt x="96" y="144"/>
                </a:lnTo>
                <a:lnTo>
                  <a:pt x="102" y="162"/>
                </a:lnTo>
                <a:lnTo>
                  <a:pt x="120" y="162"/>
                </a:lnTo>
                <a:lnTo>
                  <a:pt x="138" y="168"/>
                </a:lnTo>
                <a:lnTo>
                  <a:pt x="144" y="168"/>
                </a:lnTo>
                <a:lnTo>
                  <a:pt x="156" y="174"/>
                </a:lnTo>
                <a:lnTo>
                  <a:pt x="156" y="198"/>
                </a:lnTo>
                <a:lnTo>
                  <a:pt x="162" y="198"/>
                </a:lnTo>
                <a:lnTo>
                  <a:pt x="168" y="192"/>
                </a:lnTo>
                <a:lnTo>
                  <a:pt x="180" y="192"/>
                </a:lnTo>
                <a:lnTo>
                  <a:pt x="192" y="186"/>
                </a:lnTo>
                <a:lnTo>
                  <a:pt x="198" y="186"/>
                </a:lnTo>
                <a:lnTo>
                  <a:pt x="204" y="192"/>
                </a:lnTo>
                <a:lnTo>
                  <a:pt x="204" y="198"/>
                </a:lnTo>
                <a:lnTo>
                  <a:pt x="234" y="198"/>
                </a:lnTo>
                <a:lnTo>
                  <a:pt x="234" y="180"/>
                </a:lnTo>
                <a:lnTo>
                  <a:pt x="246" y="192"/>
                </a:lnTo>
                <a:lnTo>
                  <a:pt x="252" y="180"/>
                </a:lnTo>
                <a:lnTo>
                  <a:pt x="258" y="174"/>
                </a:lnTo>
                <a:lnTo>
                  <a:pt x="270" y="168"/>
                </a:lnTo>
                <a:lnTo>
                  <a:pt x="288" y="168"/>
                </a:lnTo>
                <a:lnTo>
                  <a:pt x="288" y="174"/>
                </a:lnTo>
                <a:lnTo>
                  <a:pt x="282" y="180"/>
                </a:lnTo>
                <a:lnTo>
                  <a:pt x="294" y="180"/>
                </a:lnTo>
                <a:lnTo>
                  <a:pt x="294" y="174"/>
                </a:lnTo>
                <a:lnTo>
                  <a:pt x="288" y="168"/>
                </a:lnTo>
                <a:lnTo>
                  <a:pt x="288" y="156"/>
                </a:lnTo>
                <a:lnTo>
                  <a:pt x="282" y="150"/>
                </a:lnTo>
                <a:lnTo>
                  <a:pt x="282" y="144"/>
                </a:lnTo>
                <a:lnTo>
                  <a:pt x="294" y="144"/>
                </a:lnTo>
                <a:lnTo>
                  <a:pt x="294" y="138"/>
                </a:lnTo>
                <a:lnTo>
                  <a:pt x="288" y="126"/>
                </a:lnTo>
                <a:lnTo>
                  <a:pt x="288" y="120"/>
                </a:lnTo>
                <a:lnTo>
                  <a:pt x="294" y="114"/>
                </a:lnTo>
                <a:lnTo>
                  <a:pt x="312" y="114"/>
                </a:lnTo>
                <a:lnTo>
                  <a:pt x="306" y="96"/>
                </a:lnTo>
                <a:lnTo>
                  <a:pt x="312" y="96"/>
                </a:lnTo>
                <a:lnTo>
                  <a:pt x="318" y="102"/>
                </a:lnTo>
                <a:lnTo>
                  <a:pt x="336" y="102"/>
                </a:lnTo>
                <a:lnTo>
                  <a:pt x="342" y="96"/>
                </a:lnTo>
                <a:lnTo>
                  <a:pt x="324" y="78"/>
                </a:lnTo>
                <a:lnTo>
                  <a:pt x="324" y="72"/>
                </a:lnTo>
                <a:lnTo>
                  <a:pt x="330" y="66"/>
                </a:lnTo>
                <a:lnTo>
                  <a:pt x="330" y="60"/>
                </a:lnTo>
                <a:close/>
              </a:path>
            </a:pathLst>
          </a:custGeom>
          <a:solidFill>
            <a:srgbClr val="FFDC8B"/>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6" name="Liechtenstein" descr="© INSCALE GmbH, 05.05.2010&#10;http://www.presentationload.com/">
            <a:extLst>
              <a:ext uri="{FF2B5EF4-FFF2-40B4-BE49-F238E27FC236}">
                <a16:creationId xmlns:a16="http://schemas.microsoft.com/office/drawing/2014/main" id="{FB4D4092-DD1C-4916-A49B-EFC6106A648C}"/>
              </a:ext>
            </a:extLst>
          </p:cNvPr>
          <p:cNvSpPr>
            <a:spLocks/>
          </p:cNvSpPr>
          <p:nvPr/>
        </p:nvSpPr>
        <p:spPr bwMode="gray">
          <a:xfrm>
            <a:off x="5994576" y="2561099"/>
            <a:ext cx="7376" cy="11064"/>
          </a:xfrm>
          <a:custGeom>
            <a:avLst/>
            <a:gdLst>
              <a:gd name="T0" fmla="*/ 2147483647 w 18"/>
              <a:gd name="T1" fmla="*/ 0 h 24"/>
              <a:gd name="T2" fmla="*/ 2147483647 w 18"/>
              <a:gd name="T3" fmla="*/ 2147483647 h 24"/>
              <a:gd name="T4" fmla="*/ 0 w 18"/>
              <a:gd name="T5" fmla="*/ 2147483647 h 24"/>
              <a:gd name="T6" fmla="*/ 0 w 18"/>
              <a:gd name="T7" fmla="*/ 2147483647 h 24"/>
              <a:gd name="T8" fmla="*/ 2147483647 w 18"/>
              <a:gd name="T9" fmla="*/ 2147483647 h 24"/>
              <a:gd name="T10" fmla="*/ 2147483647 w 18"/>
              <a:gd name="T11" fmla="*/ 0 h 24"/>
              <a:gd name="T12" fmla="*/ 2147483647 w 18"/>
              <a:gd name="T13" fmla="*/ 0 h 24"/>
              <a:gd name="T14" fmla="*/ 0 60000 65536"/>
              <a:gd name="T15" fmla="*/ 0 60000 65536"/>
              <a:gd name="T16" fmla="*/ 0 60000 65536"/>
              <a:gd name="T17" fmla="*/ 0 60000 65536"/>
              <a:gd name="T18" fmla="*/ 0 60000 65536"/>
              <a:gd name="T19" fmla="*/ 0 60000 65536"/>
              <a:gd name="T20" fmla="*/ 0 60000 65536"/>
              <a:gd name="T21" fmla="*/ 0 w 18"/>
              <a:gd name="T22" fmla="*/ 0 h 24"/>
              <a:gd name="T23" fmla="*/ 18 w 18"/>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24">
                <a:moveTo>
                  <a:pt x="12" y="0"/>
                </a:moveTo>
                <a:lnTo>
                  <a:pt x="6" y="6"/>
                </a:lnTo>
                <a:lnTo>
                  <a:pt x="0" y="18"/>
                </a:lnTo>
                <a:lnTo>
                  <a:pt x="0" y="24"/>
                </a:lnTo>
                <a:lnTo>
                  <a:pt x="18" y="24"/>
                </a:lnTo>
                <a:lnTo>
                  <a:pt x="18" y="0"/>
                </a:lnTo>
                <a:lnTo>
                  <a:pt x="12" y="0"/>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7" name="Libya" descr="© INSCALE GmbH, 05.05.2010&#10;http://www.presentationload.com/">
            <a:extLst>
              <a:ext uri="{FF2B5EF4-FFF2-40B4-BE49-F238E27FC236}">
                <a16:creationId xmlns:a16="http://schemas.microsoft.com/office/drawing/2014/main" id="{FA25F5C7-8A2F-48B1-BAF8-999DA5438F25}"/>
              </a:ext>
            </a:extLst>
          </p:cNvPr>
          <p:cNvSpPr>
            <a:spLocks/>
          </p:cNvSpPr>
          <p:nvPr/>
        </p:nvSpPr>
        <p:spPr bwMode="gray">
          <a:xfrm>
            <a:off x="5990889" y="3092190"/>
            <a:ext cx="518185" cy="523716"/>
          </a:xfrm>
          <a:custGeom>
            <a:avLst/>
            <a:gdLst>
              <a:gd name="T0" fmla="*/ 2147483647 w 1098"/>
              <a:gd name="T1" fmla="*/ 2147483647 h 1110"/>
              <a:gd name="T2" fmla="*/ 2147483647 w 1098"/>
              <a:gd name="T3" fmla="*/ 2147483647 h 1110"/>
              <a:gd name="T4" fmla="*/ 2147483647 w 1098"/>
              <a:gd name="T5" fmla="*/ 2147483647 h 1110"/>
              <a:gd name="T6" fmla="*/ 2147483647 w 1098"/>
              <a:gd name="T7" fmla="*/ 2147483647 h 1110"/>
              <a:gd name="T8" fmla="*/ 2147483647 w 1098"/>
              <a:gd name="T9" fmla="*/ 2147483647 h 1110"/>
              <a:gd name="T10" fmla="*/ 2147483647 w 1098"/>
              <a:gd name="T11" fmla="*/ 2147483647 h 1110"/>
              <a:gd name="T12" fmla="*/ 2147483647 w 1098"/>
              <a:gd name="T13" fmla="*/ 2147483647 h 1110"/>
              <a:gd name="T14" fmla="*/ 2147483647 w 1098"/>
              <a:gd name="T15" fmla="*/ 2147483647 h 1110"/>
              <a:gd name="T16" fmla="*/ 2147483647 w 1098"/>
              <a:gd name="T17" fmla="*/ 2147483647 h 1110"/>
              <a:gd name="T18" fmla="*/ 2147483647 w 1098"/>
              <a:gd name="T19" fmla="*/ 2147483647 h 1110"/>
              <a:gd name="T20" fmla="*/ 2147483647 w 1098"/>
              <a:gd name="T21" fmla="*/ 2147483647 h 1110"/>
              <a:gd name="T22" fmla="*/ 2147483647 w 1098"/>
              <a:gd name="T23" fmla="*/ 2147483647 h 1110"/>
              <a:gd name="T24" fmla="*/ 0 w 1098"/>
              <a:gd name="T25" fmla="*/ 2147483647 h 1110"/>
              <a:gd name="T26" fmla="*/ 2147483647 w 1098"/>
              <a:gd name="T27" fmla="*/ 2147483647 h 1110"/>
              <a:gd name="T28" fmla="*/ 2147483647 w 1098"/>
              <a:gd name="T29" fmla="*/ 2147483647 h 1110"/>
              <a:gd name="T30" fmla="*/ 2147483647 w 1098"/>
              <a:gd name="T31" fmla="*/ 2147483647 h 1110"/>
              <a:gd name="T32" fmla="*/ 2147483647 w 1098"/>
              <a:gd name="T33" fmla="*/ 2147483647 h 1110"/>
              <a:gd name="T34" fmla="*/ 2147483647 w 1098"/>
              <a:gd name="T35" fmla="*/ 2147483647 h 1110"/>
              <a:gd name="T36" fmla="*/ 2147483647 w 1098"/>
              <a:gd name="T37" fmla="*/ 2147483647 h 1110"/>
              <a:gd name="T38" fmla="*/ 2147483647 w 1098"/>
              <a:gd name="T39" fmla="*/ 2147483647 h 1110"/>
              <a:gd name="T40" fmla="*/ 2147483647 w 1098"/>
              <a:gd name="T41" fmla="*/ 2147483647 h 1110"/>
              <a:gd name="T42" fmla="*/ 2147483647 w 1098"/>
              <a:gd name="T43" fmla="*/ 2147483647 h 1110"/>
              <a:gd name="T44" fmla="*/ 2147483647 w 1098"/>
              <a:gd name="T45" fmla="*/ 2147483647 h 1110"/>
              <a:gd name="T46" fmla="*/ 2147483647 w 1098"/>
              <a:gd name="T47" fmla="*/ 2147483647 h 1110"/>
              <a:gd name="T48" fmla="*/ 2147483647 w 1098"/>
              <a:gd name="T49" fmla="*/ 2147483647 h 1110"/>
              <a:gd name="T50" fmla="*/ 2147483647 w 1098"/>
              <a:gd name="T51" fmla="*/ 2147483647 h 1110"/>
              <a:gd name="T52" fmla="*/ 2147483647 w 1098"/>
              <a:gd name="T53" fmla="*/ 2147483647 h 1110"/>
              <a:gd name="T54" fmla="*/ 2147483647 w 1098"/>
              <a:gd name="T55" fmla="*/ 2147483647 h 1110"/>
              <a:gd name="T56" fmla="*/ 2147483647 w 1098"/>
              <a:gd name="T57" fmla="*/ 2147483647 h 1110"/>
              <a:gd name="T58" fmla="*/ 2147483647 w 1098"/>
              <a:gd name="T59" fmla="*/ 2147483647 h 1110"/>
              <a:gd name="T60" fmla="*/ 2147483647 w 1098"/>
              <a:gd name="T61" fmla="*/ 2147483647 h 1110"/>
              <a:gd name="T62" fmla="*/ 2147483647 w 1098"/>
              <a:gd name="T63" fmla="*/ 2147483647 h 1110"/>
              <a:gd name="T64" fmla="*/ 2147483647 w 1098"/>
              <a:gd name="T65" fmla="*/ 2147483647 h 1110"/>
              <a:gd name="T66" fmla="*/ 2147483647 w 1098"/>
              <a:gd name="T67" fmla="*/ 2147483647 h 1110"/>
              <a:gd name="T68" fmla="*/ 2147483647 w 1098"/>
              <a:gd name="T69" fmla="*/ 2147483647 h 1110"/>
              <a:gd name="T70" fmla="*/ 2147483647 w 1098"/>
              <a:gd name="T71" fmla="*/ 2147483647 h 1110"/>
              <a:gd name="T72" fmla="*/ 2147483647 w 1098"/>
              <a:gd name="T73" fmla="*/ 2147483647 h 1110"/>
              <a:gd name="T74" fmla="*/ 2147483647 w 1098"/>
              <a:gd name="T75" fmla="*/ 2147483647 h 1110"/>
              <a:gd name="T76" fmla="*/ 2147483647 w 1098"/>
              <a:gd name="T77" fmla="*/ 2147483647 h 1110"/>
              <a:gd name="T78" fmla="*/ 2147483647 w 1098"/>
              <a:gd name="T79" fmla="*/ 2147483647 h 1110"/>
              <a:gd name="T80" fmla="*/ 2147483647 w 1098"/>
              <a:gd name="T81" fmla="*/ 2147483647 h 1110"/>
              <a:gd name="T82" fmla="*/ 2147483647 w 1098"/>
              <a:gd name="T83" fmla="*/ 2147483647 h 1110"/>
              <a:gd name="T84" fmla="*/ 2147483647 w 1098"/>
              <a:gd name="T85" fmla="*/ 2147483647 h 1110"/>
              <a:gd name="T86" fmla="*/ 2147483647 w 1098"/>
              <a:gd name="T87" fmla="*/ 2147483647 h 1110"/>
              <a:gd name="T88" fmla="*/ 2147483647 w 1098"/>
              <a:gd name="T89" fmla="*/ 2147483647 h 1110"/>
              <a:gd name="T90" fmla="*/ 2147483647 w 1098"/>
              <a:gd name="T91" fmla="*/ 2147483647 h 1110"/>
              <a:gd name="T92" fmla="*/ 2147483647 w 1098"/>
              <a:gd name="T93" fmla="*/ 2147483647 h 1110"/>
              <a:gd name="T94" fmla="*/ 2147483647 w 1098"/>
              <a:gd name="T95" fmla="*/ 2147483647 h 1110"/>
              <a:gd name="T96" fmla="*/ 2147483647 w 1098"/>
              <a:gd name="T97" fmla="*/ 2147483647 h 1110"/>
              <a:gd name="T98" fmla="*/ 2147483647 w 1098"/>
              <a:gd name="T99" fmla="*/ 2147483647 h 1110"/>
              <a:gd name="T100" fmla="*/ 2147483647 w 1098"/>
              <a:gd name="T101" fmla="*/ 2147483647 h 1110"/>
              <a:gd name="T102" fmla="*/ 2147483647 w 1098"/>
              <a:gd name="T103" fmla="*/ 2147483647 h 1110"/>
              <a:gd name="T104" fmla="*/ 2147483647 w 1098"/>
              <a:gd name="T105" fmla="*/ 2147483647 h 1110"/>
              <a:gd name="T106" fmla="*/ 2147483647 w 1098"/>
              <a:gd name="T107" fmla="*/ 2147483647 h 1110"/>
              <a:gd name="T108" fmla="*/ 2147483647 w 1098"/>
              <a:gd name="T109" fmla="*/ 2147483647 h 1110"/>
              <a:gd name="T110" fmla="*/ 2147483647 w 1098"/>
              <a:gd name="T111" fmla="*/ 2147483647 h 1110"/>
              <a:gd name="T112" fmla="*/ 2147483647 w 1098"/>
              <a:gd name="T113" fmla="*/ 2147483647 h 111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98"/>
              <a:gd name="T172" fmla="*/ 0 h 1110"/>
              <a:gd name="T173" fmla="*/ 1098 w 1098"/>
              <a:gd name="T174" fmla="*/ 1110 h 111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98" h="1110">
                <a:moveTo>
                  <a:pt x="156" y="60"/>
                </a:moveTo>
                <a:lnTo>
                  <a:pt x="150" y="66"/>
                </a:lnTo>
                <a:lnTo>
                  <a:pt x="126" y="78"/>
                </a:lnTo>
                <a:lnTo>
                  <a:pt x="114" y="78"/>
                </a:lnTo>
                <a:lnTo>
                  <a:pt x="102" y="84"/>
                </a:lnTo>
                <a:lnTo>
                  <a:pt x="96" y="90"/>
                </a:lnTo>
                <a:lnTo>
                  <a:pt x="90" y="102"/>
                </a:lnTo>
                <a:lnTo>
                  <a:pt x="84" y="108"/>
                </a:lnTo>
                <a:lnTo>
                  <a:pt x="78" y="120"/>
                </a:lnTo>
                <a:lnTo>
                  <a:pt x="72" y="120"/>
                </a:lnTo>
                <a:lnTo>
                  <a:pt x="54" y="138"/>
                </a:lnTo>
                <a:lnTo>
                  <a:pt x="54" y="156"/>
                </a:lnTo>
                <a:lnTo>
                  <a:pt x="66" y="180"/>
                </a:lnTo>
                <a:lnTo>
                  <a:pt x="66" y="204"/>
                </a:lnTo>
                <a:lnTo>
                  <a:pt x="36" y="234"/>
                </a:lnTo>
                <a:lnTo>
                  <a:pt x="30" y="234"/>
                </a:lnTo>
                <a:lnTo>
                  <a:pt x="24" y="240"/>
                </a:lnTo>
                <a:lnTo>
                  <a:pt x="12" y="246"/>
                </a:lnTo>
                <a:lnTo>
                  <a:pt x="6" y="246"/>
                </a:lnTo>
                <a:lnTo>
                  <a:pt x="0" y="252"/>
                </a:lnTo>
                <a:lnTo>
                  <a:pt x="12" y="270"/>
                </a:lnTo>
                <a:lnTo>
                  <a:pt x="36" y="330"/>
                </a:lnTo>
                <a:lnTo>
                  <a:pt x="48" y="354"/>
                </a:lnTo>
                <a:lnTo>
                  <a:pt x="48" y="360"/>
                </a:lnTo>
                <a:lnTo>
                  <a:pt x="42" y="372"/>
                </a:lnTo>
                <a:lnTo>
                  <a:pt x="42" y="402"/>
                </a:lnTo>
                <a:lnTo>
                  <a:pt x="36" y="408"/>
                </a:lnTo>
                <a:lnTo>
                  <a:pt x="36" y="414"/>
                </a:lnTo>
                <a:lnTo>
                  <a:pt x="42" y="432"/>
                </a:lnTo>
                <a:lnTo>
                  <a:pt x="30" y="456"/>
                </a:lnTo>
                <a:lnTo>
                  <a:pt x="36" y="510"/>
                </a:lnTo>
                <a:lnTo>
                  <a:pt x="36" y="516"/>
                </a:lnTo>
                <a:lnTo>
                  <a:pt x="42" y="522"/>
                </a:lnTo>
                <a:lnTo>
                  <a:pt x="42" y="534"/>
                </a:lnTo>
                <a:lnTo>
                  <a:pt x="36" y="546"/>
                </a:lnTo>
                <a:lnTo>
                  <a:pt x="30" y="552"/>
                </a:lnTo>
                <a:lnTo>
                  <a:pt x="18" y="558"/>
                </a:lnTo>
                <a:lnTo>
                  <a:pt x="6" y="558"/>
                </a:lnTo>
                <a:lnTo>
                  <a:pt x="0" y="564"/>
                </a:lnTo>
                <a:lnTo>
                  <a:pt x="0" y="570"/>
                </a:lnTo>
                <a:lnTo>
                  <a:pt x="6" y="582"/>
                </a:lnTo>
                <a:lnTo>
                  <a:pt x="18" y="594"/>
                </a:lnTo>
                <a:lnTo>
                  <a:pt x="24" y="612"/>
                </a:lnTo>
                <a:lnTo>
                  <a:pt x="36" y="624"/>
                </a:lnTo>
                <a:lnTo>
                  <a:pt x="42" y="636"/>
                </a:lnTo>
                <a:lnTo>
                  <a:pt x="48" y="642"/>
                </a:lnTo>
                <a:lnTo>
                  <a:pt x="48" y="684"/>
                </a:lnTo>
                <a:lnTo>
                  <a:pt x="72" y="708"/>
                </a:lnTo>
                <a:lnTo>
                  <a:pt x="96" y="696"/>
                </a:lnTo>
                <a:lnTo>
                  <a:pt x="102" y="696"/>
                </a:lnTo>
                <a:lnTo>
                  <a:pt x="138" y="714"/>
                </a:lnTo>
                <a:lnTo>
                  <a:pt x="150" y="714"/>
                </a:lnTo>
                <a:lnTo>
                  <a:pt x="162" y="726"/>
                </a:lnTo>
                <a:lnTo>
                  <a:pt x="162" y="732"/>
                </a:lnTo>
                <a:lnTo>
                  <a:pt x="168" y="744"/>
                </a:lnTo>
                <a:lnTo>
                  <a:pt x="174" y="762"/>
                </a:lnTo>
                <a:lnTo>
                  <a:pt x="180" y="774"/>
                </a:lnTo>
                <a:lnTo>
                  <a:pt x="186" y="780"/>
                </a:lnTo>
                <a:lnTo>
                  <a:pt x="186" y="786"/>
                </a:lnTo>
                <a:lnTo>
                  <a:pt x="222" y="792"/>
                </a:lnTo>
                <a:lnTo>
                  <a:pt x="234" y="792"/>
                </a:lnTo>
                <a:lnTo>
                  <a:pt x="246" y="798"/>
                </a:lnTo>
                <a:lnTo>
                  <a:pt x="258" y="798"/>
                </a:lnTo>
                <a:lnTo>
                  <a:pt x="276" y="804"/>
                </a:lnTo>
                <a:lnTo>
                  <a:pt x="288" y="810"/>
                </a:lnTo>
                <a:lnTo>
                  <a:pt x="294" y="810"/>
                </a:lnTo>
                <a:lnTo>
                  <a:pt x="300" y="816"/>
                </a:lnTo>
                <a:lnTo>
                  <a:pt x="312" y="822"/>
                </a:lnTo>
                <a:lnTo>
                  <a:pt x="318" y="828"/>
                </a:lnTo>
                <a:lnTo>
                  <a:pt x="324" y="840"/>
                </a:lnTo>
                <a:lnTo>
                  <a:pt x="336" y="846"/>
                </a:lnTo>
                <a:lnTo>
                  <a:pt x="342" y="852"/>
                </a:lnTo>
                <a:lnTo>
                  <a:pt x="360" y="846"/>
                </a:lnTo>
                <a:lnTo>
                  <a:pt x="396" y="828"/>
                </a:lnTo>
                <a:lnTo>
                  <a:pt x="456" y="792"/>
                </a:lnTo>
                <a:lnTo>
                  <a:pt x="468" y="786"/>
                </a:lnTo>
                <a:lnTo>
                  <a:pt x="1026" y="1110"/>
                </a:lnTo>
                <a:lnTo>
                  <a:pt x="1026" y="1062"/>
                </a:lnTo>
                <a:lnTo>
                  <a:pt x="1098" y="1062"/>
                </a:lnTo>
                <a:lnTo>
                  <a:pt x="1098" y="828"/>
                </a:lnTo>
                <a:lnTo>
                  <a:pt x="1092" y="750"/>
                </a:lnTo>
                <a:lnTo>
                  <a:pt x="1092" y="660"/>
                </a:lnTo>
                <a:lnTo>
                  <a:pt x="1086" y="564"/>
                </a:lnTo>
                <a:lnTo>
                  <a:pt x="1086" y="468"/>
                </a:lnTo>
                <a:lnTo>
                  <a:pt x="1080" y="390"/>
                </a:lnTo>
                <a:lnTo>
                  <a:pt x="1080" y="306"/>
                </a:lnTo>
                <a:lnTo>
                  <a:pt x="1068" y="270"/>
                </a:lnTo>
                <a:lnTo>
                  <a:pt x="1056" y="258"/>
                </a:lnTo>
                <a:lnTo>
                  <a:pt x="1050" y="246"/>
                </a:lnTo>
                <a:lnTo>
                  <a:pt x="1050" y="240"/>
                </a:lnTo>
                <a:lnTo>
                  <a:pt x="1056" y="228"/>
                </a:lnTo>
                <a:lnTo>
                  <a:pt x="1062" y="222"/>
                </a:lnTo>
                <a:lnTo>
                  <a:pt x="1068" y="210"/>
                </a:lnTo>
                <a:lnTo>
                  <a:pt x="1074" y="204"/>
                </a:lnTo>
                <a:lnTo>
                  <a:pt x="1074" y="198"/>
                </a:lnTo>
                <a:lnTo>
                  <a:pt x="1068" y="186"/>
                </a:lnTo>
                <a:lnTo>
                  <a:pt x="1056" y="180"/>
                </a:lnTo>
                <a:lnTo>
                  <a:pt x="1056" y="150"/>
                </a:lnTo>
                <a:lnTo>
                  <a:pt x="1080" y="126"/>
                </a:lnTo>
                <a:lnTo>
                  <a:pt x="1074" y="114"/>
                </a:lnTo>
                <a:lnTo>
                  <a:pt x="1074" y="96"/>
                </a:lnTo>
                <a:lnTo>
                  <a:pt x="1056" y="102"/>
                </a:lnTo>
                <a:lnTo>
                  <a:pt x="1044" y="90"/>
                </a:lnTo>
                <a:lnTo>
                  <a:pt x="1032" y="102"/>
                </a:lnTo>
                <a:lnTo>
                  <a:pt x="1026" y="102"/>
                </a:lnTo>
                <a:lnTo>
                  <a:pt x="1020" y="96"/>
                </a:lnTo>
                <a:lnTo>
                  <a:pt x="1008" y="90"/>
                </a:lnTo>
                <a:lnTo>
                  <a:pt x="1002" y="84"/>
                </a:lnTo>
                <a:lnTo>
                  <a:pt x="990" y="78"/>
                </a:lnTo>
                <a:lnTo>
                  <a:pt x="978" y="78"/>
                </a:lnTo>
                <a:lnTo>
                  <a:pt x="966" y="84"/>
                </a:lnTo>
                <a:lnTo>
                  <a:pt x="954" y="84"/>
                </a:lnTo>
                <a:lnTo>
                  <a:pt x="942" y="78"/>
                </a:lnTo>
                <a:lnTo>
                  <a:pt x="936" y="72"/>
                </a:lnTo>
                <a:lnTo>
                  <a:pt x="936" y="48"/>
                </a:lnTo>
                <a:lnTo>
                  <a:pt x="930" y="42"/>
                </a:lnTo>
                <a:lnTo>
                  <a:pt x="918" y="36"/>
                </a:lnTo>
                <a:lnTo>
                  <a:pt x="882" y="36"/>
                </a:lnTo>
                <a:lnTo>
                  <a:pt x="876" y="30"/>
                </a:lnTo>
                <a:lnTo>
                  <a:pt x="864" y="30"/>
                </a:lnTo>
                <a:lnTo>
                  <a:pt x="852" y="24"/>
                </a:lnTo>
                <a:lnTo>
                  <a:pt x="840" y="24"/>
                </a:lnTo>
                <a:lnTo>
                  <a:pt x="834" y="30"/>
                </a:lnTo>
                <a:lnTo>
                  <a:pt x="834" y="36"/>
                </a:lnTo>
                <a:lnTo>
                  <a:pt x="798" y="36"/>
                </a:lnTo>
                <a:lnTo>
                  <a:pt x="780" y="42"/>
                </a:lnTo>
                <a:lnTo>
                  <a:pt x="768" y="48"/>
                </a:lnTo>
                <a:lnTo>
                  <a:pt x="732" y="84"/>
                </a:lnTo>
                <a:lnTo>
                  <a:pt x="720" y="108"/>
                </a:lnTo>
                <a:lnTo>
                  <a:pt x="720" y="120"/>
                </a:lnTo>
                <a:lnTo>
                  <a:pt x="726" y="138"/>
                </a:lnTo>
                <a:lnTo>
                  <a:pt x="738" y="150"/>
                </a:lnTo>
                <a:lnTo>
                  <a:pt x="744" y="162"/>
                </a:lnTo>
                <a:lnTo>
                  <a:pt x="744" y="180"/>
                </a:lnTo>
                <a:lnTo>
                  <a:pt x="738" y="192"/>
                </a:lnTo>
                <a:lnTo>
                  <a:pt x="714" y="216"/>
                </a:lnTo>
                <a:lnTo>
                  <a:pt x="708" y="228"/>
                </a:lnTo>
                <a:lnTo>
                  <a:pt x="696" y="234"/>
                </a:lnTo>
                <a:lnTo>
                  <a:pt x="666" y="234"/>
                </a:lnTo>
                <a:lnTo>
                  <a:pt x="648" y="228"/>
                </a:lnTo>
                <a:lnTo>
                  <a:pt x="630" y="216"/>
                </a:lnTo>
                <a:lnTo>
                  <a:pt x="612" y="198"/>
                </a:lnTo>
                <a:lnTo>
                  <a:pt x="582" y="180"/>
                </a:lnTo>
                <a:lnTo>
                  <a:pt x="552" y="168"/>
                </a:lnTo>
                <a:lnTo>
                  <a:pt x="528" y="162"/>
                </a:lnTo>
                <a:lnTo>
                  <a:pt x="462" y="162"/>
                </a:lnTo>
                <a:lnTo>
                  <a:pt x="438" y="150"/>
                </a:lnTo>
                <a:lnTo>
                  <a:pt x="426" y="138"/>
                </a:lnTo>
                <a:lnTo>
                  <a:pt x="420" y="126"/>
                </a:lnTo>
                <a:lnTo>
                  <a:pt x="414" y="108"/>
                </a:lnTo>
                <a:lnTo>
                  <a:pt x="414" y="96"/>
                </a:lnTo>
                <a:lnTo>
                  <a:pt x="402" y="72"/>
                </a:lnTo>
                <a:lnTo>
                  <a:pt x="378" y="60"/>
                </a:lnTo>
                <a:lnTo>
                  <a:pt x="366" y="60"/>
                </a:lnTo>
                <a:lnTo>
                  <a:pt x="354" y="54"/>
                </a:lnTo>
                <a:lnTo>
                  <a:pt x="348" y="48"/>
                </a:lnTo>
                <a:lnTo>
                  <a:pt x="324" y="36"/>
                </a:lnTo>
                <a:lnTo>
                  <a:pt x="318" y="36"/>
                </a:lnTo>
                <a:lnTo>
                  <a:pt x="306" y="30"/>
                </a:lnTo>
                <a:lnTo>
                  <a:pt x="264" y="30"/>
                </a:lnTo>
                <a:lnTo>
                  <a:pt x="252" y="36"/>
                </a:lnTo>
                <a:lnTo>
                  <a:pt x="216" y="36"/>
                </a:lnTo>
                <a:lnTo>
                  <a:pt x="192" y="24"/>
                </a:lnTo>
                <a:lnTo>
                  <a:pt x="180" y="12"/>
                </a:lnTo>
                <a:lnTo>
                  <a:pt x="168" y="6"/>
                </a:lnTo>
                <a:lnTo>
                  <a:pt x="150" y="6"/>
                </a:lnTo>
                <a:lnTo>
                  <a:pt x="144" y="0"/>
                </a:lnTo>
                <a:lnTo>
                  <a:pt x="138" y="42"/>
                </a:lnTo>
                <a:lnTo>
                  <a:pt x="144" y="42"/>
                </a:lnTo>
                <a:lnTo>
                  <a:pt x="156" y="54"/>
                </a:lnTo>
                <a:lnTo>
                  <a:pt x="156" y="60"/>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8" name="Liberia" descr="© INSCALE GmbH, 05.05.2010&#10;http://www.presentationload.com/">
            <a:extLst>
              <a:ext uri="{FF2B5EF4-FFF2-40B4-BE49-F238E27FC236}">
                <a16:creationId xmlns:a16="http://schemas.microsoft.com/office/drawing/2014/main" id="{CD293BE6-DFDF-494D-82B3-C83F0167423E}"/>
              </a:ext>
            </a:extLst>
          </p:cNvPr>
          <p:cNvSpPr>
            <a:spLocks/>
          </p:cNvSpPr>
          <p:nvPr/>
        </p:nvSpPr>
        <p:spPr bwMode="gray">
          <a:xfrm>
            <a:off x="5284609" y="4028980"/>
            <a:ext cx="145682" cy="162278"/>
          </a:xfrm>
          <a:custGeom>
            <a:avLst/>
            <a:gdLst>
              <a:gd name="T0" fmla="*/ 2147483647 w 312"/>
              <a:gd name="T1" fmla="*/ 2147483647 h 342"/>
              <a:gd name="T2" fmla="*/ 2147483647 w 312"/>
              <a:gd name="T3" fmla="*/ 2147483647 h 342"/>
              <a:gd name="T4" fmla="*/ 2147483647 w 312"/>
              <a:gd name="T5" fmla="*/ 2147483647 h 342"/>
              <a:gd name="T6" fmla="*/ 2147483647 w 312"/>
              <a:gd name="T7" fmla="*/ 2147483647 h 342"/>
              <a:gd name="T8" fmla="*/ 2147483647 w 312"/>
              <a:gd name="T9" fmla="*/ 2147483647 h 342"/>
              <a:gd name="T10" fmla="*/ 2147483647 w 312"/>
              <a:gd name="T11" fmla="*/ 2147483647 h 342"/>
              <a:gd name="T12" fmla="*/ 2147483647 w 312"/>
              <a:gd name="T13" fmla="*/ 2147483647 h 342"/>
              <a:gd name="T14" fmla="*/ 2147483647 w 312"/>
              <a:gd name="T15" fmla="*/ 2147483647 h 342"/>
              <a:gd name="T16" fmla="*/ 2147483647 w 312"/>
              <a:gd name="T17" fmla="*/ 2147483647 h 342"/>
              <a:gd name="T18" fmla="*/ 2147483647 w 312"/>
              <a:gd name="T19" fmla="*/ 2147483647 h 342"/>
              <a:gd name="T20" fmla="*/ 2147483647 w 312"/>
              <a:gd name="T21" fmla="*/ 2147483647 h 342"/>
              <a:gd name="T22" fmla="*/ 2147483647 w 312"/>
              <a:gd name="T23" fmla="*/ 2147483647 h 342"/>
              <a:gd name="T24" fmla="*/ 2147483647 w 312"/>
              <a:gd name="T25" fmla="*/ 2147483647 h 342"/>
              <a:gd name="T26" fmla="*/ 2147483647 w 312"/>
              <a:gd name="T27" fmla="*/ 2147483647 h 342"/>
              <a:gd name="T28" fmla="*/ 2147483647 w 312"/>
              <a:gd name="T29" fmla="*/ 2147483647 h 342"/>
              <a:gd name="T30" fmla="*/ 2147483647 w 312"/>
              <a:gd name="T31" fmla="*/ 2147483647 h 342"/>
              <a:gd name="T32" fmla="*/ 2147483647 w 312"/>
              <a:gd name="T33" fmla="*/ 2147483647 h 342"/>
              <a:gd name="T34" fmla="*/ 2147483647 w 312"/>
              <a:gd name="T35" fmla="*/ 2147483647 h 342"/>
              <a:gd name="T36" fmla="*/ 2147483647 w 312"/>
              <a:gd name="T37" fmla="*/ 2147483647 h 342"/>
              <a:gd name="T38" fmla="*/ 2147483647 w 312"/>
              <a:gd name="T39" fmla="*/ 2147483647 h 342"/>
              <a:gd name="T40" fmla="*/ 2147483647 w 312"/>
              <a:gd name="T41" fmla="*/ 2147483647 h 342"/>
              <a:gd name="T42" fmla="*/ 2147483647 w 312"/>
              <a:gd name="T43" fmla="*/ 2147483647 h 342"/>
              <a:gd name="T44" fmla="*/ 2147483647 w 312"/>
              <a:gd name="T45" fmla="*/ 2147483647 h 342"/>
              <a:gd name="T46" fmla="*/ 2147483647 w 312"/>
              <a:gd name="T47" fmla="*/ 2147483647 h 342"/>
              <a:gd name="T48" fmla="*/ 2147483647 w 312"/>
              <a:gd name="T49" fmla="*/ 2147483647 h 342"/>
              <a:gd name="T50" fmla="*/ 2147483647 w 312"/>
              <a:gd name="T51" fmla="*/ 0 h 342"/>
              <a:gd name="T52" fmla="*/ 2147483647 w 312"/>
              <a:gd name="T53" fmla="*/ 0 h 342"/>
              <a:gd name="T54" fmla="*/ 2147483647 w 312"/>
              <a:gd name="T55" fmla="*/ 2147483647 h 342"/>
              <a:gd name="T56" fmla="*/ 2147483647 w 312"/>
              <a:gd name="T57" fmla="*/ 2147483647 h 342"/>
              <a:gd name="T58" fmla="*/ 2147483647 w 312"/>
              <a:gd name="T59" fmla="*/ 2147483647 h 342"/>
              <a:gd name="T60" fmla="*/ 2147483647 w 312"/>
              <a:gd name="T61" fmla="*/ 2147483647 h 342"/>
              <a:gd name="T62" fmla="*/ 2147483647 w 312"/>
              <a:gd name="T63" fmla="*/ 2147483647 h 342"/>
              <a:gd name="T64" fmla="*/ 2147483647 w 312"/>
              <a:gd name="T65" fmla="*/ 2147483647 h 342"/>
              <a:gd name="T66" fmla="*/ 2147483647 w 312"/>
              <a:gd name="T67" fmla="*/ 2147483647 h 342"/>
              <a:gd name="T68" fmla="*/ 2147483647 w 312"/>
              <a:gd name="T69" fmla="*/ 2147483647 h 342"/>
              <a:gd name="T70" fmla="*/ 2147483647 w 312"/>
              <a:gd name="T71" fmla="*/ 2147483647 h 342"/>
              <a:gd name="T72" fmla="*/ 2147483647 w 312"/>
              <a:gd name="T73" fmla="*/ 2147483647 h 342"/>
              <a:gd name="T74" fmla="*/ 2147483647 w 312"/>
              <a:gd name="T75" fmla="*/ 2147483647 h 342"/>
              <a:gd name="T76" fmla="*/ 2147483647 w 312"/>
              <a:gd name="T77" fmla="*/ 2147483647 h 342"/>
              <a:gd name="T78" fmla="*/ 0 w 312"/>
              <a:gd name="T79" fmla="*/ 2147483647 h 342"/>
              <a:gd name="T80" fmla="*/ 2147483647 w 312"/>
              <a:gd name="T81" fmla="*/ 2147483647 h 342"/>
              <a:gd name="T82" fmla="*/ 2147483647 w 312"/>
              <a:gd name="T83" fmla="*/ 2147483647 h 342"/>
              <a:gd name="T84" fmla="*/ 2147483647 w 312"/>
              <a:gd name="T85" fmla="*/ 2147483647 h 342"/>
              <a:gd name="T86" fmla="*/ 2147483647 w 312"/>
              <a:gd name="T87" fmla="*/ 2147483647 h 342"/>
              <a:gd name="T88" fmla="*/ 2147483647 w 312"/>
              <a:gd name="T89" fmla="*/ 2147483647 h 342"/>
              <a:gd name="T90" fmla="*/ 2147483647 w 312"/>
              <a:gd name="T91" fmla="*/ 2147483647 h 342"/>
              <a:gd name="T92" fmla="*/ 2147483647 w 312"/>
              <a:gd name="T93" fmla="*/ 2147483647 h 342"/>
              <a:gd name="T94" fmla="*/ 2147483647 w 312"/>
              <a:gd name="T95" fmla="*/ 2147483647 h 342"/>
              <a:gd name="T96" fmla="*/ 2147483647 w 312"/>
              <a:gd name="T97" fmla="*/ 2147483647 h 342"/>
              <a:gd name="T98" fmla="*/ 2147483647 w 312"/>
              <a:gd name="T99" fmla="*/ 2147483647 h 342"/>
              <a:gd name="T100" fmla="*/ 2147483647 w 312"/>
              <a:gd name="T101" fmla="*/ 2147483647 h 342"/>
              <a:gd name="T102" fmla="*/ 2147483647 w 312"/>
              <a:gd name="T103" fmla="*/ 2147483647 h 342"/>
              <a:gd name="T104" fmla="*/ 2147483647 w 312"/>
              <a:gd name="T105" fmla="*/ 2147483647 h 342"/>
              <a:gd name="T106" fmla="*/ 2147483647 w 312"/>
              <a:gd name="T107" fmla="*/ 2147483647 h 342"/>
              <a:gd name="T108" fmla="*/ 2147483647 w 312"/>
              <a:gd name="T109" fmla="*/ 2147483647 h 342"/>
              <a:gd name="T110" fmla="*/ 2147483647 w 312"/>
              <a:gd name="T111" fmla="*/ 2147483647 h 342"/>
              <a:gd name="T112" fmla="*/ 2147483647 w 312"/>
              <a:gd name="T113" fmla="*/ 2147483647 h 342"/>
              <a:gd name="T114" fmla="*/ 2147483647 w 312"/>
              <a:gd name="T115" fmla="*/ 2147483647 h 342"/>
              <a:gd name="T116" fmla="*/ 2147483647 w 312"/>
              <a:gd name="T117" fmla="*/ 2147483647 h 342"/>
              <a:gd name="T118" fmla="*/ 2147483647 w 312"/>
              <a:gd name="T119" fmla="*/ 2147483647 h 342"/>
              <a:gd name="T120" fmla="*/ 2147483647 w 312"/>
              <a:gd name="T121" fmla="*/ 2147483647 h 34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12"/>
              <a:gd name="T184" fmla="*/ 0 h 342"/>
              <a:gd name="T185" fmla="*/ 312 w 312"/>
              <a:gd name="T186" fmla="*/ 342 h 34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12" h="342">
                <a:moveTo>
                  <a:pt x="312" y="252"/>
                </a:moveTo>
                <a:lnTo>
                  <a:pt x="312" y="240"/>
                </a:lnTo>
                <a:lnTo>
                  <a:pt x="282" y="210"/>
                </a:lnTo>
                <a:lnTo>
                  <a:pt x="282" y="180"/>
                </a:lnTo>
                <a:lnTo>
                  <a:pt x="246" y="186"/>
                </a:lnTo>
                <a:lnTo>
                  <a:pt x="246" y="174"/>
                </a:lnTo>
                <a:lnTo>
                  <a:pt x="228" y="174"/>
                </a:lnTo>
                <a:lnTo>
                  <a:pt x="222" y="168"/>
                </a:lnTo>
                <a:lnTo>
                  <a:pt x="228" y="156"/>
                </a:lnTo>
                <a:lnTo>
                  <a:pt x="240" y="150"/>
                </a:lnTo>
                <a:lnTo>
                  <a:pt x="246" y="132"/>
                </a:lnTo>
                <a:lnTo>
                  <a:pt x="246" y="108"/>
                </a:lnTo>
                <a:lnTo>
                  <a:pt x="228" y="72"/>
                </a:lnTo>
                <a:lnTo>
                  <a:pt x="222" y="72"/>
                </a:lnTo>
                <a:lnTo>
                  <a:pt x="216" y="78"/>
                </a:lnTo>
                <a:lnTo>
                  <a:pt x="210" y="90"/>
                </a:lnTo>
                <a:lnTo>
                  <a:pt x="210" y="102"/>
                </a:lnTo>
                <a:lnTo>
                  <a:pt x="198" y="114"/>
                </a:lnTo>
                <a:lnTo>
                  <a:pt x="192" y="114"/>
                </a:lnTo>
                <a:lnTo>
                  <a:pt x="180" y="102"/>
                </a:lnTo>
                <a:lnTo>
                  <a:pt x="180" y="96"/>
                </a:lnTo>
                <a:lnTo>
                  <a:pt x="168" y="96"/>
                </a:lnTo>
                <a:lnTo>
                  <a:pt x="168" y="36"/>
                </a:lnTo>
                <a:lnTo>
                  <a:pt x="162" y="18"/>
                </a:lnTo>
                <a:lnTo>
                  <a:pt x="150" y="6"/>
                </a:lnTo>
                <a:lnTo>
                  <a:pt x="138" y="0"/>
                </a:lnTo>
                <a:lnTo>
                  <a:pt x="132" y="0"/>
                </a:lnTo>
                <a:lnTo>
                  <a:pt x="126" y="6"/>
                </a:lnTo>
                <a:lnTo>
                  <a:pt x="126" y="18"/>
                </a:lnTo>
                <a:lnTo>
                  <a:pt x="102" y="12"/>
                </a:lnTo>
                <a:lnTo>
                  <a:pt x="108" y="36"/>
                </a:lnTo>
                <a:lnTo>
                  <a:pt x="84" y="42"/>
                </a:lnTo>
                <a:lnTo>
                  <a:pt x="84" y="60"/>
                </a:lnTo>
                <a:lnTo>
                  <a:pt x="78" y="72"/>
                </a:lnTo>
                <a:lnTo>
                  <a:pt x="66" y="78"/>
                </a:lnTo>
                <a:lnTo>
                  <a:pt x="54" y="90"/>
                </a:lnTo>
                <a:lnTo>
                  <a:pt x="42" y="96"/>
                </a:lnTo>
                <a:lnTo>
                  <a:pt x="24" y="114"/>
                </a:lnTo>
                <a:lnTo>
                  <a:pt x="24" y="150"/>
                </a:lnTo>
                <a:lnTo>
                  <a:pt x="0" y="126"/>
                </a:lnTo>
                <a:lnTo>
                  <a:pt x="36" y="162"/>
                </a:lnTo>
                <a:lnTo>
                  <a:pt x="60" y="162"/>
                </a:lnTo>
                <a:lnTo>
                  <a:pt x="72" y="192"/>
                </a:lnTo>
                <a:lnTo>
                  <a:pt x="102" y="192"/>
                </a:lnTo>
                <a:lnTo>
                  <a:pt x="108" y="198"/>
                </a:lnTo>
                <a:lnTo>
                  <a:pt x="120" y="222"/>
                </a:lnTo>
                <a:lnTo>
                  <a:pt x="132" y="240"/>
                </a:lnTo>
                <a:lnTo>
                  <a:pt x="150" y="252"/>
                </a:lnTo>
                <a:lnTo>
                  <a:pt x="162" y="270"/>
                </a:lnTo>
                <a:lnTo>
                  <a:pt x="180" y="282"/>
                </a:lnTo>
                <a:lnTo>
                  <a:pt x="198" y="288"/>
                </a:lnTo>
                <a:lnTo>
                  <a:pt x="210" y="294"/>
                </a:lnTo>
                <a:lnTo>
                  <a:pt x="228" y="300"/>
                </a:lnTo>
                <a:lnTo>
                  <a:pt x="258" y="330"/>
                </a:lnTo>
                <a:lnTo>
                  <a:pt x="294" y="342"/>
                </a:lnTo>
                <a:lnTo>
                  <a:pt x="300" y="342"/>
                </a:lnTo>
                <a:lnTo>
                  <a:pt x="300" y="294"/>
                </a:lnTo>
                <a:lnTo>
                  <a:pt x="306" y="288"/>
                </a:lnTo>
                <a:lnTo>
                  <a:pt x="306" y="276"/>
                </a:lnTo>
                <a:lnTo>
                  <a:pt x="312" y="264"/>
                </a:lnTo>
                <a:lnTo>
                  <a:pt x="312" y="252"/>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9" name="Lesotho" descr="© INSCALE GmbH, 05.05.2010&#10;http://www.presentationload.com/">
            <a:extLst>
              <a:ext uri="{FF2B5EF4-FFF2-40B4-BE49-F238E27FC236}">
                <a16:creationId xmlns:a16="http://schemas.microsoft.com/office/drawing/2014/main" id="{6248B0A5-E217-4936-8CF6-B0A7068A9E31}"/>
              </a:ext>
            </a:extLst>
          </p:cNvPr>
          <p:cNvSpPr>
            <a:spLocks/>
          </p:cNvSpPr>
          <p:nvPr/>
        </p:nvSpPr>
        <p:spPr bwMode="gray">
          <a:xfrm>
            <a:off x="6562551" y="5443384"/>
            <a:ext cx="79297" cy="77451"/>
          </a:xfrm>
          <a:custGeom>
            <a:avLst/>
            <a:gdLst>
              <a:gd name="T0" fmla="*/ 0 w 168"/>
              <a:gd name="T1" fmla="*/ 2147483647 h 162"/>
              <a:gd name="T2" fmla="*/ 2147483647 w 168"/>
              <a:gd name="T3" fmla="*/ 2147483647 h 162"/>
              <a:gd name="T4" fmla="*/ 2147483647 w 168"/>
              <a:gd name="T5" fmla="*/ 2147483647 h 162"/>
              <a:gd name="T6" fmla="*/ 2147483647 w 168"/>
              <a:gd name="T7" fmla="*/ 2147483647 h 162"/>
              <a:gd name="T8" fmla="*/ 2147483647 w 168"/>
              <a:gd name="T9" fmla="*/ 2147483647 h 162"/>
              <a:gd name="T10" fmla="*/ 2147483647 w 168"/>
              <a:gd name="T11" fmla="*/ 2147483647 h 162"/>
              <a:gd name="T12" fmla="*/ 2147483647 w 168"/>
              <a:gd name="T13" fmla="*/ 2147483647 h 162"/>
              <a:gd name="T14" fmla="*/ 2147483647 w 168"/>
              <a:gd name="T15" fmla="*/ 2147483647 h 162"/>
              <a:gd name="T16" fmla="*/ 2147483647 w 168"/>
              <a:gd name="T17" fmla="*/ 2147483647 h 162"/>
              <a:gd name="T18" fmla="*/ 2147483647 w 168"/>
              <a:gd name="T19" fmla="*/ 2147483647 h 162"/>
              <a:gd name="T20" fmla="*/ 2147483647 w 168"/>
              <a:gd name="T21" fmla="*/ 2147483647 h 162"/>
              <a:gd name="T22" fmla="*/ 2147483647 w 168"/>
              <a:gd name="T23" fmla="*/ 2147483647 h 162"/>
              <a:gd name="T24" fmla="*/ 2147483647 w 168"/>
              <a:gd name="T25" fmla="*/ 2147483647 h 162"/>
              <a:gd name="T26" fmla="*/ 2147483647 w 168"/>
              <a:gd name="T27" fmla="*/ 2147483647 h 162"/>
              <a:gd name="T28" fmla="*/ 2147483647 w 168"/>
              <a:gd name="T29" fmla="*/ 2147483647 h 162"/>
              <a:gd name="T30" fmla="*/ 2147483647 w 168"/>
              <a:gd name="T31" fmla="*/ 2147483647 h 162"/>
              <a:gd name="T32" fmla="*/ 2147483647 w 168"/>
              <a:gd name="T33" fmla="*/ 2147483647 h 162"/>
              <a:gd name="T34" fmla="*/ 2147483647 w 168"/>
              <a:gd name="T35" fmla="*/ 2147483647 h 162"/>
              <a:gd name="T36" fmla="*/ 2147483647 w 168"/>
              <a:gd name="T37" fmla="*/ 2147483647 h 162"/>
              <a:gd name="T38" fmla="*/ 2147483647 w 168"/>
              <a:gd name="T39" fmla="*/ 2147483647 h 162"/>
              <a:gd name="T40" fmla="*/ 2147483647 w 168"/>
              <a:gd name="T41" fmla="*/ 2147483647 h 162"/>
              <a:gd name="T42" fmla="*/ 2147483647 w 168"/>
              <a:gd name="T43" fmla="*/ 0 h 162"/>
              <a:gd name="T44" fmla="*/ 2147483647 w 168"/>
              <a:gd name="T45" fmla="*/ 0 h 162"/>
              <a:gd name="T46" fmla="*/ 2147483647 w 168"/>
              <a:gd name="T47" fmla="*/ 2147483647 h 162"/>
              <a:gd name="T48" fmla="*/ 2147483647 w 168"/>
              <a:gd name="T49" fmla="*/ 2147483647 h 162"/>
              <a:gd name="T50" fmla="*/ 2147483647 w 168"/>
              <a:gd name="T51" fmla="*/ 2147483647 h 162"/>
              <a:gd name="T52" fmla="*/ 2147483647 w 168"/>
              <a:gd name="T53" fmla="*/ 2147483647 h 162"/>
              <a:gd name="T54" fmla="*/ 2147483647 w 168"/>
              <a:gd name="T55" fmla="*/ 2147483647 h 162"/>
              <a:gd name="T56" fmla="*/ 2147483647 w 168"/>
              <a:gd name="T57" fmla="*/ 2147483647 h 162"/>
              <a:gd name="T58" fmla="*/ 2147483647 w 168"/>
              <a:gd name="T59" fmla="*/ 2147483647 h 162"/>
              <a:gd name="T60" fmla="*/ 0 w 168"/>
              <a:gd name="T61" fmla="*/ 2147483647 h 16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68"/>
              <a:gd name="T94" fmla="*/ 0 h 162"/>
              <a:gd name="T95" fmla="*/ 168 w 168"/>
              <a:gd name="T96" fmla="*/ 162 h 16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68" h="162">
                <a:moveTo>
                  <a:pt x="0" y="78"/>
                </a:moveTo>
                <a:lnTo>
                  <a:pt x="24" y="114"/>
                </a:lnTo>
                <a:lnTo>
                  <a:pt x="24" y="132"/>
                </a:lnTo>
                <a:lnTo>
                  <a:pt x="54" y="162"/>
                </a:lnTo>
                <a:lnTo>
                  <a:pt x="72" y="162"/>
                </a:lnTo>
                <a:lnTo>
                  <a:pt x="72" y="150"/>
                </a:lnTo>
                <a:lnTo>
                  <a:pt x="78" y="144"/>
                </a:lnTo>
                <a:lnTo>
                  <a:pt x="84" y="132"/>
                </a:lnTo>
                <a:lnTo>
                  <a:pt x="90" y="126"/>
                </a:lnTo>
                <a:lnTo>
                  <a:pt x="102" y="120"/>
                </a:lnTo>
                <a:lnTo>
                  <a:pt x="120" y="120"/>
                </a:lnTo>
                <a:lnTo>
                  <a:pt x="132" y="114"/>
                </a:lnTo>
                <a:lnTo>
                  <a:pt x="138" y="108"/>
                </a:lnTo>
                <a:lnTo>
                  <a:pt x="150" y="102"/>
                </a:lnTo>
                <a:lnTo>
                  <a:pt x="144" y="84"/>
                </a:lnTo>
                <a:lnTo>
                  <a:pt x="168" y="66"/>
                </a:lnTo>
                <a:lnTo>
                  <a:pt x="162" y="42"/>
                </a:lnTo>
                <a:lnTo>
                  <a:pt x="150" y="36"/>
                </a:lnTo>
                <a:lnTo>
                  <a:pt x="144" y="24"/>
                </a:lnTo>
                <a:lnTo>
                  <a:pt x="138" y="18"/>
                </a:lnTo>
                <a:lnTo>
                  <a:pt x="132" y="6"/>
                </a:lnTo>
                <a:lnTo>
                  <a:pt x="126" y="0"/>
                </a:lnTo>
                <a:lnTo>
                  <a:pt x="90" y="0"/>
                </a:lnTo>
                <a:lnTo>
                  <a:pt x="78" y="6"/>
                </a:lnTo>
                <a:lnTo>
                  <a:pt x="78" y="18"/>
                </a:lnTo>
                <a:lnTo>
                  <a:pt x="54" y="18"/>
                </a:lnTo>
                <a:lnTo>
                  <a:pt x="48" y="24"/>
                </a:lnTo>
                <a:lnTo>
                  <a:pt x="48" y="42"/>
                </a:lnTo>
                <a:lnTo>
                  <a:pt x="30" y="60"/>
                </a:lnTo>
                <a:lnTo>
                  <a:pt x="24" y="78"/>
                </a:lnTo>
                <a:lnTo>
                  <a:pt x="0" y="78"/>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0" name="Lebanon" descr="© INSCALE GmbH, 05.05.2010&#10;http://www.presentationload.com/">
            <a:extLst>
              <a:ext uri="{FF2B5EF4-FFF2-40B4-BE49-F238E27FC236}">
                <a16:creationId xmlns:a16="http://schemas.microsoft.com/office/drawing/2014/main" id="{3F2B3BBE-E451-4786-8245-82732341822E}"/>
              </a:ext>
            </a:extLst>
          </p:cNvPr>
          <p:cNvSpPr>
            <a:spLocks/>
          </p:cNvSpPr>
          <p:nvPr/>
        </p:nvSpPr>
        <p:spPr bwMode="gray">
          <a:xfrm>
            <a:off x="6805968" y="3038712"/>
            <a:ext cx="51634" cy="73763"/>
          </a:xfrm>
          <a:custGeom>
            <a:avLst/>
            <a:gdLst>
              <a:gd name="T0" fmla="*/ 2147483647 w 108"/>
              <a:gd name="T1" fmla="*/ 2147483647 h 156"/>
              <a:gd name="T2" fmla="*/ 2147483647 w 108"/>
              <a:gd name="T3" fmla="*/ 2147483647 h 156"/>
              <a:gd name="T4" fmla="*/ 2147483647 w 108"/>
              <a:gd name="T5" fmla="*/ 2147483647 h 156"/>
              <a:gd name="T6" fmla="*/ 2147483647 w 108"/>
              <a:gd name="T7" fmla="*/ 2147483647 h 156"/>
              <a:gd name="T8" fmla="*/ 2147483647 w 108"/>
              <a:gd name="T9" fmla="*/ 2147483647 h 156"/>
              <a:gd name="T10" fmla="*/ 2147483647 w 108"/>
              <a:gd name="T11" fmla="*/ 2147483647 h 156"/>
              <a:gd name="T12" fmla="*/ 2147483647 w 108"/>
              <a:gd name="T13" fmla="*/ 2147483647 h 156"/>
              <a:gd name="T14" fmla="*/ 2147483647 w 108"/>
              <a:gd name="T15" fmla="*/ 2147483647 h 156"/>
              <a:gd name="T16" fmla="*/ 2147483647 w 108"/>
              <a:gd name="T17" fmla="*/ 2147483647 h 156"/>
              <a:gd name="T18" fmla="*/ 2147483647 w 108"/>
              <a:gd name="T19" fmla="*/ 2147483647 h 156"/>
              <a:gd name="T20" fmla="*/ 2147483647 w 108"/>
              <a:gd name="T21" fmla="*/ 0 h 156"/>
              <a:gd name="T22" fmla="*/ 2147483647 w 108"/>
              <a:gd name="T23" fmla="*/ 0 h 156"/>
              <a:gd name="T24" fmla="*/ 2147483647 w 108"/>
              <a:gd name="T25" fmla="*/ 0 h 156"/>
              <a:gd name="T26" fmla="*/ 2147483647 w 108"/>
              <a:gd name="T27" fmla="*/ 2147483647 h 156"/>
              <a:gd name="T28" fmla="*/ 2147483647 w 108"/>
              <a:gd name="T29" fmla="*/ 2147483647 h 156"/>
              <a:gd name="T30" fmla="*/ 2147483647 w 108"/>
              <a:gd name="T31" fmla="*/ 2147483647 h 156"/>
              <a:gd name="T32" fmla="*/ 2147483647 w 108"/>
              <a:gd name="T33" fmla="*/ 2147483647 h 156"/>
              <a:gd name="T34" fmla="*/ 2147483647 w 108"/>
              <a:gd name="T35" fmla="*/ 2147483647 h 156"/>
              <a:gd name="T36" fmla="*/ 2147483647 w 108"/>
              <a:gd name="T37" fmla="*/ 2147483647 h 156"/>
              <a:gd name="T38" fmla="*/ 2147483647 w 108"/>
              <a:gd name="T39" fmla="*/ 2147483647 h 156"/>
              <a:gd name="T40" fmla="*/ 2147483647 w 108"/>
              <a:gd name="T41" fmla="*/ 2147483647 h 156"/>
              <a:gd name="T42" fmla="*/ 0 w 108"/>
              <a:gd name="T43" fmla="*/ 2147483647 h 156"/>
              <a:gd name="T44" fmla="*/ 0 w 108"/>
              <a:gd name="T45" fmla="*/ 2147483647 h 156"/>
              <a:gd name="T46" fmla="*/ 2147483647 w 108"/>
              <a:gd name="T47" fmla="*/ 2147483647 h 156"/>
              <a:gd name="T48" fmla="*/ 2147483647 w 108"/>
              <a:gd name="T49" fmla="*/ 2147483647 h 156"/>
              <a:gd name="T50" fmla="*/ 2147483647 w 108"/>
              <a:gd name="T51" fmla="*/ 2147483647 h 156"/>
              <a:gd name="T52" fmla="*/ 2147483647 w 108"/>
              <a:gd name="T53" fmla="*/ 2147483647 h 156"/>
              <a:gd name="T54" fmla="*/ 2147483647 w 108"/>
              <a:gd name="T55" fmla="*/ 2147483647 h 156"/>
              <a:gd name="T56" fmla="*/ 2147483647 w 108"/>
              <a:gd name="T57" fmla="*/ 2147483647 h 156"/>
              <a:gd name="T58" fmla="*/ 2147483647 w 108"/>
              <a:gd name="T59" fmla="*/ 2147483647 h 156"/>
              <a:gd name="T60" fmla="*/ 2147483647 w 108"/>
              <a:gd name="T61" fmla="*/ 2147483647 h 15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8"/>
              <a:gd name="T94" fmla="*/ 0 h 156"/>
              <a:gd name="T95" fmla="*/ 108 w 108"/>
              <a:gd name="T96" fmla="*/ 156 h 15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8" h="156">
                <a:moveTo>
                  <a:pt x="72" y="96"/>
                </a:moveTo>
                <a:lnTo>
                  <a:pt x="72" y="72"/>
                </a:lnTo>
                <a:lnTo>
                  <a:pt x="78" y="66"/>
                </a:lnTo>
                <a:lnTo>
                  <a:pt x="84" y="66"/>
                </a:lnTo>
                <a:lnTo>
                  <a:pt x="96" y="60"/>
                </a:lnTo>
                <a:lnTo>
                  <a:pt x="102" y="60"/>
                </a:lnTo>
                <a:lnTo>
                  <a:pt x="108" y="48"/>
                </a:lnTo>
                <a:lnTo>
                  <a:pt x="108" y="30"/>
                </a:lnTo>
                <a:lnTo>
                  <a:pt x="102" y="18"/>
                </a:lnTo>
                <a:lnTo>
                  <a:pt x="96" y="12"/>
                </a:lnTo>
                <a:lnTo>
                  <a:pt x="102" y="0"/>
                </a:lnTo>
                <a:lnTo>
                  <a:pt x="54" y="0"/>
                </a:lnTo>
                <a:lnTo>
                  <a:pt x="60" y="0"/>
                </a:lnTo>
                <a:lnTo>
                  <a:pt x="60" y="6"/>
                </a:lnTo>
                <a:lnTo>
                  <a:pt x="54" y="6"/>
                </a:lnTo>
                <a:lnTo>
                  <a:pt x="48" y="18"/>
                </a:lnTo>
                <a:lnTo>
                  <a:pt x="36" y="24"/>
                </a:lnTo>
                <a:lnTo>
                  <a:pt x="30" y="30"/>
                </a:lnTo>
                <a:lnTo>
                  <a:pt x="18" y="66"/>
                </a:lnTo>
                <a:lnTo>
                  <a:pt x="12" y="78"/>
                </a:lnTo>
                <a:lnTo>
                  <a:pt x="12" y="90"/>
                </a:lnTo>
                <a:lnTo>
                  <a:pt x="0" y="114"/>
                </a:lnTo>
                <a:lnTo>
                  <a:pt x="0" y="156"/>
                </a:lnTo>
                <a:lnTo>
                  <a:pt x="12" y="150"/>
                </a:lnTo>
                <a:lnTo>
                  <a:pt x="24" y="126"/>
                </a:lnTo>
                <a:lnTo>
                  <a:pt x="30" y="132"/>
                </a:lnTo>
                <a:lnTo>
                  <a:pt x="36" y="132"/>
                </a:lnTo>
                <a:lnTo>
                  <a:pt x="42" y="126"/>
                </a:lnTo>
                <a:lnTo>
                  <a:pt x="48" y="114"/>
                </a:lnTo>
                <a:lnTo>
                  <a:pt x="48" y="102"/>
                </a:lnTo>
                <a:lnTo>
                  <a:pt x="72" y="96"/>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1" name="Latvia" descr="© INSCALE GmbH, 05.05.2010&#10;http://www.presentationload.com/">
            <a:extLst>
              <a:ext uri="{FF2B5EF4-FFF2-40B4-BE49-F238E27FC236}">
                <a16:creationId xmlns:a16="http://schemas.microsoft.com/office/drawing/2014/main" id="{0E256B0C-19D6-4B9D-B16B-6FDBDB146F18}"/>
              </a:ext>
            </a:extLst>
          </p:cNvPr>
          <p:cNvSpPr>
            <a:spLocks/>
          </p:cNvSpPr>
          <p:nvPr/>
        </p:nvSpPr>
        <p:spPr bwMode="gray">
          <a:xfrm>
            <a:off x="6319133" y="2170155"/>
            <a:ext cx="201004" cy="84827"/>
          </a:xfrm>
          <a:custGeom>
            <a:avLst/>
            <a:gdLst>
              <a:gd name="T0" fmla="*/ 2147483647 w 426"/>
              <a:gd name="T1" fmla="*/ 2147483647 h 180"/>
              <a:gd name="T2" fmla="*/ 2147483647 w 426"/>
              <a:gd name="T3" fmla="*/ 2147483647 h 180"/>
              <a:gd name="T4" fmla="*/ 2147483647 w 426"/>
              <a:gd name="T5" fmla="*/ 2147483647 h 180"/>
              <a:gd name="T6" fmla="*/ 2147483647 w 426"/>
              <a:gd name="T7" fmla="*/ 2147483647 h 180"/>
              <a:gd name="T8" fmla="*/ 2147483647 w 426"/>
              <a:gd name="T9" fmla="*/ 2147483647 h 180"/>
              <a:gd name="T10" fmla="*/ 2147483647 w 426"/>
              <a:gd name="T11" fmla="*/ 2147483647 h 180"/>
              <a:gd name="T12" fmla="*/ 2147483647 w 426"/>
              <a:gd name="T13" fmla="*/ 2147483647 h 180"/>
              <a:gd name="T14" fmla="*/ 2147483647 w 426"/>
              <a:gd name="T15" fmla="*/ 2147483647 h 180"/>
              <a:gd name="T16" fmla="*/ 2147483647 w 426"/>
              <a:gd name="T17" fmla="*/ 2147483647 h 180"/>
              <a:gd name="T18" fmla="*/ 2147483647 w 426"/>
              <a:gd name="T19" fmla="*/ 2147483647 h 180"/>
              <a:gd name="T20" fmla="*/ 2147483647 w 426"/>
              <a:gd name="T21" fmla="*/ 2147483647 h 180"/>
              <a:gd name="T22" fmla="*/ 2147483647 w 426"/>
              <a:gd name="T23" fmla="*/ 2147483647 h 180"/>
              <a:gd name="T24" fmla="*/ 2147483647 w 426"/>
              <a:gd name="T25" fmla="*/ 2147483647 h 180"/>
              <a:gd name="T26" fmla="*/ 2147483647 w 426"/>
              <a:gd name="T27" fmla="*/ 2147483647 h 180"/>
              <a:gd name="T28" fmla="*/ 2147483647 w 426"/>
              <a:gd name="T29" fmla="*/ 2147483647 h 180"/>
              <a:gd name="T30" fmla="*/ 2147483647 w 426"/>
              <a:gd name="T31" fmla="*/ 2147483647 h 180"/>
              <a:gd name="T32" fmla="*/ 2147483647 w 426"/>
              <a:gd name="T33" fmla="*/ 2147483647 h 180"/>
              <a:gd name="T34" fmla="*/ 2147483647 w 426"/>
              <a:gd name="T35" fmla="*/ 2147483647 h 180"/>
              <a:gd name="T36" fmla="*/ 2147483647 w 426"/>
              <a:gd name="T37" fmla="*/ 2147483647 h 180"/>
              <a:gd name="T38" fmla="*/ 2147483647 w 426"/>
              <a:gd name="T39" fmla="*/ 2147483647 h 180"/>
              <a:gd name="T40" fmla="*/ 2147483647 w 426"/>
              <a:gd name="T41" fmla="*/ 2147483647 h 180"/>
              <a:gd name="T42" fmla="*/ 2147483647 w 426"/>
              <a:gd name="T43" fmla="*/ 2147483647 h 180"/>
              <a:gd name="T44" fmla="*/ 2147483647 w 426"/>
              <a:gd name="T45" fmla="*/ 2147483647 h 180"/>
              <a:gd name="T46" fmla="*/ 2147483647 w 426"/>
              <a:gd name="T47" fmla="*/ 2147483647 h 180"/>
              <a:gd name="T48" fmla="*/ 2147483647 w 426"/>
              <a:gd name="T49" fmla="*/ 2147483647 h 180"/>
              <a:gd name="T50" fmla="*/ 2147483647 w 426"/>
              <a:gd name="T51" fmla="*/ 2147483647 h 180"/>
              <a:gd name="T52" fmla="*/ 2147483647 w 426"/>
              <a:gd name="T53" fmla="*/ 2147483647 h 180"/>
              <a:gd name="T54" fmla="*/ 2147483647 w 426"/>
              <a:gd name="T55" fmla="*/ 2147483647 h 180"/>
              <a:gd name="T56" fmla="*/ 2147483647 w 426"/>
              <a:gd name="T57" fmla="*/ 2147483647 h 180"/>
              <a:gd name="T58" fmla="*/ 2147483647 w 426"/>
              <a:gd name="T59" fmla="*/ 2147483647 h 180"/>
              <a:gd name="T60" fmla="*/ 2147483647 w 426"/>
              <a:gd name="T61" fmla="*/ 0 h 180"/>
              <a:gd name="T62" fmla="*/ 2147483647 w 426"/>
              <a:gd name="T63" fmla="*/ 2147483647 h 180"/>
              <a:gd name="T64" fmla="*/ 2147483647 w 426"/>
              <a:gd name="T65" fmla="*/ 2147483647 h 180"/>
              <a:gd name="T66" fmla="*/ 2147483647 w 426"/>
              <a:gd name="T67" fmla="*/ 2147483647 h 180"/>
              <a:gd name="T68" fmla="*/ 2147483647 w 426"/>
              <a:gd name="T69" fmla="*/ 2147483647 h 180"/>
              <a:gd name="T70" fmla="*/ 2147483647 w 426"/>
              <a:gd name="T71" fmla="*/ 2147483647 h 180"/>
              <a:gd name="T72" fmla="*/ 2147483647 w 426"/>
              <a:gd name="T73" fmla="*/ 2147483647 h 180"/>
              <a:gd name="T74" fmla="*/ 2147483647 w 426"/>
              <a:gd name="T75" fmla="*/ 2147483647 h 180"/>
              <a:gd name="T76" fmla="*/ 2147483647 w 426"/>
              <a:gd name="T77" fmla="*/ 2147483647 h 180"/>
              <a:gd name="T78" fmla="*/ 2147483647 w 426"/>
              <a:gd name="T79" fmla="*/ 2147483647 h 180"/>
              <a:gd name="T80" fmla="*/ 2147483647 w 426"/>
              <a:gd name="T81" fmla="*/ 2147483647 h 180"/>
              <a:gd name="T82" fmla="*/ 2147483647 w 426"/>
              <a:gd name="T83" fmla="*/ 2147483647 h 180"/>
              <a:gd name="T84" fmla="*/ 0 w 426"/>
              <a:gd name="T85" fmla="*/ 2147483647 h 180"/>
              <a:gd name="T86" fmla="*/ 2147483647 w 426"/>
              <a:gd name="T87" fmla="*/ 2147483647 h 1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26"/>
              <a:gd name="T133" fmla="*/ 0 h 180"/>
              <a:gd name="T134" fmla="*/ 426 w 426"/>
              <a:gd name="T135" fmla="*/ 180 h 18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26" h="180">
                <a:moveTo>
                  <a:pt x="6" y="144"/>
                </a:moveTo>
                <a:lnTo>
                  <a:pt x="6" y="138"/>
                </a:lnTo>
                <a:lnTo>
                  <a:pt x="12" y="138"/>
                </a:lnTo>
                <a:lnTo>
                  <a:pt x="24" y="132"/>
                </a:lnTo>
                <a:lnTo>
                  <a:pt x="66" y="132"/>
                </a:lnTo>
                <a:lnTo>
                  <a:pt x="78" y="120"/>
                </a:lnTo>
                <a:lnTo>
                  <a:pt x="96" y="120"/>
                </a:lnTo>
                <a:lnTo>
                  <a:pt x="102" y="126"/>
                </a:lnTo>
                <a:lnTo>
                  <a:pt x="108" y="126"/>
                </a:lnTo>
                <a:lnTo>
                  <a:pt x="114" y="132"/>
                </a:lnTo>
                <a:lnTo>
                  <a:pt x="120" y="132"/>
                </a:lnTo>
                <a:lnTo>
                  <a:pt x="126" y="126"/>
                </a:lnTo>
                <a:lnTo>
                  <a:pt x="132" y="126"/>
                </a:lnTo>
                <a:lnTo>
                  <a:pt x="144" y="132"/>
                </a:lnTo>
                <a:lnTo>
                  <a:pt x="150" y="132"/>
                </a:lnTo>
                <a:lnTo>
                  <a:pt x="156" y="138"/>
                </a:lnTo>
                <a:lnTo>
                  <a:pt x="162" y="138"/>
                </a:lnTo>
                <a:lnTo>
                  <a:pt x="168" y="132"/>
                </a:lnTo>
                <a:lnTo>
                  <a:pt x="180" y="132"/>
                </a:lnTo>
                <a:lnTo>
                  <a:pt x="186" y="138"/>
                </a:lnTo>
                <a:lnTo>
                  <a:pt x="204" y="138"/>
                </a:lnTo>
                <a:lnTo>
                  <a:pt x="216" y="126"/>
                </a:lnTo>
                <a:lnTo>
                  <a:pt x="228" y="126"/>
                </a:lnTo>
                <a:lnTo>
                  <a:pt x="234" y="132"/>
                </a:lnTo>
                <a:lnTo>
                  <a:pt x="240" y="144"/>
                </a:lnTo>
                <a:lnTo>
                  <a:pt x="270" y="144"/>
                </a:lnTo>
                <a:lnTo>
                  <a:pt x="282" y="150"/>
                </a:lnTo>
                <a:lnTo>
                  <a:pt x="288" y="150"/>
                </a:lnTo>
                <a:lnTo>
                  <a:pt x="300" y="162"/>
                </a:lnTo>
                <a:lnTo>
                  <a:pt x="318" y="174"/>
                </a:lnTo>
                <a:lnTo>
                  <a:pt x="336" y="180"/>
                </a:lnTo>
                <a:lnTo>
                  <a:pt x="360" y="168"/>
                </a:lnTo>
                <a:lnTo>
                  <a:pt x="378" y="168"/>
                </a:lnTo>
                <a:lnTo>
                  <a:pt x="384" y="174"/>
                </a:lnTo>
                <a:lnTo>
                  <a:pt x="390" y="168"/>
                </a:lnTo>
                <a:lnTo>
                  <a:pt x="396" y="168"/>
                </a:lnTo>
                <a:lnTo>
                  <a:pt x="402" y="162"/>
                </a:lnTo>
                <a:lnTo>
                  <a:pt x="408" y="150"/>
                </a:lnTo>
                <a:lnTo>
                  <a:pt x="414" y="144"/>
                </a:lnTo>
                <a:lnTo>
                  <a:pt x="420" y="150"/>
                </a:lnTo>
                <a:lnTo>
                  <a:pt x="426" y="150"/>
                </a:lnTo>
                <a:lnTo>
                  <a:pt x="426" y="126"/>
                </a:lnTo>
                <a:lnTo>
                  <a:pt x="414" y="114"/>
                </a:lnTo>
                <a:lnTo>
                  <a:pt x="408" y="102"/>
                </a:lnTo>
                <a:lnTo>
                  <a:pt x="402" y="96"/>
                </a:lnTo>
                <a:lnTo>
                  <a:pt x="378" y="90"/>
                </a:lnTo>
                <a:lnTo>
                  <a:pt x="384" y="72"/>
                </a:lnTo>
                <a:lnTo>
                  <a:pt x="402" y="72"/>
                </a:lnTo>
                <a:lnTo>
                  <a:pt x="402" y="66"/>
                </a:lnTo>
                <a:lnTo>
                  <a:pt x="396" y="60"/>
                </a:lnTo>
                <a:lnTo>
                  <a:pt x="384" y="54"/>
                </a:lnTo>
                <a:lnTo>
                  <a:pt x="372" y="42"/>
                </a:lnTo>
                <a:lnTo>
                  <a:pt x="354" y="42"/>
                </a:lnTo>
                <a:lnTo>
                  <a:pt x="348" y="36"/>
                </a:lnTo>
                <a:lnTo>
                  <a:pt x="330" y="36"/>
                </a:lnTo>
                <a:lnTo>
                  <a:pt x="324" y="42"/>
                </a:lnTo>
                <a:lnTo>
                  <a:pt x="306" y="42"/>
                </a:lnTo>
                <a:lnTo>
                  <a:pt x="288" y="24"/>
                </a:lnTo>
                <a:lnTo>
                  <a:pt x="276" y="18"/>
                </a:lnTo>
                <a:lnTo>
                  <a:pt x="270" y="12"/>
                </a:lnTo>
                <a:lnTo>
                  <a:pt x="246" y="0"/>
                </a:lnTo>
                <a:lnTo>
                  <a:pt x="216" y="0"/>
                </a:lnTo>
                <a:lnTo>
                  <a:pt x="186" y="12"/>
                </a:lnTo>
                <a:lnTo>
                  <a:pt x="174" y="12"/>
                </a:lnTo>
                <a:lnTo>
                  <a:pt x="180" y="24"/>
                </a:lnTo>
                <a:lnTo>
                  <a:pt x="180" y="30"/>
                </a:lnTo>
                <a:lnTo>
                  <a:pt x="186" y="42"/>
                </a:lnTo>
                <a:lnTo>
                  <a:pt x="186" y="60"/>
                </a:lnTo>
                <a:lnTo>
                  <a:pt x="192" y="66"/>
                </a:lnTo>
                <a:lnTo>
                  <a:pt x="186" y="78"/>
                </a:lnTo>
                <a:lnTo>
                  <a:pt x="156" y="78"/>
                </a:lnTo>
                <a:lnTo>
                  <a:pt x="138" y="72"/>
                </a:lnTo>
                <a:lnTo>
                  <a:pt x="126" y="72"/>
                </a:lnTo>
                <a:lnTo>
                  <a:pt x="114" y="54"/>
                </a:lnTo>
                <a:lnTo>
                  <a:pt x="84" y="24"/>
                </a:lnTo>
                <a:lnTo>
                  <a:pt x="72" y="24"/>
                </a:lnTo>
                <a:lnTo>
                  <a:pt x="60" y="30"/>
                </a:lnTo>
                <a:lnTo>
                  <a:pt x="48" y="30"/>
                </a:lnTo>
                <a:lnTo>
                  <a:pt x="36" y="36"/>
                </a:lnTo>
                <a:lnTo>
                  <a:pt x="30" y="42"/>
                </a:lnTo>
                <a:lnTo>
                  <a:pt x="24" y="54"/>
                </a:lnTo>
                <a:lnTo>
                  <a:pt x="24" y="66"/>
                </a:lnTo>
                <a:lnTo>
                  <a:pt x="18" y="78"/>
                </a:lnTo>
                <a:lnTo>
                  <a:pt x="6" y="84"/>
                </a:lnTo>
                <a:lnTo>
                  <a:pt x="0" y="96"/>
                </a:lnTo>
                <a:lnTo>
                  <a:pt x="0" y="120"/>
                </a:lnTo>
                <a:lnTo>
                  <a:pt x="6" y="132"/>
                </a:lnTo>
                <a:lnTo>
                  <a:pt x="6" y="150"/>
                </a:lnTo>
                <a:lnTo>
                  <a:pt x="6" y="144"/>
                </a:lnTo>
                <a:close/>
              </a:path>
            </a:pathLst>
          </a:custGeom>
          <a:solidFill>
            <a:srgbClr val="FFDC8B"/>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2" name="Laos" descr="© INSCALE GmbH, 05.05.2010&#10;http://www.presentationload.com/">
            <a:extLst>
              <a:ext uri="{FF2B5EF4-FFF2-40B4-BE49-F238E27FC236}">
                <a16:creationId xmlns:a16="http://schemas.microsoft.com/office/drawing/2014/main" id="{88EF7A05-F935-4475-B93C-B2DF1E77F1D5}"/>
              </a:ext>
            </a:extLst>
          </p:cNvPr>
          <p:cNvSpPr>
            <a:spLocks/>
          </p:cNvSpPr>
          <p:nvPr/>
        </p:nvSpPr>
        <p:spPr bwMode="gray">
          <a:xfrm>
            <a:off x="8981974" y="3499732"/>
            <a:ext cx="283987" cy="328246"/>
          </a:xfrm>
          <a:custGeom>
            <a:avLst/>
            <a:gdLst>
              <a:gd name="T0" fmla="*/ 2147483647 w 600"/>
              <a:gd name="T1" fmla="*/ 2147483647 h 696"/>
              <a:gd name="T2" fmla="*/ 2147483647 w 600"/>
              <a:gd name="T3" fmla="*/ 2147483647 h 696"/>
              <a:gd name="T4" fmla="*/ 2147483647 w 600"/>
              <a:gd name="T5" fmla="*/ 2147483647 h 696"/>
              <a:gd name="T6" fmla="*/ 2147483647 w 600"/>
              <a:gd name="T7" fmla="*/ 2147483647 h 696"/>
              <a:gd name="T8" fmla="*/ 2147483647 w 600"/>
              <a:gd name="T9" fmla="*/ 2147483647 h 696"/>
              <a:gd name="T10" fmla="*/ 2147483647 w 600"/>
              <a:gd name="T11" fmla="*/ 2147483647 h 696"/>
              <a:gd name="T12" fmla="*/ 2147483647 w 600"/>
              <a:gd name="T13" fmla="*/ 2147483647 h 696"/>
              <a:gd name="T14" fmla="*/ 2147483647 w 600"/>
              <a:gd name="T15" fmla="*/ 2147483647 h 696"/>
              <a:gd name="T16" fmla="*/ 2147483647 w 600"/>
              <a:gd name="T17" fmla="*/ 2147483647 h 696"/>
              <a:gd name="T18" fmla="*/ 2147483647 w 600"/>
              <a:gd name="T19" fmla="*/ 2147483647 h 696"/>
              <a:gd name="T20" fmla="*/ 2147483647 w 600"/>
              <a:gd name="T21" fmla="*/ 2147483647 h 696"/>
              <a:gd name="T22" fmla="*/ 2147483647 w 600"/>
              <a:gd name="T23" fmla="*/ 2147483647 h 696"/>
              <a:gd name="T24" fmla="*/ 2147483647 w 600"/>
              <a:gd name="T25" fmla="*/ 2147483647 h 696"/>
              <a:gd name="T26" fmla="*/ 2147483647 w 600"/>
              <a:gd name="T27" fmla="*/ 2147483647 h 696"/>
              <a:gd name="T28" fmla="*/ 2147483647 w 600"/>
              <a:gd name="T29" fmla="*/ 2147483647 h 696"/>
              <a:gd name="T30" fmla="*/ 2147483647 w 600"/>
              <a:gd name="T31" fmla="*/ 2147483647 h 696"/>
              <a:gd name="T32" fmla="*/ 2147483647 w 600"/>
              <a:gd name="T33" fmla="*/ 2147483647 h 696"/>
              <a:gd name="T34" fmla="*/ 2147483647 w 600"/>
              <a:gd name="T35" fmla="*/ 2147483647 h 696"/>
              <a:gd name="T36" fmla="*/ 2147483647 w 600"/>
              <a:gd name="T37" fmla="*/ 2147483647 h 696"/>
              <a:gd name="T38" fmla="*/ 2147483647 w 600"/>
              <a:gd name="T39" fmla="*/ 2147483647 h 696"/>
              <a:gd name="T40" fmla="*/ 2147483647 w 600"/>
              <a:gd name="T41" fmla="*/ 2147483647 h 696"/>
              <a:gd name="T42" fmla="*/ 2147483647 w 600"/>
              <a:gd name="T43" fmla="*/ 2147483647 h 696"/>
              <a:gd name="T44" fmla="*/ 2147483647 w 600"/>
              <a:gd name="T45" fmla="*/ 2147483647 h 696"/>
              <a:gd name="T46" fmla="*/ 2147483647 w 600"/>
              <a:gd name="T47" fmla="*/ 2147483647 h 696"/>
              <a:gd name="T48" fmla="*/ 2147483647 w 600"/>
              <a:gd name="T49" fmla="*/ 2147483647 h 696"/>
              <a:gd name="T50" fmla="*/ 2147483647 w 600"/>
              <a:gd name="T51" fmla="*/ 2147483647 h 696"/>
              <a:gd name="T52" fmla="*/ 2147483647 w 600"/>
              <a:gd name="T53" fmla="*/ 2147483647 h 696"/>
              <a:gd name="T54" fmla="*/ 2147483647 w 600"/>
              <a:gd name="T55" fmla="*/ 2147483647 h 696"/>
              <a:gd name="T56" fmla="*/ 2147483647 w 600"/>
              <a:gd name="T57" fmla="*/ 2147483647 h 696"/>
              <a:gd name="T58" fmla="*/ 2147483647 w 600"/>
              <a:gd name="T59" fmla="*/ 2147483647 h 696"/>
              <a:gd name="T60" fmla="*/ 2147483647 w 600"/>
              <a:gd name="T61" fmla="*/ 2147483647 h 696"/>
              <a:gd name="T62" fmla="*/ 2147483647 w 600"/>
              <a:gd name="T63" fmla="*/ 2147483647 h 696"/>
              <a:gd name="T64" fmla="*/ 2147483647 w 600"/>
              <a:gd name="T65" fmla="*/ 2147483647 h 696"/>
              <a:gd name="T66" fmla="*/ 2147483647 w 600"/>
              <a:gd name="T67" fmla="*/ 2147483647 h 696"/>
              <a:gd name="T68" fmla="*/ 2147483647 w 600"/>
              <a:gd name="T69" fmla="*/ 2147483647 h 696"/>
              <a:gd name="T70" fmla="*/ 2147483647 w 600"/>
              <a:gd name="T71" fmla="*/ 2147483647 h 696"/>
              <a:gd name="T72" fmla="*/ 2147483647 w 600"/>
              <a:gd name="T73" fmla="*/ 2147483647 h 696"/>
              <a:gd name="T74" fmla="*/ 2147483647 w 600"/>
              <a:gd name="T75" fmla="*/ 2147483647 h 696"/>
              <a:gd name="T76" fmla="*/ 2147483647 w 600"/>
              <a:gd name="T77" fmla="*/ 2147483647 h 696"/>
              <a:gd name="T78" fmla="*/ 2147483647 w 600"/>
              <a:gd name="T79" fmla="*/ 2147483647 h 696"/>
              <a:gd name="T80" fmla="*/ 2147483647 w 600"/>
              <a:gd name="T81" fmla="*/ 2147483647 h 696"/>
              <a:gd name="T82" fmla="*/ 2147483647 w 600"/>
              <a:gd name="T83" fmla="*/ 2147483647 h 696"/>
              <a:gd name="T84" fmla="*/ 2147483647 w 600"/>
              <a:gd name="T85" fmla="*/ 2147483647 h 696"/>
              <a:gd name="T86" fmla="*/ 2147483647 w 600"/>
              <a:gd name="T87" fmla="*/ 2147483647 h 696"/>
              <a:gd name="T88" fmla="*/ 2147483647 w 600"/>
              <a:gd name="T89" fmla="*/ 2147483647 h 696"/>
              <a:gd name="T90" fmla="*/ 2147483647 w 600"/>
              <a:gd name="T91" fmla="*/ 2147483647 h 696"/>
              <a:gd name="T92" fmla="*/ 2147483647 w 600"/>
              <a:gd name="T93" fmla="*/ 2147483647 h 696"/>
              <a:gd name="T94" fmla="*/ 2147483647 w 600"/>
              <a:gd name="T95" fmla="*/ 2147483647 h 696"/>
              <a:gd name="T96" fmla="*/ 2147483647 w 600"/>
              <a:gd name="T97" fmla="*/ 2147483647 h 696"/>
              <a:gd name="T98" fmla="*/ 2147483647 w 600"/>
              <a:gd name="T99" fmla="*/ 2147483647 h 696"/>
              <a:gd name="T100" fmla="*/ 2147483647 w 600"/>
              <a:gd name="T101" fmla="*/ 2147483647 h 696"/>
              <a:gd name="T102" fmla="*/ 2147483647 w 600"/>
              <a:gd name="T103" fmla="*/ 2147483647 h 696"/>
              <a:gd name="T104" fmla="*/ 2147483647 w 600"/>
              <a:gd name="T105" fmla="*/ 2147483647 h 696"/>
              <a:gd name="T106" fmla="*/ 2147483647 w 600"/>
              <a:gd name="T107" fmla="*/ 2147483647 h 696"/>
              <a:gd name="T108" fmla="*/ 2147483647 w 600"/>
              <a:gd name="T109" fmla="*/ 2147483647 h 696"/>
              <a:gd name="T110" fmla="*/ 2147483647 w 600"/>
              <a:gd name="T111" fmla="*/ 2147483647 h 696"/>
              <a:gd name="T112" fmla="*/ 2147483647 w 600"/>
              <a:gd name="T113" fmla="*/ 2147483647 h 696"/>
              <a:gd name="T114" fmla="*/ 2147483647 w 600"/>
              <a:gd name="T115" fmla="*/ 2147483647 h 696"/>
              <a:gd name="T116" fmla="*/ 2147483647 w 600"/>
              <a:gd name="T117" fmla="*/ 2147483647 h 696"/>
              <a:gd name="T118" fmla="*/ 0 w 600"/>
              <a:gd name="T119" fmla="*/ 2147483647 h 696"/>
              <a:gd name="T120" fmla="*/ 2147483647 w 600"/>
              <a:gd name="T121" fmla="*/ 2147483647 h 69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00"/>
              <a:gd name="T184" fmla="*/ 0 h 696"/>
              <a:gd name="T185" fmla="*/ 600 w 600"/>
              <a:gd name="T186" fmla="*/ 696 h 69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00" h="696">
                <a:moveTo>
                  <a:pt x="24" y="180"/>
                </a:moveTo>
                <a:lnTo>
                  <a:pt x="36" y="180"/>
                </a:lnTo>
                <a:lnTo>
                  <a:pt x="42" y="186"/>
                </a:lnTo>
                <a:lnTo>
                  <a:pt x="42" y="198"/>
                </a:lnTo>
                <a:lnTo>
                  <a:pt x="36" y="204"/>
                </a:lnTo>
                <a:lnTo>
                  <a:pt x="36" y="228"/>
                </a:lnTo>
                <a:lnTo>
                  <a:pt x="42" y="240"/>
                </a:lnTo>
                <a:lnTo>
                  <a:pt x="48" y="246"/>
                </a:lnTo>
                <a:lnTo>
                  <a:pt x="66" y="246"/>
                </a:lnTo>
                <a:lnTo>
                  <a:pt x="66" y="234"/>
                </a:lnTo>
                <a:lnTo>
                  <a:pt x="78" y="234"/>
                </a:lnTo>
                <a:lnTo>
                  <a:pt x="84" y="228"/>
                </a:lnTo>
                <a:lnTo>
                  <a:pt x="90" y="228"/>
                </a:lnTo>
                <a:lnTo>
                  <a:pt x="102" y="234"/>
                </a:lnTo>
                <a:lnTo>
                  <a:pt x="102" y="264"/>
                </a:lnTo>
                <a:lnTo>
                  <a:pt x="96" y="270"/>
                </a:lnTo>
                <a:lnTo>
                  <a:pt x="102" y="276"/>
                </a:lnTo>
                <a:lnTo>
                  <a:pt x="108" y="288"/>
                </a:lnTo>
                <a:lnTo>
                  <a:pt x="108" y="300"/>
                </a:lnTo>
                <a:lnTo>
                  <a:pt x="102" y="312"/>
                </a:lnTo>
                <a:lnTo>
                  <a:pt x="90" y="324"/>
                </a:lnTo>
                <a:lnTo>
                  <a:pt x="102" y="324"/>
                </a:lnTo>
                <a:lnTo>
                  <a:pt x="108" y="330"/>
                </a:lnTo>
                <a:lnTo>
                  <a:pt x="108" y="342"/>
                </a:lnTo>
                <a:lnTo>
                  <a:pt x="84" y="390"/>
                </a:lnTo>
                <a:lnTo>
                  <a:pt x="84" y="402"/>
                </a:lnTo>
                <a:lnTo>
                  <a:pt x="102" y="402"/>
                </a:lnTo>
                <a:lnTo>
                  <a:pt x="126" y="390"/>
                </a:lnTo>
                <a:lnTo>
                  <a:pt x="132" y="384"/>
                </a:lnTo>
                <a:lnTo>
                  <a:pt x="132" y="378"/>
                </a:lnTo>
                <a:lnTo>
                  <a:pt x="144" y="366"/>
                </a:lnTo>
                <a:lnTo>
                  <a:pt x="150" y="354"/>
                </a:lnTo>
                <a:lnTo>
                  <a:pt x="156" y="348"/>
                </a:lnTo>
                <a:lnTo>
                  <a:pt x="168" y="348"/>
                </a:lnTo>
                <a:lnTo>
                  <a:pt x="174" y="354"/>
                </a:lnTo>
                <a:lnTo>
                  <a:pt x="198" y="366"/>
                </a:lnTo>
                <a:lnTo>
                  <a:pt x="216" y="366"/>
                </a:lnTo>
                <a:lnTo>
                  <a:pt x="234" y="348"/>
                </a:lnTo>
                <a:lnTo>
                  <a:pt x="234" y="336"/>
                </a:lnTo>
                <a:lnTo>
                  <a:pt x="240" y="330"/>
                </a:lnTo>
                <a:lnTo>
                  <a:pt x="258" y="330"/>
                </a:lnTo>
                <a:lnTo>
                  <a:pt x="264" y="336"/>
                </a:lnTo>
                <a:lnTo>
                  <a:pt x="276" y="342"/>
                </a:lnTo>
                <a:lnTo>
                  <a:pt x="300" y="342"/>
                </a:lnTo>
                <a:lnTo>
                  <a:pt x="306" y="348"/>
                </a:lnTo>
                <a:lnTo>
                  <a:pt x="306" y="360"/>
                </a:lnTo>
                <a:lnTo>
                  <a:pt x="318" y="372"/>
                </a:lnTo>
                <a:lnTo>
                  <a:pt x="336" y="384"/>
                </a:lnTo>
                <a:lnTo>
                  <a:pt x="348" y="390"/>
                </a:lnTo>
                <a:lnTo>
                  <a:pt x="366" y="408"/>
                </a:lnTo>
                <a:lnTo>
                  <a:pt x="372" y="450"/>
                </a:lnTo>
                <a:lnTo>
                  <a:pt x="372" y="462"/>
                </a:lnTo>
                <a:lnTo>
                  <a:pt x="384" y="486"/>
                </a:lnTo>
                <a:lnTo>
                  <a:pt x="420" y="522"/>
                </a:lnTo>
                <a:lnTo>
                  <a:pt x="420" y="528"/>
                </a:lnTo>
                <a:lnTo>
                  <a:pt x="426" y="534"/>
                </a:lnTo>
                <a:lnTo>
                  <a:pt x="426" y="546"/>
                </a:lnTo>
                <a:lnTo>
                  <a:pt x="432" y="540"/>
                </a:lnTo>
                <a:lnTo>
                  <a:pt x="432" y="546"/>
                </a:lnTo>
                <a:lnTo>
                  <a:pt x="444" y="558"/>
                </a:lnTo>
                <a:lnTo>
                  <a:pt x="432" y="582"/>
                </a:lnTo>
                <a:lnTo>
                  <a:pt x="426" y="588"/>
                </a:lnTo>
                <a:lnTo>
                  <a:pt x="426" y="594"/>
                </a:lnTo>
                <a:lnTo>
                  <a:pt x="438" y="606"/>
                </a:lnTo>
                <a:lnTo>
                  <a:pt x="450" y="612"/>
                </a:lnTo>
                <a:lnTo>
                  <a:pt x="456" y="618"/>
                </a:lnTo>
                <a:lnTo>
                  <a:pt x="456" y="630"/>
                </a:lnTo>
                <a:lnTo>
                  <a:pt x="450" y="636"/>
                </a:lnTo>
                <a:lnTo>
                  <a:pt x="444" y="648"/>
                </a:lnTo>
                <a:lnTo>
                  <a:pt x="432" y="654"/>
                </a:lnTo>
                <a:lnTo>
                  <a:pt x="426" y="660"/>
                </a:lnTo>
                <a:lnTo>
                  <a:pt x="426" y="672"/>
                </a:lnTo>
                <a:lnTo>
                  <a:pt x="450" y="672"/>
                </a:lnTo>
                <a:lnTo>
                  <a:pt x="456" y="678"/>
                </a:lnTo>
                <a:lnTo>
                  <a:pt x="462" y="678"/>
                </a:lnTo>
                <a:lnTo>
                  <a:pt x="462" y="684"/>
                </a:lnTo>
                <a:lnTo>
                  <a:pt x="474" y="696"/>
                </a:lnTo>
                <a:lnTo>
                  <a:pt x="486" y="696"/>
                </a:lnTo>
                <a:lnTo>
                  <a:pt x="492" y="690"/>
                </a:lnTo>
                <a:lnTo>
                  <a:pt x="492" y="678"/>
                </a:lnTo>
                <a:lnTo>
                  <a:pt x="480" y="666"/>
                </a:lnTo>
                <a:lnTo>
                  <a:pt x="498" y="654"/>
                </a:lnTo>
                <a:lnTo>
                  <a:pt x="510" y="642"/>
                </a:lnTo>
                <a:lnTo>
                  <a:pt x="546" y="654"/>
                </a:lnTo>
                <a:lnTo>
                  <a:pt x="558" y="642"/>
                </a:lnTo>
                <a:lnTo>
                  <a:pt x="582" y="648"/>
                </a:lnTo>
                <a:lnTo>
                  <a:pt x="588" y="648"/>
                </a:lnTo>
                <a:lnTo>
                  <a:pt x="600" y="636"/>
                </a:lnTo>
                <a:lnTo>
                  <a:pt x="600" y="630"/>
                </a:lnTo>
                <a:lnTo>
                  <a:pt x="588" y="618"/>
                </a:lnTo>
                <a:lnTo>
                  <a:pt x="582" y="618"/>
                </a:lnTo>
                <a:lnTo>
                  <a:pt x="600" y="582"/>
                </a:lnTo>
                <a:lnTo>
                  <a:pt x="594" y="582"/>
                </a:lnTo>
                <a:lnTo>
                  <a:pt x="588" y="576"/>
                </a:lnTo>
                <a:lnTo>
                  <a:pt x="564" y="564"/>
                </a:lnTo>
                <a:lnTo>
                  <a:pt x="540" y="540"/>
                </a:lnTo>
                <a:lnTo>
                  <a:pt x="546" y="540"/>
                </a:lnTo>
                <a:lnTo>
                  <a:pt x="552" y="534"/>
                </a:lnTo>
                <a:lnTo>
                  <a:pt x="558" y="534"/>
                </a:lnTo>
                <a:lnTo>
                  <a:pt x="564" y="528"/>
                </a:lnTo>
                <a:lnTo>
                  <a:pt x="564" y="516"/>
                </a:lnTo>
                <a:lnTo>
                  <a:pt x="558" y="510"/>
                </a:lnTo>
                <a:lnTo>
                  <a:pt x="546" y="504"/>
                </a:lnTo>
                <a:lnTo>
                  <a:pt x="540" y="498"/>
                </a:lnTo>
                <a:lnTo>
                  <a:pt x="528" y="498"/>
                </a:lnTo>
                <a:lnTo>
                  <a:pt x="516" y="486"/>
                </a:lnTo>
                <a:lnTo>
                  <a:pt x="504" y="462"/>
                </a:lnTo>
                <a:lnTo>
                  <a:pt x="498" y="456"/>
                </a:lnTo>
                <a:lnTo>
                  <a:pt x="498" y="450"/>
                </a:lnTo>
                <a:lnTo>
                  <a:pt x="480" y="450"/>
                </a:lnTo>
                <a:lnTo>
                  <a:pt x="474" y="432"/>
                </a:lnTo>
                <a:lnTo>
                  <a:pt x="456" y="414"/>
                </a:lnTo>
                <a:lnTo>
                  <a:pt x="438" y="402"/>
                </a:lnTo>
                <a:lnTo>
                  <a:pt x="426" y="378"/>
                </a:lnTo>
                <a:lnTo>
                  <a:pt x="426" y="354"/>
                </a:lnTo>
                <a:lnTo>
                  <a:pt x="420" y="354"/>
                </a:lnTo>
                <a:lnTo>
                  <a:pt x="414" y="348"/>
                </a:lnTo>
                <a:lnTo>
                  <a:pt x="402" y="342"/>
                </a:lnTo>
                <a:lnTo>
                  <a:pt x="390" y="342"/>
                </a:lnTo>
                <a:lnTo>
                  <a:pt x="384" y="336"/>
                </a:lnTo>
                <a:lnTo>
                  <a:pt x="384" y="306"/>
                </a:lnTo>
                <a:lnTo>
                  <a:pt x="372" y="306"/>
                </a:lnTo>
                <a:lnTo>
                  <a:pt x="366" y="300"/>
                </a:lnTo>
                <a:lnTo>
                  <a:pt x="354" y="294"/>
                </a:lnTo>
                <a:lnTo>
                  <a:pt x="342" y="282"/>
                </a:lnTo>
                <a:lnTo>
                  <a:pt x="306" y="264"/>
                </a:lnTo>
                <a:lnTo>
                  <a:pt x="300" y="258"/>
                </a:lnTo>
                <a:lnTo>
                  <a:pt x="288" y="252"/>
                </a:lnTo>
                <a:lnTo>
                  <a:pt x="288" y="234"/>
                </a:lnTo>
                <a:lnTo>
                  <a:pt x="282" y="228"/>
                </a:lnTo>
                <a:lnTo>
                  <a:pt x="306" y="228"/>
                </a:lnTo>
                <a:lnTo>
                  <a:pt x="312" y="234"/>
                </a:lnTo>
                <a:lnTo>
                  <a:pt x="330" y="234"/>
                </a:lnTo>
                <a:lnTo>
                  <a:pt x="336" y="228"/>
                </a:lnTo>
                <a:lnTo>
                  <a:pt x="342" y="216"/>
                </a:lnTo>
                <a:lnTo>
                  <a:pt x="354" y="210"/>
                </a:lnTo>
                <a:lnTo>
                  <a:pt x="360" y="198"/>
                </a:lnTo>
                <a:lnTo>
                  <a:pt x="360" y="186"/>
                </a:lnTo>
                <a:lnTo>
                  <a:pt x="348" y="180"/>
                </a:lnTo>
                <a:lnTo>
                  <a:pt x="330" y="174"/>
                </a:lnTo>
                <a:lnTo>
                  <a:pt x="306" y="162"/>
                </a:lnTo>
                <a:lnTo>
                  <a:pt x="306" y="156"/>
                </a:lnTo>
                <a:lnTo>
                  <a:pt x="312" y="150"/>
                </a:lnTo>
                <a:lnTo>
                  <a:pt x="318" y="150"/>
                </a:lnTo>
                <a:lnTo>
                  <a:pt x="294" y="126"/>
                </a:lnTo>
                <a:lnTo>
                  <a:pt x="282" y="120"/>
                </a:lnTo>
                <a:lnTo>
                  <a:pt x="270" y="120"/>
                </a:lnTo>
                <a:lnTo>
                  <a:pt x="264" y="132"/>
                </a:lnTo>
                <a:lnTo>
                  <a:pt x="264" y="138"/>
                </a:lnTo>
                <a:lnTo>
                  <a:pt x="258" y="150"/>
                </a:lnTo>
                <a:lnTo>
                  <a:pt x="252" y="156"/>
                </a:lnTo>
                <a:lnTo>
                  <a:pt x="240" y="144"/>
                </a:lnTo>
                <a:lnTo>
                  <a:pt x="240" y="138"/>
                </a:lnTo>
                <a:lnTo>
                  <a:pt x="222" y="138"/>
                </a:lnTo>
                <a:lnTo>
                  <a:pt x="216" y="126"/>
                </a:lnTo>
                <a:lnTo>
                  <a:pt x="198" y="108"/>
                </a:lnTo>
                <a:lnTo>
                  <a:pt x="186" y="84"/>
                </a:lnTo>
                <a:lnTo>
                  <a:pt x="186" y="54"/>
                </a:lnTo>
                <a:lnTo>
                  <a:pt x="180" y="54"/>
                </a:lnTo>
                <a:lnTo>
                  <a:pt x="174" y="60"/>
                </a:lnTo>
                <a:lnTo>
                  <a:pt x="168" y="48"/>
                </a:lnTo>
                <a:lnTo>
                  <a:pt x="156" y="42"/>
                </a:lnTo>
                <a:lnTo>
                  <a:pt x="150" y="30"/>
                </a:lnTo>
                <a:lnTo>
                  <a:pt x="144" y="24"/>
                </a:lnTo>
                <a:lnTo>
                  <a:pt x="138" y="12"/>
                </a:lnTo>
                <a:lnTo>
                  <a:pt x="132" y="6"/>
                </a:lnTo>
                <a:lnTo>
                  <a:pt x="96" y="0"/>
                </a:lnTo>
                <a:lnTo>
                  <a:pt x="90" y="6"/>
                </a:lnTo>
                <a:lnTo>
                  <a:pt x="90" y="48"/>
                </a:lnTo>
                <a:lnTo>
                  <a:pt x="114" y="72"/>
                </a:lnTo>
                <a:lnTo>
                  <a:pt x="114" y="108"/>
                </a:lnTo>
                <a:lnTo>
                  <a:pt x="72" y="108"/>
                </a:lnTo>
                <a:lnTo>
                  <a:pt x="72" y="84"/>
                </a:lnTo>
                <a:lnTo>
                  <a:pt x="36" y="102"/>
                </a:lnTo>
                <a:lnTo>
                  <a:pt x="36" y="114"/>
                </a:lnTo>
                <a:lnTo>
                  <a:pt x="30" y="126"/>
                </a:lnTo>
                <a:lnTo>
                  <a:pt x="36" y="132"/>
                </a:lnTo>
                <a:lnTo>
                  <a:pt x="30" y="138"/>
                </a:lnTo>
                <a:lnTo>
                  <a:pt x="18" y="138"/>
                </a:lnTo>
                <a:lnTo>
                  <a:pt x="0" y="156"/>
                </a:lnTo>
                <a:lnTo>
                  <a:pt x="0" y="168"/>
                </a:lnTo>
                <a:lnTo>
                  <a:pt x="6" y="168"/>
                </a:lnTo>
                <a:lnTo>
                  <a:pt x="12" y="174"/>
                </a:lnTo>
                <a:lnTo>
                  <a:pt x="24" y="180"/>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3" name="Kyrgyzstan" descr="© INSCALE GmbH, 05.05.2010&#10;http://www.presentationload.com/">
            <a:extLst>
              <a:ext uri="{FF2B5EF4-FFF2-40B4-BE49-F238E27FC236}">
                <a16:creationId xmlns:a16="http://schemas.microsoft.com/office/drawing/2014/main" id="{84396D56-8272-49F9-B3EC-A843FFBDD93A}"/>
              </a:ext>
            </a:extLst>
          </p:cNvPr>
          <p:cNvSpPr>
            <a:spLocks/>
          </p:cNvSpPr>
          <p:nvPr/>
        </p:nvSpPr>
        <p:spPr bwMode="gray">
          <a:xfrm>
            <a:off x="7849712" y="2716000"/>
            <a:ext cx="317179" cy="147526"/>
          </a:xfrm>
          <a:custGeom>
            <a:avLst/>
            <a:gdLst>
              <a:gd name="T0" fmla="*/ 2147483647 w 672"/>
              <a:gd name="T1" fmla="*/ 2147483647 h 312"/>
              <a:gd name="T2" fmla="*/ 2147483647 w 672"/>
              <a:gd name="T3" fmla="*/ 2147483647 h 312"/>
              <a:gd name="T4" fmla="*/ 2147483647 w 672"/>
              <a:gd name="T5" fmla="*/ 2147483647 h 312"/>
              <a:gd name="T6" fmla="*/ 2147483647 w 672"/>
              <a:gd name="T7" fmla="*/ 2147483647 h 312"/>
              <a:gd name="T8" fmla="*/ 2147483647 w 672"/>
              <a:gd name="T9" fmla="*/ 2147483647 h 312"/>
              <a:gd name="T10" fmla="*/ 2147483647 w 672"/>
              <a:gd name="T11" fmla="*/ 2147483647 h 312"/>
              <a:gd name="T12" fmla="*/ 2147483647 w 672"/>
              <a:gd name="T13" fmla="*/ 2147483647 h 312"/>
              <a:gd name="T14" fmla="*/ 2147483647 w 672"/>
              <a:gd name="T15" fmla="*/ 2147483647 h 312"/>
              <a:gd name="T16" fmla="*/ 2147483647 w 672"/>
              <a:gd name="T17" fmla="*/ 2147483647 h 312"/>
              <a:gd name="T18" fmla="*/ 2147483647 w 672"/>
              <a:gd name="T19" fmla="*/ 2147483647 h 312"/>
              <a:gd name="T20" fmla="*/ 2147483647 w 672"/>
              <a:gd name="T21" fmla="*/ 2147483647 h 312"/>
              <a:gd name="T22" fmla="*/ 2147483647 w 672"/>
              <a:gd name="T23" fmla="*/ 2147483647 h 312"/>
              <a:gd name="T24" fmla="*/ 0 w 672"/>
              <a:gd name="T25" fmla="*/ 2147483647 h 312"/>
              <a:gd name="T26" fmla="*/ 2147483647 w 672"/>
              <a:gd name="T27" fmla="*/ 2147483647 h 312"/>
              <a:gd name="T28" fmla="*/ 2147483647 w 672"/>
              <a:gd name="T29" fmla="*/ 2147483647 h 312"/>
              <a:gd name="T30" fmla="*/ 2147483647 w 672"/>
              <a:gd name="T31" fmla="*/ 2147483647 h 312"/>
              <a:gd name="T32" fmla="*/ 2147483647 w 672"/>
              <a:gd name="T33" fmla="*/ 2147483647 h 312"/>
              <a:gd name="T34" fmla="*/ 2147483647 w 672"/>
              <a:gd name="T35" fmla="*/ 2147483647 h 312"/>
              <a:gd name="T36" fmla="*/ 2147483647 w 672"/>
              <a:gd name="T37" fmla="*/ 2147483647 h 312"/>
              <a:gd name="T38" fmla="*/ 2147483647 w 672"/>
              <a:gd name="T39" fmla="*/ 2147483647 h 312"/>
              <a:gd name="T40" fmla="*/ 2147483647 w 672"/>
              <a:gd name="T41" fmla="*/ 2147483647 h 312"/>
              <a:gd name="T42" fmla="*/ 2147483647 w 672"/>
              <a:gd name="T43" fmla="*/ 2147483647 h 312"/>
              <a:gd name="T44" fmla="*/ 2147483647 w 672"/>
              <a:gd name="T45" fmla="*/ 2147483647 h 312"/>
              <a:gd name="T46" fmla="*/ 2147483647 w 672"/>
              <a:gd name="T47" fmla="*/ 2147483647 h 312"/>
              <a:gd name="T48" fmla="*/ 2147483647 w 672"/>
              <a:gd name="T49" fmla="*/ 2147483647 h 312"/>
              <a:gd name="T50" fmla="*/ 2147483647 w 672"/>
              <a:gd name="T51" fmla="*/ 2147483647 h 312"/>
              <a:gd name="T52" fmla="*/ 2147483647 w 672"/>
              <a:gd name="T53" fmla="*/ 2147483647 h 312"/>
              <a:gd name="T54" fmla="*/ 2147483647 w 672"/>
              <a:gd name="T55" fmla="*/ 2147483647 h 312"/>
              <a:gd name="T56" fmla="*/ 2147483647 w 672"/>
              <a:gd name="T57" fmla="*/ 2147483647 h 312"/>
              <a:gd name="T58" fmla="*/ 2147483647 w 672"/>
              <a:gd name="T59" fmla="*/ 2147483647 h 312"/>
              <a:gd name="T60" fmla="*/ 2147483647 w 672"/>
              <a:gd name="T61" fmla="*/ 2147483647 h 312"/>
              <a:gd name="T62" fmla="*/ 2147483647 w 672"/>
              <a:gd name="T63" fmla="*/ 2147483647 h 312"/>
              <a:gd name="T64" fmla="*/ 2147483647 w 672"/>
              <a:gd name="T65" fmla="*/ 2147483647 h 312"/>
              <a:gd name="T66" fmla="*/ 2147483647 w 672"/>
              <a:gd name="T67" fmla="*/ 2147483647 h 312"/>
              <a:gd name="T68" fmla="*/ 2147483647 w 672"/>
              <a:gd name="T69" fmla="*/ 2147483647 h 312"/>
              <a:gd name="T70" fmla="*/ 2147483647 w 672"/>
              <a:gd name="T71" fmla="*/ 2147483647 h 312"/>
              <a:gd name="T72" fmla="*/ 2147483647 w 672"/>
              <a:gd name="T73" fmla="*/ 2147483647 h 312"/>
              <a:gd name="T74" fmla="*/ 2147483647 w 672"/>
              <a:gd name="T75" fmla="*/ 2147483647 h 312"/>
              <a:gd name="T76" fmla="*/ 2147483647 w 672"/>
              <a:gd name="T77" fmla="*/ 0 h 312"/>
              <a:gd name="T78" fmla="*/ 2147483647 w 672"/>
              <a:gd name="T79" fmla="*/ 2147483647 h 312"/>
              <a:gd name="T80" fmla="*/ 2147483647 w 672"/>
              <a:gd name="T81" fmla="*/ 2147483647 h 312"/>
              <a:gd name="T82" fmla="*/ 2147483647 w 672"/>
              <a:gd name="T83" fmla="*/ 2147483647 h 312"/>
              <a:gd name="T84" fmla="*/ 2147483647 w 672"/>
              <a:gd name="T85" fmla="*/ 2147483647 h 312"/>
              <a:gd name="T86" fmla="*/ 2147483647 w 672"/>
              <a:gd name="T87" fmla="*/ 2147483647 h 312"/>
              <a:gd name="T88" fmla="*/ 2147483647 w 672"/>
              <a:gd name="T89" fmla="*/ 2147483647 h 31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72"/>
              <a:gd name="T136" fmla="*/ 0 h 312"/>
              <a:gd name="T137" fmla="*/ 672 w 672"/>
              <a:gd name="T138" fmla="*/ 312 h 31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72" h="312">
                <a:moveTo>
                  <a:pt x="36" y="132"/>
                </a:moveTo>
                <a:lnTo>
                  <a:pt x="66" y="144"/>
                </a:lnTo>
                <a:lnTo>
                  <a:pt x="78" y="156"/>
                </a:lnTo>
                <a:lnTo>
                  <a:pt x="114" y="156"/>
                </a:lnTo>
                <a:lnTo>
                  <a:pt x="114" y="144"/>
                </a:lnTo>
                <a:lnTo>
                  <a:pt x="126" y="144"/>
                </a:lnTo>
                <a:lnTo>
                  <a:pt x="126" y="132"/>
                </a:lnTo>
                <a:lnTo>
                  <a:pt x="144" y="156"/>
                </a:lnTo>
                <a:lnTo>
                  <a:pt x="162" y="156"/>
                </a:lnTo>
                <a:lnTo>
                  <a:pt x="168" y="174"/>
                </a:lnTo>
                <a:lnTo>
                  <a:pt x="192" y="174"/>
                </a:lnTo>
                <a:lnTo>
                  <a:pt x="198" y="186"/>
                </a:lnTo>
                <a:lnTo>
                  <a:pt x="204" y="186"/>
                </a:lnTo>
                <a:lnTo>
                  <a:pt x="216" y="180"/>
                </a:lnTo>
                <a:lnTo>
                  <a:pt x="228" y="180"/>
                </a:lnTo>
                <a:lnTo>
                  <a:pt x="228" y="192"/>
                </a:lnTo>
                <a:lnTo>
                  <a:pt x="216" y="204"/>
                </a:lnTo>
                <a:lnTo>
                  <a:pt x="204" y="210"/>
                </a:lnTo>
                <a:lnTo>
                  <a:pt x="192" y="210"/>
                </a:lnTo>
                <a:lnTo>
                  <a:pt x="192" y="216"/>
                </a:lnTo>
                <a:lnTo>
                  <a:pt x="174" y="222"/>
                </a:lnTo>
                <a:lnTo>
                  <a:pt x="156" y="240"/>
                </a:lnTo>
                <a:lnTo>
                  <a:pt x="150" y="240"/>
                </a:lnTo>
                <a:lnTo>
                  <a:pt x="144" y="234"/>
                </a:lnTo>
                <a:lnTo>
                  <a:pt x="138" y="234"/>
                </a:lnTo>
                <a:lnTo>
                  <a:pt x="132" y="228"/>
                </a:lnTo>
                <a:lnTo>
                  <a:pt x="114" y="228"/>
                </a:lnTo>
                <a:lnTo>
                  <a:pt x="102" y="234"/>
                </a:lnTo>
                <a:lnTo>
                  <a:pt x="96" y="234"/>
                </a:lnTo>
                <a:lnTo>
                  <a:pt x="96" y="246"/>
                </a:lnTo>
                <a:lnTo>
                  <a:pt x="90" y="252"/>
                </a:lnTo>
                <a:lnTo>
                  <a:pt x="84" y="252"/>
                </a:lnTo>
                <a:lnTo>
                  <a:pt x="72" y="246"/>
                </a:lnTo>
                <a:lnTo>
                  <a:pt x="36" y="234"/>
                </a:lnTo>
                <a:lnTo>
                  <a:pt x="24" y="234"/>
                </a:lnTo>
                <a:lnTo>
                  <a:pt x="18" y="240"/>
                </a:lnTo>
                <a:lnTo>
                  <a:pt x="18" y="252"/>
                </a:lnTo>
                <a:lnTo>
                  <a:pt x="12" y="258"/>
                </a:lnTo>
                <a:lnTo>
                  <a:pt x="0" y="264"/>
                </a:lnTo>
                <a:lnTo>
                  <a:pt x="0" y="276"/>
                </a:lnTo>
                <a:lnTo>
                  <a:pt x="6" y="282"/>
                </a:lnTo>
                <a:lnTo>
                  <a:pt x="6" y="288"/>
                </a:lnTo>
                <a:lnTo>
                  <a:pt x="12" y="294"/>
                </a:lnTo>
                <a:lnTo>
                  <a:pt x="24" y="288"/>
                </a:lnTo>
                <a:lnTo>
                  <a:pt x="36" y="288"/>
                </a:lnTo>
                <a:lnTo>
                  <a:pt x="42" y="282"/>
                </a:lnTo>
                <a:lnTo>
                  <a:pt x="60" y="282"/>
                </a:lnTo>
                <a:lnTo>
                  <a:pt x="72" y="288"/>
                </a:lnTo>
                <a:lnTo>
                  <a:pt x="96" y="288"/>
                </a:lnTo>
                <a:lnTo>
                  <a:pt x="108" y="300"/>
                </a:lnTo>
                <a:lnTo>
                  <a:pt x="126" y="300"/>
                </a:lnTo>
                <a:lnTo>
                  <a:pt x="132" y="294"/>
                </a:lnTo>
                <a:lnTo>
                  <a:pt x="144" y="288"/>
                </a:lnTo>
                <a:lnTo>
                  <a:pt x="150" y="282"/>
                </a:lnTo>
                <a:lnTo>
                  <a:pt x="180" y="312"/>
                </a:lnTo>
                <a:lnTo>
                  <a:pt x="192" y="306"/>
                </a:lnTo>
                <a:lnTo>
                  <a:pt x="198" y="306"/>
                </a:lnTo>
                <a:lnTo>
                  <a:pt x="198" y="312"/>
                </a:lnTo>
                <a:lnTo>
                  <a:pt x="210" y="312"/>
                </a:lnTo>
                <a:lnTo>
                  <a:pt x="222" y="306"/>
                </a:lnTo>
                <a:lnTo>
                  <a:pt x="228" y="300"/>
                </a:lnTo>
                <a:lnTo>
                  <a:pt x="270" y="300"/>
                </a:lnTo>
                <a:lnTo>
                  <a:pt x="282" y="288"/>
                </a:lnTo>
                <a:lnTo>
                  <a:pt x="300" y="294"/>
                </a:lnTo>
                <a:lnTo>
                  <a:pt x="318" y="294"/>
                </a:lnTo>
                <a:lnTo>
                  <a:pt x="318" y="282"/>
                </a:lnTo>
                <a:lnTo>
                  <a:pt x="312" y="270"/>
                </a:lnTo>
                <a:lnTo>
                  <a:pt x="300" y="264"/>
                </a:lnTo>
                <a:lnTo>
                  <a:pt x="300" y="258"/>
                </a:lnTo>
                <a:lnTo>
                  <a:pt x="306" y="252"/>
                </a:lnTo>
                <a:lnTo>
                  <a:pt x="318" y="246"/>
                </a:lnTo>
                <a:lnTo>
                  <a:pt x="330" y="246"/>
                </a:lnTo>
                <a:lnTo>
                  <a:pt x="336" y="240"/>
                </a:lnTo>
                <a:lnTo>
                  <a:pt x="348" y="234"/>
                </a:lnTo>
                <a:lnTo>
                  <a:pt x="348" y="216"/>
                </a:lnTo>
                <a:lnTo>
                  <a:pt x="372" y="216"/>
                </a:lnTo>
                <a:lnTo>
                  <a:pt x="384" y="204"/>
                </a:lnTo>
                <a:lnTo>
                  <a:pt x="396" y="204"/>
                </a:lnTo>
                <a:lnTo>
                  <a:pt x="402" y="210"/>
                </a:lnTo>
                <a:lnTo>
                  <a:pt x="408" y="222"/>
                </a:lnTo>
                <a:lnTo>
                  <a:pt x="414" y="228"/>
                </a:lnTo>
                <a:lnTo>
                  <a:pt x="426" y="222"/>
                </a:lnTo>
                <a:lnTo>
                  <a:pt x="456" y="228"/>
                </a:lnTo>
                <a:lnTo>
                  <a:pt x="462" y="222"/>
                </a:lnTo>
                <a:lnTo>
                  <a:pt x="462" y="198"/>
                </a:lnTo>
                <a:lnTo>
                  <a:pt x="468" y="186"/>
                </a:lnTo>
                <a:lnTo>
                  <a:pt x="486" y="168"/>
                </a:lnTo>
                <a:lnTo>
                  <a:pt x="516" y="168"/>
                </a:lnTo>
                <a:lnTo>
                  <a:pt x="534" y="174"/>
                </a:lnTo>
                <a:lnTo>
                  <a:pt x="552" y="174"/>
                </a:lnTo>
                <a:lnTo>
                  <a:pt x="558" y="168"/>
                </a:lnTo>
                <a:lnTo>
                  <a:pt x="564" y="156"/>
                </a:lnTo>
                <a:lnTo>
                  <a:pt x="564" y="138"/>
                </a:lnTo>
                <a:lnTo>
                  <a:pt x="570" y="132"/>
                </a:lnTo>
                <a:lnTo>
                  <a:pt x="582" y="126"/>
                </a:lnTo>
                <a:lnTo>
                  <a:pt x="594" y="114"/>
                </a:lnTo>
                <a:lnTo>
                  <a:pt x="642" y="96"/>
                </a:lnTo>
                <a:lnTo>
                  <a:pt x="666" y="96"/>
                </a:lnTo>
                <a:lnTo>
                  <a:pt x="672" y="90"/>
                </a:lnTo>
                <a:lnTo>
                  <a:pt x="672" y="78"/>
                </a:lnTo>
                <a:lnTo>
                  <a:pt x="660" y="66"/>
                </a:lnTo>
                <a:lnTo>
                  <a:pt x="642" y="60"/>
                </a:lnTo>
                <a:lnTo>
                  <a:pt x="600" y="60"/>
                </a:lnTo>
                <a:lnTo>
                  <a:pt x="576" y="30"/>
                </a:lnTo>
                <a:lnTo>
                  <a:pt x="558" y="30"/>
                </a:lnTo>
                <a:lnTo>
                  <a:pt x="546" y="18"/>
                </a:lnTo>
                <a:lnTo>
                  <a:pt x="498" y="24"/>
                </a:lnTo>
                <a:lnTo>
                  <a:pt x="486" y="24"/>
                </a:lnTo>
                <a:lnTo>
                  <a:pt x="474" y="18"/>
                </a:lnTo>
                <a:lnTo>
                  <a:pt x="354" y="18"/>
                </a:lnTo>
                <a:lnTo>
                  <a:pt x="336" y="24"/>
                </a:lnTo>
                <a:lnTo>
                  <a:pt x="318" y="24"/>
                </a:lnTo>
                <a:lnTo>
                  <a:pt x="306" y="18"/>
                </a:lnTo>
                <a:lnTo>
                  <a:pt x="282" y="18"/>
                </a:lnTo>
                <a:lnTo>
                  <a:pt x="276" y="6"/>
                </a:lnTo>
                <a:lnTo>
                  <a:pt x="264" y="0"/>
                </a:lnTo>
                <a:lnTo>
                  <a:pt x="222" y="0"/>
                </a:lnTo>
                <a:lnTo>
                  <a:pt x="216" y="6"/>
                </a:lnTo>
                <a:lnTo>
                  <a:pt x="216" y="36"/>
                </a:lnTo>
                <a:lnTo>
                  <a:pt x="222" y="48"/>
                </a:lnTo>
                <a:lnTo>
                  <a:pt x="222" y="60"/>
                </a:lnTo>
                <a:lnTo>
                  <a:pt x="204" y="54"/>
                </a:lnTo>
                <a:lnTo>
                  <a:pt x="174" y="54"/>
                </a:lnTo>
                <a:lnTo>
                  <a:pt x="138" y="36"/>
                </a:lnTo>
                <a:lnTo>
                  <a:pt x="120" y="30"/>
                </a:lnTo>
                <a:lnTo>
                  <a:pt x="108" y="24"/>
                </a:lnTo>
                <a:lnTo>
                  <a:pt x="78" y="24"/>
                </a:lnTo>
                <a:lnTo>
                  <a:pt x="60" y="42"/>
                </a:lnTo>
                <a:lnTo>
                  <a:pt x="54" y="54"/>
                </a:lnTo>
                <a:lnTo>
                  <a:pt x="54" y="72"/>
                </a:lnTo>
                <a:lnTo>
                  <a:pt x="72" y="72"/>
                </a:lnTo>
                <a:lnTo>
                  <a:pt x="78" y="78"/>
                </a:lnTo>
                <a:lnTo>
                  <a:pt x="84" y="78"/>
                </a:lnTo>
                <a:lnTo>
                  <a:pt x="84" y="84"/>
                </a:lnTo>
                <a:lnTo>
                  <a:pt x="36" y="132"/>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4" name="Kuwait" descr="© INSCALE GmbH, 05.05.2010&#10;http://www.presentationload.com/">
            <a:extLst>
              <a:ext uri="{FF2B5EF4-FFF2-40B4-BE49-F238E27FC236}">
                <a16:creationId xmlns:a16="http://schemas.microsoft.com/office/drawing/2014/main" id="{87D7D433-E625-44DC-B503-E724594FFBFA}"/>
              </a:ext>
            </a:extLst>
          </p:cNvPr>
          <p:cNvSpPr>
            <a:spLocks/>
          </p:cNvSpPr>
          <p:nvPr/>
        </p:nvSpPr>
        <p:spPr bwMode="gray">
          <a:xfrm>
            <a:off x="7196912" y="3213900"/>
            <a:ext cx="64544" cy="57167"/>
          </a:xfrm>
          <a:custGeom>
            <a:avLst/>
            <a:gdLst>
              <a:gd name="T0" fmla="*/ 2147483647 w 138"/>
              <a:gd name="T1" fmla="*/ 0 h 120"/>
              <a:gd name="T2" fmla="*/ 2147483647 w 138"/>
              <a:gd name="T3" fmla="*/ 0 h 120"/>
              <a:gd name="T4" fmla="*/ 2147483647 w 138"/>
              <a:gd name="T5" fmla="*/ 2147483647 h 120"/>
              <a:gd name="T6" fmla="*/ 2147483647 w 138"/>
              <a:gd name="T7" fmla="*/ 2147483647 h 120"/>
              <a:gd name="T8" fmla="*/ 2147483647 w 138"/>
              <a:gd name="T9" fmla="*/ 2147483647 h 120"/>
              <a:gd name="T10" fmla="*/ 2147483647 w 138"/>
              <a:gd name="T11" fmla="*/ 2147483647 h 120"/>
              <a:gd name="T12" fmla="*/ 0 w 138"/>
              <a:gd name="T13" fmla="*/ 2147483647 h 120"/>
              <a:gd name="T14" fmla="*/ 2147483647 w 138"/>
              <a:gd name="T15" fmla="*/ 2147483647 h 120"/>
              <a:gd name="T16" fmla="*/ 2147483647 w 138"/>
              <a:gd name="T17" fmla="*/ 2147483647 h 120"/>
              <a:gd name="T18" fmla="*/ 2147483647 w 138"/>
              <a:gd name="T19" fmla="*/ 2147483647 h 120"/>
              <a:gd name="T20" fmla="*/ 2147483647 w 138"/>
              <a:gd name="T21" fmla="*/ 2147483647 h 120"/>
              <a:gd name="T22" fmla="*/ 2147483647 w 138"/>
              <a:gd name="T23" fmla="*/ 2147483647 h 120"/>
              <a:gd name="T24" fmla="*/ 2147483647 w 138"/>
              <a:gd name="T25" fmla="*/ 2147483647 h 120"/>
              <a:gd name="T26" fmla="*/ 2147483647 w 138"/>
              <a:gd name="T27" fmla="*/ 2147483647 h 120"/>
              <a:gd name="T28" fmla="*/ 2147483647 w 138"/>
              <a:gd name="T29" fmla="*/ 2147483647 h 120"/>
              <a:gd name="T30" fmla="*/ 2147483647 w 138"/>
              <a:gd name="T31" fmla="*/ 2147483647 h 120"/>
              <a:gd name="T32" fmla="*/ 2147483647 w 138"/>
              <a:gd name="T33" fmla="*/ 2147483647 h 120"/>
              <a:gd name="T34" fmla="*/ 2147483647 w 138"/>
              <a:gd name="T35" fmla="*/ 2147483647 h 120"/>
              <a:gd name="T36" fmla="*/ 2147483647 w 138"/>
              <a:gd name="T37" fmla="*/ 2147483647 h 120"/>
              <a:gd name="T38" fmla="*/ 2147483647 w 138"/>
              <a:gd name="T39" fmla="*/ 2147483647 h 120"/>
              <a:gd name="T40" fmla="*/ 2147483647 w 138"/>
              <a:gd name="T41" fmla="*/ 2147483647 h 120"/>
              <a:gd name="T42" fmla="*/ 2147483647 w 138"/>
              <a:gd name="T43" fmla="*/ 2147483647 h 120"/>
              <a:gd name="T44" fmla="*/ 2147483647 w 138"/>
              <a:gd name="T45" fmla="*/ 2147483647 h 120"/>
              <a:gd name="T46" fmla="*/ 2147483647 w 138"/>
              <a:gd name="T47" fmla="*/ 2147483647 h 120"/>
              <a:gd name="T48" fmla="*/ 2147483647 w 138"/>
              <a:gd name="T49" fmla="*/ 0 h 120"/>
              <a:gd name="T50" fmla="*/ 2147483647 w 138"/>
              <a:gd name="T51" fmla="*/ 0 h 1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8"/>
              <a:gd name="T79" fmla="*/ 0 h 120"/>
              <a:gd name="T80" fmla="*/ 138 w 138"/>
              <a:gd name="T81" fmla="*/ 120 h 1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8" h="120">
                <a:moveTo>
                  <a:pt x="54" y="0"/>
                </a:moveTo>
                <a:lnTo>
                  <a:pt x="36" y="0"/>
                </a:lnTo>
                <a:lnTo>
                  <a:pt x="30" y="12"/>
                </a:lnTo>
                <a:lnTo>
                  <a:pt x="24" y="18"/>
                </a:lnTo>
                <a:lnTo>
                  <a:pt x="24" y="30"/>
                </a:lnTo>
                <a:lnTo>
                  <a:pt x="6" y="66"/>
                </a:lnTo>
                <a:lnTo>
                  <a:pt x="0" y="72"/>
                </a:lnTo>
                <a:lnTo>
                  <a:pt x="42" y="72"/>
                </a:lnTo>
                <a:lnTo>
                  <a:pt x="60" y="78"/>
                </a:lnTo>
                <a:lnTo>
                  <a:pt x="66" y="78"/>
                </a:lnTo>
                <a:lnTo>
                  <a:pt x="66" y="114"/>
                </a:lnTo>
                <a:lnTo>
                  <a:pt x="72" y="120"/>
                </a:lnTo>
                <a:lnTo>
                  <a:pt x="138" y="120"/>
                </a:lnTo>
                <a:lnTo>
                  <a:pt x="126" y="114"/>
                </a:lnTo>
                <a:lnTo>
                  <a:pt x="114" y="102"/>
                </a:lnTo>
                <a:lnTo>
                  <a:pt x="102" y="78"/>
                </a:lnTo>
                <a:lnTo>
                  <a:pt x="102" y="66"/>
                </a:lnTo>
                <a:lnTo>
                  <a:pt x="90" y="60"/>
                </a:lnTo>
                <a:lnTo>
                  <a:pt x="84" y="36"/>
                </a:lnTo>
                <a:lnTo>
                  <a:pt x="120" y="36"/>
                </a:lnTo>
                <a:lnTo>
                  <a:pt x="120" y="18"/>
                </a:lnTo>
                <a:lnTo>
                  <a:pt x="114" y="12"/>
                </a:lnTo>
                <a:lnTo>
                  <a:pt x="90" y="12"/>
                </a:lnTo>
                <a:lnTo>
                  <a:pt x="90" y="18"/>
                </a:lnTo>
                <a:lnTo>
                  <a:pt x="84" y="0"/>
                </a:lnTo>
                <a:lnTo>
                  <a:pt x="54" y="0"/>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5" name="Kosovo" descr="© INSCALE GmbH, 05.05.2010&#10;http://www.presentationload.com/">
            <a:extLst>
              <a:ext uri="{FF2B5EF4-FFF2-40B4-BE49-F238E27FC236}">
                <a16:creationId xmlns:a16="http://schemas.microsoft.com/office/drawing/2014/main" id="{5DC695EA-A1B2-4584-B8B9-05CBA86D913D}"/>
              </a:ext>
            </a:extLst>
          </p:cNvPr>
          <p:cNvSpPr>
            <a:spLocks noEditPoints="1"/>
          </p:cNvSpPr>
          <p:nvPr/>
        </p:nvSpPr>
        <p:spPr bwMode="gray">
          <a:xfrm>
            <a:off x="6320754" y="2700875"/>
            <a:ext cx="60776" cy="61228"/>
          </a:xfrm>
          <a:custGeom>
            <a:avLst/>
            <a:gdLst/>
            <a:ahLst/>
            <a:cxnLst>
              <a:cxn ang="0">
                <a:pos x="6" y="75"/>
              </a:cxn>
              <a:cxn ang="0">
                <a:pos x="0" y="72"/>
              </a:cxn>
              <a:cxn ang="0">
                <a:pos x="227" y="122"/>
              </a:cxn>
              <a:cxn ang="0">
                <a:pos x="218" y="127"/>
              </a:cxn>
              <a:cxn ang="0">
                <a:pos x="214" y="120"/>
              </a:cxn>
              <a:cxn ang="0">
                <a:pos x="206" y="113"/>
              </a:cxn>
              <a:cxn ang="0">
                <a:pos x="197" y="111"/>
              </a:cxn>
              <a:cxn ang="0">
                <a:pos x="190" y="110"/>
              </a:cxn>
              <a:cxn ang="0">
                <a:pos x="185" y="110"/>
              </a:cxn>
              <a:cxn ang="0">
                <a:pos x="185" y="101"/>
              </a:cxn>
              <a:cxn ang="0">
                <a:pos x="189" y="95"/>
              </a:cxn>
              <a:cxn ang="0">
                <a:pos x="187" y="84"/>
              </a:cxn>
              <a:cxn ang="0">
                <a:pos x="177" y="78"/>
              </a:cxn>
              <a:cxn ang="0">
                <a:pos x="169" y="76"/>
              </a:cxn>
              <a:cxn ang="0">
                <a:pos x="170" y="61"/>
              </a:cxn>
              <a:cxn ang="0">
                <a:pos x="165" y="56"/>
              </a:cxn>
              <a:cxn ang="0">
                <a:pos x="161" y="61"/>
              </a:cxn>
              <a:cxn ang="0">
                <a:pos x="157" y="53"/>
              </a:cxn>
              <a:cxn ang="0">
                <a:pos x="158" y="35"/>
              </a:cxn>
              <a:cxn ang="0">
                <a:pos x="154" y="32"/>
              </a:cxn>
              <a:cxn ang="0">
                <a:pos x="147" y="32"/>
              </a:cxn>
              <a:cxn ang="0">
                <a:pos x="137" y="32"/>
              </a:cxn>
              <a:cxn ang="0">
                <a:pos x="126" y="27"/>
              </a:cxn>
              <a:cxn ang="0">
                <a:pos x="131" y="20"/>
              </a:cxn>
              <a:cxn ang="0">
                <a:pos x="130" y="12"/>
              </a:cxn>
              <a:cxn ang="0">
                <a:pos x="122" y="0"/>
              </a:cxn>
              <a:cxn ang="0">
                <a:pos x="115" y="6"/>
              </a:cxn>
              <a:cxn ang="0">
                <a:pos x="104" y="13"/>
              </a:cxn>
              <a:cxn ang="0">
                <a:pos x="96" y="15"/>
              </a:cxn>
              <a:cxn ang="0">
                <a:pos x="89" y="13"/>
              </a:cxn>
              <a:cxn ang="0">
                <a:pos x="91" y="22"/>
              </a:cxn>
              <a:cxn ang="0">
                <a:pos x="101" y="27"/>
              </a:cxn>
              <a:cxn ang="0">
                <a:pos x="97" y="33"/>
              </a:cxn>
              <a:cxn ang="0">
                <a:pos x="100" y="40"/>
              </a:cxn>
              <a:cxn ang="0">
                <a:pos x="99" y="46"/>
              </a:cxn>
              <a:cxn ang="0">
                <a:pos x="92" y="49"/>
              </a:cxn>
              <a:cxn ang="0">
                <a:pos x="88" y="45"/>
              </a:cxn>
              <a:cxn ang="0">
                <a:pos x="70" y="59"/>
              </a:cxn>
              <a:cxn ang="0">
                <a:pos x="73" y="71"/>
              </a:cxn>
              <a:cxn ang="0">
                <a:pos x="45" y="74"/>
              </a:cxn>
              <a:cxn ang="0">
                <a:pos x="14" y="72"/>
              </a:cxn>
              <a:cxn ang="0">
                <a:pos x="6" y="75"/>
              </a:cxn>
              <a:cxn ang="0">
                <a:pos x="6" y="141"/>
              </a:cxn>
              <a:cxn ang="0">
                <a:pos x="14" y="155"/>
              </a:cxn>
              <a:cxn ang="0">
                <a:pos x="27" y="173"/>
              </a:cxn>
              <a:cxn ang="0">
                <a:pos x="50" y="175"/>
              </a:cxn>
              <a:cxn ang="0">
                <a:pos x="60" y="211"/>
              </a:cxn>
              <a:cxn ang="0">
                <a:pos x="60" y="237"/>
              </a:cxn>
              <a:cxn ang="0">
                <a:pos x="92" y="226"/>
              </a:cxn>
              <a:cxn ang="0">
                <a:pos x="138" y="205"/>
              </a:cxn>
              <a:cxn ang="0">
                <a:pos x="146" y="184"/>
              </a:cxn>
              <a:cxn ang="0">
                <a:pos x="189" y="173"/>
              </a:cxn>
              <a:cxn ang="0">
                <a:pos x="209" y="163"/>
              </a:cxn>
              <a:cxn ang="0">
                <a:pos x="217" y="156"/>
              </a:cxn>
              <a:cxn ang="0">
                <a:pos x="225" y="144"/>
              </a:cxn>
              <a:cxn ang="0">
                <a:pos x="228" y="137"/>
              </a:cxn>
              <a:cxn ang="0">
                <a:pos x="232" y="129"/>
              </a:cxn>
            </a:cxnLst>
            <a:rect l="0" t="0" r="r" b="b"/>
            <a:pathLst>
              <a:path w="232" h="237">
                <a:moveTo>
                  <a:pt x="0" y="72"/>
                </a:moveTo>
                <a:cubicBezTo>
                  <a:pt x="1" y="72"/>
                  <a:pt x="2" y="73"/>
                  <a:pt x="6" y="75"/>
                </a:cubicBezTo>
                <a:cubicBezTo>
                  <a:pt x="6" y="66"/>
                  <a:pt x="6" y="66"/>
                  <a:pt x="6" y="66"/>
                </a:cubicBezTo>
                <a:lnTo>
                  <a:pt x="0" y="72"/>
                </a:lnTo>
                <a:close/>
                <a:moveTo>
                  <a:pt x="231" y="124"/>
                </a:moveTo>
                <a:cubicBezTo>
                  <a:pt x="227" y="122"/>
                  <a:pt x="227" y="122"/>
                  <a:pt x="227" y="122"/>
                </a:cubicBezTo>
                <a:cubicBezTo>
                  <a:pt x="223" y="124"/>
                  <a:pt x="223" y="124"/>
                  <a:pt x="223" y="124"/>
                </a:cubicBezTo>
                <a:cubicBezTo>
                  <a:pt x="218" y="127"/>
                  <a:pt x="218" y="127"/>
                  <a:pt x="218" y="127"/>
                </a:cubicBezTo>
                <a:cubicBezTo>
                  <a:pt x="216" y="124"/>
                  <a:pt x="216" y="124"/>
                  <a:pt x="216" y="124"/>
                </a:cubicBezTo>
                <a:cubicBezTo>
                  <a:pt x="214" y="120"/>
                  <a:pt x="214" y="120"/>
                  <a:pt x="214" y="120"/>
                </a:cubicBezTo>
                <a:cubicBezTo>
                  <a:pt x="210" y="117"/>
                  <a:pt x="210" y="117"/>
                  <a:pt x="210" y="117"/>
                </a:cubicBezTo>
                <a:cubicBezTo>
                  <a:pt x="206" y="113"/>
                  <a:pt x="206" y="113"/>
                  <a:pt x="206" y="113"/>
                </a:cubicBezTo>
                <a:cubicBezTo>
                  <a:pt x="202" y="113"/>
                  <a:pt x="202" y="113"/>
                  <a:pt x="202" y="113"/>
                </a:cubicBezTo>
                <a:cubicBezTo>
                  <a:pt x="197" y="111"/>
                  <a:pt x="197" y="111"/>
                  <a:pt x="197" y="111"/>
                </a:cubicBezTo>
                <a:cubicBezTo>
                  <a:pt x="195" y="113"/>
                  <a:pt x="195" y="113"/>
                  <a:pt x="195" y="113"/>
                </a:cubicBezTo>
                <a:cubicBezTo>
                  <a:pt x="190" y="110"/>
                  <a:pt x="190" y="110"/>
                  <a:pt x="190" y="110"/>
                </a:cubicBezTo>
                <a:cubicBezTo>
                  <a:pt x="186" y="111"/>
                  <a:pt x="186" y="111"/>
                  <a:pt x="186" y="111"/>
                </a:cubicBezTo>
                <a:cubicBezTo>
                  <a:pt x="185" y="110"/>
                  <a:pt x="185" y="110"/>
                  <a:pt x="185" y="110"/>
                </a:cubicBezTo>
                <a:cubicBezTo>
                  <a:pt x="187" y="106"/>
                  <a:pt x="187" y="106"/>
                  <a:pt x="187" y="106"/>
                </a:cubicBezTo>
                <a:cubicBezTo>
                  <a:pt x="185" y="101"/>
                  <a:pt x="185" y="101"/>
                  <a:pt x="185" y="101"/>
                </a:cubicBezTo>
                <a:cubicBezTo>
                  <a:pt x="189" y="100"/>
                  <a:pt x="189" y="100"/>
                  <a:pt x="189" y="100"/>
                </a:cubicBezTo>
                <a:cubicBezTo>
                  <a:pt x="189" y="95"/>
                  <a:pt x="189" y="95"/>
                  <a:pt x="189" y="95"/>
                </a:cubicBezTo>
                <a:cubicBezTo>
                  <a:pt x="191" y="85"/>
                  <a:pt x="191" y="85"/>
                  <a:pt x="191" y="85"/>
                </a:cubicBezTo>
                <a:cubicBezTo>
                  <a:pt x="187" y="84"/>
                  <a:pt x="187" y="84"/>
                  <a:pt x="187" y="84"/>
                </a:cubicBezTo>
                <a:cubicBezTo>
                  <a:pt x="182" y="80"/>
                  <a:pt x="182" y="80"/>
                  <a:pt x="182" y="80"/>
                </a:cubicBezTo>
                <a:cubicBezTo>
                  <a:pt x="177" y="78"/>
                  <a:pt x="177" y="78"/>
                  <a:pt x="177" y="78"/>
                </a:cubicBezTo>
                <a:cubicBezTo>
                  <a:pt x="172" y="78"/>
                  <a:pt x="172" y="78"/>
                  <a:pt x="172" y="78"/>
                </a:cubicBezTo>
                <a:cubicBezTo>
                  <a:pt x="169" y="76"/>
                  <a:pt x="169" y="76"/>
                  <a:pt x="169" y="76"/>
                </a:cubicBezTo>
                <a:cubicBezTo>
                  <a:pt x="169" y="71"/>
                  <a:pt x="169" y="71"/>
                  <a:pt x="169" y="71"/>
                </a:cubicBezTo>
                <a:cubicBezTo>
                  <a:pt x="170" y="61"/>
                  <a:pt x="170" y="61"/>
                  <a:pt x="170" y="61"/>
                </a:cubicBezTo>
                <a:cubicBezTo>
                  <a:pt x="167" y="57"/>
                  <a:pt x="167" y="57"/>
                  <a:pt x="167" y="57"/>
                </a:cubicBezTo>
                <a:cubicBezTo>
                  <a:pt x="165" y="56"/>
                  <a:pt x="165" y="56"/>
                  <a:pt x="165" y="56"/>
                </a:cubicBezTo>
                <a:cubicBezTo>
                  <a:pt x="163" y="59"/>
                  <a:pt x="163" y="59"/>
                  <a:pt x="163" y="59"/>
                </a:cubicBezTo>
                <a:cubicBezTo>
                  <a:pt x="161" y="61"/>
                  <a:pt x="161" y="61"/>
                  <a:pt x="161" y="61"/>
                </a:cubicBezTo>
                <a:cubicBezTo>
                  <a:pt x="158" y="60"/>
                  <a:pt x="158" y="60"/>
                  <a:pt x="158" y="60"/>
                </a:cubicBezTo>
                <a:cubicBezTo>
                  <a:pt x="157" y="53"/>
                  <a:pt x="157" y="53"/>
                  <a:pt x="157" y="53"/>
                </a:cubicBezTo>
                <a:cubicBezTo>
                  <a:pt x="159" y="36"/>
                  <a:pt x="159" y="36"/>
                  <a:pt x="159" y="36"/>
                </a:cubicBezTo>
                <a:cubicBezTo>
                  <a:pt x="158" y="35"/>
                  <a:pt x="158" y="35"/>
                  <a:pt x="158" y="35"/>
                </a:cubicBezTo>
                <a:cubicBezTo>
                  <a:pt x="151" y="36"/>
                  <a:pt x="151" y="36"/>
                  <a:pt x="151" y="36"/>
                </a:cubicBezTo>
                <a:cubicBezTo>
                  <a:pt x="154" y="32"/>
                  <a:pt x="154" y="32"/>
                  <a:pt x="154" y="32"/>
                </a:cubicBezTo>
                <a:cubicBezTo>
                  <a:pt x="152" y="29"/>
                  <a:pt x="152" y="29"/>
                  <a:pt x="152" y="29"/>
                </a:cubicBezTo>
                <a:cubicBezTo>
                  <a:pt x="147" y="32"/>
                  <a:pt x="147" y="32"/>
                  <a:pt x="147" y="32"/>
                </a:cubicBezTo>
                <a:cubicBezTo>
                  <a:pt x="142" y="30"/>
                  <a:pt x="142" y="30"/>
                  <a:pt x="142" y="30"/>
                </a:cubicBezTo>
                <a:cubicBezTo>
                  <a:pt x="137" y="32"/>
                  <a:pt x="137" y="32"/>
                  <a:pt x="137" y="32"/>
                </a:cubicBezTo>
                <a:cubicBezTo>
                  <a:pt x="132" y="28"/>
                  <a:pt x="132" y="28"/>
                  <a:pt x="132" y="28"/>
                </a:cubicBezTo>
                <a:cubicBezTo>
                  <a:pt x="126" y="27"/>
                  <a:pt x="126" y="27"/>
                  <a:pt x="126" y="27"/>
                </a:cubicBezTo>
                <a:cubicBezTo>
                  <a:pt x="125" y="24"/>
                  <a:pt x="125" y="24"/>
                  <a:pt x="125" y="24"/>
                </a:cubicBezTo>
                <a:cubicBezTo>
                  <a:pt x="131" y="20"/>
                  <a:pt x="131" y="20"/>
                  <a:pt x="131" y="20"/>
                </a:cubicBezTo>
                <a:cubicBezTo>
                  <a:pt x="131" y="17"/>
                  <a:pt x="131" y="17"/>
                  <a:pt x="131" y="17"/>
                </a:cubicBezTo>
                <a:cubicBezTo>
                  <a:pt x="130" y="12"/>
                  <a:pt x="130" y="12"/>
                  <a:pt x="130" y="12"/>
                </a:cubicBezTo>
                <a:cubicBezTo>
                  <a:pt x="126" y="5"/>
                  <a:pt x="126" y="5"/>
                  <a:pt x="126" y="5"/>
                </a:cubicBezTo>
                <a:cubicBezTo>
                  <a:pt x="122" y="0"/>
                  <a:pt x="122" y="0"/>
                  <a:pt x="122" y="0"/>
                </a:cubicBezTo>
                <a:cubicBezTo>
                  <a:pt x="116" y="2"/>
                  <a:pt x="116" y="2"/>
                  <a:pt x="116" y="2"/>
                </a:cubicBezTo>
                <a:cubicBezTo>
                  <a:pt x="115" y="6"/>
                  <a:pt x="115" y="6"/>
                  <a:pt x="115" y="6"/>
                </a:cubicBezTo>
                <a:cubicBezTo>
                  <a:pt x="112" y="8"/>
                  <a:pt x="112" y="8"/>
                  <a:pt x="112" y="8"/>
                </a:cubicBezTo>
                <a:cubicBezTo>
                  <a:pt x="104" y="13"/>
                  <a:pt x="104" y="13"/>
                  <a:pt x="104" y="13"/>
                </a:cubicBezTo>
                <a:cubicBezTo>
                  <a:pt x="100" y="16"/>
                  <a:pt x="100" y="16"/>
                  <a:pt x="100" y="16"/>
                </a:cubicBezTo>
                <a:cubicBezTo>
                  <a:pt x="96" y="15"/>
                  <a:pt x="96" y="15"/>
                  <a:pt x="96" y="15"/>
                </a:cubicBezTo>
                <a:cubicBezTo>
                  <a:pt x="92" y="17"/>
                  <a:pt x="92" y="17"/>
                  <a:pt x="92" y="17"/>
                </a:cubicBezTo>
                <a:cubicBezTo>
                  <a:pt x="89" y="13"/>
                  <a:pt x="89" y="13"/>
                  <a:pt x="89" y="13"/>
                </a:cubicBezTo>
                <a:cubicBezTo>
                  <a:pt x="88" y="16"/>
                  <a:pt x="88" y="16"/>
                  <a:pt x="88" y="16"/>
                </a:cubicBezTo>
                <a:cubicBezTo>
                  <a:pt x="91" y="22"/>
                  <a:pt x="91" y="22"/>
                  <a:pt x="91" y="22"/>
                </a:cubicBezTo>
                <a:cubicBezTo>
                  <a:pt x="99" y="24"/>
                  <a:pt x="99" y="24"/>
                  <a:pt x="99" y="24"/>
                </a:cubicBezTo>
                <a:cubicBezTo>
                  <a:pt x="101" y="27"/>
                  <a:pt x="101" y="27"/>
                  <a:pt x="101" y="27"/>
                </a:cubicBezTo>
                <a:cubicBezTo>
                  <a:pt x="97" y="30"/>
                  <a:pt x="97" y="30"/>
                  <a:pt x="97" y="30"/>
                </a:cubicBezTo>
                <a:cubicBezTo>
                  <a:pt x="97" y="33"/>
                  <a:pt x="97" y="33"/>
                  <a:pt x="97" y="33"/>
                </a:cubicBezTo>
                <a:cubicBezTo>
                  <a:pt x="101" y="35"/>
                  <a:pt x="101" y="35"/>
                  <a:pt x="101" y="35"/>
                </a:cubicBezTo>
                <a:cubicBezTo>
                  <a:pt x="100" y="40"/>
                  <a:pt x="100" y="40"/>
                  <a:pt x="100" y="40"/>
                </a:cubicBezTo>
                <a:cubicBezTo>
                  <a:pt x="97" y="42"/>
                  <a:pt x="97" y="42"/>
                  <a:pt x="97" y="42"/>
                </a:cubicBezTo>
                <a:cubicBezTo>
                  <a:pt x="99" y="46"/>
                  <a:pt x="99" y="46"/>
                  <a:pt x="99" y="46"/>
                </a:cubicBezTo>
                <a:cubicBezTo>
                  <a:pt x="96" y="47"/>
                  <a:pt x="96" y="47"/>
                  <a:pt x="96" y="47"/>
                </a:cubicBezTo>
                <a:cubicBezTo>
                  <a:pt x="92" y="49"/>
                  <a:pt x="92" y="49"/>
                  <a:pt x="92" y="49"/>
                </a:cubicBezTo>
                <a:cubicBezTo>
                  <a:pt x="91" y="44"/>
                  <a:pt x="91" y="44"/>
                  <a:pt x="91" y="44"/>
                </a:cubicBezTo>
                <a:cubicBezTo>
                  <a:pt x="88" y="45"/>
                  <a:pt x="88" y="45"/>
                  <a:pt x="88" y="45"/>
                </a:cubicBezTo>
                <a:cubicBezTo>
                  <a:pt x="78" y="53"/>
                  <a:pt x="78" y="53"/>
                  <a:pt x="78" y="53"/>
                </a:cubicBezTo>
                <a:cubicBezTo>
                  <a:pt x="70" y="59"/>
                  <a:pt x="70" y="59"/>
                  <a:pt x="70" y="59"/>
                </a:cubicBezTo>
                <a:cubicBezTo>
                  <a:pt x="72" y="65"/>
                  <a:pt x="72" y="65"/>
                  <a:pt x="72" y="65"/>
                </a:cubicBezTo>
                <a:cubicBezTo>
                  <a:pt x="73" y="71"/>
                  <a:pt x="73" y="71"/>
                  <a:pt x="73" y="71"/>
                </a:cubicBezTo>
                <a:cubicBezTo>
                  <a:pt x="63" y="74"/>
                  <a:pt x="63" y="74"/>
                  <a:pt x="63" y="74"/>
                </a:cubicBezTo>
                <a:cubicBezTo>
                  <a:pt x="45" y="74"/>
                  <a:pt x="45" y="74"/>
                  <a:pt x="45" y="74"/>
                </a:cubicBezTo>
                <a:cubicBezTo>
                  <a:pt x="32" y="75"/>
                  <a:pt x="32" y="75"/>
                  <a:pt x="32" y="75"/>
                </a:cubicBezTo>
                <a:cubicBezTo>
                  <a:pt x="14" y="72"/>
                  <a:pt x="14" y="72"/>
                  <a:pt x="14" y="72"/>
                </a:cubicBezTo>
                <a:cubicBezTo>
                  <a:pt x="9" y="77"/>
                  <a:pt x="9" y="77"/>
                  <a:pt x="9" y="77"/>
                </a:cubicBezTo>
                <a:cubicBezTo>
                  <a:pt x="8" y="76"/>
                  <a:pt x="7" y="76"/>
                  <a:pt x="6" y="75"/>
                </a:cubicBezTo>
                <a:cubicBezTo>
                  <a:pt x="6" y="116"/>
                  <a:pt x="6" y="116"/>
                  <a:pt x="6" y="116"/>
                </a:cubicBezTo>
                <a:cubicBezTo>
                  <a:pt x="6" y="141"/>
                  <a:pt x="6" y="141"/>
                  <a:pt x="6" y="141"/>
                </a:cubicBezTo>
                <a:cubicBezTo>
                  <a:pt x="14" y="153"/>
                  <a:pt x="14" y="153"/>
                  <a:pt x="14" y="153"/>
                </a:cubicBezTo>
                <a:cubicBezTo>
                  <a:pt x="14" y="154"/>
                  <a:pt x="14" y="155"/>
                  <a:pt x="14" y="155"/>
                </a:cubicBezTo>
                <a:cubicBezTo>
                  <a:pt x="14" y="155"/>
                  <a:pt x="15" y="155"/>
                  <a:pt x="16" y="156"/>
                </a:cubicBezTo>
                <a:cubicBezTo>
                  <a:pt x="27" y="173"/>
                  <a:pt x="27" y="173"/>
                  <a:pt x="27" y="173"/>
                </a:cubicBezTo>
                <a:cubicBezTo>
                  <a:pt x="48" y="173"/>
                  <a:pt x="48" y="173"/>
                  <a:pt x="48" y="173"/>
                </a:cubicBezTo>
                <a:cubicBezTo>
                  <a:pt x="48" y="173"/>
                  <a:pt x="49" y="174"/>
                  <a:pt x="50" y="175"/>
                </a:cubicBezTo>
                <a:cubicBezTo>
                  <a:pt x="59" y="201"/>
                  <a:pt x="59" y="201"/>
                  <a:pt x="59" y="201"/>
                </a:cubicBezTo>
                <a:cubicBezTo>
                  <a:pt x="59" y="205"/>
                  <a:pt x="60" y="208"/>
                  <a:pt x="60" y="211"/>
                </a:cubicBezTo>
                <a:cubicBezTo>
                  <a:pt x="60" y="229"/>
                  <a:pt x="60" y="229"/>
                  <a:pt x="60" y="229"/>
                </a:cubicBezTo>
                <a:cubicBezTo>
                  <a:pt x="60" y="237"/>
                  <a:pt x="60" y="237"/>
                  <a:pt x="60" y="237"/>
                </a:cubicBezTo>
                <a:cubicBezTo>
                  <a:pt x="76" y="232"/>
                  <a:pt x="76" y="232"/>
                  <a:pt x="76" y="232"/>
                </a:cubicBezTo>
                <a:cubicBezTo>
                  <a:pt x="92" y="226"/>
                  <a:pt x="92" y="226"/>
                  <a:pt x="92" y="226"/>
                </a:cubicBezTo>
                <a:cubicBezTo>
                  <a:pt x="103" y="205"/>
                  <a:pt x="103" y="205"/>
                  <a:pt x="103" y="205"/>
                </a:cubicBezTo>
                <a:cubicBezTo>
                  <a:pt x="138" y="205"/>
                  <a:pt x="138" y="205"/>
                  <a:pt x="138" y="205"/>
                </a:cubicBezTo>
                <a:cubicBezTo>
                  <a:pt x="146" y="205"/>
                  <a:pt x="146" y="205"/>
                  <a:pt x="146" y="205"/>
                </a:cubicBezTo>
                <a:cubicBezTo>
                  <a:pt x="146" y="184"/>
                  <a:pt x="146" y="184"/>
                  <a:pt x="146" y="184"/>
                </a:cubicBezTo>
                <a:cubicBezTo>
                  <a:pt x="178" y="184"/>
                  <a:pt x="178" y="184"/>
                  <a:pt x="178" y="184"/>
                </a:cubicBezTo>
                <a:cubicBezTo>
                  <a:pt x="189" y="173"/>
                  <a:pt x="189" y="173"/>
                  <a:pt x="189" y="173"/>
                </a:cubicBezTo>
                <a:cubicBezTo>
                  <a:pt x="210" y="170"/>
                  <a:pt x="210" y="170"/>
                  <a:pt x="210" y="170"/>
                </a:cubicBezTo>
                <a:cubicBezTo>
                  <a:pt x="209" y="163"/>
                  <a:pt x="209" y="163"/>
                  <a:pt x="209" y="163"/>
                </a:cubicBezTo>
                <a:cubicBezTo>
                  <a:pt x="213" y="159"/>
                  <a:pt x="213" y="159"/>
                  <a:pt x="213" y="159"/>
                </a:cubicBezTo>
                <a:cubicBezTo>
                  <a:pt x="217" y="156"/>
                  <a:pt x="217" y="156"/>
                  <a:pt x="217" y="156"/>
                </a:cubicBezTo>
                <a:cubicBezTo>
                  <a:pt x="219" y="147"/>
                  <a:pt x="219" y="147"/>
                  <a:pt x="219" y="147"/>
                </a:cubicBezTo>
                <a:cubicBezTo>
                  <a:pt x="225" y="144"/>
                  <a:pt x="225" y="144"/>
                  <a:pt x="225" y="144"/>
                </a:cubicBezTo>
                <a:cubicBezTo>
                  <a:pt x="225" y="141"/>
                  <a:pt x="225" y="141"/>
                  <a:pt x="225" y="141"/>
                </a:cubicBezTo>
                <a:cubicBezTo>
                  <a:pt x="228" y="137"/>
                  <a:pt x="228" y="137"/>
                  <a:pt x="228" y="137"/>
                </a:cubicBezTo>
                <a:cubicBezTo>
                  <a:pt x="229" y="133"/>
                  <a:pt x="229" y="133"/>
                  <a:pt x="229" y="133"/>
                </a:cubicBezTo>
                <a:cubicBezTo>
                  <a:pt x="232" y="129"/>
                  <a:pt x="232" y="129"/>
                  <a:pt x="232" y="129"/>
                </a:cubicBezTo>
                <a:cubicBezTo>
                  <a:pt x="231" y="124"/>
                  <a:pt x="231" y="124"/>
                  <a:pt x="231" y="124"/>
                </a:cubicBez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6" name="Korea, South" descr="© INSCALE GmbH, 05.05.2010&#10;http://www.presentationload.com/">
            <a:extLst>
              <a:ext uri="{FF2B5EF4-FFF2-40B4-BE49-F238E27FC236}">
                <a16:creationId xmlns:a16="http://schemas.microsoft.com/office/drawing/2014/main" id="{48A72C29-B5D2-44B4-A30A-6B45FCFB3F61}"/>
              </a:ext>
            </a:extLst>
          </p:cNvPr>
          <p:cNvSpPr>
            <a:spLocks noEditPoints="1"/>
          </p:cNvSpPr>
          <p:nvPr/>
        </p:nvSpPr>
        <p:spPr bwMode="gray">
          <a:xfrm>
            <a:off x="9658748" y="2891187"/>
            <a:ext cx="129085" cy="201004"/>
          </a:xfrm>
          <a:custGeom>
            <a:avLst/>
            <a:gdLst>
              <a:gd name="T0" fmla="*/ 2147483647 w 276"/>
              <a:gd name="T1" fmla="*/ 2147483647 h 426"/>
              <a:gd name="T2" fmla="*/ 2147483647 w 276"/>
              <a:gd name="T3" fmla="*/ 2147483647 h 426"/>
              <a:gd name="T4" fmla="*/ 2147483647 w 276"/>
              <a:gd name="T5" fmla="*/ 2147483647 h 426"/>
              <a:gd name="T6" fmla="*/ 2147483647 w 276"/>
              <a:gd name="T7" fmla="*/ 2147483647 h 426"/>
              <a:gd name="T8" fmla="*/ 2147483647 w 276"/>
              <a:gd name="T9" fmla="*/ 2147483647 h 426"/>
              <a:gd name="T10" fmla="*/ 2147483647 w 276"/>
              <a:gd name="T11" fmla="*/ 2147483647 h 426"/>
              <a:gd name="T12" fmla="*/ 2147483647 w 276"/>
              <a:gd name="T13" fmla="*/ 2147483647 h 426"/>
              <a:gd name="T14" fmla="*/ 2147483647 w 276"/>
              <a:gd name="T15" fmla="*/ 2147483647 h 426"/>
              <a:gd name="T16" fmla="*/ 2147483647 w 276"/>
              <a:gd name="T17" fmla="*/ 2147483647 h 426"/>
              <a:gd name="T18" fmla="*/ 2147483647 w 276"/>
              <a:gd name="T19" fmla="*/ 2147483647 h 426"/>
              <a:gd name="T20" fmla="*/ 2147483647 w 276"/>
              <a:gd name="T21" fmla="*/ 2147483647 h 426"/>
              <a:gd name="T22" fmla="*/ 2147483647 w 276"/>
              <a:gd name="T23" fmla="*/ 2147483647 h 426"/>
              <a:gd name="T24" fmla="*/ 2147483647 w 276"/>
              <a:gd name="T25" fmla="*/ 0 h 426"/>
              <a:gd name="T26" fmla="*/ 2147483647 w 276"/>
              <a:gd name="T27" fmla="*/ 2147483647 h 426"/>
              <a:gd name="T28" fmla="*/ 2147483647 w 276"/>
              <a:gd name="T29" fmla="*/ 2147483647 h 426"/>
              <a:gd name="T30" fmla="*/ 2147483647 w 276"/>
              <a:gd name="T31" fmla="*/ 2147483647 h 426"/>
              <a:gd name="T32" fmla="*/ 2147483647 w 276"/>
              <a:gd name="T33" fmla="*/ 2147483647 h 426"/>
              <a:gd name="T34" fmla="*/ 0 w 276"/>
              <a:gd name="T35" fmla="*/ 2147483647 h 426"/>
              <a:gd name="T36" fmla="*/ 2147483647 w 276"/>
              <a:gd name="T37" fmla="*/ 2147483647 h 426"/>
              <a:gd name="T38" fmla="*/ 2147483647 w 276"/>
              <a:gd name="T39" fmla="*/ 2147483647 h 426"/>
              <a:gd name="T40" fmla="*/ 2147483647 w 276"/>
              <a:gd name="T41" fmla="*/ 2147483647 h 426"/>
              <a:gd name="T42" fmla="*/ 2147483647 w 276"/>
              <a:gd name="T43" fmla="*/ 2147483647 h 426"/>
              <a:gd name="T44" fmla="*/ 2147483647 w 276"/>
              <a:gd name="T45" fmla="*/ 2147483647 h 426"/>
              <a:gd name="T46" fmla="*/ 2147483647 w 276"/>
              <a:gd name="T47" fmla="*/ 2147483647 h 426"/>
              <a:gd name="T48" fmla="*/ 2147483647 w 276"/>
              <a:gd name="T49" fmla="*/ 2147483647 h 426"/>
              <a:gd name="T50" fmla="*/ 2147483647 w 276"/>
              <a:gd name="T51" fmla="*/ 2147483647 h 426"/>
              <a:gd name="T52" fmla="*/ 2147483647 w 276"/>
              <a:gd name="T53" fmla="*/ 2147483647 h 426"/>
              <a:gd name="T54" fmla="*/ 2147483647 w 276"/>
              <a:gd name="T55" fmla="*/ 2147483647 h 426"/>
              <a:gd name="T56" fmla="*/ 2147483647 w 276"/>
              <a:gd name="T57" fmla="*/ 2147483647 h 426"/>
              <a:gd name="T58" fmla="*/ 2147483647 w 276"/>
              <a:gd name="T59" fmla="*/ 2147483647 h 426"/>
              <a:gd name="T60" fmla="*/ 2147483647 w 276"/>
              <a:gd name="T61" fmla="*/ 2147483647 h 426"/>
              <a:gd name="T62" fmla="*/ 2147483647 w 276"/>
              <a:gd name="T63" fmla="*/ 2147483647 h 426"/>
              <a:gd name="T64" fmla="*/ 2147483647 w 276"/>
              <a:gd name="T65" fmla="*/ 2147483647 h 426"/>
              <a:gd name="T66" fmla="*/ 2147483647 w 276"/>
              <a:gd name="T67" fmla="*/ 2147483647 h 426"/>
              <a:gd name="T68" fmla="*/ 2147483647 w 276"/>
              <a:gd name="T69" fmla="*/ 2147483647 h 426"/>
              <a:gd name="T70" fmla="*/ 2147483647 w 276"/>
              <a:gd name="T71" fmla="*/ 2147483647 h 426"/>
              <a:gd name="T72" fmla="*/ 2147483647 w 276"/>
              <a:gd name="T73" fmla="*/ 2147483647 h 426"/>
              <a:gd name="T74" fmla="*/ 2147483647 w 276"/>
              <a:gd name="T75" fmla="*/ 2147483647 h 4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76"/>
              <a:gd name="T115" fmla="*/ 0 h 426"/>
              <a:gd name="T116" fmla="*/ 276 w 276"/>
              <a:gd name="T117" fmla="*/ 426 h 42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76" h="426">
                <a:moveTo>
                  <a:pt x="150" y="402"/>
                </a:moveTo>
                <a:lnTo>
                  <a:pt x="132" y="408"/>
                </a:lnTo>
                <a:lnTo>
                  <a:pt x="126" y="414"/>
                </a:lnTo>
                <a:lnTo>
                  <a:pt x="138" y="426"/>
                </a:lnTo>
                <a:lnTo>
                  <a:pt x="162" y="426"/>
                </a:lnTo>
                <a:lnTo>
                  <a:pt x="174" y="414"/>
                </a:lnTo>
                <a:lnTo>
                  <a:pt x="174" y="408"/>
                </a:lnTo>
                <a:lnTo>
                  <a:pt x="168" y="402"/>
                </a:lnTo>
                <a:lnTo>
                  <a:pt x="150" y="402"/>
                </a:lnTo>
                <a:close/>
                <a:moveTo>
                  <a:pt x="276" y="246"/>
                </a:moveTo>
                <a:lnTo>
                  <a:pt x="270" y="228"/>
                </a:lnTo>
                <a:lnTo>
                  <a:pt x="264" y="216"/>
                </a:lnTo>
                <a:lnTo>
                  <a:pt x="246" y="198"/>
                </a:lnTo>
                <a:lnTo>
                  <a:pt x="252" y="186"/>
                </a:lnTo>
                <a:lnTo>
                  <a:pt x="252" y="180"/>
                </a:lnTo>
                <a:lnTo>
                  <a:pt x="246" y="162"/>
                </a:lnTo>
                <a:lnTo>
                  <a:pt x="240" y="150"/>
                </a:lnTo>
                <a:lnTo>
                  <a:pt x="210" y="120"/>
                </a:lnTo>
                <a:lnTo>
                  <a:pt x="198" y="102"/>
                </a:lnTo>
                <a:lnTo>
                  <a:pt x="168" y="72"/>
                </a:lnTo>
                <a:lnTo>
                  <a:pt x="144" y="66"/>
                </a:lnTo>
                <a:lnTo>
                  <a:pt x="144" y="60"/>
                </a:lnTo>
                <a:lnTo>
                  <a:pt x="138" y="54"/>
                </a:lnTo>
                <a:lnTo>
                  <a:pt x="132" y="42"/>
                </a:lnTo>
                <a:lnTo>
                  <a:pt x="102" y="12"/>
                </a:lnTo>
                <a:lnTo>
                  <a:pt x="96" y="0"/>
                </a:lnTo>
                <a:lnTo>
                  <a:pt x="78" y="12"/>
                </a:lnTo>
                <a:lnTo>
                  <a:pt x="48" y="12"/>
                </a:lnTo>
                <a:lnTo>
                  <a:pt x="24" y="24"/>
                </a:lnTo>
                <a:lnTo>
                  <a:pt x="18" y="30"/>
                </a:lnTo>
                <a:lnTo>
                  <a:pt x="12" y="30"/>
                </a:lnTo>
                <a:lnTo>
                  <a:pt x="12" y="36"/>
                </a:lnTo>
                <a:lnTo>
                  <a:pt x="18" y="42"/>
                </a:lnTo>
                <a:lnTo>
                  <a:pt x="18" y="48"/>
                </a:lnTo>
                <a:lnTo>
                  <a:pt x="12" y="54"/>
                </a:lnTo>
                <a:lnTo>
                  <a:pt x="0" y="60"/>
                </a:lnTo>
                <a:lnTo>
                  <a:pt x="0" y="66"/>
                </a:lnTo>
                <a:lnTo>
                  <a:pt x="6" y="72"/>
                </a:lnTo>
                <a:lnTo>
                  <a:pt x="12" y="84"/>
                </a:lnTo>
                <a:lnTo>
                  <a:pt x="24" y="90"/>
                </a:lnTo>
                <a:lnTo>
                  <a:pt x="30" y="90"/>
                </a:lnTo>
                <a:lnTo>
                  <a:pt x="42" y="96"/>
                </a:lnTo>
                <a:lnTo>
                  <a:pt x="60" y="132"/>
                </a:lnTo>
                <a:lnTo>
                  <a:pt x="54" y="132"/>
                </a:lnTo>
                <a:lnTo>
                  <a:pt x="48" y="126"/>
                </a:lnTo>
                <a:lnTo>
                  <a:pt x="36" y="126"/>
                </a:lnTo>
                <a:lnTo>
                  <a:pt x="24" y="120"/>
                </a:lnTo>
                <a:lnTo>
                  <a:pt x="6" y="120"/>
                </a:lnTo>
                <a:lnTo>
                  <a:pt x="6" y="126"/>
                </a:lnTo>
                <a:lnTo>
                  <a:pt x="18" y="132"/>
                </a:lnTo>
                <a:lnTo>
                  <a:pt x="30" y="144"/>
                </a:lnTo>
                <a:lnTo>
                  <a:pt x="42" y="150"/>
                </a:lnTo>
                <a:lnTo>
                  <a:pt x="54" y="192"/>
                </a:lnTo>
                <a:lnTo>
                  <a:pt x="90" y="198"/>
                </a:lnTo>
                <a:lnTo>
                  <a:pt x="90" y="228"/>
                </a:lnTo>
                <a:lnTo>
                  <a:pt x="78" y="240"/>
                </a:lnTo>
                <a:lnTo>
                  <a:pt x="78" y="270"/>
                </a:lnTo>
                <a:lnTo>
                  <a:pt x="84" y="282"/>
                </a:lnTo>
                <a:lnTo>
                  <a:pt x="102" y="300"/>
                </a:lnTo>
                <a:lnTo>
                  <a:pt x="108" y="300"/>
                </a:lnTo>
                <a:lnTo>
                  <a:pt x="108" y="306"/>
                </a:lnTo>
                <a:lnTo>
                  <a:pt x="102" y="312"/>
                </a:lnTo>
                <a:lnTo>
                  <a:pt x="102" y="324"/>
                </a:lnTo>
                <a:lnTo>
                  <a:pt x="108" y="330"/>
                </a:lnTo>
                <a:lnTo>
                  <a:pt x="132" y="330"/>
                </a:lnTo>
                <a:lnTo>
                  <a:pt x="144" y="324"/>
                </a:lnTo>
                <a:lnTo>
                  <a:pt x="144" y="318"/>
                </a:lnTo>
                <a:lnTo>
                  <a:pt x="150" y="312"/>
                </a:lnTo>
                <a:lnTo>
                  <a:pt x="150" y="306"/>
                </a:lnTo>
                <a:lnTo>
                  <a:pt x="198" y="282"/>
                </a:lnTo>
                <a:lnTo>
                  <a:pt x="222" y="288"/>
                </a:lnTo>
                <a:lnTo>
                  <a:pt x="234" y="270"/>
                </a:lnTo>
                <a:lnTo>
                  <a:pt x="258" y="270"/>
                </a:lnTo>
                <a:lnTo>
                  <a:pt x="270" y="264"/>
                </a:lnTo>
                <a:lnTo>
                  <a:pt x="276" y="264"/>
                </a:lnTo>
                <a:lnTo>
                  <a:pt x="276" y="246"/>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7" name="Korea, North" descr="© INSCALE GmbH, 05.05.2010&#10;http://www.presentationload.com/">
            <a:extLst>
              <a:ext uri="{FF2B5EF4-FFF2-40B4-BE49-F238E27FC236}">
                <a16:creationId xmlns:a16="http://schemas.microsoft.com/office/drawing/2014/main" id="{7914BD47-24F4-48F2-AFB1-B27C52C1F69B}"/>
              </a:ext>
            </a:extLst>
          </p:cNvPr>
          <p:cNvSpPr>
            <a:spLocks/>
          </p:cNvSpPr>
          <p:nvPr/>
        </p:nvSpPr>
        <p:spPr bwMode="gray">
          <a:xfrm>
            <a:off x="9551789" y="2725220"/>
            <a:ext cx="154902" cy="197316"/>
          </a:xfrm>
          <a:custGeom>
            <a:avLst/>
            <a:gdLst>
              <a:gd name="T0" fmla="*/ 2147483647 w 330"/>
              <a:gd name="T1" fmla="*/ 0 h 420"/>
              <a:gd name="T2" fmla="*/ 2147483647 w 330"/>
              <a:gd name="T3" fmla="*/ 2147483647 h 420"/>
              <a:gd name="T4" fmla="*/ 2147483647 w 330"/>
              <a:gd name="T5" fmla="*/ 2147483647 h 420"/>
              <a:gd name="T6" fmla="*/ 2147483647 w 330"/>
              <a:gd name="T7" fmla="*/ 2147483647 h 420"/>
              <a:gd name="T8" fmla="*/ 2147483647 w 330"/>
              <a:gd name="T9" fmla="*/ 2147483647 h 420"/>
              <a:gd name="T10" fmla="*/ 2147483647 w 330"/>
              <a:gd name="T11" fmla="*/ 2147483647 h 420"/>
              <a:gd name="T12" fmla="*/ 2147483647 w 330"/>
              <a:gd name="T13" fmla="*/ 2147483647 h 420"/>
              <a:gd name="T14" fmla="*/ 2147483647 w 330"/>
              <a:gd name="T15" fmla="*/ 2147483647 h 420"/>
              <a:gd name="T16" fmla="*/ 2147483647 w 330"/>
              <a:gd name="T17" fmla="*/ 2147483647 h 420"/>
              <a:gd name="T18" fmla="*/ 2147483647 w 330"/>
              <a:gd name="T19" fmla="*/ 2147483647 h 420"/>
              <a:gd name="T20" fmla="*/ 2147483647 w 330"/>
              <a:gd name="T21" fmla="*/ 2147483647 h 420"/>
              <a:gd name="T22" fmla="*/ 2147483647 w 330"/>
              <a:gd name="T23" fmla="*/ 2147483647 h 420"/>
              <a:gd name="T24" fmla="*/ 2147483647 w 330"/>
              <a:gd name="T25" fmla="*/ 2147483647 h 420"/>
              <a:gd name="T26" fmla="*/ 2147483647 w 330"/>
              <a:gd name="T27" fmla="*/ 2147483647 h 420"/>
              <a:gd name="T28" fmla="*/ 2147483647 w 330"/>
              <a:gd name="T29" fmla="*/ 2147483647 h 420"/>
              <a:gd name="T30" fmla="*/ 2147483647 w 330"/>
              <a:gd name="T31" fmla="*/ 2147483647 h 420"/>
              <a:gd name="T32" fmla="*/ 2147483647 w 330"/>
              <a:gd name="T33" fmla="*/ 2147483647 h 420"/>
              <a:gd name="T34" fmla="*/ 2147483647 w 330"/>
              <a:gd name="T35" fmla="*/ 2147483647 h 420"/>
              <a:gd name="T36" fmla="*/ 2147483647 w 330"/>
              <a:gd name="T37" fmla="*/ 2147483647 h 420"/>
              <a:gd name="T38" fmla="*/ 2147483647 w 330"/>
              <a:gd name="T39" fmla="*/ 2147483647 h 420"/>
              <a:gd name="T40" fmla="*/ 2147483647 w 330"/>
              <a:gd name="T41" fmla="*/ 2147483647 h 420"/>
              <a:gd name="T42" fmla="*/ 2147483647 w 330"/>
              <a:gd name="T43" fmla="*/ 2147483647 h 420"/>
              <a:gd name="T44" fmla="*/ 2147483647 w 330"/>
              <a:gd name="T45" fmla="*/ 2147483647 h 420"/>
              <a:gd name="T46" fmla="*/ 2147483647 w 330"/>
              <a:gd name="T47" fmla="*/ 2147483647 h 420"/>
              <a:gd name="T48" fmla="*/ 2147483647 w 330"/>
              <a:gd name="T49" fmla="*/ 2147483647 h 420"/>
              <a:gd name="T50" fmla="*/ 2147483647 w 330"/>
              <a:gd name="T51" fmla="*/ 2147483647 h 420"/>
              <a:gd name="T52" fmla="*/ 2147483647 w 330"/>
              <a:gd name="T53" fmla="*/ 2147483647 h 420"/>
              <a:gd name="T54" fmla="*/ 2147483647 w 330"/>
              <a:gd name="T55" fmla="*/ 2147483647 h 420"/>
              <a:gd name="T56" fmla="*/ 2147483647 w 330"/>
              <a:gd name="T57" fmla="*/ 2147483647 h 420"/>
              <a:gd name="T58" fmla="*/ 2147483647 w 330"/>
              <a:gd name="T59" fmla="*/ 2147483647 h 420"/>
              <a:gd name="T60" fmla="*/ 2147483647 w 330"/>
              <a:gd name="T61" fmla="*/ 2147483647 h 420"/>
              <a:gd name="T62" fmla="*/ 2147483647 w 330"/>
              <a:gd name="T63" fmla="*/ 2147483647 h 420"/>
              <a:gd name="T64" fmla="*/ 2147483647 w 330"/>
              <a:gd name="T65" fmla="*/ 2147483647 h 420"/>
              <a:gd name="T66" fmla="*/ 2147483647 w 330"/>
              <a:gd name="T67" fmla="*/ 2147483647 h 420"/>
              <a:gd name="T68" fmla="*/ 2147483647 w 330"/>
              <a:gd name="T69" fmla="*/ 2147483647 h 420"/>
              <a:gd name="T70" fmla="*/ 2147483647 w 330"/>
              <a:gd name="T71" fmla="*/ 2147483647 h 420"/>
              <a:gd name="T72" fmla="*/ 2147483647 w 330"/>
              <a:gd name="T73" fmla="*/ 2147483647 h 420"/>
              <a:gd name="T74" fmla="*/ 2147483647 w 330"/>
              <a:gd name="T75" fmla="*/ 2147483647 h 420"/>
              <a:gd name="T76" fmla="*/ 2147483647 w 330"/>
              <a:gd name="T77" fmla="*/ 2147483647 h 420"/>
              <a:gd name="T78" fmla="*/ 2147483647 w 330"/>
              <a:gd name="T79" fmla="*/ 2147483647 h 420"/>
              <a:gd name="T80" fmla="*/ 2147483647 w 330"/>
              <a:gd name="T81" fmla="*/ 2147483647 h 420"/>
              <a:gd name="T82" fmla="*/ 2147483647 w 330"/>
              <a:gd name="T83" fmla="*/ 2147483647 h 420"/>
              <a:gd name="T84" fmla="*/ 2147483647 w 330"/>
              <a:gd name="T85" fmla="*/ 2147483647 h 420"/>
              <a:gd name="T86" fmla="*/ 2147483647 w 330"/>
              <a:gd name="T87" fmla="*/ 2147483647 h 420"/>
              <a:gd name="T88" fmla="*/ 2147483647 w 330"/>
              <a:gd name="T89" fmla="*/ 2147483647 h 420"/>
              <a:gd name="T90" fmla="*/ 2147483647 w 330"/>
              <a:gd name="T91" fmla="*/ 2147483647 h 420"/>
              <a:gd name="T92" fmla="*/ 2147483647 w 330"/>
              <a:gd name="T93" fmla="*/ 2147483647 h 420"/>
              <a:gd name="T94" fmla="*/ 2147483647 w 330"/>
              <a:gd name="T95" fmla="*/ 2147483647 h 420"/>
              <a:gd name="T96" fmla="*/ 2147483647 w 330"/>
              <a:gd name="T97" fmla="*/ 2147483647 h 420"/>
              <a:gd name="T98" fmla="*/ 2147483647 w 330"/>
              <a:gd name="T99" fmla="*/ 2147483647 h 420"/>
              <a:gd name="T100" fmla="*/ 2147483647 w 330"/>
              <a:gd name="T101" fmla="*/ 2147483647 h 420"/>
              <a:gd name="T102" fmla="*/ 2147483647 w 330"/>
              <a:gd name="T103" fmla="*/ 0 h 4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30"/>
              <a:gd name="T157" fmla="*/ 0 h 420"/>
              <a:gd name="T158" fmla="*/ 330 w 330"/>
              <a:gd name="T159" fmla="*/ 420 h 42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30" h="420">
                <a:moveTo>
                  <a:pt x="270" y="0"/>
                </a:moveTo>
                <a:lnTo>
                  <a:pt x="240" y="0"/>
                </a:lnTo>
                <a:lnTo>
                  <a:pt x="240" y="6"/>
                </a:lnTo>
                <a:lnTo>
                  <a:pt x="246" y="12"/>
                </a:lnTo>
                <a:lnTo>
                  <a:pt x="252" y="24"/>
                </a:lnTo>
                <a:lnTo>
                  <a:pt x="252" y="42"/>
                </a:lnTo>
                <a:lnTo>
                  <a:pt x="228" y="42"/>
                </a:lnTo>
                <a:lnTo>
                  <a:pt x="234" y="54"/>
                </a:lnTo>
                <a:lnTo>
                  <a:pt x="234" y="60"/>
                </a:lnTo>
                <a:lnTo>
                  <a:pt x="228" y="72"/>
                </a:lnTo>
                <a:lnTo>
                  <a:pt x="216" y="78"/>
                </a:lnTo>
                <a:lnTo>
                  <a:pt x="204" y="72"/>
                </a:lnTo>
                <a:lnTo>
                  <a:pt x="180" y="72"/>
                </a:lnTo>
                <a:lnTo>
                  <a:pt x="174" y="66"/>
                </a:lnTo>
                <a:lnTo>
                  <a:pt x="168" y="72"/>
                </a:lnTo>
                <a:lnTo>
                  <a:pt x="168" y="84"/>
                </a:lnTo>
                <a:lnTo>
                  <a:pt x="192" y="108"/>
                </a:lnTo>
                <a:lnTo>
                  <a:pt x="198" y="108"/>
                </a:lnTo>
                <a:lnTo>
                  <a:pt x="198" y="120"/>
                </a:lnTo>
                <a:lnTo>
                  <a:pt x="150" y="120"/>
                </a:lnTo>
                <a:lnTo>
                  <a:pt x="138" y="114"/>
                </a:lnTo>
                <a:lnTo>
                  <a:pt x="126" y="114"/>
                </a:lnTo>
                <a:lnTo>
                  <a:pt x="114" y="102"/>
                </a:lnTo>
                <a:lnTo>
                  <a:pt x="102" y="96"/>
                </a:lnTo>
                <a:lnTo>
                  <a:pt x="90" y="96"/>
                </a:lnTo>
                <a:lnTo>
                  <a:pt x="90" y="102"/>
                </a:lnTo>
                <a:lnTo>
                  <a:pt x="84" y="108"/>
                </a:lnTo>
                <a:lnTo>
                  <a:pt x="84" y="138"/>
                </a:lnTo>
                <a:lnTo>
                  <a:pt x="66" y="174"/>
                </a:lnTo>
                <a:lnTo>
                  <a:pt x="54" y="186"/>
                </a:lnTo>
                <a:lnTo>
                  <a:pt x="18" y="204"/>
                </a:lnTo>
                <a:lnTo>
                  <a:pt x="12" y="216"/>
                </a:lnTo>
                <a:lnTo>
                  <a:pt x="6" y="222"/>
                </a:lnTo>
                <a:lnTo>
                  <a:pt x="6" y="234"/>
                </a:lnTo>
                <a:lnTo>
                  <a:pt x="0" y="246"/>
                </a:lnTo>
                <a:lnTo>
                  <a:pt x="12" y="228"/>
                </a:lnTo>
                <a:lnTo>
                  <a:pt x="18" y="246"/>
                </a:lnTo>
                <a:lnTo>
                  <a:pt x="36" y="270"/>
                </a:lnTo>
                <a:lnTo>
                  <a:pt x="48" y="252"/>
                </a:lnTo>
                <a:lnTo>
                  <a:pt x="54" y="258"/>
                </a:lnTo>
                <a:lnTo>
                  <a:pt x="60" y="270"/>
                </a:lnTo>
                <a:lnTo>
                  <a:pt x="96" y="270"/>
                </a:lnTo>
                <a:lnTo>
                  <a:pt x="96" y="282"/>
                </a:lnTo>
                <a:lnTo>
                  <a:pt x="102" y="294"/>
                </a:lnTo>
                <a:lnTo>
                  <a:pt x="102" y="336"/>
                </a:lnTo>
                <a:lnTo>
                  <a:pt x="138" y="336"/>
                </a:lnTo>
                <a:lnTo>
                  <a:pt x="144" y="348"/>
                </a:lnTo>
                <a:lnTo>
                  <a:pt x="132" y="342"/>
                </a:lnTo>
                <a:lnTo>
                  <a:pt x="108" y="342"/>
                </a:lnTo>
                <a:lnTo>
                  <a:pt x="102" y="348"/>
                </a:lnTo>
                <a:lnTo>
                  <a:pt x="102" y="360"/>
                </a:lnTo>
                <a:lnTo>
                  <a:pt x="108" y="378"/>
                </a:lnTo>
                <a:lnTo>
                  <a:pt x="114" y="384"/>
                </a:lnTo>
                <a:lnTo>
                  <a:pt x="126" y="408"/>
                </a:lnTo>
                <a:lnTo>
                  <a:pt x="156" y="396"/>
                </a:lnTo>
                <a:lnTo>
                  <a:pt x="162" y="402"/>
                </a:lnTo>
                <a:lnTo>
                  <a:pt x="174" y="408"/>
                </a:lnTo>
                <a:lnTo>
                  <a:pt x="180" y="414"/>
                </a:lnTo>
                <a:lnTo>
                  <a:pt x="192" y="420"/>
                </a:lnTo>
                <a:lnTo>
                  <a:pt x="198" y="420"/>
                </a:lnTo>
                <a:lnTo>
                  <a:pt x="216" y="414"/>
                </a:lnTo>
                <a:lnTo>
                  <a:pt x="228" y="414"/>
                </a:lnTo>
                <a:lnTo>
                  <a:pt x="240" y="408"/>
                </a:lnTo>
                <a:lnTo>
                  <a:pt x="246" y="402"/>
                </a:lnTo>
                <a:lnTo>
                  <a:pt x="246" y="396"/>
                </a:lnTo>
                <a:lnTo>
                  <a:pt x="240" y="390"/>
                </a:lnTo>
                <a:lnTo>
                  <a:pt x="240" y="384"/>
                </a:lnTo>
                <a:lnTo>
                  <a:pt x="246" y="384"/>
                </a:lnTo>
                <a:lnTo>
                  <a:pt x="252" y="378"/>
                </a:lnTo>
                <a:lnTo>
                  <a:pt x="276" y="366"/>
                </a:lnTo>
                <a:lnTo>
                  <a:pt x="306" y="366"/>
                </a:lnTo>
                <a:lnTo>
                  <a:pt x="324" y="354"/>
                </a:lnTo>
                <a:lnTo>
                  <a:pt x="312" y="342"/>
                </a:lnTo>
                <a:lnTo>
                  <a:pt x="312" y="336"/>
                </a:lnTo>
                <a:lnTo>
                  <a:pt x="264" y="312"/>
                </a:lnTo>
                <a:lnTo>
                  <a:pt x="240" y="312"/>
                </a:lnTo>
                <a:lnTo>
                  <a:pt x="240" y="300"/>
                </a:lnTo>
                <a:lnTo>
                  <a:pt x="246" y="288"/>
                </a:lnTo>
                <a:lnTo>
                  <a:pt x="252" y="282"/>
                </a:lnTo>
                <a:lnTo>
                  <a:pt x="246" y="276"/>
                </a:lnTo>
                <a:lnTo>
                  <a:pt x="234" y="270"/>
                </a:lnTo>
                <a:lnTo>
                  <a:pt x="228" y="264"/>
                </a:lnTo>
                <a:lnTo>
                  <a:pt x="228" y="252"/>
                </a:lnTo>
                <a:lnTo>
                  <a:pt x="240" y="246"/>
                </a:lnTo>
                <a:lnTo>
                  <a:pt x="246" y="240"/>
                </a:lnTo>
                <a:lnTo>
                  <a:pt x="258" y="234"/>
                </a:lnTo>
                <a:lnTo>
                  <a:pt x="270" y="234"/>
                </a:lnTo>
                <a:lnTo>
                  <a:pt x="276" y="228"/>
                </a:lnTo>
                <a:lnTo>
                  <a:pt x="288" y="204"/>
                </a:lnTo>
                <a:lnTo>
                  <a:pt x="288" y="192"/>
                </a:lnTo>
                <a:lnTo>
                  <a:pt x="294" y="186"/>
                </a:lnTo>
                <a:lnTo>
                  <a:pt x="300" y="174"/>
                </a:lnTo>
                <a:lnTo>
                  <a:pt x="324" y="162"/>
                </a:lnTo>
                <a:lnTo>
                  <a:pt x="312" y="132"/>
                </a:lnTo>
                <a:lnTo>
                  <a:pt x="306" y="126"/>
                </a:lnTo>
                <a:lnTo>
                  <a:pt x="294" y="102"/>
                </a:lnTo>
                <a:lnTo>
                  <a:pt x="294" y="90"/>
                </a:lnTo>
                <a:lnTo>
                  <a:pt x="306" y="66"/>
                </a:lnTo>
                <a:lnTo>
                  <a:pt x="318" y="60"/>
                </a:lnTo>
                <a:lnTo>
                  <a:pt x="324" y="54"/>
                </a:lnTo>
                <a:lnTo>
                  <a:pt x="330" y="54"/>
                </a:lnTo>
                <a:lnTo>
                  <a:pt x="312" y="36"/>
                </a:lnTo>
                <a:lnTo>
                  <a:pt x="288" y="24"/>
                </a:lnTo>
                <a:lnTo>
                  <a:pt x="270" y="0"/>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8" name="Kenya" descr="© INSCALE GmbH, 05.05.2010&#10;http://www.presentationload.com/">
            <a:extLst>
              <a:ext uri="{FF2B5EF4-FFF2-40B4-BE49-F238E27FC236}">
                <a16:creationId xmlns:a16="http://schemas.microsoft.com/office/drawing/2014/main" id="{8079EA1C-120B-4185-8165-502D7DC1E17D}"/>
              </a:ext>
            </a:extLst>
          </p:cNvPr>
          <p:cNvSpPr>
            <a:spLocks/>
          </p:cNvSpPr>
          <p:nvPr/>
        </p:nvSpPr>
        <p:spPr bwMode="gray">
          <a:xfrm>
            <a:off x="6820720" y="4176507"/>
            <a:ext cx="265548" cy="359596"/>
          </a:xfrm>
          <a:custGeom>
            <a:avLst/>
            <a:gdLst>
              <a:gd name="T0" fmla="*/ 2147483647 w 564"/>
              <a:gd name="T1" fmla="*/ 2147483647 h 762"/>
              <a:gd name="T2" fmla="*/ 2147483647 w 564"/>
              <a:gd name="T3" fmla="*/ 2147483647 h 762"/>
              <a:gd name="T4" fmla="*/ 2147483647 w 564"/>
              <a:gd name="T5" fmla="*/ 2147483647 h 762"/>
              <a:gd name="T6" fmla="*/ 2147483647 w 564"/>
              <a:gd name="T7" fmla="*/ 2147483647 h 762"/>
              <a:gd name="T8" fmla="*/ 2147483647 w 564"/>
              <a:gd name="T9" fmla="*/ 2147483647 h 762"/>
              <a:gd name="T10" fmla="*/ 2147483647 w 564"/>
              <a:gd name="T11" fmla="*/ 2147483647 h 762"/>
              <a:gd name="T12" fmla="*/ 2147483647 w 564"/>
              <a:gd name="T13" fmla="*/ 2147483647 h 762"/>
              <a:gd name="T14" fmla="*/ 2147483647 w 564"/>
              <a:gd name="T15" fmla="*/ 2147483647 h 762"/>
              <a:gd name="T16" fmla="*/ 2147483647 w 564"/>
              <a:gd name="T17" fmla="*/ 2147483647 h 762"/>
              <a:gd name="T18" fmla="*/ 2147483647 w 564"/>
              <a:gd name="T19" fmla="*/ 2147483647 h 762"/>
              <a:gd name="T20" fmla="*/ 2147483647 w 564"/>
              <a:gd name="T21" fmla="*/ 2147483647 h 762"/>
              <a:gd name="T22" fmla="*/ 2147483647 w 564"/>
              <a:gd name="T23" fmla="*/ 2147483647 h 762"/>
              <a:gd name="T24" fmla="*/ 2147483647 w 564"/>
              <a:gd name="T25" fmla="*/ 0 h 762"/>
              <a:gd name="T26" fmla="*/ 2147483647 w 564"/>
              <a:gd name="T27" fmla="*/ 2147483647 h 762"/>
              <a:gd name="T28" fmla="*/ 2147483647 w 564"/>
              <a:gd name="T29" fmla="*/ 2147483647 h 762"/>
              <a:gd name="T30" fmla="*/ 2147483647 w 564"/>
              <a:gd name="T31" fmla="*/ 2147483647 h 762"/>
              <a:gd name="T32" fmla="*/ 2147483647 w 564"/>
              <a:gd name="T33" fmla="*/ 2147483647 h 762"/>
              <a:gd name="T34" fmla="*/ 2147483647 w 564"/>
              <a:gd name="T35" fmla="*/ 2147483647 h 762"/>
              <a:gd name="T36" fmla="*/ 2147483647 w 564"/>
              <a:gd name="T37" fmla="*/ 2147483647 h 762"/>
              <a:gd name="T38" fmla="*/ 2147483647 w 564"/>
              <a:gd name="T39" fmla="*/ 2147483647 h 762"/>
              <a:gd name="T40" fmla="*/ 2147483647 w 564"/>
              <a:gd name="T41" fmla="*/ 2147483647 h 762"/>
              <a:gd name="T42" fmla="*/ 2147483647 w 564"/>
              <a:gd name="T43" fmla="*/ 2147483647 h 762"/>
              <a:gd name="T44" fmla="*/ 2147483647 w 564"/>
              <a:gd name="T45" fmla="*/ 2147483647 h 762"/>
              <a:gd name="T46" fmla="*/ 2147483647 w 564"/>
              <a:gd name="T47" fmla="*/ 2147483647 h 762"/>
              <a:gd name="T48" fmla="*/ 2147483647 w 564"/>
              <a:gd name="T49" fmla="*/ 2147483647 h 762"/>
              <a:gd name="T50" fmla="*/ 2147483647 w 564"/>
              <a:gd name="T51" fmla="*/ 2147483647 h 762"/>
              <a:gd name="T52" fmla="*/ 2147483647 w 564"/>
              <a:gd name="T53" fmla="*/ 2147483647 h 762"/>
              <a:gd name="T54" fmla="*/ 2147483647 w 564"/>
              <a:gd name="T55" fmla="*/ 2147483647 h 762"/>
              <a:gd name="T56" fmla="*/ 2147483647 w 564"/>
              <a:gd name="T57" fmla="*/ 2147483647 h 762"/>
              <a:gd name="T58" fmla="*/ 0 w 564"/>
              <a:gd name="T59" fmla="*/ 2147483647 h 762"/>
              <a:gd name="T60" fmla="*/ 2147483647 w 564"/>
              <a:gd name="T61" fmla="*/ 2147483647 h 762"/>
              <a:gd name="T62" fmla="*/ 2147483647 w 564"/>
              <a:gd name="T63" fmla="*/ 2147483647 h 762"/>
              <a:gd name="T64" fmla="*/ 2147483647 w 564"/>
              <a:gd name="T65" fmla="*/ 2147483647 h 762"/>
              <a:gd name="T66" fmla="*/ 2147483647 w 564"/>
              <a:gd name="T67" fmla="*/ 2147483647 h 762"/>
              <a:gd name="T68" fmla="*/ 2147483647 w 564"/>
              <a:gd name="T69" fmla="*/ 2147483647 h 762"/>
              <a:gd name="T70" fmla="*/ 0 w 564"/>
              <a:gd name="T71" fmla="*/ 2147483647 h 762"/>
              <a:gd name="T72" fmla="*/ 2147483647 w 564"/>
              <a:gd name="T73" fmla="*/ 2147483647 h 762"/>
              <a:gd name="T74" fmla="*/ 2147483647 w 564"/>
              <a:gd name="T75" fmla="*/ 2147483647 h 762"/>
              <a:gd name="T76" fmla="*/ 2147483647 w 564"/>
              <a:gd name="T77" fmla="*/ 2147483647 h 762"/>
              <a:gd name="T78" fmla="*/ 2147483647 w 564"/>
              <a:gd name="T79" fmla="*/ 2147483647 h 762"/>
              <a:gd name="T80" fmla="*/ 2147483647 w 564"/>
              <a:gd name="T81" fmla="*/ 2147483647 h 762"/>
              <a:gd name="T82" fmla="*/ 2147483647 w 564"/>
              <a:gd name="T83" fmla="*/ 2147483647 h 762"/>
              <a:gd name="T84" fmla="*/ 2147483647 w 564"/>
              <a:gd name="T85" fmla="*/ 2147483647 h 762"/>
              <a:gd name="T86" fmla="*/ 2147483647 w 564"/>
              <a:gd name="T87" fmla="*/ 2147483647 h 762"/>
              <a:gd name="T88" fmla="*/ 2147483647 w 564"/>
              <a:gd name="T89" fmla="*/ 2147483647 h 762"/>
              <a:gd name="T90" fmla="*/ 2147483647 w 564"/>
              <a:gd name="T91" fmla="*/ 2147483647 h 762"/>
              <a:gd name="T92" fmla="*/ 2147483647 w 564"/>
              <a:gd name="T93" fmla="*/ 2147483647 h 762"/>
              <a:gd name="T94" fmla="*/ 2147483647 w 564"/>
              <a:gd name="T95" fmla="*/ 2147483647 h 762"/>
              <a:gd name="T96" fmla="*/ 2147483647 w 564"/>
              <a:gd name="T97" fmla="*/ 2147483647 h 762"/>
              <a:gd name="T98" fmla="*/ 2147483647 w 564"/>
              <a:gd name="T99" fmla="*/ 2147483647 h 762"/>
              <a:gd name="T100" fmla="*/ 2147483647 w 564"/>
              <a:gd name="T101" fmla="*/ 2147483647 h 7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64"/>
              <a:gd name="T154" fmla="*/ 0 h 762"/>
              <a:gd name="T155" fmla="*/ 564 w 564"/>
              <a:gd name="T156" fmla="*/ 762 h 76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64" h="762">
                <a:moveTo>
                  <a:pt x="498" y="150"/>
                </a:moveTo>
                <a:lnTo>
                  <a:pt x="540" y="108"/>
                </a:lnTo>
                <a:lnTo>
                  <a:pt x="558" y="72"/>
                </a:lnTo>
                <a:lnTo>
                  <a:pt x="564" y="66"/>
                </a:lnTo>
                <a:lnTo>
                  <a:pt x="564" y="60"/>
                </a:lnTo>
                <a:lnTo>
                  <a:pt x="540" y="54"/>
                </a:lnTo>
                <a:lnTo>
                  <a:pt x="534" y="60"/>
                </a:lnTo>
                <a:lnTo>
                  <a:pt x="504" y="60"/>
                </a:lnTo>
                <a:lnTo>
                  <a:pt x="480" y="30"/>
                </a:lnTo>
                <a:lnTo>
                  <a:pt x="462" y="48"/>
                </a:lnTo>
                <a:lnTo>
                  <a:pt x="456" y="48"/>
                </a:lnTo>
                <a:lnTo>
                  <a:pt x="450" y="54"/>
                </a:lnTo>
                <a:lnTo>
                  <a:pt x="438" y="60"/>
                </a:lnTo>
                <a:lnTo>
                  <a:pt x="426" y="60"/>
                </a:lnTo>
                <a:lnTo>
                  <a:pt x="414" y="72"/>
                </a:lnTo>
                <a:lnTo>
                  <a:pt x="414" y="84"/>
                </a:lnTo>
                <a:lnTo>
                  <a:pt x="390" y="102"/>
                </a:lnTo>
                <a:lnTo>
                  <a:pt x="378" y="96"/>
                </a:lnTo>
                <a:lnTo>
                  <a:pt x="372" y="96"/>
                </a:lnTo>
                <a:lnTo>
                  <a:pt x="360" y="90"/>
                </a:lnTo>
                <a:lnTo>
                  <a:pt x="330" y="90"/>
                </a:lnTo>
                <a:lnTo>
                  <a:pt x="318" y="84"/>
                </a:lnTo>
                <a:lnTo>
                  <a:pt x="288" y="84"/>
                </a:lnTo>
                <a:lnTo>
                  <a:pt x="210" y="24"/>
                </a:lnTo>
                <a:lnTo>
                  <a:pt x="138" y="18"/>
                </a:lnTo>
                <a:lnTo>
                  <a:pt x="132" y="0"/>
                </a:lnTo>
                <a:lnTo>
                  <a:pt x="108" y="12"/>
                </a:lnTo>
                <a:lnTo>
                  <a:pt x="18" y="12"/>
                </a:lnTo>
                <a:lnTo>
                  <a:pt x="0" y="42"/>
                </a:lnTo>
                <a:lnTo>
                  <a:pt x="6" y="48"/>
                </a:lnTo>
                <a:lnTo>
                  <a:pt x="12" y="60"/>
                </a:lnTo>
                <a:lnTo>
                  <a:pt x="12" y="84"/>
                </a:lnTo>
                <a:lnTo>
                  <a:pt x="18" y="84"/>
                </a:lnTo>
                <a:lnTo>
                  <a:pt x="24" y="90"/>
                </a:lnTo>
                <a:lnTo>
                  <a:pt x="24" y="84"/>
                </a:lnTo>
                <a:lnTo>
                  <a:pt x="30" y="84"/>
                </a:lnTo>
                <a:lnTo>
                  <a:pt x="30" y="96"/>
                </a:lnTo>
                <a:lnTo>
                  <a:pt x="24" y="102"/>
                </a:lnTo>
                <a:lnTo>
                  <a:pt x="24" y="108"/>
                </a:lnTo>
                <a:lnTo>
                  <a:pt x="42" y="126"/>
                </a:lnTo>
                <a:lnTo>
                  <a:pt x="36" y="132"/>
                </a:lnTo>
                <a:lnTo>
                  <a:pt x="72" y="174"/>
                </a:lnTo>
                <a:lnTo>
                  <a:pt x="66" y="180"/>
                </a:lnTo>
                <a:lnTo>
                  <a:pt x="60" y="180"/>
                </a:lnTo>
                <a:lnTo>
                  <a:pt x="54" y="186"/>
                </a:lnTo>
                <a:lnTo>
                  <a:pt x="54" y="192"/>
                </a:lnTo>
                <a:lnTo>
                  <a:pt x="66" y="216"/>
                </a:lnTo>
                <a:lnTo>
                  <a:pt x="72" y="222"/>
                </a:lnTo>
                <a:lnTo>
                  <a:pt x="78" y="234"/>
                </a:lnTo>
                <a:lnTo>
                  <a:pt x="78" y="246"/>
                </a:lnTo>
                <a:lnTo>
                  <a:pt x="66" y="258"/>
                </a:lnTo>
                <a:lnTo>
                  <a:pt x="60" y="282"/>
                </a:lnTo>
                <a:lnTo>
                  <a:pt x="42" y="282"/>
                </a:lnTo>
                <a:lnTo>
                  <a:pt x="36" y="288"/>
                </a:lnTo>
                <a:lnTo>
                  <a:pt x="36" y="312"/>
                </a:lnTo>
                <a:lnTo>
                  <a:pt x="18" y="324"/>
                </a:lnTo>
                <a:lnTo>
                  <a:pt x="12" y="342"/>
                </a:lnTo>
                <a:lnTo>
                  <a:pt x="6" y="348"/>
                </a:lnTo>
                <a:lnTo>
                  <a:pt x="0" y="360"/>
                </a:lnTo>
                <a:lnTo>
                  <a:pt x="0" y="384"/>
                </a:lnTo>
                <a:lnTo>
                  <a:pt x="18" y="402"/>
                </a:lnTo>
                <a:lnTo>
                  <a:pt x="30" y="402"/>
                </a:lnTo>
                <a:lnTo>
                  <a:pt x="30" y="390"/>
                </a:lnTo>
                <a:lnTo>
                  <a:pt x="54" y="390"/>
                </a:lnTo>
                <a:lnTo>
                  <a:pt x="60" y="408"/>
                </a:lnTo>
                <a:lnTo>
                  <a:pt x="42" y="408"/>
                </a:lnTo>
                <a:lnTo>
                  <a:pt x="30" y="420"/>
                </a:lnTo>
                <a:lnTo>
                  <a:pt x="24" y="414"/>
                </a:lnTo>
                <a:lnTo>
                  <a:pt x="18" y="414"/>
                </a:lnTo>
                <a:lnTo>
                  <a:pt x="6" y="420"/>
                </a:lnTo>
                <a:lnTo>
                  <a:pt x="0" y="432"/>
                </a:lnTo>
                <a:lnTo>
                  <a:pt x="0" y="438"/>
                </a:lnTo>
                <a:lnTo>
                  <a:pt x="12" y="450"/>
                </a:lnTo>
                <a:lnTo>
                  <a:pt x="6" y="468"/>
                </a:lnTo>
                <a:lnTo>
                  <a:pt x="258" y="624"/>
                </a:lnTo>
                <a:lnTo>
                  <a:pt x="270" y="636"/>
                </a:lnTo>
                <a:lnTo>
                  <a:pt x="270" y="642"/>
                </a:lnTo>
                <a:lnTo>
                  <a:pt x="264" y="648"/>
                </a:lnTo>
                <a:lnTo>
                  <a:pt x="258" y="648"/>
                </a:lnTo>
                <a:lnTo>
                  <a:pt x="252" y="654"/>
                </a:lnTo>
                <a:lnTo>
                  <a:pt x="366" y="762"/>
                </a:lnTo>
                <a:lnTo>
                  <a:pt x="384" y="756"/>
                </a:lnTo>
                <a:lnTo>
                  <a:pt x="414" y="690"/>
                </a:lnTo>
                <a:lnTo>
                  <a:pt x="414" y="660"/>
                </a:lnTo>
                <a:lnTo>
                  <a:pt x="426" y="648"/>
                </a:lnTo>
                <a:lnTo>
                  <a:pt x="432" y="648"/>
                </a:lnTo>
                <a:lnTo>
                  <a:pt x="444" y="636"/>
                </a:lnTo>
                <a:lnTo>
                  <a:pt x="444" y="624"/>
                </a:lnTo>
                <a:lnTo>
                  <a:pt x="438" y="618"/>
                </a:lnTo>
                <a:lnTo>
                  <a:pt x="438" y="600"/>
                </a:lnTo>
                <a:lnTo>
                  <a:pt x="444" y="594"/>
                </a:lnTo>
                <a:lnTo>
                  <a:pt x="456" y="588"/>
                </a:lnTo>
                <a:lnTo>
                  <a:pt x="468" y="588"/>
                </a:lnTo>
                <a:lnTo>
                  <a:pt x="474" y="582"/>
                </a:lnTo>
                <a:lnTo>
                  <a:pt x="480" y="582"/>
                </a:lnTo>
                <a:lnTo>
                  <a:pt x="486" y="540"/>
                </a:lnTo>
                <a:lnTo>
                  <a:pt x="516" y="540"/>
                </a:lnTo>
                <a:lnTo>
                  <a:pt x="528" y="534"/>
                </a:lnTo>
                <a:lnTo>
                  <a:pt x="534" y="522"/>
                </a:lnTo>
                <a:lnTo>
                  <a:pt x="540" y="516"/>
                </a:lnTo>
                <a:lnTo>
                  <a:pt x="498" y="450"/>
                </a:lnTo>
                <a:lnTo>
                  <a:pt x="498" y="150"/>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9" name="Kazakhstan" descr="© INSCALE GmbH, 05.05.2010&#10;http://www.presentationload.com/">
            <a:extLst>
              <a:ext uri="{FF2B5EF4-FFF2-40B4-BE49-F238E27FC236}">
                <a16:creationId xmlns:a16="http://schemas.microsoft.com/office/drawing/2014/main" id="{E47BDB7D-5B85-4E14-9E2A-54EBE3BE9E43}"/>
              </a:ext>
            </a:extLst>
          </p:cNvPr>
          <p:cNvSpPr>
            <a:spLocks noEditPoints="1"/>
          </p:cNvSpPr>
          <p:nvPr/>
        </p:nvSpPr>
        <p:spPr bwMode="gray">
          <a:xfrm>
            <a:off x="7091799" y="2266047"/>
            <a:ext cx="1185740" cy="549534"/>
          </a:xfrm>
          <a:custGeom>
            <a:avLst/>
            <a:gdLst>
              <a:gd name="T0" fmla="*/ 2147483647 w 2514"/>
              <a:gd name="T1" fmla="*/ 2147483647 h 1164"/>
              <a:gd name="T2" fmla="*/ 2147483647 w 2514"/>
              <a:gd name="T3" fmla="*/ 2147483647 h 1164"/>
              <a:gd name="T4" fmla="*/ 2147483647 w 2514"/>
              <a:gd name="T5" fmla="*/ 2147483647 h 1164"/>
              <a:gd name="T6" fmla="*/ 2147483647 w 2514"/>
              <a:gd name="T7" fmla="*/ 2147483647 h 1164"/>
              <a:gd name="T8" fmla="*/ 2147483647 w 2514"/>
              <a:gd name="T9" fmla="*/ 2147483647 h 1164"/>
              <a:gd name="T10" fmla="*/ 2147483647 w 2514"/>
              <a:gd name="T11" fmla="*/ 2147483647 h 1164"/>
              <a:gd name="T12" fmla="*/ 2147483647 w 2514"/>
              <a:gd name="T13" fmla="*/ 2147483647 h 1164"/>
              <a:gd name="T14" fmla="*/ 2147483647 w 2514"/>
              <a:gd name="T15" fmla="*/ 2147483647 h 1164"/>
              <a:gd name="T16" fmla="*/ 2147483647 w 2514"/>
              <a:gd name="T17" fmla="*/ 2147483647 h 1164"/>
              <a:gd name="T18" fmla="*/ 2147483647 w 2514"/>
              <a:gd name="T19" fmla="*/ 2147483647 h 1164"/>
              <a:gd name="T20" fmla="*/ 2147483647 w 2514"/>
              <a:gd name="T21" fmla="*/ 2147483647 h 1164"/>
              <a:gd name="T22" fmla="*/ 2147483647 w 2514"/>
              <a:gd name="T23" fmla="*/ 2147483647 h 1164"/>
              <a:gd name="T24" fmla="*/ 2147483647 w 2514"/>
              <a:gd name="T25" fmla="*/ 2147483647 h 1164"/>
              <a:gd name="T26" fmla="*/ 2147483647 w 2514"/>
              <a:gd name="T27" fmla="*/ 2147483647 h 1164"/>
              <a:gd name="T28" fmla="*/ 2147483647 w 2514"/>
              <a:gd name="T29" fmla="*/ 2147483647 h 1164"/>
              <a:gd name="T30" fmla="*/ 2147483647 w 2514"/>
              <a:gd name="T31" fmla="*/ 2147483647 h 1164"/>
              <a:gd name="T32" fmla="*/ 2147483647 w 2514"/>
              <a:gd name="T33" fmla="*/ 2147483647 h 1164"/>
              <a:gd name="T34" fmla="*/ 2147483647 w 2514"/>
              <a:gd name="T35" fmla="*/ 2147483647 h 1164"/>
              <a:gd name="T36" fmla="*/ 2147483647 w 2514"/>
              <a:gd name="T37" fmla="*/ 2147483647 h 1164"/>
              <a:gd name="T38" fmla="*/ 2147483647 w 2514"/>
              <a:gd name="T39" fmla="*/ 2147483647 h 1164"/>
              <a:gd name="T40" fmla="*/ 2147483647 w 2514"/>
              <a:gd name="T41" fmla="*/ 2147483647 h 1164"/>
              <a:gd name="T42" fmla="*/ 2147483647 w 2514"/>
              <a:gd name="T43" fmla="*/ 2147483647 h 1164"/>
              <a:gd name="T44" fmla="*/ 2147483647 w 2514"/>
              <a:gd name="T45" fmla="*/ 2147483647 h 1164"/>
              <a:gd name="T46" fmla="*/ 2147483647 w 2514"/>
              <a:gd name="T47" fmla="*/ 2147483647 h 1164"/>
              <a:gd name="T48" fmla="*/ 2147483647 w 2514"/>
              <a:gd name="T49" fmla="*/ 2147483647 h 1164"/>
              <a:gd name="T50" fmla="*/ 2147483647 w 2514"/>
              <a:gd name="T51" fmla="*/ 2147483647 h 1164"/>
              <a:gd name="T52" fmla="*/ 2147483647 w 2514"/>
              <a:gd name="T53" fmla="*/ 2147483647 h 1164"/>
              <a:gd name="T54" fmla="*/ 2147483647 w 2514"/>
              <a:gd name="T55" fmla="*/ 2147483647 h 1164"/>
              <a:gd name="T56" fmla="*/ 2147483647 w 2514"/>
              <a:gd name="T57" fmla="*/ 2147483647 h 1164"/>
              <a:gd name="T58" fmla="*/ 2147483647 w 2514"/>
              <a:gd name="T59" fmla="*/ 2147483647 h 1164"/>
              <a:gd name="T60" fmla="*/ 2147483647 w 2514"/>
              <a:gd name="T61" fmla="*/ 2147483647 h 1164"/>
              <a:gd name="T62" fmla="*/ 2147483647 w 2514"/>
              <a:gd name="T63" fmla="*/ 2147483647 h 1164"/>
              <a:gd name="T64" fmla="*/ 2147483647 w 2514"/>
              <a:gd name="T65" fmla="*/ 2147483647 h 1164"/>
              <a:gd name="T66" fmla="*/ 2147483647 w 2514"/>
              <a:gd name="T67" fmla="*/ 2147483647 h 1164"/>
              <a:gd name="T68" fmla="*/ 2147483647 w 2514"/>
              <a:gd name="T69" fmla="*/ 2147483647 h 1164"/>
              <a:gd name="T70" fmla="*/ 2147483647 w 2514"/>
              <a:gd name="T71" fmla="*/ 2147483647 h 1164"/>
              <a:gd name="T72" fmla="*/ 2147483647 w 2514"/>
              <a:gd name="T73" fmla="*/ 2147483647 h 1164"/>
              <a:gd name="T74" fmla="*/ 2147483647 w 2514"/>
              <a:gd name="T75" fmla="*/ 2147483647 h 1164"/>
              <a:gd name="T76" fmla="*/ 2147483647 w 2514"/>
              <a:gd name="T77" fmla="*/ 2147483647 h 1164"/>
              <a:gd name="T78" fmla="*/ 2147483647 w 2514"/>
              <a:gd name="T79" fmla="*/ 2147483647 h 1164"/>
              <a:gd name="T80" fmla="*/ 2147483647 w 2514"/>
              <a:gd name="T81" fmla="*/ 2147483647 h 1164"/>
              <a:gd name="T82" fmla="*/ 2147483647 w 2514"/>
              <a:gd name="T83" fmla="*/ 2147483647 h 1164"/>
              <a:gd name="T84" fmla="*/ 2147483647 w 2514"/>
              <a:gd name="T85" fmla="*/ 2147483647 h 1164"/>
              <a:gd name="T86" fmla="*/ 2147483647 w 2514"/>
              <a:gd name="T87" fmla="*/ 2147483647 h 1164"/>
              <a:gd name="T88" fmla="*/ 2147483647 w 2514"/>
              <a:gd name="T89" fmla="*/ 2147483647 h 1164"/>
              <a:gd name="T90" fmla="*/ 2147483647 w 2514"/>
              <a:gd name="T91" fmla="*/ 2147483647 h 1164"/>
              <a:gd name="T92" fmla="*/ 2147483647 w 2514"/>
              <a:gd name="T93" fmla="*/ 2147483647 h 1164"/>
              <a:gd name="T94" fmla="*/ 2147483647 w 2514"/>
              <a:gd name="T95" fmla="*/ 2147483647 h 1164"/>
              <a:gd name="T96" fmla="*/ 2147483647 w 2514"/>
              <a:gd name="T97" fmla="*/ 2147483647 h 1164"/>
              <a:gd name="T98" fmla="*/ 2147483647 w 2514"/>
              <a:gd name="T99" fmla="*/ 2147483647 h 1164"/>
              <a:gd name="T100" fmla="*/ 2147483647 w 2514"/>
              <a:gd name="T101" fmla="*/ 2147483647 h 1164"/>
              <a:gd name="T102" fmla="*/ 2147483647 w 2514"/>
              <a:gd name="T103" fmla="*/ 2147483647 h 1164"/>
              <a:gd name="T104" fmla="*/ 2147483647 w 2514"/>
              <a:gd name="T105" fmla="*/ 2147483647 h 1164"/>
              <a:gd name="T106" fmla="*/ 2147483647 w 2514"/>
              <a:gd name="T107" fmla="*/ 2147483647 h 1164"/>
              <a:gd name="T108" fmla="*/ 2147483647 w 2514"/>
              <a:gd name="T109" fmla="*/ 2147483647 h 1164"/>
              <a:gd name="T110" fmla="*/ 2147483647 w 2514"/>
              <a:gd name="T111" fmla="*/ 2147483647 h 1164"/>
              <a:gd name="T112" fmla="*/ 2147483647 w 2514"/>
              <a:gd name="T113" fmla="*/ 2147483647 h 1164"/>
              <a:gd name="T114" fmla="*/ 2147483647 w 2514"/>
              <a:gd name="T115" fmla="*/ 2147483647 h 1164"/>
              <a:gd name="T116" fmla="*/ 2147483647 w 2514"/>
              <a:gd name="T117" fmla="*/ 2147483647 h 1164"/>
              <a:gd name="T118" fmla="*/ 2147483647 w 2514"/>
              <a:gd name="T119" fmla="*/ 2147483647 h 1164"/>
              <a:gd name="T120" fmla="*/ 2147483647 w 2514"/>
              <a:gd name="T121" fmla="*/ 2147483647 h 1164"/>
              <a:gd name="T122" fmla="*/ 2147483647 w 2514"/>
              <a:gd name="T123" fmla="*/ 2147483647 h 11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514"/>
              <a:gd name="T187" fmla="*/ 0 h 1164"/>
              <a:gd name="T188" fmla="*/ 2514 w 2514"/>
              <a:gd name="T189" fmla="*/ 1164 h 116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514" h="1164">
                <a:moveTo>
                  <a:pt x="852" y="756"/>
                </a:moveTo>
                <a:lnTo>
                  <a:pt x="840" y="744"/>
                </a:lnTo>
                <a:lnTo>
                  <a:pt x="822" y="768"/>
                </a:lnTo>
                <a:lnTo>
                  <a:pt x="816" y="780"/>
                </a:lnTo>
                <a:lnTo>
                  <a:pt x="870" y="804"/>
                </a:lnTo>
                <a:lnTo>
                  <a:pt x="870" y="786"/>
                </a:lnTo>
                <a:lnTo>
                  <a:pt x="864" y="780"/>
                </a:lnTo>
                <a:lnTo>
                  <a:pt x="858" y="768"/>
                </a:lnTo>
                <a:lnTo>
                  <a:pt x="858" y="762"/>
                </a:lnTo>
                <a:lnTo>
                  <a:pt x="852" y="756"/>
                </a:lnTo>
                <a:close/>
                <a:moveTo>
                  <a:pt x="2484" y="492"/>
                </a:moveTo>
                <a:lnTo>
                  <a:pt x="2484" y="486"/>
                </a:lnTo>
                <a:lnTo>
                  <a:pt x="2514" y="486"/>
                </a:lnTo>
                <a:lnTo>
                  <a:pt x="2478" y="444"/>
                </a:lnTo>
                <a:lnTo>
                  <a:pt x="2454" y="420"/>
                </a:lnTo>
                <a:lnTo>
                  <a:pt x="2442" y="456"/>
                </a:lnTo>
                <a:lnTo>
                  <a:pt x="2370" y="450"/>
                </a:lnTo>
                <a:lnTo>
                  <a:pt x="2370" y="444"/>
                </a:lnTo>
                <a:lnTo>
                  <a:pt x="2364" y="438"/>
                </a:lnTo>
                <a:lnTo>
                  <a:pt x="2358" y="426"/>
                </a:lnTo>
                <a:lnTo>
                  <a:pt x="2352" y="420"/>
                </a:lnTo>
                <a:lnTo>
                  <a:pt x="2346" y="408"/>
                </a:lnTo>
                <a:lnTo>
                  <a:pt x="2346" y="402"/>
                </a:lnTo>
                <a:lnTo>
                  <a:pt x="2340" y="402"/>
                </a:lnTo>
                <a:lnTo>
                  <a:pt x="2328" y="396"/>
                </a:lnTo>
                <a:lnTo>
                  <a:pt x="2316" y="396"/>
                </a:lnTo>
                <a:lnTo>
                  <a:pt x="2304" y="390"/>
                </a:lnTo>
                <a:lnTo>
                  <a:pt x="2292" y="390"/>
                </a:lnTo>
                <a:lnTo>
                  <a:pt x="2286" y="378"/>
                </a:lnTo>
                <a:lnTo>
                  <a:pt x="2274" y="372"/>
                </a:lnTo>
                <a:lnTo>
                  <a:pt x="2250" y="348"/>
                </a:lnTo>
                <a:lnTo>
                  <a:pt x="2226" y="336"/>
                </a:lnTo>
                <a:lnTo>
                  <a:pt x="2208" y="336"/>
                </a:lnTo>
                <a:lnTo>
                  <a:pt x="2196" y="342"/>
                </a:lnTo>
                <a:lnTo>
                  <a:pt x="2178" y="348"/>
                </a:lnTo>
                <a:lnTo>
                  <a:pt x="2166" y="354"/>
                </a:lnTo>
                <a:lnTo>
                  <a:pt x="2160" y="366"/>
                </a:lnTo>
                <a:lnTo>
                  <a:pt x="2136" y="366"/>
                </a:lnTo>
                <a:lnTo>
                  <a:pt x="2124" y="360"/>
                </a:lnTo>
                <a:lnTo>
                  <a:pt x="2118" y="348"/>
                </a:lnTo>
                <a:lnTo>
                  <a:pt x="2106" y="342"/>
                </a:lnTo>
                <a:lnTo>
                  <a:pt x="2076" y="342"/>
                </a:lnTo>
                <a:lnTo>
                  <a:pt x="2076" y="336"/>
                </a:lnTo>
                <a:lnTo>
                  <a:pt x="2070" y="330"/>
                </a:lnTo>
                <a:lnTo>
                  <a:pt x="2070" y="318"/>
                </a:lnTo>
                <a:lnTo>
                  <a:pt x="2064" y="312"/>
                </a:lnTo>
                <a:lnTo>
                  <a:pt x="2052" y="312"/>
                </a:lnTo>
                <a:lnTo>
                  <a:pt x="2052" y="318"/>
                </a:lnTo>
                <a:lnTo>
                  <a:pt x="2046" y="324"/>
                </a:lnTo>
                <a:lnTo>
                  <a:pt x="2046" y="336"/>
                </a:lnTo>
                <a:lnTo>
                  <a:pt x="2034" y="348"/>
                </a:lnTo>
                <a:lnTo>
                  <a:pt x="2022" y="354"/>
                </a:lnTo>
                <a:lnTo>
                  <a:pt x="2010" y="354"/>
                </a:lnTo>
                <a:lnTo>
                  <a:pt x="1998" y="348"/>
                </a:lnTo>
                <a:lnTo>
                  <a:pt x="1986" y="336"/>
                </a:lnTo>
                <a:lnTo>
                  <a:pt x="1974" y="318"/>
                </a:lnTo>
                <a:lnTo>
                  <a:pt x="1938" y="282"/>
                </a:lnTo>
                <a:lnTo>
                  <a:pt x="1920" y="258"/>
                </a:lnTo>
                <a:lnTo>
                  <a:pt x="1848" y="198"/>
                </a:lnTo>
                <a:lnTo>
                  <a:pt x="1818" y="168"/>
                </a:lnTo>
                <a:lnTo>
                  <a:pt x="1800" y="156"/>
                </a:lnTo>
                <a:lnTo>
                  <a:pt x="1788" y="150"/>
                </a:lnTo>
                <a:lnTo>
                  <a:pt x="1758" y="132"/>
                </a:lnTo>
                <a:lnTo>
                  <a:pt x="1728" y="120"/>
                </a:lnTo>
                <a:lnTo>
                  <a:pt x="1692" y="102"/>
                </a:lnTo>
                <a:lnTo>
                  <a:pt x="1698" y="102"/>
                </a:lnTo>
                <a:lnTo>
                  <a:pt x="1710" y="90"/>
                </a:lnTo>
                <a:lnTo>
                  <a:pt x="1710" y="72"/>
                </a:lnTo>
                <a:lnTo>
                  <a:pt x="1704" y="66"/>
                </a:lnTo>
                <a:lnTo>
                  <a:pt x="1698" y="66"/>
                </a:lnTo>
                <a:lnTo>
                  <a:pt x="1680" y="84"/>
                </a:lnTo>
                <a:lnTo>
                  <a:pt x="1644" y="96"/>
                </a:lnTo>
                <a:lnTo>
                  <a:pt x="1632" y="114"/>
                </a:lnTo>
                <a:lnTo>
                  <a:pt x="1620" y="114"/>
                </a:lnTo>
                <a:lnTo>
                  <a:pt x="1608" y="120"/>
                </a:lnTo>
                <a:lnTo>
                  <a:pt x="1602" y="126"/>
                </a:lnTo>
                <a:lnTo>
                  <a:pt x="1602" y="144"/>
                </a:lnTo>
                <a:lnTo>
                  <a:pt x="1590" y="156"/>
                </a:lnTo>
                <a:lnTo>
                  <a:pt x="1578" y="150"/>
                </a:lnTo>
                <a:lnTo>
                  <a:pt x="1572" y="144"/>
                </a:lnTo>
                <a:lnTo>
                  <a:pt x="1560" y="138"/>
                </a:lnTo>
                <a:lnTo>
                  <a:pt x="1554" y="132"/>
                </a:lnTo>
                <a:lnTo>
                  <a:pt x="1548" y="132"/>
                </a:lnTo>
                <a:lnTo>
                  <a:pt x="1542" y="138"/>
                </a:lnTo>
                <a:lnTo>
                  <a:pt x="1536" y="138"/>
                </a:lnTo>
                <a:lnTo>
                  <a:pt x="1530" y="144"/>
                </a:lnTo>
                <a:lnTo>
                  <a:pt x="1524" y="144"/>
                </a:lnTo>
                <a:lnTo>
                  <a:pt x="1524" y="138"/>
                </a:lnTo>
                <a:lnTo>
                  <a:pt x="1530" y="132"/>
                </a:lnTo>
                <a:lnTo>
                  <a:pt x="1530" y="108"/>
                </a:lnTo>
                <a:lnTo>
                  <a:pt x="1518" y="102"/>
                </a:lnTo>
                <a:lnTo>
                  <a:pt x="1512" y="102"/>
                </a:lnTo>
                <a:lnTo>
                  <a:pt x="1506" y="108"/>
                </a:lnTo>
                <a:lnTo>
                  <a:pt x="1482" y="96"/>
                </a:lnTo>
                <a:lnTo>
                  <a:pt x="1458" y="108"/>
                </a:lnTo>
                <a:lnTo>
                  <a:pt x="1434" y="72"/>
                </a:lnTo>
                <a:lnTo>
                  <a:pt x="1422" y="90"/>
                </a:lnTo>
                <a:lnTo>
                  <a:pt x="1404" y="90"/>
                </a:lnTo>
                <a:lnTo>
                  <a:pt x="1392" y="96"/>
                </a:lnTo>
                <a:lnTo>
                  <a:pt x="1374" y="96"/>
                </a:lnTo>
                <a:lnTo>
                  <a:pt x="1368" y="90"/>
                </a:lnTo>
                <a:lnTo>
                  <a:pt x="1368" y="48"/>
                </a:lnTo>
                <a:lnTo>
                  <a:pt x="1362" y="42"/>
                </a:lnTo>
                <a:lnTo>
                  <a:pt x="1350" y="42"/>
                </a:lnTo>
                <a:lnTo>
                  <a:pt x="1344" y="36"/>
                </a:lnTo>
                <a:lnTo>
                  <a:pt x="1338" y="24"/>
                </a:lnTo>
                <a:lnTo>
                  <a:pt x="1320" y="6"/>
                </a:lnTo>
                <a:lnTo>
                  <a:pt x="1314" y="6"/>
                </a:lnTo>
                <a:lnTo>
                  <a:pt x="1302" y="18"/>
                </a:lnTo>
                <a:lnTo>
                  <a:pt x="1290" y="18"/>
                </a:lnTo>
                <a:lnTo>
                  <a:pt x="1278" y="6"/>
                </a:lnTo>
                <a:lnTo>
                  <a:pt x="1260" y="6"/>
                </a:lnTo>
                <a:lnTo>
                  <a:pt x="1242" y="0"/>
                </a:lnTo>
                <a:lnTo>
                  <a:pt x="1218" y="0"/>
                </a:lnTo>
                <a:lnTo>
                  <a:pt x="1200" y="6"/>
                </a:lnTo>
                <a:lnTo>
                  <a:pt x="1188" y="12"/>
                </a:lnTo>
                <a:lnTo>
                  <a:pt x="1176" y="24"/>
                </a:lnTo>
                <a:lnTo>
                  <a:pt x="1176" y="36"/>
                </a:lnTo>
                <a:lnTo>
                  <a:pt x="1164" y="36"/>
                </a:lnTo>
                <a:lnTo>
                  <a:pt x="1110" y="54"/>
                </a:lnTo>
                <a:lnTo>
                  <a:pt x="1020" y="54"/>
                </a:lnTo>
                <a:lnTo>
                  <a:pt x="1014" y="60"/>
                </a:lnTo>
                <a:lnTo>
                  <a:pt x="1014" y="78"/>
                </a:lnTo>
                <a:lnTo>
                  <a:pt x="948" y="78"/>
                </a:lnTo>
                <a:lnTo>
                  <a:pt x="942" y="96"/>
                </a:lnTo>
                <a:lnTo>
                  <a:pt x="888" y="96"/>
                </a:lnTo>
                <a:lnTo>
                  <a:pt x="828" y="102"/>
                </a:lnTo>
                <a:lnTo>
                  <a:pt x="792" y="114"/>
                </a:lnTo>
                <a:lnTo>
                  <a:pt x="780" y="126"/>
                </a:lnTo>
                <a:lnTo>
                  <a:pt x="780" y="132"/>
                </a:lnTo>
                <a:lnTo>
                  <a:pt x="786" y="138"/>
                </a:lnTo>
                <a:lnTo>
                  <a:pt x="786" y="144"/>
                </a:lnTo>
                <a:lnTo>
                  <a:pt x="810" y="144"/>
                </a:lnTo>
                <a:lnTo>
                  <a:pt x="798" y="162"/>
                </a:lnTo>
                <a:lnTo>
                  <a:pt x="810" y="162"/>
                </a:lnTo>
                <a:lnTo>
                  <a:pt x="834" y="174"/>
                </a:lnTo>
                <a:lnTo>
                  <a:pt x="846" y="174"/>
                </a:lnTo>
                <a:lnTo>
                  <a:pt x="858" y="186"/>
                </a:lnTo>
                <a:lnTo>
                  <a:pt x="804" y="186"/>
                </a:lnTo>
                <a:lnTo>
                  <a:pt x="792" y="198"/>
                </a:lnTo>
                <a:lnTo>
                  <a:pt x="798" y="204"/>
                </a:lnTo>
                <a:lnTo>
                  <a:pt x="804" y="216"/>
                </a:lnTo>
                <a:lnTo>
                  <a:pt x="810" y="222"/>
                </a:lnTo>
                <a:lnTo>
                  <a:pt x="810" y="234"/>
                </a:lnTo>
                <a:lnTo>
                  <a:pt x="798" y="246"/>
                </a:lnTo>
                <a:lnTo>
                  <a:pt x="786" y="246"/>
                </a:lnTo>
                <a:lnTo>
                  <a:pt x="774" y="252"/>
                </a:lnTo>
                <a:lnTo>
                  <a:pt x="762" y="252"/>
                </a:lnTo>
                <a:lnTo>
                  <a:pt x="792" y="282"/>
                </a:lnTo>
                <a:lnTo>
                  <a:pt x="816" y="282"/>
                </a:lnTo>
                <a:lnTo>
                  <a:pt x="834" y="288"/>
                </a:lnTo>
                <a:lnTo>
                  <a:pt x="846" y="294"/>
                </a:lnTo>
                <a:lnTo>
                  <a:pt x="870" y="318"/>
                </a:lnTo>
                <a:lnTo>
                  <a:pt x="876" y="336"/>
                </a:lnTo>
                <a:lnTo>
                  <a:pt x="876" y="348"/>
                </a:lnTo>
                <a:lnTo>
                  <a:pt x="870" y="360"/>
                </a:lnTo>
                <a:lnTo>
                  <a:pt x="864" y="366"/>
                </a:lnTo>
                <a:lnTo>
                  <a:pt x="828" y="366"/>
                </a:lnTo>
                <a:lnTo>
                  <a:pt x="816" y="360"/>
                </a:lnTo>
                <a:lnTo>
                  <a:pt x="810" y="354"/>
                </a:lnTo>
                <a:lnTo>
                  <a:pt x="798" y="354"/>
                </a:lnTo>
                <a:lnTo>
                  <a:pt x="792" y="348"/>
                </a:lnTo>
                <a:lnTo>
                  <a:pt x="780" y="372"/>
                </a:lnTo>
                <a:lnTo>
                  <a:pt x="768" y="372"/>
                </a:lnTo>
                <a:lnTo>
                  <a:pt x="756" y="366"/>
                </a:lnTo>
                <a:lnTo>
                  <a:pt x="732" y="366"/>
                </a:lnTo>
                <a:lnTo>
                  <a:pt x="708" y="354"/>
                </a:lnTo>
                <a:lnTo>
                  <a:pt x="702" y="342"/>
                </a:lnTo>
                <a:lnTo>
                  <a:pt x="690" y="336"/>
                </a:lnTo>
                <a:lnTo>
                  <a:pt x="684" y="330"/>
                </a:lnTo>
                <a:lnTo>
                  <a:pt x="672" y="330"/>
                </a:lnTo>
                <a:lnTo>
                  <a:pt x="666" y="336"/>
                </a:lnTo>
                <a:lnTo>
                  <a:pt x="654" y="342"/>
                </a:lnTo>
                <a:lnTo>
                  <a:pt x="636" y="348"/>
                </a:lnTo>
                <a:lnTo>
                  <a:pt x="624" y="348"/>
                </a:lnTo>
                <a:lnTo>
                  <a:pt x="588" y="330"/>
                </a:lnTo>
                <a:lnTo>
                  <a:pt x="582" y="330"/>
                </a:lnTo>
                <a:lnTo>
                  <a:pt x="570" y="336"/>
                </a:lnTo>
                <a:lnTo>
                  <a:pt x="558" y="348"/>
                </a:lnTo>
                <a:lnTo>
                  <a:pt x="546" y="354"/>
                </a:lnTo>
                <a:lnTo>
                  <a:pt x="540" y="366"/>
                </a:lnTo>
                <a:lnTo>
                  <a:pt x="534" y="372"/>
                </a:lnTo>
                <a:lnTo>
                  <a:pt x="462" y="336"/>
                </a:lnTo>
                <a:lnTo>
                  <a:pt x="450" y="336"/>
                </a:lnTo>
                <a:lnTo>
                  <a:pt x="450" y="342"/>
                </a:lnTo>
                <a:lnTo>
                  <a:pt x="462" y="354"/>
                </a:lnTo>
                <a:lnTo>
                  <a:pt x="462" y="372"/>
                </a:lnTo>
                <a:lnTo>
                  <a:pt x="450" y="372"/>
                </a:lnTo>
                <a:lnTo>
                  <a:pt x="438" y="360"/>
                </a:lnTo>
                <a:lnTo>
                  <a:pt x="438" y="354"/>
                </a:lnTo>
                <a:lnTo>
                  <a:pt x="426" y="324"/>
                </a:lnTo>
                <a:lnTo>
                  <a:pt x="390" y="324"/>
                </a:lnTo>
                <a:lnTo>
                  <a:pt x="384" y="312"/>
                </a:lnTo>
                <a:lnTo>
                  <a:pt x="384" y="306"/>
                </a:lnTo>
                <a:lnTo>
                  <a:pt x="378" y="300"/>
                </a:lnTo>
                <a:lnTo>
                  <a:pt x="318" y="300"/>
                </a:lnTo>
                <a:lnTo>
                  <a:pt x="312" y="288"/>
                </a:lnTo>
                <a:lnTo>
                  <a:pt x="306" y="282"/>
                </a:lnTo>
                <a:lnTo>
                  <a:pt x="288" y="282"/>
                </a:lnTo>
                <a:lnTo>
                  <a:pt x="276" y="288"/>
                </a:lnTo>
                <a:lnTo>
                  <a:pt x="264" y="300"/>
                </a:lnTo>
                <a:lnTo>
                  <a:pt x="234" y="300"/>
                </a:lnTo>
                <a:lnTo>
                  <a:pt x="228" y="294"/>
                </a:lnTo>
                <a:lnTo>
                  <a:pt x="228" y="288"/>
                </a:lnTo>
                <a:lnTo>
                  <a:pt x="222" y="288"/>
                </a:lnTo>
                <a:lnTo>
                  <a:pt x="210" y="282"/>
                </a:lnTo>
                <a:lnTo>
                  <a:pt x="180" y="282"/>
                </a:lnTo>
                <a:lnTo>
                  <a:pt x="180" y="288"/>
                </a:lnTo>
                <a:lnTo>
                  <a:pt x="186" y="294"/>
                </a:lnTo>
                <a:lnTo>
                  <a:pt x="186" y="312"/>
                </a:lnTo>
                <a:lnTo>
                  <a:pt x="174" y="324"/>
                </a:lnTo>
                <a:lnTo>
                  <a:pt x="162" y="330"/>
                </a:lnTo>
                <a:lnTo>
                  <a:pt x="150" y="330"/>
                </a:lnTo>
                <a:lnTo>
                  <a:pt x="138" y="336"/>
                </a:lnTo>
                <a:lnTo>
                  <a:pt x="132" y="336"/>
                </a:lnTo>
                <a:lnTo>
                  <a:pt x="132" y="360"/>
                </a:lnTo>
                <a:lnTo>
                  <a:pt x="102" y="372"/>
                </a:lnTo>
                <a:lnTo>
                  <a:pt x="114" y="384"/>
                </a:lnTo>
                <a:lnTo>
                  <a:pt x="120" y="396"/>
                </a:lnTo>
                <a:lnTo>
                  <a:pt x="114" y="402"/>
                </a:lnTo>
                <a:lnTo>
                  <a:pt x="108" y="414"/>
                </a:lnTo>
                <a:lnTo>
                  <a:pt x="102" y="420"/>
                </a:lnTo>
                <a:lnTo>
                  <a:pt x="90" y="420"/>
                </a:lnTo>
                <a:lnTo>
                  <a:pt x="78" y="414"/>
                </a:lnTo>
                <a:lnTo>
                  <a:pt x="72" y="402"/>
                </a:lnTo>
                <a:lnTo>
                  <a:pt x="60" y="396"/>
                </a:lnTo>
                <a:lnTo>
                  <a:pt x="48" y="384"/>
                </a:lnTo>
                <a:lnTo>
                  <a:pt x="36" y="378"/>
                </a:lnTo>
                <a:lnTo>
                  <a:pt x="24" y="378"/>
                </a:lnTo>
                <a:lnTo>
                  <a:pt x="18" y="384"/>
                </a:lnTo>
                <a:lnTo>
                  <a:pt x="18" y="396"/>
                </a:lnTo>
                <a:lnTo>
                  <a:pt x="24" y="402"/>
                </a:lnTo>
                <a:lnTo>
                  <a:pt x="24" y="426"/>
                </a:lnTo>
                <a:lnTo>
                  <a:pt x="0" y="426"/>
                </a:lnTo>
                <a:lnTo>
                  <a:pt x="6" y="462"/>
                </a:lnTo>
                <a:lnTo>
                  <a:pt x="12" y="468"/>
                </a:lnTo>
                <a:lnTo>
                  <a:pt x="12" y="492"/>
                </a:lnTo>
                <a:lnTo>
                  <a:pt x="0" y="516"/>
                </a:lnTo>
                <a:lnTo>
                  <a:pt x="0" y="546"/>
                </a:lnTo>
                <a:lnTo>
                  <a:pt x="6" y="546"/>
                </a:lnTo>
                <a:lnTo>
                  <a:pt x="12" y="552"/>
                </a:lnTo>
                <a:lnTo>
                  <a:pt x="36" y="552"/>
                </a:lnTo>
                <a:lnTo>
                  <a:pt x="42" y="558"/>
                </a:lnTo>
                <a:lnTo>
                  <a:pt x="42" y="588"/>
                </a:lnTo>
                <a:lnTo>
                  <a:pt x="48" y="594"/>
                </a:lnTo>
                <a:lnTo>
                  <a:pt x="90" y="594"/>
                </a:lnTo>
                <a:lnTo>
                  <a:pt x="102" y="588"/>
                </a:lnTo>
                <a:lnTo>
                  <a:pt x="114" y="588"/>
                </a:lnTo>
                <a:lnTo>
                  <a:pt x="162" y="636"/>
                </a:lnTo>
                <a:lnTo>
                  <a:pt x="168" y="648"/>
                </a:lnTo>
                <a:lnTo>
                  <a:pt x="180" y="660"/>
                </a:lnTo>
                <a:lnTo>
                  <a:pt x="180" y="672"/>
                </a:lnTo>
                <a:lnTo>
                  <a:pt x="144" y="672"/>
                </a:lnTo>
                <a:lnTo>
                  <a:pt x="144" y="678"/>
                </a:lnTo>
                <a:lnTo>
                  <a:pt x="156" y="690"/>
                </a:lnTo>
                <a:lnTo>
                  <a:pt x="174" y="696"/>
                </a:lnTo>
                <a:lnTo>
                  <a:pt x="186" y="696"/>
                </a:lnTo>
                <a:lnTo>
                  <a:pt x="192" y="702"/>
                </a:lnTo>
                <a:lnTo>
                  <a:pt x="198" y="702"/>
                </a:lnTo>
                <a:lnTo>
                  <a:pt x="204" y="690"/>
                </a:lnTo>
                <a:lnTo>
                  <a:pt x="222" y="690"/>
                </a:lnTo>
                <a:lnTo>
                  <a:pt x="228" y="684"/>
                </a:lnTo>
                <a:lnTo>
                  <a:pt x="246" y="672"/>
                </a:lnTo>
                <a:lnTo>
                  <a:pt x="306" y="648"/>
                </a:lnTo>
                <a:lnTo>
                  <a:pt x="324" y="642"/>
                </a:lnTo>
                <a:lnTo>
                  <a:pt x="336" y="648"/>
                </a:lnTo>
                <a:lnTo>
                  <a:pt x="342" y="654"/>
                </a:lnTo>
                <a:lnTo>
                  <a:pt x="360" y="666"/>
                </a:lnTo>
                <a:lnTo>
                  <a:pt x="366" y="672"/>
                </a:lnTo>
                <a:lnTo>
                  <a:pt x="384" y="672"/>
                </a:lnTo>
                <a:lnTo>
                  <a:pt x="390" y="666"/>
                </a:lnTo>
                <a:lnTo>
                  <a:pt x="402" y="666"/>
                </a:lnTo>
                <a:lnTo>
                  <a:pt x="408" y="660"/>
                </a:lnTo>
                <a:lnTo>
                  <a:pt x="414" y="666"/>
                </a:lnTo>
                <a:lnTo>
                  <a:pt x="426" y="672"/>
                </a:lnTo>
                <a:lnTo>
                  <a:pt x="450" y="696"/>
                </a:lnTo>
                <a:lnTo>
                  <a:pt x="450" y="726"/>
                </a:lnTo>
                <a:lnTo>
                  <a:pt x="444" y="732"/>
                </a:lnTo>
                <a:lnTo>
                  <a:pt x="444" y="738"/>
                </a:lnTo>
                <a:lnTo>
                  <a:pt x="438" y="744"/>
                </a:lnTo>
                <a:lnTo>
                  <a:pt x="438" y="750"/>
                </a:lnTo>
                <a:lnTo>
                  <a:pt x="444" y="756"/>
                </a:lnTo>
                <a:lnTo>
                  <a:pt x="450" y="768"/>
                </a:lnTo>
                <a:lnTo>
                  <a:pt x="462" y="774"/>
                </a:lnTo>
                <a:lnTo>
                  <a:pt x="474" y="786"/>
                </a:lnTo>
                <a:lnTo>
                  <a:pt x="486" y="786"/>
                </a:lnTo>
                <a:lnTo>
                  <a:pt x="504" y="768"/>
                </a:lnTo>
                <a:lnTo>
                  <a:pt x="516" y="762"/>
                </a:lnTo>
                <a:lnTo>
                  <a:pt x="528" y="762"/>
                </a:lnTo>
                <a:lnTo>
                  <a:pt x="528" y="792"/>
                </a:lnTo>
                <a:lnTo>
                  <a:pt x="546" y="810"/>
                </a:lnTo>
                <a:lnTo>
                  <a:pt x="510" y="816"/>
                </a:lnTo>
                <a:lnTo>
                  <a:pt x="510" y="828"/>
                </a:lnTo>
                <a:lnTo>
                  <a:pt x="504" y="834"/>
                </a:lnTo>
                <a:lnTo>
                  <a:pt x="498" y="834"/>
                </a:lnTo>
                <a:lnTo>
                  <a:pt x="486" y="822"/>
                </a:lnTo>
                <a:lnTo>
                  <a:pt x="486" y="816"/>
                </a:lnTo>
                <a:lnTo>
                  <a:pt x="498" y="804"/>
                </a:lnTo>
                <a:lnTo>
                  <a:pt x="504" y="804"/>
                </a:lnTo>
                <a:lnTo>
                  <a:pt x="510" y="798"/>
                </a:lnTo>
                <a:lnTo>
                  <a:pt x="480" y="798"/>
                </a:lnTo>
                <a:lnTo>
                  <a:pt x="462" y="792"/>
                </a:lnTo>
                <a:lnTo>
                  <a:pt x="450" y="792"/>
                </a:lnTo>
                <a:lnTo>
                  <a:pt x="432" y="786"/>
                </a:lnTo>
                <a:lnTo>
                  <a:pt x="408" y="786"/>
                </a:lnTo>
                <a:lnTo>
                  <a:pt x="390" y="780"/>
                </a:lnTo>
                <a:lnTo>
                  <a:pt x="372" y="780"/>
                </a:lnTo>
                <a:lnTo>
                  <a:pt x="360" y="774"/>
                </a:lnTo>
                <a:lnTo>
                  <a:pt x="348" y="774"/>
                </a:lnTo>
                <a:lnTo>
                  <a:pt x="360" y="804"/>
                </a:lnTo>
                <a:lnTo>
                  <a:pt x="342" y="804"/>
                </a:lnTo>
                <a:lnTo>
                  <a:pt x="330" y="816"/>
                </a:lnTo>
                <a:lnTo>
                  <a:pt x="330" y="822"/>
                </a:lnTo>
                <a:lnTo>
                  <a:pt x="336" y="828"/>
                </a:lnTo>
                <a:lnTo>
                  <a:pt x="348" y="834"/>
                </a:lnTo>
                <a:lnTo>
                  <a:pt x="354" y="840"/>
                </a:lnTo>
                <a:lnTo>
                  <a:pt x="366" y="840"/>
                </a:lnTo>
                <a:lnTo>
                  <a:pt x="372" y="846"/>
                </a:lnTo>
                <a:lnTo>
                  <a:pt x="372" y="852"/>
                </a:lnTo>
                <a:lnTo>
                  <a:pt x="360" y="852"/>
                </a:lnTo>
                <a:lnTo>
                  <a:pt x="348" y="846"/>
                </a:lnTo>
                <a:lnTo>
                  <a:pt x="336" y="846"/>
                </a:lnTo>
                <a:lnTo>
                  <a:pt x="324" y="840"/>
                </a:lnTo>
                <a:lnTo>
                  <a:pt x="306" y="834"/>
                </a:lnTo>
                <a:lnTo>
                  <a:pt x="300" y="834"/>
                </a:lnTo>
                <a:lnTo>
                  <a:pt x="294" y="840"/>
                </a:lnTo>
                <a:lnTo>
                  <a:pt x="294" y="846"/>
                </a:lnTo>
                <a:lnTo>
                  <a:pt x="306" y="858"/>
                </a:lnTo>
                <a:lnTo>
                  <a:pt x="318" y="864"/>
                </a:lnTo>
                <a:lnTo>
                  <a:pt x="324" y="870"/>
                </a:lnTo>
                <a:lnTo>
                  <a:pt x="336" y="870"/>
                </a:lnTo>
                <a:lnTo>
                  <a:pt x="336" y="882"/>
                </a:lnTo>
                <a:lnTo>
                  <a:pt x="342" y="894"/>
                </a:lnTo>
                <a:lnTo>
                  <a:pt x="366" y="918"/>
                </a:lnTo>
                <a:lnTo>
                  <a:pt x="372" y="930"/>
                </a:lnTo>
                <a:lnTo>
                  <a:pt x="372" y="954"/>
                </a:lnTo>
                <a:lnTo>
                  <a:pt x="408" y="960"/>
                </a:lnTo>
                <a:lnTo>
                  <a:pt x="414" y="978"/>
                </a:lnTo>
                <a:lnTo>
                  <a:pt x="444" y="978"/>
                </a:lnTo>
                <a:lnTo>
                  <a:pt x="480" y="996"/>
                </a:lnTo>
                <a:lnTo>
                  <a:pt x="486" y="1002"/>
                </a:lnTo>
                <a:lnTo>
                  <a:pt x="486" y="1014"/>
                </a:lnTo>
                <a:lnTo>
                  <a:pt x="480" y="1020"/>
                </a:lnTo>
                <a:lnTo>
                  <a:pt x="468" y="1026"/>
                </a:lnTo>
                <a:lnTo>
                  <a:pt x="462" y="1038"/>
                </a:lnTo>
                <a:lnTo>
                  <a:pt x="462" y="1056"/>
                </a:lnTo>
                <a:lnTo>
                  <a:pt x="468" y="1062"/>
                </a:lnTo>
                <a:lnTo>
                  <a:pt x="492" y="1062"/>
                </a:lnTo>
                <a:lnTo>
                  <a:pt x="498" y="1056"/>
                </a:lnTo>
                <a:lnTo>
                  <a:pt x="504" y="1038"/>
                </a:lnTo>
                <a:lnTo>
                  <a:pt x="510" y="1026"/>
                </a:lnTo>
                <a:lnTo>
                  <a:pt x="516" y="1020"/>
                </a:lnTo>
                <a:lnTo>
                  <a:pt x="528" y="1020"/>
                </a:lnTo>
                <a:lnTo>
                  <a:pt x="546" y="1026"/>
                </a:lnTo>
                <a:lnTo>
                  <a:pt x="546" y="1020"/>
                </a:lnTo>
                <a:lnTo>
                  <a:pt x="552" y="1014"/>
                </a:lnTo>
                <a:lnTo>
                  <a:pt x="570" y="1014"/>
                </a:lnTo>
                <a:lnTo>
                  <a:pt x="594" y="1026"/>
                </a:lnTo>
                <a:lnTo>
                  <a:pt x="606" y="1026"/>
                </a:lnTo>
                <a:lnTo>
                  <a:pt x="618" y="1038"/>
                </a:lnTo>
                <a:lnTo>
                  <a:pt x="630" y="1044"/>
                </a:lnTo>
                <a:lnTo>
                  <a:pt x="636" y="1056"/>
                </a:lnTo>
                <a:lnTo>
                  <a:pt x="642" y="1062"/>
                </a:lnTo>
                <a:lnTo>
                  <a:pt x="648" y="1074"/>
                </a:lnTo>
                <a:lnTo>
                  <a:pt x="672" y="1098"/>
                </a:lnTo>
                <a:lnTo>
                  <a:pt x="684" y="1104"/>
                </a:lnTo>
                <a:lnTo>
                  <a:pt x="690" y="1110"/>
                </a:lnTo>
                <a:lnTo>
                  <a:pt x="696" y="1104"/>
                </a:lnTo>
                <a:lnTo>
                  <a:pt x="696" y="1098"/>
                </a:lnTo>
                <a:lnTo>
                  <a:pt x="702" y="1092"/>
                </a:lnTo>
                <a:lnTo>
                  <a:pt x="654" y="810"/>
                </a:lnTo>
                <a:lnTo>
                  <a:pt x="798" y="768"/>
                </a:lnTo>
                <a:lnTo>
                  <a:pt x="804" y="774"/>
                </a:lnTo>
                <a:lnTo>
                  <a:pt x="804" y="762"/>
                </a:lnTo>
                <a:lnTo>
                  <a:pt x="810" y="756"/>
                </a:lnTo>
                <a:lnTo>
                  <a:pt x="810" y="750"/>
                </a:lnTo>
                <a:lnTo>
                  <a:pt x="816" y="738"/>
                </a:lnTo>
                <a:lnTo>
                  <a:pt x="816" y="732"/>
                </a:lnTo>
                <a:lnTo>
                  <a:pt x="822" y="726"/>
                </a:lnTo>
                <a:lnTo>
                  <a:pt x="846" y="726"/>
                </a:lnTo>
                <a:lnTo>
                  <a:pt x="852" y="750"/>
                </a:lnTo>
                <a:lnTo>
                  <a:pt x="864" y="744"/>
                </a:lnTo>
                <a:lnTo>
                  <a:pt x="870" y="744"/>
                </a:lnTo>
                <a:lnTo>
                  <a:pt x="876" y="738"/>
                </a:lnTo>
                <a:lnTo>
                  <a:pt x="876" y="732"/>
                </a:lnTo>
                <a:lnTo>
                  <a:pt x="852" y="708"/>
                </a:lnTo>
                <a:lnTo>
                  <a:pt x="870" y="708"/>
                </a:lnTo>
                <a:lnTo>
                  <a:pt x="882" y="720"/>
                </a:lnTo>
                <a:lnTo>
                  <a:pt x="936" y="720"/>
                </a:lnTo>
                <a:lnTo>
                  <a:pt x="924" y="708"/>
                </a:lnTo>
                <a:lnTo>
                  <a:pt x="918" y="708"/>
                </a:lnTo>
                <a:lnTo>
                  <a:pt x="906" y="696"/>
                </a:lnTo>
                <a:lnTo>
                  <a:pt x="882" y="696"/>
                </a:lnTo>
                <a:lnTo>
                  <a:pt x="876" y="690"/>
                </a:lnTo>
                <a:lnTo>
                  <a:pt x="876" y="684"/>
                </a:lnTo>
                <a:lnTo>
                  <a:pt x="882" y="678"/>
                </a:lnTo>
                <a:lnTo>
                  <a:pt x="906" y="678"/>
                </a:lnTo>
                <a:lnTo>
                  <a:pt x="924" y="666"/>
                </a:lnTo>
                <a:lnTo>
                  <a:pt x="930" y="672"/>
                </a:lnTo>
                <a:lnTo>
                  <a:pt x="936" y="684"/>
                </a:lnTo>
                <a:lnTo>
                  <a:pt x="942" y="690"/>
                </a:lnTo>
                <a:lnTo>
                  <a:pt x="948" y="690"/>
                </a:lnTo>
                <a:lnTo>
                  <a:pt x="954" y="684"/>
                </a:lnTo>
                <a:lnTo>
                  <a:pt x="960" y="690"/>
                </a:lnTo>
                <a:lnTo>
                  <a:pt x="966" y="702"/>
                </a:lnTo>
                <a:lnTo>
                  <a:pt x="966" y="708"/>
                </a:lnTo>
                <a:lnTo>
                  <a:pt x="960" y="714"/>
                </a:lnTo>
                <a:lnTo>
                  <a:pt x="954" y="714"/>
                </a:lnTo>
                <a:lnTo>
                  <a:pt x="942" y="720"/>
                </a:lnTo>
                <a:lnTo>
                  <a:pt x="924" y="738"/>
                </a:lnTo>
                <a:lnTo>
                  <a:pt x="888" y="738"/>
                </a:lnTo>
                <a:lnTo>
                  <a:pt x="882" y="744"/>
                </a:lnTo>
                <a:lnTo>
                  <a:pt x="882" y="756"/>
                </a:lnTo>
                <a:lnTo>
                  <a:pt x="888" y="762"/>
                </a:lnTo>
                <a:lnTo>
                  <a:pt x="900" y="762"/>
                </a:lnTo>
                <a:lnTo>
                  <a:pt x="906" y="768"/>
                </a:lnTo>
                <a:lnTo>
                  <a:pt x="918" y="768"/>
                </a:lnTo>
                <a:lnTo>
                  <a:pt x="918" y="786"/>
                </a:lnTo>
                <a:lnTo>
                  <a:pt x="912" y="798"/>
                </a:lnTo>
                <a:lnTo>
                  <a:pt x="912" y="816"/>
                </a:lnTo>
                <a:lnTo>
                  <a:pt x="918" y="822"/>
                </a:lnTo>
                <a:lnTo>
                  <a:pt x="984" y="858"/>
                </a:lnTo>
                <a:lnTo>
                  <a:pt x="1062" y="930"/>
                </a:lnTo>
                <a:lnTo>
                  <a:pt x="1068" y="930"/>
                </a:lnTo>
                <a:lnTo>
                  <a:pt x="1074" y="924"/>
                </a:lnTo>
                <a:lnTo>
                  <a:pt x="1110" y="924"/>
                </a:lnTo>
                <a:lnTo>
                  <a:pt x="1128" y="918"/>
                </a:lnTo>
                <a:lnTo>
                  <a:pt x="1188" y="918"/>
                </a:lnTo>
                <a:lnTo>
                  <a:pt x="1206" y="924"/>
                </a:lnTo>
                <a:lnTo>
                  <a:pt x="1224" y="924"/>
                </a:lnTo>
                <a:lnTo>
                  <a:pt x="1230" y="918"/>
                </a:lnTo>
                <a:lnTo>
                  <a:pt x="1254" y="906"/>
                </a:lnTo>
                <a:lnTo>
                  <a:pt x="1266" y="906"/>
                </a:lnTo>
                <a:lnTo>
                  <a:pt x="1272" y="918"/>
                </a:lnTo>
                <a:lnTo>
                  <a:pt x="1290" y="936"/>
                </a:lnTo>
                <a:lnTo>
                  <a:pt x="1296" y="954"/>
                </a:lnTo>
                <a:lnTo>
                  <a:pt x="1308" y="960"/>
                </a:lnTo>
                <a:lnTo>
                  <a:pt x="1314" y="972"/>
                </a:lnTo>
                <a:lnTo>
                  <a:pt x="1344" y="972"/>
                </a:lnTo>
                <a:lnTo>
                  <a:pt x="1344" y="984"/>
                </a:lnTo>
                <a:lnTo>
                  <a:pt x="1350" y="1002"/>
                </a:lnTo>
                <a:lnTo>
                  <a:pt x="1350" y="1044"/>
                </a:lnTo>
                <a:lnTo>
                  <a:pt x="1356" y="1050"/>
                </a:lnTo>
                <a:lnTo>
                  <a:pt x="1362" y="1050"/>
                </a:lnTo>
                <a:lnTo>
                  <a:pt x="1368" y="1044"/>
                </a:lnTo>
                <a:lnTo>
                  <a:pt x="1380" y="1044"/>
                </a:lnTo>
                <a:lnTo>
                  <a:pt x="1386" y="1050"/>
                </a:lnTo>
                <a:lnTo>
                  <a:pt x="1416" y="1110"/>
                </a:lnTo>
                <a:lnTo>
                  <a:pt x="1494" y="1110"/>
                </a:lnTo>
                <a:lnTo>
                  <a:pt x="1512" y="1116"/>
                </a:lnTo>
                <a:lnTo>
                  <a:pt x="1512" y="1134"/>
                </a:lnTo>
                <a:lnTo>
                  <a:pt x="1506" y="1140"/>
                </a:lnTo>
                <a:lnTo>
                  <a:pt x="1506" y="1152"/>
                </a:lnTo>
                <a:lnTo>
                  <a:pt x="1512" y="1152"/>
                </a:lnTo>
                <a:lnTo>
                  <a:pt x="1524" y="1158"/>
                </a:lnTo>
                <a:lnTo>
                  <a:pt x="1536" y="1158"/>
                </a:lnTo>
                <a:lnTo>
                  <a:pt x="1542" y="1164"/>
                </a:lnTo>
                <a:lnTo>
                  <a:pt x="1542" y="1152"/>
                </a:lnTo>
                <a:lnTo>
                  <a:pt x="1536" y="1146"/>
                </a:lnTo>
                <a:lnTo>
                  <a:pt x="1536" y="1134"/>
                </a:lnTo>
                <a:lnTo>
                  <a:pt x="1548" y="1122"/>
                </a:lnTo>
                <a:lnTo>
                  <a:pt x="1560" y="1116"/>
                </a:lnTo>
                <a:lnTo>
                  <a:pt x="1566" y="1110"/>
                </a:lnTo>
                <a:lnTo>
                  <a:pt x="1572" y="1110"/>
                </a:lnTo>
                <a:lnTo>
                  <a:pt x="1572" y="1092"/>
                </a:lnTo>
                <a:lnTo>
                  <a:pt x="1584" y="1080"/>
                </a:lnTo>
                <a:lnTo>
                  <a:pt x="1596" y="1074"/>
                </a:lnTo>
                <a:lnTo>
                  <a:pt x="1608" y="1074"/>
                </a:lnTo>
                <a:lnTo>
                  <a:pt x="1614" y="1068"/>
                </a:lnTo>
                <a:lnTo>
                  <a:pt x="1620" y="1068"/>
                </a:lnTo>
                <a:lnTo>
                  <a:pt x="1632" y="1044"/>
                </a:lnTo>
                <a:lnTo>
                  <a:pt x="1656" y="1044"/>
                </a:lnTo>
                <a:lnTo>
                  <a:pt x="1686" y="1026"/>
                </a:lnTo>
                <a:lnTo>
                  <a:pt x="1662" y="1026"/>
                </a:lnTo>
                <a:lnTo>
                  <a:pt x="1662" y="1008"/>
                </a:lnTo>
                <a:lnTo>
                  <a:pt x="1668" y="996"/>
                </a:lnTo>
                <a:lnTo>
                  <a:pt x="1686" y="978"/>
                </a:lnTo>
                <a:lnTo>
                  <a:pt x="1716" y="978"/>
                </a:lnTo>
                <a:lnTo>
                  <a:pt x="1728" y="984"/>
                </a:lnTo>
                <a:lnTo>
                  <a:pt x="1746" y="990"/>
                </a:lnTo>
                <a:lnTo>
                  <a:pt x="1782" y="1008"/>
                </a:lnTo>
                <a:lnTo>
                  <a:pt x="1812" y="1008"/>
                </a:lnTo>
                <a:lnTo>
                  <a:pt x="1830" y="1014"/>
                </a:lnTo>
                <a:lnTo>
                  <a:pt x="1830" y="1002"/>
                </a:lnTo>
                <a:lnTo>
                  <a:pt x="1824" y="990"/>
                </a:lnTo>
                <a:lnTo>
                  <a:pt x="1824" y="960"/>
                </a:lnTo>
                <a:lnTo>
                  <a:pt x="1830" y="954"/>
                </a:lnTo>
                <a:lnTo>
                  <a:pt x="1872" y="954"/>
                </a:lnTo>
                <a:lnTo>
                  <a:pt x="1884" y="960"/>
                </a:lnTo>
                <a:lnTo>
                  <a:pt x="1890" y="972"/>
                </a:lnTo>
                <a:lnTo>
                  <a:pt x="1914" y="972"/>
                </a:lnTo>
                <a:lnTo>
                  <a:pt x="1926" y="978"/>
                </a:lnTo>
                <a:lnTo>
                  <a:pt x="1944" y="978"/>
                </a:lnTo>
                <a:lnTo>
                  <a:pt x="1962" y="972"/>
                </a:lnTo>
                <a:lnTo>
                  <a:pt x="2082" y="972"/>
                </a:lnTo>
                <a:lnTo>
                  <a:pt x="2094" y="978"/>
                </a:lnTo>
                <a:lnTo>
                  <a:pt x="2106" y="978"/>
                </a:lnTo>
                <a:lnTo>
                  <a:pt x="2154" y="972"/>
                </a:lnTo>
                <a:lnTo>
                  <a:pt x="2166" y="984"/>
                </a:lnTo>
                <a:lnTo>
                  <a:pt x="2184" y="984"/>
                </a:lnTo>
                <a:lnTo>
                  <a:pt x="2208" y="1014"/>
                </a:lnTo>
                <a:lnTo>
                  <a:pt x="2250" y="1014"/>
                </a:lnTo>
                <a:lnTo>
                  <a:pt x="2268" y="1020"/>
                </a:lnTo>
                <a:lnTo>
                  <a:pt x="2262" y="1014"/>
                </a:lnTo>
                <a:lnTo>
                  <a:pt x="2262" y="1002"/>
                </a:lnTo>
                <a:lnTo>
                  <a:pt x="2256" y="996"/>
                </a:lnTo>
                <a:lnTo>
                  <a:pt x="2256" y="984"/>
                </a:lnTo>
                <a:lnTo>
                  <a:pt x="2280" y="984"/>
                </a:lnTo>
                <a:lnTo>
                  <a:pt x="2262" y="966"/>
                </a:lnTo>
                <a:lnTo>
                  <a:pt x="2262" y="960"/>
                </a:lnTo>
                <a:lnTo>
                  <a:pt x="2268" y="954"/>
                </a:lnTo>
                <a:lnTo>
                  <a:pt x="2286" y="954"/>
                </a:lnTo>
                <a:lnTo>
                  <a:pt x="2286" y="942"/>
                </a:lnTo>
                <a:lnTo>
                  <a:pt x="2274" y="936"/>
                </a:lnTo>
                <a:lnTo>
                  <a:pt x="2268" y="924"/>
                </a:lnTo>
                <a:lnTo>
                  <a:pt x="2226" y="882"/>
                </a:lnTo>
                <a:lnTo>
                  <a:pt x="2214" y="858"/>
                </a:lnTo>
                <a:lnTo>
                  <a:pt x="2214" y="828"/>
                </a:lnTo>
                <a:lnTo>
                  <a:pt x="2196" y="828"/>
                </a:lnTo>
                <a:lnTo>
                  <a:pt x="2184" y="822"/>
                </a:lnTo>
                <a:lnTo>
                  <a:pt x="2178" y="816"/>
                </a:lnTo>
                <a:lnTo>
                  <a:pt x="2178" y="810"/>
                </a:lnTo>
                <a:lnTo>
                  <a:pt x="2184" y="804"/>
                </a:lnTo>
                <a:lnTo>
                  <a:pt x="2196" y="798"/>
                </a:lnTo>
                <a:lnTo>
                  <a:pt x="2208" y="798"/>
                </a:lnTo>
                <a:lnTo>
                  <a:pt x="2220" y="792"/>
                </a:lnTo>
                <a:lnTo>
                  <a:pt x="2232" y="792"/>
                </a:lnTo>
                <a:lnTo>
                  <a:pt x="2268" y="774"/>
                </a:lnTo>
                <a:lnTo>
                  <a:pt x="2280" y="774"/>
                </a:lnTo>
                <a:lnTo>
                  <a:pt x="2286" y="780"/>
                </a:lnTo>
                <a:lnTo>
                  <a:pt x="2292" y="792"/>
                </a:lnTo>
                <a:lnTo>
                  <a:pt x="2298" y="798"/>
                </a:lnTo>
                <a:lnTo>
                  <a:pt x="2316" y="786"/>
                </a:lnTo>
                <a:lnTo>
                  <a:pt x="2328" y="798"/>
                </a:lnTo>
                <a:lnTo>
                  <a:pt x="2334" y="798"/>
                </a:lnTo>
                <a:lnTo>
                  <a:pt x="2340" y="792"/>
                </a:lnTo>
                <a:lnTo>
                  <a:pt x="2340" y="780"/>
                </a:lnTo>
                <a:lnTo>
                  <a:pt x="2334" y="774"/>
                </a:lnTo>
                <a:lnTo>
                  <a:pt x="2328" y="774"/>
                </a:lnTo>
                <a:lnTo>
                  <a:pt x="2322" y="768"/>
                </a:lnTo>
                <a:lnTo>
                  <a:pt x="2316" y="768"/>
                </a:lnTo>
                <a:lnTo>
                  <a:pt x="2316" y="630"/>
                </a:lnTo>
                <a:lnTo>
                  <a:pt x="2328" y="630"/>
                </a:lnTo>
                <a:lnTo>
                  <a:pt x="2340" y="636"/>
                </a:lnTo>
                <a:lnTo>
                  <a:pt x="2352" y="636"/>
                </a:lnTo>
                <a:lnTo>
                  <a:pt x="2376" y="648"/>
                </a:lnTo>
                <a:lnTo>
                  <a:pt x="2424" y="648"/>
                </a:lnTo>
                <a:lnTo>
                  <a:pt x="2436" y="660"/>
                </a:lnTo>
                <a:lnTo>
                  <a:pt x="2454" y="642"/>
                </a:lnTo>
                <a:lnTo>
                  <a:pt x="2472" y="642"/>
                </a:lnTo>
                <a:lnTo>
                  <a:pt x="2478" y="636"/>
                </a:lnTo>
                <a:lnTo>
                  <a:pt x="2478" y="618"/>
                </a:lnTo>
                <a:lnTo>
                  <a:pt x="2466" y="594"/>
                </a:lnTo>
                <a:lnTo>
                  <a:pt x="2454" y="582"/>
                </a:lnTo>
                <a:lnTo>
                  <a:pt x="2442" y="558"/>
                </a:lnTo>
                <a:lnTo>
                  <a:pt x="2442" y="540"/>
                </a:lnTo>
                <a:lnTo>
                  <a:pt x="2454" y="528"/>
                </a:lnTo>
                <a:lnTo>
                  <a:pt x="2496" y="528"/>
                </a:lnTo>
                <a:lnTo>
                  <a:pt x="2502" y="522"/>
                </a:lnTo>
                <a:lnTo>
                  <a:pt x="2502" y="510"/>
                </a:lnTo>
                <a:lnTo>
                  <a:pt x="2484" y="492"/>
                </a:lnTo>
                <a:close/>
                <a:moveTo>
                  <a:pt x="2082" y="696"/>
                </a:moveTo>
                <a:lnTo>
                  <a:pt x="2046" y="696"/>
                </a:lnTo>
                <a:lnTo>
                  <a:pt x="2046" y="702"/>
                </a:lnTo>
                <a:lnTo>
                  <a:pt x="2040" y="708"/>
                </a:lnTo>
                <a:lnTo>
                  <a:pt x="2028" y="708"/>
                </a:lnTo>
                <a:lnTo>
                  <a:pt x="2022" y="702"/>
                </a:lnTo>
                <a:lnTo>
                  <a:pt x="2010" y="696"/>
                </a:lnTo>
                <a:lnTo>
                  <a:pt x="1980" y="702"/>
                </a:lnTo>
                <a:lnTo>
                  <a:pt x="1950" y="696"/>
                </a:lnTo>
                <a:lnTo>
                  <a:pt x="1932" y="696"/>
                </a:lnTo>
                <a:lnTo>
                  <a:pt x="1908" y="690"/>
                </a:lnTo>
                <a:lnTo>
                  <a:pt x="1860" y="690"/>
                </a:lnTo>
                <a:lnTo>
                  <a:pt x="1854" y="684"/>
                </a:lnTo>
                <a:lnTo>
                  <a:pt x="1854" y="678"/>
                </a:lnTo>
                <a:lnTo>
                  <a:pt x="1836" y="696"/>
                </a:lnTo>
                <a:lnTo>
                  <a:pt x="1830" y="696"/>
                </a:lnTo>
                <a:lnTo>
                  <a:pt x="1824" y="708"/>
                </a:lnTo>
                <a:lnTo>
                  <a:pt x="1824" y="714"/>
                </a:lnTo>
                <a:lnTo>
                  <a:pt x="1818" y="726"/>
                </a:lnTo>
                <a:lnTo>
                  <a:pt x="1812" y="732"/>
                </a:lnTo>
                <a:lnTo>
                  <a:pt x="1794" y="732"/>
                </a:lnTo>
                <a:lnTo>
                  <a:pt x="1800" y="762"/>
                </a:lnTo>
                <a:lnTo>
                  <a:pt x="1788" y="768"/>
                </a:lnTo>
                <a:lnTo>
                  <a:pt x="1806" y="786"/>
                </a:lnTo>
                <a:lnTo>
                  <a:pt x="1800" y="810"/>
                </a:lnTo>
                <a:lnTo>
                  <a:pt x="1794" y="810"/>
                </a:lnTo>
                <a:lnTo>
                  <a:pt x="1788" y="798"/>
                </a:lnTo>
                <a:lnTo>
                  <a:pt x="1776" y="792"/>
                </a:lnTo>
                <a:lnTo>
                  <a:pt x="1770" y="780"/>
                </a:lnTo>
                <a:lnTo>
                  <a:pt x="1758" y="774"/>
                </a:lnTo>
                <a:lnTo>
                  <a:pt x="1752" y="762"/>
                </a:lnTo>
                <a:lnTo>
                  <a:pt x="1752" y="750"/>
                </a:lnTo>
                <a:lnTo>
                  <a:pt x="1746" y="732"/>
                </a:lnTo>
                <a:lnTo>
                  <a:pt x="1746" y="720"/>
                </a:lnTo>
                <a:lnTo>
                  <a:pt x="1764" y="702"/>
                </a:lnTo>
                <a:lnTo>
                  <a:pt x="1776" y="702"/>
                </a:lnTo>
                <a:lnTo>
                  <a:pt x="1782" y="696"/>
                </a:lnTo>
                <a:lnTo>
                  <a:pt x="1788" y="684"/>
                </a:lnTo>
                <a:lnTo>
                  <a:pt x="1788" y="678"/>
                </a:lnTo>
                <a:lnTo>
                  <a:pt x="1800" y="666"/>
                </a:lnTo>
                <a:lnTo>
                  <a:pt x="1818" y="666"/>
                </a:lnTo>
                <a:lnTo>
                  <a:pt x="1830" y="672"/>
                </a:lnTo>
                <a:lnTo>
                  <a:pt x="1848" y="672"/>
                </a:lnTo>
                <a:lnTo>
                  <a:pt x="1854" y="666"/>
                </a:lnTo>
                <a:lnTo>
                  <a:pt x="1896" y="666"/>
                </a:lnTo>
                <a:lnTo>
                  <a:pt x="1908" y="672"/>
                </a:lnTo>
                <a:lnTo>
                  <a:pt x="1914" y="678"/>
                </a:lnTo>
                <a:lnTo>
                  <a:pt x="1932" y="678"/>
                </a:lnTo>
                <a:lnTo>
                  <a:pt x="1944" y="684"/>
                </a:lnTo>
                <a:lnTo>
                  <a:pt x="1974" y="684"/>
                </a:lnTo>
                <a:lnTo>
                  <a:pt x="1986" y="672"/>
                </a:lnTo>
                <a:lnTo>
                  <a:pt x="2028" y="672"/>
                </a:lnTo>
                <a:lnTo>
                  <a:pt x="2034" y="678"/>
                </a:lnTo>
                <a:lnTo>
                  <a:pt x="2046" y="678"/>
                </a:lnTo>
                <a:lnTo>
                  <a:pt x="2052" y="672"/>
                </a:lnTo>
                <a:lnTo>
                  <a:pt x="2064" y="666"/>
                </a:lnTo>
                <a:lnTo>
                  <a:pt x="2088" y="666"/>
                </a:lnTo>
                <a:lnTo>
                  <a:pt x="2088" y="684"/>
                </a:lnTo>
                <a:lnTo>
                  <a:pt x="2082" y="690"/>
                </a:lnTo>
                <a:lnTo>
                  <a:pt x="2082" y="696"/>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0" name="Jordan" descr="© INSCALE GmbH, 05.05.2010&#10;http://www.presentationload.com/">
            <a:extLst>
              <a:ext uri="{FF2B5EF4-FFF2-40B4-BE49-F238E27FC236}">
                <a16:creationId xmlns:a16="http://schemas.microsoft.com/office/drawing/2014/main" id="{469091E0-F94B-4978-BE44-0C981063CEE2}"/>
              </a:ext>
            </a:extLst>
          </p:cNvPr>
          <p:cNvSpPr>
            <a:spLocks/>
          </p:cNvSpPr>
          <p:nvPr/>
        </p:nvSpPr>
        <p:spPr bwMode="gray">
          <a:xfrm>
            <a:off x="6820720" y="3090347"/>
            <a:ext cx="132773" cy="158591"/>
          </a:xfrm>
          <a:custGeom>
            <a:avLst/>
            <a:gdLst>
              <a:gd name="T0" fmla="*/ 2147483647 w 282"/>
              <a:gd name="T1" fmla="*/ 2147483647 h 336"/>
              <a:gd name="T2" fmla="*/ 2147483647 w 282"/>
              <a:gd name="T3" fmla="*/ 2147483647 h 336"/>
              <a:gd name="T4" fmla="*/ 2147483647 w 282"/>
              <a:gd name="T5" fmla="*/ 0 h 336"/>
              <a:gd name="T6" fmla="*/ 2147483647 w 282"/>
              <a:gd name="T7" fmla="*/ 2147483647 h 336"/>
              <a:gd name="T8" fmla="*/ 2147483647 w 282"/>
              <a:gd name="T9" fmla="*/ 2147483647 h 336"/>
              <a:gd name="T10" fmla="*/ 2147483647 w 282"/>
              <a:gd name="T11" fmla="*/ 2147483647 h 336"/>
              <a:gd name="T12" fmla="*/ 2147483647 w 282"/>
              <a:gd name="T13" fmla="*/ 2147483647 h 336"/>
              <a:gd name="T14" fmla="*/ 2147483647 w 282"/>
              <a:gd name="T15" fmla="*/ 2147483647 h 336"/>
              <a:gd name="T16" fmla="*/ 2147483647 w 282"/>
              <a:gd name="T17" fmla="*/ 2147483647 h 336"/>
              <a:gd name="T18" fmla="*/ 2147483647 w 282"/>
              <a:gd name="T19" fmla="*/ 2147483647 h 336"/>
              <a:gd name="T20" fmla="*/ 2147483647 w 282"/>
              <a:gd name="T21" fmla="*/ 2147483647 h 336"/>
              <a:gd name="T22" fmla="*/ 2147483647 w 282"/>
              <a:gd name="T23" fmla="*/ 2147483647 h 336"/>
              <a:gd name="T24" fmla="*/ 2147483647 w 282"/>
              <a:gd name="T25" fmla="*/ 2147483647 h 336"/>
              <a:gd name="T26" fmla="*/ 2147483647 w 282"/>
              <a:gd name="T27" fmla="*/ 2147483647 h 336"/>
              <a:gd name="T28" fmla="*/ 2147483647 w 282"/>
              <a:gd name="T29" fmla="*/ 2147483647 h 336"/>
              <a:gd name="T30" fmla="*/ 2147483647 w 282"/>
              <a:gd name="T31" fmla="*/ 2147483647 h 336"/>
              <a:gd name="T32" fmla="*/ 2147483647 w 282"/>
              <a:gd name="T33" fmla="*/ 2147483647 h 336"/>
              <a:gd name="T34" fmla="*/ 2147483647 w 282"/>
              <a:gd name="T35" fmla="*/ 2147483647 h 336"/>
              <a:gd name="T36" fmla="*/ 2147483647 w 282"/>
              <a:gd name="T37" fmla="*/ 2147483647 h 336"/>
              <a:gd name="T38" fmla="*/ 2147483647 w 282"/>
              <a:gd name="T39" fmla="*/ 2147483647 h 336"/>
              <a:gd name="T40" fmla="*/ 2147483647 w 282"/>
              <a:gd name="T41" fmla="*/ 2147483647 h 336"/>
              <a:gd name="T42" fmla="*/ 2147483647 w 282"/>
              <a:gd name="T43" fmla="*/ 2147483647 h 336"/>
              <a:gd name="T44" fmla="*/ 2147483647 w 282"/>
              <a:gd name="T45" fmla="*/ 2147483647 h 336"/>
              <a:gd name="T46" fmla="*/ 0 w 282"/>
              <a:gd name="T47" fmla="*/ 2147483647 h 336"/>
              <a:gd name="T48" fmla="*/ 0 w 282"/>
              <a:gd name="T49" fmla="*/ 2147483647 h 336"/>
              <a:gd name="T50" fmla="*/ 2147483647 w 282"/>
              <a:gd name="T51" fmla="*/ 2147483647 h 336"/>
              <a:gd name="T52" fmla="*/ 2147483647 w 282"/>
              <a:gd name="T53" fmla="*/ 2147483647 h 336"/>
              <a:gd name="T54" fmla="*/ 2147483647 w 282"/>
              <a:gd name="T55" fmla="*/ 2147483647 h 336"/>
              <a:gd name="T56" fmla="*/ 2147483647 w 282"/>
              <a:gd name="T57" fmla="*/ 2147483647 h 336"/>
              <a:gd name="T58" fmla="*/ 2147483647 w 282"/>
              <a:gd name="T59" fmla="*/ 2147483647 h 336"/>
              <a:gd name="T60" fmla="*/ 2147483647 w 282"/>
              <a:gd name="T61" fmla="*/ 2147483647 h 336"/>
              <a:gd name="T62" fmla="*/ 2147483647 w 282"/>
              <a:gd name="T63" fmla="*/ 2147483647 h 336"/>
              <a:gd name="T64" fmla="*/ 2147483647 w 282"/>
              <a:gd name="T65" fmla="*/ 2147483647 h 336"/>
              <a:gd name="T66" fmla="*/ 2147483647 w 282"/>
              <a:gd name="T67" fmla="*/ 2147483647 h 336"/>
              <a:gd name="T68" fmla="*/ 2147483647 w 282"/>
              <a:gd name="T69" fmla="*/ 2147483647 h 336"/>
              <a:gd name="T70" fmla="*/ 2147483647 w 282"/>
              <a:gd name="T71" fmla="*/ 2147483647 h 336"/>
              <a:gd name="T72" fmla="*/ 2147483647 w 282"/>
              <a:gd name="T73" fmla="*/ 2147483647 h 336"/>
              <a:gd name="T74" fmla="*/ 2147483647 w 282"/>
              <a:gd name="T75" fmla="*/ 2147483647 h 336"/>
              <a:gd name="T76" fmla="*/ 2147483647 w 282"/>
              <a:gd name="T77" fmla="*/ 2147483647 h 336"/>
              <a:gd name="T78" fmla="*/ 2147483647 w 282"/>
              <a:gd name="T79" fmla="*/ 2147483647 h 336"/>
              <a:gd name="T80" fmla="*/ 2147483647 w 282"/>
              <a:gd name="T81" fmla="*/ 2147483647 h 336"/>
              <a:gd name="T82" fmla="*/ 2147483647 w 282"/>
              <a:gd name="T83" fmla="*/ 2147483647 h 336"/>
              <a:gd name="T84" fmla="*/ 2147483647 w 282"/>
              <a:gd name="T85" fmla="*/ 2147483647 h 336"/>
              <a:gd name="T86" fmla="*/ 2147483647 w 282"/>
              <a:gd name="T87" fmla="*/ 2147483647 h 336"/>
              <a:gd name="T88" fmla="*/ 2147483647 w 282"/>
              <a:gd name="T89" fmla="*/ 2147483647 h 336"/>
              <a:gd name="T90" fmla="*/ 2147483647 w 282"/>
              <a:gd name="T91" fmla="*/ 2147483647 h 336"/>
              <a:gd name="T92" fmla="*/ 2147483647 w 282"/>
              <a:gd name="T93" fmla="*/ 2147483647 h 336"/>
              <a:gd name="T94" fmla="*/ 2147483647 w 282"/>
              <a:gd name="T95" fmla="*/ 2147483647 h 336"/>
              <a:gd name="T96" fmla="*/ 2147483647 w 282"/>
              <a:gd name="T97" fmla="*/ 2147483647 h 336"/>
              <a:gd name="T98" fmla="*/ 2147483647 w 282"/>
              <a:gd name="T99" fmla="*/ 2147483647 h 336"/>
              <a:gd name="T100" fmla="*/ 2147483647 w 282"/>
              <a:gd name="T101" fmla="*/ 2147483647 h 336"/>
              <a:gd name="T102" fmla="*/ 2147483647 w 282"/>
              <a:gd name="T103" fmla="*/ 2147483647 h 336"/>
              <a:gd name="T104" fmla="*/ 2147483647 w 282"/>
              <a:gd name="T105" fmla="*/ 2147483647 h 336"/>
              <a:gd name="T106" fmla="*/ 2147483647 w 282"/>
              <a:gd name="T107" fmla="*/ 2147483647 h 336"/>
              <a:gd name="T108" fmla="*/ 2147483647 w 282"/>
              <a:gd name="T109" fmla="*/ 2147483647 h 336"/>
              <a:gd name="T110" fmla="*/ 2147483647 w 282"/>
              <a:gd name="T111" fmla="*/ 2147483647 h 336"/>
              <a:gd name="T112" fmla="*/ 2147483647 w 282"/>
              <a:gd name="T113" fmla="*/ 2147483647 h 336"/>
              <a:gd name="T114" fmla="*/ 2147483647 w 282"/>
              <a:gd name="T115" fmla="*/ 2147483647 h 336"/>
              <a:gd name="T116" fmla="*/ 2147483647 w 282"/>
              <a:gd name="T117" fmla="*/ 2147483647 h 336"/>
              <a:gd name="T118" fmla="*/ 2147483647 w 282"/>
              <a:gd name="T119" fmla="*/ 2147483647 h 336"/>
              <a:gd name="T120" fmla="*/ 2147483647 w 282"/>
              <a:gd name="T121" fmla="*/ 2147483647 h 336"/>
              <a:gd name="T122" fmla="*/ 2147483647 w 282"/>
              <a:gd name="T123" fmla="*/ 2147483647 h 3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82"/>
              <a:gd name="T187" fmla="*/ 0 h 336"/>
              <a:gd name="T188" fmla="*/ 282 w 282"/>
              <a:gd name="T189" fmla="*/ 336 h 3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82" h="336">
                <a:moveTo>
                  <a:pt x="258" y="60"/>
                </a:moveTo>
                <a:lnTo>
                  <a:pt x="258" y="42"/>
                </a:lnTo>
                <a:lnTo>
                  <a:pt x="234" y="0"/>
                </a:lnTo>
                <a:lnTo>
                  <a:pt x="222" y="6"/>
                </a:lnTo>
                <a:lnTo>
                  <a:pt x="198" y="30"/>
                </a:lnTo>
                <a:lnTo>
                  <a:pt x="138" y="78"/>
                </a:lnTo>
                <a:lnTo>
                  <a:pt x="114" y="84"/>
                </a:lnTo>
                <a:lnTo>
                  <a:pt x="96" y="84"/>
                </a:lnTo>
                <a:lnTo>
                  <a:pt x="84" y="78"/>
                </a:lnTo>
                <a:lnTo>
                  <a:pt x="72" y="66"/>
                </a:lnTo>
                <a:lnTo>
                  <a:pt x="36" y="48"/>
                </a:lnTo>
                <a:lnTo>
                  <a:pt x="30" y="48"/>
                </a:lnTo>
                <a:lnTo>
                  <a:pt x="24" y="66"/>
                </a:lnTo>
                <a:lnTo>
                  <a:pt x="30" y="138"/>
                </a:lnTo>
                <a:lnTo>
                  <a:pt x="18" y="150"/>
                </a:lnTo>
                <a:lnTo>
                  <a:pt x="18" y="162"/>
                </a:lnTo>
                <a:lnTo>
                  <a:pt x="30" y="174"/>
                </a:lnTo>
                <a:lnTo>
                  <a:pt x="30" y="186"/>
                </a:lnTo>
                <a:lnTo>
                  <a:pt x="24" y="198"/>
                </a:lnTo>
                <a:lnTo>
                  <a:pt x="18" y="204"/>
                </a:lnTo>
                <a:lnTo>
                  <a:pt x="12" y="216"/>
                </a:lnTo>
                <a:lnTo>
                  <a:pt x="6" y="222"/>
                </a:lnTo>
                <a:lnTo>
                  <a:pt x="6" y="282"/>
                </a:lnTo>
                <a:lnTo>
                  <a:pt x="0" y="294"/>
                </a:lnTo>
                <a:lnTo>
                  <a:pt x="0" y="312"/>
                </a:lnTo>
                <a:lnTo>
                  <a:pt x="6" y="324"/>
                </a:lnTo>
                <a:lnTo>
                  <a:pt x="24" y="324"/>
                </a:lnTo>
                <a:lnTo>
                  <a:pt x="48" y="336"/>
                </a:lnTo>
                <a:lnTo>
                  <a:pt x="84" y="336"/>
                </a:lnTo>
                <a:lnTo>
                  <a:pt x="96" y="324"/>
                </a:lnTo>
                <a:lnTo>
                  <a:pt x="108" y="300"/>
                </a:lnTo>
                <a:lnTo>
                  <a:pt x="108" y="288"/>
                </a:lnTo>
                <a:lnTo>
                  <a:pt x="120" y="276"/>
                </a:lnTo>
                <a:lnTo>
                  <a:pt x="126" y="276"/>
                </a:lnTo>
                <a:lnTo>
                  <a:pt x="138" y="270"/>
                </a:lnTo>
                <a:lnTo>
                  <a:pt x="150" y="270"/>
                </a:lnTo>
                <a:lnTo>
                  <a:pt x="162" y="264"/>
                </a:lnTo>
                <a:lnTo>
                  <a:pt x="168" y="258"/>
                </a:lnTo>
                <a:lnTo>
                  <a:pt x="174" y="246"/>
                </a:lnTo>
                <a:lnTo>
                  <a:pt x="180" y="240"/>
                </a:lnTo>
                <a:lnTo>
                  <a:pt x="180" y="228"/>
                </a:lnTo>
                <a:lnTo>
                  <a:pt x="186" y="222"/>
                </a:lnTo>
                <a:lnTo>
                  <a:pt x="186" y="210"/>
                </a:lnTo>
                <a:lnTo>
                  <a:pt x="180" y="204"/>
                </a:lnTo>
                <a:lnTo>
                  <a:pt x="168" y="180"/>
                </a:lnTo>
                <a:lnTo>
                  <a:pt x="144" y="156"/>
                </a:lnTo>
                <a:lnTo>
                  <a:pt x="132" y="156"/>
                </a:lnTo>
                <a:lnTo>
                  <a:pt x="120" y="150"/>
                </a:lnTo>
                <a:lnTo>
                  <a:pt x="96" y="150"/>
                </a:lnTo>
                <a:lnTo>
                  <a:pt x="96" y="144"/>
                </a:lnTo>
                <a:lnTo>
                  <a:pt x="108" y="144"/>
                </a:lnTo>
                <a:lnTo>
                  <a:pt x="120" y="138"/>
                </a:lnTo>
                <a:lnTo>
                  <a:pt x="186" y="138"/>
                </a:lnTo>
                <a:lnTo>
                  <a:pt x="198" y="114"/>
                </a:lnTo>
                <a:lnTo>
                  <a:pt x="240" y="114"/>
                </a:lnTo>
                <a:lnTo>
                  <a:pt x="252" y="108"/>
                </a:lnTo>
                <a:lnTo>
                  <a:pt x="258" y="102"/>
                </a:lnTo>
                <a:lnTo>
                  <a:pt x="264" y="102"/>
                </a:lnTo>
                <a:lnTo>
                  <a:pt x="276" y="96"/>
                </a:lnTo>
                <a:lnTo>
                  <a:pt x="282" y="90"/>
                </a:lnTo>
                <a:lnTo>
                  <a:pt x="282" y="78"/>
                </a:lnTo>
                <a:lnTo>
                  <a:pt x="258" y="60"/>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1" name="Jamaica" descr="© INSCALE GmbH, 05.05.2010&#10;http://www.presentationload.com/">
            <a:extLst>
              <a:ext uri="{FF2B5EF4-FFF2-40B4-BE49-F238E27FC236}">
                <a16:creationId xmlns:a16="http://schemas.microsoft.com/office/drawing/2014/main" id="{1BA326DC-6622-4467-8A27-DBB5D13C969E}"/>
              </a:ext>
            </a:extLst>
          </p:cNvPr>
          <p:cNvSpPr>
            <a:spLocks/>
          </p:cNvSpPr>
          <p:nvPr/>
        </p:nvSpPr>
        <p:spPr bwMode="gray">
          <a:xfrm>
            <a:off x="3084631" y="3656478"/>
            <a:ext cx="73763" cy="23973"/>
          </a:xfrm>
          <a:custGeom>
            <a:avLst/>
            <a:gdLst>
              <a:gd name="T0" fmla="*/ 2147483647 w 156"/>
              <a:gd name="T1" fmla="*/ 2147483647 h 54"/>
              <a:gd name="T2" fmla="*/ 2147483647 w 156"/>
              <a:gd name="T3" fmla="*/ 2147483647 h 54"/>
              <a:gd name="T4" fmla="*/ 2147483647 w 156"/>
              <a:gd name="T5" fmla="*/ 2147483647 h 54"/>
              <a:gd name="T6" fmla="*/ 2147483647 w 156"/>
              <a:gd name="T7" fmla="*/ 2147483647 h 54"/>
              <a:gd name="T8" fmla="*/ 2147483647 w 156"/>
              <a:gd name="T9" fmla="*/ 2147483647 h 54"/>
              <a:gd name="T10" fmla="*/ 2147483647 w 156"/>
              <a:gd name="T11" fmla="*/ 2147483647 h 54"/>
              <a:gd name="T12" fmla="*/ 2147483647 w 156"/>
              <a:gd name="T13" fmla="*/ 2147483647 h 54"/>
              <a:gd name="T14" fmla="*/ 2147483647 w 156"/>
              <a:gd name="T15" fmla="*/ 2147483647 h 54"/>
              <a:gd name="T16" fmla="*/ 2147483647 w 156"/>
              <a:gd name="T17" fmla="*/ 0 h 54"/>
              <a:gd name="T18" fmla="*/ 2147483647 w 156"/>
              <a:gd name="T19" fmla="*/ 0 h 54"/>
              <a:gd name="T20" fmla="*/ 2147483647 w 156"/>
              <a:gd name="T21" fmla="*/ 2147483647 h 54"/>
              <a:gd name="T22" fmla="*/ 0 w 156"/>
              <a:gd name="T23" fmla="*/ 2147483647 h 54"/>
              <a:gd name="T24" fmla="*/ 2147483647 w 156"/>
              <a:gd name="T25" fmla="*/ 2147483647 h 54"/>
              <a:gd name="T26" fmla="*/ 2147483647 w 156"/>
              <a:gd name="T27" fmla="*/ 2147483647 h 54"/>
              <a:gd name="T28" fmla="*/ 2147483647 w 156"/>
              <a:gd name="T29" fmla="*/ 2147483647 h 54"/>
              <a:gd name="T30" fmla="*/ 2147483647 w 156"/>
              <a:gd name="T31" fmla="*/ 2147483647 h 54"/>
              <a:gd name="T32" fmla="*/ 2147483647 w 156"/>
              <a:gd name="T33" fmla="*/ 2147483647 h 54"/>
              <a:gd name="T34" fmla="*/ 2147483647 w 156"/>
              <a:gd name="T35" fmla="*/ 2147483647 h 54"/>
              <a:gd name="T36" fmla="*/ 2147483647 w 156"/>
              <a:gd name="T37" fmla="*/ 2147483647 h 5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6"/>
              <a:gd name="T58" fmla="*/ 0 h 54"/>
              <a:gd name="T59" fmla="*/ 156 w 156"/>
              <a:gd name="T60" fmla="*/ 54 h 5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6" h="54">
                <a:moveTo>
                  <a:pt x="108" y="54"/>
                </a:moveTo>
                <a:lnTo>
                  <a:pt x="114" y="36"/>
                </a:lnTo>
                <a:lnTo>
                  <a:pt x="156" y="48"/>
                </a:lnTo>
                <a:lnTo>
                  <a:pt x="156" y="42"/>
                </a:lnTo>
                <a:lnTo>
                  <a:pt x="150" y="36"/>
                </a:lnTo>
                <a:lnTo>
                  <a:pt x="144" y="24"/>
                </a:lnTo>
                <a:lnTo>
                  <a:pt x="126" y="6"/>
                </a:lnTo>
                <a:lnTo>
                  <a:pt x="84" y="6"/>
                </a:lnTo>
                <a:lnTo>
                  <a:pt x="66" y="0"/>
                </a:lnTo>
                <a:lnTo>
                  <a:pt x="24" y="0"/>
                </a:lnTo>
                <a:lnTo>
                  <a:pt x="12" y="6"/>
                </a:lnTo>
                <a:lnTo>
                  <a:pt x="0" y="6"/>
                </a:lnTo>
                <a:lnTo>
                  <a:pt x="6" y="18"/>
                </a:lnTo>
                <a:lnTo>
                  <a:pt x="18" y="24"/>
                </a:lnTo>
                <a:lnTo>
                  <a:pt x="24" y="36"/>
                </a:lnTo>
                <a:lnTo>
                  <a:pt x="36" y="42"/>
                </a:lnTo>
                <a:lnTo>
                  <a:pt x="60" y="42"/>
                </a:lnTo>
                <a:lnTo>
                  <a:pt x="78" y="48"/>
                </a:lnTo>
                <a:lnTo>
                  <a:pt x="108" y="54"/>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2" name="Japan" descr="© INSCALE GmbH, 05.05.2010&#10;http://www.presentationload.com/">
            <a:extLst>
              <a:ext uri="{FF2B5EF4-FFF2-40B4-BE49-F238E27FC236}">
                <a16:creationId xmlns:a16="http://schemas.microsoft.com/office/drawing/2014/main" id="{B637190B-245A-4C79-AC15-C66087248D5C}"/>
              </a:ext>
            </a:extLst>
          </p:cNvPr>
          <p:cNvSpPr>
            <a:spLocks noEditPoints="1"/>
          </p:cNvSpPr>
          <p:nvPr/>
        </p:nvSpPr>
        <p:spPr bwMode="gray">
          <a:xfrm>
            <a:off x="9732510" y="2629329"/>
            <a:ext cx="413071" cy="805859"/>
          </a:xfrm>
          <a:custGeom>
            <a:avLst/>
            <a:gdLst>
              <a:gd name="T0" fmla="*/ 2147483647 w 876"/>
              <a:gd name="T1" fmla="*/ 2147483647 h 1710"/>
              <a:gd name="T2" fmla="*/ 2147483647 w 876"/>
              <a:gd name="T3" fmla="*/ 2147483647 h 1710"/>
              <a:gd name="T4" fmla="*/ 2147483647 w 876"/>
              <a:gd name="T5" fmla="*/ 2147483647 h 1710"/>
              <a:gd name="T6" fmla="*/ 2147483647 w 876"/>
              <a:gd name="T7" fmla="*/ 2147483647 h 1710"/>
              <a:gd name="T8" fmla="*/ 2147483647 w 876"/>
              <a:gd name="T9" fmla="*/ 2147483647 h 1710"/>
              <a:gd name="T10" fmla="*/ 2147483647 w 876"/>
              <a:gd name="T11" fmla="*/ 2147483647 h 1710"/>
              <a:gd name="T12" fmla="*/ 2147483647 w 876"/>
              <a:gd name="T13" fmla="*/ 2147483647 h 1710"/>
              <a:gd name="T14" fmla="*/ 2147483647 w 876"/>
              <a:gd name="T15" fmla="*/ 2147483647 h 1710"/>
              <a:gd name="T16" fmla="*/ 2147483647 w 876"/>
              <a:gd name="T17" fmla="*/ 2147483647 h 1710"/>
              <a:gd name="T18" fmla="*/ 2147483647 w 876"/>
              <a:gd name="T19" fmla="*/ 2147483647 h 1710"/>
              <a:gd name="T20" fmla="*/ 2147483647 w 876"/>
              <a:gd name="T21" fmla="*/ 2147483647 h 1710"/>
              <a:gd name="T22" fmla="*/ 2147483647 w 876"/>
              <a:gd name="T23" fmla="*/ 2147483647 h 1710"/>
              <a:gd name="T24" fmla="*/ 2147483647 w 876"/>
              <a:gd name="T25" fmla="*/ 2147483647 h 1710"/>
              <a:gd name="T26" fmla="*/ 2147483647 w 876"/>
              <a:gd name="T27" fmla="*/ 2147483647 h 1710"/>
              <a:gd name="T28" fmla="*/ 2147483647 w 876"/>
              <a:gd name="T29" fmla="*/ 2147483647 h 1710"/>
              <a:gd name="T30" fmla="*/ 2147483647 w 876"/>
              <a:gd name="T31" fmla="*/ 2147483647 h 1710"/>
              <a:gd name="T32" fmla="*/ 2147483647 w 876"/>
              <a:gd name="T33" fmla="*/ 2147483647 h 1710"/>
              <a:gd name="T34" fmla="*/ 2147483647 w 876"/>
              <a:gd name="T35" fmla="*/ 2147483647 h 1710"/>
              <a:gd name="T36" fmla="*/ 2147483647 w 876"/>
              <a:gd name="T37" fmla="*/ 2147483647 h 1710"/>
              <a:gd name="T38" fmla="*/ 2147483647 w 876"/>
              <a:gd name="T39" fmla="*/ 2147483647 h 1710"/>
              <a:gd name="T40" fmla="*/ 2147483647 w 876"/>
              <a:gd name="T41" fmla="*/ 2147483647 h 1710"/>
              <a:gd name="T42" fmla="*/ 2147483647 w 876"/>
              <a:gd name="T43" fmla="*/ 2147483647 h 1710"/>
              <a:gd name="T44" fmla="*/ 2147483647 w 876"/>
              <a:gd name="T45" fmla="*/ 2147483647 h 1710"/>
              <a:gd name="T46" fmla="*/ 2147483647 w 876"/>
              <a:gd name="T47" fmla="*/ 2147483647 h 1710"/>
              <a:gd name="T48" fmla="*/ 2147483647 w 876"/>
              <a:gd name="T49" fmla="*/ 2147483647 h 1710"/>
              <a:gd name="T50" fmla="*/ 2147483647 w 876"/>
              <a:gd name="T51" fmla="*/ 2147483647 h 1710"/>
              <a:gd name="T52" fmla="*/ 2147483647 w 876"/>
              <a:gd name="T53" fmla="*/ 2147483647 h 1710"/>
              <a:gd name="T54" fmla="*/ 2147483647 w 876"/>
              <a:gd name="T55" fmla="*/ 2147483647 h 1710"/>
              <a:gd name="T56" fmla="*/ 2147483647 w 876"/>
              <a:gd name="T57" fmla="*/ 2147483647 h 1710"/>
              <a:gd name="T58" fmla="*/ 2147483647 w 876"/>
              <a:gd name="T59" fmla="*/ 2147483647 h 1710"/>
              <a:gd name="T60" fmla="*/ 2147483647 w 876"/>
              <a:gd name="T61" fmla="*/ 2147483647 h 1710"/>
              <a:gd name="T62" fmla="*/ 2147483647 w 876"/>
              <a:gd name="T63" fmla="*/ 2147483647 h 1710"/>
              <a:gd name="T64" fmla="*/ 2147483647 w 876"/>
              <a:gd name="T65" fmla="*/ 2147483647 h 1710"/>
              <a:gd name="T66" fmla="*/ 2147483647 w 876"/>
              <a:gd name="T67" fmla="*/ 2147483647 h 1710"/>
              <a:gd name="T68" fmla="*/ 2147483647 w 876"/>
              <a:gd name="T69" fmla="*/ 2147483647 h 1710"/>
              <a:gd name="T70" fmla="*/ 2147483647 w 876"/>
              <a:gd name="T71" fmla="*/ 2147483647 h 1710"/>
              <a:gd name="T72" fmla="*/ 2147483647 w 876"/>
              <a:gd name="T73" fmla="*/ 2147483647 h 1710"/>
              <a:gd name="T74" fmla="*/ 2147483647 w 876"/>
              <a:gd name="T75" fmla="*/ 2147483647 h 1710"/>
              <a:gd name="T76" fmla="*/ 2147483647 w 876"/>
              <a:gd name="T77" fmla="*/ 2147483647 h 1710"/>
              <a:gd name="T78" fmla="*/ 2147483647 w 876"/>
              <a:gd name="T79" fmla="*/ 2147483647 h 1710"/>
              <a:gd name="T80" fmla="*/ 2147483647 w 876"/>
              <a:gd name="T81" fmla="*/ 2147483647 h 1710"/>
              <a:gd name="T82" fmla="*/ 2147483647 w 876"/>
              <a:gd name="T83" fmla="*/ 2147483647 h 1710"/>
              <a:gd name="T84" fmla="*/ 2147483647 w 876"/>
              <a:gd name="T85" fmla="*/ 2147483647 h 1710"/>
              <a:gd name="T86" fmla="*/ 2147483647 w 876"/>
              <a:gd name="T87" fmla="*/ 2147483647 h 1710"/>
              <a:gd name="T88" fmla="*/ 2147483647 w 876"/>
              <a:gd name="T89" fmla="*/ 2147483647 h 1710"/>
              <a:gd name="T90" fmla="*/ 2147483647 w 876"/>
              <a:gd name="T91" fmla="*/ 2147483647 h 1710"/>
              <a:gd name="T92" fmla="*/ 2147483647 w 876"/>
              <a:gd name="T93" fmla="*/ 2147483647 h 1710"/>
              <a:gd name="T94" fmla="*/ 2147483647 w 876"/>
              <a:gd name="T95" fmla="*/ 2147483647 h 1710"/>
              <a:gd name="T96" fmla="*/ 2147483647 w 876"/>
              <a:gd name="T97" fmla="*/ 2147483647 h 1710"/>
              <a:gd name="T98" fmla="*/ 2147483647 w 876"/>
              <a:gd name="T99" fmla="*/ 2147483647 h 1710"/>
              <a:gd name="T100" fmla="*/ 2147483647 w 876"/>
              <a:gd name="T101" fmla="*/ 2147483647 h 1710"/>
              <a:gd name="T102" fmla="*/ 2147483647 w 876"/>
              <a:gd name="T103" fmla="*/ 2147483647 h 1710"/>
              <a:gd name="T104" fmla="*/ 2147483647 w 876"/>
              <a:gd name="T105" fmla="*/ 2147483647 h 1710"/>
              <a:gd name="T106" fmla="*/ 2147483647 w 876"/>
              <a:gd name="T107" fmla="*/ 2147483647 h 1710"/>
              <a:gd name="T108" fmla="*/ 2147483647 w 876"/>
              <a:gd name="T109" fmla="*/ 2147483647 h 1710"/>
              <a:gd name="T110" fmla="*/ 2147483647 w 876"/>
              <a:gd name="T111" fmla="*/ 2147483647 h 1710"/>
              <a:gd name="T112" fmla="*/ 2147483647 w 876"/>
              <a:gd name="T113" fmla="*/ 2147483647 h 1710"/>
              <a:gd name="T114" fmla="*/ 2147483647 w 876"/>
              <a:gd name="T115" fmla="*/ 2147483647 h 1710"/>
              <a:gd name="T116" fmla="*/ 2147483647 w 876"/>
              <a:gd name="T117" fmla="*/ 2147483647 h 1710"/>
              <a:gd name="T118" fmla="*/ 2147483647 w 876"/>
              <a:gd name="T119" fmla="*/ 2147483647 h 171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76"/>
              <a:gd name="T181" fmla="*/ 0 h 1710"/>
              <a:gd name="T182" fmla="*/ 876 w 876"/>
              <a:gd name="T183" fmla="*/ 1710 h 171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76" h="1710">
                <a:moveTo>
                  <a:pt x="876" y="780"/>
                </a:moveTo>
                <a:lnTo>
                  <a:pt x="864" y="774"/>
                </a:lnTo>
                <a:lnTo>
                  <a:pt x="858" y="768"/>
                </a:lnTo>
                <a:lnTo>
                  <a:pt x="846" y="762"/>
                </a:lnTo>
                <a:lnTo>
                  <a:pt x="840" y="750"/>
                </a:lnTo>
                <a:lnTo>
                  <a:pt x="828" y="744"/>
                </a:lnTo>
                <a:lnTo>
                  <a:pt x="828" y="720"/>
                </a:lnTo>
                <a:lnTo>
                  <a:pt x="834" y="702"/>
                </a:lnTo>
                <a:lnTo>
                  <a:pt x="834" y="684"/>
                </a:lnTo>
                <a:lnTo>
                  <a:pt x="828" y="666"/>
                </a:lnTo>
                <a:lnTo>
                  <a:pt x="816" y="642"/>
                </a:lnTo>
                <a:lnTo>
                  <a:pt x="792" y="618"/>
                </a:lnTo>
                <a:lnTo>
                  <a:pt x="786" y="600"/>
                </a:lnTo>
                <a:lnTo>
                  <a:pt x="786" y="576"/>
                </a:lnTo>
                <a:lnTo>
                  <a:pt x="792" y="570"/>
                </a:lnTo>
                <a:lnTo>
                  <a:pt x="810" y="570"/>
                </a:lnTo>
                <a:lnTo>
                  <a:pt x="810" y="528"/>
                </a:lnTo>
                <a:lnTo>
                  <a:pt x="798" y="516"/>
                </a:lnTo>
                <a:lnTo>
                  <a:pt x="810" y="510"/>
                </a:lnTo>
                <a:lnTo>
                  <a:pt x="810" y="498"/>
                </a:lnTo>
                <a:lnTo>
                  <a:pt x="804" y="486"/>
                </a:lnTo>
                <a:lnTo>
                  <a:pt x="804" y="474"/>
                </a:lnTo>
                <a:lnTo>
                  <a:pt x="798" y="468"/>
                </a:lnTo>
                <a:lnTo>
                  <a:pt x="792" y="456"/>
                </a:lnTo>
                <a:lnTo>
                  <a:pt x="786" y="450"/>
                </a:lnTo>
                <a:lnTo>
                  <a:pt x="774" y="444"/>
                </a:lnTo>
                <a:lnTo>
                  <a:pt x="768" y="438"/>
                </a:lnTo>
                <a:lnTo>
                  <a:pt x="762" y="420"/>
                </a:lnTo>
                <a:lnTo>
                  <a:pt x="756" y="420"/>
                </a:lnTo>
                <a:lnTo>
                  <a:pt x="738" y="402"/>
                </a:lnTo>
                <a:lnTo>
                  <a:pt x="714" y="390"/>
                </a:lnTo>
                <a:lnTo>
                  <a:pt x="702" y="378"/>
                </a:lnTo>
                <a:lnTo>
                  <a:pt x="696" y="360"/>
                </a:lnTo>
                <a:lnTo>
                  <a:pt x="690" y="348"/>
                </a:lnTo>
                <a:lnTo>
                  <a:pt x="690" y="330"/>
                </a:lnTo>
                <a:lnTo>
                  <a:pt x="684" y="324"/>
                </a:lnTo>
                <a:lnTo>
                  <a:pt x="678" y="324"/>
                </a:lnTo>
                <a:lnTo>
                  <a:pt x="666" y="318"/>
                </a:lnTo>
                <a:lnTo>
                  <a:pt x="654" y="318"/>
                </a:lnTo>
                <a:lnTo>
                  <a:pt x="648" y="324"/>
                </a:lnTo>
                <a:lnTo>
                  <a:pt x="648" y="342"/>
                </a:lnTo>
                <a:lnTo>
                  <a:pt x="654" y="342"/>
                </a:lnTo>
                <a:lnTo>
                  <a:pt x="660" y="348"/>
                </a:lnTo>
                <a:lnTo>
                  <a:pt x="672" y="342"/>
                </a:lnTo>
                <a:lnTo>
                  <a:pt x="678" y="348"/>
                </a:lnTo>
                <a:lnTo>
                  <a:pt x="678" y="366"/>
                </a:lnTo>
                <a:lnTo>
                  <a:pt x="672" y="366"/>
                </a:lnTo>
                <a:lnTo>
                  <a:pt x="666" y="360"/>
                </a:lnTo>
                <a:lnTo>
                  <a:pt x="654" y="372"/>
                </a:lnTo>
                <a:lnTo>
                  <a:pt x="630" y="342"/>
                </a:lnTo>
                <a:lnTo>
                  <a:pt x="612" y="342"/>
                </a:lnTo>
                <a:lnTo>
                  <a:pt x="636" y="378"/>
                </a:lnTo>
                <a:lnTo>
                  <a:pt x="618" y="378"/>
                </a:lnTo>
                <a:lnTo>
                  <a:pt x="648" y="426"/>
                </a:lnTo>
                <a:lnTo>
                  <a:pt x="636" y="438"/>
                </a:lnTo>
                <a:lnTo>
                  <a:pt x="648" y="444"/>
                </a:lnTo>
                <a:lnTo>
                  <a:pt x="666" y="462"/>
                </a:lnTo>
                <a:lnTo>
                  <a:pt x="678" y="468"/>
                </a:lnTo>
                <a:lnTo>
                  <a:pt x="684" y="480"/>
                </a:lnTo>
                <a:lnTo>
                  <a:pt x="684" y="504"/>
                </a:lnTo>
                <a:lnTo>
                  <a:pt x="678" y="516"/>
                </a:lnTo>
                <a:lnTo>
                  <a:pt x="678" y="534"/>
                </a:lnTo>
                <a:lnTo>
                  <a:pt x="672" y="540"/>
                </a:lnTo>
                <a:lnTo>
                  <a:pt x="672" y="570"/>
                </a:lnTo>
                <a:lnTo>
                  <a:pt x="678" y="570"/>
                </a:lnTo>
                <a:lnTo>
                  <a:pt x="690" y="582"/>
                </a:lnTo>
                <a:lnTo>
                  <a:pt x="690" y="600"/>
                </a:lnTo>
                <a:lnTo>
                  <a:pt x="678" y="606"/>
                </a:lnTo>
                <a:lnTo>
                  <a:pt x="660" y="606"/>
                </a:lnTo>
                <a:lnTo>
                  <a:pt x="660" y="618"/>
                </a:lnTo>
                <a:lnTo>
                  <a:pt x="666" y="630"/>
                </a:lnTo>
                <a:lnTo>
                  <a:pt x="666" y="642"/>
                </a:lnTo>
                <a:lnTo>
                  <a:pt x="660" y="654"/>
                </a:lnTo>
                <a:lnTo>
                  <a:pt x="654" y="660"/>
                </a:lnTo>
                <a:lnTo>
                  <a:pt x="642" y="666"/>
                </a:lnTo>
                <a:lnTo>
                  <a:pt x="630" y="666"/>
                </a:lnTo>
                <a:lnTo>
                  <a:pt x="618" y="672"/>
                </a:lnTo>
                <a:lnTo>
                  <a:pt x="612" y="678"/>
                </a:lnTo>
                <a:lnTo>
                  <a:pt x="606" y="678"/>
                </a:lnTo>
                <a:lnTo>
                  <a:pt x="606" y="696"/>
                </a:lnTo>
                <a:lnTo>
                  <a:pt x="588" y="696"/>
                </a:lnTo>
                <a:lnTo>
                  <a:pt x="564" y="672"/>
                </a:lnTo>
                <a:lnTo>
                  <a:pt x="564" y="654"/>
                </a:lnTo>
                <a:lnTo>
                  <a:pt x="570" y="636"/>
                </a:lnTo>
                <a:lnTo>
                  <a:pt x="558" y="636"/>
                </a:lnTo>
                <a:lnTo>
                  <a:pt x="552" y="642"/>
                </a:lnTo>
                <a:lnTo>
                  <a:pt x="540" y="648"/>
                </a:lnTo>
                <a:lnTo>
                  <a:pt x="534" y="654"/>
                </a:lnTo>
                <a:lnTo>
                  <a:pt x="534" y="660"/>
                </a:lnTo>
                <a:lnTo>
                  <a:pt x="540" y="666"/>
                </a:lnTo>
                <a:lnTo>
                  <a:pt x="558" y="702"/>
                </a:lnTo>
                <a:lnTo>
                  <a:pt x="558" y="714"/>
                </a:lnTo>
                <a:lnTo>
                  <a:pt x="552" y="720"/>
                </a:lnTo>
                <a:lnTo>
                  <a:pt x="540" y="744"/>
                </a:lnTo>
                <a:lnTo>
                  <a:pt x="540" y="756"/>
                </a:lnTo>
                <a:lnTo>
                  <a:pt x="546" y="762"/>
                </a:lnTo>
                <a:lnTo>
                  <a:pt x="546" y="768"/>
                </a:lnTo>
                <a:lnTo>
                  <a:pt x="552" y="780"/>
                </a:lnTo>
                <a:lnTo>
                  <a:pt x="558" y="786"/>
                </a:lnTo>
                <a:lnTo>
                  <a:pt x="558" y="792"/>
                </a:lnTo>
                <a:lnTo>
                  <a:pt x="522" y="792"/>
                </a:lnTo>
                <a:lnTo>
                  <a:pt x="498" y="780"/>
                </a:lnTo>
                <a:lnTo>
                  <a:pt x="474" y="780"/>
                </a:lnTo>
                <a:lnTo>
                  <a:pt x="450" y="792"/>
                </a:lnTo>
                <a:lnTo>
                  <a:pt x="438" y="792"/>
                </a:lnTo>
                <a:lnTo>
                  <a:pt x="420" y="798"/>
                </a:lnTo>
                <a:lnTo>
                  <a:pt x="414" y="804"/>
                </a:lnTo>
                <a:lnTo>
                  <a:pt x="378" y="804"/>
                </a:lnTo>
                <a:lnTo>
                  <a:pt x="366" y="792"/>
                </a:lnTo>
                <a:lnTo>
                  <a:pt x="336" y="816"/>
                </a:lnTo>
                <a:lnTo>
                  <a:pt x="330" y="828"/>
                </a:lnTo>
                <a:lnTo>
                  <a:pt x="312" y="846"/>
                </a:lnTo>
                <a:lnTo>
                  <a:pt x="306" y="864"/>
                </a:lnTo>
                <a:lnTo>
                  <a:pt x="300" y="870"/>
                </a:lnTo>
                <a:lnTo>
                  <a:pt x="294" y="882"/>
                </a:lnTo>
                <a:lnTo>
                  <a:pt x="270" y="882"/>
                </a:lnTo>
                <a:lnTo>
                  <a:pt x="264" y="888"/>
                </a:lnTo>
                <a:lnTo>
                  <a:pt x="258" y="888"/>
                </a:lnTo>
                <a:lnTo>
                  <a:pt x="258" y="900"/>
                </a:lnTo>
                <a:lnTo>
                  <a:pt x="264" y="912"/>
                </a:lnTo>
                <a:lnTo>
                  <a:pt x="276" y="924"/>
                </a:lnTo>
                <a:lnTo>
                  <a:pt x="288" y="924"/>
                </a:lnTo>
                <a:lnTo>
                  <a:pt x="294" y="918"/>
                </a:lnTo>
                <a:lnTo>
                  <a:pt x="312" y="918"/>
                </a:lnTo>
                <a:lnTo>
                  <a:pt x="318" y="924"/>
                </a:lnTo>
                <a:lnTo>
                  <a:pt x="324" y="924"/>
                </a:lnTo>
                <a:lnTo>
                  <a:pt x="336" y="930"/>
                </a:lnTo>
                <a:lnTo>
                  <a:pt x="342" y="930"/>
                </a:lnTo>
                <a:lnTo>
                  <a:pt x="348" y="924"/>
                </a:lnTo>
                <a:lnTo>
                  <a:pt x="348" y="912"/>
                </a:lnTo>
                <a:lnTo>
                  <a:pt x="354" y="906"/>
                </a:lnTo>
                <a:lnTo>
                  <a:pt x="354" y="894"/>
                </a:lnTo>
                <a:lnTo>
                  <a:pt x="372" y="906"/>
                </a:lnTo>
                <a:lnTo>
                  <a:pt x="378" y="906"/>
                </a:lnTo>
                <a:lnTo>
                  <a:pt x="384" y="900"/>
                </a:lnTo>
                <a:lnTo>
                  <a:pt x="420" y="882"/>
                </a:lnTo>
                <a:lnTo>
                  <a:pt x="426" y="882"/>
                </a:lnTo>
                <a:lnTo>
                  <a:pt x="432" y="876"/>
                </a:lnTo>
                <a:lnTo>
                  <a:pt x="444" y="876"/>
                </a:lnTo>
                <a:lnTo>
                  <a:pt x="456" y="882"/>
                </a:lnTo>
                <a:lnTo>
                  <a:pt x="480" y="882"/>
                </a:lnTo>
                <a:lnTo>
                  <a:pt x="480" y="876"/>
                </a:lnTo>
                <a:lnTo>
                  <a:pt x="474" y="870"/>
                </a:lnTo>
                <a:lnTo>
                  <a:pt x="474" y="864"/>
                </a:lnTo>
                <a:lnTo>
                  <a:pt x="480" y="858"/>
                </a:lnTo>
                <a:lnTo>
                  <a:pt x="498" y="858"/>
                </a:lnTo>
                <a:lnTo>
                  <a:pt x="516" y="876"/>
                </a:lnTo>
                <a:lnTo>
                  <a:pt x="522" y="870"/>
                </a:lnTo>
                <a:lnTo>
                  <a:pt x="534" y="864"/>
                </a:lnTo>
                <a:lnTo>
                  <a:pt x="540" y="864"/>
                </a:lnTo>
                <a:lnTo>
                  <a:pt x="546" y="858"/>
                </a:lnTo>
                <a:lnTo>
                  <a:pt x="552" y="864"/>
                </a:lnTo>
                <a:lnTo>
                  <a:pt x="552" y="882"/>
                </a:lnTo>
                <a:lnTo>
                  <a:pt x="546" y="894"/>
                </a:lnTo>
                <a:lnTo>
                  <a:pt x="540" y="900"/>
                </a:lnTo>
                <a:lnTo>
                  <a:pt x="540" y="912"/>
                </a:lnTo>
                <a:lnTo>
                  <a:pt x="546" y="918"/>
                </a:lnTo>
                <a:lnTo>
                  <a:pt x="552" y="930"/>
                </a:lnTo>
                <a:lnTo>
                  <a:pt x="576" y="954"/>
                </a:lnTo>
                <a:lnTo>
                  <a:pt x="600" y="966"/>
                </a:lnTo>
                <a:lnTo>
                  <a:pt x="612" y="960"/>
                </a:lnTo>
                <a:lnTo>
                  <a:pt x="618" y="954"/>
                </a:lnTo>
                <a:lnTo>
                  <a:pt x="630" y="930"/>
                </a:lnTo>
                <a:lnTo>
                  <a:pt x="630" y="906"/>
                </a:lnTo>
                <a:lnTo>
                  <a:pt x="660" y="900"/>
                </a:lnTo>
                <a:lnTo>
                  <a:pt x="654" y="894"/>
                </a:lnTo>
                <a:lnTo>
                  <a:pt x="648" y="882"/>
                </a:lnTo>
                <a:lnTo>
                  <a:pt x="636" y="870"/>
                </a:lnTo>
                <a:lnTo>
                  <a:pt x="624" y="870"/>
                </a:lnTo>
                <a:lnTo>
                  <a:pt x="612" y="858"/>
                </a:lnTo>
                <a:lnTo>
                  <a:pt x="630" y="834"/>
                </a:lnTo>
                <a:lnTo>
                  <a:pt x="636" y="834"/>
                </a:lnTo>
                <a:lnTo>
                  <a:pt x="636" y="840"/>
                </a:lnTo>
                <a:lnTo>
                  <a:pt x="642" y="852"/>
                </a:lnTo>
                <a:lnTo>
                  <a:pt x="642" y="858"/>
                </a:lnTo>
                <a:lnTo>
                  <a:pt x="654" y="858"/>
                </a:lnTo>
                <a:lnTo>
                  <a:pt x="666" y="870"/>
                </a:lnTo>
                <a:lnTo>
                  <a:pt x="666" y="876"/>
                </a:lnTo>
                <a:lnTo>
                  <a:pt x="684" y="864"/>
                </a:lnTo>
                <a:lnTo>
                  <a:pt x="696" y="870"/>
                </a:lnTo>
                <a:lnTo>
                  <a:pt x="732" y="870"/>
                </a:lnTo>
                <a:lnTo>
                  <a:pt x="744" y="858"/>
                </a:lnTo>
                <a:lnTo>
                  <a:pt x="744" y="852"/>
                </a:lnTo>
                <a:lnTo>
                  <a:pt x="738" y="846"/>
                </a:lnTo>
                <a:lnTo>
                  <a:pt x="738" y="840"/>
                </a:lnTo>
                <a:lnTo>
                  <a:pt x="744" y="834"/>
                </a:lnTo>
                <a:lnTo>
                  <a:pt x="762" y="834"/>
                </a:lnTo>
                <a:lnTo>
                  <a:pt x="768" y="840"/>
                </a:lnTo>
                <a:lnTo>
                  <a:pt x="768" y="858"/>
                </a:lnTo>
                <a:lnTo>
                  <a:pt x="774" y="864"/>
                </a:lnTo>
                <a:lnTo>
                  <a:pt x="774" y="870"/>
                </a:lnTo>
                <a:lnTo>
                  <a:pt x="780" y="870"/>
                </a:lnTo>
                <a:lnTo>
                  <a:pt x="786" y="864"/>
                </a:lnTo>
                <a:lnTo>
                  <a:pt x="786" y="852"/>
                </a:lnTo>
                <a:lnTo>
                  <a:pt x="780" y="840"/>
                </a:lnTo>
                <a:lnTo>
                  <a:pt x="780" y="816"/>
                </a:lnTo>
                <a:lnTo>
                  <a:pt x="804" y="816"/>
                </a:lnTo>
                <a:lnTo>
                  <a:pt x="804" y="798"/>
                </a:lnTo>
                <a:lnTo>
                  <a:pt x="810" y="792"/>
                </a:lnTo>
                <a:lnTo>
                  <a:pt x="810" y="786"/>
                </a:lnTo>
                <a:lnTo>
                  <a:pt x="816" y="780"/>
                </a:lnTo>
                <a:lnTo>
                  <a:pt x="828" y="792"/>
                </a:lnTo>
                <a:lnTo>
                  <a:pt x="828" y="840"/>
                </a:lnTo>
                <a:lnTo>
                  <a:pt x="852" y="840"/>
                </a:lnTo>
                <a:lnTo>
                  <a:pt x="858" y="828"/>
                </a:lnTo>
                <a:lnTo>
                  <a:pt x="858" y="792"/>
                </a:lnTo>
                <a:lnTo>
                  <a:pt x="876" y="780"/>
                </a:lnTo>
                <a:close/>
                <a:moveTo>
                  <a:pt x="498" y="912"/>
                </a:moveTo>
                <a:lnTo>
                  <a:pt x="486" y="906"/>
                </a:lnTo>
                <a:lnTo>
                  <a:pt x="480" y="900"/>
                </a:lnTo>
                <a:lnTo>
                  <a:pt x="468" y="894"/>
                </a:lnTo>
                <a:lnTo>
                  <a:pt x="444" y="894"/>
                </a:lnTo>
                <a:lnTo>
                  <a:pt x="438" y="900"/>
                </a:lnTo>
                <a:lnTo>
                  <a:pt x="438" y="924"/>
                </a:lnTo>
                <a:lnTo>
                  <a:pt x="432" y="924"/>
                </a:lnTo>
                <a:lnTo>
                  <a:pt x="426" y="918"/>
                </a:lnTo>
                <a:lnTo>
                  <a:pt x="396" y="918"/>
                </a:lnTo>
                <a:lnTo>
                  <a:pt x="390" y="924"/>
                </a:lnTo>
                <a:lnTo>
                  <a:pt x="390" y="942"/>
                </a:lnTo>
                <a:lnTo>
                  <a:pt x="396" y="948"/>
                </a:lnTo>
                <a:lnTo>
                  <a:pt x="396" y="954"/>
                </a:lnTo>
                <a:lnTo>
                  <a:pt x="378" y="972"/>
                </a:lnTo>
                <a:lnTo>
                  <a:pt x="390" y="978"/>
                </a:lnTo>
                <a:lnTo>
                  <a:pt x="396" y="990"/>
                </a:lnTo>
                <a:lnTo>
                  <a:pt x="408" y="1002"/>
                </a:lnTo>
                <a:lnTo>
                  <a:pt x="432" y="1014"/>
                </a:lnTo>
                <a:lnTo>
                  <a:pt x="438" y="1020"/>
                </a:lnTo>
                <a:lnTo>
                  <a:pt x="450" y="1026"/>
                </a:lnTo>
                <a:lnTo>
                  <a:pt x="450" y="984"/>
                </a:lnTo>
                <a:lnTo>
                  <a:pt x="456" y="972"/>
                </a:lnTo>
                <a:lnTo>
                  <a:pt x="462" y="966"/>
                </a:lnTo>
                <a:lnTo>
                  <a:pt x="474" y="960"/>
                </a:lnTo>
                <a:lnTo>
                  <a:pt x="486" y="960"/>
                </a:lnTo>
                <a:lnTo>
                  <a:pt x="492" y="966"/>
                </a:lnTo>
                <a:lnTo>
                  <a:pt x="504" y="972"/>
                </a:lnTo>
                <a:lnTo>
                  <a:pt x="510" y="984"/>
                </a:lnTo>
                <a:lnTo>
                  <a:pt x="516" y="990"/>
                </a:lnTo>
                <a:lnTo>
                  <a:pt x="516" y="978"/>
                </a:lnTo>
                <a:lnTo>
                  <a:pt x="522" y="966"/>
                </a:lnTo>
                <a:lnTo>
                  <a:pt x="522" y="954"/>
                </a:lnTo>
                <a:lnTo>
                  <a:pt x="528" y="942"/>
                </a:lnTo>
                <a:lnTo>
                  <a:pt x="528" y="930"/>
                </a:lnTo>
                <a:lnTo>
                  <a:pt x="522" y="918"/>
                </a:lnTo>
                <a:lnTo>
                  <a:pt x="516" y="912"/>
                </a:lnTo>
                <a:lnTo>
                  <a:pt x="516" y="906"/>
                </a:lnTo>
                <a:lnTo>
                  <a:pt x="498" y="912"/>
                </a:lnTo>
                <a:close/>
                <a:moveTo>
                  <a:pt x="354" y="1050"/>
                </a:moveTo>
                <a:lnTo>
                  <a:pt x="354" y="1038"/>
                </a:lnTo>
                <a:lnTo>
                  <a:pt x="372" y="1020"/>
                </a:lnTo>
                <a:lnTo>
                  <a:pt x="372" y="1008"/>
                </a:lnTo>
                <a:lnTo>
                  <a:pt x="360" y="1002"/>
                </a:lnTo>
                <a:lnTo>
                  <a:pt x="354" y="990"/>
                </a:lnTo>
                <a:lnTo>
                  <a:pt x="348" y="984"/>
                </a:lnTo>
                <a:lnTo>
                  <a:pt x="336" y="978"/>
                </a:lnTo>
                <a:lnTo>
                  <a:pt x="336" y="966"/>
                </a:lnTo>
                <a:lnTo>
                  <a:pt x="330" y="960"/>
                </a:lnTo>
                <a:lnTo>
                  <a:pt x="324" y="960"/>
                </a:lnTo>
                <a:lnTo>
                  <a:pt x="318" y="954"/>
                </a:lnTo>
                <a:lnTo>
                  <a:pt x="300" y="954"/>
                </a:lnTo>
                <a:lnTo>
                  <a:pt x="294" y="948"/>
                </a:lnTo>
                <a:lnTo>
                  <a:pt x="270" y="936"/>
                </a:lnTo>
                <a:lnTo>
                  <a:pt x="258" y="936"/>
                </a:lnTo>
                <a:lnTo>
                  <a:pt x="240" y="954"/>
                </a:lnTo>
                <a:lnTo>
                  <a:pt x="204" y="972"/>
                </a:lnTo>
                <a:lnTo>
                  <a:pt x="234" y="1026"/>
                </a:lnTo>
                <a:lnTo>
                  <a:pt x="252" y="1014"/>
                </a:lnTo>
                <a:lnTo>
                  <a:pt x="252" y="1008"/>
                </a:lnTo>
                <a:lnTo>
                  <a:pt x="246" y="1002"/>
                </a:lnTo>
                <a:lnTo>
                  <a:pt x="246" y="990"/>
                </a:lnTo>
                <a:lnTo>
                  <a:pt x="252" y="990"/>
                </a:lnTo>
                <a:lnTo>
                  <a:pt x="264" y="1002"/>
                </a:lnTo>
                <a:lnTo>
                  <a:pt x="270" y="1014"/>
                </a:lnTo>
                <a:lnTo>
                  <a:pt x="276" y="1020"/>
                </a:lnTo>
                <a:lnTo>
                  <a:pt x="282" y="1032"/>
                </a:lnTo>
                <a:lnTo>
                  <a:pt x="282" y="1068"/>
                </a:lnTo>
                <a:lnTo>
                  <a:pt x="264" y="1074"/>
                </a:lnTo>
                <a:lnTo>
                  <a:pt x="264" y="1080"/>
                </a:lnTo>
                <a:lnTo>
                  <a:pt x="270" y="1086"/>
                </a:lnTo>
                <a:lnTo>
                  <a:pt x="270" y="1104"/>
                </a:lnTo>
                <a:lnTo>
                  <a:pt x="276" y="1116"/>
                </a:lnTo>
                <a:lnTo>
                  <a:pt x="282" y="1134"/>
                </a:lnTo>
                <a:lnTo>
                  <a:pt x="294" y="1146"/>
                </a:lnTo>
                <a:lnTo>
                  <a:pt x="300" y="1146"/>
                </a:lnTo>
                <a:lnTo>
                  <a:pt x="306" y="1140"/>
                </a:lnTo>
                <a:lnTo>
                  <a:pt x="306" y="1104"/>
                </a:lnTo>
                <a:lnTo>
                  <a:pt x="336" y="1116"/>
                </a:lnTo>
                <a:lnTo>
                  <a:pt x="336" y="1140"/>
                </a:lnTo>
                <a:lnTo>
                  <a:pt x="342" y="1146"/>
                </a:lnTo>
                <a:lnTo>
                  <a:pt x="342" y="1152"/>
                </a:lnTo>
                <a:lnTo>
                  <a:pt x="348" y="1152"/>
                </a:lnTo>
                <a:lnTo>
                  <a:pt x="348" y="1140"/>
                </a:lnTo>
                <a:lnTo>
                  <a:pt x="360" y="1128"/>
                </a:lnTo>
                <a:lnTo>
                  <a:pt x="366" y="1116"/>
                </a:lnTo>
                <a:lnTo>
                  <a:pt x="366" y="1110"/>
                </a:lnTo>
                <a:lnTo>
                  <a:pt x="360" y="1104"/>
                </a:lnTo>
                <a:lnTo>
                  <a:pt x="360" y="1074"/>
                </a:lnTo>
                <a:lnTo>
                  <a:pt x="354" y="1062"/>
                </a:lnTo>
                <a:lnTo>
                  <a:pt x="354" y="1050"/>
                </a:lnTo>
                <a:close/>
                <a:moveTo>
                  <a:pt x="264" y="1026"/>
                </a:moveTo>
                <a:lnTo>
                  <a:pt x="246" y="1062"/>
                </a:lnTo>
                <a:lnTo>
                  <a:pt x="264" y="1056"/>
                </a:lnTo>
                <a:lnTo>
                  <a:pt x="264" y="1026"/>
                </a:lnTo>
                <a:close/>
                <a:moveTo>
                  <a:pt x="624" y="618"/>
                </a:moveTo>
                <a:lnTo>
                  <a:pt x="636" y="618"/>
                </a:lnTo>
                <a:lnTo>
                  <a:pt x="636" y="594"/>
                </a:lnTo>
                <a:lnTo>
                  <a:pt x="630" y="594"/>
                </a:lnTo>
                <a:lnTo>
                  <a:pt x="612" y="570"/>
                </a:lnTo>
                <a:lnTo>
                  <a:pt x="606" y="582"/>
                </a:lnTo>
                <a:lnTo>
                  <a:pt x="618" y="600"/>
                </a:lnTo>
                <a:lnTo>
                  <a:pt x="624" y="618"/>
                </a:lnTo>
                <a:close/>
                <a:moveTo>
                  <a:pt x="546" y="72"/>
                </a:moveTo>
                <a:lnTo>
                  <a:pt x="552" y="96"/>
                </a:lnTo>
                <a:lnTo>
                  <a:pt x="558" y="102"/>
                </a:lnTo>
                <a:lnTo>
                  <a:pt x="570" y="108"/>
                </a:lnTo>
                <a:lnTo>
                  <a:pt x="576" y="114"/>
                </a:lnTo>
                <a:lnTo>
                  <a:pt x="576" y="132"/>
                </a:lnTo>
                <a:lnTo>
                  <a:pt x="564" y="144"/>
                </a:lnTo>
                <a:lnTo>
                  <a:pt x="564" y="150"/>
                </a:lnTo>
                <a:lnTo>
                  <a:pt x="570" y="156"/>
                </a:lnTo>
                <a:lnTo>
                  <a:pt x="576" y="168"/>
                </a:lnTo>
                <a:lnTo>
                  <a:pt x="582" y="174"/>
                </a:lnTo>
                <a:lnTo>
                  <a:pt x="582" y="186"/>
                </a:lnTo>
                <a:lnTo>
                  <a:pt x="576" y="186"/>
                </a:lnTo>
                <a:lnTo>
                  <a:pt x="564" y="180"/>
                </a:lnTo>
                <a:lnTo>
                  <a:pt x="552" y="180"/>
                </a:lnTo>
                <a:lnTo>
                  <a:pt x="540" y="174"/>
                </a:lnTo>
                <a:lnTo>
                  <a:pt x="528" y="174"/>
                </a:lnTo>
                <a:lnTo>
                  <a:pt x="522" y="168"/>
                </a:lnTo>
                <a:lnTo>
                  <a:pt x="522" y="180"/>
                </a:lnTo>
                <a:lnTo>
                  <a:pt x="540" y="198"/>
                </a:lnTo>
                <a:lnTo>
                  <a:pt x="516" y="228"/>
                </a:lnTo>
                <a:lnTo>
                  <a:pt x="522" y="240"/>
                </a:lnTo>
                <a:lnTo>
                  <a:pt x="528" y="246"/>
                </a:lnTo>
                <a:lnTo>
                  <a:pt x="528" y="252"/>
                </a:lnTo>
                <a:lnTo>
                  <a:pt x="534" y="258"/>
                </a:lnTo>
                <a:lnTo>
                  <a:pt x="546" y="264"/>
                </a:lnTo>
                <a:lnTo>
                  <a:pt x="552" y="270"/>
                </a:lnTo>
                <a:lnTo>
                  <a:pt x="564" y="276"/>
                </a:lnTo>
                <a:lnTo>
                  <a:pt x="570" y="282"/>
                </a:lnTo>
                <a:lnTo>
                  <a:pt x="576" y="282"/>
                </a:lnTo>
                <a:lnTo>
                  <a:pt x="576" y="318"/>
                </a:lnTo>
                <a:lnTo>
                  <a:pt x="582" y="330"/>
                </a:lnTo>
                <a:lnTo>
                  <a:pt x="600" y="330"/>
                </a:lnTo>
                <a:lnTo>
                  <a:pt x="600" y="300"/>
                </a:lnTo>
                <a:lnTo>
                  <a:pt x="636" y="300"/>
                </a:lnTo>
                <a:lnTo>
                  <a:pt x="642" y="294"/>
                </a:lnTo>
                <a:lnTo>
                  <a:pt x="606" y="270"/>
                </a:lnTo>
                <a:lnTo>
                  <a:pt x="588" y="270"/>
                </a:lnTo>
                <a:lnTo>
                  <a:pt x="576" y="264"/>
                </a:lnTo>
                <a:lnTo>
                  <a:pt x="570" y="264"/>
                </a:lnTo>
                <a:lnTo>
                  <a:pt x="558" y="258"/>
                </a:lnTo>
                <a:lnTo>
                  <a:pt x="558" y="246"/>
                </a:lnTo>
                <a:lnTo>
                  <a:pt x="564" y="240"/>
                </a:lnTo>
                <a:lnTo>
                  <a:pt x="576" y="234"/>
                </a:lnTo>
                <a:lnTo>
                  <a:pt x="600" y="246"/>
                </a:lnTo>
                <a:lnTo>
                  <a:pt x="606" y="252"/>
                </a:lnTo>
                <a:lnTo>
                  <a:pt x="618" y="240"/>
                </a:lnTo>
                <a:lnTo>
                  <a:pt x="630" y="234"/>
                </a:lnTo>
                <a:lnTo>
                  <a:pt x="636" y="234"/>
                </a:lnTo>
                <a:lnTo>
                  <a:pt x="690" y="252"/>
                </a:lnTo>
                <a:lnTo>
                  <a:pt x="726" y="270"/>
                </a:lnTo>
                <a:lnTo>
                  <a:pt x="756" y="282"/>
                </a:lnTo>
                <a:lnTo>
                  <a:pt x="768" y="282"/>
                </a:lnTo>
                <a:lnTo>
                  <a:pt x="768" y="270"/>
                </a:lnTo>
                <a:lnTo>
                  <a:pt x="762" y="258"/>
                </a:lnTo>
                <a:lnTo>
                  <a:pt x="762" y="222"/>
                </a:lnTo>
                <a:lnTo>
                  <a:pt x="780" y="204"/>
                </a:lnTo>
                <a:lnTo>
                  <a:pt x="792" y="204"/>
                </a:lnTo>
                <a:lnTo>
                  <a:pt x="798" y="210"/>
                </a:lnTo>
                <a:lnTo>
                  <a:pt x="816" y="210"/>
                </a:lnTo>
                <a:lnTo>
                  <a:pt x="840" y="198"/>
                </a:lnTo>
                <a:lnTo>
                  <a:pt x="858" y="180"/>
                </a:lnTo>
                <a:lnTo>
                  <a:pt x="804" y="144"/>
                </a:lnTo>
                <a:lnTo>
                  <a:pt x="804" y="120"/>
                </a:lnTo>
                <a:lnTo>
                  <a:pt x="798" y="108"/>
                </a:lnTo>
                <a:lnTo>
                  <a:pt x="792" y="102"/>
                </a:lnTo>
                <a:lnTo>
                  <a:pt x="786" y="102"/>
                </a:lnTo>
                <a:lnTo>
                  <a:pt x="774" y="114"/>
                </a:lnTo>
                <a:lnTo>
                  <a:pt x="774" y="126"/>
                </a:lnTo>
                <a:lnTo>
                  <a:pt x="756" y="120"/>
                </a:lnTo>
                <a:lnTo>
                  <a:pt x="720" y="114"/>
                </a:lnTo>
                <a:lnTo>
                  <a:pt x="678" y="102"/>
                </a:lnTo>
                <a:lnTo>
                  <a:pt x="648" y="90"/>
                </a:lnTo>
                <a:lnTo>
                  <a:pt x="624" y="72"/>
                </a:lnTo>
                <a:lnTo>
                  <a:pt x="552" y="24"/>
                </a:lnTo>
                <a:lnTo>
                  <a:pt x="516" y="6"/>
                </a:lnTo>
                <a:lnTo>
                  <a:pt x="498" y="0"/>
                </a:lnTo>
                <a:lnTo>
                  <a:pt x="498" y="18"/>
                </a:lnTo>
                <a:lnTo>
                  <a:pt x="510" y="30"/>
                </a:lnTo>
                <a:lnTo>
                  <a:pt x="516" y="42"/>
                </a:lnTo>
                <a:lnTo>
                  <a:pt x="528" y="54"/>
                </a:lnTo>
                <a:lnTo>
                  <a:pt x="534" y="66"/>
                </a:lnTo>
                <a:lnTo>
                  <a:pt x="546" y="72"/>
                </a:lnTo>
                <a:close/>
                <a:moveTo>
                  <a:pt x="282" y="1458"/>
                </a:moveTo>
                <a:lnTo>
                  <a:pt x="306" y="1458"/>
                </a:lnTo>
                <a:lnTo>
                  <a:pt x="276" y="1440"/>
                </a:lnTo>
                <a:lnTo>
                  <a:pt x="282" y="1458"/>
                </a:lnTo>
                <a:close/>
                <a:moveTo>
                  <a:pt x="300" y="1386"/>
                </a:moveTo>
                <a:lnTo>
                  <a:pt x="312" y="1398"/>
                </a:lnTo>
                <a:lnTo>
                  <a:pt x="318" y="1398"/>
                </a:lnTo>
                <a:lnTo>
                  <a:pt x="330" y="1386"/>
                </a:lnTo>
                <a:lnTo>
                  <a:pt x="336" y="1386"/>
                </a:lnTo>
                <a:lnTo>
                  <a:pt x="342" y="1380"/>
                </a:lnTo>
                <a:lnTo>
                  <a:pt x="342" y="1368"/>
                </a:lnTo>
                <a:lnTo>
                  <a:pt x="336" y="1362"/>
                </a:lnTo>
                <a:lnTo>
                  <a:pt x="318" y="1362"/>
                </a:lnTo>
                <a:lnTo>
                  <a:pt x="306" y="1368"/>
                </a:lnTo>
                <a:lnTo>
                  <a:pt x="300" y="1380"/>
                </a:lnTo>
                <a:lnTo>
                  <a:pt x="300" y="1386"/>
                </a:lnTo>
                <a:close/>
                <a:moveTo>
                  <a:pt x="312" y="1416"/>
                </a:moveTo>
                <a:lnTo>
                  <a:pt x="300" y="1416"/>
                </a:lnTo>
                <a:lnTo>
                  <a:pt x="300" y="1428"/>
                </a:lnTo>
                <a:lnTo>
                  <a:pt x="318" y="1428"/>
                </a:lnTo>
                <a:lnTo>
                  <a:pt x="318" y="1422"/>
                </a:lnTo>
                <a:lnTo>
                  <a:pt x="312" y="1416"/>
                </a:lnTo>
                <a:close/>
                <a:moveTo>
                  <a:pt x="336" y="1200"/>
                </a:moveTo>
                <a:lnTo>
                  <a:pt x="336" y="1206"/>
                </a:lnTo>
                <a:lnTo>
                  <a:pt x="330" y="1206"/>
                </a:lnTo>
                <a:lnTo>
                  <a:pt x="318" y="1212"/>
                </a:lnTo>
                <a:lnTo>
                  <a:pt x="342" y="1230"/>
                </a:lnTo>
                <a:lnTo>
                  <a:pt x="342" y="1218"/>
                </a:lnTo>
                <a:lnTo>
                  <a:pt x="336" y="1206"/>
                </a:lnTo>
                <a:lnTo>
                  <a:pt x="336" y="1200"/>
                </a:lnTo>
                <a:close/>
                <a:moveTo>
                  <a:pt x="366" y="1170"/>
                </a:moveTo>
                <a:lnTo>
                  <a:pt x="366" y="1182"/>
                </a:lnTo>
                <a:lnTo>
                  <a:pt x="360" y="1194"/>
                </a:lnTo>
                <a:lnTo>
                  <a:pt x="378" y="1224"/>
                </a:lnTo>
                <a:lnTo>
                  <a:pt x="378" y="1200"/>
                </a:lnTo>
                <a:lnTo>
                  <a:pt x="372" y="1194"/>
                </a:lnTo>
                <a:lnTo>
                  <a:pt x="372" y="1176"/>
                </a:lnTo>
                <a:lnTo>
                  <a:pt x="366" y="1170"/>
                </a:lnTo>
                <a:close/>
                <a:moveTo>
                  <a:pt x="36" y="1698"/>
                </a:moveTo>
                <a:lnTo>
                  <a:pt x="54" y="1698"/>
                </a:lnTo>
                <a:lnTo>
                  <a:pt x="60" y="1692"/>
                </a:lnTo>
                <a:lnTo>
                  <a:pt x="72" y="1692"/>
                </a:lnTo>
                <a:lnTo>
                  <a:pt x="42" y="1680"/>
                </a:lnTo>
                <a:lnTo>
                  <a:pt x="36" y="1686"/>
                </a:lnTo>
                <a:lnTo>
                  <a:pt x="36" y="1698"/>
                </a:lnTo>
                <a:close/>
                <a:moveTo>
                  <a:pt x="114" y="1662"/>
                </a:moveTo>
                <a:lnTo>
                  <a:pt x="96" y="1632"/>
                </a:lnTo>
                <a:lnTo>
                  <a:pt x="96" y="1662"/>
                </a:lnTo>
                <a:lnTo>
                  <a:pt x="102" y="1674"/>
                </a:lnTo>
                <a:lnTo>
                  <a:pt x="114" y="1680"/>
                </a:lnTo>
                <a:lnTo>
                  <a:pt x="120" y="1680"/>
                </a:lnTo>
                <a:lnTo>
                  <a:pt x="126" y="1674"/>
                </a:lnTo>
                <a:lnTo>
                  <a:pt x="126" y="1662"/>
                </a:lnTo>
                <a:lnTo>
                  <a:pt x="114" y="1662"/>
                </a:lnTo>
                <a:close/>
                <a:moveTo>
                  <a:pt x="12" y="1686"/>
                </a:moveTo>
                <a:lnTo>
                  <a:pt x="6" y="1686"/>
                </a:lnTo>
                <a:lnTo>
                  <a:pt x="0" y="1692"/>
                </a:lnTo>
                <a:lnTo>
                  <a:pt x="0" y="1704"/>
                </a:lnTo>
                <a:lnTo>
                  <a:pt x="6" y="1710"/>
                </a:lnTo>
                <a:lnTo>
                  <a:pt x="12" y="1710"/>
                </a:lnTo>
                <a:lnTo>
                  <a:pt x="24" y="1698"/>
                </a:lnTo>
                <a:lnTo>
                  <a:pt x="24" y="1686"/>
                </a:lnTo>
                <a:lnTo>
                  <a:pt x="12" y="1686"/>
                </a:lnTo>
                <a:close/>
                <a:moveTo>
                  <a:pt x="168" y="1536"/>
                </a:moveTo>
                <a:lnTo>
                  <a:pt x="168" y="1542"/>
                </a:lnTo>
                <a:lnTo>
                  <a:pt x="180" y="1548"/>
                </a:lnTo>
                <a:lnTo>
                  <a:pt x="186" y="1548"/>
                </a:lnTo>
                <a:lnTo>
                  <a:pt x="186" y="1536"/>
                </a:lnTo>
                <a:lnTo>
                  <a:pt x="180" y="1530"/>
                </a:lnTo>
                <a:lnTo>
                  <a:pt x="168" y="1530"/>
                </a:lnTo>
                <a:lnTo>
                  <a:pt x="168" y="1536"/>
                </a:lnTo>
                <a:close/>
                <a:moveTo>
                  <a:pt x="264" y="1494"/>
                </a:moveTo>
                <a:lnTo>
                  <a:pt x="252" y="1518"/>
                </a:lnTo>
                <a:lnTo>
                  <a:pt x="246" y="1536"/>
                </a:lnTo>
                <a:lnTo>
                  <a:pt x="246" y="1548"/>
                </a:lnTo>
                <a:lnTo>
                  <a:pt x="240" y="1554"/>
                </a:lnTo>
                <a:lnTo>
                  <a:pt x="240" y="1560"/>
                </a:lnTo>
                <a:lnTo>
                  <a:pt x="258" y="1566"/>
                </a:lnTo>
                <a:lnTo>
                  <a:pt x="264" y="1554"/>
                </a:lnTo>
                <a:lnTo>
                  <a:pt x="264" y="1548"/>
                </a:lnTo>
                <a:lnTo>
                  <a:pt x="270" y="1542"/>
                </a:lnTo>
                <a:lnTo>
                  <a:pt x="270" y="1524"/>
                </a:lnTo>
                <a:lnTo>
                  <a:pt x="288" y="1506"/>
                </a:lnTo>
                <a:lnTo>
                  <a:pt x="282" y="1500"/>
                </a:lnTo>
                <a:lnTo>
                  <a:pt x="282" y="1494"/>
                </a:lnTo>
                <a:lnTo>
                  <a:pt x="276" y="1488"/>
                </a:lnTo>
                <a:lnTo>
                  <a:pt x="264" y="1494"/>
                </a:lnTo>
                <a:close/>
              </a:path>
            </a:pathLst>
          </a:custGeom>
          <a:solidFill>
            <a:srgbClr val="FFDC8B"/>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3" name="Italy" descr="© INSCALE GmbH, 05.05.2010&#10;http://www.presentationload.com/">
            <a:extLst>
              <a:ext uri="{FF2B5EF4-FFF2-40B4-BE49-F238E27FC236}">
                <a16:creationId xmlns:a16="http://schemas.microsoft.com/office/drawing/2014/main" id="{24F27F58-AEB9-4D38-A81E-5A9BCBA957B4}"/>
              </a:ext>
            </a:extLst>
          </p:cNvPr>
          <p:cNvSpPr>
            <a:spLocks noEditPoints="1"/>
          </p:cNvSpPr>
          <p:nvPr/>
        </p:nvSpPr>
        <p:spPr bwMode="gray">
          <a:xfrm>
            <a:off x="5909748" y="2568474"/>
            <a:ext cx="366971" cy="390943"/>
          </a:xfrm>
          <a:custGeom>
            <a:avLst/>
            <a:gdLst>
              <a:gd name="T0" fmla="*/ 2147483647 w 780"/>
              <a:gd name="T1" fmla="*/ 2147483647 h 828"/>
              <a:gd name="T2" fmla="*/ 2147483647 w 780"/>
              <a:gd name="T3" fmla="*/ 2147483647 h 828"/>
              <a:gd name="T4" fmla="*/ 2147483647 w 780"/>
              <a:gd name="T5" fmla="*/ 2147483647 h 828"/>
              <a:gd name="T6" fmla="*/ 2147483647 w 780"/>
              <a:gd name="T7" fmla="*/ 2147483647 h 828"/>
              <a:gd name="T8" fmla="*/ 2147483647 w 780"/>
              <a:gd name="T9" fmla="*/ 2147483647 h 828"/>
              <a:gd name="T10" fmla="*/ 2147483647 w 780"/>
              <a:gd name="T11" fmla="*/ 2147483647 h 828"/>
              <a:gd name="T12" fmla="*/ 2147483647 w 780"/>
              <a:gd name="T13" fmla="*/ 2147483647 h 828"/>
              <a:gd name="T14" fmla="*/ 2147483647 w 780"/>
              <a:gd name="T15" fmla="*/ 2147483647 h 828"/>
              <a:gd name="T16" fmla="*/ 2147483647 w 780"/>
              <a:gd name="T17" fmla="*/ 2147483647 h 828"/>
              <a:gd name="T18" fmla="*/ 2147483647 w 780"/>
              <a:gd name="T19" fmla="*/ 2147483647 h 828"/>
              <a:gd name="T20" fmla="*/ 2147483647 w 780"/>
              <a:gd name="T21" fmla="*/ 2147483647 h 828"/>
              <a:gd name="T22" fmla="*/ 2147483647 w 780"/>
              <a:gd name="T23" fmla="*/ 2147483647 h 828"/>
              <a:gd name="T24" fmla="*/ 2147483647 w 780"/>
              <a:gd name="T25" fmla="*/ 2147483647 h 828"/>
              <a:gd name="T26" fmla="*/ 2147483647 w 780"/>
              <a:gd name="T27" fmla="*/ 2147483647 h 828"/>
              <a:gd name="T28" fmla="*/ 2147483647 w 780"/>
              <a:gd name="T29" fmla="*/ 2147483647 h 828"/>
              <a:gd name="T30" fmla="*/ 2147483647 w 780"/>
              <a:gd name="T31" fmla="*/ 2147483647 h 828"/>
              <a:gd name="T32" fmla="*/ 2147483647 w 780"/>
              <a:gd name="T33" fmla="*/ 2147483647 h 828"/>
              <a:gd name="T34" fmla="*/ 2147483647 w 780"/>
              <a:gd name="T35" fmla="*/ 2147483647 h 828"/>
              <a:gd name="T36" fmla="*/ 2147483647 w 780"/>
              <a:gd name="T37" fmla="*/ 2147483647 h 828"/>
              <a:gd name="T38" fmla="*/ 2147483647 w 780"/>
              <a:gd name="T39" fmla="*/ 2147483647 h 828"/>
              <a:gd name="T40" fmla="*/ 2147483647 w 780"/>
              <a:gd name="T41" fmla="*/ 2147483647 h 828"/>
              <a:gd name="T42" fmla="*/ 2147483647 w 780"/>
              <a:gd name="T43" fmla="*/ 2147483647 h 828"/>
              <a:gd name="T44" fmla="*/ 2147483647 w 780"/>
              <a:gd name="T45" fmla="*/ 2147483647 h 828"/>
              <a:gd name="T46" fmla="*/ 2147483647 w 780"/>
              <a:gd name="T47" fmla="*/ 2147483647 h 828"/>
              <a:gd name="T48" fmla="*/ 2147483647 w 780"/>
              <a:gd name="T49" fmla="*/ 2147483647 h 828"/>
              <a:gd name="T50" fmla="*/ 2147483647 w 780"/>
              <a:gd name="T51" fmla="*/ 2147483647 h 828"/>
              <a:gd name="T52" fmla="*/ 2147483647 w 780"/>
              <a:gd name="T53" fmla="*/ 2147483647 h 828"/>
              <a:gd name="T54" fmla="*/ 2147483647 w 780"/>
              <a:gd name="T55" fmla="*/ 2147483647 h 828"/>
              <a:gd name="T56" fmla="*/ 2147483647 w 780"/>
              <a:gd name="T57" fmla="*/ 2147483647 h 828"/>
              <a:gd name="T58" fmla="*/ 2147483647 w 780"/>
              <a:gd name="T59" fmla="*/ 2147483647 h 828"/>
              <a:gd name="T60" fmla="*/ 2147483647 w 780"/>
              <a:gd name="T61" fmla="*/ 2147483647 h 828"/>
              <a:gd name="T62" fmla="*/ 2147483647 w 780"/>
              <a:gd name="T63" fmla="*/ 2147483647 h 828"/>
              <a:gd name="T64" fmla="*/ 2147483647 w 780"/>
              <a:gd name="T65" fmla="*/ 2147483647 h 828"/>
              <a:gd name="T66" fmla="*/ 2147483647 w 780"/>
              <a:gd name="T67" fmla="*/ 2147483647 h 828"/>
              <a:gd name="T68" fmla="*/ 2147483647 w 780"/>
              <a:gd name="T69" fmla="*/ 2147483647 h 828"/>
              <a:gd name="T70" fmla="*/ 2147483647 w 780"/>
              <a:gd name="T71" fmla="*/ 2147483647 h 828"/>
              <a:gd name="T72" fmla="*/ 2147483647 w 780"/>
              <a:gd name="T73" fmla="*/ 2147483647 h 828"/>
              <a:gd name="T74" fmla="*/ 2147483647 w 780"/>
              <a:gd name="T75" fmla="*/ 2147483647 h 828"/>
              <a:gd name="T76" fmla="*/ 2147483647 w 780"/>
              <a:gd name="T77" fmla="*/ 2147483647 h 828"/>
              <a:gd name="T78" fmla="*/ 2147483647 w 780"/>
              <a:gd name="T79" fmla="*/ 2147483647 h 828"/>
              <a:gd name="T80" fmla="*/ 2147483647 w 780"/>
              <a:gd name="T81" fmla="*/ 2147483647 h 828"/>
              <a:gd name="T82" fmla="*/ 2147483647 w 780"/>
              <a:gd name="T83" fmla="*/ 2147483647 h 828"/>
              <a:gd name="T84" fmla="*/ 2147483647 w 780"/>
              <a:gd name="T85" fmla="*/ 2147483647 h 828"/>
              <a:gd name="T86" fmla="*/ 2147483647 w 780"/>
              <a:gd name="T87" fmla="*/ 2147483647 h 828"/>
              <a:gd name="T88" fmla="*/ 2147483647 w 780"/>
              <a:gd name="T89" fmla="*/ 2147483647 h 828"/>
              <a:gd name="T90" fmla="*/ 2147483647 w 780"/>
              <a:gd name="T91" fmla="*/ 2147483647 h 828"/>
              <a:gd name="T92" fmla="*/ 2147483647 w 780"/>
              <a:gd name="T93" fmla="*/ 2147483647 h 828"/>
              <a:gd name="T94" fmla="*/ 2147483647 w 780"/>
              <a:gd name="T95" fmla="*/ 2147483647 h 828"/>
              <a:gd name="T96" fmla="*/ 2147483647 w 780"/>
              <a:gd name="T97" fmla="*/ 2147483647 h 828"/>
              <a:gd name="T98" fmla="*/ 2147483647 w 780"/>
              <a:gd name="T99" fmla="*/ 2147483647 h 828"/>
              <a:gd name="T100" fmla="*/ 2147483647 w 780"/>
              <a:gd name="T101" fmla="*/ 2147483647 h 828"/>
              <a:gd name="T102" fmla="*/ 2147483647 w 780"/>
              <a:gd name="T103" fmla="*/ 2147483647 h 828"/>
              <a:gd name="T104" fmla="*/ 2147483647 w 780"/>
              <a:gd name="T105" fmla="*/ 2147483647 h 828"/>
              <a:gd name="T106" fmla="*/ 2147483647 w 780"/>
              <a:gd name="T107" fmla="*/ 2147483647 h 828"/>
              <a:gd name="T108" fmla="*/ 2147483647 w 780"/>
              <a:gd name="T109" fmla="*/ 2147483647 h 828"/>
              <a:gd name="T110" fmla="*/ 2147483647 w 780"/>
              <a:gd name="T111" fmla="*/ 2147483647 h 828"/>
              <a:gd name="T112" fmla="*/ 2147483647 w 780"/>
              <a:gd name="T113" fmla="*/ 2147483647 h 82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80"/>
              <a:gd name="T172" fmla="*/ 0 h 828"/>
              <a:gd name="T173" fmla="*/ 780 w 780"/>
              <a:gd name="T174" fmla="*/ 828 h 82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80" h="828">
                <a:moveTo>
                  <a:pt x="570" y="720"/>
                </a:moveTo>
                <a:lnTo>
                  <a:pt x="558" y="714"/>
                </a:lnTo>
                <a:lnTo>
                  <a:pt x="552" y="708"/>
                </a:lnTo>
                <a:lnTo>
                  <a:pt x="540" y="708"/>
                </a:lnTo>
                <a:lnTo>
                  <a:pt x="534" y="714"/>
                </a:lnTo>
                <a:lnTo>
                  <a:pt x="522" y="720"/>
                </a:lnTo>
                <a:lnTo>
                  <a:pt x="516" y="726"/>
                </a:lnTo>
                <a:lnTo>
                  <a:pt x="468" y="726"/>
                </a:lnTo>
                <a:lnTo>
                  <a:pt x="456" y="720"/>
                </a:lnTo>
                <a:lnTo>
                  <a:pt x="444" y="708"/>
                </a:lnTo>
                <a:lnTo>
                  <a:pt x="438" y="708"/>
                </a:lnTo>
                <a:lnTo>
                  <a:pt x="420" y="726"/>
                </a:lnTo>
                <a:lnTo>
                  <a:pt x="402" y="714"/>
                </a:lnTo>
                <a:lnTo>
                  <a:pt x="396" y="714"/>
                </a:lnTo>
                <a:lnTo>
                  <a:pt x="384" y="726"/>
                </a:lnTo>
                <a:lnTo>
                  <a:pt x="384" y="738"/>
                </a:lnTo>
                <a:lnTo>
                  <a:pt x="396" y="750"/>
                </a:lnTo>
                <a:lnTo>
                  <a:pt x="420" y="762"/>
                </a:lnTo>
                <a:lnTo>
                  <a:pt x="426" y="762"/>
                </a:lnTo>
                <a:lnTo>
                  <a:pt x="444" y="780"/>
                </a:lnTo>
                <a:lnTo>
                  <a:pt x="444" y="786"/>
                </a:lnTo>
                <a:lnTo>
                  <a:pt x="456" y="786"/>
                </a:lnTo>
                <a:lnTo>
                  <a:pt x="468" y="798"/>
                </a:lnTo>
                <a:lnTo>
                  <a:pt x="480" y="804"/>
                </a:lnTo>
                <a:lnTo>
                  <a:pt x="498" y="798"/>
                </a:lnTo>
                <a:lnTo>
                  <a:pt x="504" y="804"/>
                </a:lnTo>
                <a:lnTo>
                  <a:pt x="516" y="810"/>
                </a:lnTo>
                <a:lnTo>
                  <a:pt x="522" y="822"/>
                </a:lnTo>
                <a:lnTo>
                  <a:pt x="534" y="828"/>
                </a:lnTo>
                <a:lnTo>
                  <a:pt x="558" y="828"/>
                </a:lnTo>
                <a:lnTo>
                  <a:pt x="570" y="816"/>
                </a:lnTo>
                <a:lnTo>
                  <a:pt x="570" y="792"/>
                </a:lnTo>
                <a:lnTo>
                  <a:pt x="564" y="780"/>
                </a:lnTo>
                <a:lnTo>
                  <a:pt x="564" y="768"/>
                </a:lnTo>
                <a:lnTo>
                  <a:pt x="570" y="750"/>
                </a:lnTo>
                <a:lnTo>
                  <a:pt x="576" y="738"/>
                </a:lnTo>
                <a:lnTo>
                  <a:pt x="582" y="732"/>
                </a:lnTo>
                <a:lnTo>
                  <a:pt x="582" y="714"/>
                </a:lnTo>
                <a:lnTo>
                  <a:pt x="576" y="702"/>
                </a:lnTo>
                <a:lnTo>
                  <a:pt x="570" y="720"/>
                </a:lnTo>
                <a:close/>
                <a:moveTo>
                  <a:pt x="180" y="468"/>
                </a:moveTo>
                <a:lnTo>
                  <a:pt x="156" y="480"/>
                </a:lnTo>
                <a:lnTo>
                  <a:pt x="150" y="486"/>
                </a:lnTo>
                <a:lnTo>
                  <a:pt x="138" y="492"/>
                </a:lnTo>
                <a:lnTo>
                  <a:pt x="132" y="498"/>
                </a:lnTo>
                <a:lnTo>
                  <a:pt x="126" y="498"/>
                </a:lnTo>
                <a:lnTo>
                  <a:pt x="114" y="492"/>
                </a:lnTo>
                <a:lnTo>
                  <a:pt x="102" y="480"/>
                </a:lnTo>
                <a:lnTo>
                  <a:pt x="96" y="498"/>
                </a:lnTo>
                <a:lnTo>
                  <a:pt x="102" y="504"/>
                </a:lnTo>
                <a:lnTo>
                  <a:pt x="114" y="510"/>
                </a:lnTo>
                <a:lnTo>
                  <a:pt x="120" y="522"/>
                </a:lnTo>
                <a:lnTo>
                  <a:pt x="120" y="540"/>
                </a:lnTo>
                <a:lnTo>
                  <a:pt x="114" y="558"/>
                </a:lnTo>
                <a:lnTo>
                  <a:pt x="114" y="570"/>
                </a:lnTo>
                <a:lnTo>
                  <a:pt x="126" y="582"/>
                </a:lnTo>
                <a:lnTo>
                  <a:pt x="114" y="588"/>
                </a:lnTo>
                <a:lnTo>
                  <a:pt x="120" y="636"/>
                </a:lnTo>
                <a:lnTo>
                  <a:pt x="108" y="636"/>
                </a:lnTo>
                <a:lnTo>
                  <a:pt x="126" y="654"/>
                </a:lnTo>
                <a:lnTo>
                  <a:pt x="138" y="654"/>
                </a:lnTo>
                <a:lnTo>
                  <a:pt x="144" y="642"/>
                </a:lnTo>
                <a:lnTo>
                  <a:pt x="156" y="630"/>
                </a:lnTo>
                <a:lnTo>
                  <a:pt x="156" y="618"/>
                </a:lnTo>
                <a:lnTo>
                  <a:pt x="168" y="630"/>
                </a:lnTo>
                <a:lnTo>
                  <a:pt x="180" y="636"/>
                </a:lnTo>
                <a:lnTo>
                  <a:pt x="186" y="636"/>
                </a:lnTo>
                <a:lnTo>
                  <a:pt x="192" y="630"/>
                </a:lnTo>
                <a:lnTo>
                  <a:pt x="198" y="618"/>
                </a:lnTo>
                <a:lnTo>
                  <a:pt x="198" y="594"/>
                </a:lnTo>
                <a:lnTo>
                  <a:pt x="204" y="582"/>
                </a:lnTo>
                <a:lnTo>
                  <a:pt x="204" y="558"/>
                </a:lnTo>
                <a:lnTo>
                  <a:pt x="198" y="552"/>
                </a:lnTo>
                <a:lnTo>
                  <a:pt x="192" y="552"/>
                </a:lnTo>
                <a:lnTo>
                  <a:pt x="192" y="546"/>
                </a:lnTo>
                <a:lnTo>
                  <a:pt x="198" y="540"/>
                </a:lnTo>
                <a:lnTo>
                  <a:pt x="204" y="540"/>
                </a:lnTo>
                <a:lnTo>
                  <a:pt x="210" y="534"/>
                </a:lnTo>
                <a:lnTo>
                  <a:pt x="210" y="522"/>
                </a:lnTo>
                <a:lnTo>
                  <a:pt x="204" y="510"/>
                </a:lnTo>
                <a:lnTo>
                  <a:pt x="204" y="492"/>
                </a:lnTo>
                <a:lnTo>
                  <a:pt x="198" y="480"/>
                </a:lnTo>
                <a:lnTo>
                  <a:pt x="186" y="474"/>
                </a:lnTo>
                <a:lnTo>
                  <a:pt x="180" y="468"/>
                </a:lnTo>
                <a:close/>
                <a:moveTo>
                  <a:pt x="774" y="546"/>
                </a:moveTo>
                <a:lnTo>
                  <a:pt x="768" y="534"/>
                </a:lnTo>
                <a:lnTo>
                  <a:pt x="756" y="528"/>
                </a:lnTo>
                <a:lnTo>
                  <a:pt x="738" y="510"/>
                </a:lnTo>
                <a:lnTo>
                  <a:pt x="678" y="480"/>
                </a:lnTo>
                <a:lnTo>
                  <a:pt x="672" y="480"/>
                </a:lnTo>
                <a:lnTo>
                  <a:pt x="660" y="474"/>
                </a:lnTo>
                <a:lnTo>
                  <a:pt x="648" y="474"/>
                </a:lnTo>
                <a:lnTo>
                  <a:pt x="630" y="468"/>
                </a:lnTo>
                <a:lnTo>
                  <a:pt x="606" y="456"/>
                </a:lnTo>
                <a:lnTo>
                  <a:pt x="606" y="450"/>
                </a:lnTo>
                <a:lnTo>
                  <a:pt x="612" y="438"/>
                </a:lnTo>
                <a:lnTo>
                  <a:pt x="624" y="426"/>
                </a:lnTo>
                <a:lnTo>
                  <a:pt x="624" y="420"/>
                </a:lnTo>
                <a:lnTo>
                  <a:pt x="618" y="414"/>
                </a:lnTo>
                <a:lnTo>
                  <a:pt x="612" y="414"/>
                </a:lnTo>
                <a:lnTo>
                  <a:pt x="594" y="408"/>
                </a:lnTo>
                <a:lnTo>
                  <a:pt x="552" y="408"/>
                </a:lnTo>
                <a:lnTo>
                  <a:pt x="540" y="402"/>
                </a:lnTo>
                <a:lnTo>
                  <a:pt x="534" y="396"/>
                </a:lnTo>
                <a:lnTo>
                  <a:pt x="516" y="384"/>
                </a:lnTo>
                <a:lnTo>
                  <a:pt x="492" y="360"/>
                </a:lnTo>
                <a:lnTo>
                  <a:pt x="480" y="342"/>
                </a:lnTo>
                <a:lnTo>
                  <a:pt x="474" y="336"/>
                </a:lnTo>
                <a:lnTo>
                  <a:pt x="468" y="324"/>
                </a:lnTo>
                <a:lnTo>
                  <a:pt x="468" y="312"/>
                </a:lnTo>
                <a:lnTo>
                  <a:pt x="450" y="276"/>
                </a:lnTo>
                <a:lnTo>
                  <a:pt x="438" y="270"/>
                </a:lnTo>
                <a:lnTo>
                  <a:pt x="432" y="264"/>
                </a:lnTo>
                <a:lnTo>
                  <a:pt x="420" y="258"/>
                </a:lnTo>
                <a:lnTo>
                  <a:pt x="414" y="252"/>
                </a:lnTo>
                <a:lnTo>
                  <a:pt x="378" y="222"/>
                </a:lnTo>
                <a:lnTo>
                  <a:pt x="372" y="210"/>
                </a:lnTo>
                <a:lnTo>
                  <a:pt x="360" y="198"/>
                </a:lnTo>
                <a:lnTo>
                  <a:pt x="360" y="186"/>
                </a:lnTo>
                <a:lnTo>
                  <a:pt x="366" y="180"/>
                </a:lnTo>
                <a:lnTo>
                  <a:pt x="384" y="180"/>
                </a:lnTo>
                <a:lnTo>
                  <a:pt x="384" y="174"/>
                </a:lnTo>
                <a:lnTo>
                  <a:pt x="372" y="162"/>
                </a:lnTo>
                <a:lnTo>
                  <a:pt x="366" y="150"/>
                </a:lnTo>
                <a:lnTo>
                  <a:pt x="366" y="138"/>
                </a:lnTo>
                <a:lnTo>
                  <a:pt x="402" y="120"/>
                </a:lnTo>
                <a:lnTo>
                  <a:pt x="408" y="114"/>
                </a:lnTo>
                <a:lnTo>
                  <a:pt x="414" y="114"/>
                </a:lnTo>
                <a:lnTo>
                  <a:pt x="438" y="108"/>
                </a:lnTo>
                <a:lnTo>
                  <a:pt x="444" y="72"/>
                </a:lnTo>
                <a:lnTo>
                  <a:pt x="432" y="66"/>
                </a:lnTo>
                <a:lnTo>
                  <a:pt x="438" y="60"/>
                </a:lnTo>
                <a:lnTo>
                  <a:pt x="438" y="42"/>
                </a:lnTo>
                <a:lnTo>
                  <a:pt x="384" y="42"/>
                </a:lnTo>
                <a:lnTo>
                  <a:pt x="378" y="24"/>
                </a:lnTo>
                <a:lnTo>
                  <a:pt x="366" y="24"/>
                </a:lnTo>
                <a:lnTo>
                  <a:pt x="366" y="6"/>
                </a:lnTo>
                <a:lnTo>
                  <a:pt x="360" y="0"/>
                </a:lnTo>
                <a:lnTo>
                  <a:pt x="342" y="0"/>
                </a:lnTo>
                <a:lnTo>
                  <a:pt x="336" y="6"/>
                </a:lnTo>
                <a:lnTo>
                  <a:pt x="336" y="12"/>
                </a:lnTo>
                <a:lnTo>
                  <a:pt x="294" y="12"/>
                </a:lnTo>
                <a:lnTo>
                  <a:pt x="282" y="30"/>
                </a:lnTo>
                <a:lnTo>
                  <a:pt x="270" y="24"/>
                </a:lnTo>
                <a:lnTo>
                  <a:pt x="252" y="24"/>
                </a:lnTo>
                <a:lnTo>
                  <a:pt x="246" y="42"/>
                </a:lnTo>
                <a:lnTo>
                  <a:pt x="222" y="42"/>
                </a:lnTo>
                <a:lnTo>
                  <a:pt x="222" y="48"/>
                </a:lnTo>
                <a:lnTo>
                  <a:pt x="234" y="60"/>
                </a:lnTo>
                <a:lnTo>
                  <a:pt x="228" y="72"/>
                </a:lnTo>
                <a:lnTo>
                  <a:pt x="210" y="60"/>
                </a:lnTo>
                <a:lnTo>
                  <a:pt x="192" y="66"/>
                </a:lnTo>
                <a:lnTo>
                  <a:pt x="180" y="48"/>
                </a:lnTo>
                <a:lnTo>
                  <a:pt x="174" y="72"/>
                </a:lnTo>
                <a:lnTo>
                  <a:pt x="162" y="84"/>
                </a:lnTo>
                <a:lnTo>
                  <a:pt x="162" y="102"/>
                </a:lnTo>
                <a:lnTo>
                  <a:pt x="138" y="78"/>
                </a:lnTo>
                <a:lnTo>
                  <a:pt x="132" y="78"/>
                </a:lnTo>
                <a:lnTo>
                  <a:pt x="132" y="72"/>
                </a:lnTo>
                <a:lnTo>
                  <a:pt x="126" y="66"/>
                </a:lnTo>
                <a:lnTo>
                  <a:pt x="126" y="60"/>
                </a:lnTo>
                <a:lnTo>
                  <a:pt x="120" y="54"/>
                </a:lnTo>
                <a:lnTo>
                  <a:pt x="108" y="54"/>
                </a:lnTo>
                <a:lnTo>
                  <a:pt x="102" y="60"/>
                </a:lnTo>
                <a:lnTo>
                  <a:pt x="102" y="78"/>
                </a:lnTo>
                <a:lnTo>
                  <a:pt x="84" y="96"/>
                </a:lnTo>
                <a:lnTo>
                  <a:pt x="78" y="96"/>
                </a:lnTo>
                <a:lnTo>
                  <a:pt x="66" y="84"/>
                </a:lnTo>
                <a:lnTo>
                  <a:pt x="54" y="84"/>
                </a:lnTo>
                <a:lnTo>
                  <a:pt x="42" y="96"/>
                </a:lnTo>
                <a:lnTo>
                  <a:pt x="30" y="96"/>
                </a:lnTo>
                <a:lnTo>
                  <a:pt x="30" y="102"/>
                </a:lnTo>
                <a:lnTo>
                  <a:pt x="24" y="102"/>
                </a:lnTo>
                <a:lnTo>
                  <a:pt x="18" y="108"/>
                </a:lnTo>
                <a:lnTo>
                  <a:pt x="42" y="132"/>
                </a:lnTo>
                <a:lnTo>
                  <a:pt x="42" y="138"/>
                </a:lnTo>
                <a:lnTo>
                  <a:pt x="24" y="156"/>
                </a:lnTo>
                <a:lnTo>
                  <a:pt x="0" y="156"/>
                </a:lnTo>
                <a:lnTo>
                  <a:pt x="12" y="174"/>
                </a:lnTo>
                <a:lnTo>
                  <a:pt x="24" y="174"/>
                </a:lnTo>
                <a:lnTo>
                  <a:pt x="30" y="180"/>
                </a:lnTo>
                <a:lnTo>
                  <a:pt x="30" y="192"/>
                </a:lnTo>
                <a:lnTo>
                  <a:pt x="24" y="198"/>
                </a:lnTo>
                <a:lnTo>
                  <a:pt x="24" y="204"/>
                </a:lnTo>
                <a:lnTo>
                  <a:pt x="18" y="210"/>
                </a:lnTo>
                <a:lnTo>
                  <a:pt x="18" y="216"/>
                </a:lnTo>
                <a:lnTo>
                  <a:pt x="24" y="222"/>
                </a:lnTo>
                <a:lnTo>
                  <a:pt x="36" y="228"/>
                </a:lnTo>
                <a:lnTo>
                  <a:pt x="42" y="228"/>
                </a:lnTo>
                <a:lnTo>
                  <a:pt x="42" y="234"/>
                </a:lnTo>
                <a:lnTo>
                  <a:pt x="66" y="234"/>
                </a:lnTo>
                <a:lnTo>
                  <a:pt x="72" y="240"/>
                </a:lnTo>
                <a:lnTo>
                  <a:pt x="72" y="246"/>
                </a:lnTo>
                <a:lnTo>
                  <a:pt x="54" y="264"/>
                </a:lnTo>
                <a:lnTo>
                  <a:pt x="54" y="270"/>
                </a:lnTo>
                <a:lnTo>
                  <a:pt x="66" y="270"/>
                </a:lnTo>
                <a:lnTo>
                  <a:pt x="90" y="258"/>
                </a:lnTo>
                <a:lnTo>
                  <a:pt x="120" y="228"/>
                </a:lnTo>
                <a:lnTo>
                  <a:pt x="144" y="216"/>
                </a:lnTo>
                <a:lnTo>
                  <a:pt x="156" y="216"/>
                </a:lnTo>
                <a:lnTo>
                  <a:pt x="168" y="222"/>
                </a:lnTo>
                <a:lnTo>
                  <a:pt x="204" y="234"/>
                </a:lnTo>
                <a:lnTo>
                  <a:pt x="216" y="240"/>
                </a:lnTo>
                <a:lnTo>
                  <a:pt x="228" y="252"/>
                </a:lnTo>
                <a:lnTo>
                  <a:pt x="234" y="264"/>
                </a:lnTo>
                <a:lnTo>
                  <a:pt x="234" y="276"/>
                </a:lnTo>
                <a:lnTo>
                  <a:pt x="240" y="282"/>
                </a:lnTo>
                <a:lnTo>
                  <a:pt x="240" y="288"/>
                </a:lnTo>
                <a:lnTo>
                  <a:pt x="252" y="300"/>
                </a:lnTo>
                <a:lnTo>
                  <a:pt x="252" y="306"/>
                </a:lnTo>
                <a:lnTo>
                  <a:pt x="246" y="318"/>
                </a:lnTo>
                <a:lnTo>
                  <a:pt x="246" y="324"/>
                </a:lnTo>
                <a:lnTo>
                  <a:pt x="258" y="336"/>
                </a:lnTo>
                <a:lnTo>
                  <a:pt x="282" y="348"/>
                </a:lnTo>
                <a:lnTo>
                  <a:pt x="288" y="354"/>
                </a:lnTo>
                <a:lnTo>
                  <a:pt x="294" y="354"/>
                </a:lnTo>
                <a:lnTo>
                  <a:pt x="300" y="372"/>
                </a:lnTo>
                <a:lnTo>
                  <a:pt x="330" y="372"/>
                </a:lnTo>
                <a:lnTo>
                  <a:pt x="348" y="390"/>
                </a:lnTo>
                <a:lnTo>
                  <a:pt x="354" y="402"/>
                </a:lnTo>
                <a:lnTo>
                  <a:pt x="366" y="414"/>
                </a:lnTo>
                <a:lnTo>
                  <a:pt x="378" y="420"/>
                </a:lnTo>
                <a:lnTo>
                  <a:pt x="384" y="432"/>
                </a:lnTo>
                <a:lnTo>
                  <a:pt x="420" y="468"/>
                </a:lnTo>
                <a:lnTo>
                  <a:pt x="456" y="468"/>
                </a:lnTo>
                <a:lnTo>
                  <a:pt x="462" y="474"/>
                </a:lnTo>
                <a:lnTo>
                  <a:pt x="468" y="486"/>
                </a:lnTo>
                <a:lnTo>
                  <a:pt x="492" y="498"/>
                </a:lnTo>
                <a:lnTo>
                  <a:pt x="510" y="504"/>
                </a:lnTo>
                <a:lnTo>
                  <a:pt x="528" y="504"/>
                </a:lnTo>
                <a:lnTo>
                  <a:pt x="540" y="510"/>
                </a:lnTo>
                <a:lnTo>
                  <a:pt x="546" y="510"/>
                </a:lnTo>
                <a:lnTo>
                  <a:pt x="552" y="522"/>
                </a:lnTo>
                <a:lnTo>
                  <a:pt x="552" y="534"/>
                </a:lnTo>
                <a:lnTo>
                  <a:pt x="564" y="558"/>
                </a:lnTo>
                <a:lnTo>
                  <a:pt x="570" y="564"/>
                </a:lnTo>
                <a:lnTo>
                  <a:pt x="582" y="564"/>
                </a:lnTo>
                <a:lnTo>
                  <a:pt x="594" y="558"/>
                </a:lnTo>
                <a:lnTo>
                  <a:pt x="600" y="558"/>
                </a:lnTo>
                <a:lnTo>
                  <a:pt x="600" y="570"/>
                </a:lnTo>
                <a:lnTo>
                  <a:pt x="606" y="582"/>
                </a:lnTo>
                <a:lnTo>
                  <a:pt x="606" y="606"/>
                </a:lnTo>
                <a:lnTo>
                  <a:pt x="612" y="618"/>
                </a:lnTo>
                <a:lnTo>
                  <a:pt x="630" y="636"/>
                </a:lnTo>
                <a:lnTo>
                  <a:pt x="630" y="666"/>
                </a:lnTo>
                <a:lnTo>
                  <a:pt x="612" y="666"/>
                </a:lnTo>
                <a:lnTo>
                  <a:pt x="612" y="690"/>
                </a:lnTo>
                <a:lnTo>
                  <a:pt x="606" y="696"/>
                </a:lnTo>
                <a:lnTo>
                  <a:pt x="600" y="708"/>
                </a:lnTo>
                <a:lnTo>
                  <a:pt x="594" y="714"/>
                </a:lnTo>
                <a:lnTo>
                  <a:pt x="594" y="732"/>
                </a:lnTo>
                <a:lnTo>
                  <a:pt x="606" y="732"/>
                </a:lnTo>
                <a:lnTo>
                  <a:pt x="618" y="726"/>
                </a:lnTo>
                <a:lnTo>
                  <a:pt x="624" y="726"/>
                </a:lnTo>
                <a:lnTo>
                  <a:pt x="636" y="702"/>
                </a:lnTo>
                <a:lnTo>
                  <a:pt x="654" y="696"/>
                </a:lnTo>
                <a:lnTo>
                  <a:pt x="654" y="666"/>
                </a:lnTo>
                <a:lnTo>
                  <a:pt x="666" y="654"/>
                </a:lnTo>
                <a:lnTo>
                  <a:pt x="678" y="654"/>
                </a:lnTo>
                <a:lnTo>
                  <a:pt x="684" y="648"/>
                </a:lnTo>
                <a:lnTo>
                  <a:pt x="696" y="648"/>
                </a:lnTo>
                <a:lnTo>
                  <a:pt x="696" y="636"/>
                </a:lnTo>
                <a:lnTo>
                  <a:pt x="690" y="630"/>
                </a:lnTo>
                <a:lnTo>
                  <a:pt x="690" y="618"/>
                </a:lnTo>
                <a:lnTo>
                  <a:pt x="678" y="606"/>
                </a:lnTo>
                <a:lnTo>
                  <a:pt x="666" y="606"/>
                </a:lnTo>
                <a:lnTo>
                  <a:pt x="648" y="588"/>
                </a:lnTo>
                <a:lnTo>
                  <a:pt x="654" y="582"/>
                </a:lnTo>
                <a:lnTo>
                  <a:pt x="660" y="570"/>
                </a:lnTo>
                <a:lnTo>
                  <a:pt x="666" y="552"/>
                </a:lnTo>
                <a:lnTo>
                  <a:pt x="672" y="540"/>
                </a:lnTo>
                <a:lnTo>
                  <a:pt x="684" y="528"/>
                </a:lnTo>
                <a:lnTo>
                  <a:pt x="690" y="534"/>
                </a:lnTo>
                <a:lnTo>
                  <a:pt x="702" y="534"/>
                </a:lnTo>
                <a:lnTo>
                  <a:pt x="708" y="540"/>
                </a:lnTo>
                <a:lnTo>
                  <a:pt x="738" y="540"/>
                </a:lnTo>
                <a:lnTo>
                  <a:pt x="738" y="552"/>
                </a:lnTo>
                <a:lnTo>
                  <a:pt x="744" y="558"/>
                </a:lnTo>
                <a:lnTo>
                  <a:pt x="744" y="564"/>
                </a:lnTo>
                <a:lnTo>
                  <a:pt x="750" y="576"/>
                </a:lnTo>
                <a:lnTo>
                  <a:pt x="762" y="576"/>
                </a:lnTo>
                <a:lnTo>
                  <a:pt x="774" y="570"/>
                </a:lnTo>
                <a:lnTo>
                  <a:pt x="780" y="564"/>
                </a:lnTo>
                <a:lnTo>
                  <a:pt x="780" y="558"/>
                </a:lnTo>
                <a:lnTo>
                  <a:pt x="774" y="546"/>
                </a:lnTo>
                <a:close/>
              </a:path>
            </a:pathLst>
          </a:custGeom>
          <a:solidFill>
            <a:srgbClr val="FFDC8B"/>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4" name="Israel" descr="© INSCALE GmbH, 05.05.2010&#10;http://www.presentationload.com/">
            <a:extLst>
              <a:ext uri="{FF2B5EF4-FFF2-40B4-BE49-F238E27FC236}">
                <a16:creationId xmlns:a16="http://schemas.microsoft.com/office/drawing/2014/main" id="{F228C2F3-C20B-4875-B2B5-3DC1C3095319}"/>
              </a:ext>
            </a:extLst>
          </p:cNvPr>
          <p:cNvSpPr>
            <a:spLocks/>
          </p:cNvSpPr>
          <p:nvPr/>
        </p:nvSpPr>
        <p:spPr bwMode="gray">
          <a:xfrm>
            <a:off x="6793059" y="3084815"/>
            <a:ext cx="47946" cy="151215"/>
          </a:xfrm>
          <a:custGeom>
            <a:avLst/>
            <a:gdLst>
              <a:gd name="T0" fmla="*/ 0 w 102"/>
              <a:gd name="T1" fmla="*/ 2147483647 h 324"/>
              <a:gd name="T2" fmla="*/ 2147483647 w 102"/>
              <a:gd name="T3" fmla="*/ 2147483647 h 324"/>
              <a:gd name="T4" fmla="*/ 2147483647 w 102"/>
              <a:gd name="T5" fmla="*/ 2147483647 h 324"/>
              <a:gd name="T6" fmla="*/ 2147483647 w 102"/>
              <a:gd name="T7" fmla="*/ 2147483647 h 324"/>
              <a:gd name="T8" fmla="*/ 2147483647 w 102"/>
              <a:gd name="T9" fmla="*/ 2147483647 h 324"/>
              <a:gd name="T10" fmla="*/ 2147483647 w 102"/>
              <a:gd name="T11" fmla="*/ 2147483647 h 324"/>
              <a:gd name="T12" fmla="*/ 2147483647 w 102"/>
              <a:gd name="T13" fmla="*/ 2147483647 h 324"/>
              <a:gd name="T14" fmla="*/ 2147483647 w 102"/>
              <a:gd name="T15" fmla="*/ 2147483647 h 324"/>
              <a:gd name="T16" fmla="*/ 2147483647 w 102"/>
              <a:gd name="T17" fmla="*/ 2147483647 h 324"/>
              <a:gd name="T18" fmla="*/ 2147483647 w 102"/>
              <a:gd name="T19" fmla="*/ 2147483647 h 324"/>
              <a:gd name="T20" fmla="*/ 2147483647 w 102"/>
              <a:gd name="T21" fmla="*/ 2147483647 h 324"/>
              <a:gd name="T22" fmla="*/ 2147483647 w 102"/>
              <a:gd name="T23" fmla="*/ 2147483647 h 324"/>
              <a:gd name="T24" fmla="*/ 2147483647 w 102"/>
              <a:gd name="T25" fmla="*/ 2147483647 h 324"/>
              <a:gd name="T26" fmla="*/ 2147483647 w 102"/>
              <a:gd name="T27" fmla="*/ 2147483647 h 324"/>
              <a:gd name="T28" fmla="*/ 2147483647 w 102"/>
              <a:gd name="T29" fmla="*/ 2147483647 h 324"/>
              <a:gd name="T30" fmla="*/ 2147483647 w 102"/>
              <a:gd name="T31" fmla="*/ 2147483647 h 324"/>
              <a:gd name="T32" fmla="*/ 2147483647 w 102"/>
              <a:gd name="T33" fmla="*/ 2147483647 h 324"/>
              <a:gd name="T34" fmla="*/ 2147483647 w 102"/>
              <a:gd name="T35" fmla="*/ 2147483647 h 324"/>
              <a:gd name="T36" fmla="*/ 2147483647 w 102"/>
              <a:gd name="T37" fmla="*/ 2147483647 h 324"/>
              <a:gd name="T38" fmla="*/ 2147483647 w 102"/>
              <a:gd name="T39" fmla="*/ 2147483647 h 324"/>
              <a:gd name="T40" fmla="*/ 2147483647 w 102"/>
              <a:gd name="T41" fmla="*/ 2147483647 h 324"/>
              <a:gd name="T42" fmla="*/ 2147483647 w 102"/>
              <a:gd name="T43" fmla="*/ 2147483647 h 324"/>
              <a:gd name="T44" fmla="*/ 2147483647 w 102"/>
              <a:gd name="T45" fmla="*/ 2147483647 h 324"/>
              <a:gd name="T46" fmla="*/ 2147483647 w 102"/>
              <a:gd name="T47" fmla="*/ 2147483647 h 324"/>
              <a:gd name="T48" fmla="*/ 2147483647 w 102"/>
              <a:gd name="T49" fmla="*/ 0 h 324"/>
              <a:gd name="T50" fmla="*/ 2147483647 w 102"/>
              <a:gd name="T51" fmla="*/ 2147483647 h 324"/>
              <a:gd name="T52" fmla="*/ 2147483647 w 102"/>
              <a:gd name="T53" fmla="*/ 2147483647 h 324"/>
              <a:gd name="T54" fmla="*/ 2147483647 w 102"/>
              <a:gd name="T55" fmla="*/ 2147483647 h 324"/>
              <a:gd name="T56" fmla="*/ 2147483647 w 102"/>
              <a:gd name="T57" fmla="*/ 2147483647 h 324"/>
              <a:gd name="T58" fmla="*/ 2147483647 w 102"/>
              <a:gd name="T59" fmla="*/ 2147483647 h 324"/>
              <a:gd name="T60" fmla="*/ 2147483647 w 102"/>
              <a:gd name="T61" fmla="*/ 2147483647 h 324"/>
              <a:gd name="T62" fmla="*/ 2147483647 w 102"/>
              <a:gd name="T63" fmla="*/ 2147483647 h 324"/>
              <a:gd name="T64" fmla="*/ 2147483647 w 102"/>
              <a:gd name="T65" fmla="*/ 2147483647 h 324"/>
              <a:gd name="T66" fmla="*/ 2147483647 w 102"/>
              <a:gd name="T67" fmla="*/ 2147483647 h 324"/>
              <a:gd name="T68" fmla="*/ 2147483647 w 102"/>
              <a:gd name="T69" fmla="*/ 2147483647 h 324"/>
              <a:gd name="T70" fmla="*/ 2147483647 w 102"/>
              <a:gd name="T71" fmla="*/ 2147483647 h 324"/>
              <a:gd name="T72" fmla="*/ 2147483647 w 102"/>
              <a:gd name="T73" fmla="*/ 2147483647 h 324"/>
              <a:gd name="T74" fmla="*/ 2147483647 w 102"/>
              <a:gd name="T75" fmla="*/ 2147483647 h 324"/>
              <a:gd name="T76" fmla="*/ 2147483647 w 102"/>
              <a:gd name="T77" fmla="*/ 2147483647 h 324"/>
              <a:gd name="T78" fmla="*/ 0 w 102"/>
              <a:gd name="T79" fmla="*/ 2147483647 h 3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2"/>
              <a:gd name="T121" fmla="*/ 0 h 324"/>
              <a:gd name="T122" fmla="*/ 102 w 102"/>
              <a:gd name="T123" fmla="*/ 324 h 32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2" h="324">
                <a:moveTo>
                  <a:pt x="0" y="168"/>
                </a:moveTo>
                <a:lnTo>
                  <a:pt x="54" y="312"/>
                </a:lnTo>
                <a:lnTo>
                  <a:pt x="60" y="324"/>
                </a:lnTo>
                <a:lnTo>
                  <a:pt x="60" y="306"/>
                </a:lnTo>
                <a:lnTo>
                  <a:pt x="66" y="294"/>
                </a:lnTo>
                <a:lnTo>
                  <a:pt x="66" y="234"/>
                </a:lnTo>
                <a:lnTo>
                  <a:pt x="72" y="228"/>
                </a:lnTo>
                <a:lnTo>
                  <a:pt x="78" y="216"/>
                </a:lnTo>
                <a:lnTo>
                  <a:pt x="84" y="210"/>
                </a:lnTo>
                <a:lnTo>
                  <a:pt x="90" y="198"/>
                </a:lnTo>
                <a:lnTo>
                  <a:pt x="90" y="186"/>
                </a:lnTo>
                <a:lnTo>
                  <a:pt x="78" y="174"/>
                </a:lnTo>
                <a:lnTo>
                  <a:pt x="78" y="162"/>
                </a:lnTo>
                <a:lnTo>
                  <a:pt x="72" y="156"/>
                </a:lnTo>
                <a:lnTo>
                  <a:pt x="66" y="162"/>
                </a:lnTo>
                <a:lnTo>
                  <a:pt x="66" y="168"/>
                </a:lnTo>
                <a:lnTo>
                  <a:pt x="60" y="168"/>
                </a:lnTo>
                <a:lnTo>
                  <a:pt x="54" y="174"/>
                </a:lnTo>
                <a:lnTo>
                  <a:pt x="48" y="168"/>
                </a:lnTo>
                <a:lnTo>
                  <a:pt x="48" y="96"/>
                </a:lnTo>
                <a:lnTo>
                  <a:pt x="66" y="78"/>
                </a:lnTo>
                <a:lnTo>
                  <a:pt x="84" y="78"/>
                </a:lnTo>
                <a:lnTo>
                  <a:pt x="90" y="60"/>
                </a:lnTo>
                <a:lnTo>
                  <a:pt x="84" y="18"/>
                </a:lnTo>
                <a:lnTo>
                  <a:pt x="102" y="0"/>
                </a:lnTo>
                <a:lnTo>
                  <a:pt x="78" y="6"/>
                </a:lnTo>
                <a:lnTo>
                  <a:pt x="78" y="18"/>
                </a:lnTo>
                <a:lnTo>
                  <a:pt x="72" y="30"/>
                </a:lnTo>
                <a:lnTo>
                  <a:pt x="66" y="36"/>
                </a:lnTo>
                <a:lnTo>
                  <a:pt x="60" y="36"/>
                </a:lnTo>
                <a:lnTo>
                  <a:pt x="54" y="30"/>
                </a:lnTo>
                <a:lnTo>
                  <a:pt x="42" y="54"/>
                </a:lnTo>
                <a:lnTo>
                  <a:pt x="30" y="60"/>
                </a:lnTo>
                <a:lnTo>
                  <a:pt x="36" y="72"/>
                </a:lnTo>
                <a:lnTo>
                  <a:pt x="36" y="84"/>
                </a:lnTo>
                <a:lnTo>
                  <a:pt x="42" y="90"/>
                </a:lnTo>
                <a:lnTo>
                  <a:pt x="42" y="96"/>
                </a:lnTo>
                <a:lnTo>
                  <a:pt x="18" y="138"/>
                </a:lnTo>
                <a:lnTo>
                  <a:pt x="18" y="156"/>
                </a:lnTo>
                <a:lnTo>
                  <a:pt x="0" y="168"/>
                </a:lnTo>
                <a:close/>
              </a:path>
            </a:pathLst>
          </a:custGeom>
          <a:solidFill>
            <a:srgbClr val="FFDC8B"/>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5" name="Ireland" descr="© INSCALE GmbH, 05.05.2010&#10;http://www.presentationload.com/">
            <a:extLst>
              <a:ext uri="{FF2B5EF4-FFF2-40B4-BE49-F238E27FC236}">
                <a16:creationId xmlns:a16="http://schemas.microsoft.com/office/drawing/2014/main" id="{6B848AC9-F460-4F27-A466-A988D7E8BD5A}"/>
              </a:ext>
            </a:extLst>
          </p:cNvPr>
          <p:cNvSpPr>
            <a:spLocks/>
          </p:cNvSpPr>
          <p:nvPr/>
        </p:nvSpPr>
        <p:spPr bwMode="gray">
          <a:xfrm>
            <a:off x="5428445" y="2269735"/>
            <a:ext cx="132773" cy="140149"/>
          </a:xfrm>
          <a:custGeom>
            <a:avLst/>
            <a:gdLst>
              <a:gd name="T0" fmla="*/ 2147483647 w 282"/>
              <a:gd name="T1" fmla="*/ 2147483647 h 300"/>
              <a:gd name="T2" fmla="*/ 2147483647 w 282"/>
              <a:gd name="T3" fmla="*/ 2147483647 h 300"/>
              <a:gd name="T4" fmla="*/ 2147483647 w 282"/>
              <a:gd name="T5" fmla="*/ 2147483647 h 300"/>
              <a:gd name="T6" fmla="*/ 2147483647 w 282"/>
              <a:gd name="T7" fmla="*/ 2147483647 h 300"/>
              <a:gd name="T8" fmla="*/ 2147483647 w 282"/>
              <a:gd name="T9" fmla="*/ 2147483647 h 300"/>
              <a:gd name="T10" fmla="*/ 2147483647 w 282"/>
              <a:gd name="T11" fmla="*/ 2147483647 h 300"/>
              <a:gd name="T12" fmla="*/ 2147483647 w 282"/>
              <a:gd name="T13" fmla="*/ 2147483647 h 300"/>
              <a:gd name="T14" fmla="*/ 2147483647 w 282"/>
              <a:gd name="T15" fmla="*/ 2147483647 h 300"/>
              <a:gd name="T16" fmla="*/ 2147483647 w 282"/>
              <a:gd name="T17" fmla="*/ 2147483647 h 300"/>
              <a:gd name="T18" fmla="*/ 2147483647 w 282"/>
              <a:gd name="T19" fmla="*/ 2147483647 h 300"/>
              <a:gd name="T20" fmla="*/ 2147483647 w 282"/>
              <a:gd name="T21" fmla="*/ 2147483647 h 300"/>
              <a:gd name="T22" fmla="*/ 2147483647 w 282"/>
              <a:gd name="T23" fmla="*/ 2147483647 h 300"/>
              <a:gd name="T24" fmla="*/ 2147483647 w 282"/>
              <a:gd name="T25" fmla="*/ 0 h 300"/>
              <a:gd name="T26" fmla="*/ 2147483647 w 282"/>
              <a:gd name="T27" fmla="*/ 2147483647 h 300"/>
              <a:gd name="T28" fmla="*/ 2147483647 w 282"/>
              <a:gd name="T29" fmla="*/ 2147483647 h 300"/>
              <a:gd name="T30" fmla="*/ 2147483647 w 282"/>
              <a:gd name="T31" fmla="*/ 2147483647 h 300"/>
              <a:gd name="T32" fmla="*/ 2147483647 w 282"/>
              <a:gd name="T33" fmla="*/ 2147483647 h 300"/>
              <a:gd name="T34" fmla="*/ 2147483647 w 282"/>
              <a:gd name="T35" fmla="*/ 2147483647 h 300"/>
              <a:gd name="T36" fmla="*/ 2147483647 w 282"/>
              <a:gd name="T37" fmla="*/ 2147483647 h 300"/>
              <a:gd name="T38" fmla="*/ 2147483647 w 282"/>
              <a:gd name="T39" fmla="*/ 2147483647 h 300"/>
              <a:gd name="T40" fmla="*/ 2147483647 w 282"/>
              <a:gd name="T41" fmla="*/ 2147483647 h 300"/>
              <a:gd name="T42" fmla="*/ 2147483647 w 282"/>
              <a:gd name="T43" fmla="*/ 2147483647 h 300"/>
              <a:gd name="T44" fmla="*/ 2147483647 w 282"/>
              <a:gd name="T45" fmla="*/ 2147483647 h 300"/>
              <a:gd name="T46" fmla="*/ 2147483647 w 282"/>
              <a:gd name="T47" fmla="*/ 2147483647 h 300"/>
              <a:gd name="T48" fmla="*/ 2147483647 w 282"/>
              <a:gd name="T49" fmla="*/ 2147483647 h 300"/>
              <a:gd name="T50" fmla="*/ 2147483647 w 282"/>
              <a:gd name="T51" fmla="*/ 2147483647 h 300"/>
              <a:gd name="T52" fmla="*/ 2147483647 w 282"/>
              <a:gd name="T53" fmla="*/ 2147483647 h 300"/>
              <a:gd name="T54" fmla="*/ 2147483647 w 282"/>
              <a:gd name="T55" fmla="*/ 2147483647 h 300"/>
              <a:gd name="T56" fmla="*/ 2147483647 w 282"/>
              <a:gd name="T57" fmla="*/ 2147483647 h 300"/>
              <a:gd name="T58" fmla="*/ 2147483647 w 282"/>
              <a:gd name="T59" fmla="*/ 2147483647 h 300"/>
              <a:gd name="T60" fmla="*/ 2147483647 w 282"/>
              <a:gd name="T61" fmla="*/ 2147483647 h 300"/>
              <a:gd name="T62" fmla="*/ 2147483647 w 282"/>
              <a:gd name="T63" fmla="*/ 2147483647 h 300"/>
              <a:gd name="T64" fmla="*/ 2147483647 w 282"/>
              <a:gd name="T65" fmla="*/ 2147483647 h 300"/>
              <a:gd name="T66" fmla="*/ 2147483647 w 282"/>
              <a:gd name="T67" fmla="*/ 2147483647 h 300"/>
              <a:gd name="T68" fmla="*/ 2147483647 w 282"/>
              <a:gd name="T69" fmla="*/ 2147483647 h 300"/>
              <a:gd name="T70" fmla="*/ 2147483647 w 282"/>
              <a:gd name="T71" fmla="*/ 2147483647 h 300"/>
              <a:gd name="T72" fmla="*/ 2147483647 w 282"/>
              <a:gd name="T73" fmla="*/ 2147483647 h 300"/>
              <a:gd name="T74" fmla="*/ 2147483647 w 282"/>
              <a:gd name="T75" fmla="*/ 2147483647 h 300"/>
              <a:gd name="T76" fmla="*/ 2147483647 w 282"/>
              <a:gd name="T77" fmla="*/ 2147483647 h 300"/>
              <a:gd name="T78" fmla="*/ 2147483647 w 282"/>
              <a:gd name="T79" fmla="*/ 2147483647 h 300"/>
              <a:gd name="T80" fmla="*/ 0 w 282"/>
              <a:gd name="T81" fmla="*/ 2147483647 h 300"/>
              <a:gd name="T82" fmla="*/ 2147483647 w 282"/>
              <a:gd name="T83" fmla="*/ 2147483647 h 300"/>
              <a:gd name="T84" fmla="*/ 2147483647 w 282"/>
              <a:gd name="T85" fmla="*/ 2147483647 h 300"/>
              <a:gd name="T86" fmla="*/ 2147483647 w 282"/>
              <a:gd name="T87" fmla="*/ 2147483647 h 300"/>
              <a:gd name="T88" fmla="*/ 2147483647 w 282"/>
              <a:gd name="T89" fmla="*/ 2147483647 h 300"/>
              <a:gd name="T90" fmla="*/ 2147483647 w 282"/>
              <a:gd name="T91" fmla="*/ 2147483647 h 300"/>
              <a:gd name="T92" fmla="*/ 2147483647 w 282"/>
              <a:gd name="T93" fmla="*/ 2147483647 h 300"/>
              <a:gd name="T94" fmla="*/ 2147483647 w 282"/>
              <a:gd name="T95" fmla="*/ 2147483647 h 300"/>
              <a:gd name="T96" fmla="*/ 2147483647 w 282"/>
              <a:gd name="T97" fmla="*/ 2147483647 h 300"/>
              <a:gd name="T98" fmla="*/ 2147483647 w 282"/>
              <a:gd name="T99" fmla="*/ 2147483647 h 300"/>
              <a:gd name="T100" fmla="*/ 2147483647 w 282"/>
              <a:gd name="T101" fmla="*/ 2147483647 h 300"/>
              <a:gd name="T102" fmla="*/ 2147483647 w 282"/>
              <a:gd name="T103" fmla="*/ 2147483647 h 300"/>
              <a:gd name="T104" fmla="*/ 2147483647 w 282"/>
              <a:gd name="T105" fmla="*/ 2147483647 h 300"/>
              <a:gd name="T106" fmla="*/ 2147483647 w 282"/>
              <a:gd name="T107" fmla="*/ 2147483647 h 300"/>
              <a:gd name="T108" fmla="*/ 2147483647 w 282"/>
              <a:gd name="T109" fmla="*/ 2147483647 h 300"/>
              <a:gd name="T110" fmla="*/ 2147483647 w 282"/>
              <a:gd name="T111" fmla="*/ 2147483647 h 3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2"/>
              <a:gd name="T169" fmla="*/ 0 h 300"/>
              <a:gd name="T170" fmla="*/ 282 w 282"/>
              <a:gd name="T171" fmla="*/ 300 h 30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2" h="300">
                <a:moveTo>
                  <a:pt x="276" y="156"/>
                </a:moveTo>
                <a:lnTo>
                  <a:pt x="276" y="144"/>
                </a:lnTo>
                <a:lnTo>
                  <a:pt x="270" y="132"/>
                </a:lnTo>
                <a:lnTo>
                  <a:pt x="264" y="126"/>
                </a:lnTo>
                <a:lnTo>
                  <a:pt x="264" y="114"/>
                </a:lnTo>
                <a:lnTo>
                  <a:pt x="258" y="108"/>
                </a:lnTo>
                <a:lnTo>
                  <a:pt x="258" y="102"/>
                </a:lnTo>
                <a:lnTo>
                  <a:pt x="276" y="102"/>
                </a:lnTo>
                <a:lnTo>
                  <a:pt x="282" y="96"/>
                </a:lnTo>
                <a:lnTo>
                  <a:pt x="246" y="90"/>
                </a:lnTo>
                <a:lnTo>
                  <a:pt x="228" y="66"/>
                </a:lnTo>
                <a:lnTo>
                  <a:pt x="204" y="90"/>
                </a:lnTo>
                <a:lnTo>
                  <a:pt x="192" y="90"/>
                </a:lnTo>
                <a:lnTo>
                  <a:pt x="168" y="78"/>
                </a:lnTo>
                <a:lnTo>
                  <a:pt x="162" y="72"/>
                </a:lnTo>
                <a:lnTo>
                  <a:pt x="174" y="60"/>
                </a:lnTo>
                <a:lnTo>
                  <a:pt x="180" y="60"/>
                </a:lnTo>
                <a:lnTo>
                  <a:pt x="186" y="54"/>
                </a:lnTo>
                <a:lnTo>
                  <a:pt x="192" y="54"/>
                </a:lnTo>
                <a:lnTo>
                  <a:pt x="192" y="42"/>
                </a:lnTo>
                <a:lnTo>
                  <a:pt x="234" y="18"/>
                </a:lnTo>
                <a:lnTo>
                  <a:pt x="240" y="12"/>
                </a:lnTo>
                <a:lnTo>
                  <a:pt x="240" y="6"/>
                </a:lnTo>
                <a:lnTo>
                  <a:pt x="234" y="6"/>
                </a:lnTo>
                <a:lnTo>
                  <a:pt x="228" y="0"/>
                </a:lnTo>
                <a:lnTo>
                  <a:pt x="222" y="0"/>
                </a:lnTo>
                <a:lnTo>
                  <a:pt x="210" y="6"/>
                </a:lnTo>
                <a:lnTo>
                  <a:pt x="204" y="18"/>
                </a:lnTo>
                <a:lnTo>
                  <a:pt x="198" y="6"/>
                </a:lnTo>
                <a:lnTo>
                  <a:pt x="174" y="6"/>
                </a:lnTo>
                <a:lnTo>
                  <a:pt x="162" y="12"/>
                </a:lnTo>
                <a:lnTo>
                  <a:pt x="156" y="12"/>
                </a:lnTo>
                <a:lnTo>
                  <a:pt x="150" y="18"/>
                </a:lnTo>
                <a:lnTo>
                  <a:pt x="150" y="30"/>
                </a:lnTo>
                <a:lnTo>
                  <a:pt x="144" y="36"/>
                </a:lnTo>
                <a:lnTo>
                  <a:pt x="144" y="42"/>
                </a:lnTo>
                <a:lnTo>
                  <a:pt x="126" y="42"/>
                </a:lnTo>
                <a:lnTo>
                  <a:pt x="120" y="48"/>
                </a:lnTo>
                <a:lnTo>
                  <a:pt x="120" y="54"/>
                </a:lnTo>
                <a:lnTo>
                  <a:pt x="138" y="54"/>
                </a:lnTo>
                <a:lnTo>
                  <a:pt x="144" y="60"/>
                </a:lnTo>
                <a:lnTo>
                  <a:pt x="150" y="60"/>
                </a:lnTo>
                <a:lnTo>
                  <a:pt x="150" y="66"/>
                </a:lnTo>
                <a:lnTo>
                  <a:pt x="144" y="72"/>
                </a:lnTo>
                <a:lnTo>
                  <a:pt x="132" y="72"/>
                </a:lnTo>
                <a:lnTo>
                  <a:pt x="132" y="78"/>
                </a:lnTo>
                <a:lnTo>
                  <a:pt x="126" y="84"/>
                </a:lnTo>
                <a:lnTo>
                  <a:pt x="102" y="84"/>
                </a:lnTo>
                <a:lnTo>
                  <a:pt x="102" y="90"/>
                </a:lnTo>
                <a:lnTo>
                  <a:pt x="90" y="78"/>
                </a:lnTo>
                <a:lnTo>
                  <a:pt x="42" y="78"/>
                </a:lnTo>
                <a:lnTo>
                  <a:pt x="42" y="102"/>
                </a:lnTo>
                <a:lnTo>
                  <a:pt x="54" y="102"/>
                </a:lnTo>
                <a:lnTo>
                  <a:pt x="54" y="108"/>
                </a:lnTo>
                <a:lnTo>
                  <a:pt x="60" y="114"/>
                </a:lnTo>
                <a:lnTo>
                  <a:pt x="42" y="126"/>
                </a:lnTo>
                <a:lnTo>
                  <a:pt x="36" y="126"/>
                </a:lnTo>
                <a:lnTo>
                  <a:pt x="30" y="132"/>
                </a:lnTo>
                <a:lnTo>
                  <a:pt x="30" y="138"/>
                </a:lnTo>
                <a:lnTo>
                  <a:pt x="42" y="150"/>
                </a:lnTo>
                <a:lnTo>
                  <a:pt x="54" y="156"/>
                </a:lnTo>
                <a:lnTo>
                  <a:pt x="60" y="162"/>
                </a:lnTo>
                <a:lnTo>
                  <a:pt x="72" y="162"/>
                </a:lnTo>
                <a:lnTo>
                  <a:pt x="78" y="156"/>
                </a:lnTo>
                <a:lnTo>
                  <a:pt x="96" y="156"/>
                </a:lnTo>
                <a:lnTo>
                  <a:pt x="96" y="168"/>
                </a:lnTo>
                <a:lnTo>
                  <a:pt x="90" y="174"/>
                </a:lnTo>
                <a:lnTo>
                  <a:pt x="72" y="174"/>
                </a:lnTo>
                <a:lnTo>
                  <a:pt x="72" y="192"/>
                </a:lnTo>
                <a:lnTo>
                  <a:pt x="54" y="192"/>
                </a:lnTo>
                <a:lnTo>
                  <a:pt x="48" y="198"/>
                </a:lnTo>
                <a:lnTo>
                  <a:pt x="48" y="210"/>
                </a:lnTo>
                <a:lnTo>
                  <a:pt x="42" y="222"/>
                </a:lnTo>
                <a:lnTo>
                  <a:pt x="42" y="234"/>
                </a:lnTo>
                <a:lnTo>
                  <a:pt x="18" y="234"/>
                </a:lnTo>
                <a:lnTo>
                  <a:pt x="12" y="240"/>
                </a:lnTo>
                <a:lnTo>
                  <a:pt x="6" y="240"/>
                </a:lnTo>
                <a:lnTo>
                  <a:pt x="6" y="246"/>
                </a:lnTo>
                <a:lnTo>
                  <a:pt x="12" y="246"/>
                </a:lnTo>
                <a:lnTo>
                  <a:pt x="18" y="252"/>
                </a:lnTo>
                <a:lnTo>
                  <a:pt x="6" y="252"/>
                </a:lnTo>
                <a:lnTo>
                  <a:pt x="0" y="258"/>
                </a:lnTo>
                <a:lnTo>
                  <a:pt x="0" y="270"/>
                </a:lnTo>
                <a:lnTo>
                  <a:pt x="42" y="270"/>
                </a:lnTo>
                <a:lnTo>
                  <a:pt x="24" y="288"/>
                </a:lnTo>
                <a:lnTo>
                  <a:pt x="30" y="282"/>
                </a:lnTo>
                <a:lnTo>
                  <a:pt x="48" y="282"/>
                </a:lnTo>
                <a:lnTo>
                  <a:pt x="48" y="288"/>
                </a:lnTo>
                <a:lnTo>
                  <a:pt x="42" y="288"/>
                </a:lnTo>
                <a:lnTo>
                  <a:pt x="36" y="294"/>
                </a:lnTo>
                <a:lnTo>
                  <a:pt x="30" y="294"/>
                </a:lnTo>
                <a:lnTo>
                  <a:pt x="36" y="300"/>
                </a:lnTo>
                <a:lnTo>
                  <a:pt x="60" y="300"/>
                </a:lnTo>
                <a:lnTo>
                  <a:pt x="96" y="288"/>
                </a:lnTo>
                <a:lnTo>
                  <a:pt x="108" y="282"/>
                </a:lnTo>
                <a:lnTo>
                  <a:pt x="120" y="270"/>
                </a:lnTo>
                <a:lnTo>
                  <a:pt x="120" y="264"/>
                </a:lnTo>
                <a:lnTo>
                  <a:pt x="132" y="270"/>
                </a:lnTo>
                <a:lnTo>
                  <a:pt x="138" y="270"/>
                </a:lnTo>
                <a:lnTo>
                  <a:pt x="150" y="264"/>
                </a:lnTo>
                <a:lnTo>
                  <a:pt x="162" y="252"/>
                </a:lnTo>
                <a:lnTo>
                  <a:pt x="180" y="246"/>
                </a:lnTo>
                <a:lnTo>
                  <a:pt x="204" y="246"/>
                </a:lnTo>
                <a:lnTo>
                  <a:pt x="210" y="240"/>
                </a:lnTo>
                <a:lnTo>
                  <a:pt x="252" y="240"/>
                </a:lnTo>
                <a:lnTo>
                  <a:pt x="246" y="222"/>
                </a:lnTo>
                <a:lnTo>
                  <a:pt x="264" y="222"/>
                </a:lnTo>
                <a:lnTo>
                  <a:pt x="264" y="198"/>
                </a:lnTo>
                <a:lnTo>
                  <a:pt x="270" y="192"/>
                </a:lnTo>
                <a:lnTo>
                  <a:pt x="270" y="180"/>
                </a:lnTo>
                <a:lnTo>
                  <a:pt x="276" y="168"/>
                </a:lnTo>
                <a:lnTo>
                  <a:pt x="276" y="156"/>
                </a:lnTo>
                <a:close/>
              </a:path>
            </a:pathLst>
          </a:custGeom>
          <a:solidFill>
            <a:srgbClr val="FFDC8B"/>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6" name="Iraq" descr="© INSCALE GmbH, 05.05.2010&#10;http://www.presentationload.com/">
            <a:extLst>
              <a:ext uri="{FF2B5EF4-FFF2-40B4-BE49-F238E27FC236}">
                <a16:creationId xmlns:a16="http://schemas.microsoft.com/office/drawing/2014/main" id="{B83E41BD-535E-45CE-90BA-406C8E188B7F}"/>
              </a:ext>
            </a:extLst>
          </p:cNvPr>
          <p:cNvSpPr>
            <a:spLocks/>
          </p:cNvSpPr>
          <p:nvPr/>
        </p:nvSpPr>
        <p:spPr bwMode="gray">
          <a:xfrm>
            <a:off x="6931365" y="2937289"/>
            <a:ext cx="322714" cy="311648"/>
          </a:xfrm>
          <a:custGeom>
            <a:avLst/>
            <a:gdLst>
              <a:gd name="T0" fmla="*/ 2147483647 w 684"/>
              <a:gd name="T1" fmla="*/ 2147483647 h 660"/>
              <a:gd name="T2" fmla="*/ 2147483647 w 684"/>
              <a:gd name="T3" fmla="*/ 2147483647 h 660"/>
              <a:gd name="T4" fmla="*/ 2147483647 w 684"/>
              <a:gd name="T5" fmla="*/ 2147483647 h 660"/>
              <a:gd name="T6" fmla="*/ 2147483647 w 684"/>
              <a:gd name="T7" fmla="*/ 2147483647 h 660"/>
              <a:gd name="T8" fmla="*/ 2147483647 w 684"/>
              <a:gd name="T9" fmla="*/ 2147483647 h 660"/>
              <a:gd name="T10" fmla="*/ 2147483647 w 684"/>
              <a:gd name="T11" fmla="*/ 2147483647 h 660"/>
              <a:gd name="T12" fmla="*/ 2147483647 w 684"/>
              <a:gd name="T13" fmla="*/ 2147483647 h 660"/>
              <a:gd name="T14" fmla="*/ 2147483647 w 684"/>
              <a:gd name="T15" fmla="*/ 2147483647 h 660"/>
              <a:gd name="T16" fmla="*/ 2147483647 w 684"/>
              <a:gd name="T17" fmla="*/ 2147483647 h 660"/>
              <a:gd name="T18" fmla="*/ 2147483647 w 684"/>
              <a:gd name="T19" fmla="*/ 2147483647 h 660"/>
              <a:gd name="T20" fmla="*/ 2147483647 w 684"/>
              <a:gd name="T21" fmla="*/ 2147483647 h 660"/>
              <a:gd name="T22" fmla="*/ 2147483647 w 684"/>
              <a:gd name="T23" fmla="*/ 2147483647 h 660"/>
              <a:gd name="T24" fmla="*/ 2147483647 w 684"/>
              <a:gd name="T25" fmla="*/ 2147483647 h 660"/>
              <a:gd name="T26" fmla="*/ 2147483647 w 684"/>
              <a:gd name="T27" fmla="*/ 2147483647 h 660"/>
              <a:gd name="T28" fmla="*/ 2147483647 w 684"/>
              <a:gd name="T29" fmla="*/ 2147483647 h 660"/>
              <a:gd name="T30" fmla="*/ 2147483647 w 684"/>
              <a:gd name="T31" fmla="*/ 2147483647 h 660"/>
              <a:gd name="T32" fmla="*/ 2147483647 w 684"/>
              <a:gd name="T33" fmla="*/ 2147483647 h 660"/>
              <a:gd name="T34" fmla="*/ 2147483647 w 684"/>
              <a:gd name="T35" fmla="*/ 2147483647 h 660"/>
              <a:gd name="T36" fmla="*/ 2147483647 w 684"/>
              <a:gd name="T37" fmla="*/ 2147483647 h 660"/>
              <a:gd name="T38" fmla="*/ 2147483647 w 684"/>
              <a:gd name="T39" fmla="*/ 2147483647 h 660"/>
              <a:gd name="T40" fmla="*/ 2147483647 w 684"/>
              <a:gd name="T41" fmla="*/ 2147483647 h 660"/>
              <a:gd name="T42" fmla="*/ 2147483647 w 684"/>
              <a:gd name="T43" fmla="*/ 2147483647 h 660"/>
              <a:gd name="T44" fmla="*/ 2147483647 w 684"/>
              <a:gd name="T45" fmla="*/ 2147483647 h 660"/>
              <a:gd name="T46" fmla="*/ 2147483647 w 684"/>
              <a:gd name="T47" fmla="*/ 2147483647 h 660"/>
              <a:gd name="T48" fmla="*/ 2147483647 w 684"/>
              <a:gd name="T49" fmla="*/ 2147483647 h 660"/>
              <a:gd name="T50" fmla="*/ 2147483647 w 684"/>
              <a:gd name="T51" fmla="*/ 2147483647 h 660"/>
              <a:gd name="T52" fmla="*/ 2147483647 w 684"/>
              <a:gd name="T53" fmla="*/ 0 h 660"/>
              <a:gd name="T54" fmla="*/ 2147483647 w 684"/>
              <a:gd name="T55" fmla="*/ 2147483647 h 660"/>
              <a:gd name="T56" fmla="*/ 2147483647 w 684"/>
              <a:gd name="T57" fmla="*/ 2147483647 h 660"/>
              <a:gd name="T58" fmla="*/ 2147483647 w 684"/>
              <a:gd name="T59" fmla="*/ 0 h 660"/>
              <a:gd name="T60" fmla="*/ 2147483647 w 684"/>
              <a:gd name="T61" fmla="*/ 2147483647 h 660"/>
              <a:gd name="T62" fmla="*/ 2147483647 w 684"/>
              <a:gd name="T63" fmla="*/ 2147483647 h 660"/>
              <a:gd name="T64" fmla="*/ 2147483647 w 684"/>
              <a:gd name="T65" fmla="*/ 2147483647 h 660"/>
              <a:gd name="T66" fmla="*/ 2147483647 w 684"/>
              <a:gd name="T67" fmla="*/ 2147483647 h 660"/>
              <a:gd name="T68" fmla="*/ 2147483647 w 684"/>
              <a:gd name="T69" fmla="*/ 2147483647 h 660"/>
              <a:gd name="T70" fmla="*/ 2147483647 w 684"/>
              <a:gd name="T71" fmla="*/ 2147483647 h 660"/>
              <a:gd name="T72" fmla="*/ 2147483647 w 684"/>
              <a:gd name="T73" fmla="*/ 2147483647 h 660"/>
              <a:gd name="T74" fmla="*/ 2147483647 w 684"/>
              <a:gd name="T75" fmla="*/ 2147483647 h 660"/>
              <a:gd name="T76" fmla="*/ 2147483647 w 684"/>
              <a:gd name="T77" fmla="*/ 2147483647 h 660"/>
              <a:gd name="T78" fmla="*/ 2147483647 w 684"/>
              <a:gd name="T79" fmla="*/ 2147483647 h 660"/>
              <a:gd name="T80" fmla="*/ 2147483647 w 684"/>
              <a:gd name="T81" fmla="*/ 2147483647 h 660"/>
              <a:gd name="T82" fmla="*/ 2147483647 w 684"/>
              <a:gd name="T83" fmla="*/ 2147483647 h 660"/>
              <a:gd name="T84" fmla="*/ 2147483647 w 684"/>
              <a:gd name="T85" fmla="*/ 2147483647 h 660"/>
              <a:gd name="T86" fmla="*/ 0 w 684"/>
              <a:gd name="T87" fmla="*/ 2147483647 h 660"/>
              <a:gd name="T88" fmla="*/ 2147483647 w 684"/>
              <a:gd name="T89" fmla="*/ 2147483647 h 660"/>
              <a:gd name="T90" fmla="*/ 2147483647 w 684"/>
              <a:gd name="T91" fmla="*/ 2147483647 h 660"/>
              <a:gd name="T92" fmla="*/ 2147483647 w 684"/>
              <a:gd name="T93" fmla="*/ 2147483647 h 660"/>
              <a:gd name="T94" fmla="*/ 2147483647 w 684"/>
              <a:gd name="T95" fmla="*/ 2147483647 h 660"/>
              <a:gd name="T96" fmla="*/ 2147483647 w 684"/>
              <a:gd name="T97" fmla="*/ 2147483647 h 660"/>
              <a:gd name="T98" fmla="*/ 2147483647 w 684"/>
              <a:gd name="T99" fmla="*/ 2147483647 h 660"/>
              <a:gd name="T100" fmla="*/ 2147483647 w 684"/>
              <a:gd name="T101" fmla="*/ 2147483647 h 660"/>
              <a:gd name="T102" fmla="*/ 2147483647 w 684"/>
              <a:gd name="T103" fmla="*/ 2147483647 h 660"/>
              <a:gd name="T104" fmla="*/ 2147483647 w 684"/>
              <a:gd name="T105" fmla="*/ 2147483647 h 660"/>
              <a:gd name="T106" fmla="*/ 2147483647 w 684"/>
              <a:gd name="T107" fmla="*/ 2147483647 h 660"/>
              <a:gd name="T108" fmla="*/ 2147483647 w 684"/>
              <a:gd name="T109" fmla="*/ 2147483647 h 660"/>
              <a:gd name="T110" fmla="*/ 2147483647 w 684"/>
              <a:gd name="T111" fmla="*/ 2147483647 h 660"/>
              <a:gd name="T112" fmla="*/ 2147483647 w 684"/>
              <a:gd name="T113" fmla="*/ 2147483647 h 660"/>
              <a:gd name="T114" fmla="*/ 2147483647 w 684"/>
              <a:gd name="T115" fmla="*/ 2147483647 h 6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84"/>
              <a:gd name="T175" fmla="*/ 0 h 660"/>
              <a:gd name="T176" fmla="*/ 684 w 684"/>
              <a:gd name="T177" fmla="*/ 660 h 6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84" h="660">
                <a:moveTo>
                  <a:pt x="678" y="564"/>
                </a:moveTo>
                <a:lnTo>
                  <a:pt x="666" y="552"/>
                </a:lnTo>
                <a:lnTo>
                  <a:pt x="654" y="546"/>
                </a:lnTo>
                <a:lnTo>
                  <a:pt x="648" y="516"/>
                </a:lnTo>
                <a:lnTo>
                  <a:pt x="642" y="516"/>
                </a:lnTo>
                <a:lnTo>
                  <a:pt x="636" y="510"/>
                </a:lnTo>
                <a:lnTo>
                  <a:pt x="624" y="504"/>
                </a:lnTo>
                <a:lnTo>
                  <a:pt x="618" y="498"/>
                </a:lnTo>
                <a:lnTo>
                  <a:pt x="618" y="462"/>
                </a:lnTo>
                <a:lnTo>
                  <a:pt x="624" y="450"/>
                </a:lnTo>
                <a:lnTo>
                  <a:pt x="624" y="438"/>
                </a:lnTo>
                <a:lnTo>
                  <a:pt x="594" y="402"/>
                </a:lnTo>
                <a:lnTo>
                  <a:pt x="588" y="390"/>
                </a:lnTo>
                <a:lnTo>
                  <a:pt x="582" y="384"/>
                </a:lnTo>
                <a:lnTo>
                  <a:pt x="564" y="384"/>
                </a:lnTo>
                <a:lnTo>
                  <a:pt x="546" y="366"/>
                </a:lnTo>
                <a:lnTo>
                  <a:pt x="534" y="360"/>
                </a:lnTo>
                <a:lnTo>
                  <a:pt x="528" y="354"/>
                </a:lnTo>
                <a:lnTo>
                  <a:pt x="504" y="354"/>
                </a:lnTo>
                <a:lnTo>
                  <a:pt x="504" y="312"/>
                </a:lnTo>
                <a:lnTo>
                  <a:pt x="498" y="312"/>
                </a:lnTo>
                <a:lnTo>
                  <a:pt x="492" y="306"/>
                </a:lnTo>
                <a:lnTo>
                  <a:pt x="468" y="294"/>
                </a:lnTo>
                <a:lnTo>
                  <a:pt x="456" y="282"/>
                </a:lnTo>
                <a:lnTo>
                  <a:pt x="444" y="276"/>
                </a:lnTo>
                <a:lnTo>
                  <a:pt x="438" y="270"/>
                </a:lnTo>
                <a:lnTo>
                  <a:pt x="438" y="264"/>
                </a:lnTo>
                <a:lnTo>
                  <a:pt x="444" y="252"/>
                </a:lnTo>
                <a:lnTo>
                  <a:pt x="450" y="246"/>
                </a:lnTo>
                <a:lnTo>
                  <a:pt x="438" y="234"/>
                </a:lnTo>
                <a:lnTo>
                  <a:pt x="438" y="228"/>
                </a:lnTo>
                <a:lnTo>
                  <a:pt x="450" y="216"/>
                </a:lnTo>
                <a:lnTo>
                  <a:pt x="462" y="216"/>
                </a:lnTo>
                <a:lnTo>
                  <a:pt x="462" y="186"/>
                </a:lnTo>
                <a:lnTo>
                  <a:pt x="468" y="186"/>
                </a:lnTo>
                <a:lnTo>
                  <a:pt x="480" y="174"/>
                </a:lnTo>
                <a:lnTo>
                  <a:pt x="480" y="168"/>
                </a:lnTo>
                <a:lnTo>
                  <a:pt x="474" y="156"/>
                </a:lnTo>
                <a:lnTo>
                  <a:pt x="462" y="144"/>
                </a:lnTo>
                <a:lnTo>
                  <a:pt x="462" y="138"/>
                </a:lnTo>
                <a:lnTo>
                  <a:pt x="480" y="120"/>
                </a:lnTo>
                <a:lnTo>
                  <a:pt x="480" y="114"/>
                </a:lnTo>
                <a:lnTo>
                  <a:pt x="468" y="114"/>
                </a:lnTo>
                <a:lnTo>
                  <a:pt x="456" y="120"/>
                </a:lnTo>
                <a:lnTo>
                  <a:pt x="450" y="126"/>
                </a:lnTo>
                <a:lnTo>
                  <a:pt x="438" y="108"/>
                </a:lnTo>
                <a:lnTo>
                  <a:pt x="414" y="102"/>
                </a:lnTo>
                <a:lnTo>
                  <a:pt x="414" y="84"/>
                </a:lnTo>
                <a:lnTo>
                  <a:pt x="402" y="72"/>
                </a:lnTo>
                <a:lnTo>
                  <a:pt x="378" y="24"/>
                </a:lnTo>
                <a:lnTo>
                  <a:pt x="378" y="12"/>
                </a:lnTo>
                <a:lnTo>
                  <a:pt x="336" y="24"/>
                </a:lnTo>
                <a:lnTo>
                  <a:pt x="336" y="6"/>
                </a:lnTo>
                <a:lnTo>
                  <a:pt x="330" y="0"/>
                </a:lnTo>
                <a:lnTo>
                  <a:pt x="306" y="0"/>
                </a:lnTo>
                <a:lnTo>
                  <a:pt x="306" y="6"/>
                </a:lnTo>
                <a:lnTo>
                  <a:pt x="300" y="12"/>
                </a:lnTo>
                <a:lnTo>
                  <a:pt x="288" y="12"/>
                </a:lnTo>
                <a:lnTo>
                  <a:pt x="276" y="0"/>
                </a:lnTo>
                <a:lnTo>
                  <a:pt x="234" y="0"/>
                </a:lnTo>
                <a:lnTo>
                  <a:pt x="234" y="12"/>
                </a:lnTo>
                <a:lnTo>
                  <a:pt x="228" y="18"/>
                </a:lnTo>
                <a:lnTo>
                  <a:pt x="216" y="24"/>
                </a:lnTo>
                <a:lnTo>
                  <a:pt x="204" y="36"/>
                </a:lnTo>
                <a:lnTo>
                  <a:pt x="198" y="48"/>
                </a:lnTo>
                <a:lnTo>
                  <a:pt x="192" y="54"/>
                </a:lnTo>
                <a:lnTo>
                  <a:pt x="180" y="54"/>
                </a:lnTo>
                <a:lnTo>
                  <a:pt x="168" y="60"/>
                </a:lnTo>
                <a:lnTo>
                  <a:pt x="156" y="60"/>
                </a:lnTo>
                <a:lnTo>
                  <a:pt x="150" y="66"/>
                </a:lnTo>
                <a:lnTo>
                  <a:pt x="144" y="78"/>
                </a:lnTo>
                <a:lnTo>
                  <a:pt x="144" y="90"/>
                </a:lnTo>
                <a:lnTo>
                  <a:pt x="150" y="102"/>
                </a:lnTo>
                <a:lnTo>
                  <a:pt x="156" y="108"/>
                </a:lnTo>
                <a:lnTo>
                  <a:pt x="156" y="120"/>
                </a:lnTo>
                <a:lnTo>
                  <a:pt x="162" y="132"/>
                </a:lnTo>
                <a:lnTo>
                  <a:pt x="162" y="162"/>
                </a:lnTo>
                <a:lnTo>
                  <a:pt x="156" y="174"/>
                </a:lnTo>
                <a:lnTo>
                  <a:pt x="150" y="192"/>
                </a:lnTo>
                <a:lnTo>
                  <a:pt x="150" y="198"/>
                </a:lnTo>
                <a:lnTo>
                  <a:pt x="168" y="216"/>
                </a:lnTo>
                <a:lnTo>
                  <a:pt x="168" y="222"/>
                </a:lnTo>
                <a:lnTo>
                  <a:pt x="162" y="228"/>
                </a:lnTo>
                <a:lnTo>
                  <a:pt x="138" y="240"/>
                </a:lnTo>
                <a:lnTo>
                  <a:pt x="78" y="264"/>
                </a:lnTo>
                <a:lnTo>
                  <a:pt x="66" y="270"/>
                </a:lnTo>
                <a:lnTo>
                  <a:pt x="6" y="318"/>
                </a:lnTo>
                <a:lnTo>
                  <a:pt x="0" y="318"/>
                </a:lnTo>
                <a:lnTo>
                  <a:pt x="0" y="324"/>
                </a:lnTo>
                <a:lnTo>
                  <a:pt x="24" y="366"/>
                </a:lnTo>
                <a:lnTo>
                  <a:pt x="24" y="384"/>
                </a:lnTo>
                <a:lnTo>
                  <a:pt x="48" y="402"/>
                </a:lnTo>
                <a:lnTo>
                  <a:pt x="48" y="414"/>
                </a:lnTo>
                <a:lnTo>
                  <a:pt x="60" y="426"/>
                </a:lnTo>
                <a:lnTo>
                  <a:pt x="126" y="426"/>
                </a:lnTo>
                <a:lnTo>
                  <a:pt x="156" y="456"/>
                </a:lnTo>
                <a:lnTo>
                  <a:pt x="168" y="462"/>
                </a:lnTo>
                <a:lnTo>
                  <a:pt x="180" y="474"/>
                </a:lnTo>
                <a:lnTo>
                  <a:pt x="228" y="498"/>
                </a:lnTo>
                <a:lnTo>
                  <a:pt x="234" y="504"/>
                </a:lnTo>
                <a:lnTo>
                  <a:pt x="246" y="510"/>
                </a:lnTo>
                <a:lnTo>
                  <a:pt x="438" y="654"/>
                </a:lnTo>
                <a:lnTo>
                  <a:pt x="522" y="654"/>
                </a:lnTo>
                <a:lnTo>
                  <a:pt x="570" y="660"/>
                </a:lnTo>
                <a:lnTo>
                  <a:pt x="564" y="660"/>
                </a:lnTo>
                <a:lnTo>
                  <a:pt x="570" y="654"/>
                </a:lnTo>
                <a:lnTo>
                  <a:pt x="588" y="618"/>
                </a:lnTo>
                <a:lnTo>
                  <a:pt x="588" y="606"/>
                </a:lnTo>
                <a:lnTo>
                  <a:pt x="594" y="600"/>
                </a:lnTo>
                <a:lnTo>
                  <a:pt x="600" y="588"/>
                </a:lnTo>
                <a:lnTo>
                  <a:pt x="648" y="588"/>
                </a:lnTo>
                <a:lnTo>
                  <a:pt x="654" y="594"/>
                </a:lnTo>
                <a:lnTo>
                  <a:pt x="678" y="582"/>
                </a:lnTo>
                <a:lnTo>
                  <a:pt x="684" y="576"/>
                </a:lnTo>
                <a:lnTo>
                  <a:pt x="678" y="570"/>
                </a:lnTo>
                <a:lnTo>
                  <a:pt x="678" y="564"/>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7" name="Iran" descr="© INSCALE GmbH, 05.05.2010&#10;http://www.presentationload.com/">
            <a:extLst>
              <a:ext uri="{FF2B5EF4-FFF2-40B4-BE49-F238E27FC236}">
                <a16:creationId xmlns:a16="http://schemas.microsoft.com/office/drawing/2014/main" id="{B4200006-907D-447A-8200-28B029B18FE7}"/>
              </a:ext>
            </a:extLst>
          </p:cNvPr>
          <p:cNvSpPr>
            <a:spLocks/>
          </p:cNvSpPr>
          <p:nvPr/>
        </p:nvSpPr>
        <p:spPr bwMode="gray">
          <a:xfrm>
            <a:off x="7069670" y="2843241"/>
            <a:ext cx="678618" cy="556908"/>
          </a:xfrm>
          <a:custGeom>
            <a:avLst/>
            <a:gdLst>
              <a:gd name="T0" fmla="*/ 2147483647 w 1440"/>
              <a:gd name="T1" fmla="*/ 2147483647 h 1182"/>
              <a:gd name="T2" fmla="*/ 2147483647 w 1440"/>
              <a:gd name="T3" fmla="*/ 2147483647 h 1182"/>
              <a:gd name="T4" fmla="*/ 2147483647 w 1440"/>
              <a:gd name="T5" fmla="*/ 2147483647 h 1182"/>
              <a:gd name="T6" fmla="*/ 2147483647 w 1440"/>
              <a:gd name="T7" fmla="*/ 2147483647 h 1182"/>
              <a:gd name="T8" fmla="*/ 2147483647 w 1440"/>
              <a:gd name="T9" fmla="*/ 2147483647 h 1182"/>
              <a:gd name="T10" fmla="*/ 2147483647 w 1440"/>
              <a:gd name="T11" fmla="*/ 2147483647 h 1182"/>
              <a:gd name="T12" fmla="*/ 2147483647 w 1440"/>
              <a:gd name="T13" fmla="*/ 2147483647 h 1182"/>
              <a:gd name="T14" fmla="*/ 2147483647 w 1440"/>
              <a:gd name="T15" fmla="*/ 2147483647 h 1182"/>
              <a:gd name="T16" fmla="*/ 2147483647 w 1440"/>
              <a:gd name="T17" fmla="*/ 2147483647 h 1182"/>
              <a:gd name="T18" fmla="*/ 2147483647 w 1440"/>
              <a:gd name="T19" fmla="*/ 2147483647 h 1182"/>
              <a:gd name="T20" fmla="*/ 2147483647 w 1440"/>
              <a:gd name="T21" fmla="*/ 2147483647 h 1182"/>
              <a:gd name="T22" fmla="*/ 2147483647 w 1440"/>
              <a:gd name="T23" fmla="*/ 2147483647 h 1182"/>
              <a:gd name="T24" fmla="*/ 2147483647 w 1440"/>
              <a:gd name="T25" fmla="*/ 2147483647 h 1182"/>
              <a:gd name="T26" fmla="*/ 2147483647 w 1440"/>
              <a:gd name="T27" fmla="*/ 2147483647 h 1182"/>
              <a:gd name="T28" fmla="*/ 2147483647 w 1440"/>
              <a:gd name="T29" fmla="*/ 2147483647 h 1182"/>
              <a:gd name="T30" fmla="*/ 2147483647 w 1440"/>
              <a:gd name="T31" fmla="*/ 2147483647 h 1182"/>
              <a:gd name="T32" fmla="*/ 2147483647 w 1440"/>
              <a:gd name="T33" fmla="*/ 2147483647 h 1182"/>
              <a:gd name="T34" fmla="*/ 2147483647 w 1440"/>
              <a:gd name="T35" fmla="*/ 2147483647 h 1182"/>
              <a:gd name="T36" fmla="*/ 2147483647 w 1440"/>
              <a:gd name="T37" fmla="*/ 2147483647 h 1182"/>
              <a:gd name="T38" fmla="*/ 2147483647 w 1440"/>
              <a:gd name="T39" fmla="*/ 2147483647 h 1182"/>
              <a:gd name="T40" fmla="*/ 2147483647 w 1440"/>
              <a:gd name="T41" fmla="*/ 2147483647 h 1182"/>
              <a:gd name="T42" fmla="*/ 2147483647 w 1440"/>
              <a:gd name="T43" fmla="*/ 2147483647 h 1182"/>
              <a:gd name="T44" fmla="*/ 2147483647 w 1440"/>
              <a:gd name="T45" fmla="*/ 2147483647 h 1182"/>
              <a:gd name="T46" fmla="*/ 2147483647 w 1440"/>
              <a:gd name="T47" fmla="*/ 2147483647 h 1182"/>
              <a:gd name="T48" fmla="*/ 2147483647 w 1440"/>
              <a:gd name="T49" fmla="*/ 2147483647 h 1182"/>
              <a:gd name="T50" fmla="*/ 2147483647 w 1440"/>
              <a:gd name="T51" fmla="*/ 2147483647 h 1182"/>
              <a:gd name="T52" fmla="*/ 2147483647 w 1440"/>
              <a:gd name="T53" fmla="*/ 2147483647 h 1182"/>
              <a:gd name="T54" fmla="*/ 2147483647 w 1440"/>
              <a:gd name="T55" fmla="*/ 2147483647 h 1182"/>
              <a:gd name="T56" fmla="*/ 2147483647 w 1440"/>
              <a:gd name="T57" fmla="*/ 2147483647 h 1182"/>
              <a:gd name="T58" fmla="*/ 2147483647 w 1440"/>
              <a:gd name="T59" fmla="*/ 2147483647 h 1182"/>
              <a:gd name="T60" fmla="*/ 2147483647 w 1440"/>
              <a:gd name="T61" fmla="*/ 0 h 1182"/>
              <a:gd name="T62" fmla="*/ 2147483647 w 1440"/>
              <a:gd name="T63" fmla="*/ 2147483647 h 1182"/>
              <a:gd name="T64" fmla="*/ 2147483647 w 1440"/>
              <a:gd name="T65" fmla="*/ 2147483647 h 1182"/>
              <a:gd name="T66" fmla="*/ 2147483647 w 1440"/>
              <a:gd name="T67" fmla="*/ 2147483647 h 1182"/>
              <a:gd name="T68" fmla="*/ 2147483647 w 1440"/>
              <a:gd name="T69" fmla="*/ 2147483647 h 1182"/>
              <a:gd name="T70" fmla="*/ 2147483647 w 1440"/>
              <a:gd name="T71" fmla="*/ 2147483647 h 1182"/>
              <a:gd name="T72" fmla="*/ 2147483647 w 1440"/>
              <a:gd name="T73" fmla="*/ 2147483647 h 1182"/>
              <a:gd name="T74" fmla="*/ 2147483647 w 1440"/>
              <a:gd name="T75" fmla="*/ 2147483647 h 1182"/>
              <a:gd name="T76" fmla="*/ 2147483647 w 1440"/>
              <a:gd name="T77" fmla="*/ 2147483647 h 1182"/>
              <a:gd name="T78" fmla="*/ 2147483647 w 1440"/>
              <a:gd name="T79" fmla="*/ 2147483647 h 1182"/>
              <a:gd name="T80" fmla="*/ 2147483647 w 1440"/>
              <a:gd name="T81" fmla="*/ 2147483647 h 1182"/>
              <a:gd name="T82" fmla="*/ 2147483647 w 1440"/>
              <a:gd name="T83" fmla="*/ 2147483647 h 1182"/>
              <a:gd name="T84" fmla="*/ 2147483647 w 1440"/>
              <a:gd name="T85" fmla="*/ 2147483647 h 1182"/>
              <a:gd name="T86" fmla="*/ 2147483647 w 1440"/>
              <a:gd name="T87" fmla="*/ 2147483647 h 1182"/>
              <a:gd name="T88" fmla="*/ 2147483647 w 1440"/>
              <a:gd name="T89" fmla="*/ 2147483647 h 1182"/>
              <a:gd name="T90" fmla="*/ 2147483647 w 1440"/>
              <a:gd name="T91" fmla="*/ 2147483647 h 1182"/>
              <a:gd name="T92" fmla="*/ 2147483647 w 1440"/>
              <a:gd name="T93" fmla="*/ 2147483647 h 1182"/>
              <a:gd name="T94" fmla="*/ 2147483647 w 1440"/>
              <a:gd name="T95" fmla="*/ 2147483647 h 1182"/>
              <a:gd name="T96" fmla="*/ 2147483647 w 1440"/>
              <a:gd name="T97" fmla="*/ 2147483647 h 1182"/>
              <a:gd name="T98" fmla="*/ 2147483647 w 1440"/>
              <a:gd name="T99" fmla="*/ 2147483647 h 1182"/>
              <a:gd name="T100" fmla="*/ 2147483647 w 1440"/>
              <a:gd name="T101" fmla="*/ 2147483647 h 1182"/>
              <a:gd name="T102" fmla="*/ 2147483647 w 1440"/>
              <a:gd name="T103" fmla="*/ 2147483647 h 1182"/>
              <a:gd name="T104" fmla="*/ 2147483647 w 1440"/>
              <a:gd name="T105" fmla="*/ 2147483647 h 1182"/>
              <a:gd name="T106" fmla="*/ 2147483647 w 1440"/>
              <a:gd name="T107" fmla="*/ 2147483647 h 1182"/>
              <a:gd name="T108" fmla="*/ 2147483647 w 1440"/>
              <a:gd name="T109" fmla="*/ 2147483647 h 1182"/>
              <a:gd name="T110" fmla="*/ 2147483647 w 1440"/>
              <a:gd name="T111" fmla="*/ 2147483647 h 118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40"/>
              <a:gd name="T169" fmla="*/ 0 h 1182"/>
              <a:gd name="T170" fmla="*/ 1440 w 1440"/>
              <a:gd name="T171" fmla="*/ 1182 h 118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40" h="1182">
                <a:moveTo>
                  <a:pt x="1338" y="1176"/>
                </a:moveTo>
                <a:lnTo>
                  <a:pt x="1338" y="1170"/>
                </a:lnTo>
                <a:lnTo>
                  <a:pt x="1332" y="1158"/>
                </a:lnTo>
                <a:lnTo>
                  <a:pt x="1332" y="1128"/>
                </a:lnTo>
                <a:lnTo>
                  <a:pt x="1344" y="1116"/>
                </a:lnTo>
                <a:lnTo>
                  <a:pt x="1344" y="1110"/>
                </a:lnTo>
                <a:lnTo>
                  <a:pt x="1350" y="1104"/>
                </a:lnTo>
                <a:lnTo>
                  <a:pt x="1356" y="1086"/>
                </a:lnTo>
                <a:lnTo>
                  <a:pt x="1368" y="1086"/>
                </a:lnTo>
                <a:lnTo>
                  <a:pt x="1374" y="1080"/>
                </a:lnTo>
                <a:lnTo>
                  <a:pt x="1374" y="1074"/>
                </a:lnTo>
                <a:lnTo>
                  <a:pt x="1380" y="1074"/>
                </a:lnTo>
                <a:lnTo>
                  <a:pt x="1380" y="1068"/>
                </a:lnTo>
                <a:lnTo>
                  <a:pt x="1386" y="1062"/>
                </a:lnTo>
                <a:lnTo>
                  <a:pt x="1398" y="1056"/>
                </a:lnTo>
                <a:lnTo>
                  <a:pt x="1428" y="1056"/>
                </a:lnTo>
                <a:lnTo>
                  <a:pt x="1428" y="1062"/>
                </a:lnTo>
                <a:lnTo>
                  <a:pt x="1434" y="1062"/>
                </a:lnTo>
                <a:lnTo>
                  <a:pt x="1440" y="1056"/>
                </a:lnTo>
                <a:lnTo>
                  <a:pt x="1440" y="1044"/>
                </a:lnTo>
                <a:lnTo>
                  <a:pt x="1434" y="1026"/>
                </a:lnTo>
                <a:lnTo>
                  <a:pt x="1428" y="1014"/>
                </a:lnTo>
                <a:lnTo>
                  <a:pt x="1422" y="1008"/>
                </a:lnTo>
                <a:lnTo>
                  <a:pt x="1404" y="1008"/>
                </a:lnTo>
                <a:lnTo>
                  <a:pt x="1404" y="996"/>
                </a:lnTo>
                <a:lnTo>
                  <a:pt x="1398" y="984"/>
                </a:lnTo>
                <a:lnTo>
                  <a:pt x="1398" y="960"/>
                </a:lnTo>
                <a:lnTo>
                  <a:pt x="1392" y="960"/>
                </a:lnTo>
                <a:lnTo>
                  <a:pt x="1398" y="930"/>
                </a:lnTo>
                <a:lnTo>
                  <a:pt x="1374" y="930"/>
                </a:lnTo>
                <a:lnTo>
                  <a:pt x="1362" y="912"/>
                </a:lnTo>
                <a:lnTo>
                  <a:pt x="1350" y="918"/>
                </a:lnTo>
                <a:lnTo>
                  <a:pt x="1332" y="918"/>
                </a:lnTo>
                <a:lnTo>
                  <a:pt x="1326" y="912"/>
                </a:lnTo>
                <a:lnTo>
                  <a:pt x="1314" y="894"/>
                </a:lnTo>
                <a:lnTo>
                  <a:pt x="1308" y="876"/>
                </a:lnTo>
                <a:lnTo>
                  <a:pt x="1296" y="864"/>
                </a:lnTo>
                <a:lnTo>
                  <a:pt x="1284" y="846"/>
                </a:lnTo>
                <a:lnTo>
                  <a:pt x="1278" y="840"/>
                </a:lnTo>
                <a:lnTo>
                  <a:pt x="1272" y="828"/>
                </a:lnTo>
                <a:lnTo>
                  <a:pt x="1248" y="804"/>
                </a:lnTo>
                <a:lnTo>
                  <a:pt x="1242" y="804"/>
                </a:lnTo>
                <a:lnTo>
                  <a:pt x="1242" y="792"/>
                </a:lnTo>
                <a:lnTo>
                  <a:pt x="1260" y="774"/>
                </a:lnTo>
                <a:lnTo>
                  <a:pt x="1266" y="762"/>
                </a:lnTo>
                <a:lnTo>
                  <a:pt x="1272" y="756"/>
                </a:lnTo>
                <a:lnTo>
                  <a:pt x="1296" y="708"/>
                </a:lnTo>
                <a:lnTo>
                  <a:pt x="1284" y="684"/>
                </a:lnTo>
                <a:lnTo>
                  <a:pt x="1278" y="678"/>
                </a:lnTo>
                <a:lnTo>
                  <a:pt x="1242" y="678"/>
                </a:lnTo>
                <a:lnTo>
                  <a:pt x="1230" y="672"/>
                </a:lnTo>
                <a:lnTo>
                  <a:pt x="1224" y="672"/>
                </a:lnTo>
                <a:lnTo>
                  <a:pt x="1218" y="666"/>
                </a:lnTo>
                <a:lnTo>
                  <a:pt x="1218" y="612"/>
                </a:lnTo>
                <a:lnTo>
                  <a:pt x="1212" y="606"/>
                </a:lnTo>
                <a:lnTo>
                  <a:pt x="1200" y="582"/>
                </a:lnTo>
                <a:lnTo>
                  <a:pt x="1188" y="564"/>
                </a:lnTo>
                <a:lnTo>
                  <a:pt x="1176" y="540"/>
                </a:lnTo>
                <a:lnTo>
                  <a:pt x="1182" y="528"/>
                </a:lnTo>
                <a:lnTo>
                  <a:pt x="1200" y="510"/>
                </a:lnTo>
                <a:lnTo>
                  <a:pt x="1200" y="504"/>
                </a:lnTo>
                <a:lnTo>
                  <a:pt x="1194" y="498"/>
                </a:lnTo>
                <a:lnTo>
                  <a:pt x="1170" y="498"/>
                </a:lnTo>
                <a:lnTo>
                  <a:pt x="1170" y="468"/>
                </a:lnTo>
                <a:lnTo>
                  <a:pt x="1158" y="456"/>
                </a:lnTo>
                <a:lnTo>
                  <a:pt x="1158" y="450"/>
                </a:lnTo>
                <a:lnTo>
                  <a:pt x="1164" y="444"/>
                </a:lnTo>
                <a:lnTo>
                  <a:pt x="1176" y="438"/>
                </a:lnTo>
                <a:lnTo>
                  <a:pt x="1182" y="432"/>
                </a:lnTo>
                <a:lnTo>
                  <a:pt x="1188" y="432"/>
                </a:lnTo>
                <a:lnTo>
                  <a:pt x="1176" y="414"/>
                </a:lnTo>
                <a:lnTo>
                  <a:pt x="1200" y="408"/>
                </a:lnTo>
                <a:lnTo>
                  <a:pt x="1200" y="402"/>
                </a:lnTo>
                <a:lnTo>
                  <a:pt x="1194" y="396"/>
                </a:lnTo>
                <a:lnTo>
                  <a:pt x="1194" y="372"/>
                </a:lnTo>
                <a:lnTo>
                  <a:pt x="1188" y="360"/>
                </a:lnTo>
                <a:lnTo>
                  <a:pt x="1188" y="354"/>
                </a:lnTo>
                <a:lnTo>
                  <a:pt x="1194" y="342"/>
                </a:lnTo>
                <a:lnTo>
                  <a:pt x="1200" y="336"/>
                </a:lnTo>
                <a:lnTo>
                  <a:pt x="1188" y="306"/>
                </a:lnTo>
                <a:lnTo>
                  <a:pt x="1194" y="282"/>
                </a:lnTo>
                <a:lnTo>
                  <a:pt x="1182" y="282"/>
                </a:lnTo>
                <a:lnTo>
                  <a:pt x="1182" y="246"/>
                </a:lnTo>
                <a:lnTo>
                  <a:pt x="1116" y="252"/>
                </a:lnTo>
                <a:lnTo>
                  <a:pt x="1110" y="246"/>
                </a:lnTo>
                <a:lnTo>
                  <a:pt x="1104" y="234"/>
                </a:lnTo>
                <a:lnTo>
                  <a:pt x="1092" y="228"/>
                </a:lnTo>
                <a:lnTo>
                  <a:pt x="1080" y="216"/>
                </a:lnTo>
                <a:lnTo>
                  <a:pt x="1068" y="216"/>
                </a:lnTo>
                <a:lnTo>
                  <a:pt x="1062" y="210"/>
                </a:lnTo>
                <a:lnTo>
                  <a:pt x="1056" y="210"/>
                </a:lnTo>
                <a:lnTo>
                  <a:pt x="1050" y="204"/>
                </a:lnTo>
                <a:lnTo>
                  <a:pt x="1044" y="192"/>
                </a:lnTo>
                <a:lnTo>
                  <a:pt x="1044" y="186"/>
                </a:lnTo>
                <a:lnTo>
                  <a:pt x="1038" y="180"/>
                </a:lnTo>
                <a:lnTo>
                  <a:pt x="1032" y="180"/>
                </a:lnTo>
                <a:lnTo>
                  <a:pt x="1020" y="174"/>
                </a:lnTo>
                <a:lnTo>
                  <a:pt x="1002" y="174"/>
                </a:lnTo>
                <a:lnTo>
                  <a:pt x="990" y="168"/>
                </a:lnTo>
                <a:lnTo>
                  <a:pt x="972" y="168"/>
                </a:lnTo>
                <a:lnTo>
                  <a:pt x="972" y="174"/>
                </a:lnTo>
                <a:lnTo>
                  <a:pt x="960" y="168"/>
                </a:lnTo>
                <a:lnTo>
                  <a:pt x="954" y="162"/>
                </a:lnTo>
                <a:lnTo>
                  <a:pt x="942" y="156"/>
                </a:lnTo>
                <a:lnTo>
                  <a:pt x="936" y="150"/>
                </a:lnTo>
                <a:lnTo>
                  <a:pt x="906" y="150"/>
                </a:lnTo>
                <a:lnTo>
                  <a:pt x="906" y="138"/>
                </a:lnTo>
                <a:lnTo>
                  <a:pt x="894" y="126"/>
                </a:lnTo>
                <a:lnTo>
                  <a:pt x="834" y="126"/>
                </a:lnTo>
                <a:lnTo>
                  <a:pt x="834" y="132"/>
                </a:lnTo>
                <a:lnTo>
                  <a:pt x="828" y="138"/>
                </a:lnTo>
                <a:lnTo>
                  <a:pt x="816" y="132"/>
                </a:lnTo>
                <a:lnTo>
                  <a:pt x="780" y="132"/>
                </a:lnTo>
                <a:lnTo>
                  <a:pt x="768" y="138"/>
                </a:lnTo>
                <a:lnTo>
                  <a:pt x="750" y="156"/>
                </a:lnTo>
                <a:lnTo>
                  <a:pt x="738" y="162"/>
                </a:lnTo>
                <a:lnTo>
                  <a:pt x="732" y="168"/>
                </a:lnTo>
                <a:lnTo>
                  <a:pt x="732" y="180"/>
                </a:lnTo>
                <a:lnTo>
                  <a:pt x="720" y="186"/>
                </a:lnTo>
                <a:lnTo>
                  <a:pt x="708" y="198"/>
                </a:lnTo>
                <a:lnTo>
                  <a:pt x="678" y="198"/>
                </a:lnTo>
                <a:lnTo>
                  <a:pt x="690" y="210"/>
                </a:lnTo>
                <a:lnTo>
                  <a:pt x="690" y="222"/>
                </a:lnTo>
                <a:lnTo>
                  <a:pt x="696" y="228"/>
                </a:lnTo>
                <a:lnTo>
                  <a:pt x="696" y="234"/>
                </a:lnTo>
                <a:lnTo>
                  <a:pt x="690" y="240"/>
                </a:lnTo>
                <a:lnTo>
                  <a:pt x="678" y="240"/>
                </a:lnTo>
                <a:lnTo>
                  <a:pt x="666" y="234"/>
                </a:lnTo>
                <a:lnTo>
                  <a:pt x="660" y="228"/>
                </a:lnTo>
                <a:lnTo>
                  <a:pt x="654" y="228"/>
                </a:lnTo>
                <a:lnTo>
                  <a:pt x="648" y="234"/>
                </a:lnTo>
                <a:lnTo>
                  <a:pt x="624" y="234"/>
                </a:lnTo>
                <a:lnTo>
                  <a:pt x="612" y="240"/>
                </a:lnTo>
                <a:lnTo>
                  <a:pt x="600" y="240"/>
                </a:lnTo>
                <a:lnTo>
                  <a:pt x="582" y="246"/>
                </a:lnTo>
                <a:lnTo>
                  <a:pt x="558" y="258"/>
                </a:lnTo>
                <a:lnTo>
                  <a:pt x="546" y="252"/>
                </a:lnTo>
                <a:lnTo>
                  <a:pt x="534" y="252"/>
                </a:lnTo>
                <a:lnTo>
                  <a:pt x="522" y="246"/>
                </a:lnTo>
                <a:lnTo>
                  <a:pt x="498" y="246"/>
                </a:lnTo>
                <a:lnTo>
                  <a:pt x="480" y="240"/>
                </a:lnTo>
                <a:lnTo>
                  <a:pt x="468" y="228"/>
                </a:lnTo>
                <a:lnTo>
                  <a:pt x="456" y="222"/>
                </a:lnTo>
                <a:lnTo>
                  <a:pt x="444" y="210"/>
                </a:lnTo>
                <a:lnTo>
                  <a:pt x="438" y="198"/>
                </a:lnTo>
                <a:lnTo>
                  <a:pt x="432" y="192"/>
                </a:lnTo>
                <a:lnTo>
                  <a:pt x="432" y="186"/>
                </a:lnTo>
                <a:lnTo>
                  <a:pt x="378" y="186"/>
                </a:lnTo>
                <a:lnTo>
                  <a:pt x="354" y="162"/>
                </a:lnTo>
                <a:lnTo>
                  <a:pt x="336" y="126"/>
                </a:lnTo>
                <a:lnTo>
                  <a:pt x="330" y="120"/>
                </a:lnTo>
                <a:lnTo>
                  <a:pt x="330" y="114"/>
                </a:lnTo>
                <a:lnTo>
                  <a:pt x="312" y="114"/>
                </a:lnTo>
                <a:lnTo>
                  <a:pt x="312" y="108"/>
                </a:lnTo>
                <a:lnTo>
                  <a:pt x="306" y="102"/>
                </a:lnTo>
                <a:lnTo>
                  <a:pt x="300" y="102"/>
                </a:lnTo>
                <a:lnTo>
                  <a:pt x="294" y="96"/>
                </a:lnTo>
                <a:lnTo>
                  <a:pt x="282" y="90"/>
                </a:lnTo>
                <a:lnTo>
                  <a:pt x="270" y="78"/>
                </a:lnTo>
                <a:lnTo>
                  <a:pt x="270" y="72"/>
                </a:lnTo>
                <a:lnTo>
                  <a:pt x="282" y="72"/>
                </a:lnTo>
                <a:lnTo>
                  <a:pt x="288" y="66"/>
                </a:lnTo>
                <a:lnTo>
                  <a:pt x="288" y="60"/>
                </a:lnTo>
                <a:lnTo>
                  <a:pt x="282" y="54"/>
                </a:lnTo>
                <a:lnTo>
                  <a:pt x="276" y="54"/>
                </a:lnTo>
                <a:lnTo>
                  <a:pt x="276" y="42"/>
                </a:lnTo>
                <a:lnTo>
                  <a:pt x="282" y="36"/>
                </a:lnTo>
                <a:lnTo>
                  <a:pt x="282" y="18"/>
                </a:lnTo>
                <a:lnTo>
                  <a:pt x="276" y="12"/>
                </a:lnTo>
                <a:lnTo>
                  <a:pt x="270" y="0"/>
                </a:lnTo>
                <a:lnTo>
                  <a:pt x="258" y="0"/>
                </a:lnTo>
                <a:lnTo>
                  <a:pt x="246" y="6"/>
                </a:lnTo>
                <a:lnTo>
                  <a:pt x="234" y="18"/>
                </a:lnTo>
                <a:lnTo>
                  <a:pt x="222" y="24"/>
                </a:lnTo>
                <a:lnTo>
                  <a:pt x="204" y="36"/>
                </a:lnTo>
                <a:lnTo>
                  <a:pt x="192" y="48"/>
                </a:lnTo>
                <a:lnTo>
                  <a:pt x="192" y="54"/>
                </a:lnTo>
                <a:lnTo>
                  <a:pt x="186" y="60"/>
                </a:lnTo>
                <a:lnTo>
                  <a:pt x="180" y="72"/>
                </a:lnTo>
                <a:lnTo>
                  <a:pt x="132" y="72"/>
                </a:lnTo>
                <a:lnTo>
                  <a:pt x="96" y="60"/>
                </a:lnTo>
                <a:lnTo>
                  <a:pt x="84" y="54"/>
                </a:lnTo>
                <a:lnTo>
                  <a:pt x="66" y="36"/>
                </a:lnTo>
                <a:lnTo>
                  <a:pt x="54" y="12"/>
                </a:lnTo>
                <a:lnTo>
                  <a:pt x="54" y="6"/>
                </a:lnTo>
                <a:lnTo>
                  <a:pt x="48" y="0"/>
                </a:lnTo>
                <a:lnTo>
                  <a:pt x="42" y="0"/>
                </a:lnTo>
                <a:lnTo>
                  <a:pt x="24" y="18"/>
                </a:lnTo>
                <a:lnTo>
                  <a:pt x="24" y="30"/>
                </a:lnTo>
                <a:lnTo>
                  <a:pt x="0" y="30"/>
                </a:lnTo>
                <a:lnTo>
                  <a:pt x="18" y="54"/>
                </a:lnTo>
                <a:lnTo>
                  <a:pt x="18" y="84"/>
                </a:lnTo>
                <a:lnTo>
                  <a:pt x="30" y="96"/>
                </a:lnTo>
                <a:lnTo>
                  <a:pt x="30" y="108"/>
                </a:lnTo>
                <a:lnTo>
                  <a:pt x="36" y="114"/>
                </a:lnTo>
                <a:lnTo>
                  <a:pt x="42" y="114"/>
                </a:lnTo>
                <a:lnTo>
                  <a:pt x="36" y="120"/>
                </a:lnTo>
                <a:lnTo>
                  <a:pt x="36" y="126"/>
                </a:lnTo>
                <a:lnTo>
                  <a:pt x="30" y="138"/>
                </a:lnTo>
                <a:lnTo>
                  <a:pt x="24" y="144"/>
                </a:lnTo>
                <a:lnTo>
                  <a:pt x="60" y="162"/>
                </a:lnTo>
                <a:lnTo>
                  <a:pt x="60" y="192"/>
                </a:lnTo>
                <a:lnTo>
                  <a:pt x="84" y="198"/>
                </a:lnTo>
                <a:lnTo>
                  <a:pt x="84" y="210"/>
                </a:lnTo>
                <a:lnTo>
                  <a:pt x="96" y="246"/>
                </a:lnTo>
                <a:lnTo>
                  <a:pt x="108" y="270"/>
                </a:lnTo>
                <a:lnTo>
                  <a:pt x="120" y="282"/>
                </a:lnTo>
                <a:lnTo>
                  <a:pt x="120" y="300"/>
                </a:lnTo>
                <a:lnTo>
                  <a:pt x="144" y="306"/>
                </a:lnTo>
                <a:lnTo>
                  <a:pt x="156" y="324"/>
                </a:lnTo>
                <a:lnTo>
                  <a:pt x="162" y="318"/>
                </a:lnTo>
                <a:lnTo>
                  <a:pt x="174" y="312"/>
                </a:lnTo>
                <a:lnTo>
                  <a:pt x="186" y="312"/>
                </a:lnTo>
                <a:lnTo>
                  <a:pt x="186" y="318"/>
                </a:lnTo>
                <a:lnTo>
                  <a:pt x="168" y="336"/>
                </a:lnTo>
                <a:lnTo>
                  <a:pt x="168" y="342"/>
                </a:lnTo>
                <a:lnTo>
                  <a:pt x="180" y="354"/>
                </a:lnTo>
                <a:lnTo>
                  <a:pt x="186" y="366"/>
                </a:lnTo>
                <a:lnTo>
                  <a:pt x="186" y="372"/>
                </a:lnTo>
                <a:lnTo>
                  <a:pt x="174" y="384"/>
                </a:lnTo>
                <a:lnTo>
                  <a:pt x="168" y="384"/>
                </a:lnTo>
                <a:lnTo>
                  <a:pt x="168" y="414"/>
                </a:lnTo>
                <a:lnTo>
                  <a:pt x="156" y="414"/>
                </a:lnTo>
                <a:lnTo>
                  <a:pt x="144" y="426"/>
                </a:lnTo>
                <a:lnTo>
                  <a:pt x="144" y="432"/>
                </a:lnTo>
                <a:lnTo>
                  <a:pt x="156" y="444"/>
                </a:lnTo>
                <a:lnTo>
                  <a:pt x="150" y="450"/>
                </a:lnTo>
                <a:lnTo>
                  <a:pt x="144" y="462"/>
                </a:lnTo>
                <a:lnTo>
                  <a:pt x="144" y="468"/>
                </a:lnTo>
                <a:lnTo>
                  <a:pt x="150" y="474"/>
                </a:lnTo>
                <a:lnTo>
                  <a:pt x="162" y="480"/>
                </a:lnTo>
                <a:lnTo>
                  <a:pt x="174" y="492"/>
                </a:lnTo>
                <a:lnTo>
                  <a:pt x="198" y="504"/>
                </a:lnTo>
                <a:lnTo>
                  <a:pt x="204" y="510"/>
                </a:lnTo>
                <a:lnTo>
                  <a:pt x="210" y="510"/>
                </a:lnTo>
                <a:lnTo>
                  <a:pt x="210" y="552"/>
                </a:lnTo>
                <a:lnTo>
                  <a:pt x="234" y="552"/>
                </a:lnTo>
                <a:lnTo>
                  <a:pt x="240" y="558"/>
                </a:lnTo>
                <a:lnTo>
                  <a:pt x="252" y="564"/>
                </a:lnTo>
                <a:lnTo>
                  <a:pt x="270" y="582"/>
                </a:lnTo>
                <a:lnTo>
                  <a:pt x="288" y="582"/>
                </a:lnTo>
                <a:lnTo>
                  <a:pt x="294" y="588"/>
                </a:lnTo>
                <a:lnTo>
                  <a:pt x="300" y="600"/>
                </a:lnTo>
                <a:lnTo>
                  <a:pt x="330" y="636"/>
                </a:lnTo>
                <a:lnTo>
                  <a:pt x="330" y="648"/>
                </a:lnTo>
                <a:lnTo>
                  <a:pt x="324" y="660"/>
                </a:lnTo>
                <a:lnTo>
                  <a:pt x="324" y="696"/>
                </a:lnTo>
                <a:lnTo>
                  <a:pt x="330" y="702"/>
                </a:lnTo>
                <a:lnTo>
                  <a:pt x="342" y="708"/>
                </a:lnTo>
                <a:lnTo>
                  <a:pt x="348" y="714"/>
                </a:lnTo>
                <a:lnTo>
                  <a:pt x="354" y="714"/>
                </a:lnTo>
                <a:lnTo>
                  <a:pt x="360" y="744"/>
                </a:lnTo>
                <a:lnTo>
                  <a:pt x="372" y="750"/>
                </a:lnTo>
                <a:lnTo>
                  <a:pt x="384" y="762"/>
                </a:lnTo>
                <a:lnTo>
                  <a:pt x="384" y="768"/>
                </a:lnTo>
                <a:lnTo>
                  <a:pt x="390" y="774"/>
                </a:lnTo>
                <a:lnTo>
                  <a:pt x="402" y="780"/>
                </a:lnTo>
                <a:lnTo>
                  <a:pt x="408" y="786"/>
                </a:lnTo>
                <a:lnTo>
                  <a:pt x="420" y="792"/>
                </a:lnTo>
                <a:lnTo>
                  <a:pt x="426" y="786"/>
                </a:lnTo>
                <a:lnTo>
                  <a:pt x="426" y="774"/>
                </a:lnTo>
                <a:lnTo>
                  <a:pt x="420" y="768"/>
                </a:lnTo>
                <a:lnTo>
                  <a:pt x="420" y="762"/>
                </a:lnTo>
                <a:lnTo>
                  <a:pt x="426" y="756"/>
                </a:lnTo>
                <a:lnTo>
                  <a:pt x="438" y="750"/>
                </a:lnTo>
                <a:lnTo>
                  <a:pt x="444" y="756"/>
                </a:lnTo>
                <a:lnTo>
                  <a:pt x="450" y="756"/>
                </a:lnTo>
                <a:lnTo>
                  <a:pt x="450" y="768"/>
                </a:lnTo>
                <a:lnTo>
                  <a:pt x="456" y="780"/>
                </a:lnTo>
                <a:lnTo>
                  <a:pt x="474" y="780"/>
                </a:lnTo>
                <a:lnTo>
                  <a:pt x="474" y="786"/>
                </a:lnTo>
                <a:lnTo>
                  <a:pt x="474" y="780"/>
                </a:lnTo>
                <a:lnTo>
                  <a:pt x="480" y="780"/>
                </a:lnTo>
                <a:lnTo>
                  <a:pt x="480" y="768"/>
                </a:lnTo>
                <a:lnTo>
                  <a:pt x="504" y="768"/>
                </a:lnTo>
                <a:lnTo>
                  <a:pt x="504" y="804"/>
                </a:lnTo>
                <a:lnTo>
                  <a:pt x="510" y="810"/>
                </a:lnTo>
                <a:lnTo>
                  <a:pt x="516" y="810"/>
                </a:lnTo>
                <a:lnTo>
                  <a:pt x="528" y="816"/>
                </a:lnTo>
                <a:lnTo>
                  <a:pt x="540" y="828"/>
                </a:lnTo>
                <a:lnTo>
                  <a:pt x="540" y="846"/>
                </a:lnTo>
                <a:lnTo>
                  <a:pt x="552" y="858"/>
                </a:lnTo>
                <a:lnTo>
                  <a:pt x="558" y="870"/>
                </a:lnTo>
                <a:lnTo>
                  <a:pt x="564" y="876"/>
                </a:lnTo>
                <a:lnTo>
                  <a:pt x="570" y="876"/>
                </a:lnTo>
                <a:lnTo>
                  <a:pt x="582" y="894"/>
                </a:lnTo>
                <a:lnTo>
                  <a:pt x="582" y="906"/>
                </a:lnTo>
                <a:lnTo>
                  <a:pt x="594" y="930"/>
                </a:lnTo>
                <a:lnTo>
                  <a:pt x="600" y="936"/>
                </a:lnTo>
                <a:lnTo>
                  <a:pt x="606" y="936"/>
                </a:lnTo>
                <a:lnTo>
                  <a:pt x="612" y="942"/>
                </a:lnTo>
                <a:lnTo>
                  <a:pt x="618" y="954"/>
                </a:lnTo>
                <a:lnTo>
                  <a:pt x="618" y="960"/>
                </a:lnTo>
                <a:lnTo>
                  <a:pt x="648" y="960"/>
                </a:lnTo>
                <a:lnTo>
                  <a:pt x="666" y="984"/>
                </a:lnTo>
                <a:lnTo>
                  <a:pt x="684" y="978"/>
                </a:lnTo>
                <a:lnTo>
                  <a:pt x="702" y="978"/>
                </a:lnTo>
                <a:lnTo>
                  <a:pt x="720" y="996"/>
                </a:lnTo>
                <a:lnTo>
                  <a:pt x="738" y="1008"/>
                </a:lnTo>
                <a:lnTo>
                  <a:pt x="756" y="1026"/>
                </a:lnTo>
                <a:lnTo>
                  <a:pt x="792" y="1050"/>
                </a:lnTo>
                <a:lnTo>
                  <a:pt x="810" y="1050"/>
                </a:lnTo>
                <a:lnTo>
                  <a:pt x="822" y="1056"/>
                </a:lnTo>
                <a:lnTo>
                  <a:pt x="834" y="1068"/>
                </a:lnTo>
                <a:lnTo>
                  <a:pt x="852" y="1068"/>
                </a:lnTo>
                <a:lnTo>
                  <a:pt x="876" y="1056"/>
                </a:lnTo>
                <a:lnTo>
                  <a:pt x="876" y="1050"/>
                </a:lnTo>
                <a:lnTo>
                  <a:pt x="900" y="1056"/>
                </a:lnTo>
                <a:lnTo>
                  <a:pt x="912" y="1032"/>
                </a:lnTo>
                <a:lnTo>
                  <a:pt x="930" y="1032"/>
                </a:lnTo>
                <a:lnTo>
                  <a:pt x="954" y="1008"/>
                </a:lnTo>
                <a:lnTo>
                  <a:pt x="966" y="1020"/>
                </a:lnTo>
                <a:lnTo>
                  <a:pt x="972" y="1014"/>
                </a:lnTo>
                <a:lnTo>
                  <a:pt x="984" y="1014"/>
                </a:lnTo>
                <a:lnTo>
                  <a:pt x="1002" y="1032"/>
                </a:lnTo>
                <a:lnTo>
                  <a:pt x="1014" y="1050"/>
                </a:lnTo>
                <a:lnTo>
                  <a:pt x="1020" y="1068"/>
                </a:lnTo>
                <a:lnTo>
                  <a:pt x="1032" y="1080"/>
                </a:lnTo>
                <a:lnTo>
                  <a:pt x="1032" y="1098"/>
                </a:lnTo>
                <a:lnTo>
                  <a:pt x="1038" y="1110"/>
                </a:lnTo>
                <a:lnTo>
                  <a:pt x="1044" y="1116"/>
                </a:lnTo>
                <a:lnTo>
                  <a:pt x="1056" y="1122"/>
                </a:lnTo>
                <a:lnTo>
                  <a:pt x="1080" y="1122"/>
                </a:lnTo>
                <a:lnTo>
                  <a:pt x="1080" y="1128"/>
                </a:lnTo>
                <a:lnTo>
                  <a:pt x="1086" y="1134"/>
                </a:lnTo>
                <a:lnTo>
                  <a:pt x="1098" y="1140"/>
                </a:lnTo>
                <a:lnTo>
                  <a:pt x="1164" y="1140"/>
                </a:lnTo>
                <a:lnTo>
                  <a:pt x="1176" y="1146"/>
                </a:lnTo>
                <a:lnTo>
                  <a:pt x="1200" y="1170"/>
                </a:lnTo>
                <a:lnTo>
                  <a:pt x="1212" y="1170"/>
                </a:lnTo>
                <a:lnTo>
                  <a:pt x="1224" y="1164"/>
                </a:lnTo>
                <a:lnTo>
                  <a:pt x="1230" y="1164"/>
                </a:lnTo>
                <a:lnTo>
                  <a:pt x="1242" y="1158"/>
                </a:lnTo>
                <a:lnTo>
                  <a:pt x="1248" y="1158"/>
                </a:lnTo>
                <a:lnTo>
                  <a:pt x="1254" y="1164"/>
                </a:lnTo>
                <a:lnTo>
                  <a:pt x="1278" y="1176"/>
                </a:lnTo>
                <a:lnTo>
                  <a:pt x="1296" y="1182"/>
                </a:lnTo>
                <a:lnTo>
                  <a:pt x="1326" y="1182"/>
                </a:lnTo>
                <a:lnTo>
                  <a:pt x="1338" y="1176"/>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8" name="Indonesia" descr="© INSCALE GmbH, 05.05.2010&#10;http://www.presentationload.com/">
            <a:extLst>
              <a:ext uri="{FF2B5EF4-FFF2-40B4-BE49-F238E27FC236}">
                <a16:creationId xmlns:a16="http://schemas.microsoft.com/office/drawing/2014/main" id="{C8EF6C76-78A6-4BCC-9E24-3D878E1C5742}"/>
              </a:ext>
            </a:extLst>
          </p:cNvPr>
          <p:cNvSpPr>
            <a:spLocks noEditPoints="1"/>
          </p:cNvSpPr>
          <p:nvPr/>
        </p:nvSpPr>
        <p:spPr bwMode="gray">
          <a:xfrm>
            <a:off x="8871328" y="4139623"/>
            <a:ext cx="1539800" cy="614076"/>
          </a:xfrm>
          <a:custGeom>
            <a:avLst/>
            <a:gdLst>
              <a:gd name="T0" fmla="*/ 2147483647 w 3264"/>
              <a:gd name="T1" fmla="*/ 2147483647 h 1302"/>
              <a:gd name="T2" fmla="*/ 2147483647 w 3264"/>
              <a:gd name="T3" fmla="*/ 2147483647 h 1302"/>
              <a:gd name="T4" fmla="*/ 2147483647 w 3264"/>
              <a:gd name="T5" fmla="*/ 2147483647 h 1302"/>
              <a:gd name="T6" fmla="*/ 2147483647 w 3264"/>
              <a:gd name="T7" fmla="*/ 2147483647 h 1302"/>
              <a:gd name="T8" fmla="*/ 2147483647 w 3264"/>
              <a:gd name="T9" fmla="*/ 2147483647 h 1302"/>
              <a:gd name="T10" fmla="*/ 2147483647 w 3264"/>
              <a:gd name="T11" fmla="*/ 2147483647 h 1302"/>
              <a:gd name="T12" fmla="*/ 2147483647 w 3264"/>
              <a:gd name="T13" fmla="*/ 2147483647 h 1302"/>
              <a:gd name="T14" fmla="*/ 2147483647 w 3264"/>
              <a:gd name="T15" fmla="*/ 2147483647 h 1302"/>
              <a:gd name="T16" fmla="*/ 2147483647 w 3264"/>
              <a:gd name="T17" fmla="*/ 2147483647 h 1302"/>
              <a:gd name="T18" fmla="*/ 2147483647 w 3264"/>
              <a:gd name="T19" fmla="*/ 2147483647 h 1302"/>
              <a:gd name="T20" fmla="*/ 2147483647 w 3264"/>
              <a:gd name="T21" fmla="*/ 2147483647 h 1302"/>
              <a:gd name="T22" fmla="*/ 2147483647 w 3264"/>
              <a:gd name="T23" fmla="*/ 2147483647 h 1302"/>
              <a:gd name="T24" fmla="*/ 2147483647 w 3264"/>
              <a:gd name="T25" fmla="*/ 2147483647 h 1302"/>
              <a:gd name="T26" fmla="*/ 2147483647 w 3264"/>
              <a:gd name="T27" fmla="*/ 2147483647 h 1302"/>
              <a:gd name="T28" fmla="*/ 2147483647 w 3264"/>
              <a:gd name="T29" fmla="*/ 2147483647 h 1302"/>
              <a:gd name="T30" fmla="*/ 2147483647 w 3264"/>
              <a:gd name="T31" fmla="*/ 2147483647 h 1302"/>
              <a:gd name="T32" fmla="*/ 2147483647 w 3264"/>
              <a:gd name="T33" fmla="*/ 2147483647 h 1302"/>
              <a:gd name="T34" fmla="*/ 2147483647 w 3264"/>
              <a:gd name="T35" fmla="*/ 2147483647 h 1302"/>
              <a:gd name="T36" fmla="*/ 2147483647 w 3264"/>
              <a:gd name="T37" fmla="*/ 2147483647 h 1302"/>
              <a:gd name="T38" fmla="*/ 2147483647 w 3264"/>
              <a:gd name="T39" fmla="*/ 2147483647 h 1302"/>
              <a:gd name="T40" fmla="*/ 2147483647 w 3264"/>
              <a:gd name="T41" fmla="*/ 2147483647 h 1302"/>
              <a:gd name="T42" fmla="*/ 2147483647 w 3264"/>
              <a:gd name="T43" fmla="*/ 2147483647 h 1302"/>
              <a:gd name="T44" fmla="*/ 2147483647 w 3264"/>
              <a:gd name="T45" fmla="*/ 2147483647 h 1302"/>
              <a:gd name="T46" fmla="*/ 2147483647 w 3264"/>
              <a:gd name="T47" fmla="*/ 2147483647 h 1302"/>
              <a:gd name="T48" fmla="*/ 2147483647 w 3264"/>
              <a:gd name="T49" fmla="*/ 2147483647 h 1302"/>
              <a:gd name="T50" fmla="*/ 2147483647 w 3264"/>
              <a:gd name="T51" fmla="*/ 2147483647 h 1302"/>
              <a:gd name="T52" fmla="*/ 2147483647 w 3264"/>
              <a:gd name="T53" fmla="*/ 2147483647 h 1302"/>
              <a:gd name="T54" fmla="*/ 2147483647 w 3264"/>
              <a:gd name="T55" fmla="*/ 2147483647 h 1302"/>
              <a:gd name="T56" fmla="*/ 2147483647 w 3264"/>
              <a:gd name="T57" fmla="*/ 2147483647 h 1302"/>
              <a:gd name="T58" fmla="*/ 2147483647 w 3264"/>
              <a:gd name="T59" fmla="*/ 2147483647 h 1302"/>
              <a:gd name="T60" fmla="*/ 2147483647 w 3264"/>
              <a:gd name="T61" fmla="*/ 2147483647 h 1302"/>
              <a:gd name="T62" fmla="*/ 2147483647 w 3264"/>
              <a:gd name="T63" fmla="*/ 2147483647 h 1302"/>
              <a:gd name="T64" fmla="*/ 2147483647 w 3264"/>
              <a:gd name="T65" fmla="*/ 2147483647 h 1302"/>
              <a:gd name="T66" fmla="*/ 2147483647 w 3264"/>
              <a:gd name="T67" fmla="*/ 2147483647 h 1302"/>
              <a:gd name="T68" fmla="*/ 2147483647 w 3264"/>
              <a:gd name="T69" fmla="*/ 2147483647 h 1302"/>
              <a:gd name="T70" fmla="*/ 2147483647 w 3264"/>
              <a:gd name="T71" fmla="*/ 2147483647 h 1302"/>
              <a:gd name="T72" fmla="*/ 2147483647 w 3264"/>
              <a:gd name="T73" fmla="*/ 2147483647 h 1302"/>
              <a:gd name="T74" fmla="*/ 2147483647 w 3264"/>
              <a:gd name="T75" fmla="*/ 2147483647 h 1302"/>
              <a:gd name="T76" fmla="*/ 2147483647 w 3264"/>
              <a:gd name="T77" fmla="*/ 2147483647 h 1302"/>
              <a:gd name="T78" fmla="*/ 2147483647 w 3264"/>
              <a:gd name="T79" fmla="*/ 2147483647 h 1302"/>
              <a:gd name="T80" fmla="*/ 2147483647 w 3264"/>
              <a:gd name="T81" fmla="*/ 2147483647 h 1302"/>
              <a:gd name="T82" fmla="*/ 2147483647 w 3264"/>
              <a:gd name="T83" fmla="*/ 2147483647 h 1302"/>
              <a:gd name="T84" fmla="*/ 2147483647 w 3264"/>
              <a:gd name="T85" fmla="*/ 2147483647 h 1302"/>
              <a:gd name="T86" fmla="*/ 2147483647 w 3264"/>
              <a:gd name="T87" fmla="*/ 2147483647 h 1302"/>
              <a:gd name="T88" fmla="*/ 2147483647 w 3264"/>
              <a:gd name="T89" fmla="*/ 2147483647 h 1302"/>
              <a:gd name="T90" fmla="*/ 2147483647 w 3264"/>
              <a:gd name="T91" fmla="*/ 2147483647 h 1302"/>
              <a:gd name="T92" fmla="*/ 2147483647 w 3264"/>
              <a:gd name="T93" fmla="*/ 2147483647 h 1302"/>
              <a:gd name="T94" fmla="*/ 2147483647 w 3264"/>
              <a:gd name="T95" fmla="*/ 2147483647 h 1302"/>
              <a:gd name="T96" fmla="*/ 2147483647 w 3264"/>
              <a:gd name="T97" fmla="*/ 2147483647 h 1302"/>
              <a:gd name="T98" fmla="*/ 2147483647 w 3264"/>
              <a:gd name="T99" fmla="*/ 2147483647 h 1302"/>
              <a:gd name="T100" fmla="*/ 2147483647 w 3264"/>
              <a:gd name="T101" fmla="*/ 2147483647 h 1302"/>
              <a:gd name="T102" fmla="*/ 2147483647 w 3264"/>
              <a:gd name="T103" fmla="*/ 2147483647 h 1302"/>
              <a:gd name="T104" fmla="*/ 2147483647 w 3264"/>
              <a:gd name="T105" fmla="*/ 2147483647 h 1302"/>
              <a:gd name="T106" fmla="*/ 2147483647 w 3264"/>
              <a:gd name="T107" fmla="*/ 2147483647 h 1302"/>
              <a:gd name="T108" fmla="*/ 2147483647 w 3264"/>
              <a:gd name="T109" fmla="*/ 2147483647 h 1302"/>
              <a:gd name="T110" fmla="*/ 2147483647 w 3264"/>
              <a:gd name="T111" fmla="*/ 2147483647 h 1302"/>
              <a:gd name="T112" fmla="*/ 2147483647 w 3264"/>
              <a:gd name="T113" fmla="*/ 2147483647 h 1302"/>
              <a:gd name="T114" fmla="*/ 2147483647 w 3264"/>
              <a:gd name="T115" fmla="*/ 2147483647 h 1302"/>
              <a:gd name="T116" fmla="*/ 2147483647 w 3264"/>
              <a:gd name="T117" fmla="*/ 2147483647 h 1302"/>
              <a:gd name="T118" fmla="*/ 2147483647 w 3264"/>
              <a:gd name="T119" fmla="*/ 2147483647 h 1302"/>
              <a:gd name="T120" fmla="*/ 2147483647 w 3264"/>
              <a:gd name="T121" fmla="*/ 2147483647 h 1302"/>
              <a:gd name="T122" fmla="*/ 2147483647 w 3264"/>
              <a:gd name="T123" fmla="*/ 2147483647 h 1302"/>
              <a:gd name="T124" fmla="*/ 2147483647 w 3264"/>
              <a:gd name="T125" fmla="*/ 2147483647 h 130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264"/>
              <a:gd name="T190" fmla="*/ 0 h 1302"/>
              <a:gd name="T191" fmla="*/ 3264 w 3264"/>
              <a:gd name="T192" fmla="*/ 1302 h 130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264" h="1302">
                <a:moveTo>
                  <a:pt x="1788" y="984"/>
                </a:moveTo>
                <a:lnTo>
                  <a:pt x="1806" y="978"/>
                </a:lnTo>
                <a:lnTo>
                  <a:pt x="1818" y="954"/>
                </a:lnTo>
                <a:lnTo>
                  <a:pt x="1812" y="930"/>
                </a:lnTo>
                <a:lnTo>
                  <a:pt x="1788" y="984"/>
                </a:lnTo>
                <a:close/>
                <a:moveTo>
                  <a:pt x="672" y="462"/>
                </a:moveTo>
                <a:lnTo>
                  <a:pt x="702" y="480"/>
                </a:lnTo>
                <a:lnTo>
                  <a:pt x="702" y="450"/>
                </a:lnTo>
                <a:lnTo>
                  <a:pt x="672" y="426"/>
                </a:lnTo>
                <a:lnTo>
                  <a:pt x="672" y="462"/>
                </a:lnTo>
                <a:close/>
                <a:moveTo>
                  <a:pt x="678" y="492"/>
                </a:moveTo>
                <a:lnTo>
                  <a:pt x="654" y="516"/>
                </a:lnTo>
                <a:lnTo>
                  <a:pt x="678" y="546"/>
                </a:lnTo>
                <a:lnTo>
                  <a:pt x="678" y="492"/>
                </a:lnTo>
                <a:close/>
                <a:moveTo>
                  <a:pt x="906" y="714"/>
                </a:moveTo>
                <a:lnTo>
                  <a:pt x="930" y="732"/>
                </a:lnTo>
                <a:lnTo>
                  <a:pt x="936" y="708"/>
                </a:lnTo>
                <a:lnTo>
                  <a:pt x="936" y="702"/>
                </a:lnTo>
                <a:lnTo>
                  <a:pt x="930" y="696"/>
                </a:lnTo>
                <a:lnTo>
                  <a:pt x="930" y="690"/>
                </a:lnTo>
                <a:lnTo>
                  <a:pt x="912" y="672"/>
                </a:lnTo>
                <a:lnTo>
                  <a:pt x="900" y="666"/>
                </a:lnTo>
                <a:lnTo>
                  <a:pt x="888" y="666"/>
                </a:lnTo>
                <a:lnTo>
                  <a:pt x="882" y="672"/>
                </a:lnTo>
                <a:lnTo>
                  <a:pt x="876" y="684"/>
                </a:lnTo>
                <a:lnTo>
                  <a:pt x="882" y="696"/>
                </a:lnTo>
                <a:lnTo>
                  <a:pt x="882" y="708"/>
                </a:lnTo>
                <a:lnTo>
                  <a:pt x="888" y="720"/>
                </a:lnTo>
                <a:lnTo>
                  <a:pt x="906" y="714"/>
                </a:lnTo>
                <a:close/>
                <a:moveTo>
                  <a:pt x="684" y="372"/>
                </a:moveTo>
                <a:lnTo>
                  <a:pt x="672" y="360"/>
                </a:lnTo>
                <a:lnTo>
                  <a:pt x="660" y="372"/>
                </a:lnTo>
                <a:lnTo>
                  <a:pt x="672" y="396"/>
                </a:lnTo>
                <a:lnTo>
                  <a:pt x="684" y="396"/>
                </a:lnTo>
                <a:lnTo>
                  <a:pt x="684" y="372"/>
                </a:lnTo>
                <a:close/>
                <a:moveTo>
                  <a:pt x="750" y="624"/>
                </a:moveTo>
                <a:lnTo>
                  <a:pt x="750" y="630"/>
                </a:lnTo>
                <a:lnTo>
                  <a:pt x="756" y="636"/>
                </a:lnTo>
                <a:lnTo>
                  <a:pt x="756" y="648"/>
                </a:lnTo>
                <a:lnTo>
                  <a:pt x="774" y="684"/>
                </a:lnTo>
                <a:lnTo>
                  <a:pt x="786" y="690"/>
                </a:lnTo>
                <a:lnTo>
                  <a:pt x="804" y="696"/>
                </a:lnTo>
                <a:lnTo>
                  <a:pt x="816" y="702"/>
                </a:lnTo>
                <a:lnTo>
                  <a:pt x="834" y="702"/>
                </a:lnTo>
                <a:lnTo>
                  <a:pt x="828" y="660"/>
                </a:lnTo>
                <a:lnTo>
                  <a:pt x="810" y="648"/>
                </a:lnTo>
                <a:lnTo>
                  <a:pt x="810" y="618"/>
                </a:lnTo>
                <a:lnTo>
                  <a:pt x="804" y="606"/>
                </a:lnTo>
                <a:lnTo>
                  <a:pt x="792" y="600"/>
                </a:lnTo>
                <a:lnTo>
                  <a:pt x="786" y="588"/>
                </a:lnTo>
                <a:lnTo>
                  <a:pt x="768" y="582"/>
                </a:lnTo>
                <a:lnTo>
                  <a:pt x="756" y="576"/>
                </a:lnTo>
                <a:lnTo>
                  <a:pt x="732" y="576"/>
                </a:lnTo>
                <a:lnTo>
                  <a:pt x="732" y="582"/>
                </a:lnTo>
                <a:lnTo>
                  <a:pt x="726" y="588"/>
                </a:lnTo>
                <a:lnTo>
                  <a:pt x="726" y="600"/>
                </a:lnTo>
                <a:lnTo>
                  <a:pt x="714" y="600"/>
                </a:lnTo>
                <a:lnTo>
                  <a:pt x="714" y="606"/>
                </a:lnTo>
                <a:lnTo>
                  <a:pt x="708" y="612"/>
                </a:lnTo>
                <a:lnTo>
                  <a:pt x="714" y="624"/>
                </a:lnTo>
                <a:lnTo>
                  <a:pt x="750" y="624"/>
                </a:lnTo>
                <a:close/>
                <a:moveTo>
                  <a:pt x="246" y="438"/>
                </a:moveTo>
                <a:lnTo>
                  <a:pt x="222" y="462"/>
                </a:lnTo>
                <a:lnTo>
                  <a:pt x="234" y="492"/>
                </a:lnTo>
                <a:lnTo>
                  <a:pt x="234" y="498"/>
                </a:lnTo>
                <a:lnTo>
                  <a:pt x="228" y="504"/>
                </a:lnTo>
                <a:lnTo>
                  <a:pt x="228" y="510"/>
                </a:lnTo>
                <a:lnTo>
                  <a:pt x="240" y="510"/>
                </a:lnTo>
                <a:lnTo>
                  <a:pt x="246" y="504"/>
                </a:lnTo>
                <a:lnTo>
                  <a:pt x="246" y="468"/>
                </a:lnTo>
                <a:lnTo>
                  <a:pt x="252" y="456"/>
                </a:lnTo>
                <a:lnTo>
                  <a:pt x="246" y="438"/>
                </a:lnTo>
                <a:close/>
                <a:moveTo>
                  <a:pt x="264" y="534"/>
                </a:moveTo>
                <a:lnTo>
                  <a:pt x="258" y="546"/>
                </a:lnTo>
                <a:lnTo>
                  <a:pt x="258" y="588"/>
                </a:lnTo>
                <a:lnTo>
                  <a:pt x="264" y="600"/>
                </a:lnTo>
                <a:lnTo>
                  <a:pt x="276" y="612"/>
                </a:lnTo>
                <a:lnTo>
                  <a:pt x="288" y="612"/>
                </a:lnTo>
                <a:lnTo>
                  <a:pt x="294" y="606"/>
                </a:lnTo>
                <a:lnTo>
                  <a:pt x="294" y="588"/>
                </a:lnTo>
                <a:lnTo>
                  <a:pt x="288" y="576"/>
                </a:lnTo>
                <a:lnTo>
                  <a:pt x="282" y="558"/>
                </a:lnTo>
                <a:lnTo>
                  <a:pt x="282" y="546"/>
                </a:lnTo>
                <a:lnTo>
                  <a:pt x="276" y="534"/>
                </a:lnTo>
                <a:lnTo>
                  <a:pt x="264" y="534"/>
                </a:lnTo>
                <a:close/>
                <a:moveTo>
                  <a:pt x="48" y="222"/>
                </a:moveTo>
                <a:lnTo>
                  <a:pt x="42" y="228"/>
                </a:lnTo>
                <a:lnTo>
                  <a:pt x="42" y="246"/>
                </a:lnTo>
                <a:lnTo>
                  <a:pt x="48" y="258"/>
                </a:lnTo>
                <a:lnTo>
                  <a:pt x="66" y="258"/>
                </a:lnTo>
                <a:lnTo>
                  <a:pt x="84" y="276"/>
                </a:lnTo>
                <a:lnTo>
                  <a:pt x="90" y="270"/>
                </a:lnTo>
                <a:lnTo>
                  <a:pt x="90" y="252"/>
                </a:lnTo>
                <a:lnTo>
                  <a:pt x="78" y="246"/>
                </a:lnTo>
                <a:lnTo>
                  <a:pt x="72" y="234"/>
                </a:lnTo>
                <a:lnTo>
                  <a:pt x="60" y="228"/>
                </a:lnTo>
                <a:lnTo>
                  <a:pt x="54" y="222"/>
                </a:lnTo>
                <a:lnTo>
                  <a:pt x="48" y="222"/>
                </a:lnTo>
                <a:close/>
                <a:moveTo>
                  <a:pt x="162" y="330"/>
                </a:moveTo>
                <a:lnTo>
                  <a:pt x="156" y="330"/>
                </a:lnTo>
                <a:lnTo>
                  <a:pt x="144" y="342"/>
                </a:lnTo>
                <a:lnTo>
                  <a:pt x="144" y="354"/>
                </a:lnTo>
                <a:lnTo>
                  <a:pt x="156" y="366"/>
                </a:lnTo>
                <a:lnTo>
                  <a:pt x="162" y="378"/>
                </a:lnTo>
                <a:lnTo>
                  <a:pt x="174" y="390"/>
                </a:lnTo>
                <a:lnTo>
                  <a:pt x="180" y="402"/>
                </a:lnTo>
                <a:lnTo>
                  <a:pt x="192" y="414"/>
                </a:lnTo>
                <a:lnTo>
                  <a:pt x="198" y="408"/>
                </a:lnTo>
                <a:lnTo>
                  <a:pt x="198" y="402"/>
                </a:lnTo>
                <a:lnTo>
                  <a:pt x="204" y="390"/>
                </a:lnTo>
                <a:lnTo>
                  <a:pt x="204" y="384"/>
                </a:lnTo>
                <a:lnTo>
                  <a:pt x="198" y="372"/>
                </a:lnTo>
                <a:lnTo>
                  <a:pt x="198" y="366"/>
                </a:lnTo>
                <a:lnTo>
                  <a:pt x="192" y="360"/>
                </a:lnTo>
                <a:lnTo>
                  <a:pt x="186" y="348"/>
                </a:lnTo>
                <a:lnTo>
                  <a:pt x="180" y="342"/>
                </a:lnTo>
                <a:lnTo>
                  <a:pt x="168" y="336"/>
                </a:lnTo>
                <a:lnTo>
                  <a:pt x="162" y="330"/>
                </a:lnTo>
                <a:close/>
                <a:moveTo>
                  <a:pt x="2574" y="486"/>
                </a:moveTo>
                <a:lnTo>
                  <a:pt x="2574" y="474"/>
                </a:lnTo>
                <a:lnTo>
                  <a:pt x="2568" y="474"/>
                </a:lnTo>
                <a:lnTo>
                  <a:pt x="2556" y="468"/>
                </a:lnTo>
                <a:lnTo>
                  <a:pt x="2520" y="468"/>
                </a:lnTo>
                <a:lnTo>
                  <a:pt x="2514" y="474"/>
                </a:lnTo>
                <a:lnTo>
                  <a:pt x="2520" y="498"/>
                </a:lnTo>
                <a:lnTo>
                  <a:pt x="2526" y="498"/>
                </a:lnTo>
                <a:lnTo>
                  <a:pt x="2538" y="492"/>
                </a:lnTo>
                <a:lnTo>
                  <a:pt x="2562" y="492"/>
                </a:lnTo>
                <a:lnTo>
                  <a:pt x="2568" y="486"/>
                </a:lnTo>
                <a:lnTo>
                  <a:pt x="2574" y="486"/>
                </a:lnTo>
                <a:close/>
                <a:moveTo>
                  <a:pt x="336" y="648"/>
                </a:moveTo>
                <a:lnTo>
                  <a:pt x="342" y="648"/>
                </a:lnTo>
                <a:lnTo>
                  <a:pt x="342" y="636"/>
                </a:lnTo>
                <a:lnTo>
                  <a:pt x="330" y="624"/>
                </a:lnTo>
                <a:lnTo>
                  <a:pt x="318" y="624"/>
                </a:lnTo>
                <a:lnTo>
                  <a:pt x="318" y="636"/>
                </a:lnTo>
                <a:lnTo>
                  <a:pt x="330" y="648"/>
                </a:lnTo>
                <a:lnTo>
                  <a:pt x="336" y="648"/>
                </a:lnTo>
                <a:close/>
                <a:moveTo>
                  <a:pt x="2472" y="654"/>
                </a:moveTo>
                <a:lnTo>
                  <a:pt x="2484" y="648"/>
                </a:lnTo>
                <a:lnTo>
                  <a:pt x="2502" y="630"/>
                </a:lnTo>
                <a:lnTo>
                  <a:pt x="2502" y="618"/>
                </a:lnTo>
                <a:lnTo>
                  <a:pt x="2430" y="612"/>
                </a:lnTo>
                <a:lnTo>
                  <a:pt x="2430" y="624"/>
                </a:lnTo>
                <a:lnTo>
                  <a:pt x="2436" y="630"/>
                </a:lnTo>
                <a:lnTo>
                  <a:pt x="2442" y="642"/>
                </a:lnTo>
                <a:lnTo>
                  <a:pt x="2448" y="648"/>
                </a:lnTo>
                <a:lnTo>
                  <a:pt x="2460" y="654"/>
                </a:lnTo>
                <a:lnTo>
                  <a:pt x="2472" y="654"/>
                </a:lnTo>
                <a:close/>
                <a:moveTo>
                  <a:pt x="2406" y="288"/>
                </a:moveTo>
                <a:lnTo>
                  <a:pt x="2418" y="276"/>
                </a:lnTo>
                <a:lnTo>
                  <a:pt x="2418" y="264"/>
                </a:lnTo>
                <a:lnTo>
                  <a:pt x="2412" y="258"/>
                </a:lnTo>
                <a:lnTo>
                  <a:pt x="2400" y="252"/>
                </a:lnTo>
                <a:lnTo>
                  <a:pt x="2376" y="252"/>
                </a:lnTo>
                <a:lnTo>
                  <a:pt x="2370" y="258"/>
                </a:lnTo>
                <a:lnTo>
                  <a:pt x="2370" y="264"/>
                </a:lnTo>
                <a:lnTo>
                  <a:pt x="2394" y="288"/>
                </a:lnTo>
                <a:lnTo>
                  <a:pt x="2406" y="288"/>
                </a:lnTo>
                <a:close/>
                <a:moveTo>
                  <a:pt x="2868" y="528"/>
                </a:moveTo>
                <a:lnTo>
                  <a:pt x="2886" y="534"/>
                </a:lnTo>
                <a:lnTo>
                  <a:pt x="2892" y="534"/>
                </a:lnTo>
                <a:lnTo>
                  <a:pt x="2898" y="528"/>
                </a:lnTo>
                <a:lnTo>
                  <a:pt x="2898" y="522"/>
                </a:lnTo>
                <a:lnTo>
                  <a:pt x="2874" y="510"/>
                </a:lnTo>
                <a:lnTo>
                  <a:pt x="2868" y="516"/>
                </a:lnTo>
                <a:lnTo>
                  <a:pt x="2862" y="516"/>
                </a:lnTo>
                <a:lnTo>
                  <a:pt x="2862" y="522"/>
                </a:lnTo>
                <a:lnTo>
                  <a:pt x="2868" y="528"/>
                </a:lnTo>
                <a:close/>
                <a:moveTo>
                  <a:pt x="2916" y="618"/>
                </a:moveTo>
                <a:lnTo>
                  <a:pt x="2928" y="618"/>
                </a:lnTo>
                <a:lnTo>
                  <a:pt x="2940" y="612"/>
                </a:lnTo>
                <a:lnTo>
                  <a:pt x="2958" y="612"/>
                </a:lnTo>
                <a:lnTo>
                  <a:pt x="2964" y="606"/>
                </a:lnTo>
                <a:lnTo>
                  <a:pt x="2970" y="606"/>
                </a:lnTo>
                <a:lnTo>
                  <a:pt x="2964" y="606"/>
                </a:lnTo>
                <a:lnTo>
                  <a:pt x="2958" y="600"/>
                </a:lnTo>
                <a:lnTo>
                  <a:pt x="2946" y="594"/>
                </a:lnTo>
                <a:lnTo>
                  <a:pt x="2934" y="594"/>
                </a:lnTo>
                <a:lnTo>
                  <a:pt x="2928" y="588"/>
                </a:lnTo>
                <a:lnTo>
                  <a:pt x="2922" y="588"/>
                </a:lnTo>
                <a:lnTo>
                  <a:pt x="2910" y="594"/>
                </a:lnTo>
                <a:lnTo>
                  <a:pt x="2892" y="594"/>
                </a:lnTo>
                <a:lnTo>
                  <a:pt x="2886" y="600"/>
                </a:lnTo>
                <a:lnTo>
                  <a:pt x="2880" y="600"/>
                </a:lnTo>
                <a:lnTo>
                  <a:pt x="2892" y="606"/>
                </a:lnTo>
                <a:lnTo>
                  <a:pt x="2898" y="612"/>
                </a:lnTo>
                <a:lnTo>
                  <a:pt x="2910" y="618"/>
                </a:lnTo>
                <a:lnTo>
                  <a:pt x="2916" y="618"/>
                </a:lnTo>
                <a:close/>
                <a:moveTo>
                  <a:pt x="1710" y="552"/>
                </a:moveTo>
                <a:lnTo>
                  <a:pt x="1710" y="564"/>
                </a:lnTo>
                <a:lnTo>
                  <a:pt x="1716" y="570"/>
                </a:lnTo>
                <a:lnTo>
                  <a:pt x="1716" y="582"/>
                </a:lnTo>
                <a:lnTo>
                  <a:pt x="1722" y="594"/>
                </a:lnTo>
                <a:lnTo>
                  <a:pt x="1722" y="612"/>
                </a:lnTo>
                <a:lnTo>
                  <a:pt x="1716" y="618"/>
                </a:lnTo>
                <a:lnTo>
                  <a:pt x="1692" y="630"/>
                </a:lnTo>
                <a:lnTo>
                  <a:pt x="1686" y="636"/>
                </a:lnTo>
                <a:lnTo>
                  <a:pt x="1674" y="642"/>
                </a:lnTo>
                <a:lnTo>
                  <a:pt x="1674" y="678"/>
                </a:lnTo>
                <a:lnTo>
                  <a:pt x="1680" y="684"/>
                </a:lnTo>
                <a:lnTo>
                  <a:pt x="1686" y="696"/>
                </a:lnTo>
                <a:lnTo>
                  <a:pt x="1674" y="708"/>
                </a:lnTo>
                <a:lnTo>
                  <a:pt x="1674" y="720"/>
                </a:lnTo>
                <a:lnTo>
                  <a:pt x="1680" y="726"/>
                </a:lnTo>
                <a:lnTo>
                  <a:pt x="1692" y="732"/>
                </a:lnTo>
                <a:lnTo>
                  <a:pt x="1698" y="726"/>
                </a:lnTo>
                <a:lnTo>
                  <a:pt x="1722" y="726"/>
                </a:lnTo>
                <a:lnTo>
                  <a:pt x="1728" y="732"/>
                </a:lnTo>
                <a:lnTo>
                  <a:pt x="1728" y="756"/>
                </a:lnTo>
                <a:lnTo>
                  <a:pt x="1722" y="762"/>
                </a:lnTo>
                <a:lnTo>
                  <a:pt x="1740" y="780"/>
                </a:lnTo>
                <a:lnTo>
                  <a:pt x="1728" y="846"/>
                </a:lnTo>
                <a:lnTo>
                  <a:pt x="1710" y="864"/>
                </a:lnTo>
                <a:lnTo>
                  <a:pt x="1704" y="876"/>
                </a:lnTo>
                <a:lnTo>
                  <a:pt x="1704" y="888"/>
                </a:lnTo>
                <a:lnTo>
                  <a:pt x="1710" y="906"/>
                </a:lnTo>
                <a:lnTo>
                  <a:pt x="1722" y="924"/>
                </a:lnTo>
                <a:lnTo>
                  <a:pt x="1746" y="936"/>
                </a:lnTo>
                <a:lnTo>
                  <a:pt x="1764" y="930"/>
                </a:lnTo>
                <a:lnTo>
                  <a:pt x="1788" y="906"/>
                </a:lnTo>
                <a:lnTo>
                  <a:pt x="1788" y="864"/>
                </a:lnTo>
                <a:lnTo>
                  <a:pt x="1782" y="858"/>
                </a:lnTo>
                <a:lnTo>
                  <a:pt x="1776" y="846"/>
                </a:lnTo>
                <a:lnTo>
                  <a:pt x="1800" y="822"/>
                </a:lnTo>
                <a:lnTo>
                  <a:pt x="1806" y="804"/>
                </a:lnTo>
                <a:lnTo>
                  <a:pt x="1806" y="774"/>
                </a:lnTo>
                <a:lnTo>
                  <a:pt x="1812" y="756"/>
                </a:lnTo>
                <a:lnTo>
                  <a:pt x="1812" y="726"/>
                </a:lnTo>
                <a:lnTo>
                  <a:pt x="1806" y="714"/>
                </a:lnTo>
                <a:lnTo>
                  <a:pt x="1800" y="696"/>
                </a:lnTo>
                <a:lnTo>
                  <a:pt x="1794" y="684"/>
                </a:lnTo>
                <a:lnTo>
                  <a:pt x="1794" y="636"/>
                </a:lnTo>
                <a:lnTo>
                  <a:pt x="1800" y="630"/>
                </a:lnTo>
                <a:lnTo>
                  <a:pt x="1800" y="624"/>
                </a:lnTo>
                <a:lnTo>
                  <a:pt x="1806" y="618"/>
                </a:lnTo>
                <a:lnTo>
                  <a:pt x="1812" y="618"/>
                </a:lnTo>
                <a:lnTo>
                  <a:pt x="1818" y="624"/>
                </a:lnTo>
                <a:lnTo>
                  <a:pt x="1824" y="642"/>
                </a:lnTo>
                <a:lnTo>
                  <a:pt x="1830" y="666"/>
                </a:lnTo>
                <a:lnTo>
                  <a:pt x="1836" y="684"/>
                </a:lnTo>
                <a:lnTo>
                  <a:pt x="1836" y="702"/>
                </a:lnTo>
                <a:lnTo>
                  <a:pt x="1866" y="738"/>
                </a:lnTo>
                <a:lnTo>
                  <a:pt x="1866" y="792"/>
                </a:lnTo>
                <a:lnTo>
                  <a:pt x="1890" y="822"/>
                </a:lnTo>
                <a:lnTo>
                  <a:pt x="1890" y="858"/>
                </a:lnTo>
                <a:lnTo>
                  <a:pt x="1902" y="930"/>
                </a:lnTo>
                <a:lnTo>
                  <a:pt x="1920" y="918"/>
                </a:lnTo>
                <a:lnTo>
                  <a:pt x="1962" y="930"/>
                </a:lnTo>
                <a:lnTo>
                  <a:pt x="1962" y="870"/>
                </a:lnTo>
                <a:lnTo>
                  <a:pt x="1968" y="864"/>
                </a:lnTo>
                <a:lnTo>
                  <a:pt x="1974" y="852"/>
                </a:lnTo>
                <a:lnTo>
                  <a:pt x="1980" y="876"/>
                </a:lnTo>
                <a:lnTo>
                  <a:pt x="1998" y="876"/>
                </a:lnTo>
                <a:lnTo>
                  <a:pt x="2004" y="870"/>
                </a:lnTo>
                <a:lnTo>
                  <a:pt x="2010" y="858"/>
                </a:lnTo>
                <a:lnTo>
                  <a:pt x="2010" y="828"/>
                </a:lnTo>
                <a:lnTo>
                  <a:pt x="2004" y="822"/>
                </a:lnTo>
                <a:lnTo>
                  <a:pt x="2004" y="816"/>
                </a:lnTo>
                <a:lnTo>
                  <a:pt x="1992" y="810"/>
                </a:lnTo>
                <a:lnTo>
                  <a:pt x="1986" y="798"/>
                </a:lnTo>
                <a:lnTo>
                  <a:pt x="1974" y="792"/>
                </a:lnTo>
                <a:lnTo>
                  <a:pt x="1962" y="780"/>
                </a:lnTo>
                <a:lnTo>
                  <a:pt x="1956" y="768"/>
                </a:lnTo>
                <a:lnTo>
                  <a:pt x="1944" y="756"/>
                </a:lnTo>
                <a:lnTo>
                  <a:pt x="1944" y="750"/>
                </a:lnTo>
                <a:lnTo>
                  <a:pt x="1956" y="726"/>
                </a:lnTo>
                <a:lnTo>
                  <a:pt x="1968" y="720"/>
                </a:lnTo>
                <a:lnTo>
                  <a:pt x="1968" y="708"/>
                </a:lnTo>
                <a:lnTo>
                  <a:pt x="1962" y="696"/>
                </a:lnTo>
                <a:lnTo>
                  <a:pt x="1938" y="684"/>
                </a:lnTo>
                <a:lnTo>
                  <a:pt x="1932" y="672"/>
                </a:lnTo>
                <a:lnTo>
                  <a:pt x="1932" y="642"/>
                </a:lnTo>
                <a:lnTo>
                  <a:pt x="1938" y="636"/>
                </a:lnTo>
                <a:lnTo>
                  <a:pt x="1938" y="630"/>
                </a:lnTo>
                <a:lnTo>
                  <a:pt x="1926" y="618"/>
                </a:lnTo>
                <a:lnTo>
                  <a:pt x="1914" y="612"/>
                </a:lnTo>
                <a:lnTo>
                  <a:pt x="1896" y="594"/>
                </a:lnTo>
                <a:lnTo>
                  <a:pt x="1884" y="588"/>
                </a:lnTo>
                <a:lnTo>
                  <a:pt x="1878" y="582"/>
                </a:lnTo>
                <a:lnTo>
                  <a:pt x="1914" y="582"/>
                </a:lnTo>
                <a:lnTo>
                  <a:pt x="1926" y="576"/>
                </a:lnTo>
                <a:lnTo>
                  <a:pt x="1932" y="570"/>
                </a:lnTo>
                <a:lnTo>
                  <a:pt x="1944" y="546"/>
                </a:lnTo>
                <a:lnTo>
                  <a:pt x="1950" y="540"/>
                </a:lnTo>
                <a:lnTo>
                  <a:pt x="1956" y="528"/>
                </a:lnTo>
                <a:lnTo>
                  <a:pt x="1992" y="528"/>
                </a:lnTo>
                <a:lnTo>
                  <a:pt x="2004" y="522"/>
                </a:lnTo>
                <a:lnTo>
                  <a:pt x="2010" y="522"/>
                </a:lnTo>
                <a:lnTo>
                  <a:pt x="2016" y="516"/>
                </a:lnTo>
                <a:lnTo>
                  <a:pt x="2016" y="504"/>
                </a:lnTo>
                <a:lnTo>
                  <a:pt x="1998" y="486"/>
                </a:lnTo>
                <a:lnTo>
                  <a:pt x="1986" y="480"/>
                </a:lnTo>
                <a:lnTo>
                  <a:pt x="1974" y="486"/>
                </a:lnTo>
                <a:lnTo>
                  <a:pt x="1956" y="504"/>
                </a:lnTo>
                <a:lnTo>
                  <a:pt x="1956" y="510"/>
                </a:lnTo>
                <a:lnTo>
                  <a:pt x="1944" y="510"/>
                </a:lnTo>
                <a:lnTo>
                  <a:pt x="1932" y="504"/>
                </a:lnTo>
                <a:lnTo>
                  <a:pt x="1896" y="504"/>
                </a:lnTo>
                <a:lnTo>
                  <a:pt x="1890" y="510"/>
                </a:lnTo>
                <a:lnTo>
                  <a:pt x="1884" y="522"/>
                </a:lnTo>
                <a:lnTo>
                  <a:pt x="1854" y="552"/>
                </a:lnTo>
                <a:lnTo>
                  <a:pt x="1848" y="546"/>
                </a:lnTo>
                <a:lnTo>
                  <a:pt x="1836" y="540"/>
                </a:lnTo>
                <a:lnTo>
                  <a:pt x="1824" y="516"/>
                </a:lnTo>
                <a:lnTo>
                  <a:pt x="1788" y="498"/>
                </a:lnTo>
                <a:lnTo>
                  <a:pt x="1776" y="498"/>
                </a:lnTo>
                <a:lnTo>
                  <a:pt x="1776" y="486"/>
                </a:lnTo>
                <a:lnTo>
                  <a:pt x="1782" y="468"/>
                </a:lnTo>
                <a:lnTo>
                  <a:pt x="1782" y="456"/>
                </a:lnTo>
                <a:lnTo>
                  <a:pt x="1794" y="420"/>
                </a:lnTo>
                <a:lnTo>
                  <a:pt x="1806" y="408"/>
                </a:lnTo>
                <a:lnTo>
                  <a:pt x="1824" y="408"/>
                </a:lnTo>
                <a:lnTo>
                  <a:pt x="1842" y="414"/>
                </a:lnTo>
                <a:lnTo>
                  <a:pt x="1896" y="414"/>
                </a:lnTo>
                <a:lnTo>
                  <a:pt x="1902" y="408"/>
                </a:lnTo>
                <a:lnTo>
                  <a:pt x="1908" y="408"/>
                </a:lnTo>
                <a:lnTo>
                  <a:pt x="1908" y="402"/>
                </a:lnTo>
                <a:lnTo>
                  <a:pt x="1914" y="396"/>
                </a:lnTo>
                <a:lnTo>
                  <a:pt x="1920" y="396"/>
                </a:lnTo>
                <a:lnTo>
                  <a:pt x="1944" y="402"/>
                </a:lnTo>
                <a:lnTo>
                  <a:pt x="1980" y="420"/>
                </a:lnTo>
                <a:lnTo>
                  <a:pt x="2010" y="432"/>
                </a:lnTo>
                <a:lnTo>
                  <a:pt x="2034" y="438"/>
                </a:lnTo>
                <a:lnTo>
                  <a:pt x="2040" y="438"/>
                </a:lnTo>
                <a:lnTo>
                  <a:pt x="2052" y="432"/>
                </a:lnTo>
                <a:lnTo>
                  <a:pt x="2064" y="420"/>
                </a:lnTo>
                <a:lnTo>
                  <a:pt x="2082" y="420"/>
                </a:lnTo>
                <a:lnTo>
                  <a:pt x="2094" y="414"/>
                </a:lnTo>
                <a:lnTo>
                  <a:pt x="2106" y="414"/>
                </a:lnTo>
                <a:lnTo>
                  <a:pt x="2112" y="408"/>
                </a:lnTo>
                <a:lnTo>
                  <a:pt x="2112" y="402"/>
                </a:lnTo>
                <a:lnTo>
                  <a:pt x="2106" y="396"/>
                </a:lnTo>
                <a:lnTo>
                  <a:pt x="2106" y="390"/>
                </a:lnTo>
                <a:lnTo>
                  <a:pt x="2118" y="378"/>
                </a:lnTo>
                <a:lnTo>
                  <a:pt x="2142" y="366"/>
                </a:lnTo>
                <a:lnTo>
                  <a:pt x="2148" y="360"/>
                </a:lnTo>
                <a:lnTo>
                  <a:pt x="2160" y="354"/>
                </a:lnTo>
                <a:lnTo>
                  <a:pt x="2148" y="324"/>
                </a:lnTo>
                <a:lnTo>
                  <a:pt x="2070" y="360"/>
                </a:lnTo>
                <a:lnTo>
                  <a:pt x="2076" y="366"/>
                </a:lnTo>
                <a:lnTo>
                  <a:pt x="2076" y="372"/>
                </a:lnTo>
                <a:lnTo>
                  <a:pt x="2070" y="378"/>
                </a:lnTo>
                <a:lnTo>
                  <a:pt x="2046" y="378"/>
                </a:lnTo>
                <a:lnTo>
                  <a:pt x="2022" y="366"/>
                </a:lnTo>
                <a:lnTo>
                  <a:pt x="2004" y="366"/>
                </a:lnTo>
                <a:lnTo>
                  <a:pt x="1968" y="384"/>
                </a:lnTo>
                <a:lnTo>
                  <a:pt x="1950" y="384"/>
                </a:lnTo>
                <a:lnTo>
                  <a:pt x="1938" y="378"/>
                </a:lnTo>
                <a:lnTo>
                  <a:pt x="1926" y="378"/>
                </a:lnTo>
                <a:lnTo>
                  <a:pt x="1902" y="366"/>
                </a:lnTo>
                <a:lnTo>
                  <a:pt x="1860" y="366"/>
                </a:lnTo>
                <a:lnTo>
                  <a:pt x="1872" y="348"/>
                </a:lnTo>
                <a:lnTo>
                  <a:pt x="1860" y="348"/>
                </a:lnTo>
                <a:lnTo>
                  <a:pt x="1848" y="342"/>
                </a:lnTo>
                <a:lnTo>
                  <a:pt x="1824" y="342"/>
                </a:lnTo>
                <a:lnTo>
                  <a:pt x="1824" y="366"/>
                </a:lnTo>
                <a:lnTo>
                  <a:pt x="1812" y="378"/>
                </a:lnTo>
                <a:lnTo>
                  <a:pt x="1788" y="390"/>
                </a:lnTo>
                <a:lnTo>
                  <a:pt x="1764" y="390"/>
                </a:lnTo>
                <a:lnTo>
                  <a:pt x="1758" y="396"/>
                </a:lnTo>
                <a:lnTo>
                  <a:pt x="1758" y="426"/>
                </a:lnTo>
                <a:lnTo>
                  <a:pt x="1740" y="432"/>
                </a:lnTo>
                <a:lnTo>
                  <a:pt x="1752" y="498"/>
                </a:lnTo>
                <a:lnTo>
                  <a:pt x="1740" y="498"/>
                </a:lnTo>
                <a:lnTo>
                  <a:pt x="1734" y="510"/>
                </a:lnTo>
                <a:lnTo>
                  <a:pt x="1728" y="516"/>
                </a:lnTo>
                <a:lnTo>
                  <a:pt x="1710" y="552"/>
                </a:lnTo>
                <a:close/>
                <a:moveTo>
                  <a:pt x="1986" y="576"/>
                </a:moveTo>
                <a:lnTo>
                  <a:pt x="1986" y="594"/>
                </a:lnTo>
                <a:lnTo>
                  <a:pt x="1992" y="600"/>
                </a:lnTo>
                <a:lnTo>
                  <a:pt x="2004" y="600"/>
                </a:lnTo>
                <a:lnTo>
                  <a:pt x="2016" y="588"/>
                </a:lnTo>
                <a:lnTo>
                  <a:pt x="2016" y="576"/>
                </a:lnTo>
                <a:lnTo>
                  <a:pt x="1986" y="576"/>
                </a:lnTo>
                <a:close/>
                <a:moveTo>
                  <a:pt x="1686" y="1110"/>
                </a:moveTo>
                <a:lnTo>
                  <a:pt x="1674" y="1110"/>
                </a:lnTo>
                <a:lnTo>
                  <a:pt x="1668" y="1116"/>
                </a:lnTo>
                <a:lnTo>
                  <a:pt x="1662" y="1116"/>
                </a:lnTo>
                <a:lnTo>
                  <a:pt x="1614" y="1104"/>
                </a:lnTo>
                <a:lnTo>
                  <a:pt x="1644" y="1146"/>
                </a:lnTo>
                <a:lnTo>
                  <a:pt x="1650" y="1152"/>
                </a:lnTo>
                <a:lnTo>
                  <a:pt x="1662" y="1158"/>
                </a:lnTo>
                <a:lnTo>
                  <a:pt x="1668" y="1164"/>
                </a:lnTo>
                <a:lnTo>
                  <a:pt x="1680" y="1170"/>
                </a:lnTo>
                <a:lnTo>
                  <a:pt x="1692" y="1158"/>
                </a:lnTo>
                <a:lnTo>
                  <a:pt x="1698" y="1140"/>
                </a:lnTo>
                <a:lnTo>
                  <a:pt x="1698" y="1128"/>
                </a:lnTo>
                <a:lnTo>
                  <a:pt x="1692" y="1116"/>
                </a:lnTo>
                <a:lnTo>
                  <a:pt x="1686" y="1110"/>
                </a:lnTo>
                <a:close/>
                <a:moveTo>
                  <a:pt x="2094" y="1104"/>
                </a:moveTo>
                <a:lnTo>
                  <a:pt x="2064" y="1128"/>
                </a:lnTo>
                <a:lnTo>
                  <a:pt x="2094" y="1134"/>
                </a:lnTo>
                <a:lnTo>
                  <a:pt x="2094" y="1104"/>
                </a:lnTo>
                <a:close/>
                <a:moveTo>
                  <a:pt x="486" y="294"/>
                </a:moveTo>
                <a:lnTo>
                  <a:pt x="474" y="288"/>
                </a:lnTo>
                <a:lnTo>
                  <a:pt x="468" y="288"/>
                </a:lnTo>
                <a:lnTo>
                  <a:pt x="456" y="294"/>
                </a:lnTo>
                <a:lnTo>
                  <a:pt x="456" y="312"/>
                </a:lnTo>
                <a:lnTo>
                  <a:pt x="468" y="324"/>
                </a:lnTo>
                <a:lnTo>
                  <a:pt x="474" y="318"/>
                </a:lnTo>
                <a:lnTo>
                  <a:pt x="486" y="318"/>
                </a:lnTo>
                <a:lnTo>
                  <a:pt x="486" y="312"/>
                </a:lnTo>
                <a:lnTo>
                  <a:pt x="492" y="300"/>
                </a:lnTo>
                <a:lnTo>
                  <a:pt x="486" y="294"/>
                </a:lnTo>
                <a:close/>
                <a:moveTo>
                  <a:pt x="2346" y="588"/>
                </a:moveTo>
                <a:lnTo>
                  <a:pt x="2340" y="576"/>
                </a:lnTo>
                <a:lnTo>
                  <a:pt x="2328" y="570"/>
                </a:lnTo>
                <a:lnTo>
                  <a:pt x="2310" y="552"/>
                </a:lnTo>
                <a:lnTo>
                  <a:pt x="2304" y="552"/>
                </a:lnTo>
                <a:lnTo>
                  <a:pt x="2304" y="600"/>
                </a:lnTo>
                <a:lnTo>
                  <a:pt x="2316" y="600"/>
                </a:lnTo>
                <a:lnTo>
                  <a:pt x="2328" y="606"/>
                </a:lnTo>
                <a:lnTo>
                  <a:pt x="2334" y="606"/>
                </a:lnTo>
                <a:lnTo>
                  <a:pt x="2346" y="600"/>
                </a:lnTo>
                <a:lnTo>
                  <a:pt x="2346" y="588"/>
                </a:lnTo>
                <a:close/>
                <a:moveTo>
                  <a:pt x="2310" y="474"/>
                </a:moveTo>
                <a:lnTo>
                  <a:pt x="2340" y="504"/>
                </a:lnTo>
                <a:lnTo>
                  <a:pt x="2358" y="516"/>
                </a:lnTo>
                <a:lnTo>
                  <a:pt x="2382" y="528"/>
                </a:lnTo>
                <a:lnTo>
                  <a:pt x="2400" y="528"/>
                </a:lnTo>
                <a:lnTo>
                  <a:pt x="2400" y="522"/>
                </a:lnTo>
                <a:lnTo>
                  <a:pt x="2358" y="480"/>
                </a:lnTo>
                <a:lnTo>
                  <a:pt x="2358" y="468"/>
                </a:lnTo>
                <a:lnTo>
                  <a:pt x="2364" y="456"/>
                </a:lnTo>
                <a:lnTo>
                  <a:pt x="2376" y="450"/>
                </a:lnTo>
                <a:lnTo>
                  <a:pt x="2394" y="450"/>
                </a:lnTo>
                <a:lnTo>
                  <a:pt x="2406" y="456"/>
                </a:lnTo>
                <a:lnTo>
                  <a:pt x="2424" y="444"/>
                </a:lnTo>
                <a:lnTo>
                  <a:pt x="2400" y="432"/>
                </a:lnTo>
                <a:lnTo>
                  <a:pt x="2412" y="426"/>
                </a:lnTo>
                <a:lnTo>
                  <a:pt x="2424" y="402"/>
                </a:lnTo>
                <a:lnTo>
                  <a:pt x="2412" y="378"/>
                </a:lnTo>
                <a:lnTo>
                  <a:pt x="2400" y="372"/>
                </a:lnTo>
                <a:lnTo>
                  <a:pt x="2382" y="372"/>
                </a:lnTo>
                <a:lnTo>
                  <a:pt x="2358" y="396"/>
                </a:lnTo>
                <a:lnTo>
                  <a:pt x="2346" y="402"/>
                </a:lnTo>
                <a:lnTo>
                  <a:pt x="2340" y="408"/>
                </a:lnTo>
                <a:lnTo>
                  <a:pt x="2334" y="408"/>
                </a:lnTo>
                <a:lnTo>
                  <a:pt x="2328" y="402"/>
                </a:lnTo>
                <a:lnTo>
                  <a:pt x="2328" y="366"/>
                </a:lnTo>
                <a:lnTo>
                  <a:pt x="2334" y="360"/>
                </a:lnTo>
                <a:lnTo>
                  <a:pt x="2346" y="336"/>
                </a:lnTo>
                <a:lnTo>
                  <a:pt x="2346" y="318"/>
                </a:lnTo>
                <a:lnTo>
                  <a:pt x="2340" y="312"/>
                </a:lnTo>
                <a:lnTo>
                  <a:pt x="2358" y="276"/>
                </a:lnTo>
                <a:lnTo>
                  <a:pt x="2316" y="312"/>
                </a:lnTo>
                <a:lnTo>
                  <a:pt x="2316" y="342"/>
                </a:lnTo>
                <a:lnTo>
                  <a:pt x="2304" y="348"/>
                </a:lnTo>
                <a:lnTo>
                  <a:pt x="2298" y="354"/>
                </a:lnTo>
                <a:lnTo>
                  <a:pt x="2286" y="378"/>
                </a:lnTo>
                <a:lnTo>
                  <a:pt x="2286" y="408"/>
                </a:lnTo>
                <a:lnTo>
                  <a:pt x="2298" y="420"/>
                </a:lnTo>
                <a:lnTo>
                  <a:pt x="2304" y="432"/>
                </a:lnTo>
                <a:lnTo>
                  <a:pt x="2310" y="438"/>
                </a:lnTo>
                <a:lnTo>
                  <a:pt x="2310" y="444"/>
                </a:lnTo>
                <a:lnTo>
                  <a:pt x="2304" y="450"/>
                </a:lnTo>
                <a:lnTo>
                  <a:pt x="2304" y="468"/>
                </a:lnTo>
                <a:lnTo>
                  <a:pt x="2310" y="474"/>
                </a:lnTo>
                <a:close/>
                <a:moveTo>
                  <a:pt x="2250" y="708"/>
                </a:moveTo>
                <a:lnTo>
                  <a:pt x="2238" y="696"/>
                </a:lnTo>
                <a:lnTo>
                  <a:pt x="2214" y="708"/>
                </a:lnTo>
                <a:lnTo>
                  <a:pt x="2214" y="732"/>
                </a:lnTo>
                <a:lnTo>
                  <a:pt x="2220" y="744"/>
                </a:lnTo>
                <a:lnTo>
                  <a:pt x="2226" y="750"/>
                </a:lnTo>
                <a:lnTo>
                  <a:pt x="2250" y="762"/>
                </a:lnTo>
                <a:lnTo>
                  <a:pt x="2274" y="762"/>
                </a:lnTo>
                <a:lnTo>
                  <a:pt x="2280" y="750"/>
                </a:lnTo>
                <a:lnTo>
                  <a:pt x="2280" y="738"/>
                </a:lnTo>
                <a:lnTo>
                  <a:pt x="2274" y="726"/>
                </a:lnTo>
                <a:lnTo>
                  <a:pt x="2274" y="714"/>
                </a:lnTo>
                <a:lnTo>
                  <a:pt x="2268" y="708"/>
                </a:lnTo>
                <a:lnTo>
                  <a:pt x="2268" y="702"/>
                </a:lnTo>
                <a:lnTo>
                  <a:pt x="2250" y="708"/>
                </a:lnTo>
                <a:close/>
                <a:moveTo>
                  <a:pt x="2148" y="1104"/>
                </a:moveTo>
                <a:lnTo>
                  <a:pt x="2226" y="1092"/>
                </a:lnTo>
                <a:lnTo>
                  <a:pt x="2166" y="1074"/>
                </a:lnTo>
                <a:lnTo>
                  <a:pt x="2148" y="1104"/>
                </a:lnTo>
                <a:close/>
                <a:moveTo>
                  <a:pt x="2544" y="750"/>
                </a:moveTo>
                <a:lnTo>
                  <a:pt x="2520" y="732"/>
                </a:lnTo>
                <a:lnTo>
                  <a:pt x="2526" y="714"/>
                </a:lnTo>
                <a:lnTo>
                  <a:pt x="2514" y="702"/>
                </a:lnTo>
                <a:lnTo>
                  <a:pt x="2508" y="690"/>
                </a:lnTo>
                <a:lnTo>
                  <a:pt x="2490" y="684"/>
                </a:lnTo>
                <a:lnTo>
                  <a:pt x="2472" y="672"/>
                </a:lnTo>
                <a:lnTo>
                  <a:pt x="2442" y="666"/>
                </a:lnTo>
                <a:lnTo>
                  <a:pt x="2424" y="666"/>
                </a:lnTo>
                <a:lnTo>
                  <a:pt x="2388" y="684"/>
                </a:lnTo>
                <a:lnTo>
                  <a:pt x="2358" y="684"/>
                </a:lnTo>
                <a:lnTo>
                  <a:pt x="2346" y="696"/>
                </a:lnTo>
                <a:lnTo>
                  <a:pt x="2340" y="708"/>
                </a:lnTo>
                <a:lnTo>
                  <a:pt x="2340" y="726"/>
                </a:lnTo>
                <a:lnTo>
                  <a:pt x="2346" y="732"/>
                </a:lnTo>
                <a:lnTo>
                  <a:pt x="2364" y="714"/>
                </a:lnTo>
                <a:lnTo>
                  <a:pt x="2364" y="726"/>
                </a:lnTo>
                <a:lnTo>
                  <a:pt x="2370" y="738"/>
                </a:lnTo>
                <a:lnTo>
                  <a:pt x="2376" y="744"/>
                </a:lnTo>
                <a:lnTo>
                  <a:pt x="2388" y="738"/>
                </a:lnTo>
                <a:lnTo>
                  <a:pt x="2394" y="732"/>
                </a:lnTo>
                <a:lnTo>
                  <a:pt x="2394" y="726"/>
                </a:lnTo>
                <a:lnTo>
                  <a:pt x="2400" y="720"/>
                </a:lnTo>
                <a:lnTo>
                  <a:pt x="2400" y="714"/>
                </a:lnTo>
                <a:lnTo>
                  <a:pt x="2406" y="726"/>
                </a:lnTo>
                <a:lnTo>
                  <a:pt x="2418" y="732"/>
                </a:lnTo>
                <a:lnTo>
                  <a:pt x="2430" y="732"/>
                </a:lnTo>
                <a:lnTo>
                  <a:pt x="2442" y="720"/>
                </a:lnTo>
                <a:lnTo>
                  <a:pt x="2454" y="714"/>
                </a:lnTo>
                <a:lnTo>
                  <a:pt x="2460" y="708"/>
                </a:lnTo>
                <a:lnTo>
                  <a:pt x="2472" y="762"/>
                </a:lnTo>
                <a:lnTo>
                  <a:pt x="2502" y="738"/>
                </a:lnTo>
                <a:lnTo>
                  <a:pt x="2538" y="774"/>
                </a:lnTo>
                <a:lnTo>
                  <a:pt x="2544" y="750"/>
                </a:lnTo>
                <a:close/>
                <a:moveTo>
                  <a:pt x="3264" y="678"/>
                </a:moveTo>
                <a:lnTo>
                  <a:pt x="3222" y="648"/>
                </a:lnTo>
                <a:lnTo>
                  <a:pt x="3210" y="648"/>
                </a:lnTo>
                <a:lnTo>
                  <a:pt x="3198" y="654"/>
                </a:lnTo>
                <a:lnTo>
                  <a:pt x="3180" y="654"/>
                </a:lnTo>
                <a:lnTo>
                  <a:pt x="3162" y="648"/>
                </a:lnTo>
                <a:lnTo>
                  <a:pt x="3126" y="630"/>
                </a:lnTo>
                <a:lnTo>
                  <a:pt x="3096" y="612"/>
                </a:lnTo>
                <a:lnTo>
                  <a:pt x="3060" y="594"/>
                </a:lnTo>
                <a:lnTo>
                  <a:pt x="3042" y="582"/>
                </a:lnTo>
                <a:lnTo>
                  <a:pt x="3030" y="582"/>
                </a:lnTo>
                <a:lnTo>
                  <a:pt x="3006" y="594"/>
                </a:lnTo>
                <a:lnTo>
                  <a:pt x="3000" y="600"/>
                </a:lnTo>
                <a:lnTo>
                  <a:pt x="2988" y="606"/>
                </a:lnTo>
                <a:lnTo>
                  <a:pt x="3006" y="630"/>
                </a:lnTo>
                <a:lnTo>
                  <a:pt x="2928" y="642"/>
                </a:lnTo>
                <a:lnTo>
                  <a:pt x="2934" y="666"/>
                </a:lnTo>
                <a:lnTo>
                  <a:pt x="2928" y="678"/>
                </a:lnTo>
                <a:lnTo>
                  <a:pt x="2922" y="684"/>
                </a:lnTo>
                <a:lnTo>
                  <a:pt x="2916" y="696"/>
                </a:lnTo>
                <a:lnTo>
                  <a:pt x="2880" y="720"/>
                </a:lnTo>
                <a:lnTo>
                  <a:pt x="2862" y="726"/>
                </a:lnTo>
                <a:lnTo>
                  <a:pt x="2844" y="726"/>
                </a:lnTo>
                <a:lnTo>
                  <a:pt x="2832" y="720"/>
                </a:lnTo>
                <a:lnTo>
                  <a:pt x="2826" y="714"/>
                </a:lnTo>
                <a:lnTo>
                  <a:pt x="2820" y="702"/>
                </a:lnTo>
                <a:lnTo>
                  <a:pt x="2820" y="678"/>
                </a:lnTo>
                <a:lnTo>
                  <a:pt x="2814" y="672"/>
                </a:lnTo>
                <a:lnTo>
                  <a:pt x="2814" y="660"/>
                </a:lnTo>
                <a:lnTo>
                  <a:pt x="2808" y="666"/>
                </a:lnTo>
                <a:lnTo>
                  <a:pt x="2808" y="672"/>
                </a:lnTo>
                <a:lnTo>
                  <a:pt x="2802" y="684"/>
                </a:lnTo>
                <a:lnTo>
                  <a:pt x="2796" y="690"/>
                </a:lnTo>
                <a:lnTo>
                  <a:pt x="2796" y="696"/>
                </a:lnTo>
                <a:lnTo>
                  <a:pt x="2796" y="690"/>
                </a:lnTo>
                <a:lnTo>
                  <a:pt x="2790" y="684"/>
                </a:lnTo>
                <a:lnTo>
                  <a:pt x="2790" y="672"/>
                </a:lnTo>
                <a:lnTo>
                  <a:pt x="2784" y="660"/>
                </a:lnTo>
                <a:lnTo>
                  <a:pt x="2784" y="576"/>
                </a:lnTo>
                <a:lnTo>
                  <a:pt x="2778" y="558"/>
                </a:lnTo>
                <a:lnTo>
                  <a:pt x="2760" y="522"/>
                </a:lnTo>
                <a:lnTo>
                  <a:pt x="2724" y="522"/>
                </a:lnTo>
                <a:lnTo>
                  <a:pt x="2718" y="510"/>
                </a:lnTo>
                <a:lnTo>
                  <a:pt x="2694" y="498"/>
                </a:lnTo>
                <a:lnTo>
                  <a:pt x="2676" y="486"/>
                </a:lnTo>
                <a:lnTo>
                  <a:pt x="2652" y="486"/>
                </a:lnTo>
                <a:lnTo>
                  <a:pt x="2634" y="498"/>
                </a:lnTo>
                <a:lnTo>
                  <a:pt x="2628" y="504"/>
                </a:lnTo>
                <a:lnTo>
                  <a:pt x="2616" y="510"/>
                </a:lnTo>
                <a:lnTo>
                  <a:pt x="2610" y="522"/>
                </a:lnTo>
                <a:lnTo>
                  <a:pt x="2586" y="528"/>
                </a:lnTo>
                <a:lnTo>
                  <a:pt x="2580" y="546"/>
                </a:lnTo>
                <a:lnTo>
                  <a:pt x="2562" y="558"/>
                </a:lnTo>
                <a:lnTo>
                  <a:pt x="2562" y="540"/>
                </a:lnTo>
                <a:lnTo>
                  <a:pt x="2556" y="534"/>
                </a:lnTo>
                <a:lnTo>
                  <a:pt x="2532" y="534"/>
                </a:lnTo>
                <a:lnTo>
                  <a:pt x="2532" y="546"/>
                </a:lnTo>
                <a:lnTo>
                  <a:pt x="2544" y="570"/>
                </a:lnTo>
                <a:lnTo>
                  <a:pt x="2568" y="582"/>
                </a:lnTo>
                <a:lnTo>
                  <a:pt x="2604" y="582"/>
                </a:lnTo>
                <a:lnTo>
                  <a:pt x="2616" y="588"/>
                </a:lnTo>
                <a:lnTo>
                  <a:pt x="2622" y="594"/>
                </a:lnTo>
                <a:lnTo>
                  <a:pt x="2628" y="594"/>
                </a:lnTo>
                <a:lnTo>
                  <a:pt x="2628" y="618"/>
                </a:lnTo>
                <a:lnTo>
                  <a:pt x="2634" y="630"/>
                </a:lnTo>
                <a:lnTo>
                  <a:pt x="2640" y="636"/>
                </a:lnTo>
                <a:lnTo>
                  <a:pt x="2652" y="642"/>
                </a:lnTo>
                <a:lnTo>
                  <a:pt x="2694" y="642"/>
                </a:lnTo>
                <a:lnTo>
                  <a:pt x="2712" y="636"/>
                </a:lnTo>
                <a:lnTo>
                  <a:pt x="2754" y="636"/>
                </a:lnTo>
                <a:lnTo>
                  <a:pt x="2760" y="642"/>
                </a:lnTo>
                <a:lnTo>
                  <a:pt x="2760" y="660"/>
                </a:lnTo>
                <a:lnTo>
                  <a:pt x="2700" y="660"/>
                </a:lnTo>
                <a:lnTo>
                  <a:pt x="2688" y="666"/>
                </a:lnTo>
                <a:lnTo>
                  <a:pt x="2676" y="678"/>
                </a:lnTo>
                <a:lnTo>
                  <a:pt x="2640" y="678"/>
                </a:lnTo>
                <a:lnTo>
                  <a:pt x="2616" y="690"/>
                </a:lnTo>
                <a:lnTo>
                  <a:pt x="2616" y="696"/>
                </a:lnTo>
                <a:lnTo>
                  <a:pt x="2622" y="696"/>
                </a:lnTo>
                <a:lnTo>
                  <a:pt x="2646" y="708"/>
                </a:lnTo>
                <a:lnTo>
                  <a:pt x="2658" y="708"/>
                </a:lnTo>
                <a:lnTo>
                  <a:pt x="2676" y="726"/>
                </a:lnTo>
                <a:lnTo>
                  <a:pt x="2682" y="738"/>
                </a:lnTo>
                <a:lnTo>
                  <a:pt x="2688" y="744"/>
                </a:lnTo>
                <a:lnTo>
                  <a:pt x="2682" y="750"/>
                </a:lnTo>
                <a:lnTo>
                  <a:pt x="2676" y="762"/>
                </a:lnTo>
                <a:lnTo>
                  <a:pt x="2676" y="774"/>
                </a:lnTo>
                <a:lnTo>
                  <a:pt x="2670" y="780"/>
                </a:lnTo>
                <a:lnTo>
                  <a:pt x="2676" y="792"/>
                </a:lnTo>
                <a:lnTo>
                  <a:pt x="2682" y="798"/>
                </a:lnTo>
                <a:lnTo>
                  <a:pt x="2694" y="792"/>
                </a:lnTo>
                <a:lnTo>
                  <a:pt x="2706" y="780"/>
                </a:lnTo>
                <a:lnTo>
                  <a:pt x="2712" y="768"/>
                </a:lnTo>
                <a:lnTo>
                  <a:pt x="2718" y="762"/>
                </a:lnTo>
                <a:lnTo>
                  <a:pt x="2718" y="750"/>
                </a:lnTo>
                <a:lnTo>
                  <a:pt x="2724" y="744"/>
                </a:lnTo>
                <a:lnTo>
                  <a:pt x="2736" y="720"/>
                </a:lnTo>
                <a:lnTo>
                  <a:pt x="2742" y="714"/>
                </a:lnTo>
                <a:lnTo>
                  <a:pt x="2748" y="702"/>
                </a:lnTo>
                <a:lnTo>
                  <a:pt x="2748" y="744"/>
                </a:lnTo>
                <a:lnTo>
                  <a:pt x="2754" y="750"/>
                </a:lnTo>
                <a:lnTo>
                  <a:pt x="2766" y="756"/>
                </a:lnTo>
                <a:lnTo>
                  <a:pt x="2772" y="768"/>
                </a:lnTo>
                <a:lnTo>
                  <a:pt x="2784" y="774"/>
                </a:lnTo>
                <a:lnTo>
                  <a:pt x="2790" y="780"/>
                </a:lnTo>
                <a:lnTo>
                  <a:pt x="2814" y="780"/>
                </a:lnTo>
                <a:lnTo>
                  <a:pt x="2820" y="774"/>
                </a:lnTo>
                <a:lnTo>
                  <a:pt x="2826" y="774"/>
                </a:lnTo>
                <a:lnTo>
                  <a:pt x="2814" y="792"/>
                </a:lnTo>
                <a:lnTo>
                  <a:pt x="2844" y="822"/>
                </a:lnTo>
                <a:lnTo>
                  <a:pt x="2904" y="822"/>
                </a:lnTo>
                <a:lnTo>
                  <a:pt x="2940" y="846"/>
                </a:lnTo>
                <a:lnTo>
                  <a:pt x="2976" y="864"/>
                </a:lnTo>
                <a:lnTo>
                  <a:pt x="3006" y="876"/>
                </a:lnTo>
                <a:lnTo>
                  <a:pt x="3036" y="894"/>
                </a:lnTo>
                <a:lnTo>
                  <a:pt x="3066" y="924"/>
                </a:lnTo>
                <a:lnTo>
                  <a:pt x="3066" y="972"/>
                </a:lnTo>
                <a:lnTo>
                  <a:pt x="3090" y="996"/>
                </a:lnTo>
                <a:lnTo>
                  <a:pt x="3102" y="1002"/>
                </a:lnTo>
                <a:lnTo>
                  <a:pt x="3096" y="1002"/>
                </a:lnTo>
                <a:lnTo>
                  <a:pt x="3084" y="1008"/>
                </a:lnTo>
                <a:lnTo>
                  <a:pt x="3078" y="1014"/>
                </a:lnTo>
                <a:lnTo>
                  <a:pt x="3078" y="1020"/>
                </a:lnTo>
                <a:lnTo>
                  <a:pt x="3090" y="1032"/>
                </a:lnTo>
                <a:lnTo>
                  <a:pt x="3114" y="1032"/>
                </a:lnTo>
                <a:lnTo>
                  <a:pt x="3090" y="1044"/>
                </a:lnTo>
                <a:lnTo>
                  <a:pt x="3090" y="1056"/>
                </a:lnTo>
                <a:lnTo>
                  <a:pt x="3102" y="1062"/>
                </a:lnTo>
                <a:lnTo>
                  <a:pt x="3108" y="1092"/>
                </a:lnTo>
                <a:lnTo>
                  <a:pt x="3096" y="1122"/>
                </a:lnTo>
                <a:lnTo>
                  <a:pt x="3120" y="1122"/>
                </a:lnTo>
                <a:lnTo>
                  <a:pt x="3126" y="1116"/>
                </a:lnTo>
                <a:lnTo>
                  <a:pt x="3138" y="1116"/>
                </a:lnTo>
                <a:lnTo>
                  <a:pt x="3150" y="1110"/>
                </a:lnTo>
                <a:lnTo>
                  <a:pt x="3162" y="1110"/>
                </a:lnTo>
                <a:lnTo>
                  <a:pt x="3168" y="1104"/>
                </a:lnTo>
                <a:lnTo>
                  <a:pt x="3174" y="1104"/>
                </a:lnTo>
                <a:lnTo>
                  <a:pt x="3174" y="1134"/>
                </a:lnTo>
                <a:lnTo>
                  <a:pt x="3234" y="1194"/>
                </a:lnTo>
                <a:lnTo>
                  <a:pt x="3240" y="1194"/>
                </a:lnTo>
                <a:lnTo>
                  <a:pt x="3240" y="1146"/>
                </a:lnTo>
                <a:lnTo>
                  <a:pt x="3234" y="1122"/>
                </a:lnTo>
                <a:lnTo>
                  <a:pt x="3234" y="1116"/>
                </a:lnTo>
                <a:lnTo>
                  <a:pt x="3240" y="1110"/>
                </a:lnTo>
                <a:lnTo>
                  <a:pt x="3240" y="1098"/>
                </a:lnTo>
                <a:lnTo>
                  <a:pt x="3246" y="1086"/>
                </a:lnTo>
                <a:lnTo>
                  <a:pt x="3246" y="1062"/>
                </a:lnTo>
                <a:lnTo>
                  <a:pt x="3252" y="1050"/>
                </a:lnTo>
                <a:lnTo>
                  <a:pt x="3252" y="1020"/>
                </a:lnTo>
                <a:lnTo>
                  <a:pt x="3240" y="1020"/>
                </a:lnTo>
                <a:lnTo>
                  <a:pt x="3228" y="1014"/>
                </a:lnTo>
                <a:lnTo>
                  <a:pt x="3222" y="1008"/>
                </a:lnTo>
                <a:lnTo>
                  <a:pt x="3222" y="1002"/>
                </a:lnTo>
                <a:lnTo>
                  <a:pt x="3234" y="990"/>
                </a:lnTo>
                <a:lnTo>
                  <a:pt x="3246" y="984"/>
                </a:lnTo>
                <a:lnTo>
                  <a:pt x="3252" y="978"/>
                </a:lnTo>
                <a:lnTo>
                  <a:pt x="3252" y="864"/>
                </a:lnTo>
                <a:lnTo>
                  <a:pt x="3258" y="846"/>
                </a:lnTo>
                <a:lnTo>
                  <a:pt x="3258" y="708"/>
                </a:lnTo>
                <a:lnTo>
                  <a:pt x="3264" y="678"/>
                </a:lnTo>
                <a:close/>
                <a:moveTo>
                  <a:pt x="336" y="666"/>
                </a:moveTo>
                <a:lnTo>
                  <a:pt x="330" y="672"/>
                </a:lnTo>
                <a:lnTo>
                  <a:pt x="354" y="696"/>
                </a:lnTo>
                <a:lnTo>
                  <a:pt x="360" y="708"/>
                </a:lnTo>
                <a:lnTo>
                  <a:pt x="366" y="714"/>
                </a:lnTo>
                <a:lnTo>
                  <a:pt x="378" y="714"/>
                </a:lnTo>
                <a:lnTo>
                  <a:pt x="378" y="696"/>
                </a:lnTo>
                <a:lnTo>
                  <a:pt x="366" y="690"/>
                </a:lnTo>
                <a:lnTo>
                  <a:pt x="360" y="678"/>
                </a:lnTo>
                <a:lnTo>
                  <a:pt x="348" y="672"/>
                </a:lnTo>
                <a:lnTo>
                  <a:pt x="342" y="666"/>
                </a:lnTo>
                <a:lnTo>
                  <a:pt x="336" y="666"/>
                </a:lnTo>
                <a:close/>
                <a:moveTo>
                  <a:pt x="2526" y="1104"/>
                </a:moveTo>
                <a:lnTo>
                  <a:pt x="2544" y="1116"/>
                </a:lnTo>
                <a:lnTo>
                  <a:pt x="2574" y="1092"/>
                </a:lnTo>
                <a:lnTo>
                  <a:pt x="2592" y="1092"/>
                </a:lnTo>
                <a:lnTo>
                  <a:pt x="2604" y="1080"/>
                </a:lnTo>
                <a:lnTo>
                  <a:pt x="2604" y="1062"/>
                </a:lnTo>
                <a:lnTo>
                  <a:pt x="2592" y="1056"/>
                </a:lnTo>
                <a:lnTo>
                  <a:pt x="2586" y="1056"/>
                </a:lnTo>
                <a:lnTo>
                  <a:pt x="2574" y="1062"/>
                </a:lnTo>
                <a:lnTo>
                  <a:pt x="2556" y="1068"/>
                </a:lnTo>
                <a:lnTo>
                  <a:pt x="2526" y="1098"/>
                </a:lnTo>
                <a:lnTo>
                  <a:pt x="2526" y="1104"/>
                </a:lnTo>
                <a:close/>
                <a:moveTo>
                  <a:pt x="3096" y="1068"/>
                </a:moveTo>
                <a:lnTo>
                  <a:pt x="3090" y="1068"/>
                </a:lnTo>
                <a:lnTo>
                  <a:pt x="3090" y="1062"/>
                </a:lnTo>
                <a:lnTo>
                  <a:pt x="3084" y="1062"/>
                </a:lnTo>
                <a:lnTo>
                  <a:pt x="3078" y="1056"/>
                </a:lnTo>
                <a:lnTo>
                  <a:pt x="3066" y="1056"/>
                </a:lnTo>
                <a:lnTo>
                  <a:pt x="3048" y="1062"/>
                </a:lnTo>
                <a:lnTo>
                  <a:pt x="3024" y="1086"/>
                </a:lnTo>
                <a:lnTo>
                  <a:pt x="3012" y="1122"/>
                </a:lnTo>
                <a:lnTo>
                  <a:pt x="3012" y="1134"/>
                </a:lnTo>
                <a:lnTo>
                  <a:pt x="3072" y="1128"/>
                </a:lnTo>
                <a:lnTo>
                  <a:pt x="3084" y="1128"/>
                </a:lnTo>
                <a:lnTo>
                  <a:pt x="3090" y="1122"/>
                </a:lnTo>
                <a:lnTo>
                  <a:pt x="3102" y="1092"/>
                </a:lnTo>
                <a:lnTo>
                  <a:pt x="3096" y="1068"/>
                </a:lnTo>
                <a:close/>
                <a:moveTo>
                  <a:pt x="2778" y="942"/>
                </a:moveTo>
                <a:lnTo>
                  <a:pt x="2766" y="960"/>
                </a:lnTo>
                <a:lnTo>
                  <a:pt x="2766" y="1014"/>
                </a:lnTo>
                <a:lnTo>
                  <a:pt x="2784" y="1014"/>
                </a:lnTo>
                <a:lnTo>
                  <a:pt x="2778" y="996"/>
                </a:lnTo>
                <a:lnTo>
                  <a:pt x="2790" y="990"/>
                </a:lnTo>
                <a:lnTo>
                  <a:pt x="2790" y="972"/>
                </a:lnTo>
                <a:lnTo>
                  <a:pt x="2778" y="972"/>
                </a:lnTo>
                <a:lnTo>
                  <a:pt x="2796" y="936"/>
                </a:lnTo>
                <a:lnTo>
                  <a:pt x="2814" y="906"/>
                </a:lnTo>
                <a:lnTo>
                  <a:pt x="2784" y="912"/>
                </a:lnTo>
                <a:lnTo>
                  <a:pt x="2778" y="942"/>
                </a:lnTo>
                <a:close/>
                <a:moveTo>
                  <a:pt x="2136" y="600"/>
                </a:moveTo>
                <a:lnTo>
                  <a:pt x="2124" y="594"/>
                </a:lnTo>
                <a:lnTo>
                  <a:pt x="2118" y="594"/>
                </a:lnTo>
                <a:lnTo>
                  <a:pt x="2106" y="588"/>
                </a:lnTo>
                <a:lnTo>
                  <a:pt x="2088" y="588"/>
                </a:lnTo>
                <a:lnTo>
                  <a:pt x="2082" y="594"/>
                </a:lnTo>
                <a:lnTo>
                  <a:pt x="2082" y="600"/>
                </a:lnTo>
                <a:lnTo>
                  <a:pt x="2076" y="606"/>
                </a:lnTo>
                <a:lnTo>
                  <a:pt x="2082" y="612"/>
                </a:lnTo>
                <a:lnTo>
                  <a:pt x="2094" y="618"/>
                </a:lnTo>
                <a:lnTo>
                  <a:pt x="2136" y="618"/>
                </a:lnTo>
                <a:lnTo>
                  <a:pt x="2214" y="606"/>
                </a:lnTo>
                <a:lnTo>
                  <a:pt x="2136" y="600"/>
                </a:lnTo>
                <a:close/>
                <a:moveTo>
                  <a:pt x="1308" y="1038"/>
                </a:moveTo>
                <a:lnTo>
                  <a:pt x="1368" y="1002"/>
                </a:lnTo>
                <a:lnTo>
                  <a:pt x="1362" y="990"/>
                </a:lnTo>
                <a:lnTo>
                  <a:pt x="1350" y="990"/>
                </a:lnTo>
                <a:lnTo>
                  <a:pt x="1332" y="996"/>
                </a:lnTo>
                <a:lnTo>
                  <a:pt x="1320" y="996"/>
                </a:lnTo>
                <a:lnTo>
                  <a:pt x="1302" y="1002"/>
                </a:lnTo>
                <a:lnTo>
                  <a:pt x="1290" y="1008"/>
                </a:lnTo>
                <a:lnTo>
                  <a:pt x="1284" y="1014"/>
                </a:lnTo>
                <a:lnTo>
                  <a:pt x="1284" y="1032"/>
                </a:lnTo>
                <a:lnTo>
                  <a:pt x="1290" y="1038"/>
                </a:lnTo>
                <a:lnTo>
                  <a:pt x="1308" y="1038"/>
                </a:lnTo>
                <a:close/>
                <a:moveTo>
                  <a:pt x="1428" y="1116"/>
                </a:moveTo>
                <a:lnTo>
                  <a:pt x="1392" y="1116"/>
                </a:lnTo>
                <a:lnTo>
                  <a:pt x="1386" y="1146"/>
                </a:lnTo>
                <a:lnTo>
                  <a:pt x="1386" y="1152"/>
                </a:lnTo>
                <a:lnTo>
                  <a:pt x="1404" y="1170"/>
                </a:lnTo>
                <a:lnTo>
                  <a:pt x="1416" y="1176"/>
                </a:lnTo>
                <a:lnTo>
                  <a:pt x="1428" y="1164"/>
                </a:lnTo>
                <a:lnTo>
                  <a:pt x="1440" y="1140"/>
                </a:lnTo>
                <a:lnTo>
                  <a:pt x="1440" y="1128"/>
                </a:lnTo>
                <a:lnTo>
                  <a:pt x="1428" y="1116"/>
                </a:lnTo>
                <a:close/>
                <a:moveTo>
                  <a:pt x="708" y="930"/>
                </a:moveTo>
                <a:lnTo>
                  <a:pt x="714" y="924"/>
                </a:lnTo>
                <a:lnTo>
                  <a:pt x="714" y="900"/>
                </a:lnTo>
                <a:lnTo>
                  <a:pt x="744" y="924"/>
                </a:lnTo>
                <a:lnTo>
                  <a:pt x="744" y="918"/>
                </a:lnTo>
                <a:lnTo>
                  <a:pt x="750" y="912"/>
                </a:lnTo>
                <a:lnTo>
                  <a:pt x="750" y="900"/>
                </a:lnTo>
                <a:lnTo>
                  <a:pt x="756" y="882"/>
                </a:lnTo>
                <a:lnTo>
                  <a:pt x="756" y="840"/>
                </a:lnTo>
                <a:lnTo>
                  <a:pt x="762" y="822"/>
                </a:lnTo>
                <a:lnTo>
                  <a:pt x="762" y="810"/>
                </a:lnTo>
                <a:lnTo>
                  <a:pt x="768" y="792"/>
                </a:lnTo>
                <a:lnTo>
                  <a:pt x="768" y="780"/>
                </a:lnTo>
                <a:lnTo>
                  <a:pt x="762" y="774"/>
                </a:lnTo>
                <a:lnTo>
                  <a:pt x="756" y="762"/>
                </a:lnTo>
                <a:lnTo>
                  <a:pt x="756" y="750"/>
                </a:lnTo>
                <a:lnTo>
                  <a:pt x="768" y="726"/>
                </a:lnTo>
                <a:lnTo>
                  <a:pt x="774" y="720"/>
                </a:lnTo>
                <a:lnTo>
                  <a:pt x="774" y="714"/>
                </a:lnTo>
                <a:lnTo>
                  <a:pt x="756" y="696"/>
                </a:lnTo>
                <a:lnTo>
                  <a:pt x="744" y="654"/>
                </a:lnTo>
                <a:lnTo>
                  <a:pt x="702" y="654"/>
                </a:lnTo>
                <a:lnTo>
                  <a:pt x="702" y="618"/>
                </a:lnTo>
                <a:lnTo>
                  <a:pt x="666" y="618"/>
                </a:lnTo>
                <a:lnTo>
                  <a:pt x="660" y="546"/>
                </a:lnTo>
                <a:lnTo>
                  <a:pt x="606" y="546"/>
                </a:lnTo>
                <a:lnTo>
                  <a:pt x="594" y="534"/>
                </a:lnTo>
                <a:lnTo>
                  <a:pt x="594" y="504"/>
                </a:lnTo>
                <a:lnTo>
                  <a:pt x="600" y="498"/>
                </a:lnTo>
                <a:lnTo>
                  <a:pt x="606" y="486"/>
                </a:lnTo>
                <a:lnTo>
                  <a:pt x="582" y="486"/>
                </a:lnTo>
                <a:lnTo>
                  <a:pt x="600" y="468"/>
                </a:lnTo>
                <a:lnTo>
                  <a:pt x="606" y="456"/>
                </a:lnTo>
                <a:lnTo>
                  <a:pt x="612" y="450"/>
                </a:lnTo>
                <a:lnTo>
                  <a:pt x="612" y="438"/>
                </a:lnTo>
                <a:lnTo>
                  <a:pt x="600" y="426"/>
                </a:lnTo>
                <a:lnTo>
                  <a:pt x="588" y="432"/>
                </a:lnTo>
                <a:lnTo>
                  <a:pt x="570" y="432"/>
                </a:lnTo>
                <a:lnTo>
                  <a:pt x="552" y="438"/>
                </a:lnTo>
                <a:lnTo>
                  <a:pt x="540" y="438"/>
                </a:lnTo>
                <a:lnTo>
                  <a:pt x="534" y="444"/>
                </a:lnTo>
                <a:lnTo>
                  <a:pt x="528" y="444"/>
                </a:lnTo>
                <a:lnTo>
                  <a:pt x="534" y="438"/>
                </a:lnTo>
                <a:lnTo>
                  <a:pt x="546" y="432"/>
                </a:lnTo>
                <a:lnTo>
                  <a:pt x="552" y="420"/>
                </a:lnTo>
                <a:lnTo>
                  <a:pt x="558" y="414"/>
                </a:lnTo>
                <a:lnTo>
                  <a:pt x="558" y="402"/>
                </a:lnTo>
                <a:lnTo>
                  <a:pt x="546" y="396"/>
                </a:lnTo>
                <a:lnTo>
                  <a:pt x="534" y="396"/>
                </a:lnTo>
                <a:lnTo>
                  <a:pt x="522" y="390"/>
                </a:lnTo>
                <a:lnTo>
                  <a:pt x="510" y="390"/>
                </a:lnTo>
                <a:lnTo>
                  <a:pt x="516" y="384"/>
                </a:lnTo>
                <a:lnTo>
                  <a:pt x="516" y="378"/>
                </a:lnTo>
                <a:lnTo>
                  <a:pt x="504" y="354"/>
                </a:lnTo>
                <a:lnTo>
                  <a:pt x="492" y="342"/>
                </a:lnTo>
                <a:lnTo>
                  <a:pt x="480" y="336"/>
                </a:lnTo>
                <a:lnTo>
                  <a:pt x="462" y="330"/>
                </a:lnTo>
                <a:lnTo>
                  <a:pt x="456" y="324"/>
                </a:lnTo>
                <a:lnTo>
                  <a:pt x="450" y="324"/>
                </a:lnTo>
                <a:lnTo>
                  <a:pt x="450" y="318"/>
                </a:lnTo>
                <a:lnTo>
                  <a:pt x="444" y="312"/>
                </a:lnTo>
                <a:lnTo>
                  <a:pt x="438" y="300"/>
                </a:lnTo>
                <a:lnTo>
                  <a:pt x="438" y="288"/>
                </a:lnTo>
                <a:lnTo>
                  <a:pt x="426" y="276"/>
                </a:lnTo>
                <a:lnTo>
                  <a:pt x="414" y="276"/>
                </a:lnTo>
                <a:lnTo>
                  <a:pt x="408" y="282"/>
                </a:lnTo>
                <a:lnTo>
                  <a:pt x="414" y="306"/>
                </a:lnTo>
                <a:lnTo>
                  <a:pt x="408" y="300"/>
                </a:lnTo>
                <a:lnTo>
                  <a:pt x="396" y="294"/>
                </a:lnTo>
                <a:lnTo>
                  <a:pt x="360" y="258"/>
                </a:lnTo>
                <a:lnTo>
                  <a:pt x="360" y="246"/>
                </a:lnTo>
                <a:lnTo>
                  <a:pt x="354" y="240"/>
                </a:lnTo>
                <a:lnTo>
                  <a:pt x="348" y="228"/>
                </a:lnTo>
                <a:lnTo>
                  <a:pt x="342" y="222"/>
                </a:lnTo>
                <a:lnTo>
                  <a:pt x="342" y="216"/>
                </a:lnTo>
                <a:lnTo>
                  <a:pt x="330" y="210"/>
                </a:lnTo>
                <a:lnTo>
                  <a:pt x="312" y="192"/>
                </a:lnTo>
                <a:lnTo>
                  <a:pt x="294" y="186"/>
                </a:lnTo>
                <a:lnTo>
                  <a:pt x="288" y="174"/>
                </a:lnTo>
                <a:lnTo>
                  <a:pt x="276" y="168"/>
                </a:lnTo>
                <a:lnTo>
                  <a:pt x="264" y="156"/>
                </a:lnTo>
                <a:lnTo>
                  <a:pt x="252" y="150"/>
                </a:lnTo>
                <a:lnTo>
                  <a:pt x="240" y="138"/>
                </a:lnTo>
                <a:lnTo>
                  <a:pt x="234" y="126"/>
                </a:lnTo>
                <a:lnTo>
                  <a:pt x="222" y="120"/>
                </a:lnTo>
                <a:lnTo>
                  <a:pt x="222" y="102"/>
                </a:lnTo>
                <a:lnTo>
                  <a:pt x="204" y="84"/>
                </a:lnTo>
                <a:lnTo>
                  <a:pt x="198" y="72"/>
                </a:lnTo>
                <a:lnTo>
                  <a:pt x="168" y="42"/>
                </a:lnTo>
                <a:lnTo>
                  <a:pt x="150" y="42"/>
                </a:lnTo>
                <a:lnTo>
                  <a:pt x="66" y="36"/>
                </a:lnTo>
                <a:lnTo>
                  <a:pt x="42" y="12"/>
                </a:lnTo>
                <a:lnTo>
                  <a:pt x="30" y="6"/>
                </a:lnTo>
                <a:lnTo>
                  <a:pt x="24" y="0"/>
                </a:lnTo>
                <a:lnTo>
                  <a:pt x="18" y="0"/>
                </a:lnTo>
                <a:lnTo>
                  <a:pt x="6" y="6"/>
                </a:lnTo>
                <a:lnTo>
                  <a:pt x="0" y="18"/>
                </a:lnTo>
                <a:lnTo>
                  <a:pt x="0" y="48"/>
                </a:lnTo>
                <a:lnTo>
                  <a:pt x="6" y="60"/>
                </a:lnTo>
                <a:lnTo>
                  <a:pt x="18" y="78"/>
                </a:lnTo>
                <a:lnTo>
                  <a:pt x="66" y="126"/>
                </a:lnTo>
                <a:lnTo>
                  <a:pt x="96" y="150"/>
                </a:lnTo>
                <a:lnTo>
                  <a:pt x="126" y="180"/>
                </a:lnTo>
                <a:lnTo>
                  <a:pt x="162" y="234"/>
                </a:lnTo>
                <a:lnTo>
                  <a:pt x="174" y="228"/>
                </a:lnTo>
                <a:lnTo>
                  <a:pt x="174" y="252"/>
                </a:lnTo>
                <a:lnTo>
                  <a:pt x="180" y="264"/>
                </a:lnTo>
                <a:lnTo>
                  <a:pt x="186" y="270"/>
                </a:lnTo>
                <a:lnTo>
                  <a:pt x="198" y="276"/>
                </a:lnTo>
                <a:lnTo>
                  <a:pt x="216" y="288"/>
                </a:lnTo>
                <a:lnTo>
                  <a:pt x="228" y="300"/>
                </a:lnTo>
                <a:lnTo>
                  <a:pt x="246" y="312"/>
                </a:lnTo>
                <a:lnTo>
                  <a:pt x="258" y="324"/>
                </a:lnTo>
                <a:lnTo>
                  <a:pt x="264" y="336"/>
                </a:lnTo>
                <a:lnTo>
                  <a:pt x="276" y="372"/>
                </a:lnTo>
                <a:lnTo>
                  <a:pt x="276" y="384"/>
                </a:lnTo>
                <a:lnTo>
                  <a:pt x="282" y="390"/>
                </a:lnTo>
                <a:lnTo>
                  <a:pt x="282" y="426"/>
                </a:lnTo>
                <a:lnTo>
                  <a:pt x="288" y="438"/>
                </a:lnTo>
                <a:lnTo>
                  <a:pt x="288" y="444"/>
                </a:lnTo>
                <a:lnTo>
                  <a:pt x="294" y="450"/>
                </a:lnTo>
                <a:lnTo>
                  <a:pt x="300" y="450"/>
                </a:lnTo>
                <a:lnTo>
                  <a:pt x="312" y="444"/>
                </a:lnTo>
                <a:lnTo>
                  <a:pt x="324" y="444"/>
                </a:lnTo>
                <a:lnTo>
                  <a:pt x="324" y="450"/>
                </a:lnTo>
                <a:lnTo>
                  <a:pt x="330" y="462"/>
                </a:lnTo>
                <a:lnTo>
                  <a:pt x="330" y="474"/>
                </a:lnTo>
                <a:lnTo>
                  <a:pt x="336" y="480"/>
                </a:lnTo>
                <a:lnTo>
                  <a:pt x="336" y="486"/>
                </a:lnTo>
                <a:lnTo>
                  <a:pt x="378" y="522"/>
                </a:lnTo>
                <a:lnTo>
                  <a:pt x="372" y="546"/>
                </a:lnTo>
                <a:lnTo>
                  <a:pt x="408" y="606"/>
                </a:lnTo>
                <a:lnTo>
                  <a:pt x="402" y="618"/>
                </a:lnTo>
                <a:lnTo>
                  <a:pt x="402" y="636"/>
                </a:lnTo>
                <a:lnTo>
                  <a:pt x="408" y="648"/>
                </a:lnTo>
                <a:lnTo>
                  <a:pt x="438" y="678"/>
                </a:lnTo>
                <a:lnTo>
                  <a:pt x="438" y="684"/>
                </a:lnTo>
                <a:lnTo>
                  <a:pt x="444" y="690"/>
                </a:lnTo>
                <a:lnTo>
                  <a:pt x="462" y="726"/>
                </a:lnTo>
                <a:lnTo>
                  <a:pt x="498" y="744"/>
                </a:lnTo>
                <a:lnTo>
                  <a:pt x="504" y="750"/>
                </a:lnTo>
                <a:lnTo>
                  <a:pt x="510" y="750"/>
                </a:lnTo>
                <a:lnTo>
                  <a:pt x="510" y="786"/>
                </a:lnTo>
                <a:lnTo>
                  <a:pt x="522" y="792"/>
                </a:lnTo>
                <a:lnTo>
                  <a:pt x="528" y="804"/>
                </a:lnTo>
                <a:lnTo>
                  <a:pt x="540" y="810"/>
                </a:lnTo>
                <a:lnTo>
                  <a:pt x="564" y="834"/>
                </a:lnTo>
                <a:lnTo>
                  <a:pt x="576" y="840"/>
                </a:lnTo>
                <a:lnTo>
                  <a:pt x="594" y="858"/>
                </a:lnTo>
                <a:lnTo>
                  <a:pt x="600" y="858"/>
                </a:lnTo>
                <a:lnTo>
                  <a:pt x="606" y="864"/>
                </a:lnTo>
                <a:lnTo>
                  <a:pt x="612" y="864"/>
                </a:lnTo>
                <a:lnTo>
                  <a:pt x="612" y="870"/>
                </a:lnTo>
                <a:lnTo>
                  <a:pt x="618" y="876"/>
                </a:lnTo>
                <a:lnTo>
                  <a:pt x="630" y="900"/>
                </a:lnTo>
                <a:lnTo>
                  <a:pt x="642" y="912"/>
                </a:lnTo>
                <a:lnTo>
                  <a:pt x="654" y="936"/>
                </a:lnTo>
                <a:lnTo>
                  <a:pt x="660" y="942"/>
                </a:lnTo>
                <a:lnTo>
                  <a:pt x="660" y="906"/>
                </a:lnTo>
                <a:lnTo>
                  <a:pt x="672" y="906"/>
                </a:lnTo>
                <a:lnTo>
                  <a:pt x="684" y="918"/>
                </a:lnTo>
                <a:lnTo>
                  <a:pt x="696" y="924"/>
                </a:lnTo>
                <a:lnTo>
                  <a:pt x="702" y="930"/>
                </a:lnTo>
                <a:lnTo>
                  <a:pt x="708" y="930"/>
                </a:lnTo>
                <a:close/>
                <a:moveTo>
                  <a:pt x="2118" y="1194"/>
                </a:moveTo>
                <a:lnTo>
                  <a:pt x="2106" y="1176"/>
                </a:lnTo>
                <a:lnTo>
                  <a:pt x="2088" y="1176"/>
                </a:lnTo>
                <a:lnTo>
                  <a:pt x="2064" y="1200"/>
                </a:lnTo>
                <a:lnTo>
                  <a:pt x="2064" y="1212"/>
                </a:lnTo>
                <a:lnTo>
                  <a:pt x="2052" y="1212"/>
                </a:lnTo>
                <a:lnTo>
                  <a:pt x="2040" y="1218"/>
                </a:lnTo>
                <a:lnTo>
                  <a:pt x="2010" y="1248"/>
                </a:lnTo>
                <a:lnTo>
                  <a:pt x="1998" y="1272"/>
                </a:lnTo>
                <a:lnTo>
                  <a:pt x="1992" y="1278"/>
                </a:lnTo>
                <a:lnTo>
                  <a:pt x="1992" y="1290"/>
                </a:lnTo>
                <a:lnTo>
                  <a:pt x="2004" y="1302"/>
                </a:lnTo>
                <a:lnTo>
                  <a:pt x="2022" y="1302"/>
                </a:lnTo>
                <a:lnTo>
                  <a:pt x="2052" y="1284"/>
                </a:lnTo>
                <a:lnTo>
                  <a:pt x="2082" y="1260"/>
                </a:lnTo>
                <a:lnTo>
                  <a:pt x="2106" y="1242"/>
                </a:lnTo>
                <a:lnTo>
                  <a:pt x="2100" y="1236"/>
                </a:lnTo>
                <a:lnTo>
                  <a:pt x="2100" y="1224"/>
                </a:lnTo>
                <a:lnTo>
                  <a:pt x="2112" y="1200"/>
                </a:lnTo>
                <a:lnTo>
                  <a:pt x="2118" y="1194"/>
                </a:lnTo>
                <a:close/>
                <a:moveTo>
                  <a:pt x="1374" y="1128"/>
                </a:moveTo>
                <a:lnTo>
                  <a:pt x="1374" y="1116"/>
                </a:lnTo>
                <a:lnTo>
                  <a:pt x="1368" y="1110"/>
                </a:lnTo>
                <a:lnTo>
                  <a:pt x="1344" y="1098"/>
                </a:lnTo>
                <a:lnTo>
                  <a:pt x="1332" y="1098"/>
                </a:lnTo>
                <a:lnTo>
                  <a:pt x="1320" y="1092"/>
                </a:lnTo>
                <a:lnTo>
                  <a:pt x="1314" y="1092"/>
                </a:lnTo>
                <a:lnTo>
                  <a:pt x="1302" y="1098"/>
                </a:lnTo>
                <a:lnTo>
                  <a:pt x="1296" y="1104"/>
                </a:lnTo>
                <a:lnTo>
                  <a:pt x="1296" y="1116"/>
                </a:lnTo>
                <a:lnTo>
                  <a:pt x="1290" y="1122"/>
                </a:lnTo>
                <a:lnTo>
                  <a:pt x="1290" y="1134"/>
                </a:lnTo>
                <a:lnTo>
                  <a:pt x="1254" y="1104"/>
                </a:lnTo>
                <a:lnTo>
                  <a:pt x="1260" y="1092"/>
                </a:lnTo>
                <a:lnTo>
                  <a:pt x="1260" y="1080"/>
                </a:lnTo>
                <a:lnTo>
                  <a:pt x="1266" y="1068"/>
                </a:lnTo>
                <a:lnTo>
                  <a:pt x="1266" y="1050"/>
                </a:lnTo>
                <a:lnTo>
                  <a:pt x="1260" y="1038"/>
                </a:lnTo>
                <a:lnTo>
                  <a:pt x="1254" y="1032"/>
                </a:lnTo>
                <a:lnTo>
                  <a:pt x="1242" y="1026"/>
                </a:lnTo>
                <a:lnTo>
                  <a:pt x="1188" y="1026"/>
                </a:lnTo>
                <a:lnTo>
                  <a:pt x="1158" y="1008"/>
                </a:lnTo>
                <a:lnTo>
                  <a:pt x="1158" y="984"/>
                </a:lnTo>
                <a:lnTo>
                  <a:pt x="1116" y="984"/>
                </a:lnTo>
                <a:lnTo>
                  <a:pt x="1116" y="996"/>
                </a:lnTo>
                <a:lnTo>
                  <a:pt x="1110" y="1008"/>
                </a:lnTo>
                <a:lnTo>
                  <a:pt x="1110" y="1026"/>
                </a:lnTo>
                <a:lnTo>
                  <a:pt x="1086" y="1026"/>
                </a:lnTo>
                <a:lnTo>
                  <a:pt x="1074" y="1020"/>
                </a:lnTo>
                <a:lnTo>
                  <a:pt x="1056" y="1014"/>
                </a:lnTo>
                <a:lnTo>
                  <a:pt x="1044" y="1014"/>
                </a:lnTo>
                <a:lnTo>
                  <a:pt x="1032" y="1008"/>
                </a:lnTo>
                <a:lnTo>
                  <a:pt x="966" y="1008"/>
                </a:lnTo>
                <a:lnTo>
                  <a:pt x="960" y="996"/>
                </a:lnTo>
                <a:lnTo>
                  <a:pt x="948" y="990"/>
                </a:lnTo>
                <a:lnTo>
                  <a:pt x="942" y="978"/>
                </a:lnTo>
                <a:lnTo>
                  <a:pt x="918" y="954"/>
                </a:lnTo>
                <a:lnTo>
                  <a:pt x="900" y="954"/>
                </a:lnTo>
                <a:lnTo>
                  <a:pt x="888" y="960"/>
                </a:lnTo>
                <a:lnTo>
                  <a:pt x="876" y="954"/>
                </a:lnTo>
                <a:lnTo>
                  <a:pt x="870" y="948"/>
                </a:lnTo>
                <a:lnTo>
                  <a:pt x="858" y="942"/>
                </a:lnTo>
                <a:lnTo>
                  <a:pt x="846" y="942"/>
                </a:lnTo>
                <a:lnTo>
                  <a:pt x="840" y="936"/>
                </a:lnTo>
                <a:lnTo>
                  <a:pt x="822" y="936"/>
                </a:lnTo>
                <a:lnTo>
                  <a:pt x="810" y="930"/>
                </a:lnTo>
                <a:lnTo>
                  <a:pt x="792" y="930"/>
                </a:lnTo>
                <a:lnTo>
                  <a:pt x="786" y="924"/>
                </a:lnTo>
                <a:lnTo>
                  <a:pt x="762" y="924"/>
                </a:lnTo>
                <a:lnTo>
                  <a:pt x="750" y="930"/>
                </a:lnTo>
                <a:lnTo>
                  <a:pt x="738" y="954"/>
                </a:lnTo>
                <a:lnTo>
                  <a:pt x="738" y="966"/>
                </a:lnTo>
                <a:lnTo>
                  <a:pt x="732" y="978"/>
                </a:lnTo>
                <a:lnTo>
                  <a:pt x="720" y="990"/>
                </a:lnTo>
                <a:lnTo>
                  <a:pt x="714" y="990"/>
                </a:lnTo>
                <a:lnTo>
                  <a:pt x="702" y="1002"/>
                </a:lnTo>
                <a:lnTo>
                  <a:pt x="702" y="1014"/>
                </a:lnTo>
                <a:lnTo>
                  <a:pt x="738" y="1008"/>
                </a:lnTo>
                <a:lnTo>
                  <a:pt x="786" y="1008"/>
                </a:lnTo>
                <a:lnTo>
                  <a:pt x="780" y="1014"/>
                </a:lnTo>
                <a:lnTo>
                  <a:pt x="768" y="1020"/>
                </a:lnTo>
                <a:lnTo>
                  <a:pt x="762" y="1032"/>
                </a:lnTo>
                <a:lnTo>
                  <a:pt x="762" y="1044"/>
                </a:lnTo>
                <a:lnTo>
                  <a:pt x="774" y="1050"/>
                </a:lnTo>
                <a:lnTo>
                  <a:pt x="780" y="1050"/>
                </a:lnTo>
                <a:lnTo>
                  <a:pt x="798" y="1044"/>
                </a:lnTo>
                <a:lnTo>
                  <a:pt x="810" y="1044"/>
                </a:lnTo>
                <a:lnTo>
                  <a:pt x="816" y="1038"/>
                </a:lnTo>
                <a:lnTo>
                  <a:pt x="828" y="1032"/>
                </a:lnTo>
                <a:lnTo>
                  <a:pt x="840" y="1038"/>
                </a:lnTo>
                <a:lnTo>
                  <a:pt x="870" y="1056"/>
                </a:lnTo>
                <a:lnTo>
                  <a:pt x="900" y="1068"/>
                </a:lnTo>
                <a:lnTo>
                  <a:pt x="924" y="1080"/>
                </a:lnTo>
                <a:lnTo>
                  <a:pt x="960" y="1086"/>
                </a:lnTo>
                <a:lnTo>
                  <a:pt x="1014" y="1092"/>
                </a:lnTo>
                <a:lnTo>
                  <a:pt x="1062" y="1092"/>
                </a:lnTo>
                <a:lnTo>
                  <a:pt x="1080" y="1110"/>
                </a:lnTo>
                <a:lnTo>
                  <a:pt x="1086" y="1122"/>
                </a:lnTo>
                <a:lnTo>
                  <a:pt x="1098" y="1128"/>
                </a:lnTo>
                <a:lnTo>
                  <a:pt x="1110" y="1140"/>
                </a:lnTo>
                <a:lnTo>
                  <a:pt x="1128" y="1146"/>
                </a:lnTo>
                <a:lnTo>
                  <a:pt x="1152" y="1152"/>
                </a:lnTo>
                <a:lnTo>
                  <a:pt x="1170" y="1152"/>
                </a:lnTo>
                <a:lnTo>
                  <a:pt x="1182" y="1158"/>
                </a:lnTo>
                <a:lnTo>
                  <a:pt x="1248" y="1158"/>
                </a:lnTo>
                <a:lnTo>
                  <a:pt x="1260" y="1164"/>
                </a:lnTo>
                <a:lnTo>
                  <a:pt x="1278" y="1170"/>
                </a:lnTo>
                <a:lnTo>
                  <a:pt x="1290" y="1182"/>
                </a:lnTo>
                <a:lnTo>
                  <a:pt x="1302" y="1188"/>
                </a:lnTo>
                <a:lnTo>
                  <a:pt x="1320" y="1206"/>
                </a:lnTo>
                <a:lnTo>
                  <a:pt x="1338" y="1206"/>
                </a:lnTo>
                <a:lnTo>
                  <a:pt x="1350" y="1200"/>
                </a:lnTo>
                <a:lnTo>
                  <a:pt x="1356" y="1206"/>
                </a:lnTo>
                <a:lnTo>
                  <a:pt x="1374" y="1206"/>
                </a:lnTo>
                <a:lnTo>
                  <a:pt x="1374" y="1194"/>
                </a:lnTo>
                <a:lnTo>
                  <a:pt x="1368" y="1182"/>
                </a:lnTo>
                <a:lnTo>
                  <a:pt x="1362" y="1176"/>
                </a:lnTo>
                <a:lnTo>
                  <a:pt x="1356" y="1164"/>
                </a:lnTo>
                <a:lnTo>
                  <a:pt x="1374" y="1146"/>
                </a:lnTo>
                <a:lnTo>
                  <a:pt x="1374" y="1128"/>
                </a:lnTo>
                <a:close/>
                <a:moveTo>
                  <a:pt x="1500" y="726"/>
                </a:moveTo>
                <a:lnTo>
                  <a:pt x="1542" y="684"/>
                </a:lnTo>
                <a:lnTo>
                  <a:pt x="1548" y="672"/>
                </a:lnTo>
                <a:lnTo>
                  <a:pt x="1554" y="654"/>
                </a:lnTo>
                <a:lnTo>
                  <a:pt x="1560" y="642"/>
                </a:lnTo>
                <a:lnTo>
                  <a:pt x="1566" y="624"/>
                </a:lnTo>
                <a:lnTo>
                  <a:pt x="1566" y="612"/>
                </a:lnTo>
                <a:lnTo>
                  <a:pt x="1572" y="606"/>
                </a:lnTo>
                <a:lnTo>
                  <a:pt x="1572" y="600"/>
                </a:lnTo>
                <a:lnTo>
                  <a:pt x="1566" y="600"/>
                </a:lnTo>
                <a:lnTo>
                  <a:pt x="1554" y="594"/>
                </a:lnTo>
                <a:lnTo>
                  <a:pt x="1542" y="582"/>
                </a:lnTo>
                <a:lnTo>
                  <a:pt x="1542" y="564"/>
                </a:lnTo>
                <a:lnTo>
                  <a:pt x="1554" y="516"/>
                </a:lnTo>
                <a:lnTo>
                  <a:pt x="1590" y="498"/>
                </a:lnTo>
                <a:lnTo>
                  <a:pt x="1626" y="498"/>
                </a:lnTo>
                <a:lnTo>
                  <a:pt x="1632" y="486"/>
                </a:lnTo>
                <a:lnTo>
                  <a:pt x="1638" y="480"/>
                </a:lnTo>
                <a:lnTo>
                  <a:pt x="1644" y="468"/>
                </a:lnTo>
                <a:lnTo>
                  <a:pt x="1644" y="444"/>
                </a:lnTo>
                <a:lnTo>
                  <a:pt x="1626" y="444"/>
                </a:lnTo>
                <a:lnTo>
                  <a:pt x="1620" y="450"/>
                </a:lnTo>
                <a:lnTo>
                  <a:pt x="1608" y="450"/>
                </a:lnTo>
                <a:lnTo>
                  <a:pt x="1608" y="438"/>
                </a:lnTo>
                <a:lnTo>
                  <a:pt x="1614" y="420"/>
                </a:lnTo>
                <a:lnTo>
                  <a:pt x="1626" y="408"/>
                </a:lnTo>
                <a:lnTo>
                  <a:pt x="1650" y="396"/>
                </a:lnTo>
                <a:lnTo>
                  <a:pt x="1662" y="396"/>
                </a:lnTo>
                <a:lnTo>
                  <a:pt x="1680" y="402"/>
                </a:lnTo>
                <a:lnTo>
                  <a:pt x="1704" y="402"/>
                </a:lnTo>
                <a:lnTo>
                  <a:pt x="1716" y="390"/>
                </a:lnTo>
                <a:lnTo>
                  <a:pt x="1716" y="384"/>
                </a:lnTo>
                <a:lnTo>
                  <a:pt x="1680" y="348"/>
                </a:lnTo>
                <a:lnTo>
                  <a:pt x="1680" y="312"/>
                </a:lnTo>
                <a:lnTo>
                  <a:pt x="1668" y="312"/>
                </a:lnTo>
                <a:lnTo>
                  <a:pt x="1650" y="294"/>
                </a:lnTo>
                <a:lnTo>
                  <a:pt x="1650" y="282"/>
                </a:lnTo>
                <a:lnTo>
                  <a:pt x="1662" y="270"/>
                </a:lnTo>
                <a:lnTo>
                  <a:pt x="1668" y="258"/>
                </a:lnTo>
                <a:lnTo>
                  <a:pt x="1668" y="246"/>
                </a:lnTo>
                <a:lnTo>
                  <a:pt x="1662" y="240"/>
                </a:lnTo>
                <a:lnTo>
                  <a:pt x="1638" y="228"/>
                </a:lnTo>
                <a:lnTo>
                  <a:pt x="1614" y="228"/>
                </a:lnTo>
                <a:lnTo>
                  <a:pt x="1632" y="198"/>
                </a:lnTo>
                <a:lnTo>
                  <a:pt x="1614" y="192"/>
                </a:lnTo>
                <a:lnTo>
                  <a:pt x="1620" y="162"/>
                </a:lnTo>
                <a:lnTo>
                  <a:pt x="1608" y="144"/>
                </a:lnTo>
                <a:lnTo>
                  <a:pt x="1602" y="138"/>
                </a:lnTo>
                <a:lnTo>
                  <a:pt x="1590" y="132"/>
                </a:lnTo>
                <a:lnTo>
                  <a:pt x="1566" y="108"/>
                </a:lnTo>
                <a:lnTo>
                  <a:pt x="1470" y="108"/>
                </a:lnTo>
                <a:lnTo>
                  <a:pt x="1464" y="114"/>
                </a:lnTo>
                <a:lnTo>
                  <a:pt x="1458" y="126"/>
                </a:lnTo>
                <a:lnTo>
                  <a:pt x="1458" y="180"/>
                </a:lnTo>
                <a:lnTo>
                  <a:pt x="1452" y="198"/>
                </a:lnTo>
                <a:lnTo>
                  <a:pt x="1452" y="204"/>
                </a:lnTo>
                <a:lnTo>
                  <a:pt x="1446" y="216"/>
                </a:lnTo>
                <a:lnTo>
                  <a:pt x="1428" y="216"/>
                </a:lnTo>
                <a:lnTo>
                  <a:pt x="1422" y="222"/>
                </a:lnTo>
                <a:lnTo>
                  <a:pt x="1422" y="246"/>
                </a:lnTo>
                <a:lnTo>
                  <a:pt x="1428" y="252"/>
                </a:lnTo>
                <a:lnTo>
                  <a:pt x="1434" y="264"/>
                </a:lnTo>
                <a:lnTo>
                  <a:pt x="1398" y="294"/>
                </a:lnTo>
                <a:lnTo>
                  <a:pt x="1404" y="306"/>
                </a:lnTo>
                <a:lnTo>
                  <a:pt x="1374" y="342"/>
                </a:lnTo>
                <a:lnTo>
                  <a:pt x="1350" y="342"/>
                </a:lnTo>
                <a:lnTo>
                  <a:pt x="1344" y="348"/>
                </a:lnTo>
                <a:lnTo>
                  <a:pt x="1332" y="354"/>
                </a:lnTo>
                <a:lnTo>
                  <a:pt x="1320" y="366"/>
                </a:lnTo>
                <a:lnTo>
                  <a:pt x="1314" y="366"/>
                </a:lnTo>
                <a:lnTo>
                  <a:pt x="1308" y="360"/>
                </a:lnTo>
                <a:lnTo>
                  <a:pt x="1284" y="348"/>
                </a:lnTo>
                <a:lnTo>
                  <a:pt x="1272" y="336"/>
                </a:lnTo>
                <a:lnTo>
                  <a:pt x="1230" y="336"/>
                </a:lnTo>
                <a:lnTo>
                  <a:pt x="1224" y="348"/>
                </a:lnTo>
                <a:lnTo>
                  <a:pt x="1194" y="378"/>
                </a:lnTo>
                <a:lnTo>
                  <a:pt x="1170" y="378"/>
                </a:lnTo>
                <a:lnTo>
                  <a:pt x="1152" y="372"/>
                </a:lnTo>
                <a:lnTo>
                  <a:pt x="1128" y="372"/>
                </a:lnTo>
                <a:lnTo>
                  <a:pt x="1110" y="390"/>
                </a:lnTo>
                <a:lnTo>
                  <a:pt x="1104" y="390"/>
                </a:lnTo>
                <a:lnTo>
                  <a:pt x="1080" y="378"/>
                </a:lnTo>
                <a:lnTo>
                  <a:pt x="1074" y="372"/>
                </a:lnTo>
                <a:lnTo>
                  <a:pt x="1062" y="366"/>
                </a:lnTo>
                <a:lnTo>
                  <a:pt x="1050" y="354"/>
                </a:lnTo>
                <a:lnTo>
                  <a:pt x="1050" y="342"/>
                </a:lnTo>
                <a:lnTo>
                  <a:pt x="1044" y="336"/>
                </a:lnTo>
                <a:lnTo>
                  <a:pt x="1032" y="330"/>
                </a:lnTo>
                <a:lnTo>
                  <a:pt x="1008" y="330"/>
                </a:lnTo>
                <a:lnTo>
                  <a:pt x="996" y="336"/>
                </a:lnTo>
                <a:lnTo>
                  <a:pt x="990" y="348"/>
                </a:lnTo>
                <a:lnTo>
                  <a:pt x="978" y="366"/>
                </a:lnTo>
                <a:lnTo>
                  <a:pt x="972" y="384"/>
                </a:lnTo>
                <a:lnTo>
                  <a:pt x="972" y="402"/>
                </a:lnTo>
                <a:lnTo>
                  <a:pt x="966" y="408"/>
                </a:lnTo>
                <a:lnTo>
                  <a:pt x="966" y="414"/>
                </a:lnTo>
                <a:lnTo>
                  <a:pt x="990" y="444"/>
                </a:lnTo>
                <a:lnTo>
                  <a:pt x="1002" y="498"/>
                </a:lnTo>
                <a:lnTo>
                  <a:pt x="1050" y="528"/>
                </a:lnTo>
                <a:lnTo>
                  <a:pt x="1038" y="564"/>
                </a:lnTo>
                <a:lnTo>
                  <a:pt x="1068" y="582"/>
                </a:lnTo>
                <a:lnTo>
                  <a:pt x="1050" y="606"/>
                </a:lnTo>
                <a:lnTo>
                  <a:pt x="1068" y="636"/>
                </a:lnTo>
                <a:lnTo>
                  <a:pt x="1056" y="648"/>
                </a:lnTo>
                <a:lnTo>
                  <a:pt x="1068" y="702"/>
                </a:lnTo>
                <a:lnTo>
                  <a:pt x="1110" y="696"/>
                </a:lnTo>
                <a:lnTo>
                  <a:pt x="1140" y="708"/>
                </a:lnTo>
                <a:lnTo>
                  <a:pt x="1146" y="696"/>
                </a:lnTo>
                <a:lnTo>
                  <a:pt x="1170" y="672"/>
                </a:lnTo>
                <a:lnTo>
                  <a:pt x="1182" y="672"/>
                </a:lnTo>
                <a:lnTo>
                  <a:pt x="1182" y="690"/>
                </a:lnTo>
                <a:lnTo>
                  <a:pt x="1188" y="702"/>
                </a:lnTo>
                <a:lnTo>
                  <a:pt x="1188" y="726"/>
                </a:lnTo>
                <a:lnTo>
                  <a:pt x="1194" y="738"/>
                </a:lnTo>
                <a:lnTo>
                  <a:pt x="1212" y="738"/>
                </a:lnTo>
                <a:lnTo>
                  <a:pt x="1218" y="726"/>
                </a:lnTo>
                <a:lnTo>
                  <a:pt x="1218" y="720"/>
                </a:lnTo>
                <a:lnTo>
                  <a:pt x="1224" y="714"/>
                </a:lnTo>
                <a:lnTo>
                  <a:pt x="1224" y="708"/>
                </a:lnTo>
                <a:lnTo>
                  <a:pt x="1254" y="726"/>
                </a:lnTo>
                <a:lnTo>
                  <a:pt x="1266" y="720"/>
                </a:lnTo>
                <a:lnTo>
                  <a:pt x="1272" y="708"/>
                </a:lnTo>
                <a:lnTo>
                  <a:pt x="1284" y="702"/>
                </a:lnTo>
                <a:lnTo>
                  <a:pt x="1296" y="702"/>
                </a:lnTo>
                <a:lnTo>
                  <a:pt x="1296" y="714"/>
                </a:lnTo>
                <a:lnTo>
                  <a:pt x="1302" y="720"/>
                </a:lnTo>
                <a:lnTo>
                  <a:pt x="1302" y="738"/>
                </a:lnTo>
                <a:lnTo>
                  <a:pt x="1308" y="744"/>
                </a:lnTo>
                <a:lnTo>
                  <a:pt x="1332" y="744"/>
                </a:lnTo>
                <a:lnTo>
                  <a:pt x="1350" y="738"/>
                </a:lnTo>
                <a:lnTo>
                  <a:pt x="1362" y="732"/>
                </a:lnTo>
                <a:lnTo>
                  <a:pt x="1392" y="732"/>
                </a:lnTo>
                <a:lnTo>
                  <a:pt x="1404" y="744"/>
                </a:lnTo>
                <a:lnTo>
                  <a:pt x="1404" y="786"/>
                </a:lnTo>
                <a:lnTo>
                  <a:pt x="1398" y="798"/>
                </a:lnTo>
                <a:lnTo>
                  <a:pt x="1398" y="810"/>
                </a:lnTo>
                <a:lnTo>
                  <a:pt x="1404" y="810"/>
                </a:lnTo>
                <a:lnTo>
                  <a:pt x="1410" y="804"/>
                </a:lnTo>
                <a:lnTo>
                  <a:pt x="1422" y="798"/>
                </a:lnTo>
                <a:lnTo>
                  <a:pt x="1440" y="792"/>
                </a:lnTo>
                <a:lnTo>
                  <a:pt x="1452" y="786"/>
                </a:lnTo>
                <a:lnTo>
                  <a:pt x="1476" y="762"/>
                </a:lnTo>
                <a:lnTo>
                  <a:pt x="1482" y="750"/>
                </a:lnTo>
                <a:lnTo>
                  <a:pt x="1500" y="732"/>
                </a:lnTo>
                <a:lnTo>
                  <a:pt x="1500" y="726"/>
                </a:lnTo>
                <a:close/>
                <a:moveTo>
                  <a:pt x="1476" y="1116"/>
                </a:moveTo>
                <a:lnTo>
                  <a:pt x="1470" y="1116"/>
                </a:lnTo>
                <a:lnTo>
                  <a:pt x="1458" y="1122"/>
                </a:lnTo>
                <a:lnTo>
                  <a:pt x="1452" y="1128"/>
                </a:lnTo>
                <a:lnTo>
                  <a:pt x="1458" y="1134"/>
                </a:lnTo>
                <a:lnTo>
                  <a:pt x="1470" y="1140"/>
                </a:lnTo>
                <a:lnTo>
                  <a:pt x="1476" y="1140"/>
                </a:lnTo>
                <a:lnTo>
                  <a:pt x="1488" y="1146"/>
                </a:lnTo>
                <a:lnTo>
                  <a:pt x="1500" y="1134"/>
                </a:lnTo>
                <a:lnTo>
                  <a:pt x="1500" y="1128"/>
                </a:lnTo>
                <a:lnTo>
                  <a:pt x="1488" y="1116"/>
                </a:lnTo>
                <a:lnTo>
                  <a:pt x="1476" y="1116"/>
                </a:lnTo>
                <a:close/>
                <a:moveTo>
                  <a:pt x="1716" y="1230"/>
                </a:moveTo>
                <a:lnTo>
                  <a:pt x="1680" y="1218"/>
                </a:lnTo>
                <a:lnTo>
                  <a:pt x="1674" y="1224"/>
                </a:lnTo>
                <a:lnTo>
                  <a:pt x="1674" y="1230"/>
                </a:lnTo>
                <a:lnTo>
                  <a:pt x="1686" y="1254"/>
                </a:lnTo>
                <a:lnTo>
                  <a:pt x="1692" y="1260"/>
                </a:lnTo>
                <a:lnTo>
                  <a:pt x="1704" y="1266"/>
                </a:lnTo>
                <a:lnTo>
                  <a:pt x="1716" y="1266"/>
                </a:lnTo>
                <a:lnTo>
                  <a:pt x="1722" y="1260"/>
                </a:lnTo>
                <a:lnTo>
                  <a:pt x="1740" y="1260"/>
                </a:lnTo>
                <a:lnTo>
                  <a:pt x="1746" y="1266"/>
                </a:lnTo>
                <a:lnTo>
                  <a:pt x="1746" y="1278"/>
                </a:lnTo>
                <a:lnTo>
                  <a:pt x="1752" y="1290"/>
                </a:lnTo>
                <a:lnTo>
                  <a:pt x="1764" y="1296"/>
                </a:lnTo>
                <a:lnTo>
                  <a:pt x="1788" y="1296"/>
                </a:lnTo>
                <a:lnTo>
                  <a:pt x="1794" y="1290"/>
                </a:lnTo>
                <a:lnTo>
                  <a:pt x="1800" y="1290"/>
                </a:lnTo>
                <a:lnTo>
                  <a:pt x="1800" y="1284"/>
                </a:lnTo>
                <a:lnTo>
                  <a:pt x="1794" y="1272"/>
                </a:lnTo>
                <a:lnTo>
                  <a:pt x="1782" y="1260"/>
                </a:lnTo>
                <a:lnTo>
                  <a:pt x="1770" y="1236"/>
                </a:lnTo>
                <a:lnTo>
                  <a:pt x="1746" y="1224"/>
                </a:lnTo>
                <a:lnTo>
                  <a:pt x="1728" y="1224"/>
                </a:lnTo>
                <a:lnTo>
                  <a:pt x="1716" y="1230"/>
                </a:lnTo>
                <a:close/>
                <a:moveTo>
                  <a:pt x="1962" y="1122"/>
                </a:moveTo>
                <a:lnTo>
                  <a:pt x="1932" y="1146"/>
                </a:lnTo>
                <a:lnTo>
                  <a:pt x="1920" y="1134"/>
                </a:lnTo>
                <a:lnTo>
                  <a:pt x="1890" y="1134"/>
                </a:lnTo>
                <a:lnTo>
                  <a:pt x="1884" y="1140"/>
                </a:lnTo>
                <a:lnTo>
                  <a:pt x="1872" y="1146"/>
                </a:lnTo>
                <a:lnTo>
                  <a:pt x="1866" y="1152"/>
                </a:lnTo>
                <a:lnTo>
                  <a:pt x="1860" y="1140"/>
                </a:lnTo>
                <a:lnTo>
                  <a:pt x="1836" y="1116"/>
                </a:lnTo>
                <a:lnTo>
                  <a:pt x="1824" y="1116"/>
                </a:lnTo>
                <a:lnTo>
                  <a:pt x="1800" y="1128"/>
                </a:lnTo>
                <a:lnTo>
                  <a:pt x="1764" y="1164"/>
                </a:lnTo>
                <a:lnTo>
                  <a:pt x="1728" y="1158"/>
                </a:lnTo>
                <a:lnTo>
                  <a:pt x="1716" y="1176"/>
                </a:lnTo>
                <a:lnTo>
                  <a:pt x="1746" y="1176"/>
                </a:lnTo>
                <a:lnTo>
                  <a:pt x="1752" y="1182"/>
                </a:lnTo>
                <a:lnTo>
                  <a:pt x="1764" y="1182"/>
                </a:lnTo>
                <a:lnTo>
                  <a:pt x="1776" y="1188"/>
                </a:lnTo>
                <a:lnTo>
                  <a:pt x="1788" y="1188"/>
                </a:lnTo>
                <a:lnTo>
                  <a:pt x="1794" y="1182"/>
                </a:lnTo>
                <a:lnTo>
                  <a:pt x="1806" y="1176"/>
                </a:lnTo>
                <a:lnTo>
                  <a:pt x="1812" y="1170"/>
                </a:lnTo>
                <a:lnTo>
                  <a:pt x="1908" y="1164"/>
                </a:lnTo>
                <a:lnTo>
                  <a:pt x="1956" y="1158"/>
                </a:lnTo>
                <a:lnTo>
                  <a:pt x="1992" y="1128"/>
                </a:lnTo>
                <a:lnTo>
                  <a:pt x="1992" y="1110"/>
                </a:lnTo>
                <a:lnTo>
                  <a:pt x="1962" y="1122"/>
                </a:lnTo>
                <a:close/>
                <a:moveTo>
                  <a:pt x="1578" y="1158"/>
                </a:moveTo>
                <a:lnTo>
                  <a:pt x="1566" y="1152"/>
                </a:lnTo>
                <a:lnTo>
                  <a:pt x="1560" y="1146"/>
                </a:lnTo>
                <a:lnTo>
                  <a:pt x="1548" y="1140"/>
                </a:lnTo>
                <a:lnTo>
                  <a:pt x="1536" y="1140"/>
                </a:lnTo>
                <a:lnTo>
                  <a:pt x="1512" y="1164"/>
                </a:lnTo>
                <a:lnTo>
                  <a:pt x="1506" y="1176"/>
                </a:lnTo>
                <a:lnTo>
                  <a:pt x="1500" y="1182"/>
                </a:lnTo>
                <a:lnTo>
                  <a:pt x="1554" y="1188"/>
                </a:lnTo>
                <a:lnTo>
                  <a:pt x="1554" y="1212"/>
                </a:lnTo>
                <a:lnTo>
                  <a:pt x="1578" y="1206"/>
                </a:lnTo>
                <a:lnTo>
                  <a:pt x="1590" y="1188"/>
                </a:lnTo>
                <a:lnTo>
                  <a:pt x="1614" y="1206"/>
                </a:lnTo>
                <a:lnTo>
                  <a:pt x="1644" y="1170"/>
                </a:lnTo>
                <a:lnTo>
                  <a:pt x="1596" y="1152"/>
                </a:lnTo>
                <a:lnTo>
                  <a:pt x="1578" y="1158"/>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9" name="India" descr="© INSCALE GmbH, 05.05.2010&#10;http://www.presentationload.com/">
            <a:extLst>
              <a:ext uri="{FF2B5EF4-FFF2-40B4-BE49-F238E27FC236}">
                <a16:creationId xmlns:a16="http://schemas.microsoft.com/office/drawing/2014/main" id="{F6B5D126-78B9-40B9-866C-5693CAACBA53}"/>
              </a:ext>
            </a:extLst>
          </p:cNvPr>
          <p:cNvSpPr>
            <a:spLocks noEditPoints="1"/>
          </p:cNvSpPr>
          <p:nvPr/>
        </p:nvSpPr>
        <p:spPr bwMode="gray">
          <a:xfrm>
            <a:off x="7927163" y="2987080"/>
            <a:ext cx="922036" cy="1111975"/>
          </a:xfrm>
          <a:custGeom>
            <a:avLst/>
            <a:gdLst>
              <a:gd name="T0" fmla="*/ 2147483647 w 1956"/>
              <a:gd name="T1" fmla="*/ 2147483647 h 2358"/>
              <a:gd name="T2" fmla="*/ 2147483647 w 1956"/>
              <a:gd name="T3" fmla="*/ 2147483647 h 2358"/>
              <a:gd name="T4" fmla="*/ 2147483647 w 1956"/>
              <a:gd name="T5" fmla="*/ 2147483647 h 2358"/>
              <a:gd name="T6" fmla="*/ 2147483647 w 1956"/>
              <a:gd name="T7" fmla="*/ 2147483647 h 2358"/>
              <a:gd name="T8" fmla="*/ 2147483647 w 1956"/>
              <a:gd name="T9" fmla="*/ 2147483647 h 2358"/>
              <a:gd name="T10" fmla="*/ 2147483647 w 1956"/>
              <a:gd name="T11" fmla="*/ 2147483647 h 2358"/>
              <a:gd name="T12" fmla="*/ 2147483647 w 1956"/>
              <a:gd name="T13" fmla="*/ 2147483647 h 2358"/>
              <a:gd name="T14" fmla="*/ 2147483647 w 1956"/>
              <a:gd name="T15" fmla="*/ 2147483647 h 2358"/>
              <a:gd name="T16" fmla="*/ 2147483647 w 1956"/>
              <a:gd name="T17" fmla="*/ 2147483647 h 2358"/>
              <a:gd name="T18" fmla="*/ 2147483647 w 1956"/>
              <a:gd name="T19" fmla="*/ 2147483647 h 2358"/>
              <a:gd name="T20" fmla="*/ 2147483647 w 1956"/>
              <a:gd name="T21" fmla="*/ 2147483647 h 2358"/>
              <a:gd name="T22" fmla="*/ 2147483647 w 1956"/>
              <a:gd name="T23" fmla="*/ 2147483647 h 2358"/>
              <a:gd name="T24" fmla="*/ 2147483647 w 1956"/>
              <a:gd name="T25" fmla="*/ 2147483647 h 2358"/>
              <a:gd name="T26" fmla="*/ 2147483647 w 1956"/>
              <a:gd name="T27" fmla="*/ 2147483647 h 2358"/>
              <a:gd name="T28" fmla="*/ 2147483647 w 1956"/>
              <a:gd name="T29" fmla="*/ 2147483647 h 2358"/>
              <a:gd name="T30" fmla="*/ 2147483647 w 1956"/>
              <a:gd name="T31" fmla="*/ 2147483647 h 2358"/>
              <a:gd name="T32" fmla="*/ 2147483647 w 1956"/>
              <a:gd name="T33" fmla="*/ 2147483647 h 2358"/>
              <a:gd name="T34" fmla="*/ 2147483647 w 1956"/>
              <a:gd name="T35" fmla="*/ 2147483647 h 2358"/>
              <a:gd name="T36" fmla="*/ 2147483647 w 1956"/>
              <a:gd name="T37" fmla="*/ 2147483647 h 2358"/>
              <a:gd name="T38" fmla="*/ 2147483647 w 1956"/>
              <a:gd name="T39" fmla="*/ 2147483647 h 2358"/>
              <a:gd name="T40" fmla="*/ 2147483647 w 1956"/>
              <a:gd name="T41" fmla="*/ 2147483647 h 2358"/>
              <a:gd name="T42" fmla="*/ 2147483647 w 1956"/>
              <a:gd name="T43" fmla="*/ 2147483647 h 2358"/>
              <a:gd name="T44" fmla="*/ 2147483647 w 1956"/>
              <a:gd name="T45" fmla="*/ 2147483647 h 2358"/>
              <a:gd name="T46" fmla="*/ 2147483647 w 1956"/>
              <a:gd name="T47" fmla="*/ 2147483647 h 2358"/>
              <a:gd name="T48" fmla="*/ 2147483647 w 1956"/>
              <a:gd name="T49" fmla="*/ 2147483647 h 2358"/>
              <a:gd name="T50" fmla="*/ 2147483647 w 1956"/>
              <a:gd name="T51" fmla="*/ 2147483647 h 2358"/>
              <a:gd name="T52" fmla="*/ 2147483647 w 1956"/>
              <a:gd name="T53" fmla="*/ 2147483647 h 2358"/>
              <a:gd name="T54" fmla="*/ 2147483647 w 1956"/>
              <a:gd name="T55" fmla="*/ 2147483647 h 2358"/>
              <a:gd name="T56" fmla="*/ 2147483647 w 1956"/>
              <a:gd name="T57" fmla="*/ 2147483647 h 2358"/>
              <a:gd name="T58" fmla="*/ 2147483647 w 1956"/>
              <a:gd name="T59" fmla="*/ 2147483647 h 2358"/>
              <a:gd name="T60" fmla="*/ 2147483647 w 1956"/>
              <a:gd name="T61" fmla="*/ 2147483647 h 2358"/>
              <a:gd name="T62" fmla="*/ 2147483647 w 1956"/>
              <a:gd name="T63" fmla="*/ 2147483647 h 2358"/>
              <a:gd name="T64" fmla="*/ 2147483647 w 1956"/>
              <a:gd name="T65" fmla="*/ 2147483647 h 2358"/>
              <a:gd name="T66" fmla="*/ 2147483647 w 1956"/>
              <a:gd name="T67" fmla="*/ 2147483647 h 2358"/>
              <a:gd name="T68" fmla="*/ 2147483647 w 1956"/>
              <a:gd name="T69" fmla="*/ 2147483647 h 2358"/>
              <a:gd name="T70" fmla="*/ 2147483647 w 1956"/>
              <a:gd name="T71" fmla="*/ 2147483647 h 2358"/>
              <a:gd name="T72" fmla="*/ 2147483647 w 1956"/>
              <a:gd name="T73" fmla="*/ 2147483647 h 2358"/>
              <a:gd name="T74" fmla="*/ 2147483647 w 1956"/>
              <a:gd name="T75" fmla="*/ 2147483647 h 2358"/>
              <a:gd name="T76" fmla="*/ 2147483647 w 1956"/>
              <a:gd name="T77" fmla="*/ 2147483647 h 2358"/>
              <a:gd name="T78" fmla="*/ 2147483647 w 1956"/>
              <a:gd name="T79" fmla="*/ 2147483647 h 2358"/>
              <a:gd name="T80" fmla="*/ 2147483647 w 1956"/>
              <a:gd name="T81" fmla="*/ 2147483647 h 2358"/>
              <a:gd name="T82" fmla="*/ 2147483647 w 1956"/>
              <a:gd name="T83" fmla="*/ 2147483647 h 2358"/>
              <a:gd name="T84" fmla="*/ 2147483647 w 1956"/>
              <a:gd name="T85" fmla="*/ 2147483647 h 2358"/>
              <a:gd name="T86" fmla="*/ 2147483647 w 1956"/>
              <a:gd name="T87" fmla="*/ 2147483647 h 2358"/>
              <a:gd name="T88" fmla="*/ 2147483647 w 1956"/>
              <a:gd name="T89" fmla="*/ 2147483647 h 2358"/>
              <a:gd name="T90" fmla="*/ 2147483647 w 1956"/>
              <a:gd name="T91" fmla="*/ 2147483647 h 2358"/>
              <a:gd name="T92" fmla="*/ 2147483647 w 1956"/>
              <a:gd name="T93" fmla="*/ 2147483647 h 2358"/>
              <a:gd name="T94" fmla="*/ 2147483647 w 1956"/>
              <a:gd name="T95" fmla="*/ 2147483647 h 2358"/>
              <a:gd name="T96" fmla="*/ 2147483647 w 1956"/>
              <a:gd name="T97" fmla="*/ 2147483647 h 2358"/>
              <a:gd name="T98" fmla="*/ 2147483647 w 1956"/>
              <a:gd name="T99" fmla="*/ 2147483647 h 2358"/>
              <a:gd name="T100" fmla="*/ 2147483647 w 1956"/>
              <a:gd name="T101" fmla="*/ 2147483647 h 2358"/>
              <a:gd name="T102" fmla="*/ 2147483647 w 1956"/>
              <a:gd name="T103" fmla="*/ 2147483647 h 2358"/>
              <a:gd name="T104" fmla="*/ 2147483647 w 1956"/>
              <a:gd name="T105" fmla="*/ 2147483647 h 2358"/>
              <a:gd name="T106" fmla="*/ 2147483647 w 1956"/>
              <a:gd name="T107" fmla="*/ 2147483647 h 2358"/>
              <a:gd name="T108" fmla="*/ 2147483647 w 1956"/>
              <a:gd name="T109" fmla="*/ 2147483647 h 2358"/>
              <a:gd name="T110" fmla="*/ 2147483647 w 1956"/>
              <a:gd name="T111" fmla="*/ 2147483647 h 2358"/>
              <a:gd name="T112" fmla="*/ 2147483647 w 1956"/>
              <a:gd name="T113" fmla="*/ 2147483647 h 2358"/>
              <a:gd name="T114" fmla="*/ 2147483647 w 1956"/>
              <a:gd name="T115" fmla="*/ 2147483647 h 2358"/>
              <a:gd name="T116" fmla="*/ 2147483647 w 1956"/>
              <a:gd name="T117" fmla="*/ 2147483647 h 2358"/>
              <a:gd name="T118" fmla="*/ 2147483647 w 1956"/>
              <a:gd name="T119" fmla="*/ 2147483647 h 235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56"/>
              <a:gd name="T181" fmla="*/ 0 h 2358"/>
              <a:gd name="T182" fmla="*/ 1956 w 1956"/>
              <a:gd name="T183" fmla="*/ 2358 h 235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56" h="2358">
                <a:moveTo>
                  <a:pt x="1806" y="1788"/>
                </a:moveTo>
                <a:lnTo>
                  <a:pt x="1794" y="1800"/>
                </a:lnTo>
                <a:lnTo>
                  <a:pt x="1782" y="1824"/>
                </a:lnTo>
                <a:lnTo>
                  <a:pt x="1782" y="1884"/>
                </a:lnTo>
                <a:lnTo>
                  <a:pt x="1788" y="1980"/>
                </a:lnTo>
                <a:lnTo>
                  <a:pt x="1800" y="1950"/>
                </a:lnTo>
                <a:lnTo>
                  <a:pt x="1800" y="1848"/>
                </a:lnTo>
                <a:lnTo>
                  <a:pt x="1806" y="1836"/>
                </a:lnTo>
                <a:lnTo>
                  <a:pt x="1806" y="1830"/>
                </a:lnTo>
                <a:lnTo>
                  <a:pt x="1812" y="1818"/>
                </a:lnTo>
                <a:lnTo>
                  <a:pt x="1812" y="1806"/>
                </a:lnTo>
                <a:lnTo>
                  <a:pt x="1818" y="1800"/>
                </a:lnTo>
                <a:lnTo>
                  <a:pt x="1812" y="1788"/>
                </a:lnTo>
                <a:lnTo>
                  <a:pt x="1806" y="1788"/>
                </a:lnTo>
                <a:close/>
                <a:moveTo>
                  <a:pt x="1794" y="2028"/>
                </a:moveTo>
                <a:lnTo>
                  <a:pt x="1788" y="2028"/>
                </a:lnTo>
                <a:lnTo>
                  <a:pt x="1782" y="2040"/>
                </a:lnTo>
                <a:lnTo>
                  <a:pt x="1782" y="2046"/>
                </a:lnTo>
                <a:lnTo>
                  <a:pt x="1788" y="2058"/>
                </a:lnTo>
                <a:lnTo>
                  <a:pt x="1788" y="2064"/>
                </a:lnTo>
                <a:lnTo>
                  <a:pt x="1794" y="2076"/>
                </a:lnTo>
                <a:lnTo>
                  <a:pt x="1800" y="2064"/>
                </a:lnTo>
                <a:lnTo>
                  <a:pt x="1800" y="2028"/>
                </a:lnTo>
                <a:lnTo>
                  <a:pt x="1794" y="2028"/>
                </a:lnTo>
                <a:close/>
                <a:moveTo>
                  <a:pt x="1890" y="2310"/>
                </a:moveTo>
                <a:lnTo>
                  <a:pt x="1884" y="2316"/>
                </a:lnTo>
                <a:lnTo>
                  <a:pt x="1884" y="2334"/>
                </a:lnTo>
                <a:lnTo>
                  <a:pt x="1890" y="2346"/>
                </a:lnTo>
                <a:lnTo>
                  <a:pt x="1896" y="2352"/>
                </a:lnTo>
                <a:lnTo>
                  <a:pt x="1908" y="2358"/>
                </a:lnTo>
                <a:lnTo>
                  <a:pt x="1908" y="2346"/>
                </a:lnTo>
                <a:lnTo>
                  <a:pt x="1902" y="2334"/>
                </a:lnTo>
                <a:lnTo>
                  <a:pt x="1902" y="2322"/>
                </a:lnTo>
                <a:lnTo>
                  <a:pt x="1896" y="2310"/>
                </a:lnTo>
                <a:lnTo>
                  <a:pt x="1890" y="2310"/>
                </a:lnTo>
                <a:close/>
                <a:moveTo>
                  <a:pt x="1920" y="672"/>
                </a:moveTo>
                <a:lnTo>
                  <a:pt x="1932" y="660"/>
                </a:lnTo>
                <a:lnTo>
                  <a:pt x="1944" y="654"/>
                </a:lnTo>
                <a:lnTo>
                  <a:pt x="1950" y="648"/>
                </a:lnTo>
                <a:lnTo>
                  <a:pt x="1956" y="648"/>
                </a:lnTo>
                <a:lnTo>
                  <a:pt x="1956" y="618"/>
                </a:lnTo>
                <a:lnTo>
                  <a:pt x="1950" y="618"/>
                </a:lnTo>
                <a:lnTo>
                  <a:pt x="1944" y="612"/>
                </a:lnTo>
                <a:lnTo>
                  <a:pt x="1878" y="612"/>
                </a:lnTo>
                <a:lnTo>
                  <a:pt x="1878" y="606"/>
                </a:lnTo>
                <a:lnTo>
                  <a:pt x="1890" y="594"/>
                </a:lnTo>
                <a:lnTo>
                  <a:pt x="1896" y="594"/>
                </a:lnTo>
                <a:lnTo>
                  <a:pt x="1878" y="564"/>
                </a:lnTo>
                <a:lnTo>
                  <a:pt x="1848" y="564"/>
                </a:lnTo>
                <a:lnTo>
                  <a:pt x="1842" y="558"/>
                </a:lnTo>
                <a:lnTo>
                  <a:pt x="1848" y="558"/>
                </a:lnTo>
                <a:lnTo>
                  <a:pt x="1860" y="546"/>
                </a:lnTo>
                <a:lnTo>
                  <a:pt x="1854" y="540"/>
                </a:lnTo>
                <a:lnTo>
                  <a:pt x="1818" y="522"/>
                </a:lnTo>
                <a:lnTo>
                  <a:pt x="1806" y="534"/>
                </a:lnTo>
                <a:lnTo>
                  <a:pt x="1806" y="558"/>
                </a:lnTo>
                <a:lnTo>
                  <a:pt x="1788" y="558"/>
                </a:lnTo>
                <a:lnTo>
                  <a:pt x="1770" y="546"/>
                </a:lnTo>
                <a:lnTo>
                  <a:pt x="1758" y="540"/>
                </a:lnTo>
                <a:lnTo>
                  <a:pt x="1740" y="540"/>
                </a:lnTo>
                <a:lnTo>
                  <a:pt x="1728" y="552"/>
                </a:lnTo>
                <a:lnTo>
                  <a:pt x="1716" y="558"/>
                </a:lnTo>
                <a:lnTo>
                  <a:pt x="1692" y="582"/>
                </a:lnTo>
                <a:lnTo>
                  <a:pt x="1656" y="582"/>
                </a:lnTo>
                <a:lnTo>
                  <a:pt x="1656" y="588"/>
                </a:lnTo>
                <a:lnTo>
                  <a:pt x="1662" y="594"/>
                </a:lnTo>
                <a:lnTo>
                  <a:pt x="1662" y="618"/>
                </a:lnTo>
                <a:lnTo>
                  <a:pt x="1656" y="624"/>
                </a:lnTo>
                <a:lnTo>
                  <a:pt x="1626" y="624"/>
                </a:lnTo>
                <a:lnTo>
                  <a:pt x="1632" y="636"/>
                </a:lnTo>
                <a:lnTo>
                  <a:pt x="1632" y="654"/>
                </a:lnTo>
                <a:lnTo>
                  <a:pt x="1620" y="666"/>
                </a:lnTo>
                <a:lnTo>
                  <a:pt x="1566" y="666"/>
                </a:lnTo>
                <a:lnTo>
                  <a:pt x="1566" y="684"/>
                </a:lnTo>
                <a:lnTo>
                  <a:pt x="1572" y="690"/>
                </a:lnTo>
                <a:lnTo>
                  <a:pt x="1596" y="690"/>
                </a:lnTo>
                <a:lnTo>
                  <a:pt x="1596" y="714"/>
                </a:lnTo>
                <a:lnTo>
                  <a:pt x="1608" y="726"/>
                </a:lnTo>
                <a:lnTo>
                  <a:pt x="1608" y="732"/>
                </a:lnTo>
                <a:lnTo>
                  <a:pt x="1584" y="744"/>
                </a:lnTo>
                <a:lnTo>
                  <a:pt x="1572" y="744"/>
                </a:lnTo>
                <a:lnTo>
                  <a:pt x="1566" y="738"/>
                </a:lnTo>
                <a:lnTo>
                  <a:pt x="1554" y="738"/>
                </a:lnTo>
                <a:lnTo>
                  <a:pt x="1542" y="744"/>
                </a:lnTo>
                <a:lnTo>
                  <a:pt x="1512" y="744"/>
                </a:lnTo>
                <a:lnTo>
                  <a:pt x="1500" y="738"/>
                </a:lnTo>
                <a:lnTo>
                  <a:pt x="1482" y="738"/>
                </a:lnTo>
                <a:lnTo>
                  <a:pt x="1476" y="744"/>
                </a:lnTo>
                <a:lnTo>
                  <a:pt x="1464" y="750"/>
                </a:lnTo>
                <a:lnTo>
                  <a:pt x="1440" y="750"/>
                </a:lnTo>
                <a:lnTo>
                  <a:pt x="1428" y="738"/>
                </a:lnTo>
                <a:lnTo>
                  <a:pt x="1428" y="732"/>
                </a:lnTo>
                <a:lnTo>
                  <a:pt x="1428" y="738"/>
                </a:lnTo>
                <a:lnTo>
                  <a:pt x="1416" y="738"/>
                </a:lnTo>
                <a:lnTo>
                  <a:pt x="1392" y="726"/>
                </a:lnTo>
                <a:lnTo>
                  <a:pt x="1374" y="708"/>
                </a:lnTo>
                <a:lnTo>
                  <a:pt x="1374" y="696"/>
                </a:lnTo>
                <a:lnTo>
                  <a:pt x="1380" y="696"/>
                </a:lnTo>
                <a:lnTo>
                  <a:pt x="1374" y="696"/>
                </a:lnTo>
                <a:lnTo>
                  <a:pt x="1368" y="690"/>
                </a:lnTo>
                <a:lnTo>
                  <a:pt x="1368" y="642"/>
                </a:lnTo>
                <a:lnTo>
                  <a:pt x="1362" y="636"/>
                </a:lnTo>
                <a:lnTo>
                  <a:pt x="1350" y="630"/>
                </a:lnTo>
                <a:lnTo>
                  <a:pt x="1338" y="630"/>
                </a:lnTo>
                <a:lnTo>
                  <a:pt x="1326" y="642"/>
                </a:lnTo>
                <a:lnTo>
                  <a:pt x="1314" y="648"/>
                </a:lnTo>
                <a:lnTo>
                  <a:pt x="1326" y="666"/>
                </a:lnTo>
                <a:lnTo>
                  <a:pt x="1326" y="714"/>
                </a:lnTo>
                <a:lnTo>
                  <a:pt x="1338" y="738"/>
                </a:lnTo>
                <a:lnTo>
                  <a:pt x="1338" y="774"/>
                </a:lnTo>
                <a:lnTo>
                  <a:pt x="1272" y="774"/>
                </a:lnTo>
                <a:lnTo>
                  <a:pt x="1272" y="762"/>
                </a:lnTo>
                <a:lnTo>
                  <a:pt x="1266" y="756"/>
                </a:lnTo>
                <a:lnTo>
                  <a:pt x="1260" y="756"/>
                </a:lnTo>
                <a:lnTo>
                  <a:pt x="1248" y="762"/>
                </a:lnTo>
                <a:lnTo>
                  <a:pt x="1242" y="774"/>
                </a:lnTo>
                <a:lnTo>
                  <a:pt x="1236" y="762"/>
                </a:lnTo>
                <a:lnTo>
                  <a:pt x="1224" y="756"/>
                </a:lnTo>
                <a:lnTo>
                  <a:pt x="1206" y="750"/>
                </a:lnTo>
                <a:lnTo>
                  <a:pt x="1188" y="750"/>
                </a:lnTo>
                <a:lnTo>
                  <a:pt x="1182" y="756"/>
                </a:lnTo>
                <a:lnTo>
                  <a:pt x="1152" y="738"/>
                </a:lnTo>
                <a:lnTo>
                  <a:pt x="1134" y="750"/>
                </a:lnTo>
                <a:lnTo>
                  <a:pt x="1080" y="696"/>
                </a:lnTo>
                <a:lnTo>
                  <a:pt x="1056" y="696"/>
                </a:lnTo>
                <a:lnTo>
                  <a:pt x="1056" y="690"/>
                </a:lnTo>
                <a:lnTo>
                  <a:pt x="1044" y="678"/>
                </a:lnTo>
                <a:lnTo>
                  <a:pt x="1038" y="678"/>
                </a:lnTo>
                <a:lnTo>
                  <a:pt x="1032" y="684"/>
                </a:lnTo>
                <a:lnTo>
                  <a:pt x="1032" y="702"/>
                </a:lnTo>
                <a:lnTo>
                  <a:pt x="1032" y="696"/>
                </a:lnTo>
                <a:lnTo>
                  <a:pt x="1026" y="690"/>
                </a:lnTo>
                <a:lnTo>
                  <a:pt x="1008" y="690"/>
                </a:lnTo>
                <a:lnTo>
                  <a:pt x="996" y="702"/>
                </a:lnTo>
                <a:lnTo>
                  <a:pt x="990" y="690"/>
                </a:lnTo>
                <a:lnTo>
                  <a:pt x="984" y="684"/>
                </a:lnTo>
                <a:lnTo>
                  <a:pt x="960" y="684"/>
                </a:lnTo>
                <a:lnTo>
                  <a:pt x="954" y="678"/>
                </a:lnTo>
                <a:lnTo>
                  <a:pt x="954" y="666"/>
                </a:lnTo>
                <a:lnTo>
                  <a:pt x="942" y="666"/>
                </a:lnTo>
                <a:lnTo>
                  <a:pt x="936" y="672"/>
                </a:lnTo>
                <a:lnTo>
                  <a:pt x="918" y="672"/>
                </a:lnTo>
                <a:lnTo>
                  <a:pt x="912" y="666"/>
                </a:lnTo>
                <a:lnTo>
                  <a:pt x="906" y="654"/>
                </a:lnTo>
                <a:lnTo>
                  <a:pt x="900" y="648"/>
                </a:lnTo>
                <a:lnTo>
                  <a:pt x="888" y="648"/>
                </a:lnTo>
                <a:lnTo>
                  <a:pt x="846" y="630"/>
                </a:lnTo>
                <a:lnTo>
                  <a:pt x="834" y="612"/>
                </a:lnTo>
                <a:lnTo>
                  <a:pt x="810" y="612"/>
                </a:lnTo>
                <a:lnTo>
                  <a:pt x="792" y="588"/>
                </a:lnTo>
                <a:lnTo>
                  <a:pt x="780" y="594"/>
                </a:lnTo>
                <a:lnTo>
                  <a:pt x="750" y="564"/>
                </a:lnTo>
                <a:lnTo>
                  <a:pt x="750" y="552"/>
                </a:lnTo>
                <a:lnTo>
                  <a:pt x="762" y="540"/>
                </a:lnTo>
                <a:lnTo>
                  <a:pt x="768" y="540"/>
                </a:lnTo>
                <a:lnTo>
                  <a:pt x="756" y="528"/>
                </a:lnTo>
                <a:lnTo>
                  <a:pt x="756" y="522"/>
                </a:lnTo>
                <a:lnTo>
                  <a:pt x="762" y="516"/>
                </a:lnTo>
                <a:lnTo>
                  <a:pt x="756" y="504"/>
                </a:lnTo>
                <a:lnTo>
                  <a:pt x="780" y="480"/>
                </a:lnTo>
                <a:lnTo>
                  <a:pt x="786" y="456"/>
                </a:lnTo>
                <a:lnTo>
                  <a:pt x="762" y="438"/>
                </a:lnTo>
                <a:lnTo>
                  <a:pt x="750" y="438"/>
                </a:lnTo>
                <a:lnTo>
                  <a:pt x="738" y="432"/>
                </a:lnTo>
                <a:lnTo>
                  <a:pt x="738" y="414"/>
                </a:lnTo>
                <a:lnTo>
                  <a:pt x="720" y="420"/>
                </a:lnTo>
                <a:lnTo>
                  <a:pt x="702" y="402"/>
                </a:lnTo>
                <a:lnTo>
                  <a:pt x="696" y="402"/>
                </a:lnTo>
                <a:lnTo>
                  <a:pt x="690" y="396"/>
                </a:lnTo>
                <a:lnTo>
                  <a:pt x="678" y="396"/>
                </a:lnTo>
                <a:lnTo>
                  <a:pt x="666" y="390"/>
                </a:lnTo>
                <a:lnTo>
                  <a:pt x="654" y="378"/>
                </a:lnTo>
                <a:lnTo>
                  <a:pt x="648" y="366"/>
                </a:lnTo>
                <a:lnTo>
                  <a:pt x="618" y="366"/>
                </a:lnTo>
                <a:lnTo>
                  <a:pt x="612" y="360"/>
                </a:lnTo>
                <a:lnTo>
                  <a:pt x="612" y="342"/>
                </a:lnTo>
                <a:lnTo>
                  <a:pt x="618" y="336"/>
                </a:lnTo>
                <a:lnTo>
                  <a:pt x="618" y="324"/>
                </a:lnTo>
                <a:lnTo>
                  <a:pt x="612" y="324"/>
                </a:lnTo>
                <a:lnTo>
                  <a:pt x="600" y="312"/>
                </a:lnTo>
                <a:lnTo>
                  <a:pt x="594" y="300"/>
                </a:lnTo>
                <a:lnTo>
                  <a:pt x="588" y="294"/>
                </a:lnTo>
                <a:lnTo>
                  <a:pt x="588" y="276"/>
                </a:lnTo>
                <a:lnTo>
                  <a:pt x="594" y="276"/>
                </a:lnTo>
                <a:lnTo>
                  <a:pt x="600" y="270"/>
                </a:lnTo>
                <a:lnTo>
                  <a:pt x="612" y="270"/>
                </a:lnTo>
                <a:lnTo>
                  <a:pt x="612" y="288"/>
                </a:lnTo>
                <a:lnTo>
                  <a:pt x="624" y="300"/>
                </a:lnTo>
                <a:lnTo>
                  <a:pt x="636" y="282"/>
                </a:lnTo>
                <a:lnTo>
                  <a:pt x="642" y="282"/>
                </a:lnTo>
                <a:lnTo>
                  <a:pt x="648" y="276"/>
                </a:lnTo>
                <a:lnTo>
                  <a:pt x="660" y="270"/>
                </a:lnTo>
                <a:lnTo>
                  <a:pt x="660" y="258"/>
                </a:lnTo>
                <a:lnTo>
                  <a:pt x="642" y="240"/>
                </a:lnTo>
                <a:lnTo>
                  <a:pt x="636" y="228"/>
                </a:lnTo>
                <a:lnTo>
                  <a:pt x="630" y="222"/>
                </a:lnTo>
                <a:lnTo>
                  <a:pt x="618" y="222"/>
                </a:lnTo>
                <a:lnTo>
                  <a:pt x="594" y="210"/>
                </a:lnTo>
                <a:lnTo>
                  <a:pt x="594" y="186"/>
                </a:lnTo>
                <a:lnTo>
                  <a:pt x="612" y="180"/>
                </a:lnTo>
                <a:lnTo>
                  <a:pt x="594" y="156"/>
                </a:lnTo>
                <a:lnTo>
                  <a:pt x="624" y="156"/>
                </a:lnTo>
                <a:lnTo>
                  <a:pt x="636" y="150"/>
                </a:lnTo>
                <a:lnTo>
                  <a:pt x="642" y="138"/>
                </a:lnTo>
                <a:lnTo>
                  <a:pt x="642" y="114"/>
                </a:lnTo>
                <a:lnTo>
                  <a:pt x="636" y="108"/>
                </a:lnTo>
                <a:lnTo>
                  <a:pt x="636" y="102"/>
                </a:lnTo>
                <a:lnTo>
                  <a:pt x="654" y="102"/>
                </a:lnTo>
                <a:lnTo>
                  <a:pt x="660" y="96"/>
                </a:lnTo>
                <a:lnTo>
                  <a:pt x="660" y="36"/>
                </a:lnTo>
                <a:lnTo>
                  <a:pt x="618" y="36"/>
                </a:lnTo>
                <a:lnTo>
                  <a:pt x="594" y="12"/>
                </a:lnTo>
                <a:lnTo>
                  <a:pt x="576" y="0"/>
                </a:lnTo>
                <a:lnTo>
                  <a:pt x="564" y="0"/>
                </a:lnTo>
                <a:lnTo>
                  <a:pt x="540" y="12"/>
                </a:lnTo>
                <a:lnTo>
                  <a:pt x="522" y="18"/>
                </a:lnTo>
                <a:lnTo>
                  <a:pt x="516" y="30"/>
                </a:lnTo>
                <a:lnTo>
                  <a:pt x="504" y="36"/>
                </a:lnTo>
                <a:lnTo>
                  <a:pt x="480" y="36"/>
                </a:lnTo>
                <a:lnTo>
                  <a:pt x="456" y="72"/>
                </a:lnTo>
                <a:lnTo>
                  <a:pt x="432" y="78"/>
                </a:lnTo>
                <a:lnTo>
                  <a:pt x="432" y="96"/>
                </a:lnTo>
                <a:lnTo>
                  <a:pt x="408" y="96"/>
                </a:lnTo>
                <a:lnTo>
                  <a:pt x="402" y="102"/>
                </a:lnTo>
                <a:lnTo>
                  <a:pt x="396" y="96"/>
                </a:lnTo>
                <a:lnTo>
                  <a:pt x="390" y="102"/>
                </a:lnTo>
                <a:lnTo>
                  <a:pt x="378" y="108"/>
                </a:lnTo>
                <a:lnTo>
                  <a:pt x="372" y="114"/>
                </a:lnTo>
                <a:lnTo>
                  <a:pt x="360" y="120"/>
                </a:lnTo>
                <a:lnTo>
                  <a:pt x="348" y="120"/>
                </a:lnTo>
                <a:lnTo>
                  <a:pt x="348" y="108"/>
                </a:lnTo>
                <a:lnTo>
                  <a:pt x="342" y="102"/>
                </a:lnTo>
                <a:lnTo>
                  <a:pt x="324" y="102"/>
                </a:lnTo>
                <a:lnTo>
                  <a:pt x="306" y="96"/>
                </a:lnTo>
                <a:lnTo>
                  <a:pt x="264" y="96"/>
                </a:lnTo>
                <a:lnTo>
                  <a:pt x="240" y="108"/>
                </a:lnTo>
                <a:lnTo>
                  <a:pt x="234" y="120"/>
                </a:lnTo>
                <a:lnTo>
                  <a:pt x="234" y="126"/>
                </a:lnTo>
                <a:lnTo>
                  <a:pt x="258" y="144"/>
                </a:lnTo>
                <a:lnTo>
                  <a:pt x="252" y="156"/>
                </a:lnTo>
                <a:lnTo>
                  <a:pt x="282" y="162"/>
                </a:lnTo>
                <a:lnTo>
                  <a:pt x="276" y="168"/>
                </a:lnTo>
                <a:lnTo>
                  <a:pt x="270" y="180"/>
                </a:lnTo>
                <a:lnTo>
                  <a:pt x="264" y="186"/>
                </a:lnTo>
                <a:lnTo>
                  <a:pt x="264" y="192"/>
                </a:lnTo>
                <a:lnTo>
                  <a:pt x="276" y="204"/>
                </a:lnTo>
                <a:lnTo>
                  <a:pt x="282" y="204"/>
                </a:lnTo>
                <a:lnTo>
                  <a:pt x="282" y="210"/>
                </a:lnTo>
                <a:lnTo>
                  <a:pt x="276" y="222"/>
                </a:lnTo>
                <a:lnTo>
                  <a:pt x="276" y="234"/>
                </a:lnTo>
                <a:lnTo>
                  <a:pt x="294" y="234"/>
                </a:lnTo>
                <a:lnTo>
                  <a:pt x="306" y="252"/>
                </a:lnTo>
                <a:lnTo>
                  <a:pt x="324" y="252"/>
                </a:lnTo>
                <a:lnTo>
                  <a:pt x="330" y="288"/>
                </a:lnTo>
                <a:lnTo>
                  <a:pt x="366" y="288"/>
                </a:lnTo>
                <a:lnTo>
                  <a:pt x="378" y="294"/>
                </a:lnTo>
                <a:lnTo>
                  <a:pt x="384" y="300"/>
                </a:lnTo>
                <a:lnTo>
                  <a:pt x="384" y="306"/>
                </a:lnTo>
                <a:lnTo>
                  <a:pt x="378" y="312"/>
                </a:lnTo>
                <a:lnTo>
                  <a:pt x="354" y="324"/>
                </a:lnTo>
                <a:lnTo>
                  <a:pt x="342" y="324"/>
                </a:lnTo>
                <a:lnTo>
                  <a:pt x="336" y="330"/>
                </a:lnTo>
                <a:lnTo>
                  <a:pt x="336" y="366"/>
                </a:lnTo>
                <a:lnTo>
                  <a:pt x="342" y="378"/>
                </a:lnTo>
                <a:lnTo>
                  <a:pt x="354" y="390"/>
                </a:lnTo>
                <a:lnTo>
                  <a:pt x="354" y="396"/>
                </a:lnTo>
                <a:lnTo>
                  <a:pt x="324" y="414"/>
                </a:lnTo>
                <a:lnTo>
                  <a:pt x="300" y="450"/>
                </a:lnTo>
                <a:lnTo>
                  <a:pt x="318" y="474"/>
                </a:lnTo>
                <a:lnTo>
                  <a:pt x="306" y="474"/>
                </a:lnTo>
                <a:lnTo>
                  <a:pt x="300" y="480"/>
                </a:lnTo>
                <a:lnTo>
                  <a:pt x="288" y="486"/>
                </a:lnTo>
                <a:lnTo>
                  <a:pt x="282" y="492"/>
                </a:lnTo>
                <a:lnTo>
                  <a:pt x="282" y="504"/>
                </a:lnTo>
                <a:lnTo>
                  <a:pt x="276" y="522"/>
                </a:lnTo>
                <a:lnTo>
                  <a:pt x="276" y="534"/>
                </a:lnTo>
                <a:lnTo>
                  <a:pt x="270" y="552"/>
                </a:lnTo>
                <a:lnTo>
                  <a:pt x="258" y="564"/>
                </a:lnTo>
                <a:lnTo>
                  <a:pt x="234" y="576"/>
                </a:lnTo>
                <a:lnTo>
                  <a:pt x="228" y="582"/>
                </a:lnTo>
                <a:lnTo>
                  <a:pt x="228" y="588"/>
                </a:lnTo>
                <a:lnTo>
                  <a:pt x="222" y="594"/>
                </a:lnTo>
                <a:lnTo>
                  <a:pt x="222" y="612"/>
                </a:lnTo>
                <a:lnTo>
                  <a:pt x="204" y="624"/>
                </a:lnTo>
                <a:lnTo>
                  <a:pt x="204" y="630"/>
                </a:lnTo>
                <a:lnTo>
                  <a:pt x="198" y="636"/>
                </a:lnTo>
                <a:lnTo>
                  <a:pt x="192" y="648"/>
                </a:lnTo>
                <a:lnTo>
                  <a:pt x="186" y="654"/>
                </a:lnTo>
                <a:lnTo>
                  <a:pt x="168" y="654"/>
                </a:lnTo>
                <a:lnTo>
                  <a:pt x="162" y="648"/>
                </a:lnTo>
                <a:lnTo>
                  <a:pt x="156" y="654"/>
                </a:lnTo>
                <a:lnTo>
                  <a:pt x="132" y="666"/>
                </a:lnTo>
                <a:lnTo>
                  <a:pt x="126" y="666"/>
                </a:lnTo>
                <a:lnTo>
                  <a:pt x="120" y="660"/>
                </a:lnTo>
                <a:lnTo>
                  <a:pt x="120" y="648"/>
                </a:lnTo>
                <a:lnTo>
                  <a:pt x="114" y="642"/>
                </a:lnTo>
                <a:lnTo>
                  <a:pt x="108" y="642"/>
                </a:lnTo>
                <a:lnTo>
                  <a:pt x="96" y="648"/>
                </a:lnTo>
                <a:lnTo>
                  <a:pt x="84" y="660"/>
                </a:lnTo>
                <a:lnTo>
                  <a:pt x="84" y="666"/>
                </a:lnTo>
                <a:lnTo>
                  <a:pt x="78" y="678"/>
                </a:lnTo>
                <a:lnTo>
                  <a:pt x="72" y="684"/>
                </a:lnTo>
                <a:lnTo>
                  <a:pt x="66" y="696"/>
                </a:lnTo>
                <a:lnTo>
                  <a:pt x="54" y="708"/>
                </a:lnTo>
                <a:lnTo>
                  <a:pt x="48" y="720"/>
                </a:lnTo>
                <a:lnTo>
                  <a:pt x="48" y="744"/>
                </a:lnTo>
                <a:lnTo>
                  <a:pt x="54" y="750"/>
                </a:lnTo>
                <a:lnTo>
                  <a:pt x="66" y="756"/>
                </a:lnTo>
                <a:lnTo>
                  <a:pt x="72" y="756"/>
                </a:lnTo>
                <a:lnTo>
                  <a:pt x="102" y="750"/>
                </a:lnTo>
                <a:lnTo>
                  <a:pt x="102" y="768"/>
                </a:lnTo>
                <a:lnTo>
                  <a:pt x="96" y="798"/>
                </a:lnTo>
                <a:lnTo>
                  <a:pt x="102" y="804"/>
                </a:lnTo>
                <a:lnTo>
                  <a:pt x="108" y="816"/>
                </a:lnTo>
                <a:lnTo>
                  <a:pt x="120" y="828"/>
                </a:lnTo>
                <a:lnTo>
                  <a:pt x="144" y="828"/>
                </a:lnTo>
                <a:lnTo>
                  <a:pt x="144" y="852"/>
                </a:lnTo>
                <a:lnTo>
                  <a:pt x="168" y="894"/>
                </a:lnTo>
                <a:lnTo>
                  <a:pt x="174" y="906"/>
                </a:lnTo>
                <a:lnTo>
                  <a:pt x="180" y="912"/>
                </a:lnTo>
                <a:lnTo>
                  <a:pt x="180" y="936"/>
                </a:lnTo>
                <a:lnTo>
                  <a:pt x="168" y="942"/>
                </a:lnTo>
                <a:lnTo>
                  <a:pt x="162" y="948"/>
                </a:lnTo>
                <a:lnTo>
                  <a:pt x="144" y="948"/>
                </a:lnTo>
                <a:lnTo>
                  <a:pt x="138" y="942"/>
                </a:lnTo>
                <a:lnTo>
                  <a:pt x="138" y="930"/>
                </a:lnTo>
                <a:lnTo>
                  <a:pt x="132" y="930"/>
                </a:lnTo>
                <a:lnTo>
                  <a:pt x="120" y="936"/>
                </a:lnTo>
                <a:lnTo>
                  <a:pt x="108" y="948"/>
                </a:lnTo>
                <a:lnTo>
                  <a:pt x="84" y="948"/>
                </a:lnTo>
                <a:lnTo>
                  <a:pt x="78" y="942"/>
                </a:lnTo>
                <a:lnTo>
                  <a:pt x="78" y="936"/>
                </a:lnTo>
                <a:lnTo>
                  <a:pt x="54" y="948"/>
                </a:lnTo>
                <a:lnTo>
                  <a:pt x="48" y="942"/>
                </a:lnTo>
                <a:lnTo>
                  <a:pt x="36" y="936"/>
                </a:lnTo>
                <a:lnTo>
                  <a:pt x="24" y="936"/>
                </a:lnTo>
                <a:lnTo>
                  <a:pt x="12" y="948"/>
                </a:lnTo>
                <a:lnTo>
                  <a:pt x="12" y="960"/>
                </a:lnTo>
                <a:lnTo>
                  <a:pt x="18" y="966"/>
                </a:lnTo>
                <a:lnTo>
                  <a:pt x="0" y="972"/>
                </a:lnTo>
                <a:lnTo>
                  <a:pt x="36" y="972"/>
                </a:lnTo>
                <a:lnTo>
                  <a:pt x="30" y="984"/>
                </a:lnTo>
                <a:lnTo>
                  <a:pt x="30" y="1014"/>
                </a:lnTo>
                <a:lnTo>
                  <a:pt x="36" y="1026"/>
                </a:lnTo>
                <a:lnTo>
                  <a:pt x="48" y="1032"/>
                </a:lnTo>
                <a:lnTo>
                  <a:pt x="66" y="1038"/>
                </a:lnTo>
                <a:lnTo>
                  <a:pt x="120" y="1038"/>
                </a:lnTo>
                <a:lnTo>
                  <a:pt x="132" y="1032"/>
                </a:lnTo>
                <a:lnTo>
                  <a:pt x="150" y="1014"/>
                </a:lnTo>
                <a:lnTo>
                  <a:pt x="162" y="1008"/>
                </a:lnTo>
                <a:lnTo>
                  <a:pt x="168" y="1020"/>
                </a:lnTo>
                <a:lnTo>
                  <a:pt x="168" y="1026"/>
                </a:lnTo>
                <a:lnTo>
                  <a:pt x="162" y="1038"/>
                </a:lnTo>
                <a:lnTo>
                  <a:pt x="144" y="1056"/>
                </a:lnTo>
                <a:lnTo>
                  <a:pt x="120" y="1068"/>
                </a:lnTo>
                <a:lnTo>
                  <a:pt x="114" y="1074"/>
                </a:lnTo>
                <a:lnTo>
                  <a:pt x="90" y="1074"/>
                </a:lnTo>
                <a:lnTo>
                  <a:pt x="78" y="1080"/>
                </a:lnTo>
                <a:lnTo>
                  <a:pt x="60" y="1086"/>
                </a:lnTo>
                <a:lnTo>
                  <a:pt x="48" y="1092"/>
                </a:lnTo>
                <a:lnTo>
                  <a:pt x="42" y="1098"/>
                </a:lnTo>
                <a:lnTo>
                  <a:pt x="54" y="1122"/>
                </a:lnTo>
                <a:lnTo>
                  <a:pt x="66" y="1128"/>
                </a:lnTo>
                <a:lnTo>
                  <a:pt x="78" y="1140"/>
                </a:lnTo>
                <a:lnTo>
                  <a:pt x="96" y="1152"/>
                </a:lnTo>
                <a:lnTo>
                  <a:pt x="108" y="1164"/>
                </a:lnTo>
                <a:lnTo>
                  <a:pt x="132" y="1182"/>
                </a:lnTo>
                <a:lnTo>
                  <a:pt x="162" y="1206"/>
                </a:lnTo>
                <a:lnTo>
                  <a:pt x="204" y="1224"/>
                </a:lnTo>
                <a:lnTo>
                  <a:pt x="240" y="1218"/>
                </a:lnTo>
                <a:lnTo>
                  <a:pt x="270" y="1200"/>
                </a:lnTo>
                <a:lnTo>
                  <a:pt x="294" y="1176"/>
                </a:lnTo>
                <a:lnTo>
                  <a:pt x="300" y="1158"/>
                </a:lnTo>
                <a:lnTo>
                  <a:pt x="300" y="1128"/>
                </a:lnTo>
                <a:lnTo>
                  <a:pt x="306" y="1116"/>
                </a:lnTo>
                <a:lnTo>
                  <a:pt x="318" y="1104"/>
                </a:lnTo>
                <a:lnTo>
                  <a:pt x="324" y="1092"/>
                </a:lnTo>
                <a:lnTo>
                  <a:pt x="330" y="1086"/>
                </a:lnTo>
                <a:lnTo>
                  <a:pt x="342" y="1086"/>
                </a:lnTo>
                <a:lnTo>
                  <a:pt x="348" y="1080"/>
                </a:lnTo>
                <a:lnTo>
                  <a:pt x="354" y="1080"/>
                </a:lnTo>
                <a:lnTo>
                  <a:pt x="360" y="1086"/>
                </a:lnTo>
                <a:lnTo>
                  <a:pt x="360" y="1098"/>
                </a:lnTo>
                <a:lnTo>
                  <a:pt x="348" y="1110"/>
                </a:lnTo>
                <a:lnTo>
                  <a:pt x="336" y="1128"/>
                </a:lnTo>
                <a:lnTo>
                  <a:pt x="324" y="1140"/>
                </a:lnTo>
                <a:lnTo>
                  <a:pt x="318" y="1152"/>
                </a:lnTo>
                <a:lnTo>
                  <a:pt x="318" y="1164"/>
                </a:lnTo>
                <a:lnTo>
                  <a:pt x="324" y="1176"/>
                </a:lnTo>
                <a:lnTo>
                  <a:pt x="336" y="1182"/>
                </a:lnTo>
                <a:lnTo>
                  <a:pt x="342" y="1182"/>
                </a:lnTo>
                <a:lnTo>
                  <a:pt x="354" y="1194"/>
                </a:lnTo>
                <a:lnTo>
                  <a:pt x="354" y="1206"/>
                </a:lnTo>
                <a:lnTo>
                  <a:pt x="348" y="1242"/>
                </a:lnTo>
                <a:lnTo>
                  <a:pt x="342" y="1284"/>
                </a:lnTo>
                <a:lnTo>
                  <a:pt x="336" y="1338"/>
                </a:lnTo>
                <a:lnTo>
                  <a:pt x="342" y="1398"/>
                </a:lnTo>
                <a:lnTo>
                  <a:pt x="354" y="1446"/>
                </a:lnTo>
                <a:lnTo>
                  <a:pt x="384" y="1536"/>
                </a:lnTo>
                <a:lnTo>
                  <a:pt x="402" y="1554"/>
                </a:lnTo>
                <a:lnTo>
                  <a:pt x="402" y="1596"/>
                </a:lnTo>
                <a:lnTo>
                  <a:pt x="414" y="1620"/>
                </a:lnTo>
                <a:lnTo>
                  <a:pt x="426" y="1626"/>
                </a:lnTo>
                <a:lnTo>
                  <a:pt x="438" y="1626"/>
                </a:lnTo>
                <a:lnTo>
                  <a:pt x="444" y="1632"/>
                </a:lnTo>
                <a:lnTo>
                  <a:pt x="450" y="1632"/>
                </a:lnTo>
                <a:lnTo>
                  <a:pt x="450" y="1644"/>
                </a:lnTo>
                <a:lnTo>
                  <a:pt x="456" y="1656"/>
                </a:lnTo>
                <a:lnTo>
                  <a:pt x="456" y="1674"/>
                </a:lnTo>
                <a:lnTo>
                  <a:pt x="474" y="1710"/>
                </a:lnTo>
                <a:lnTo>
                  <a:pt x="498" y="1722"/>
                </a:lnTo>
                <a:lnTo>
                  <a:pt x="504" y="1728"/>
                </a:lnTo>
                <a:lnTo>
                  <a:pt x="510" y="1728"/>
                </a:lnTo>
                <a:lnTo>
                  <a:pt x="510" y="1746"/>
                </a:lnTo>
                <a:lnTo>
                  <a:pt x="516" y="1782"/>
                </a:lnTo>
                <a:lnTo>
                  <a:pt x="522" y="1830"/>
                </a:lnTo>
                <a:lnTo>
                  <a:pt x="534" y="1872"/>
                </a:lnTo>
                <a:lnTo>
                  <a:pt x="552" y="1908"/>
                </a:lnTo>
                <a:lnTo>
                  <a:pt x="576" y="1944"/>
                </a:lnTo>
                <a:lnTo>
                  <a:pt x="600" y="1974"/>
                </a:lnTo>
                <a:lnTo>
                  <a:pt x="612" y="1998"/>
                </a:lnTo>
                <a:lnTo>
                  <a:pt x="618" y="2016"/>
                </a:lnTo>
                <a:lnTo>
                  <a:pt x="618" y="2070"/>
                </a:lnTo>
                <a:lnTo>
                  <a:pt x="624" y="2094"/>
                </a:lnTo>
                <a:lnTo>
                  <a:pt x="642" y="2124"/>
                </a:lnTo>
                <a:lnTo>
                  <a:pt x="672" y="2166"/>
                </a:lnTo>
                <a:lnTo>
                  <a:pt x="696" y="2202"/>
                </a:lnTo>
                <a:lnTo>
                  <a:pt x="714" y="2232"/>
                </a:lnTo>
                <a:lnTo>
                  <a:pt x="720" y="2244"/>
                </a:lnTo>
                <a:lnTo>
                  <a:pt x="726" y="2244"/>
                </a:lnTo>
                <a:lnTo>
                  <a:pt x="732" y="2238"/>
                </a:lnTo>
                <a:lnTo>
                  <a:pt x="744" y="2238"/>
                </a:lnTo>
                <a:lnTo>
                  <a:pt x="768" y="2226"/>
                </a:lnTo>
                <a:lnTo>
                  <a:pt x="774" y="2220"/>
                </a:lnTo>
                <a:lnTo>
                  <a:pt x="780" y="2208"/>
                </a:lnTo>
                <a:lnTo>
                  <a:pt x="780" y="2172"/>
                </a:lnTo>
                <a:lnTo>
                  <a:pt x="786" y="2160"/>
                </a:lnTo>
                <a:lnTo>
                  <a:pt x="798" y="2154"/>
                </a:lnTo>
                <a:lnTo>
                  <a:pt x="804" y="2154"/>
                </a:lnTo>
                <a:lnTo>
                  <a:pt x="810" y="2160"/>
                </a:lnTo>
                <a:lnTo>
                  <a:pt x="828" y="2160"/>
                </a:lnTo>
                <a:lnTo>
                  <a:pt x="834" y="2154"/>
                </a:lnTo>
                <a:lnTo>
                  <a:pt x="846" y="2148"/>
                </a:lnTo>
                <a:lnTo>
                  <a:pt x="852" y="2142"/>
                </a:lnTo>
                <a:lnTo>
                  <a:pt x="864" y="2136"/>
                </a:lnTo>
                <a:lnTo>
                  <a:pt x="852" y="2136"/>
                </a:lnTo>
                <a:lnTo>
                  <a:pt x="846" y="2130"/>
                </a:lnTo>
                <a:lnTo>
                  <a:pt x="846" y="2118"/>
                </a:lnTo>
                <a:lnTo>
                  <a:pt x="852" y="2100"/>
                </a:lnTo>
                <a:lnTo>
                  <a:pt x="858" y="2088"/>
                </a:lnTo>
                <a:lnTo>
                  <a:pt x="906" y="2064"/>
                </a:lnTo>
                <a:lnTo>
                  <a:pt x="918" y="2052"/>
                </a:lnTo>
                <a:lnTo>
                  <a:pt x="918" y="2040"/>
                </a:lnTo>
                <a:lnTo>
                  <a:pt x="912" y="2028"/>
                </a:lnTo>
                <a:lnTo>
                  <a:pt x="912" y="2010"/>
                </a:lnTo>
                <a:lnTo>
                  <a:pt x="900" y="1974"/>
                </a:lnTo>
                <a:lnTo>
                  <a:pt x="900" y="1908"/>
                </a:lnTo>
                <a:lnTo>
                  <a:pt x="906" y="1890"/>
                </a:lnTo>
                <a:lnTo>
                  <a:pt x="906" y="1884"/>
                </a:lnTo>
                <a:lnTo>
                  <a:pt x="912" y="1878"/>
                </a:lnTo>
                <a:lnTo>
                  <a:pt x="912" y="1860"/>
                </a:lnTo>
                <a:lnTo>
                  <a:pt x="918" y="1842"/>
                </a:lnTo>
                <a:lnTo>
                  <a:pt x="918" y="1800"/>
                </a:lnTo>
                <a:lnTo>
                  <a:pt x="906" y="1776"/>
                </a:lnTo>
                <a:lnTo>
                  <a:pt x="888" y="1758"/>
                </a:lnTo>
                <a:lnTo>
                  <a:pt x="888" y="1728"/>
                </a:lnTo>
                <a:lnTo>
                  <a:pt x="894" y="1722"/>
                </a:lnTo>
                <a:lnTo>
                  <a:pt x="900" y="1710"/>
                </a:lnTo>
                <a:lnTo>
                  <a:pt x="900" y="1698"/>
                </a:lnTo>
                <a:lnTo>
                  <a:pt x="894" y="1686"/>
                </a:lnTo>
                <a:lnTo>
                  <a:pt x="894" y="1644"/>
                </a:lnTo>
                <a:lnTo>
                  <a:pt x="918" y="1632"/>
                </a:lnTo>
                <a:lnTo>
                  <a:pt x="924" y="1632"/>
                </a:lnTo>
                <a:lnTo>
                  <a:pt x="948" y="1620"/>
                </a:lnTo>
                <a:lnTo>
                  <a:pt x="948" y="1596"/>
                </a:lnTo>
                <a:lnTo>
                  <a:pt x="954" y="1584"/>
                </a:lnTo>
                <a:lnTo>
                  <a:pt x="960" y="1578"/>
                </a:lnTo>
                <a:lnTo>
                  <a:pt x="972" y="1572"/>
                </a:lnTo>
                <a:lnTo>
                  <a:pt x="990" y="1572"/>
                </a:lnTo>
                <a:lnTo>
                  <a:pt x="996" y="1560"/>
                </a:lnTo>
                <a:lnTo>
                  <a:pt x="1002" y="1566"/>
                </a:lnTo>
                <a:lnTo>
                  <a:pt x="1032" y="1566"/>
                </a:lnTo>
                <a:lnTo>
                  <a:pt x="1032" y="1548"/>
                </a:lnTo>
                <a:lnTo>
                  <a:pt x="1038" y="1530"/>
                </a:lnTo>
                <a:lnTo>
                  <a:pt x="1050" y="1518"/>
                </a:lnTo>
                <a:lnTo>
                  <a:pt x="1056" y="1500"/>
                </a:lnTo>
                <a:lnTo>
                  <a:pt x="1068" y="1488"/>
                </a:lnTo>
                <a:lnTo>
                  <a:pt x="1074" y="1476"/>
                </a:lnTo>
                <a:lnTo>
                  <a:pt x="1086" y="1470"/>
                </a:lnTo>
                <a:lnTo>
                  <a:pt x="1092" y="1464"/>
                </a:lnTo>
                <a:lnTo>
                  <a:pt x="1110" y="1458"/>
                </a:lnTo>
                <a:lnTo>
                  <a:pt x="1116" y="1452"/>
                </a:lnTo>
                <a:lnTo>
                  <a:pt x="1128" y="1446"/>
                </a:lnTo>
                <a:lnTo>
                  <a:pt x="1134" y="1428"/>
                </a:lnTo>
                <a:lnTo>
                  <a:pt x="1158" y="1380"/>
                </a:lnTo>
                <a:lnTo>
                  <a:pt x="1176" y="1362"/>
                </a:lnTo>
                <a:lnTo>
                  <a:pt x="1188" y="1356"/>
                </a:lnTo>
                <a:lnTo>
                  <a:pt x="1206" y="1344"/>
                </a:lnTo>
                <a:lnTo>
                  <a:pt x="1218" y="1338"/>
                </a:lnTo>
                <a:lnTo>
                  <a:pt x="1236" y="1320"/>
                </a:lnTo>
                <a:lnTo>
                  <a:pt x="1242" y="1320"/>
                </a:lnTo>
                <a:lnTo>
                  <a:pt x="1230" y="1290"/>
                </a:lnTo>
                <a:lnTo>
                  <a:pt x="1236" y="1284"/>
                </a:lnTo>
                <a:lnTo>
                  <a:pt x="1260" y="1314"/>
                </a:lnTo>
                <a:lnTo>
                  <a:pt x="1320" y="1254"/>
                </a:lnTo>
                <a:lnTo>
                  <a:pt x="1332" y="1230"/>
                </a:lnTo>
                <a:lnTo>
                  <a:pt x="1326" y="1224"/>
                </a:lnTo>
                <a:lnTo>
                  <a:pt x="1320" y="1212"/>
                </a:lnTo>
                <a:lnTo>
                  <a:pt x="1314" y="1206"/>
                </a:lnTo>
                <a:lnTo>
                  <a:pt x="1308" y="1194"/>
                </a:lnTo>
                <a:lnTo>
                  <a:pt x="1308" y="1182"/>
                </a:lnTo>
                <a:lnTo>
                  <a:pt x="1320" y="1176"/>
                </a:lnTo>
                <a:lnTo>
                  <a:pt x="1326" y="1170"/>
                </a:lnTo>
                <a:lnTo>
                  <a:pt x="1338" y="1170"/>
                </a:lnTo>
                <a:lnTo>
                  <a:pt x="1350" y="1164"/>
                </a:lnTo>
                <a:lnTo>
                  <a:pt x="1362" y="1152"/>
                </a:lnTo>
                <a:lnTo>
                  <a:pt x="1374" y="1134"/>
                </a:lnTo>
                <a:lnTo>
                  <a:pt x="1374" y="1110"/>
                </a:lnTo>
                <a:lnTo>
                  <a:pt x="1392" y="1116"/>
                </a:lnTo>
                <a:lnTo>
                  <a:pt x="1398" y="1146"/>
                </a:lnTo>
                <a:lnTo>
                  <a:pt x="1416" y="1110"/>
                </a:lnTo>
                <a:lnTo>
                  <a:pt x="1416" y="1128"/>
                </a:lnTo>
                <a:lnTo>
                  <a:pt x="1422" y="1140"/>
                </a:lnTo>
                <a:lnTo>
                  <a:pt x="1422" y="1158"/>
                </a:lnTo>
                <a:lnTo>
                  <a:pt x="1428" y="1170"/>
                </a:lnTo>
                <a:lnTo>
                  <a:pt x="1434" y="1176"/>
                </a:lnTo>
                <a:lnTo>
                  <a:pt x="1440" y="1176"/>
                </a:lnTo>
                <a:lnTo>
                  <a:pt x="1446" y="1170"/>
                </a:lnTo>
                <a:lnTo>
                  <a:pt x="1446" y="1158"/>
                </a:lnTo>
                <a:lnTo>
                  <a:pt x="1452" y="1152"/>
                </a:lnTo>
                <a:lnTo>
                  <a:pt x="1452" y="1140"/>
                </a:lnTo>
                <a:lnTo>
                  <a:pt x="1458" y="1110"/>
                </a:lnTo>
                <a:lnTo>
                  <a:pt x="1440" y="1068"/>
                </a:lnTo>
                <a:lnTo>
                  <a:pt x="1440" y="1038"/>
                </a:lnTo>
                <a:lnTo>
                  <a:pt x="1410" y="1014"/>
                </a:lnTo>
                <a:lnTo>
                  <a:pt x="1398" y="984"/>
                </a:lnTo>
                <a:lnTo>
                  <a:pt x="1404" y="972"/>
                </a:lnTo>
                <a:lnTo>
                  <a:pt x="1410" y="966"/>
                </a:lnTo>
                <a:lnTo>
                  <a:pt x="1416" y="948"/>
                </a:lnTo>
                <a:lnTo>
                  <a:pt x="1416" y="942"/>
                </a:lnTo>
                <a:lnTo>
                  <a:pt x="1410" y="936"/>
                </a:lnTo>
                <a:lnTo>
                  <a:pt x="1398" y="930"/>
                </a:lnTo>
                <a:lnTo>
                  <a:pt x="1380" y="930"/>
                </a:lnTo>
                <a:lnTo>
                  <a:pt x="1368" y="924"/>
                </a:lnTo>
                <a:lnTo>
                  <a:pt x="1356" y="912"/>
                </a:lnTo>
                <a:lnTo>
                  <a:pt x="1368" y="900"/>
                </a:lnTo>
                <a:lnTo>
                  <a:pt x="1374" y="900"/>
                </a:lnTo>
                <a:lnTo>
                  <a:pt x="1374" y="870"/>
                </a:lnTo>
                <a:lnTo>
                  <a:pt x="1410" y="870"/>
                </a:lnTo>
                <a:lnTo>
                  <a:pt x="1410" y="858"/>
                </a:lnTo>
                <a:lnTo>
                  <a:pt x="1380" y="840"/>
                </a:lnTo>
                <a:lnTo>
                  <a:pt x="1374" y="840"/>
                </a:lnTo>
                <a:lnTo>
                  <a:pt x="1362" y="828"/>
                </a:lnTo>
                <a:lnTo>
                  <a:pt x="1350" y="822"/>
                </a:lnTo>
                <a:lnTo>
                  <a:pt x="1344" y="810"/>
                </a:lnTo>
                <a:lnTo>
                  <a:pt x="1344" y="804"/>
                </a:lnTo>
                <a:lnTo>
                  <a:pt x="1350" y="792"/>
                </a:lnTo>
                <a:lnTo>
                  <a:pt x="1362" y="780"/>
                </a:lnTo>
                <a:lnTo>
                  <a:pt x="1350" y="762"/>
                </a:lnTo>
                <a:lnTo>
                  <a:pt x="1368" y="762"/>
                </a:lnTo>
                <a:lnTo>
                  <a:pt x="1392" y="774"/>
                </a:lnTo>
                <a:lnTo>
                  <a:pt x="1386" y="768"/>
                </a:lnTo>
                <a:lnTo>
                  <a:pt x="1404" y="762"/>
                </a:lnTo>
                <a:lnTo>
                  <a:pt x="1410" y="774"/>
                </a:lnTo>
                <a:lnTo>
                  <a:pt x="1410" y="780"/>
                </a:lnTo>
                <a:lnTo>
                  <a:pt x="1416" y="792"/>
                </a:lnTo>
                <a:lnTo>
                  <a:pt x="1422" y="798"/>
                </a:lnTo>
                <a:lnTo>
                  <a:pt x="1434" y="798"/>
                </a:lnTo>
                <a:lnTo>
                  <a:pt x="1440" y="804"/>
                </a:lnTo>
                <a:lnTo>
                  <a:pt x="1446" y="786"/>
                </a:lnTo>
                <a:lnTo>
                  <a:pt x="1452" y="792"/>
                </a:lnTo>
                <a:lnTo>
                  <a:pt x="1458" y="792"/>
                </a:lnTo>
                <a:lnTo>
                  <a:pt x="1464" y="798"/>
                </a:lnTo>
                <a:lnTo>
                  <a:pt x="1464" y="828"/>
                </a:lnTo>
                <a:lnTo>
                  <a:pt x="1470" y="828"/>
                </a:lnTo>
                <a:lnTo>
                  <a:pt x="1470" y="864"/>
                </a:lnTo>
                <a:lnTo>
                  <a:pt x="1476" y="864"/>
                </a:lnTo>
                <a:lnTo>
                  <a:pt x="1482" y="870"/>
                </a:lnTo>
                <a:lnTo>
                  <a:pt x="1542" y="870"/>
                </a:lnTo>
                <a:lnTo>
                  <a:pt x="1554" y="876"/>
                </a:lnTo>
                <a:lnTo>
                  <a:pt x="1572" y="876"/>
                </a:lnTo>
                <a:lnTo>
                  <a:pt x="1620" y="864"/>
                </a:lnTo>
                <a:lnTo>
                  <a:pt x="1626" y="864"/>
                </a:lnTo>
                <a:lnTo>
                  <a:pt x="1650" y="888"/>
                </a:lnTo>
                <a:lnTo>
                  <a:pt x="1650" y="894"/>
                </a:lnTo>
                <a:lnTo>
                  <a:pt x="1644" y="900"/>
                </a:lnTo>
                <a:lnTo>
                  <a:pt x="1638" y="900"/>
                </a:lnTo>
                <a:lnTo>
                  <a:pt x="1638" y="912"/>
                </a:lnTo>
                <a:lnTo>
                  <a:pt x="1632" y="930"/>
                </a:lnTo>
                <a:lnTo>
                  <a:pt x="1626" y="942"/>
                </a:lnTo>
                <a:lnTo>
                  <a:pt x="1620" y="948"/>
                </a:lnTo>
                <a:lnTo>
                  <a:pt x="1614" y="948"/>
                </a:lnTo>
                <a:lnTo>
                  <a:pt x="1602" y="954"/>
                </a:lnTo>
                <a:lnTo>
                  <a:pt x="1596" y="954"/>
                </a:lnTo>
                <a:lnTo>
                  <a:pt x="1584" y="966"/>
                </a:lnTo>
                <a:lnTo>
                  <a:pt x="1578" y="978"/>
                </a:lnTo>
                <a:lnTo>
                  <a:pt x="1578" y="996"/>
                </a:lnTo>
                <a:lnTo>
                  <a:pt x="1584" y="1008"/>
                </a:lnTo>
                <a:lnTo>
                  <a:pt x="1602" y="1026"/>
                </a:lnTo>
                <a:lnTo>
                  <a:pt x="1608" y="1026"/>
                </a:lnTo>
                <a:lnTo>
                  <a:pt x="1626" y="1050"/>
                </a:lnTo>
                <a:lnTo>
                  <a:pt x="1632" y="1014"/>
                </a:lnTo>
                <a:lnTo>
                  <a:pt x="1632" y="990"/>
                </a:lnTo>
                <a:lnTo>
                  <a:pt x="1650" y="990"/>
                </a:lnTo>
                <a:lnTo>
                  <a:pt x="1662" y="996"/>
                </a:lnTo>
                <a:lnTo>
                  <a:pt x="1668" y="1002"/>
                </a:lnTo>
                <a:lnTo>
                  <a:pt x="1668" y="1020"/>
                </a:lnTo>
                <a:lnTo>
                  <a:pt x="1674" y="1032"/>
                </a:lnTo>
                <a:lnTo>
                  <a:pt x="1674" y="1038"/>
                </a:lnTo>
                <a:lnTo>
                  <a:pt x="1680" y="1050"/>
                </a:lnTo>
                <a:lnTo>
                  <a:pt x="1680" y="1062"/>
                </a:lnTo>
                <a:lnTo>
                  <a:pt x="1686" y="1074"/>
                </a:lnTo>
                <a:lnTo>
                  <a:pt x="1692" y="1092"/>
                </a:lnTo>
                <a:lnTo>
                  <a:pt x="1698" y="1104"/>
                </a:lnTo>
                <a:lnTo>
                  <a:pt x="1704" y="1110"/>
                </a:lnTo>
                <a:lnTo>
                  <a:pt x="1704" y="1116"/>
                </a:lnTo>
                <a:lnTo>
                  <a:pt x="1722" y="1134"/>
                </a:lnTo>
                <a:lnTo>
                  <a:pt x="1722" y="1110"/>
                </a:lnTo>
                <a:lnTo>
                  <a:pt x="1728" y="1110"/>
                </a:lnTo>
                <a:lnTo>
                  <a:pt x="1734" y="1116"/>
                </a:lnTo>
                <a:lnTo>
                  <a:pt x="1746" y="1116"/>
                </a:lnTo>
                <a:lnTo>
                  <a:pt x="1746" y="1104"/>
                </a:lnTo>
                <a:lnTo>
                  <a:pt x="1728" y="1086"/>
                </a:lnTo>
                <a:lnTo>
                  <a:pt x="1728" y="1062"/>
                </a:lnTo>
                <a:lnTo>
                  <a:pt x="1722" y="1050"/>
                </a:lnTo>
                <a:lnTo>
                  <a:pt x="1740" y="1032"/>
                </a:lnTo>
                <a:lnTo>
                  <a:pt x="1746" y="1032"/>
                </a:lnTo>
                <a:lnTo>
                  <a:pt x="1740" y="984"/>
                </a:lnTo>
                <a:lnTo>
                  <a:pt x="1722" y="966"/>
                </a:lnTo>
                <a:lnTo>
                  <a:pt x="1716" y="966"/>
                </a:lnTo>
                <a:lnTo>
                  <a:pt x="1770" y="966"/>
                </a:lnTo>
                <a:lnTo>
                  <a:pt x="1782" y="972"/>
                </a:lnTo>
                <a:lnTo>
                  <a:pt x="1794" y="972"/>
                </a:lnTo>
                <a:lnTo>
                  <a:pt x="1794" y="936"/>
                </a:lnTo>
                <a:lnTo>
                  <a:pt x="1812" y="882"/>
                </a:lnTo>
                <a:lnTo>
                  <a:pt x="1806" y="876"/>
                </a:lnTo>
                <a:lnTo>
                  <a:pt x="1800" y="864"/>
                </a:lnTo>
                <a:lnTo>
                  <a:pt x="1800" y="846"/>
                </a:lnTo>
                <a:lnTo>
                  <a:pt x="1812" y="840"/>
                </a:lnTo>
                <a:lnTo>
                  <a:pt x="1818" y="834"/>
                </a:lnTo>
                <a:lnTo>
                  <a:pt x="1836" y="804"/>
                </a:lnTo>
                <a:lnTo>
                  <a:pt x="1836" y="792"/>
                </a:lnTo>
                <a:lnTo>
                  <a:pt x="1830" y="786"/>
                </a:lnTo>
                <a:lnTo>
                  <a:pt x="1830" y="780"/>
                </a:lnTo>
                <a:lnTo>
                  <a:pt x="1824" y="774"/>
                </a:lnTo>
                <a:lnTo>
                  <a:pt x="1824" y="750"/>
                </a:lnTo>
                <a:lnTo>
                  <a:pt x="1830" y="750"/>
                </a:lnTo>
                <a:lnTo>
                  <a:pt x="1836" y="744"/>
                </a:lnTo>
                <a:lnTo>
                  <a:pt x="1848" y="744"/>
                </a:lnTo>
                <a:lnTo>
                  <a:pt x="1860" y="738"/>
                </a:lnTo>
                <a:lnTo>
                  <a:pt x="1872" y="726"/>
                </a:lnTo>
                <a:lnTo>
                  <a:pt x="1872" y="708"/>
                </a:lnTo>
                <a:lnTo>
                  <a:pt x="1878" y="708"/>
                </a:lnTo>
                <a:lnTo>
                  <a:pt x="1890" y="702"/>
                </a:lnTo>
                <a:lnTo>
                  <a:pt x="1926" y="702"/>
                </a:lnTo>
                <a:lnTo>
                  <a:pt x="1932" y="708"/>
                </a:lnTo>
                <a:lnTo>
                  <a:pt x="1950" y="708"/>
                </a:lnTo>
                <a:lnTo>
                  <a:pt x="1950" y="702"/>
                </a:lnTo>
                <a:lnTo>
                  <a:pt x="1944" y="696"/>
                </a:lnTo>
                <a:lnTo>
                  <a:pt x="1932" y="690"/>
                </a:lnTo>
                <a:lnTo>
                  <a:pt x="1926" y="684"/>
                </a:lnTo>
                <a:lnTo>
                  <a:pt x="1920" y="672"/>
                </a:lnTo>
                <a:close/>
              </a:path>
            </a:pathLst>
          </a:custGeom>
          <a:solidFill>
            <a:srgbClr val="FFDC8B"/>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0" name="Iceland" descr="© INSCALE GmbH, 05.05.2010&#10;http://www.presentationload.com/">
            <a:extLst>
              <a:ext uri="{FF2B5EF4-FFF2-40B4-BE49-F238E27FC236}">
                <a16:creationId xmlns:a16="http://schemas.microsoft.com/office/drawing/2014/main" id="{34BD0D40-48F4-48F0-A782-EC2CD7B006A8}"/>
              </a:ext>
            </a:extLst>
          </p:cNvPr>
          <p:cNvSpPr>
            <a:spLocks/>
          </p:cNvSpPr>
          <p:nvPr/>
        </p:nvSpPr>
        <p:spPr bwMode="gray">
          <a:xfrm>
            <a:off x="5144458" y="1880636"/>
            <a:ext cx="269235" cy="105113"/>
          </a:xfrm>
          <a:custGeom>
            <a:avLst/>
            <a:gdLst>
              <a:gd name="T0" fmla="*/ 2147483647 w 570"/>
              <a:gd name="T1" fmla="*/ 2147483647 h 222"/>
              <a:gd name="T2" fmla="*/ 2147483647 w 570"/>
              <a:gd name="T3" fmla="*/ 2147483647 h 222"/>
              <a:gd name="T4" fmla="*/ 2147483647 w 570"/>
              <a:gd name="T5" fmla="*/ 2147483647 h 222"/>
              <a:gd name="T6" fmla="*/ 2147483647 w 570"/>
              <a:gd name="T7" fmla="*/ 2147483647 h 222"/>
              <a:gd name="T8" fmla="*/ 2147483647 w 570"/>
              <a:gd name="T9" fmla="*/ 2147483647 h 222"/>
              <a:gd name="T10" fmla="*/ 2147483647 w 570"/>
              <a:gd name="T11" fmla="*/ 2147483647 h 222"/>
              <a:gd name="T12" fmla="*/ 2147483647 w 570"/>
              <a:gd name="T13" fmla="*/ 2147483647 h 222"/>
              <a:gd name="T14" fmla="*/ 2147483647 w 570"/>
              <a:gd name="T15" fmla="*/ 2147483647 h 222"/>
              <a:gd name="T16" fmla="*/ 2147483647 w 570"/>
              <a:gd name="T17" fmla="*/ 2147483647 h 222"/>
              <a:gd name="T18" fmla="*/ 2147483647 w 570"/>
              <a:gd name="T19" fmla="*/ 2147483647 h 222"/>
              <a:gd name="T20" fmla="*/ 2147483647 w 570"/>
              <a:gd name="T21" fmla="*/ 2147483647 h 222"/>
              <a:gd name="T22" fmla="*/ 2147483647 w 570"/>
              <a:gd name="T23" fmla="*/ 2147483647 h 222"/>
              <a:gd name="T24" fmla="*/ 2147483647 w 570"/>
              <a:gd name="T25" fmla="*/ 2147483647 h 222"/>
              <a:gd name="T26" fmla="*/ 2147483647 w 570"/>
              <a:gd name="T27" fmla="*/ 2147483647 h 222"/>
              <a:gd name="T28" fmla="*/ 2147483647 w 570"/>
              <a:gd name="T29" fmla="*/ 2147483647 h 222"/>
              <a:gd name="T30" fmla="*/ 2147483647 w 570"/>
              <a:gd name="T31" fmla="*/ 2147483647 h 222"/>
              <a:gd name="T32" fmla="*/ 2147483647 w 570"/>
              <a:gd name="T33" fmla="*/ 2147483647 h 222"/>
              <a:gd name="T34" fmla="*/ 2147483647 w 570"/>
              <a:gd name="T35" fmla="*/ 2147483647 h 222"/>
              <a:gd name="T36" fmla="*/ 2147483647 w 570"/>
              <a:gd name="T37" fmla="*/ 2147483647 h 222"/>
              <a:gd name="T38" fmla="*/ 2147483647 w 570"/>
              <a:gd name="T39" fmla="*/ 2147483647 h 222"/>
              <a:gd name="T40" fmla="*/ 2147483647 w 570"/>
              <a:gd name="T41" fmla="*/ 2147483647 h 222"/>
              <a:gd name="T42" fmla="*/ 2147483647 w 570"/>
              <a:gd name="T43" fmla="*/ 2147483647 h 222"/>
              <a:gd name="T44" fmla="*/ 2147483647 w 570"/>
              <a:gd name="T45" fmla="*/ 2147483647 h 222"/>
              <a:gd name="T46" fmla="*/ 2147483647 w 570"/>
              <a:gd name="T47" fmla="*/ 2147483647 h 222"/>
              <a:gd name="T48" fmla="*/ 2147483647 w 570"/>
              <a:gd name="T49" fmla="*/ 2147483647 h 222"/>
              <a:gd name="T50" fmla="*/ 2147483647 w 570"/>
              <a:gd name="T51" fmla="*/ 2147483647 h 222"/>
              <a:gd name="T52" fmla="*/ 2147483647 w 570"/>
              <a:gd name="T53" fmla="*/ 2147483647 h 222"/>
              <a:gd name="T54" fmla="*/ 2147483647 w 570"/>
              <a:gd name="T55" fmla="*/ 2147483647 h 222"/>
              <a:gd name="T56" fmla="*/ 2147483647 w 570"/>
              <a:gd name="T57" fmla="*/ 2147483647 h 222"/>
              <a:gd name="T58" fmla="*/ 2147483647 w 570"/>
              <a:gd name="T59" fmla="*/ 2147483647 h 222"/>
              <a:gd name="T60" fmla="*/ 2147483647 w 570"/>
              <a:gd name="T61" fmla="*/ 2147483647 h 222"/>
              <a:gd name="T62" fmla="*/ 2147483647 w 570"/>
              <a:gd name="T63" fmla="*/ 2147483647 h 222"/>
              <a:gd name="T64" fmla="*/ 2147483647 w 570"/>
              <a:gd name="T65" fmla="*/ 2147483647 h 222"/>
              <a:gd name="T66" fmla="*/ 0 w 570"/>
              <a:gd name="T67" fmla="*/ 2147483647 h 222"/>
              <a:gd name="T68" fmla="*/ 2147483647 w 570"/>
              <a:gd name="T69" fmla="*/ 2147483647 h 222"/>
              <a:gd name="T70" fmla="*/ 2147483647 w 570"/>
              <a:gd name="T71" fmla="*/ 2147483647 h 222"/>
              <a:gd name="T72" fmla="*/ 2147483647 w 570"/>
              <a:gd name="T73" fmla="*/ 2147483647 h 222"/>
              <a:gd name="T74" fmla="*/ 2147483647 w 570"/>
              <a:gd name="T75" fmla="*/ 2147483647 h 222"/>
              <a:gd name="T76" fmla="*/ 2147483647 w 570"/>
              <a:gd name="T77" fmla="*/ 2147483647 h 222"/>
              <a:gd name="T78" fmla="*/ 2147483647 w 570"/>
              <a:gd name="T79" fmla="*/ 2147483647 h 222"/>
              <a:gd name="T80" fmla="*/ 2147483647 w 570"/>
              <a:gd name="T81" fmla="*/ 2147483647 h 222"/>
              <a:gd name="T82" fmla="*/ 2147483647 w 570"/>
              <a:gd name="T83" fmla="*/ 2147483647 h 222"/>
              <a:gd name="T84" fmla="*/ 2147483647 w 570"/>
              <a:gd name="T85" fmla="*/ 2147483647 h 222"/>
              <a:gd name="T86" fmla="*/ 2147483647 w 570"/>
              <a:gd name="T87" fmla="*/ 2147483647 h 222"/>
              <a:gd name="T88" fmla="*/ 2147483647 w 570"/>
              <a:gd name="T89" fmla="*/ 2147483647 h 222"/>
              <a:gd name="T90" fmla="*/ 2147483647 w 570"/>
              <a:gd name="T91" fmla="*/ 2147483647 h 222"/>
              <a:gd name="T92" fmla="*/ 2147483647 w 570"/>
              <a:gd name="T93" fmla="*/ 2147483647 h 22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70"/>
              <a:gd name="T142" fmla="*/ 0 h 222"/>
              <a:gd name="T143" fmla="*/ 570 w 570"/>
              <a:gd name="T144" fmla="*/ 222 h 22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70" h="222">
                <a:moveTo>
                  <a:pt x="252" y="222"/>
                </a:moveTo>
                <a:lnTo>
                  <a:pt x="270" y="216"/>
                </a:lnTo>
                <a:lnTo>
                  <a:pt x="306" y="216"/>
                </a:lnTo>
                <a:lnTo>
                  <a:pt x="312" y="204"/>
                </a:lnTo>
                <a:lnTo>
                  <a:pt x="312" y="192"/>
                </a:lnTo>
                <a:lnTo>
                  <a:pt x="324" y="198"/>
                </a:lnTo>
                <a:lnTo>
                  <a:pt x="330" y="198"/>
                </a:lnTo>
                <a:lnTo>
                  <a:pt x="342" y="204"/>
                </a:lnTo>
                <a:lnTo>
                  <a:pt x="348" y="204"/>
                </a:lnTo>
                <a:lnTo>
                  <a:pt x="360" y="192"/>
                </a:lnTo>
                <a:lnTo>
                  <a:pt x="360" y="186"/>
                </a:lnTo>
                <a:lnTo>
                  <a:pt x="372" y="186"/>
                </a:lnTo>
                <a:lnTo>
                  <a:pt x="378" y="192"/>
                </a:lnTo>
                <a:lnTo>
                  <a:pt x="390" y="192"/>
                </a:lnTo>
                <a:lnTo>
                  <a:pt x="414" y="180"/>
                </a:lnTo>
                <a:lnTo>
                  <a:pt x="432" y="168"/>
                </a:lnTo>
                <a:lnTo>
                  <a:pt x="456" y="156"/>
                </a:lnTo>
                <a:lnTo>
                  <a:pt x="474" y="156"/>
                </a:lnTo>
                <a:lnTo>
                  <a:pt x="480" y="162"/>
                </a:lnTo>
                <a:lnTo>
                  <a:pt x="492" y="162"/>
                </a:lnTo>
                <a:lnTo>
                  <a:pt x="504" y="156"/>
                </a:lnTo>
                <a:lnTo>
                  <a:pt x="510" y="144"/>
                </a:lnTo>
                <a:lnTo>
                  <a:pt x="510" y="138"/>
                </a:lnTo>
                <a:lnTo>
                  <a:pt x="516" y="126"/>
                </a:lnTo>
                <a:lnTo>
                  <a:pt x="528" y="126"/>
                </a:lnTo>
                <a:lnTo>
                  <a:pt x="552" y="114"/>
                </a:lnTo>
                <a:lnTo>
                  <a:pt x="564" y="102"/>
                </a:lnTo>
                <a:lnTo>
                  <a:pt x="570" y="102"/>
                </a:lnTo>
                <a:lnTo>
                  <a:pt x="552" y="102"/>
                </a:lnTo>
                <a:lnTo>
                  <a:pt x="570" y="84"/>
                </a:lnTo>
                <a:lnTo>
                  <a:pt x="570" y="78"/>
                </a:lnTo>
                <a:lnTo>
                  <a:pt x="564" y="72"/>
                </a:lnTo>
                <a:lnTo>
                  <a:pt x="552" y="66"/>
                </a:lnTo>
                <a:lnTo>
                  <a:pt x="540" y="66"/>
                </a:lnTo>
                <a:lnTo>
                  <a:pt x="534" y="72"/>
                </a:lnTo>
                <a:lnTo>
                  <a:pt x="528" y="72"/>
                </a:lnTo>
                <a:lnTo>
                  <a:pt x="534" y="60"/>
                </a:lnTo>
                <a:lnTo>
                  <a:pt x="504" y="60"/>
                </a:lnTo>
                <a:lnTo>
                  <a:pt x="522" y="36"/>
                </a:lnTo>
                <a:lnTo>
                  <a:pt x="504" y="36"/>
                </a:lnTo>
                <a:lnTo>
                  <a:pt x="510" y="18"/>
                </a:lnTo>
                <a:lnTo>
                  <a:pt x="480" y="24"/>
                </a:lnTo>
                <a:lnTo>
                  <a:pt x="474" y="18"/>
                </a:lnTo>
                <a:lnTo>
                  <a:pt x="462" y="12"/>
                </a:lnTo>
                <a:lnTo>
                  <a:pt x="456" y="6"/>
                </a:lnTo>
                <a:lnTo>
                  <a:pt x="444" y="0"/>
                </a:lnTo>
                <a:lnTo>
                  <a:pt x="432" y="0"/>
                </a:lnTo>
                <a:lnTo>
                  <a:pt x="432" y="24"/>
                </a:lnTo>
                <a:lnTo>
                  <a:pt x="414" y="30"/>
                </a:lnTo>
                <a:lnTo>
                  <a:pt x="408" y="30"/>
                </a:lnTo>
                <a:lnTo>
                  <a:pt x="402" y="24"/>
                </a:lnTo>
                <a:lnTo>
                  <a:pt x="378" y="24"/>
                </a:lnTo>
                <a:lnTo>
                  <a:pt x="372" y="30"/>
                </a:lnTo>
                <a:lnTo>
                  <a:pt x="366" y="42"/>
                </a:lnTo>
                <a:lnTo>
                  <a:pt x="360" y="36"/>
                </a:lnTo>
                <a:lnTo>
                  <a:pt x="348" y="30"/>
                </a:lnTo>
                <a:lnTo>
                  <a:pt x="342" y="24"/>
                </a:lnTo>
                <a:lnTo>
                  <a:pt x="336" y="24"/>
                </a:lnTo>
                <a:lnTo>
                  <a:pt x="330" y="30"/>
                </a:lnTo>
                <a:lnTo>
                  <a:pt x="330" y="60"/>
                </a:lnTo>
                <a:lnTo>
                  <a:pt x="324" y="48"/>
                </a:lnTo>
                <a:lnTo>
                  <a:pt x="318" y="42"/>
                </a:lnTo>
                <a:lnTo>
                  <a:pt x="306" y="36"/>
                </a:lnTo>
                <a:lnTo>
                  <a:pt x="300" y="24"/>
                </a:lnTo>
                <a:lnTo>
                  <a:pt x="288" y="24"/>
                </a:lnTo>
                <a:lnTo>
                  <a:pt x="288" y="30"/>
                </a:lnTo>
                <a:lnTo>
                  <a:pt x="270" y="30"/>
                </a:lnTo>
                <a:lnTo>
                  <a:pt x="264" y="36"/>
                </a:lnTo>
                <a:lnTo>
                  <a:pt x="264" y="54"/>
                </a:lnTo>
                <a:lnTo>
                  <a:pt x="252" y="54"/>
                </a:lnTo>
                <a:lnTo>
                  <a:pt x="240" y="42"/>
                </a:lnTo>
                <a:lnTo>
                  <a:pt x="228" y="36"/>
                </a:lnTo>
                <a:lnTo>
                  <a:pt x="222" y="30"/>
                </a:lnTo>
                <a:lnTo>
                  <a:pt x="216" y="30"/>
                </a:lnTo>
                <a:lnTo>
                  <a:pt x="216" y="48"/>
                </a:lnTo>
                <a:lnTo>
                  <a:pt x="210" y="60"/>
                </a:lnTo>
                <a:lnTo>
                  <a:pt x="210" y="72"/>
                </a:lnTo>
                <a:lnTo>
                  <a:pt x="204" y="72"/>
                </a:lnTo>
                <a:lnTo>
                  <a:pt x="192" y="60"/>
                </a:lnTo>
                <a:lnTo>
                  <a:pt x="186" y="60"/>
                </a:lnTo>
                <a:lnTo>
                  <a:pt x="162" y="84"/>
                </a:lnTo>
                <a:lnTo>
                  <a:pt x="162" y="90"/>
                </a:lnTo>
                <a:lnTo>
                  <a:pt x="156" y="84"/>
                </a:lnTo>
                <a:lnTo>
                  <a:pt x="144" y="60"/>
                </a:lnTo>
                <a:lnTo>
                  <a:pt x="162" y="42"/>
                </a:lnTo>
                <a:lnTo>
                  <a:pt x="162" y="36"/>
                </a:lnTo>
                <a:lnTo>
                  <a:pt x="156" y="30"/>
                </a:lnTo>
                <a:lnTo>
                  <a:pt x="108" y="6"/>
                </a:lnTo>
                <a:lnTo>
                  <a:pt x="96" y="6"/>
                </a:lnTo>
                <a:lnTo>
                  <a:pt x="96" y="36"/>
                </a:lnTo>
                <a:lnTo>
                  <a:pt x="90" y="36"/>
                </a:lnTo>
                <a:lnTo>
                  <a:pt x="84" y="30"/>
                </a:lnTo>
                <a:lnTo>
                  <a:pt x="78" y="30"/>
                </a:lnTo>
                <a:lnTo>
                  <a:pt x="66" y="24"/>
                </a:lnTo>
                <a:lnTo>
                  <a:pt x="54" y="24"/>
                </a:lnTo>
                <a:lnTo>
                  <a:pt x="42" y="30"/>
                </a:lnTo>
                <a:lnTo>
                  <a:pt x="30" y="42"/>
                </a:lnTo>
                <a:lnTo>
                  <a:pt x="48" y="54"/>
                </a:lnTo>
                <a:lnTo>
                  <a:pt x="30" y="54"/>
                </a:lnTo>
                <a:lnTo>
                  <a:pt x="18" y="60"/>
                </a:lnTo>
                <a:lnTo>
                  <a:pt x="12" y="66"/>
                </a:lnTo>
                <a:lnTo>
                  <a:pt x="0" y="66"/>
                </a:lnTo>
                <a:lnTo>
                  <a:pt x="6" y="72"/>
                </a:lnTo>
                <a:lnTo>
                  <a:pt x="18" y="78"/>
                </a:lnTo>
                <a:lnTo>
                  <a:pt x="30" y="78"/>
                </a:lnTo>
                <a:lnTo>
                  <a:pt x="54" y="66"/>
                </a:lnTo>
                <a:lnTo>
                  <a:pt x="66" y="66"/>
                </a:lnTo>
                <a:lnTo>
                  <a:pt x="72" y="60"/>
                </a:lnTo>
                <a:lnTo>
                  <a:pt x="78" y="60"/>
                </a:lnTo>
                <a:lnTo>
                  <a:pt x="126" y="72"/>
                </a:lnTo>
                <a:lnTo>
                  <a:pt x="90" y="90"/>
                </a:lnTo>
                <a:lnTo>
                  <a:pt x="102" y="90"/>
                </a:lnTo>
                <a:lnTo>
                  <a:pt x="108" y="96"/>
                </a:lnTo>
                <a:lnTo>
                  <a:pt x="114" y="96"/>
                </a:lnTo>
                <a:lnTo>
                  <a:pt x="120" y="102"/>
                </a:lnTo>
                <a:lnTo>
                  <a:pt x="114" y="102"/>
                </a:lnTo>
                <a:lnTo>
                  <a:pt x="108" y="108"/>
                </a:lnTo>
                <a:lnTo>
                  <a:pt x="6" y="108"/>
                </a:lnTo>
                <a:lnTo>
                  <a:pt x="0" y="114"/>
                </a:lnTo>
                <a:lnTo>
                  <a:pt x="12" y="120"/>
                </a:lnTo>
                <a:lnTo>
                  <a:pt x="60" y="120"/>
                </a:lnTo>
                <a:lnTo>
                  <a:pt x="84" y="132"/>
                </a:lnTo>
                <a:lnTo>
                  <a:pt x="90" y="138"/>
                </a:lnTo>
                <a:lnTo>
                  <a:pt x="126" y="132"/>
                </a:lnTo>
                <a:lnTo>
                  <a:pt x="108" y="150"/>
                </a:lnTo>
                <a:lnTo>
                  <a:pt x="120" y="156"/>
                </a:lnTo>
                <a:lnTo>
                  <a:pt x="114" y="162"/>
                </a:lnTo>
                <a:lnTo>
                  <a:pt x="114" y="168"/>
                </a:lnTo>
                <a:lnTo>
                  <a:pt x="108" y="174"/>
                </a:lnTo>
                <a:lnTo>
                  <a:pt x="90" y="174"/>
                </a:lnTo>
                <a:lnTo>
                  <a:pt x="78" y="180"/>
                </a:lnTo>
                <a:lnTo>
                  <a:pt x="54" y="180"/>
                </a:lnTo>
                <a:lnTo>
                  <a:pt x="54" y="186"/>
                </a:lnTo>
                <a:lnTo>
                  <a:pt x="66" y="192"/>
                </a:lnTo>
                <a:lnTo>
                  <a:pt x="120" y="192"/>
                </a:lnTo>
                <a:lnTo>
                  <a:pt x="132" y="186"/>
                </a:lnTo>
                <a:lnTo>
                  <a:pt x="138" y="180"/>
                </a:lnTo>
                <a:lnTo>
                  <a:pt x="168" y="198"/>
                </a:lnTo>
                <a:lnTo>
                  <a:pt x="180" y="186"/>
                </a:lnTo>
                <a:lnTo>
                  <a:pt x="180" y="198"/>
                </a:lnTo>
                <a:lnTo>
                  <a:pt x="228" y="222"/>
                </a:lnTo>
                <a:lnTo>
                  <a:pt x="252" y="222"/>
                </a:lnTo>
                <a:close/>
              </a:path>
            </a:pathLst>
          </a:custGeom>
          <a:solidFill>
            <a:srgbClr val="FFDC8B"/>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1" name="Hungary" descr="© INSCALE GmbH, 05.05.2010&#10;http://www.presentationload.com/">
            <a:extLst>
              <a:ext uri="{FF2B5EF4-FFF2-40B4-BE49-F238E27FC236}">
                <a16:creationId xmlns:a16="http://schemas.microsoft.com/office/drawing/2014/main" id="{085060CD-B57C-4D7D-8FB1-606D090D235D}"/>
              </a:ext>
            </a:extLst>
          </p:cNvPr>
          <p:cNvSpPr>
            <a:spLocks/>
          </p:cNvSpPr>
          <p:nvPr/>
        </p:nvSpPr>
        <p:spPr bwMode="gray">
          <a:xfrm>
            <a:off x="6197425" y="2514997"/>
            <a:ext cx="201004" cy="105113"/>
          </a:xfrm>
          <a:custGeom>
            <a:avLst/>
            <a:gdLst>
              <a:gd name="T0" fmla="*/ 2147483647 w 426"/>
              <a:gd name="T1" fmla="*/ 2147483647 h 222"/>
              <a:gd name="T2" fmla="*/ 2147483647 w 426"/>
              <a:gd name="T3" fmla="*/ 2147483647 h 222"/>
              <a:gd name="T4" fmla="*/ 2147483647 w 426"/>
              <a:gd name="T5" fmla="*/ 2147483647 h 222"/>
              <a:gd name="T6" fmla="*/ 0 w 426"/>
              <a:gd name="T7" fmla="*/ 2147483647 h 222"/>
              <a:gd name="T8" fmla="*/ 2147483647 w 426"/>
              <a:gd name="T9" fmla="*/ 2147483647 h 222"/>
              <a:gd name="T10" fmla="*/ 2147483647 w 426"/>
              <a:gd name="T11" fmla="*/ 2147483647 h 222"/>
              <a:gd name="T12" fmla="*/ 2147483647 w 426"/>
              <a:gd name="T13" fmla="*/ 2147483647 h 222"/>
              <a:gd name="T14" fmla="*/ 2147483647 w 426"/>
              <a:gd name="T15" fmla="*/ 2147483647 h 222"/>
              <a:gd name="T16" fmla="*/ 2147483647 w 426"/>
              <a:gd name="T17" fmla="*/ 2147483647 h 222"/>
              <a:gd name="T18" fmla="*/ 2147483647 w 426"/>
              <a:gd name="T19" fmla="*/ 2147483647 h 222"/>
              <a:gd name="T20" fmla="*/ 2147483647 w 426"/>
              <a:gd name="T21" fmla="*/ 2147483647 h 222"/>
              <a:gd name="T22" fmla="*/ 2147483647 w 426"/>
              <a:gd name="T23" fmla="*/ 2147483647 h 222"/>
              <a:gd name="T24" fmla="*/ 2147483647 w 426"/>
              <a:gd name="T25" fmla="*/ 2147483647 h 222"/>
              <a:gd name="T26" fmla="*/ 2147483647 w 426"/>
              <a:gd name="T27" fmla="*/ 2147483647 h 222"/>
              <a:gd name="T28" fmla="*/ 2147483647 w 426"/>
              <a:gd name="T29" fmla="*/ 2147483647 h 222"/>
              <a:gd name="T30" fmla="*/ 2147483647 w 426"/>
              <a:gd name="T31" fmla="*/ 2147483647 h 222"/>
              <a:gd name="T32" fmla="*/ 2147483647 w 426"/>
              <a:gd name="T33" fmla="*/ 2147483647 h 222"/>
              <a:gd name="T34" fmla="*/ 2147483647 w 426"/>
              <a:gd name="T35" fmla="*/ 2147483647 h 222"/>
              <a:gd name="T36" fmla="*/ 2147483647 w 426"/>
              <a:gd name="T37" fmla="*/ 2147483647 h 222"/>
              <a:gd name="T38" fmla="*/ 2147483647 w 426"/>
              <a:gd name="T39" fmla="*/ 2147483647 h 222"/>
              <a:gd name="T40" fmla="*/ 2147483647 w 426"/>
              <a:gd name="T41" fmla="*/ 2147483647 h 222"/>
              <a:gd name="T42" fmla="*/ 2147483647 w 426"/>
              <a:gd name="T43" fmla="*/ 2147483647 h 222"/>
              <a:gd name="T44" fmla="*/ 2147483647 w 426"/>
              <a:gd name="T45" fmla="*/ 2147483647 h 222"/>
              <a:gd name="T46" fmla="*/ 2147483647 w 426"/>
              <a:gd name="T47" fmla="*/ 2147483647 h 222"/>
              <a:gd name="T48" fmla="*/ 2147483647 w 426"/>
              <a:gd name="T49" fmla="*/ 0 h 222"/>
              <a:gd name="T50" fmla="*/ 2147483647 w 426"/>
              <a:gd name="T51" fmla="*/ 2147483647 h 222"/>
              <a:gd name="T52" fmla="*/ 2147483647 w 426"/>
              <a:gd name="T53" fmla="*/ 0 h 222"/>
              <a:gd name="T54" fmla="*/ 2147483647 w 426"/>
              <a:gd name="T55" fmla="*/ 2147483647 h 222"/>
              <a:gd name="T56" fmla="*/ 2147483647 w 426"/>
              <a:gd name="T57" fmla="*/ 2147483647 h 222"/>
              <a:gd name="T58" fmla="*/ 2147483647 w 426"/>
              <a:gd name="T59" fmla="*/ 2147483647 h 222"/>
              <a:gd name="T60" fmla="*/ 2147483647 w 426"/>
              <a:gd name="T61" fmla="*/ 2147483647 h 222"/>
              <a:gd name="T62" fmla="*/ 2147483647 w 426"/>
              <a:gd name="T63" fmla="*/ 2147483647 h 222"/>
              <a:gd name="T64" fmla="*/ 2147483647 w 426"/>
              <a:gd name="T65" fmla="*/ 2147483647 h 222"/>
              <a:gd name="T66" fmla="*/ 2147483647 w 426"/>
              <a:gd name="T67" fmla="*/ 2147483647 h 222"/>
              <a:gd name="T68" fmla="*/ 2147483647 w 426"/>
              <a:gd name="T69" fmla="*/ 2147483647 h 222"/>
              <a:gd name="T70" fmla="*/ 2147483647 w 426"/>
              <a:gd name="T71" fmla="*/ 2147483647 h 22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26"/>
              <a:gd name="T109" fmla="*/ 0 h 222"/>
              <a:gd name="T110" fmla="*/ 426 w 426"/>
              <a:gd name="T111" fmla="*/ 222 h 22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26" h="222">
                <a:moveTo>
                  <a:pt x="42" y="66"/>
                </a:moveTo>
                <a:lnTo>
                  <a:pt x="24" y="66"/>
                </a:lnTo>
                <a:lnTo>
                  <a:pt x="18" y="78"/>
                </a:lnTo>
                <a:lnTo>
                  <a:pt x="30" y="78"/>
                </a:lnTo>
                <a:lnTo>
                  <a:pt x="18" y="96"/>
                </a:lnTo>
                <a:lnTo>
                  <a:pt x="18" y="120"/>
                </a:lnTo>
                <a:lnTo>
                  <a:pt x="0" y="120"/>
                </a:lnTo>
                <a:lnTo>
                  <a:pt x="0" y="126"/>
                </a:lnTo>
                <a:lnTo>
                  <a:pt x="6" y="132"/>
                </a:lnTo>
                <a:lnTo>
                  <a:pt x="12" y="150"/>
                </a:lnTo>
                <a:lnTo>
                  <a:pt x="30" y="162"/>
                </a:lnTo>
                <a:lnTo>
                  <a:pt x="42" y="168"/>
                </a:lnTo>
                <a:lnTo>
                  <a:pt x="48" y="174"/>
                </a:lnTo>
                <a:lnTo>
                  <a:pt x="48" y="180"/>
                </a:lnTo>
                <a:lnTo>
                  <a:pt x="60" y="192"/>
                </a:lnTo>
                <a:lnTo>
                  <a:pt x="72" y="198"/>
                </a:lnTo>
                <a:lnTo>
                  <a:pt x="78" y="204"/>
                </a:lnTo>
                <a:lnTo>
                  <a:pt x="90" y="210"/>
                </a:lnTo>
                <a:lnTo>
                  <a:pt x="108" y="210"/>
                </a:lnTo>
                <a:lnTo>
                  <a:pt x="114" y="222"/>
                </a:lnTo>
                <a:lnTo>
                  <a:pt x="156" y="216"/>
                </a:lnTo>
                <a:lnTo>
                  <a:pt x="168" y="210"/>
                </a:lnTo>
                <a:lnTo>
                  <a:pt x="174" y="204"/>
                </a:lnTo>
                <a:lnTo>
                  <a:pt x="198" y="204"/>
                </a:lnTo>
                <a:lnTo>
                  <a:pt x="216" y="186"/>
                </a:lnTo>
                <a:lnTo>
                  <a:pt x="240" y="186"/>
                </a:lnTo>
                <a:lnTo>
                  <a:pt x="258" y="198"/>
                </a:lnTo>
                <a:lnTo>
                  <a:pt x="288" y="192"/>
                </a:lnTo>
                <a:lnTo>
                  <a:pt x="288" y="174"/>
                </a:lnTo>
                <a:lnTo>
                  <a:pt x="306" y="180"/>
                </a:lnTo>
                <a:lnTo>
                  <a:pt x="312" y="174"/>
                </a:lnTo>
                <a:lnTo>
                  <a:pt x="324" y="168"/>
                </a:lnTo>
                <a:lnTo>
                  <a:pt x="330" y="162"/>
                </a:lnTo>
                <a:lnTo>
                  <a:pt x="330" y="144"/>
                </a:lnTo>
                <a:lnTo>
                  <a:pt x="336" y="138"/>
                </a:lnTo>
                <a:lnTo>
                  <a:pt x="348" y="132"/>
                </a:lnTo>
                <a:lnTo>
                  <a:pt x="366" y="114"/>
                </a:lnTo>
                <a:lnTo>
                  <a:pt x="366" y="72"/>
                </a:lnTo>
                <a:lnTo>
                  <a:pt x="378" y="60"/>
                </a:lnTo>
                <a:lnTo>
                  <a:pt x="408" y="60"/>
                </a:lnTo>
                <a:lnTo>
                  <a:pt x="426" y="42"/>
                </a:lnTo>
                <a:lnTo>
                  <a:pt x="420" y="36"/>
                </a:lnTo>
                <a:lnTo>
                  <a:pt x="408" y="36"/>
                </a:lnTo>
                <a:lnTo>
                  <a:pt x="402" y="30"/>
                </a:lnTo>
                <a:lnTo>
                  <a:pt x="396" y="30"/>
                </a:lnTo>
                <a:lnTo>
                  <a:pt x="372" y="6"/>
                </a:lnTo>
                <a:lnTo>
                  <a:pt x="348" y="6"/>
                </a:lnTo>
                <a:lnTo>
                  <a:pt x="336" y="12"/>
                </a:lnTo>
                <a:lnTo>
                  <a:pt x="324" y="12"/>
                </a:lnTo>
                <a:lnTo>
                  <a:pt x="324" y="0"/>
                </a:lnTo>
                <a:lnTo>
                  <a:pt x="312" y="0"/>
                </a:lnTo>
                <a:lnTo>
                  <a:pt x="312" y="18"/>
                </a:lnTo>
                <a:lnTo>
                  <a:pt x="294" y="12"/>
                </a:lnTo>
                <a:lnTo>
                  <a:pt x="294" y="0"/>
                </a:lnTo>
                <a:lnTo>
                  <a:pt x="270" y="0"/>
                </a:lnTo>
                <a:lnTo>
                  <a:pt x="264" y="12"/>
                </a:lnTo>
                <a:lnTo>
                  <a:pt x="252" y="24"/>
                </a:lnTo>
                <a:lnTo>
                  <a:pt x="246" y="24"/>
                </a:lnTo>
                <a:lnTo>
                  <a:pt x="234" y="30"/>
                </a:lnTo>
                <a:lnTo>
                  <a:pt x="210" y="30"/>
                </a:lnTo>
                <a:lnTo>
                  <a:pt x="204" y="42"/>
                </a:lnTo>
                <a:lnTo>
                  <a:pt x="168" y="36"/>
                </a:lnTo>
                <a:lnTo>
                  <a:pt x="156" y="60"/>
                </a:lnTo>
                <a:lnTo>
                  <a:pt x="144" y="60"/>
                </a:lnTo>
                <a:lnTo>
                  <a:pt x="126" y="66"/>
                </a:lnTo>
                <a:lnTo>
                  <a:pt x="84" y="66"/>
                </a:lnTo>
                <a:lnTo>
                  <a:pt x="78" y="60"/>
                </a:lnTo>
                <a:lnTo>
                  <a:pt x="72" y="48"/>
                </a:lnTo>
                <a:lnTo>
                  <a:pt x="66" y="42"/>
                </a:lnTo>
                <a:lnTo>
                  <a:pt x="54" y="60"/>
                </a:lnTo>
                <a:lnTo>
                  <a:pt x="42" y="54"/>
                </a:lnTo>
                <a:lnTo>
                  <a:pt x="42" y="66"/>
                </a:lnTo>
                <a:close/>
              </a:path>
            </a:pathLst>
          </a:custGeom>
          <a:solidFill>
            <a:srgbClr val="FFDC8B"/>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2" name="Honduras" descr="© INSCALE GmbH, 05.05.2010&#10;http://www.presentationload.com/">
            <a:extLst>
              <a:ext uri="{FF2B5EF4-FFF2-40B4-BE49-F238E27FC236}">
                <a16:creationId xmlns:a16="http://schemas.microsoft.com/office/drawing/2014/main" id="{5337ACF5-949E-47AB-8487-CDB3808F865C}"/>
              </a:ext>
            </a:extLst>
          </p:cNvPr>
          <p:cNvSpPr>
            <a:spLocks/>
          </p:cNvSpPr>
          <p:nvPr/>
        </p:nvSpPr>
        <p:spPr bwMode="gray">
          <a:xfrm>
            <a:off x="2708439" y="3746837"/>
            <a:ext cx="210225" cy="116177"/>
          </a:xfrm>
          <a:custGeom>
            <a:avLst/>
            <a:gdLst>
              <a:gd name="T0" fmla="*/ 2147483647 w 444"/>
              <a:gd name="T1" fmla="*/ 2147483647 h 246"/>
              <a:gd name="T2" fmla="*/ 2147483647 w 444"/>
              <a:gd name="T3" fmla="*/ 2147483647 h 246"/>
              <a:gd name="T4" fmla="*/ 2147483647 w 444"/>
              <a:gd name="T5" fmla="*/ 2147483647 h 246"/>
              <a:gd name="T6" fmla="*/ 2147483647 w 444"/>
              <a:gd name="T7" fmla="*/ 2147483647 h 246"/>
              <a:gd name="T8" fmla="*/ 2147483647 w 444"/>
              <a:gd name="T9" fmla="*/ 2147483647 h 246"/>
              <a:gd name="T10" fmla="*/ 2147483647 w 444"/>
              <a:gd name="T11" fmla="*/ 2147483647 h 246"/>
              <a:gd name="T12" fmla="*/ 2147483647 w 444"/>
              <a:gd name="T13" fmla="*/ 2147483647 h 246"/>
              <a:gd name="T14" fmla="*/ 2147483647 w 444"/>
              <a:gd name="T15" fmla="*/ 2147483647 h 246"/>
              <a:gd name="T16" fmla="*/ 2147483647 w 444"/>
              <a:gd name="T17" fmla="*/ 2147483647 h 246"/>
              <a:gd name="T18" fmla="*/ 2147483647 w 444"/>
              <a:gd name="T19" fmla="*/ 2147483647 h 246"/>
              <a:gd name="T20" fmla="*/ 2147483647 w 444"/>
              <a:gd name="T21" fmla="*/ 2147483647 h 246"/>
              <a:gd name="T22" fmla="*/ 2147483647 w 444"/>
              <a:gd name="T23" fmla="*/ 2147483647 h 246"/>
              <a:gd name="T24" fmla="*/ 2147483647 w 444"/>
              <a:gd name="T25" fmla="*/ 2147483647 h 246"/>
              <a:gd name="T26" fmla="*/ 2147483647 w 444"/>
              <a:gd name="T27" fmla="*/ 2147483647 h 246"/>
              <a:gd name="T28" fmla="*/ 2147483647 w 444"/>
              <a:gd name="T29" fmla="*/ 2147483647 h 246"/>
              <a:gd name="T30" fmla="*/ 2147483647 w 444"/>
              <a:gd name="T31" fmla="*/ 2147483647 h 246"/>
              <a:gd name="T32" fmla="*/ 2147483647 w 444"/>
              <a:gd name="T33" fmla="*/ 2147483647 h 246"/>
              <a:gd name="T34" fmla="*/ 2147483647 w 444"/>
              <a:gd name="T35" fmla="*/ 2147483647 h 246"/>
              <a:gd name="T36" fmla="*/ 2147483647 w 444"/>
              <a:gd name="T37" fmla="*/ 2147483647 h 246"/>
              <a:gd name="T38" fmla="*/ 2147483647 w 444"/>
              <a:gd name="T39" fmla="*/ 0 h 246"/>
              <a:gd name="T40" fmla="*/ 2147483647 w 444"/>
              <a:gd name="T41" fmla="*/ 2147483647 h 246"/>
              <a:gd name="T42" fmla="*/ 2147483647 w 444"/>
              <a:gd name="T43" fmla="*/ 2147483647 h 246"/>
              <a:gd name="T44" fmla="*/ 2147483647 w 444"/>
              <a:gd name="T45" fmla="*/ 0 h 246"/>
              <a:gd name="T46" fmla="*/ 2147483647 w 444"/>
              <a:gd name="T47" fmla="*/ 2147483647 h 246"/>
              <a:gd name="T48" fmla="*/ 2147483647 w 444"/>
              <a:gd name="T49" fmla="*/ 2147483647 h 246"/>
              <a:gd name="T50" fmla="*/ 2147483647 w 444"/>
              <a:gd name="T51" fmla="*/ 2147483647 h 246"/>
              <a:gd name="T52" fmla="*/ 2147483647 w 444"/>
              <a:gd name="T53" fmla="*/ 2147483647 h 246"/>
              <a:gd name="T54" fmla="*/ 2147483647 w 444"/>
              <a:gd name="T55" fmla="*/ 2147483647 h 246"/>
              <a:gd name="T56" fmla="*/ 2147483647 w 444"/>
              <a:gd name="T57" fmla="*/ 2147483647 h 246"/>
              <a:gd name="T58" fmla="*/ 2147483647 w 444"/>
              <a:gd name="T59" fmla="*/ 2147483647 h 246"/>
              <a:gd name="T60" fmla="*/ 2147483647 w 444"/>
              <a:gd name="T61" fmla="*/ 0 h 246"/>
              <a:gd name="T62" fmla="*/ 2147483647 w 444"/>
              <a:gd name="T63" fmla="*/ 2147483647 h 246"/>
              <a:gd name="T64" fmla="*/ 2147483647 w 444"/>
              <a:gd name="T65" fmla="*/ 2147483647 h 246"/>
              <a:gd name="T66" fmla="*/ 2147483647 w 444"/>
              <a:gd name="T67" fmla="*/ 2147483647 h 246"/>
              <a:gd name="T68" fmla="*/ 2147483647 w 444"/>
              <a:gd name="T69" fmla="*/ 2147483647 h 246"/>
              <a:gd name="T70" fmla="*/ 2147483647 w 444"/>
              <a:gd name="T71" fmla="*/ 2147483647 h 246"/>
              <a:gd name="T72" fmla="*/ 0 w 444"/>
              <a:gd name="T73" fmla="*/ 2147483647 h 246"/>
              <a:gd name="T74" fmla="*/ 2147483647 w 444"/>
              <a:gd name="T75" fmla="*/ 2147483647 h 246"/>
              <a:gd name="T76" fmla="*/ 2147483647 w 444"/>
              <a:gd name="T77" fmla="*/ 2147483647 h 246"/>
              <a:gd name="T78" fmla="*/ 2147483647 w 444"/>
              <a:gd name="T79" fmla="*/ 2147483647 h 246"/>
              <a:gd name="T80" fmla="*/ 2147483647 w 444"/>
              <a:gd name="T81" fmla="*/ 2147483647 h 246"/>
              <a:gd name="T82" fmla="*/ 2147483647 w 444"/>
              <a:gd name="T83" fmla="*/ 2147483647 h 246"/>
              <a:gd name="T84" fmla="*/ 2147483647 w 444"/>
              <a:gd name="T85" fmla="*/ 2147483647 h 246"/>
              <a:gd name="T86" fmla="*/ 2147483647 w 444"/>
              <a:gd name="T87" fmla="*/ 2147483647 h 24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4"/>
              <a:gd name="T133" fmla="*/ 0 h 246"/>
              <a:gd name="T134" fmla="*/ 444 w 444"/>
              <a:gd name="T135" fmla="*/ 246 h 24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4" h="246">
                <a:moveTo>
                  <a:pt x="156" y="240"/>
                </a:moveTo>
                <a:lnTo>
                  <a:pt x="156" y="222"/>
                </a:lnTo>
                <a:lnTo>
                  <a:pt x="174" y="222"/>
                </a:lnTo>
                <a:lnTo>
                  <a:pt x="168" y="216"/>
                </a:lnTo>
                <a:lnTo>
                  <a:pt x="168" y="204"/>
                </a:lnTo>
                <a:lnTo>
                  <a:pt x="162" y="198"/>
                </a:lnTo>
                <a:lnTo>
                  <a:pt x="162" y="186"/>
                </a:lnTo>
                <a:lnTo>
                  <a:pt x="168" y="180"/>
                </a:lnTo>
                <a:lnTo>
                  <a:pt x="204" y="180"/>
                </a:lnTo>
                <a:lnTo>
                  <a:pt x="210" y="168"/>
                </a:lnTo>
                <a:lnTo>
                  <a:pt x="216" y="162"/>
                </a:lnTo>
                <a:lnTo>
                  <a:pt x="228" y="162"/>
                </a:lnTo>
                <a:lnTo>
                  <a:pt x="228" y="168"/>
                </a:lnTo>
                <a:lnTo>
                  <a:pt x="234" y="174"/>
                </a:lnTo>
                <a:lnTo>
                  <a:pt x="252" y="174"/>
                </a:lnTo>
                <a:lnTo>
                  <a:pt x="276" y="150"/>
                </a:lnTo>
                <a:lnTo>
                  <a:pt x="288" y="126"/>
                </a:lnTo>
                <a:lnTo>
                  <a:pt x="306" y="126"/>
                </a:lnTo>
                <a:lnTo>
                  <a:pt x="306" y="108"/>
                </a:lnTo>
                <a:lnTo>
                  <a:pt x="318" y="96"/>
                </a:lnTo>
                <a:lnTo>
                  <a:pt x="330" y="96"/>
                </a:lnTo>
                <a:lnTo>
                  <a:pt x="348" y="114"/>
                </a:lnTo>
                <a:lnTo>
                  <a:pt x="360" y="114"/>
                </a:lnTo>
                <a:lnTo>
                  <a:pt x="372" y="102"/>
                </a:lnTo>
                <a:lnTo>
                  <a:pt x="372" y="96"/>
                </a:lnTo>
                <a:lnTo>
                  <a:pt x="420" y="96"/>
                </a:lnTo>
                <a:lnTo>
                  <a:pt x="426" y="90"/>
                </a:lnTo>
                <a:lnTo>
                  <a:pt x="432" y="90"/>
                </a:lnTo>
                <a:lnTo>
                  <a:pt x="444" y="84"/>
                </a:lnTo>
                <a:lnTo>
                  <a:pt x="444" y="78"/>
                </a:lnTo>
                <a:lnTo>
                  <a:pt x="426" y="60"/>
                </a:lnTo>
                <a:lnTo>
                  <a:pt x="402" y="48"/>
                </a:lnTo>
                <a:lnTo>
                  <a:pt x="396" y="48"/>
                </a:lnTo>
                <a:lnTo>
                  <a:pt x="390" y="42"/>
                </a:lnTo>
                <a:lnTo>
                  <a:pt x="384" y="30"/>
                </a:lnTo>
                <a:lnTo>
                  <a:pt x="372" y="24"/>
                </a:lnTo>
                <a:lnTo>
                  <a:pt x="366" y="18"/>
                </a:lnTo>
                <a:lnTo>
                  <a:pt x="348" y="18"/>
                </a:lnTo>
                <a:lnTo>
                  <a:pt x="342" y="6"/>
                </a:lnTo>
                <a:lnTo>
                  <a:pt x="336" y="0"/>
                </a:lnTo>
                <a:lnTo>
                  <a:pt x="312" y="0"/>
                </a:lnTo>
                <a:lnTo>
                  <a:pt x="300" y="6"/>
                </a:lnTo>
                <a:lnTo>
                  <a:pt x="294" y="12"/>
                </a:lnTo>
                <a:lnTo>
                  <a:pt x="282" y="12"/>
                </a:lnTo>
                <a:lnTo>
                  <a:pt x="270" y="0"/>
                </a:lnTo>
                <a:lnTo>
                  <a:pt x="252" y="0"/>
                </a:lnTo>
                <a:lnTo>
                  <a:pt x="240" y="6"/>
                </a:lnTo>
                <a:lnTo>
                  <a:pt x="234" y="18"/>
                </a:lnTo>
                <a:lnTo>
                  <a:pt x="222" y="24"/>
                </a:lnTo>
                <a:lnTo>
                  <a:pt x="186" y="24"/>
                </a:lnTo>
                <a:lnTo>
                  <a:pt x="174" y="18"/>
                </a:lnTo>
                <a:lnTo>
                  <a:pt x="168" y="12"/>
                </a:lnTo>
                <a:lnTo>
                  <a:pt x="156" y="12"/>
                </a:lnTo>
                <a:lnTo>
                  <a:pt x="150" y="18"/>
                </a:lnTo>
                <a:lnTo>
                  <a:pt x="144" y="18"/>
                </a:lnTo>
                <a:lnTo>
                  <a:pt x="138" y="24"/>
                </a:lnTo>
                <a:lnTo>
                  <a:pt x="132" y="24"/>
                </a:lnTo>
                <a:lnTo>
                  <a:pt x="132" y="18"/>
                </a:lnTo>
                <a:lnTo>
                  <a:pt x="126" y="12"/>
                </a:lnTo>
                <a:lnTo>
                  <a:pt x="126" y="6"/>
                </a:lnTo>
                <a:lnTo>
                  <a:pt x="120" y="0"/>
                </a:lnTo>
                <a:lnTo>
                  <a:pt x="114" y="0"/>
                </a:lnTo>
                <a:lnTo>
                  <a:pt x="96" y="18"/>
                </a:lnTo>
                <a:lnTo>
                  <a:pt x="90" y="18"/>
                </a:lnTo>
                <a:lnTo>
                  <a:pt x="84" y="30"/>
                </a:lnTo>
                <a:lnTo>
                  <a:pt x="72" y="36"/>
                </a:lnTo>
                <a:lnTo>
                  <a:pt x="60" y="48"/>
                </a:lnTo>
                <a:lnTo>
                  <a:pt x="48" y="54"/>
                </a:lnTo>
                <a:lnTo>
                  <a:pt x="36" y="66"/>
                </a:lnTo>
                <a:lnTo>
                  <a:pt x="24" y="72"/>
                </a:lnTo>
                <a:lnTo>
                  <a:pt x="18" y="84"/>
                </a:lnTo>
                <a:lnTo>
                  <a:pt x="18" y="102"/>
                </a:lnTo>
                <a:lnTo>
                  <a:pt x="12" y="114"/>
                </a:lnTo>
                <a:lnTo>
                  <a:pt x="0" y="126"/>
                </a:lnTo>
                <a:lnTo>
                  <a:pt x="6" y="138"/>
                </a:lnTo>
                <a:lnTo>
                  <a:pt x="18" y="150"/>
                </a:lnTo>
                <a:lnTo>
                  <a:pt x="42" y="150"/>
                </a:lnTo>
                <a:lnTo>
                  <a:pt x="42" y="168"/>
                </a:lnTo>
                <a:lnTo>
                  <a:pt x="48" y="174"/>
                </a:lnTo>
                <a:lnTo>
                  <a:pt x="60" y="174"/>
                </a:lnTo>
                <a:lnTo>
                  <a:pt x="66" y="168"/>
                </a:lnTo>
                <a:lnTo>
                  <a:pt x="102" y="168"/>
                </a:lnTo>
                <a:lnTo>
                  <a:pt x="102" y="210"/>
                </a:lnTo>
                <a:lnTo>
                  <a:pt x="126" y="222"/>
                </a:lnTo>
                <a:lnTo>
                  <a:pt x="132" y="228"/>
                </a:lnTo>
                <a:lnTo>
                  <a:pt x="132" y="246"/>
                </a:lnTo>
                <a:lnTo>
                  <a:pt x="144" y="246"/>
                </a:lnTo>
                <a:lnTo>
                  <a:pt x="156" y="240"/>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3" name="Haiti" descr="© INSCALE GmbH, 05.05.2010&#10;http://www.presentationload.com/">
            <a:extLst>
              <a:ext uri="{FF2B5EF4-FFF2-40B4-BE49-F238E27FC236}">
                <a16:creationId xmlns:a16="http://schemas.microsoft.com/office/drawing/2014/main" id="{8C3EC615-E093-4B49-9B97-1062F2FBFCD7}"/>
              </a:ext>
            </a:extLst>
          </p:cNvPr>
          <p:cNvSpPr>
            <a:spLocks/>
          </p:cNvSpPr>
          <p:nvPr/>
        </p:nvSpPr>
        <p:spPr bwMode="gray">
          <a:xfrm>
            <a:off x="3224780" y="3599310"/>
            <a:ext cx="92204" cy="73763"/>
          </a:xfrm>
          <a:custGeom>
            <a:avLst/>
            <a:gdLst>
              <a:gd name="T0" fmla="*/ 2147483647 w 198"/>
              <a:gd name="T1" fmla="*/ 2147483647 h 156"/>
              <a:gd name="T2" fmla="*/ 2147483647 w 198"/>
              <a:gd name="T3" fmla="*/ 2147483647 h 156"/>
              <a:gd name="T4" fmla="*/ 2147483647 w 198"/>
              <a:gd name="T5" fmla="*/ 2147483647 h 156"/>
              <a:gd name="T6" fmla="*/ 2147483647 w 198"/>
              <a:gd name="T7" fmla="*/ 2147483647 h 156"/>
              <a:gd name="T8" fmla="*/ 2147483647 w 198"/>
              <a:gd name="T9" fmla="*/ 2147483647 h 156"/>
              <a:gd name="T10" fmla="*/ 2147483647 w 198"/>
              <a:gd name="T11" fmla="*/ 2147483647 h 156"/>
              <a:gd name="T12" fmla="*/ 2147483647 w 198"/>
              <a:gd name="T13" fmla="*/ 2147483647 h 156"/>
              <a:gd name="T14" fmla="*/ 2147483647 w 198"/>
              <a:gd name="T15" fmla="*/ 2147483647 h 156"/>
              <a:gd name="T16" fmla="*/ 2147483647 w 198"/>
              <a:gd name="T17" fmla="*/ 2147483647 h 156"/>
              <a:gd name="T18" fmla="*/ 2147483647 w 198"/>
              <a:gd name="T19" fmla="*/ 2147483647 h 156"/>
              <a:gd name="T20" fmla="*/ 2147483647 w 198"/>
              <a:gd name="T21" fmla="*/ 2147483647 h 156"/>
              <a:gd name="T22" fmla="*/ 2147483647 w 198"/>
              <a:gd name="T23" fmla="*/ 2147483647 h 156"/>
              <a:gd name="T24" fmla="*/ 2147483647 w 198"/>
              <a:gd name="T25" fmla="*/ 2147483647 h 156"/>
              <a:gd name="T26" fmla="*/ 2147483647 w 198"/>
              <a:gd name="T27" fmla="*/ 2147483647 h 156"/>
              <a:gd name="T28" fmla="*/ 2147483647 w 198"/>
              <a:gd name="T29" fmla="*/ 2147483647 h 156"/>
              <a:gd name="T30" fmla="*/ 2147483647 w 198"/>
              <a:gd name="T31" fmla="*/ 2147483647 h 156"/>
              <a:gd name="T32" fmla="*/ 2147483647 w 198"/>
              <a:gd name="T33" fmla="*/ 2147483647 h 156"/>
              <a:gd name="T34" fmla="*/ 2147483647 w 198"/>
              <a:gd name="T35" fmla="*/ 0 h 156"/>
              <a:gd name="T36" fmla="*/ 2147483647 w 198"/>
              <a:gd name="T37" fmla="*/ 0 h 156"/>
              <a:gd name="T38" fmla="*/ 2147483647 w 198"/>
              <a:gd name="T39" fmla="*/ 2147483647 h 156"/>
              <a:gd name="T40" fmla="*/ 2147483647 w 198"/>
              <a:gd name="T41" fmla="*/ 2147483647 h 156"/>
              <a:gd name="T42" fmla="*/ 2147483647 w 198"/>
              <a:gd name="T43" fmla="*/ 2147483647 h 156"/>
              <a:gd name="T44" fmla="*/ 2147483647 w 198"/>
              <a:gd name="T45" fmla="*/ 2147483647 h 156"/>
              <a:gd name="T46" fmla="*/ 2147483647 w 198"/>
              <a:gd name="T47" fmla="*/ 2147483647 h 156"/>
              <a:gd name="T48" fmla="*/ 2147483647 w 198"/>
              <a:gd name="T49" fmla="*/ 2147483647 h 156"/>
              <a:gd name="T50" fmla="*/ 2147483647 w 198"/>
              <a:gd name="T51" fmla="*/ 2147483647 h 156"/>
              <a:gd name="T52" fmla="*/ 2147483647 w 198"/>
              <a:gd name="T53" fmla="*/ 2147483647 h 156"/>
              <a:gd name="T54" fmla="*/ 2147483647 w 198"/>
              <a:gd name="T55" fmla="*/ 2147483647 h 156"/>
              <a:gd name="T56" fmla="*/ 2147483647 w 198"/>
              <a:gd name="T57" fmla="*/ 2147483647 h 156"/>
              <a:gd name="T58" fmla="*/ 2147483647 w 198"/>
              <a:gd name="T59" fmla="*/ 2147483647 h 156"/>
              <a:gd name="T60" fmla="*/ 2147483647 w 198"/>
              <a:gd name="T61" fmla="*/ 2147483647 h 156"/>
              <a:gd name="T62" fmla="*/ 2147483647 w 198"/>
              <a:gd name="T63" fmla="*/ 2147483647 h 156"/>
              <a:gd name="T64" fmla="*/ 2147483647 w 198"/>
              <a:gd name="T65" fmla="*/ 2147483647 h 156"/>
              <a:gd name="T66" fmla="*/ 2147483647 w 198"/>
              <a:gd name="T67" fmla="*/ 2147483647 h 156"/>
              <a:gd name="T68" fmla="*/ 2147483647 w 198"/>
              <a:gd name="T69" fmla="*/ 2147483647 h 156"/>
              <a:gd name="T70" fmla="*/ 2147483647 w 198"/>
              <a:gd name="T71" fmla="*/ 2147483647 h 156"/>
              <a:gd name="T72" fmla="*/ 2147483647 w 198"/>
              <a:gd name="T73" fmla="*/ 2147483647 h 156"/>
              <a:gd name="T74" fmla="*/ 2147483647 w 198"/>
              <a:gd name="T75" fmla="*/ 2147483647 h 156"/>
              <a:gd name="T76" fmla="*/ 2147483647 w 198"/>
              <a:gd name="T77" fmla="*/ 2147483647 h 156"/>
              <a:gd name="T78" fmla="*/ 2147483647 w 198"/>
              <a:gd name="T79" fmla="*/ 2147483647 h 156"/>
              <a:gd name="T80" fmla="*/ 2147483647 w 198"/>
              <a:gd name="T81" fmla="*/ 2147483647 h 156"/>
              <a:gd name="T82" fmla="*/ 0 w 198"/>
              <a:gd name="T83" fmla="*/ 2147483647 h 156"/>
              <a:gd name="T84" fmla="*/ 0 w 198"/>
              <a:gd name="T85" fmla="*/ 2147483647 h 156"/>
              <a:gd name="T86" fmla="*/ 2147483647 w 198"/>
              <a:gd name="T87" fmla="*/ 2147483647 h 156"/>
              <a:gd name="T88" fmla="*/ 2147483647 w 198"/>
              <a:gd name="T89" fmla="*/ 2147483647 h 156"/>
              <a:gd name="T90" fmla="*/ 2147483647 w 198"/>
              <a:gd name="T91" fmla="*/ 2147483647 h 156"/>
              <a:gd name="T92" fmla="*/ 2147483647 w 198"/>
              <a:gd name="T93" fmla="*/ 2147483647 h 156"/>
              <a:gd name="T94" fmla="*/ 2147483647 w 198"/>
              <a:gd name="T95" fmla="*/ 2147483647 h 156"/>
              <a:gd name="T96" fmla="*/ 2147483647 w 198"/>
              <a:gd name="T97" fmla="*/ 2147483647 h 156"/>
              <a:gd name="T98" fmla="*/ 2147483647 w 198"/>
              <a:gd name="T99" fmla="*/ 2147483647 h 156"/>
              <a:gd name="T100" fmla="*/ 2147483647 w 198"/>
              <a:gd name="T101" fmla="*/ 2147483647 h 156"/>
              <a:gd name="T102" fmla="*/ 2147483647 w 198"/>
              <a:gd name="T103" fmla="*/ 2147483647 h 156"/>
              <a:gd name="T104" fmla="*/ 2147483647 w 198"/>
              <a:gd name="T105" fmla="*/ 2147483647 h 156"/>
              <a:gd name="T106" fmla="*/ 2147483647 w 198"/>
              <a:gd name="T107" fmla="*/ 2147483647 h 156"/>
              <a:gd name="T108" fmla="*/ 2147483647 w 198"/>
              <a:gd name="T109" fmla="*/ 2147483647 h 156"/>
              <a:gd name="T110" fmla="*/ 2147483647 w 198"/>
              <a:gd name="T111" fmla="*/ 2147483647 h 156"/>
              <a:gd name="T112" fmla="*/ 2147483647 w 198"/>
              <a:gd name="T113" fmla="*/ 2147483647 h 1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98"/>
              <a:gd name="T172" fmla="*/ 0 h 156"/>
              <a:gd name="T173" fmla="*/ 198 w 198"/>
              <a:gd name="T174" fmla="*/ 156 h 1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98" h="156">
                <a:moveTo>
                  <a:pt x="168" y="114"/>
                </a:moveTo>
                <a:lnTo>
                  <a:pt x="168" y="108"/>
                </a:lnTo>
                <a:lnTo>
                  <a:pt x="174" y="102"/>
                </a:lnTo>
                <a:lnTo>
                  <a:pt x="180" y="90"/>
                </a:lnTo>
                <a:lnTo>
                  <a:pt x="180" y="78"/>
                </a:lnTo>
                <a:lnTo>
                  <a:pt x="186" y="72"/>
                </a:lnTo>
                <a:lnTo>
                  <a:pt x="192" y="60"/>
                </a:lnTo>
                <a:lnTo>
                  <a:pt x="198" y="54"/>
                </a:lnTo>
                <a:lnTo>
                  <a:pt x="198" y="42"/>
                </a:lnTo>
                <a:lnTo>
                  <a:pt x="186" y="6"/>
                </a:lnTo>
                <a:lnTo>
                  <a:pt x="180" y="12"/>
                </a:lnTo>
                <a:lnTo>
                  <a:pt x="180" y="18"/>
                </a:lnTo>
                <a:lnTo>
                  <a:pt x="174" y="18"/>
                </a:lnTo>
                <a:lnTo>
                  <a:pt x="168" y="12"/>
                </a:lnTo>
                <a:lnTo>
                  <a:pt x="156" y="12"/>
                </a:lnTo>
                <a:lnTo>
                  <a:pt x="144" y="6"/>
                </a:lnTo>
                <a:lnTo>
                  <a:pt x="126" y="6"/>
                </a:lnTo>
                <a:lnTo>
                  <a:pt x="114" y="0"/>
                </a:lnTo>
                <a:lnTo>
                  <a:pt x="84" y="0"/>
                </a:lnTo>
                <a:lnTo>
                  <a:pt x="72" y="6"/>
                </a:lnTo>
                <a:lnTo>
                  <a:pt x="66" y="12"/>
                </a:lnTo>
                <a:lnTo>
                  <a:pt x="66" y="18"/>
                </a:lnTo>
                <a:lnTo>
                  <a:pt x="72" y="24"/>
                </a:lnTo>
                <a:lnTo>
                  <a:pt x="108" y="24"/>
                </a:lnTo>
                <a:lnTo>
                  <a:pt x="114" y="30"/>
                </a:lnTo>
                <a:lnTo>
                  <a:pt x="120" y="42"/>
                </a:lnTo>
                <a:lnTo>
                  <a:pt x="126" y="48"/>
                </a:lnTo>
                <a:lnTo>
                  <a:pt x="114" y="54"/>
                </a:lnTo>
                <a:lnTo>
                  <a:pt x="108" y="60"/>
                </a:lnTo>
                <a:lnTo>
                  <a:pt x="108" y="72"/>
                </a:lnTo>
                <a:lnTo>
                  <a:pt x="114" y="84"/>
                </a:lnTo>
                <a:lnTo>
                  <a:pt x="114" y="96"/>
                </a:lnTo>
                <a:lnTo>
                  <a:pt x="120" y="102"/>
                </a:lnTo>
                <a:lnTo>
                  <a:pt x="114" y="108"/>
                </a:lnTo>
                <a:lnTo>
                  <a:pt x="96" y="108"/>
                </a:lnTo>
                <a:lnTo>
                  <a:pt x="78" y="102"/>
                </a:lnTo>
                <a:lnTo>
                  <a:pt x="66" y="102"/>
                </a:lnTo>
                <a:lnTo>
                  <a:pt x="54" y="96"/>
                </a:lnTo>
                <a:lnTo>
                  <a:pt x="36" y="96"/>
                </a:lnTo>
                <a:lnTo>
                  <a:pt x="24" y="102"/>
                </a:lnTo>
                <a:lnTo>
                  <a:pt x="6" y="102"/>
                </a:lnTo>
                <a:lnTo>
                  <a:pt x="0" y="108"/>
                </a:lnTo>
                <a:lnTo>
                  <a:pt x="0" y="114"/>
                </a:lnTo>
                <a:lnTo>
                  <a:pt x="6" y="120"/>
                </a:lnTo>
                <a:lnTo>
                  <a:pt x="12" y="132"/>
                </a:lnTo>
                <a:lnTo>
                  <a:pt x="24" y="138"/>
                </a:lnTo>
                <a:lnTo>
                  <a:pt x="30" y="150"/>
                </a:lnTo>
                <a:lnTo>
                  <a:pt x="36" y="156"/>
                </a:lnTo>
                <a:lnTo>
                  <a:pt x="42" y="156"/>
                </a:lnTo>
                <a:lnTo>
                  <a:pt x="48" y="150"/>
                </a:lnTo>
                <a:lnTo>
                  <a:pt x="54" y="138"/>
                </a:lnTo>
                <a:lnTo>
                  <a:pt x="60" y="132"/>
                </a:lnTo>
                <a:lnTo>
                  <a:pt x="138" y="132"/>
                </a:lnTo>
                <a:lnTo>
                  <a:pt x="156" y="126"/>
                </a:lnTo>
                <a:lnTo>
                  <a:pt x="168" y="126"/>
                </a:lnTo>
                <a:lnTo>
                  <a:pt x="180" y="144"/>
                </a:lnTo>
                <a:lnTo>
                  <a:pt x="168" y="114"/>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4" name="Guyane (French Guiana)" descr="© INSCALE GmbH, 05.05.2010&#10;http://www.presentationload.com/">
            <a:extLst>
              <a:ext uri="{FF2B5EF4-FFF2-40B4-BE49-F238E27FC236}">
                <a16:creationId xmlns:a16="http://schemas.microsoft.com/office/drawing/2014/main" id="{C60BFD60-EF15-4E03-9033-BF61E77B3632}"/>
              </a:ext>
            </a:extLst>
          </p:cNvPr>
          <p:cNvSpPr>
            <a:spLocks/>
          </p:cNvSpPr>
          <p:nvPr/>
        </p:nvSpPr>
        <p:spPr bwMode="gray">
          <a:xfrm>
            <a:off x="3844388" y="4135935"/>
            <a:ext cx="95892" cy="140149"/>
          </a:xfrm>
          <a:custGeom>
            <a:avLst/>
            <a:gdLst>
              <a:gd name="T0" fmla="*/ 2147483647 w 52"/>
              <a:gd name="T1" fmla="*/ 2147483647 h 76"/>
              <a:gd name="T2" fmla="*/ 2147483647 w 52"/>
              <a:gd name="T3" fmla="*/ 2147483647 h 76"/>
              <a:gd name="T4" fmla="*/ 2147483647 w 52"/>
              <a:gd name="T5" fmla="*/ 2147483647 h 76"/>
              <a:gd name="T6" fmla="*/ 2147483647 w 52"/>
              <a:gd name="T7" fmla="*/ 2147483647 h 76"/>
              <a:gd name="T8" fmla="*/ 2147483647 w 52"/>
              <a:gd name="T9" fmla="*/ 2147483647 h 76"/>
              <a:gd name="T10" fmla="*/ 2147483647 w 52"/>
              <a:gd name="T11" fmla="*/ 2147483647 h 76"/>
              <a:gd name="T12" fmla="*/ 2147483647 w 52"/>
              <a:gd name="T13" fmla="*/ 2147483647 h 76"/>
              <a:gd name="T14" fmla="*/ 2147483647 w 52"/>
              <a:gd name="T15" fmla="*/ 2147483647 h 76"/>
              <a:gd name="T16" fmla="*/ 2147483647 w 52"/>
              <a:gd name="T17" fmla="*/ 2147483647 h 76"/>
              <a:gd name="T18" fmla="*/ 2147483647 w 52"/>
              <a:gd name="T19" fmla="*/ 2147483647 h 76"/>
              <a:gd name="T20" fmla="*/ 2147483647 w 52"/>
              <a:gd name="T21" fmla="*/ 2147483647 h 76"/>
              <a:gd name="T22" fmla="*/ 2147483647 w 52"/>
              <a:gd name="T23" fmla="*/ 0 h 76"/>
              <a:gd name="T24" fmla="*/ 2147483647 w 52"/>
              <a:gd name="T25" fmla="*/ 2147483647 h 76"/>
              <a:gd name="T26" fmla="*/ 2147483647 w 52"/>
              <a:gd name="T27" fmla="*/ 2147483647 h 76"/>
              <a:gd name="T28" fmla="*/ 2147483647 w 52"/>
              <a:gd name="T29" fmla="*/ 2147483647 h 76"/>
              <a:gd name="T30" fmla="*/ 2147483647 w 52"/>
              <a:gd name="T31" fmla="*/ 2147483647 h 76"/>
              <a:gd name="T32" fmla="*/ 2147483647 w 52"/>
              <a:gd name="T33" fmla="*/ 2147483647 h 76"/>
              <a:gd name="T34" fmla="*/ 2147483647 w 52"/>
              <a:gd name="T35" fmla="*/ 2147483647 h 76"/>
              <a:gd name="T36" fmla="*/ 2147483647 w 52"/>
              <a:gd name="T37" fmla="*/ 2147483647 h 76"/>
              <a:gd name="T38" fmla="*/ 2147483647 w 52"/>
              <a:gd name="T39" fmla="*/ 2147483647 h 76"/>
              <a:gd name="T40" fmla="*/ 2147483647 w 52"/>
              <a:gd name="T41" fmla="*/ 2147483647 h 76"/>
              <a:gd name="T42" fmla="*/ 2147483647 w 52"/>
              <a:gd name="T43" fmla="*/ 2147483647 h 76"/>
              <a:gd name="T44" fmla="*/ 2147483647 w 52"/>
              <a:gd name="T45" fmla="*/ 2147483647 h 76"/>
              <a:gd name="T46" fmla="*/ 2147483647 w 52"/>
              <a:gd name="T47" fmla="*/ 2147483647 h 76"/>
              <a:gd name="T48" fmla="*/ 2147483647 w 52"/>
              <a:gd name="T49" fmla="*/ 2147483647 h 76"/>
              <a:gd name="T50" fmla="*/ 2147483647 w 52"/>
              <a:gd name="T51" fmla="*/ 2147483647 h 76"/>
              <a:gd name="T52" fmla="*/ 2147483647 w 52"/>
              <a:gd name="T53" fmla="*/ 2147483647 h 76"/>
              <a:gd name="T54" fmla="*/ 2147483647 w 52"/>
              <a:gd name="T55" fmla="*/ 2147483647 h 76"/>
              <a:gd name="T56" fmla="*/ 2147483647 w 52"/>
              <a:gd name="T57" fmla="*/ 2147483647 h 76"/>
              <a:gd name="T58" fmla="*/ 2147483647 w 52"/>
              <a:gd name="T59" fmla="*/ 2147483647 h 76"/>
              <a:gd name="T60" fmla="*/ 2147483647 w 52"/>
              <a:gd name="T61" fmla="*/ 2147483647 h 76"/>
              <a:gd name="T62" fmla="*/ 2147483647 w 52"/>
              <a:gd name="T63" fmla="*/ 2147483647 h 76"/>
              <a:gd name="T64" fmla="*/ 0 w 52"/>
              <a:gd name="T65" fmla="*/ 2147483647 h 76"/>
              <a:gd name="T66" fmla="*/ 0 w 52"/>
              <a:gd name="T67" fmla="*/ 2147483647 h 76"/>
              <a:gd name="T68" fmla="*/ 2147483647 w 52"/>
              <a:gd name="T69" fmla="*/ 2147483647 h 76"/>
              <a:gd name="T70" fmla="*/ 2147483647 w 52"/>
              <a:gd name="T71" fmla="*/ 2147483647 h 76"/>
              <a:gd name="T72" fmla="*/ 2147483647 w 52"/>
              <a:gd name="T73" fmla="*/ 2147483647 h 76"/>
              <a:gd name="T74" fmla="*/ 2147483647 w 52"/>
              <a:gd name="T75" fmla="*/ 2147483647 h 76"/>
              <a:gd name="T76" fmla="*/ 2147483647 w 52"/>
              <a:gd name="T77" fmla="*/ 2147483647 h 76"/>
              <a:gd name="T78" fmla="*/ 2147483647 w 52"/>
              <a:gd name="T79" fmla="*/ 2147483647 h 76"/>
              <a:gd name="T80" fmla="*/ 2147483647 w 52"/>
              <a:gd name="T81" fmla="*/ 2147483647 h 76"/>
              <a:gd name="T82" fmla="*/ 2147483647 w 52"/>
              <a:gd name="T83" fmla="*/ 2147483647 h 76"/>
              <a:gd name="T84" fmla="*/ 2147483647 w 52"/>
              <a:gd name="T85" fmla="*/ 2147483647 h 76"/>
              <a:gd name="T86" fmla="*/ 2147483647 w 52"/>
              <a:gd name="T87" fmla="*/ 2147483647 h 76"/>
              <a:gd name="T88" fmla="*/ 2147483647 w 52"/>
              <a:gd name="T89" fmla="*/ 2147483647 h 76"/>
              <a:gd name="T90" fmla="*/ 2147483647 w 52"/>
              <a:gd name="T91" fmla="*/ 2147483647 h 76"/>
              <a:gd name="T92" fmla="*/ 2147483647 w 52"/>
              <a:gd name="T93" fmla="*/ 2147483647 h 76"/>
              <a:gd name="T94" fmla="*/ 2147483647 w 52"/>
              <a:gd name="T95" fmla="*/ 2147483647 h 76"/>
              <a:gd name="T96" fmla="*/ 2147483647 w 52"/>
              <a:gd name="T97" fmla="*/ 2147483647 h 76"/>
              <a:gd name="T98" fmla="*/ 2147483647 w 52"/>
              <a:gd name="T99" fmla="*/ 2147483647 h 76"/>
              <a:gd name="T100" fmla="*/ 2147483647 w 52"/>
              <a:gd name="T101" fmla="*/ 2147483647 h 76"/>
              <a:gd name="T102" fmla="*/ 2147483647 w 52"/>
              <a:gd name="T103" fmla="*/ 2147483647 h 76"/>
              <a:gd name="T104" fmla="*/ 2147483647 w 52"/>
              <a:gd name="T105" fmla="*/ 2147483647 h 76"/>
              <a:gd name="T106" fmla="*/ 2147483647 w 52"/>
              <a:gd name="T107" fmla="*/ 2147483647 h 76"/>
              <a:gd name="T108" fmla="*/ 2147483647 w 52"/>
              <a:gd name="T109" fmla="*/ 2147483647 h 76"/>
              <a:gd name="T110" fmla="*/ 2147483647 w 52"/>
              <a:gd name="T111" fmla="*/ 2147483647 h 76"/>
              <a:gd name="T112" fmla="*/ 2147483647 w 52"/>
              <a:gd name="T113" fmla="*/ 2147483647 h 76"/>
              <a:gd name="T114" fmla="*/ 2147483647 w 52"/>
              <a:gd name="T115" fmla="*/ 2147483647 h 7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2"/>
              <a:gd name="T175" fmla="*/ 0 h 76"/>
              <a:gd name="T176" fmla="*/ 52 w 52"/>
              <a:gd name="T177" fmla="*/ 76 h 7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2" h="76">
                <a:moveTo>
                  <a:pt x="52" y="32"/>
                </a:moveTo>
                <a:lnTo>
                  <a:pt x="50" y="26"/>
                </a:lnTo>
                <a:lnTo>
                  <a:pt x="48" y="24"/>
                </a:lnTo>
                <a:lnTo>
                  <a:pt x="46" y="22"/>
                </a:lnTo>
                <a:lnTo>
                  <a:pt x="46" y="20"/>
                </a:lnTo>
                <a:lnTo>
                  <a:pt x="40" y="20"/>
                </a:lnTo>
                <a:lnTo>
                  <a:pt x="32" y="6"/>
                </a:lnTo>
                <a:lnTo>
                  <a:pt x="24" y="6"/>
                </a:lnTo>
                <a:lnTo>
                  <a:pt x="22" y="4"/>
                </a:lnTo>
                <a:lnTo>
                  <a:pt x="20" y="4"/>
                </a:lnTo>
                <a:lnTo>
                  <a:pt x="16" y="2"/>
                </a:lnTo>
                <a:lnTo>
                  <a:pt x="14" y="0"/>
                </a:lnTo>
                <a:lnTo>
                  <a:pt x="12" y="4"/>
                </a:lnTo>
                <a:lnTo>
                  <a:pt x="12" y="10"/>
                </a:lnTo>
                <a:lnTo>
                  <a:pt x="10" y="10"/>
                </a:lnTo>
                <a:lnTo>
                  <a:pt x="8" y="12"/>
                </a:lnTo>
                <a:lnTo>
                  <a:pt x="6" y="14"/>
                </a:lnTo>
                <a:lnTo>
                  <a:pt x="4" y="16"/>
                </a:lnTo>
                <a:lnTo>
                  <a:pt x="2" y="20"/>
                </a:lnTo>
                <a:lnTo>
                  <a:pt x="2" y="28"/>
                </a:lnTo>
                <a:lnTo>
                  <a:pt x="4" y="32"/>
                </a:lnTo>
                <a:lnTo>
                  <a:pt x="4" y="36"/>
                </a:lnTo>
                <a:lnTo>
                  <a:pt x="6" y="40"/>
                </a:lnTo>
                <a:lnTo>
                  <a:pt x="10" y="44"/>
                </a:lnTo>
                <a:lnTo>
                  <a:pt x="12" y="46"/>
                </a:lnTo>
                <a:lnTo>
                  <a:pt x="12" y="48"/>
                </a:lnTo>
                <a:lnTo>
                  <a:pt x="6" y="54"/>
                </a:lnTo>
                <a:lnTo>
                  <a:pt x="8" y="62"/>
                </a:lnTo>
                <a:lnTo>
                  <a:pt x="6" y="64"/>
                </a:lnTo>
                <a:lnTo>
                  <a:pt x="4" y="64"/>
                </a:lnTo>
                <a:lnTo>
                  <a:pt x="4" y="66"/>
                </a:lnTo>
                <a:lnTo>
                  <a:pt x="2" y="68"/>
                </a:lnTo>
                <a:lnTo>
                  <a:pt x="0" y="72"/>
                </a:lnTo>
                <a:lnTo>
                  <a:pt x="4" y="76"/>
                </a:lnTo>
                <a:lnTo>
                  <a:pt x="10" y="76"/>
                </a:lnTo>
                <a:lnTo>
                  <a:pt x="12" y="74"/>
                </a:lnTo>
                <a:lnTo>
                  <a:pt x="12" y="72"/>
                </a:lnTo>
                <a:lnTo>
                  <a:pt x="14" y="72"/>
                </a:lnTo>
                <a:lnTo>
                  <a:pt x="16" y="72"/>
                </a:lnTo>
                <a:lnTo>
                  <a:pt x="18" y="72"/>
                </a:lnTo>
                <a:lnTo>
                  <a:pt x="20" y="72"/>
                </a:lnTo>
                <a:lnTo>
                  <a:pt x="22" y="72"/>
                </a:lnTo>
                <a:lnTo>
                  <a:pt x="26" y="74"/>
                </a:lnTo>
                <a:lnTo>
                  <a:pt x="30" y="74"/>
                </a:lnTo>
                <a:lnTo>
                  <a:pt x="32" y="72"/>
                </a:lnTo>
                <a:lnTo>
                  <a:pt x="40" y="64"/>
                </a:lnTo>
                <a:lnTo>
                  <a:pt x="40" y="60"/>
                </a:lnTo>
                <a:lnTo>
                  <a:pt x="44" y="50"/>
                </a:lnTo>
                <a:lnTo>
                  <a:pt x="46" y="46"/>
                </a:lnTo>
                <a:lnTo>
                  <a:pt x="48" y="44"/>
                </a:lnTo>
                <a:lnTo>
                  <a:pt x="50" y="42"/>
                </a:lnTo>
                <a:lnTo>
                  <a:pt x="50" y="40"/>
                </a:lnTo>
                <a:lnTo>
                  <a:pt x="52" y="38"/>
                </a:lnTo>
                <a:lnTo>
                  <a:pt x="52" y="36"/>
                </a:lnTo>
                <a:lnTo>
                  <a:pt x="52" y="34"/>
                </a:lnTo>
                <a:lnTo>
                  <a:pt x="52" y="32"/>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5" name="Guyana" descr="© INSCALE GmbH, 05.05.2010&#10;http://www.presentationload.com/">
            <a:extLst>
              <a:ext uri="{FF2B5EF4-FFF2-40B4-BE49-F238E27FC236}">
                <a16:creationId xmlns:a16="http://schemas.microsoft.com/office/drawing/2014/main" id="{1CBAC9B6-B211-45EE-81B7-578A99AA74FD}"/>
              </a:ext>
            </a:extLst>
          </p:cNvPr>
          <p:cNvSpPr>
            <a:spLocks/>
          </p:cNvSpPr>
          <p:nvPr/>
        </p:nvSpPr>
        <p:spPr bwMode="gray">
          <a:xfrm>
            <a:off x="3619412" y="4034511"/>
            <a:ext cx="153058" cy="274766"/>
          </a:xfrm>
          <a:custGeom>
            <a:avLst/>
            <a:gdLst>
              <a:gd name="T0" fmla="*/ 2147483647 w 324"/>
              <a:gd name="T1" fmla="*/ 2147483647 h 582"/>
              <a:gd name="T2" fmla="*/ 2147483647 w 324"/>
              <a:gd name="T3" fmla="*/ 2147483647 h 582"/>
              <a:gd name="T4" fmla="*/ 2147483647 w 324"/>
              <a:gd name="T5" fmla="*/ 2147483647 h 582"/>
              <a:gd name="T6" fmla="*/ 2147483647 w 324"/>
              <a:gd name="T7" fmla="*/ 2147483647 h 582"/>
              <a:gd name="T8" fmla="*/ 2147483647 w 324"/>
              <a:gd name="T9" fmla="*/ 2147483647 h 582"/>
              <a:gd name="T10" fmla="*/ 2147483647 w 324"/>
              <a:gd name="T11" fmla="*/ 2147483647 h 582"/>
              <a:gd name="T12" fmla="*/ 2147483647 w 324"/>
              <a:gd name="T13" fmla="*/ 2147483647 h 582"/>
              <a:gd name="T14" fmla="*/ 2147483647 w 324"/>
              <a:gd name="T15" fmla="*/ 2147483647 h 582"/>
              <a:gd name="T16" fmla="*/ 0 w 324"/>
              <a:gd name="T17" fmla="*/ 2147483647 h 582"/>
              <a:gd name="T18" fmla="*/ 2147483647 w 324"/>
              <a:gd name="T19" fmla="*/ 2147483647 h 582"/>
              <a:gd name="T20" fmla="*/ 2147483647 w 324"/>
              <a:gd name="T21" fmla="*/ 2147483647 h 582"/>
              <a:gd name="T22" fmla="*/ 2147483647 w 324"/>
              <a:gd name="T23" fmla="*/ 2147483647 h 582"/>
              <a:gd name="T24" fmla="*/ 2147483647 w 324"/>
              <a:gd name="T25" fmla="*/ 2147483647 h 582"/>
              <a:gd name="T26" fmla="*/ 2147483647 w 324"/>
              <a:gd name="T27" fmla="*/ 2147483647 h 582"/>
              <a:gd name="T28" fmla="*/ 2147483647 w 324"/>
              <a:gd name="T29" fmla="*/ 2147483647 h 582"/>
              <a:gd name="T30" fmla="*/ 2147483647 w 324"/>
              <a:gd name="T31" fmla="*/ 2147483647 h 582"/>
              <a:gd name="T32" fmla="*/ 2147483647 w 324"/>
              <a:gd name="T33" fmla="*/ 2147483647 h 582"/>
              <a:gd name="T34" fmla="*/ 2147483647 w 324"/>
              <a:gd name="T35" fmla="*/ 2147483647 h 582"/>
              <a:gd name="T36" fmla="*/ 2147483647 w 324"/>
              <a:gd name="T37" fmla="*/ 2147483647 h 582"/>
              <a:gd name="T38" fmla="*/ 2147483647 w 324"/>
              <a:gd name="T39" fmla="*/ 2147483647 h 582"/>
              <a:gd name="T40" fmla="*/ 2147483647 w 324"/>
              <a:gd name="T41" fmla="*/ 2147483647 h 582"/>
              <a:gd name="T42" fmla="*/ 2147483647 w 324"/>
              <a:gd name="T43" fmla="*/ 2147483647 h 582"/>
              <a:gd name="T44" fmla="*/ 2147483647 w 324"/>
              <a:gd name="T45" fmla="*/ 2147483647 h 582"/>
              <a:gd name="T46" fmla="*/ 2147483647 w 324"/>
              <a:gd name="T47" fmla="*/ 2147483647 h 582"/>
              <a:gd name="T48" fmla="*/ 2147483647 w 324"/>
              <a:gd name="T49" fmla="*/ 2147483647 h 582"/>
              <a:gd name="T50" fmla="*/ 2147483647 w 324"/>
              <a:gd name="T51" fmla="*/ 2147483647 h 582"/>
              <a:gd name="T52" fmla="*/ 2147483647 w 324"/>
              <a:gd name="T53" fmla="*/ 2147483647 h 582"/>
              <a:gd name="T54" fmla="*/ 2147483647 w 324"/>
              <a:gd name="T55" fmla="*/ 2147483647 h 582"/>
              <a:gd name="T56" fmla="*/ 2147483647 w 324"/>
              <a:gd name="T57" fmla="*/ 2147483647 h 582"/>
              <a:gd name="T58" fmla="*/ 2147483647 w 324"/>
              <a:gd name="T59" fmla="*/ 2147483647 h 582"/>
              <a:gd name="T60" fmla="*/ 2147483647 w 324"/>
              <a:gd name="T61" fmla="*/ 2147483647 h 582"/>
              <a:gd name="T62" fmla="*/ 2147483647 w 324"/>
              <a:gd name="T63" fmla="*/ 2147483647 h 582"/>
              <a:gd name="T64" fmla="*/ 2147483647 w 324"/>
              <a:gd name="T65" fmla="*/ 2147483647 h 582"/>
              <a:gd name="T66" fmla="*/ 2147483647 w 324"/>
              <a:gd name="T67" fmla="*/ 2147483647 h 582"/>
              <a:gd name="T68" fmla="*/ 2147483647 w 324"/>
              <a:gd name="T69" fmla="*/ 2147483647 h 582"/>
              <a:gd name="T70" fmla="*/ 2147483647 w 324"/>
              <a:gd name="T71" fmla="*/ 2147483647 h 582"/>
              <a:gd name="T72" fmla="*/ 2147483647 w 324"/>
              <a:gd name="T73" fmla="*/ 2147483647 h 582"/>
              <a:gd name="T74" fmla="*/ 2147483647 w 324"/>
              <a:gd name="T75" fmla="*/ 2147483647 h 582"/>
              <a:gd name="T76" fmla="*/ 2147483647 w 324"/>
              <a:gd name="T77" fmla="*/ 2147483647 h 582"/>
              <a:gd name="T78" fmla="*/ 2147483647 w 324"/>
              <a:gd name="T79" fmla="*/ 2147483647 h 582"/>
              <a:gd name="T80" fmla="*/ 2147483647 w 324"/>
              <a:gd name="T81" fmla="*/ 2147483647 h 582"/>
              <a:gd name="T82" fmla="*/ 2147483647 w 324"/>
              <a:gd name="T83" fmla="*/ 2147483647 h 582"/>
              <a:gd name="T84" fmla="*/ 2147483647 w 324"/>
              <a:gd name="T85" fmla="*/ 2147483647 h 582"/>
              <a:gd name="T86" fmla="*/ 2147483647 w 324"/>
              <a:gd name="T87" fmla="*/ 2147483647 h 582"/>
              <a:gd name="T88" fmla="*/ 2147483647 w 324"/>
              <a:gd name="T89" fmla="*/ 2147483647 h 582"/>
              <a:gd name="T90" fmla="*/ 2147483647 w 324"/>
              <a:gd name="T91" fmla="*/ 2147483647 h 582"/>
              <a:gd name="T92" fmla="*/ 2147483647 w 324"/>
              <a:gd name="T93" fmla="*/ 2147483647 h 582"/>
              <a:gd name="T94" fmla="*/ 2147483647 w 324"/>
              <a:gd name="T95" fmla="*/ 2147483647 h 582"/>
              <a:gd name="T96" fmla="*/ 2147483647 w 324"/>
              <a:gd name="T97" fmla="*/ 2147483647 h 582"/>
              <a:gd name="T98" fmla="*/ 2147483647 w 324"/>
              <a:gd name="T99" fmla="*/ 2147483647 h 582"/>
              <a:gd name="T100" fmla="*/ 2147483647 w 324"/>
              <a:gd name="T101" fmla="*/ 2147483647 h 582"/>
              <a:gd name="T102" fmla="*/ 2147483647 w 324"/>
              <a:gd name="T103" fmla="*/ 2147483647 h 582"/>
              <a:gd name="T104" fmla="*/ 2147483647 w 324"/>
              <a:gd name="T105" fmla="*/ 2147483647 h 582"/>
              <a:gd name="T106" fmla="*/ 2147483647 w 324"/>
              <a:gd name="T107" fmla="*/ 2147483647 h 582"/>
              <a:gd name="T108" fmla="*/ 2147483647 w 324"/>
              <a:gd name="T109" fmla="*/ 2147483647 h 582"/>
              <a:gd name="T110" fmla="*/ 2147483647 w 324"/>
              <a:gd name="T111" fmla="*/ 2147483647 h 582"/>
              <a:gd name="T112" fmla="*/ 2147483647 w 324"/>
              <a:gd name="T113" fmla="*/ 2147483647 h 582"/>
              <a:gd name="T114" fmla="*/ 2147483647 w 324"/>
              <a:gd name="T115" fmla="*/ 2147483647 h 582"/>
              <a:gd name="T116" fmla="*/ 2147483647 w 324"/>
              <a:gd name="T117" fmla="*/ 2147483647 h 582"/>
              <a:gd name="T118" fmla="*/ 2147483647 w 324"/>
              <a:gd name="T119" fmla="*/ 2147483647 h 582"/>
              <a:gd name="T120" fmla="*/ 2147483647 w 324"/>
              <a:gd name="T121" fmla="*/ 2147483647 h 582"/>
              <a:gd name="T122" fmla="*/ 2147483647 w 324"/>
              <a:gd name="T123" fmla="*/ 0 h 582"/>
              <a:gd name="T124" fmla="*/ 2147483647 w 324"/>
              <a:gd name="T125" fmla="*/ 2147483647 h 58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24"/>
              <a:gd name="T190" fmla="*/ 0 h 582"/>
              <a:gd name="T191" fmla="*/ 324 w 324"/>
              <a:gd name="T192" fmla="*/ 582 h 58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24" h="582">
                <a:moveTo>
                  <a:pt x="90" y="42"/>
                </a:moveTo>
                <a:lnTo>
                  <a:pt x="84" y="48"/>
                </a:lnTo>
                <a:lnTo>
                  <a:pt x="72" y="48"/>
                </a:lnTo>
                <a:lnTo>
                  <a:pt x="60" y="60"/>
                </a:lnTo>
                <a:lnTo>
                  <a:pt x="60" y="102"/>
                </a:lnTo>
                <a:lnTo>
                  <a:pt x="84" y="102"/>
                </a:lnTo>
                <a:lnTo>
                  <a:pt x="84" y="120"/>
                </a:lnTo>
                <a:lnTo>
                  <a:pt x="78" y="126"/>
                </a:lnTo>
                <a:lnTo>
                  <a:pt x="66" y="132"/>
                </a:lnTo>
                <a:lnTo>
                  <a:pt x="54" y="132"/>
                </a:lnTo>
                <a:lnTo>
                  <a:pt x="42" y="138"/>
                </a:lnTo>
                <a:lnTo>
                  <a:pt x="12" y="138"/>
                </a:lnTo>
                <a:lnTo>
                  <a:pt x="12" y="144"/>
                </a:lnTo>
                <a:lnTo>
                  <a:pt x="30" y="162"/>
                </a:lnTo>
                <a:lnTo>
                  <a:pt x="30" y="180"/>
                </a:lnTo>
                <a:lnTo>
                  <a:pt x="18" y="186"/>
                </a:lnTo>
                <a:lnTo>
                  <a:pt x="12" y="186"/>
                </a:lnTo>
                <a:lnTo>
                  <a:pt x="0" y="192"/>
                </a:lnTo>
                <a:lnTo>
                  <a:pt x="0" y="204"/>
                </a:lnTo>
                <a:lnTo>
                  <a:pt x="6" y="210"/>
                </a:lnTo>
                <a:lnTo>
                  <a:pt x="12" y="222"/>
                </a:lnTo>
                <a:lnTo>
                  <a:pt x="48" y="258"/>
                </a:lnTo>
                <a:lnTo>
                  <a:pt x="72" y="264"/>
                </a:lnTo>
                <a:lnTo>
                  <a:pt x="78" y="252"/>
                </a:lnTo>
                <a:lnTo>
                  <a:pt x="90" y="264"/>
                </a:lnTo>
                <a:lnTo>
                  <a:pt x="96" y="276"/>
                </a:lnTo>
                <a:lnTo>
                  <a:pt x="96" y="294"/>
                </a:lnTo>
                <a:lnTo>
                  <a:pt x="90" y="306"/>
                </a:lnTo>
                <a:lnTo>
                  <a:pt x="84" y="312"/>
                </a:lnTo>
                <a:lnTo>
                  <a:pt x="84" y="318"/>
                </a:lnTo>
                <a:lnTo>
                  <a:pt x="90" y="324"/>
                </a:lnTo>
                <a:lnTo>
                  <a:pt x="96" y="324"/>
                </a:lnTo>
                <a:lnTo>
                  <a:pt x="108" y="318"/>
                </a:lnTo>
                <a:lnTo>
                  <a:pt x="114" y="318"/>
                </a:lnTo>
                <a:lnTo>
                  <a:pt x="114" y="348"/>
                </a:lnTo>
                <a:lnTo>
                  <a:pt x="120" y="354"/>
                </a:lnTo>
                <a:lnTo>
                  <a:pt x="126" y="354"/>
                </a:lnTo>
                <a:lnTo>
                  <a:pt x="126" y="366"/>
                </a:lnTo>
                <a:lnTo>
                  <a:pt x="120" y="378"/>
                </a:lnTo>
                <a:lnTo>
                  <a:pt x="108" y="390"/>
                </a:lnTo>
                <a:lnTo>
                  <a:pt x="96" y="432"/>
                </a:lnTo>
                <a:lnTo>
                  <a:pt x="90" y="444"/>
                </a:lnTo>
                <a:lnTo>
                  <a:pt x="90" y="450"/>
                </a:lnTo>
                <a:lnTo>
                  <a:pt x="84" y="462"/>
                </a:lnTo>
                <a:lnTo>
                  <a:pt x="84" y="468"/>
                </a:lnTo>
                <a:lnTo>
                  <a:pt x="90" y="480"/>
                </a:lnTo>
                <a:lnTo>
                  <a:pt x="114" y="504"/>
                </a:lnTo>
                <a:lnTo>
                  <a:pt x="114" y="534"/>
                </a:lnTo>
                <a:lnTo>
                  <a:pt x="144" y="570"/>
                </a:lnTo>
                <a:lnTo>
                  <a:pt x="156" y="570"/>
                </a:lnTo>
                <a:lnTo>
                  <a:pt x="162" y="582"/>
                </a:lnTo>
                <a:lnTo>
                  <a:pt x="198" y="582"/>
                </a:lnTo>
                <a:lnTo>
                  <a:pt x="204" y="576"/>
                </a:lnTo>
                <a:lnTo>
                  <a:pt x="204" y="564"/>
                </a:lnTo>
                <a:lnTo>
                  <a:pt x="216" y="552"/>
                </a:lnTo>
                <a:lnTo>
                  <a:pt x="234" y="552"/>
                </a:lnTo>
                <a:lnTo>
                  <a:pt x="240" y="540"/>
                </a:lnTo>
                <a:lnTo>
                  <a:pt x="270" y="540"/>
                </a:lnTo>
                <a:lnTo>
                  <a:pt x="270" y="534"/>
                </a:lnTo>
                <a:lnTo>
                  <a:pt x="288" y="516"/>
                </a:lnTo>
                <a:lnTo>
                  <a:pt x="300" y="516"/>
                </a:lnTo>
                <a:lnTo>
                  <a:pt x="312" y="528"/>
                </a:lnTo>
                <a:lnTo>
                  <a:pt x="318" y="528"/>
                </a:lnTo>
                <a:lnTo>
                  <a:pt x="324" y="522"/>
                </a:lnTo>
                <a:lnTo>
                  <a:pt x="324" y="510"/>
                </a:lnTo>
                <a:lnTo>
                  <a:pt x="318" y="504"/>
                </a:lnTo>
                <a:lnTo>
                  <a:pt x="312" y="492"/>
                </a:lnTo>
                <a:lnTo>
                  <a:pt x="306" y="474"/>
                </a:lnTo>
                <a:lnTo>
                  <a:pt x="288" y="456"/>
                </a:lnTo>
                <a:lnTo>
                  <a:pt x="282" y="444"/>
                </a:lnTo>
                <a:lnTo>
                  <a:pt x="282" y="420"/>
                </a:lnTo>
                <a:lnTo>
                  <a:pt x="288" y="414"/>
                </a:lnTo>
                <a:lnTo>
                  <a:pt x="288" y="396"/>
                </a:lnTo>
                <a:lnTo>
                  <a:pt x="276" y="408"/>
                </a:lnTo>
                <a:lnTo>
                  <a:pt x="276" y="414"/>
                </a:lnTo>
                <a:lnTo>
                  <a:pt x="264" y="414"/>
                </a:lnTo>
                <a:lnTo>
                  <a:pt x="258" y="402"/>
                </a:lnTo>
                <a:lnTo>
                  <a:pt x="252" y="396"/>
                </a:lnTo>
                <a:lnTo>
                  <a:pt x="246" y="384"/>
                </a:lnTo>
                <a:lnTo>
                  <a:pt x="246" y="372"/>
                </a:lnTo>
                <a:lnTo>
                  <a:pt x="240" y="372"/>
                </a:lnTo>
                <a:lnTo>
                  <a:pt x="240" y="366"/>
                </a:lnTo>
                <a:lnTo>
                  <a:pt x="234" y="360"/>
                </a:lnTo>
                <a:lnTo>
                  <a:pt x="234" y="348"/>
                </a:lnTo>
                <a:lnTo>
                  <a:pt x="240" y="336"/>
                </a:lnTo>
                <a:lnTo>
                  <a:pt x="246" y="330"/>
                </a:lnTo>
                <a:lnTo>
                  <a:pt x="246" y="288"/>
                </a:lnTo>
                <a:lnTo>
                  <a:pt x="252" y="282"/>
                </a:lnTo>
                <a:lnTo>
                  <a:pt x="264" y="276"/>
                </a:lnTo>
                <a:lnTo>
                  <a:pt x="294" y="276"/>
                </a:lnTo>
                <a:lnTo>
                  <a:pt x="300" y="270"/>
                </a:lnTo>
                <a:lnTo>
                  <a:pt x="300" y="258"/>
                </a:lnTo>
                <a:lnTo>
                  <a:pt x="288" y="246"/>
                </a:lnTo>
                <a:lnTo>
                  <a:pt x="288" y="234"/>
                </a:lnTo>
                <a:lnTo>
                  <a:pt x="294" y="222"/>
                </a:lnTo>
                <a:lnTo>
                  <a:pt x="300" y="216"/>
                </a:lnTo>
                <a:lnTo>
                  <a:pt x="306" y="204"/>
                </a:lnTo>
                <a:lnTo>
                  <a:pt x="306" y="192"/>
                </a:lnTo>
                <a:lnTo>
                  <a:pt x="300" y="180"/>
                </a:lnTo>
                <a:lnTo>
                  <a:pt x="294" y="174"/>
                </a:lnTo>
                <a:lnTo>
                  <a:pt x="276" y="174"/>
                </a:lnTo>
                <a:lnTo>
                  <a:pt x="270" y="180"/>
                </a:lnTo>
                <a:lnTo>
                  <a:pt x="270" y="156"/>
                </a:lnTo>
                <a:lnTo>
                  <a:pt x="258" y="150"/>
                </a:lnTo>
                <a:lnTo>
                  <a:pt x="252" y="138"/>
                </a:lnTo>
                <a:lnTo>
                  <a:pt x="234" y="132"/>
                </a:lnTo>
                <a:lnTo>
                  <a:pt x="216" y="132"/>
                </a:lnTo>
                <a:lnTo>
                  <a:pt x="204" y="138"/>
                </a:lnTo>
                <a:lnTo>
                  <a:pt x="198" y="150"/>
                </a:lnTo>
                <a:lnTo>
                  <a:pt x="198" y="156"/>
                </a:lnTo>
                <a:lnTo>
                  <a:pt x="192" y="162"/>
                </a:lnTo>
                <a:lnTo>
                  <a:pt x="192" y="168"/>
                </a:lnTo>
                <a:lnTo>
                  <a:pt x="192" y="162"/>
                </a:lnTo>
                <a:lnTo>
                  <a:pt x="198" y="156"/>
                </a:lnTo>
                <a:lnTo>
                  <a:pt x="198" y="144"/>
                </a:lnTo>
                <a:lnTo>
                  <a:pt x="204" y="132"/>
                </a:lnTo>
                <a:lnTo>
                  <a:pt x="204" y="114"/>
                </a:lnTo>
                <a:lnTo>
                  <a:pt x="210" y="102"/>
                </a:lnTo>
                <a:lnTo>
                  <a:pt x="210" y="78"/>
                </a:lnTo>
                <a:lnTo>
                  <a:pt x="192" y="42"/>
                </a:lnTo>
                <a:lnTo>
                  <a:pt x="180" y="30"/>
                </a:lnTo>
                <a:lnTo>
                  <a:pt x="132" y="6"/>
                </a:lnTo>
                <a:lnTo>
                  <a:pt x="126" y="0"/>
                </a:lnTo>
                <a:lnTo>
                  <a:pt x="120" y="0"/>
                </a:lnTo>
                <a:lnTo>
                  <a:pt x="102" y="36"/>
                </a:lnTo>
                <a:lnTo>
                  <a:pt x="96" y="42"/>
                </a:lnTo>
                <a:lnTo>
                  <a:pt x="90" y="42"/>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6" name="Guinea-Bissau" descr="© INSCALE GmbH, 05.05.2010&#10;http://www.presentationload.com/">
            <a:extLst>
              <a:ext uri="{FF2B5EF4-FFF2-40B4-BE49-F238E27FC236}">
                <a16:creationId xmlns:a16="http://schemas.microsoft.com/office/drawing/2014/main" id="{9907B984-2B09-4276-9783-7C2FBA298CCD}"/>
              </a:ext>
            </a:extLst>
          </p:cNvPr>
          <p:cNvSpPr>
            <a:spLocks/>
          </p:cNvSpPr>
          <p:nvPr/>
        </p:nvSpPr>
        <p:spPr bwMode="gray">
          <a:xfrm>
            <a:off x="5137083" y="3870390"/>
            <a:ext cx="86672" cy="73763"/>
          </a:xfrm>
          <a:custGeom>
            <a:avLst/>
            <a:gdLst>
              <a:gd name="T0" fmla="*/ 2147483647 w 186"/>
              <a:gd name="T1" fmla="*/ 2147483647 h 156"/>
              <a:gd name="T2" fmla="*/ 2147483647 w 186"/>
              <a:gd name="T3" fmla="*/ 2147483647 h 156"/>
              <a:gd name="T4" fmla="*/ 2147483647 w 186"/>
              <a:gd name="T5" fmla="*/ 2147483647 h 156"/>
              <a:gd name="T6" fmla="*/ 2147483647 w 186"/>
              <a:gd name="T7" fmla="*/ 2147483647 h 156"/>
              <a:gd name="T8" fmla="*/ 2147483647 w 186"/>
              <a:gd name="T9" fmla="*/ 2147483647 h 156"/>
              <a:gd name="T10" fmla="*/ 2147483647 w 186"/>
              <a:gd name="T11" fmla="*/ 2147483647 h 156"/>
              <a:gd name="T12" fmla="*/ 2147483647 w 186"/>
              <a:gd name="T13" fmla="*/ 2147483647 h 156"/>
              <a:gd name="T14" fmla="*/ 2147483647 w 186"/>
              <a:gd name="T15" fmla="*/ 2147483647 h 156"/>
              <a:gd name="T16" fmla="*/ 2147483647 w 186"/>
              <a:gd name="T17" fmla="*/ 2147483647 h 156"/>
              <a:gd name="T18" fmla="*/ 2147483647 w 186"/>
              <a:gd name="T19" fmla="*/ 2147483647 h 156"/>
              <a:gd name="T20" fmla="*/ 2147483647 w 186"/>
              <a:gd name="T21" fmla="*/ 2147483647 h 156"/>
              <a:gd name="T22" fmla="*/ 2147483647 w 186"/>
              <a:gd name="T23" fmla="*/ 2147483647 h 156"/>
              <a:gd name="T24" fmla="*/ 2147483647 w 186"/>
              <a:gd name="T25" fmla="*/ 2147483647 h 156"/>
              <a:gd name="T26" fmla="*/ 2147483647 w 186"/>
              <a:gd name="T27" fmla="*/ 2147483647 h 156"/>
              <a:gd name="T28" fmla="*/ 2147483647 w 186"/>
              <a:gd name="T29" fmla="*/ 0 h 156"/>
              <a:gd name="T30" fmla="*/ 2147483647 w 186"/>
              <a:gd name="T31" fmla="*/ 2147483647 h 156"/>
              <a:gd name="T32" fmla="*/ 2147483647 w 186"/>
              <a:gd name="T33" fmla="*/ 2147483647 h 156"/>
              <a:gd name="T34" fmla="*/ 2147483647 w 186"/>
              <a:gd name="T35" fmla="*/ 2147483647 h 156"/>
              <a:gd name="T36" fmla="*/ 0 w 186"/>
              <a:gd name="T37" fmla="*/ 2147483647 h 156"/>
              <a:gd name="T38" fmla="*/ 2147483647 w 186"/>
              <a:gd name="T39" fmla="*/ 2147483647 h 156"/>
              <a:gd name="T40" fmla="*/ 2147483647 w 186"/>
              <a:gd name="T41" fmla="*/ 2147483647 h 156"/>
              <a:gd name="T42" fmla="*/ 2147483647 w 186"/>
              <a:gd name="T43" fmla="*/ 2147483647 h 156"/>
              <a:gd name="T44" fmla="*/ 2147483647 w 186"/>
              <a:gd name="T45" fmla="*/ 2147483647 h 156"/>
              <a:gd name="T46" fmla="*/ 2147483647 w 186"/>
              <a:gd name="T47" fmla="*/ 2147483647 h 156"/>
              <a:gd name="T48" fmla="*/ 2147483647 w 186"/>
              <a:gd name="T49" fmla="*/ 2147483647 h 156"/>
              <a:gd name="T50" fmla="*/ 2147483647 w 186"/>
              <a:gd name="T51" fmla="*/ 2147483647 h 156"/>
              <a:gd name="T52" fmla="*/ 2147483647 w 186"/>
              <a:gd name="T53" fmla="*/ 2147483647 h 156"/>
              <a:gd name="T54" fmla="*/ 2147483647 w 186"/>
              <a:gd name="T55" fmla="*/ 2147483647 h 156"/>
              <a:gd name="T56" fmla="*/ 2147483647 w 186"/>
              <a:gd name="T57" fmla="*/ 2147483647 h 156"/>
              <a:gd name="T58" fmla="*/ 2147483647 w 186"/>
              <a:gd name="T59" fmla="*/ 2147483647 h 156"/>
              <a:gd name="T60" fmla="*/ 2147483647 w 186"/>
              <a:gd name="T61" fmla="*/ 2147483647 h 156"/>
              <a:gd name="T62" fmla="*/ 2147483647 w 186"/>
              <a:gd name="T63" fmla="*/ 2147483647 h 156"/>
              <a:gd name="T64" fmla="*/ 2147483647 w 186"/>
              <a:gd name="T65" fmla="*/ 2147483647 h 156"/>
              <a:gd name="T66" fmla="*/ 2147483647 w 186"/>
              <a:gd name="T67" fmla="*/ 2147483647 h 156"/>
              <a:gd name="T68" fmla="*/ 2147483647 w 186"/>
              <a:gd name="T69" fmla="*/ 2147483647 h 156"/>
              <a:gd name="T70" fmla="*/ 2147483647 w 186"/>
              <a:gd name="T71" fmla="*/ 2147483647 h 156"/>
              <a:gd name="T72" fmla="*/ 2147483647 w 186"/>
              <a:gd name="T73" fmla="*/ 2147483647 h 15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6"/>
              <a:gd name="T112" fmla="*/ 0 h 156"/>
              <a:gd name="T113" fmla="*/ 186 w 186"/>
              <a:gd name="T114" fmla="*/ 156 h 15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6" h="156">
                <a:moveTo>
                  <a:pt x="126" y="102"/>
                </a:moveTo>
                <a:lnTo>
                  <a:pt x="132" y="96"/>
                </a:lnTo>
                <a:lnTo>
                  <a:pt x="144" y="90"/>
                </a:lnTo>
                <a:lnTo>
                  <a:pt x="174" y="90"/>
                </a:lnTo>
                <a:lnTo>
                  <a:pt x="180" y="84"/>
                </a:lnTo>
                <a:lnTo>
                  <a:pt x="186" y="72"/>
                </a:lnTo>
                <a:lnTo>
                  <a:pt x="186" y="66"/>
                </a:lnTo>
                <a:lnTo>
                  <a:pt x="180" y="60"/>
                </a:lnTo>
                <a:lnTo>
                  <a:pt x="168" y="54"/>
                </a:lnTo>
                <a:lnTo>
                  <a:pt x="162" y="48"/>
                </a:lnTo>
                <a:lnTo>
                  <a:pt x="162" y="36"/>
                </a:lnTo>
                <a:lnTo>
                  <a:pt x="168" y="30"/>
                </a:lnTo>
                <a:lnTo>
                  <a:pt x="186" y="30"/>
                </a:lnTo>
                <a:lnTo>
                  <a:pt x="186" y="6"/>
                </a:lnTo>
                <a:lnTo>
                  <a:pt x="84" y="0"/>
                </a:lnTo>
                <a:lnTo>
                  <a:pt x="54" y="24"/>
                </a:lnTo>
                <a:lnTo>
                  <a:pt x="18" y="24"/>
                </a:lnTo>
                <a:lnTo>
                  <a:pt x="6" y="36"/>
                </a:lnTo>
                <a:lnTo>
                  <a:pt x="0" y="72"/>
                </a:lnTo>
                <a:lnTo>
                  <a:pt x="6" y="78"/>
                </a:lnTo>
                <a:lnTo>
                  <a:pt x="18" y="78"/>
                </a:lnTo>
                <a:lnTo>
                  <a:pt x="42" y="66"/>
                </a:lnTo>
                <a:lnTo>
                  <a:pt x="66" y="66"/>
                </a:lnTo>
                <a:lnTo>
                  <a:pt x="90" y="60"/>
                </a:lnTo>
                <a:lnTo>
                  <a:pt x="90" y="84"/>
                </a:lnTo>
                <a:lnTo>
                  <a:pt x="78" y="78"/>
                </a:lnTo>
                <a:lnTo>
                  <a:pt x="72" y="78"/>
                </a:lnTo>
                <a:lnTo>
                  <a:pt x="66" y="72"/>
                </a:lnTo>
                <a:lnTo>
                  <a:pt x="54" y="72"/>
                </a:lnTo>
                <a:lnTo>
                  <a:pt x="54" y="96"/>
                </a:lnTo>
                <a:lnTo>
                  <a:pt x="60" y="102"/>
                </a:lnTo>
                <a:lnTo>
                  <a:pt x="90" y="96"/>
                </a:lnTo>
                <a:lnTo>
                  <a:pt x="54" y="114"/>
                </a:lnTo>
                <a:lnTo>
                  <a:pt x="84" y="156"/>
                </a:lnTo>
                <a:lnTo>
                  <a:pt x="90" y="132"/>
                </a:lnTo>
                <a:lnTo>
                  <a:pt x="108" y="102"/>
                </a:lnTo>
                <a:lnTo>
                  <a:pt x="126" y="102"/>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7" name="Guinea" descr="© INSCALE GmbH, 05.05.2010&#10;http://www.presentationload.com/">
            <a:extLst>
              <a:ext uri="{FF2B5EF4-FFF2-40B4-BE49-F238E27FC236}">
                <a16:creationId xmlns:a16="http://schemas.microsoft.com/office/drawing/2014/main" id="{C2589F87-B3CC-4FE3-BCBF-54011491F946}"/>
              </a:ext>
            </a:extLst>
          </p:cNvPr>
          <p:cNvSpPr>
            <a:spLocks/>
          </p:cNvSpPr>
          <p:nvPr/>
        </p:nvSpPr>
        <p:spPr bwMode="gray">
          <a:xfrm>
            <a:off x="5179497" y="3874079"/>
            <a:ext cx="245262" cy="208381"/>
          </a:xfrm>
          <a:custGeom>
            <a:avLst/>
            <a:gdLst>
              <a:gd name="T0" fmla="*/ 2147483647 w 522"/>
              <a:gd name="T1" fmla="*/ 2147483647 h 444"/>
              <a:gd name="T2" fmla="*/ 2147483647 w 522"/>
              <a:gd name="T3" fmla="*/ 2147483647 h 444"/>
              <a:gd name="T4" fmla="*/ 2147483647 w 522"/>
              <a:gd name="T5" fmla="*/ 2147483647 h 444"/>
              <a:gd name="T6" fmla="*/ 2147483647 w 522"/>
              <a:gd name="T7" fmla="*/ 2147483647 h 444"/>
              <a:gd name="T8" fmla="*/ 2147483647 w 522"/>
              <a:gd name="T9" fmla="*/ 2147483647 h 444"/>
              <a:gd name="T10" fmla="*/ 2147483647 w 522"/>
              <a:gd name="T11" fmla="*/ 2147483647 h 444"/>
              <a:gd name="T12" fmla="*/ 2147483647 w 522"/>
              <a:gd name="T13" fmla="*/ 2147483647 h 444"/>
              <a:gd name="T14" fmla="*/ 2147483647 w 522"/>
              <a:gd name="T15" fmla="*/ 2147483647 h 444"/>
              <a:gd name="T16" fmla="*/ 2147483647 w 522"/>
              <a:gd name="T17" fmla="*/ 2147483647 h 444"/>
              <a:gd name="T18" fmla="*/ 2147483647 w 522"/>
              <a:gd name="T19" fmla="*/ 2147483647 h 444"/>
              <a:gd name="T20" fmla="*/ 2147483647 w 522"/>
              <a:gd name="T21" fmla="*/ 2147483647 h 444"/>
              <a:gd name="T22" fmla="*/ 2147483647 w 522"/>
              <a:gd name="T23" fmla="*/ 2147483647 h 444"/>
              <a:gd name="T24" fmla="*/ 2147483647 w 522"/>
              <a:gd name="T25" fmla="*/ 2147483647 h 444"/>
              <a:gd name="T26" fmla="*/ 2147483647 w 522"/>
              <a:gd name="T27" fmla="*/ 2147483647 h 444"/>
              <a:gd name="T28" fmla="*/ 2147483647 w 522"/>
              <a:gd name="T29" fmla="*/ 2147483647 h 444"/>
              <a:gd name="T30" fmla="*/ 2147483647 w 522"/>
              <a:gd name="T31" fmla="*/ 2147483647 h 444"/>
              <a:gd name="T32" fmla="*/ 2147483647 w 522"/>
              <a:gd name="T33" fmla="*/ 2147483647 h 444"/>
              <a:gd name="T34" fmla="*/ 2147483647 w 522"/>
              <a:gd name="T35" fmla="*/ 2147483647 h 444"/>
              <a:gd name="T36" fmla="*/ 2147483647 w 522"/>
              <a:gd name="T37" fmla="*/ 2147483647 h 444"/>
              <a:gd name="T38" fmla="*/ 2147483647 w 522"/>
              <a:gd name="T39" fmla="*/ 2147483647 h 444"/>
              <a:gd name="T40" fmla="*/ 2147483647 w 522"/>
              <a:gd name="T41" fmla="*/ 2147483647 h 444"/>
              <a:gd name="T42" fmla="*/ 2147483647 w 522"/>
              <a:gd name="T43" fmla="*/ 2147483647 h 444"/>
              <a:gd name="T44" fmla="*/ 2147483647 w 522"/>
              <a:gd name="T45" fmla="*/ 2147483647 h 444"/>
              <a:gd name="T46" fmla="*/ 2147483647 w 522"/>
              <a:gd name="T47" fmla="*/ 2147483647 h 444"/>
              <a:gd name="T48" fmla="*/ 2147483647 w 522"/>
              <a:gd name="T49" fmla="*/ 2147483647 h 444"/>
              <a:gd name="T50" fmla="*/ 2147483647 w 522"/>
              <a:gd name="T51" fmla="*/ 2147483647 h 444"/>
              <a:gd name="T52" fmla="*/ 2147483647 w 522"/>
              <a:gd name="T53" fmla="*/ 2147483647 h 444"/>
              <a:gd name="T54" fmla="*/ 2147483647 w 522"/>
              <a:gd name="T55" fmla="*/ 2147483647 h 444"/>
              <a:gd name="T56" fmla="*/ 2147483647 w 522"/>
              <a:gd name="T57" fmla="*/ 2147483647 h 444"/>
              <a:gd name="T58" fmla="*/ 2147483647 w 522"/>
              <a:gd name="T59" fmla="*/ 2147483647 h 444"/>
              <a:gd name="T60" fmla="*/ 2147483647 w 522"/>
              <a:gd name="T61" fmla="*/ 2147483647 h 444"/>
              <a:gd name="T62" fmla="*/ 2147483647 w 522"/>
              <a:gd name="T63" fmla="*/ 2147483647 h 444"/>
              <a:gd name="T64" fmla="*/ 2147483647 w 522"/>
              <a:gd name="T65" fmla="*/ 2147483647 h 444"/>
              <a:gd name="T66" fmla="*/ 2147483647 w 522"/>
              <a:gd name="T67" fmla="*/ 2147483647 h 444"/>
              <a:gd name="T68" fmla="*/ 2147483647 w 522"/>
              <a:gd name="T69" fmla="*/ 2147483647 h 444"/>
              <a:gd name="T70" fmla="*/ 2147483647 w 522"/>
              <a:gd name="T71" fmla="*/ 2147483647 h 444"/>
              <a:gd name="T72" fmla="*/ 2147483647 w 522"/>
              <a:gd name="T73" fmla="*/ 2147483647 h 444"/>
              <a:gd name="T74" fmla="*/ 2147483647 w 522"/>
              <a:gd name="T75" fmla="*/ 2147483647 h 444"/>
              <a:gd name="T76" fmla="*/ 2147483647 w 522"/>
              <a:gd name="T77" fmla="*/ 2147483647 h 444"/>
              <a:gd name="T78" fmla="*/ 2147483647 w 522"/>
              <a:gd name="T79" fmla="*/ 2147483647 h 444"/>
              <a:gd name="T80" fmla="*/ 2147483647 w 522"/>
              <a:gd name="T81" fmla="*/ 2147483647 h 444"/>
              <a:gd name="T82" fmla="*/ 2147483647 w 522"/>
              <a:gd name="T83" fmla="*/ 2147483647 h 444"/>
              <a:gd name="T84" fmla="*/ 2147483647 w 522"/>
              <a:gd name="T85" fmla="*/ 2147483647 h 444"/>
              <a:gd name="T86" fmla="*/ 2147483647 w 522"/>
              <a:gd name="T87" fmla="*/ 2147483647 h 444"/>
              <a:gd name="T88" fmla="*/ 2147483647 w 522"/>
              <a:gd name="T89" fmla="*/ 2147483647 h 444"/>
              <a:gd name="T90" fmla="*/ 2147483647 w 522"/>
              <a:gd name="T91" fmla="*/ 2147483647 h 444"/>
              <a:gd name="T92" fmla="*/ 2147483647 w 522"/>
              <a:gd name="T93" fmla="*/ 2147483647 h 4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22"/>
              <a:gd name="T142" fmla="*/ 0 h 444"/>
              <a:gd name="T143" fmla="*/ 522 w 522"/>
              <a:gd name="T144" fmla="*/ 444 h 44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22" h="444">
                <a:moveTo>
                  <a:pt x="96" y="0"/>
                </a:moveTo>
                <a:lnTo>
                  <a:pt x="96" y="24"/>
                </a:lnTo>
                <a:lnTo>
                  <a:pt x="78" y="24"/>
                </a:lnTo>
                <a:lnTo>
                  <a:pt x="72" y="30"/>
                </a:lnTo>
                <a:lnTo>
                  <a:pt x="72" y="42"/>
                </a:lnTo>
                <a:lnTo>
                  <a:pt x="78" y="48"/>
                </a:lnTo>
                <a:lnTo>
                  <a:pt x="90" y="54"/>
                </a:lnTo>
                <a:lnTo>
                  <a:pt x="96" y="60"/>
                </a:lnTo>
                <a:lnTo>
                  <a:pt x="96" y="66"/>
                </a:lnTo>
                <a:lnTo>
                  <a:pt x="90" y="78"/>
                </a:lnTo>
                <a:lnTo>
                  <a:pt x="84" y="84"/>
                </a:lnTo>
                <a:lnTo>
                  <a:pt x="54" y="84"/>
                </a:lnTo>
                <a:lnTo>
                  <a:pt x="42" y="90"/>
                </a:lnTo>
                <a:lnTo>
                  <a:pt x="36" y="96"/>
                </a:lnTo>
                <a:lnTo>
                  <a:pt x="18" y="96"/>
                </a:lnTo>
                <a:lnTo>
                  <a:pt x="0" y="126"/>
                </a:lnTo>
                <a:lnTo>
                  <a:pt x="0" y="132"/>
                </a:lnTo>
                <a:lnTo>
                  <a:pt x="18" y="150"/>
                </a:lnTo>
                <a:lnTo>
                  <a:pt x="30" y="150"/>
                </a:lnTo>
                <a:lnTo>
                  <a:pt x="30" y="162"/>
                </a:lnTo>
                <a:lnTo>
                  <a:pt x="24" y="168"/>
                </a:lnTo>
                <a:lnTo>
                  <a:pt x="30" y="180"/>
                </a:lnTo>
                <a:lnTo>
                  <a:pt x="30" y="192"/>
                </a:lnTo>
                <a:lnTo>
                  <a:pt x="54" y="204"/>
                </a:lnTo>
                <a:lnTo>
                  <a:pt x="72" y="204"/>
                </a:lnTo>
                <a:lnTo>
                  <a:pt x="72" y="228"/>
                </a:lnTo>
                <a:lnTo>
                  <a:pt x="84" y="228"/>
                </a:lnTo>
                <a:lnTo>
                  <a:pt x="90" y="222"/>
                </a:lnTo>
                <a:lnTo>
                  <a:pt x="90" y="234"/>
                </a:lnTo>
                <a:lnTo>
                  <a:pt x="96" y="246"/>
                </a:lnTo>
                <a:lnTo>
                  <a:pt x="96" y="258"/>
                </a:lnTo>
                <a:lnTo>
                  <a:pt x="114" y="276"/>
                </a:lnTo>
                <a:lnTo>
                  <a:pt x="126" y="282"/>
                </a:lnTo>
                <a:lnTo>
                  <a:pt x="132" y="288"/>
                </a:lnTo>
                <a:lnTo>
                  <a:pt x="138" y="282"/>
                </a:lnTo>
                <a:lnTo>
                  <a:pt x="150" y="276"/>
                </a:lnTo>
                <a:lnTo>
                  <a:pt x="156" y="264"/>
                </a:lnTo>
                <a:lnTo>
                  <a:pt x="168" y="252"/>
                </a:lnTo>
                <a:lnTo>
                  <a:pt x="174" y="240"/>
                </a:lnTo>
                <a:lnTo>
                  <a:pt x="180" y="234"/>
                </a:lnTo>
                <a:lnTo>
                  <a:pt x="180" y="228"/>
                </a:lnTo>
                <a:lnTo>
                  <a:pt x="216" y="228"/>
                </a:lnTo>
                <a:lnTo>
                  <a:pt x="222" y="210"/>
                </a:lnTo>
                <a:lnTo>
                  <a:pt x="258" y="210"/>
                </a:lnTo>
                <a:lnTo>
                  <a:pt x="300" y="270"/>
                </a:lnTo>
                <a:lnTo>
                  <a:pt x="300" y="288"/>
                </a:lnTo>
                <a:lnTo>
                  <a:pt x="312" y="300"/>
                </a:lnTo>
                <a:lnTo>
                  <a:pt x="312" y="318"/>
                </a:lnTo>
                <a:lnTo>
                  <a:pt x="306" y="330"/>
                </a:lnTo>
                <a:lnTo>
                  <a:pt x="300" y="336"/>
                </a:lnTo>
                <a:lnTo>
                  <a:pt x="294" y="354"/>
                </a:lnTo>
                <a:lnTo>
                  <a:pt x="324" y="342"/>
                </a:lnTo>
                <a:lnTo>
                  <a:pt x="348" y="348"/>
                </a:lnTo>
                <a:lnTo>
                  <a:pt x="348" y="336"/>
                </a:lnTo>
                <a:lnTo>
                  <a:pt x="354" y="330"/>
                </a:lnTo>
                <a:lnTo>
                  <a:pt x="360" y="330"/>
                </a:lnTo>
                <a:lnTo>
                  <a:pt x="372" y="336"/>
                </a:lnTo>
                <a:lnTo>
                  <a:pt x="384" y="348"/>
                </a:lnTo>
                <a:lnTo>
                  <a:pt x="390" y="366"/>
                </a:lnTo>
                <a:lnTo>
                  <a:pt x="390" y="426"/>
                </a:lnTo>
                <a:lnTo>
                  <a:pt x="402" y="426"/>
                </a:lnTo>
                <a:lnTo>
                  <a:pt x="402" y="432"/>
                </a:lnTo>
                <a:lnTo>
                  <a:pt x="414" y="444"/>
                </a:lnTo>
                <a:lnTo>
                  <a:pt x="420" y="444"/>
                </a:lnTo>
                <a:lnTo>
                  <a:pt x="432" y="432"/>
                </a:lnTo>
                <a:lnTo>
                  <a:pt x="432" y="420"/>
                </a:lnTo>
                <a:lnTo>
                  <a:pt x="438" y="408"/>
                </a:lnTo>
                <a:lnTo>
                  <a:pt x="444" y="402"/>
                </a:lnTo>
                <a:lnTo>
                  <a:pt x="456" y="402"/>
                </a:lnTo>
                <a:lnTo>
                  <a:pt x="468" y="408"/>
                </a:lnTo>
                <a:lnTo>
                  <a:pt x="474" y="414"/>
                </a:lnTo>
                <a:lnTo>
                  <a:pt x="480" y="414"/>
                </a:lnTo>
                <a:lnTo>
                  <a:pt x="486" y="408"/>
                </a:lnTo>
                <a:lnTo>
                  <a:pt x="486" y="390"/>
                </a:lnTo>
                <a:lnTo>
                  <a:pt x="480" y="384"/>
                </a:lnTo>
                <a:lnTo>
                  <a:pt x="480" y="378"/>
                </a:lnTo>
                <a:lnTo>
                  <a:pt x="498" y="378"/>
                </a:lnTo>
                <a:lnTo>
                  <a:pt x="492" y="366"/>
                </a:lnTo>
                <a:lnTo>
                  <a:pt x="480" y="360"/>
                </a:lnTo>
                <a:lnTo>
                  <a:pt x="474" y="348"/>
                </a:lnTo>
                <a:lnTo>
                  <a:pt x="474" y="336"/>
                </a:lnTo>
                <a:lnTo>
                  <a:pt x="492" y="336"/>
                </a:lnTo>
                <a:lnTo>
                  <a:pt x="498" y="342"/>
                </a:lnTo>
                <a:lnTo>
                  <a:pt x="510" y="342"/>
                </a:lnTo>
                <a:lnTo>
                  <a:pt x="516" y="348"/>
                </a:lnTo>
                <a:lnTo>
                  <a:pt x="516" y="342"/>
                </a:lnTo>
                <a:lnTo>
                  <a:pt x="522" y="336"/>
                </a:lnTo>
                <a:lnTo>
                  <a:pt x="522" y="324"/>
                </a:lnTo>
                <a:lnTo>
                  <a:pt x="516" y="324"/>
                </a:lnTo>
                <a:lnTo>
                  <a:pt x="504" y="318"/>
                </a:lnTo>
                <a:lnTo>
                  <a:pt x="498" y="318"/>
                </a:lnTo>
                <a:lnTo>
                  <a:pt x="498" y="306"/>
                </a:lnTo>
                <a:lnTo>
                  <a:pt x="504" y="294"/>
                </a:lnTo>
                <a:lnTo>
                  <a:pt x="510" y="288"/>
                </a:lnTo>
                <a:lnTo>
                  <a:pt x="492" y="282"/>
                </a:lnTo>
                <a:lnTo>
                  <a:pt x="504" y="264"/>
                </a:lnTo>
                <a:lnTo>
                  <a:pt x="486" y="258"/>
                </a:lnTo>
                <a:lnTo>
                  <a:pt x="480" y="222"/>
                </a:lnTo>
                <a:lnTo>
                  <a:pt x="498" y="198"/>
                </a:lnTo>
                <a:lnTo>
                  <a:pt x="468" y="168"/>
                </a:lnTo>
                <a:lnTo>
                  <a:pt x="468" y="132"/>
                </a:lnTo>
                <a:lnTo>
                  <a:pt x="444" y="132"/>
                </a:lnTo>
                <a:lnTo>
                  <a:pt x="468" y="96"/>
                </a:lnTo>
                <a:lnTo>
                  <a:pt x="432" y="78"/>
                </a:lnTo>
                <a:lnTo>
                  <a:pt x="444" y="48"/>
                </a:lnTo>
                <a:lnTo>
                  <a:pt x="426" y="36"/>
                </a:lnTo>
                <a:lnTo>
                  <a:pt x="426" y="18"/>
                </a:lnTo>
                <a:lnTo>
                  <a:pt x="414" y="12"/>
                </a:lnTo>
                <a:lnTo>
                  <a:pt x="402" y="12"/>
                </a:lnTo>
                <a:lnTo>
                  <a:pt x="396" y="18"/>
                </a:lnTo>
                <a:lnTo>
                  <a:pt x="396" y="36"/>
                </a:lnTo>
                <a:lnTo>
                  <a:pt x="378" y="54"/>
                </a:lnTo>
                <a:lnTo>
                  <a:pt x="366" y="48"/>
                </a:lnTo>
                <a:lnTo>
                  <a:pt x="360" y="42"/>
                </a:lnTo>
                <a:lnTo>
                  <a:pt x="348" y="36"/>
                </a:lnTo>
                <a:lnTo>
                  <a:pt x="342" y="36"/>
                </a:lnTo>
                <a:lnTo>
                  <a:pt x="336" y="30"/>
                </a:lnTo>
                <a:lnTo>
                  <a:pt x="330" y="30"/>
                </a:lnTo>
                <a:lnTo>
                  <a:pt x="324" y="42"/>
                </a:lnTo>
                <a:lnTo>
                  <a:pt x="312" y="54"/>
                </a:lnTo>
                <a:lnTo>
                  <a:pt x="306" y="66"/>
                </a:lnTo>
                <a:lnTo>
                  <a:pt x="306" y="54"/>
                </a:lnTo>
                <a:lnTo>
                  <a:pt x="300" y="42"/>
                </a:lnTo>
                <a:lnTo>
                  <a:pt x="288" y="30"/>
                </a:lnTo>
                <a:lnTo>
                  <a:pt x="276" y="42"/>
                </a:lnTo>
                <a:lnTo>
                  <a:pt x="270" y="54"/>
                </a:lnTo>
                <a:lnTo>
                  <a:pt x="264" y="60"/>
                </a:lnTo>
                <a:lnTo>
                  <a:pt x="258" y="54"/>
                </a:lnTo>
                <a:lnTo>
                  <a:pt x="258" y="48"/>
                </a:lnTo>
                <a:lnTo>
                  <a:pt x="252" y="36"/>
                </a:lnTo>
                <a:lnTo>
                  <a:pt x="252" y="24"/>
                </a:lnTo>
                <a:lnTo>
                  <a:pt x="210" y="24"/>
                </a:lnTo>
                <a:lnTo>
                  <a:pt x="204" y="30"/>
                </a:lnTo>
                <a:lnTo>
                  <a:pt x="192" y="36"/>
                </a:lnTo>
                <a:lnTo>
                  <a:pt x="180" y="36"/>
                </a:lnTo>
                <a:lnTo>
                  <a:pt x="174" y="30"/>
                </a:lnTo>
                <a:lnTo>
                  <a:pt x="168" y="18"/>
                </a:lnTo>
                <a:lnTo>
                  <a:pt x="162" y="12"/>
                </a:lnTo>
                <a:lnTo>
                  <a:pt x="156" y="18"/>
                </a:lnTo>
                <a:lnTo>
                  <a:pt x="138" y="18"/>
                </a:lnTo>
                <a:lnTo>
                  <a:pt x="132" y="6"/>
                </a:lnTo>
                <a:lnTo>
                  <a:pt x="132" y="0"/>
                </a:lnTo>
                <a:lnTo>
                  <a:pt x="96" y="0"/>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8" name="Guatemala" descr="© INSCALE GmbH, 05.05.2010&#10;http://www.presentationload.com/">
            <a:extLst>
              <a:ext uri="{FF2B5EF4-FFF2-40B4-BE49-F238E27FC236}">
                <a16:creationId xmlns:a16="http://schemas.microsoft.com/office/drawing/2014/main" id="{9E7BB622-1E24-41A8-91DD-6F4BFB63982C}"/>
              </a:ext>
            </a:extLst>
          </p:cNvPr>
          <p:cNvSpPr>
            <a:spLocks/>
          </p:cNvSpPr>
          <p:nvPr/>
        </p:nvSpPr>
        <p:spPr bwMode="gray">
          <a:xfrm>
            <a:off x="2610705" y="3674919"/>
            <a:ext cx="140149" cy="158591"/>
          </a:xfrm>
          <a:custGeom>
            <a:avLst/>
            <a:gdLst>
              <a:gd name="T0" fmla="*/ 2147483647 w 300"/>
              <a:gd name="T1" fmla="*/ 2147483647 h 336"/>
              <a:gd name="T2" fmla="*/ 2147483647 w 300"/>
              <a:gd name="T3" fmla="*/ 2147483647 h 336"/>
              <a:gd name="T4" fmla="*/ 2147483647 w 300"/>
              <a:gd name="T5" fmla="*/ 2147483647 h 336"/>
              <a:gd name="T6" fmla="*/ 2147483647 w 300"/>
              <a:gd name="T7" fmla="*/ 2147483647 h 336"/>
              <a:gd name="T8" fmla="*/ 2147483647 w 300"/>
              <a:gd name="T9" fmla="*/ 2147483647 h 336"/>
              <a:gd name="T10" fmla="*/ 2147483647 w 300"/>
              <a:gd name="T11" fmla="*/ 0 h 336"/>
              <a:gd name="T12" fmla="*/ 2147483647 w 300"/>
              <a:gd name="T13" fmla="*/ 2147483647 h 336"/>
              <a:gd name="T14" fmla="*/ 2147483647 w 300"/>
              <a:gd name="T15" fmla="*/ 2147483647 h 336"/>
              <a:gd name="T16" fmla="*/ 2147483647 w 300"/>
              <a:gd name="T17" fmla="*/ 2147483647 h 336"/>
              <a:gd name="T18" fmla="*/ 2147483647 w 300"/>
              <a:gd name="T19" fmla="*/ 2147483647 h 336"/>
              <a:gd name="T20" fmla="*/ 2147483647 w 300"/>
              <a:gd name="T21" fmla="*/ 2147483647 h 336"/>
              <a:gd name="T22" fmla="*/ 2147483647 w 300"/>
              <a:gd name="T23" fmla="*/ 2147483647 h 336"/>
              <a:gd name="T24" fmla="*/ 2147483647 w 300"/>
              <a:gd name="T25" fmla="*/ 2147483647 h 336"/>
              <a:gd name="T26" fmla="*/ 2147483647 w 300"/>
              <a:gd name="T27" fmla="*/ 2147483647 h 336"/>
              <a:gd name="T28" fmla="*/ 2147483647 w 300"/>
              <a:gd name="T29" fmla="*/ 2147483647 h 336"/>
              <a:gd name="T30" fmla="*/ 2147483647 w 300"/>
              <a:gd name="T31" fmla="*/ 2147483647 h 336"/>
              <a:gd name="T32" fmla="*/ 2147483647 w 300"/>
              <a:gd name="T33" fmla="*/ 2147483647 h 336"/>
              <a:gd name="T34" fmla="*/ 2147483647 w 300"/>
              <a:gd name="T35" fmla="*/ 2147483647 h 336"/>
              <a:gd name="T36" fmla="*/ 2147483647 w 300"/>
              <a:gd name="T37" fmla="*/ 2147483647 h 336"/>
              <a:gd name="T38" fmla="*/ 2147483647 w 300"/>
              <a:gd name="T39" fmla="*/ 2147483647 h 336"/>
              <a:gd name="T40" fmla="*/ 2147483647 w 300"/>
              <a:gd name="T41" fmla="*/ 2147483647 h 336"/>
              <a:gd name="T42" fmla="*/ 2147483647 w 300"/>
              <a:gd name="T43" fmla="*/ 2147483647 h 336"/>
              <a:gd name="T44" fmla="*/ 2147483647 w 300"/>
              <a:gd name="T45" fmla="*/ 2147483647 h 336"/>
              <a:gd name="T46" fmla="*/ 2147483647 w 300"/>
              <a:gd name="T47" fmla="*/ 2147483647 h 336"/>
              <a:gd name="T48" fmla="*/ 2147483647 w 300"/>
              <a:gd name="T49" fmla="*/ 2147483647 h 336"/>
              <a:gd name="T50" fmla="*/ 2147483647 w 300"/>
              <a:gd name="T51" fmla="*/ 2147483647 h 336"/>
              <a:gd name="T52" fmla="*/ 2147483647 w 300"/>
              <a:gd name="T53" fmla="*/ 2147483647 h 336"/>
              <a:gd name="T54" fmla="*/ 2147483647 w 300"/>
              <a:gd name="T55" fmla="*/ 2147483647 h 336"/>
              <a:gd name="T56" fmla="*/ 2147483647 w 300"/>
              <a:gd name="T57" fmla="*/ 2147483647 h 336"/>
              <a:gd name="T58" fmla="*/ 0 w 300"/>
              <a:gd name="T59" fmla="*/ 2147483647 h 336"/>
              <a:gd name="T60" fmla="*/ 2147483647 w 300"/>
              <a:gd name="T61" fmla="*/ 2147483647 h 336"/>
              <a:gd name="T62" fmla="*/ 2147483647 w 300"/>
              <a:gd name="T63" fmla="*/ 2147483647 h 336"/>
              <a:gd name="T64" fmla="*/ 2147483647 w 300"/>
              <a:gd name="T65" fmla="*/ 2147483647 h 336"/>
              <a:gd name="T66" fmla="*/ 2147483647 w 300"/>
              <a:gd name="T67" fmla="*/ 2147483647 h 336"/>
              <a:gd name="T68" fmla="*/ 2147483647 w 300"/>
              <a:gd name="T69" fmla="*/ 2147483647 h 336"/>
              <a:gd name="T70" fmla="*/ 2147483647 w 300"/>
              <a:gd name="T71" fmla="*/ 2147483647 h 336"/>
              <a:gd name="T72" fmla="*/ 2147483647 w 300"/>
              <a:gd name="T73" fmla="*/ 2147483647 h 336"/>
              <a:gd name="T74" fmla="*/ 2147483647 w 300"/>
              <a:gd name="T75" fmla="*/ 2147483647 h 336"/>
              <a:gd name="T76" fmla="*/ 2147483647 w 300"/>
              <a:gd name="T77" fmla="*/ 2147483647 h 336"/>
              <a:gd name="T78" fmla="*/ 2147483647 w 300"/>
              <a:gd name="T79" fmla="*/ 2147483647 h 336"/>
              <a:gd name="T80" fmla="*/ 2147483647 w 300"/>
              <a:gd name="T81" fmla="*/ 2147483647 h 336"/>
              <a:gd name="T82" fmla="*/ 2147483647 w 300"/>
              <a:gd name="T83" fmla="*/ 2147483647 h 336"/>
              <a:gd name="T84" fmla="*/ 2147483647 w 300"/>
              <a:gd name="T85" fmla="*/ 2147483647 h 336"/>
              <a:gd name="T86" fmla="*/ 2147483647 w 300"/>
              <a:gd name="T87" fmla="*/ 2147483647 h 336"/>
              <a:gd name="T88" fmla="*/ 2147483647 w 300"/>
              <a:gd name="T89" fmla="*/ 2147483647 h 336"/>
              <a:gd name="T90" fmla="*/ 2147483647 w 300"/>
              <a:gd name="T91" fmla="*/ 2147483647 h 336"/>
              <a:gd name="T92" fmla="*/ 2147483647 w 300"/>
              <a:gd name="T93" fmla="*/ 2147483647 h 336"/>
              <a:gd name="T94" fmla="*/ 2147483647 w 300"/>
              <a:gd name="T95" fmla="*/ 2147483647 h 336"/>
              <a:gd name="T96" fmla="*/ 2147483647 w 300"/>
              <a:gd name="T97" fmla="*/ 2147483647 h 336"/>
              <a:gd name="T98" fmla="*/ 2147483647 w 300"/>
              <a:gd name="T99" fmla="*/ 2147483647 h 336"/>
              <a:gd name="T100" fmla="*/ 2147483647 w 300"/>
              <a:gd name="T101" fmla="*/ 2147483647 h 336"/>
              <a:gd name="T102" fmla="*/ 2147483647 w 300"/>
              <a:gd name="T103" fmla="*/ 2147483647 h 336"/>
              <a:gd name="T104" fmla="*/ 2147483647 w 300"/>
              <a:gd name="T105" fmla="*/ 2147483647 h 336"/>
              <a:gd name="T106" fmla="*/ 2147483647 w 300"/>
              <a:gd name="T107" fmla="*/ 2147483647 h 336"/>
              <a:gd name="T108" fmla="*/ 2147483647 w 300"/>
              <a:gd name="T109" fmla="*/ 2147483647 h 336"/>
              <a:gd name="T110" fmla="*/ 2147483647 w 300"/>
              <a:gd name="T111" fmla="*/ 2147483647 h 336"/>
              <a:gd name="T112" fmla="*/ 2147483647 w 300"/>
              <a:gd name="T113" fmla="*/ 2147483647 h 336"/>
              <a:gd name="T114" fmla="*/ 2147483647 w 300"/>
              <a:gd name="T115" fmla="*/ 2147483647 h 336"/>
              <a:gd name="T116" fmla="*/ 2147483647 w 300"/>
              <a:gd name="T117" fmla="*/ 2147483647 h 336"/>
              <a:gd name="T118" fmla="*/ 2147483647 w 300"/>
              <a:gd name="T119" fmla="*/ 2147483647 h 336"/>
              <a:gd name="T120" fmla="*/ 2147483647 w 300"/>
              <a:gd name="T121" fmla="*/ 2147483647 h 3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0"/>
              <a:gd name="T184" fmla="*/ 0 h 336"/>
              <a:gd name="T185" fmla="*/ 300 w 300"/>
              <a:gd name="T186" fmla="*/ 336 h 3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0" h="336">
                <a:moveTo>
                  <a:pt x="288" y="156"/>
                </a:moveTo>
                <a:lnTo>
                  <a:pt x="270" y="168"/>
                </a:lnTo>
                <a:lnTo>
                  <a:pt x="258" y="162"/>
                </a:lnTo>
                <a:lnTo>
                  <a:pt x="228" y="162"/>
                </a:lnTo>
                <a:lnTo>
                  <a:pt x="252" y="6"/>
                </a:lnTo>
                <a:lnTo>
                  <a:pt x="120" y="0"/>
                </a:lnTo>
                <a:lnTo>
                  <a:pt x="120" y="12"/>
                </a:lnTo>
                <a:lnTo>
                  <a:pt x="126" y="24"/>
                </a:lnTo>
                <a:lnTo>
                  <a:pt x="126" y="48"/>
                </a:lnTo>
                <a:lnTo>
                  <a:pt x="120" y="48"/>
                </a:lnTo>
                <a:lnTo>
                  <a:pt x="108" y="54"/>
                </a:lnTo>
                <a:lnTo>
                  <a:pt x="84" y="54"/>
                </a:lnTo>
                <a:lnTo>
                  <a:pt x="96" y="60"/>
                </a:lnTo>
                <a:lnTo>
                  <a:pt x="96" y="66"/>
                </a:lnTo>
                <a:lnTo>
                  <a:pt x="102" y="78"/>
                </a:lnTo>
                <a:lnTo>
                  <a:pt x="108" y="84"/>
                </a:lnTo>
                <a:lnTo>
                  <a:pt x="114" y="84"/>
                </a:lnTo>
                <a:lnTo>
                  <a:pt x="126" y="90"/>
                </a:lnTo>
                <a:lnTo>
                  <a:pt x="132" y="90"/>
                </a:lnTo>
                <a:lnTo>
                  <a:pt x="138" y="114"/>
                </a:lnTo>
                <a:lnTo>
                  <a:pt x="156" y="114"/>
                </a:lnTo>
                <a:lnTo>
                  <a:pt x="156" y="126"/>
                </a:lnTo>
                <a:lnTo>
                  <a:pt x="150" y="132"/>
                </a:lnTo>
                <a:lnTo>
                  <a:pt x="144" y="132"/>
                </a:lnTo>
                <a:lnTo>
                  <a:pt x="144" y="150"/>
                </a:lnTo>
                <a:lnTo>
                  <a:pt x="54" y="144"/>
                </a:lnTo>
                <a:lnTo>
                  <a:pt x="24" y="192"/>
                </a:lnTo>
                <a:lnTo>
                  <a:pt x="24" y="264"/>
                </a:lnTo>
                <a:lnTo>
                  <a:pt x="18" y="270"/>
                </a:lnTo>
                <a:lnTo>
                  <a:pt x="0" y="270"/>
                </a:lnTo>
                <a:lnTo>
                  <a:pt x="6" y="282"/>
                </a:lnTo>
                <a:lnTo>
                  <a:pt x="12" y="288"/>
                </a:lnTo>
                <a:lnTo>
                  <a:pt x="24" y="288"/>
                </a:lnTo>
                <a:lnTo>
                  <a:pt x="42" y="300"/>
                </a:lnTo>
                <a:lnTo>
                  <a:pt x="60" y="318"/>
                </a:lnTo>
                <a:lnTo>
                  <a:pt x="72" y="324"/>
                </a:lnTo>
                <a:lnTo>
                  <a:pt x="120" y="324"/>
                </a:lnTo>
                <a:lnTo>
                  <a:pt x="126" y="330"/>
                </a:lnTo>
                <a:lnTo>
                  <a:pt x="132" y="330"/>
                </a:lnTo>
                <a:lnTo>
                  <a:pt x="138" y="336"/>
                </a:lnTo>
                <a:lnTo>
                  <a:pt x="150" y="324"/>
                </a:lnTo>
                <a:lnTo>
                  <a:pt x="162" y="318"/>
                </a:lnTo>
                <a:lnTo>
                  <a:pt x="168" y="312"/>
                </a:lnTo>
                <a:lnTo>
                  <a:pt x="174" y="312"/>
                </a:lnTo>
                <a:lnTo>
                  <a:pt x="180" y="300"/>
                </a:lnTo>
                <a:lnTo>
                  <a:pt x="186" y="294"/>
                </a:lnTo>
                <a:lnTo>
                  <a:pt x="186" y="282"/>
                </a:lnTo>
                <a:lnTo>
                  <a:pt x="204" y="282"/>
                </a:lnTo>
                <a:lnTo>
                  <a:pt x="210" y="276"/>
                </a:lnTo>
                <a:lnTo>
                  <a:pt x="222" y="270"/>
                </a:lnTo>
                <a:lnTo>
                  <a:pt x="222" y="264"/>
                </a:lnTo>
                <a:lnTo>
                  <a:pt x="228" y="252"/>
                </a:lnTo>
                <a:lnTo>
                  <a:pt x="228" y="234"/>
                </a:lnTo>
                <a:lnTo>
                  <a:pt x="234" y="222"/>
                </a:lnTo>
                <a:lnTo>
                  <a:pt x="246" y="216"/>
                </a:lnTo>
                <a:lnTo>
                  <a:pt x="258" y="204"/>
                </a:lnTo>
                <a:lnTo>
                  <a:pt x="270" y="198"/>
                </a:lnTo>
                <a:lnTo>
                  <a:pt x="282" y="186"/>
                </a:lnTo>
                <a:lnTo>
                  <a:pt x="294" y="180"/>
                </a:lnTo>
                <a:lnTo>
                  <a:pt x="300" y="168"/>
                </a:lnTo>
                <a:lnTo>
                  <a:pt x="288" y="156"/>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9" name="Greenland" descr="© INSCALE GmbH, 05.05.2010&#10;http://www.presentationload.com/">
            <a:extLst>
              <a:ext uri="{FF2B5EF4-FFF2-40B4-BE49-F238E27FC236}">
                <a16:creationId xmlns:a16="http://schemas.microsoft.com/office/drawing/2014/main" id="{5D77B5BF-6E10-49AE-AFCD-8269AE443A45}"/>
              </a:ext>
            </a:extLst>
          </p:cNvPr>
          <p:cNvSpPr>
            <a:spLocks noEditPoints="1"/>
          </p:cNvSpPr>
          <p:nvPr/>
        </p:nvSpPr>
        <p:spPr bwMode="gray">
          <a:xfrm>
            <a:off x="4237175" y="1390112"/>
            <a:ext cx="1322199" cy="719187"/>
          </a:xfrm>
          <a:custGeom>
            <a:avLst/>
            <a:gdLst>
              <a:gd name="T0" fmla="*/ 2147483647 w 732"/>
              <a:gd name="T1" fmla="*/ 2147483647 h 398"/>
              <a:gd name="T2" fmla="*/ 2147483647 w 732"/>
              <a:gd name="T3" fmla="*/ 2147483647 h 398"/>
              <a:gd name="T4" fmla="*/ 2147483647 w 732"/>
              <a:gd name="T5" fmla="*/ 2147483647 h 398"/>
              <a:gd name="T6" fmla="*/ 2147483647 w 732"/>
              <a:gd name="T7" fmla="*/ 2147483647 h 398"/>
              <a:gd name="T8" fmla="*/ 2147483647 w 732"/>
              <a:gd name="T9" fmla="*/ 2147483647 h 398"/>
              <a:gd name="T10" fmla="*/ 2147483647 w 732"/>
              <a:gd name="T11" fmla="*/ 2147483647 h 398"/>
              <a:gd name="T12" fmla="*/ 2147483647 w 732"/>
              <a:gd name="T13" fmla="*/ 2147483647 h 398"/>
              <a:gd name="T14" fmla="*/ 2147483647 w 732"/>
              <a:gd name="T15" fmla="*/ 2147483647 h 398"/>
              <a:gd name="T16" fmla="*/ 2147483647 w 732"/>
              <a:gd name="T17" fmla="*/ 2147483647 h 398"/>
              <a:gd name="T18" fmla="*/ 2147483647 w 732"/>
              <a:gd name="T19" fmla="*/ 2147483647 h 398"/>
              <a:gd name="T20" fmla="*/ 2147483647 w 732"/>
              <a:gd name="T21" fmla="*/ 2147483647 h 398"/>
              <a:gd name="T22" fmla="*/ 2147483647 w 732"/>
              <a:gd name="T23" fmla="*/ 2147483647 h 398"/>
              <a:gd name="T24" fmla="*/ 2147483647 w 732"/>
              <a:gd name="T25" fmla="*/ 2147483647 h 398"/>
              <a:gd name="T26" fmla="*/ 2147483647 w 732"/>
              <a:gd name="T27" fmla="*/ 2147483647 h 398"/>
              <a:gd name="T28" fmla="*/ 2147483647 w 732"/>
              <a:gd name="T29" fmla="*/ 2147483647 h 398"/>
              <a:gd name="T30" fmla="*/ 2147483647 w 732"/>
              <a:gd name="T31" fmla="*/ 2147483647 h 398"/>
              <a:gd name="T32" fmla="*/ 2147483647 w 732"/>
              <a:gd name="T33" fmla="*/ 2147483647 h 398"/>
              <a:gd name="T34" fmla="*/ 2147483647 w 732"/>
              <a:gd name="T35" fmla="*/ 2147483647 h 398"/>
              <a:gd name="T36" fmla="*/ 2147483647 w 732"/>
              <a:gd name="T37" fmla="*/ 2147483647 h 398"/>
              <a:gd name="T38" fmla="*/ 2147483647 w 732"/>
              <a:gd name="T39" fmla="*/ 2147483647 h 398"/>
              <a:gd name="T40" fmla="*/ 2147483647 w 732"/>
              <a:gd name="T41" fmla="*/ 2147483647 h 398"/>
              <a:gd name="T42" fmla="*/ 2147483647 w 732"/>
              <a:gd name="T43" fmla="*/ 2147483647 h 398"/>
              <a:gd name="T44" fmla="*/ 2147483647 w 732"/>
              <a:gd name="T45" fmla="*/ 2147483647 h 398"/>
              <a:gd name="T46" fmla="*/ 2147483647 w 732"/>
              <a:gd name="T47" fmla="*/ 2147483647 h 398"/>
              <a:gd name="T48" fmla="*/ 2147483647 w 732"/>
              <a:gd name="T49" fmla="*/ 2147483647 h 398"/>
              <a:gd name="T50" fmla="*/ 2147483647 w 732"/>
              <a:gd name="T51" fmla="*/ 2147483647 h 398"/>
              <a:gd name="T52" fmla="*/ 2147483647 w 732"/>
              <a:gd name="T53" fmla="*/ 2147483647 h 398"/>
              <a:gd name="T54" fmla="*/ 2147483647 w 732"/>
              <a:gd name="T55" fmla="*/ 2147483647 h 398"/>
              <a:gd name="T56" fmla="*/ 2147483647 w 732"/>
              <a:gd name="T57" fmla="*/ 2147483647 h 398"/>
              <a:gd name="T58" fmla="*/ 2147483647 w 732"/>
              <a:gd name="T59" fmla="*/ 2147483647 h 398"/>
              <a:gd name="T60" fmla="*/ 2147483647 w 732"/>
              <a:gd name="T61" fmla="*/ 2147483647 h 398"/>
              <a:gd name="T62" fmla="*/ 2147483647 w 732"/>
              <a:gd name="T63" fmla="*/ 2147483647 h 398"/>
              <a:gd name="T64" fmla="*/ 2147483647 w 732"/>
              <a:gd name="T65" fmla="*/ 2147483647 h 398"/>
              <a:gd name="T66" fmla="*/ 2147483647 w 732"/>
              <a:gd name="T67" fmla="*/ 2147483647 h 398"/>
              <a:gd name="T68" fmla="*/ 2147483647 w 732"/>
              <a:gd name="T69" fmla="*/ 2147483647 h 398"/>
              <a:gd name="T70" fmla="*/ 2147483647 w 732"/>
              <a:gd name="T71" fmla="*/ 2147483647 h 398"/>
              <a:gd name="T72" fmla="*/ 2147483647 w 732"/>
              <a:gd name="T73" fmla="*/ 2147483647 h 398"/>
              <a:gd name="T74" fmla="*/ 2147483647 w 732"/>
              <a:gd name="T75" fmla="*/ 2147483647 h 398"/>
              <a:gd name="T76" fmla="*/ 2147483647 w 732"/>
              <a:gd name="T77" fmla="*/ 2147483647 h 398"/>
              <a:gd name="T78" fmla="*/ 2147483647 w 732"/>
              <a:gd name="T79" fmla="*/ 2147483647 h 398"/>
              <a:gd name="T80" fmla="*/ 2147483647 w 732"/>
              <a:gd name="T81" fmla="*/ 2147483647 h 398"/>
              <a:gd name="T82" fmla="*/ 2147483647 w 732"/>
              <a:gd name="T83" fmla="*/ 2147483647 h 398"/>
              <a:gd name="T84" fmla="*/ 2147483647 w 732"/>
              <a:gd name="T85" fmla="*/ 2147483647 h 398"/>
              <a:gd name="T86" fmla="*/ 2147483647 w 732"/>
              <a:gd name="T87" fmla="*/ 2147483647 h 398"/>
              <a:gd name="T88" fmla="*/ 2147483647 w 732"/>
              <a:gd name="T89" fmla="*/ 2147483647 h 398"/>
              <a:gd name="T90" fmla="*/ 2147483647 w 732"/>
              <a:gd name="T91" fmla="*/ 2147483647 h 398"/>
              <a:gd name="T92" fmla="*/ 2147483647 w 732"/>
              <a:gd name="T93" fmla="*/ 2147483647 h 398"/>
              <a:gd name="T94" fmla="*/ 2147483647 w 732"/>
              <a:gd name="T95" fmla="*/ 2147483647 h 398"/>
              <a:gd name="T96" fmla="*/ 2147483647 w 732"/>
              <a:gd name="T97" fmla="*/ 2147483647 h 398"/>
              <a:gd name="T98" fmla="*/ 2147483647 w 732"/>
              <a:gd name="T99" fmla="*/ 2147483647 h 398"/>
              <a:gd name="T100" fmla="*/ 2147483647 w 732"/>
              <a:gd name="T101" fmla="*/ 2147483647 h 398"/>
              <a:gd name="T102" fmla="*/ 2147483647 w 732"/>
              <a:gd name="T103" fmla="*/ 2147483647 h 398"/>
              <a:gd name="T104" fmla="*/ 2147483647 w 732"/>
              <a:gd name="T105" fmla="*/ 2147483647 h 398"/>
              <a:gd name="T106" fmla="*/ 2147483647 w 732"/>
              <a:gd name="T107" fmla="*/ 2147483647 h 398"/>
              <a:gd name="T108" fmla="*/ 2147483647 w 732"/>
              <a:gd name="T109" fmla="*/ 2147483647 h 398"/>
              <a:gd name="T110" fmla="*/ 2147483647 w 732"/>
              <a:gd name="T111" fmla="*/ 2147483647 h 398"/>
              <a:gd name="T112" fmla="*/ 2147483647 w 732"/>
              <a:gd name="T113" fmla="*/ 2147483647 h 398"/>
              <a:gd name="T114" fmla="*/ 2147483647 w 732"/>
              <a:gd name="T115" fmla="*/ 2147483647 h 398"/>
              <a:gd name="T116" fmla="*/ 2147483647 w 732"/>
              <a:gd name="T117" fmla="*/ 2147483647 h 398"/>
              <a:gd name="T118" fmla="*/ 2147483647 w 732"/>
              <a:gd name="T119" fmla="*/ 2147483647 h 398"/>
              <a:gd name="T120" fmla="*/ 2147483647 w 732"/>
              <a:gd name="T121" fmla="*/ 2147483647 h 398"/>
              <a:gd name="T122" fmla="*/ 2147483647 w 732"/>
              <a:gd name="T123" fmla="*/ 2147483647 h 39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32"/>
              <a:gd name="T187" fmla="*/ 0 h 398"/>
              <a:gd name="T188" fmla="*/ 732 w 732"/>
              <a:gd name="T189" fmla="*/ 398 h 39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32" h="398">
                <a:moveTo>
                  <a:pt x="730" y="24"/>
                </a:moveTo>
                <a:lnTo>
                  <a:pt x="728" y="24"/>
                </a:lnTo>
                <a:lnTo>
                  <a:pt x="723" y="24"/>
                </a:lnTo>
                <a:lnTo>
                  <a:pt x="718" y="22"/>
                </a:lnTo>
                <a:lnTo>
                  <a:pt x="678" y="22"/>
                </a:lnTo>
                <a:lnTo>
                  <a:pt x="678" y="24"/>
                </a:lnTo>
                <a:lnTo>
                  <a:pt x="670" y="26"/>
                </a:lnTo>
                <a:lnTo>
                  <a:pt x="659" y="26"/>
                </a:lnTo>
                <a:lnTo>
                  <a:pt x="651" y="24"/>
                </a:lnTo>
                <a:lnTo>
                  <a:pt x="637" y="24"/>
                </a:lnTo>
                <a:lnTo>
                  <a:pt x="623" y="29"/>
                </a:lnTo>
                <a:lnTo>
                  <a:pt x="616" y="34"/>
                </a:lnTo>
                <a:lnTo>
                  <a:pt x="611" y="34"/>
                </a:lnTo>
                <a:lnTo>
                  <a:pt x="606" y="34"/>
                </a:lnTo>
                <a:lnTo>
                  <a:pt x="604" y="36"/>
                </a:lnTo>
                <a:lnTo>
                  <a:pt x="602" y="36"/>
                </a:lnTo>
                <a:lnTo>
                  <a:pt x="597" y="38"/>
                </a:lnTo>
                <a:lnTo>
                  <a:pt x="592" y="38"/>
                </a:lnTo>
                <a:lnTo>
                  <a:pt x="599" y="34"/>
                </a:lnTo>
                <a:lnTo>
                  <a:pt x="609" y="31"/>
                </a:lnTo>
                <a:lnTo>
                  <a:pt x="621" y="26"/>
                </a:lnTo>
                <a:lnTo>
                  <a:pt x="623" y="24"/>
                </a:lnTo>
                <a:lnTo>
                  <a:pt x="618" y="19"/>
                </a:lnTo>
                <a:lnTo>
                  <a:pt x="606" y="19"/>
                </a:lnTo>
                <a:lnTo>
                  <a:pt x="604" y="22"/>
                </a:lnTo>
                <a:lnTo>
                  <a:pt x="602" y="22"/>
                </a:lnTo>
                <a:lnTo>
                  <a:pt x="597" y="24"/>
                </a:lnTo>
                <a:lnTo>
                  <a:pt x="594" y="24"/>
                </a:lnTo>
                <a:lnTo>
                  <a:pt x="566" y="26"/>
                </a:lnTo>
                <a:lnTo>
                  <a:pt x="566" y="29"/>
                </a:lnTo>
                <a:lnTo>
                  <a:pt x="563" y="29"/>
                </a:lnTo>
                <a:lnTo>
                  <a:pt x="566" y="26"/>
                </a:lnTo>
                <a:lnTo>
                  <a:pt x="568" y="26"/>
                </a:lnTo>
                <a:lnTo>
                  <a:pt x="573" y="26"/>
                </a:lnTo>
                <a:lnTo>
                  <a:pt x="578" y="24"/>
                </a:lnTo>
                <a:lnTo>
                  <a:pt x="580" y="24"/>
                </a:lnTo>
                <a:lnTo>
                  <a:pt x="582" y="24"/>
                </a:lnTo>
                <a:lnTo>
                  <a:pt x="585" y="22"/>
                </a:lnTo>
                <a:lnTo>
                  <a:pt x="578" y="19"/>
                </a:lnTo>
                <a:lnTo>
                  <a:pt x="552" y="19"/>
                </a:lnTo>
                <a:lnTo>
                  <a:pt x="542" y="22"/>
                </a:lnTo>
                <a:lnTo>
                  <a:pt x="525" y="19"/>
                </a:lnTo>
                <a:lnTo>
                  <a:pt x="523" y="19"/>
                </a:lnTo>
                <a:lnTo>
                  <a:pt x="523" y="22"/>
                </a:lnTo>
                <a:lnTo>
                  <a:pt x="518" y="22"/>
                </a:lnTo>
                <a:lnTo>
                  <a:pt x="514" y="24"/>
                </a:lnTo>
                <a:lnTo>
                  <a:pt x="511" y="24"/>
                </a:lnTo>
                <a:lnTo>
                  <a:pt x="509" y="24"/>
                </a:lnTo>
                <a:lnTo>
                  <a:pt x="506" y="24"/>
                </a:lnTo>
                <a:lnTo>
                  <a:pt x="509" y="22"/>
                </a:lnTo>
                <a:lnTo>
                  <a:pt x="518" y="19"/>
                </a:lnTo>
                <a:lnTo>
                  <a:pt x="530" y="19"/>
                </a:lnTo>
                <a:lnTo>
                  <a:pt x="563" y="19"/>
                </a:lnTo>
                <a:lnTo>
                  <a:pt x="580" y="17"/>
                </a:lnTo>
                <a:lnTo>
                  <a:pt x="625" y="17"/>
                </a:lnTo>
                <a:lnTo>
                  <a:pt x="632" y="14"/>
                </a:lnTo>
                <a:lnTo>
                  <a:pt x="628" y="12"/>
                </a:lnTo>
                <a:lnTo>
                  <a:pt x="618" y="10"/>
                </a:lnTo>
                <a:lnTo>
                  <a:pt x="592" y="10"/>
                </a:lnTo>
                <a:lnTo>
                  <a:pt x="594" y="10"/>
                </a:lnTo>
                <a:lnTo>
                  <a:pt x="597" y="7"/>
                </a:lnTo>
                <a:lnTo>
                  <a:pt x="594" y="5"/>
                </a:lnTo>
                <a:lnTo>
                  <a:pt x="585" y="5"/>
                </a:lnTo>
                <a:lnTo>
                  <a:pt x="582" y="7"/>
                </a:lnTo>
                <a:lnTo>
                  <a:pt x="568" y="7"/>
                </a:lnTo>
                <a:lnTo>
                  <a:pt x="566" y="5"/>
                </a:lnTo>
                <a:lnTo>
                  <a:pt x="571" y="5"/>
                </a:lnTo>
                <a:lnTo>
                  <a:pt x="573" y="5"/>
                </a:lnTo>
                <a:lnTo>
                  <a:pt x="578" y="5"/>
                </a:lnTo>
                <a:lnTo>
                  <a:pt x="578" y="2"/>
                </a:lnTo>
                <a:lnTo>
                  <a:pt x="575" y="2"/>
                </a:lnTo>
                <a:lnTo>
                  <a:pt x="571" y="0"/>
                </a:lnTo>
                <a:lnTo>
                  <a:pt x="537" y="0"/>
                </a:lnTo>
                <a:lnTo>
                  <a:pt x="528" y="2"/>
                </a:lnTo>
                <a:lnTo>
                  <a:pt x="518" y="2"/>
                </a:lnTo>
                <a:lnTo>
                  <a:pt x="509" y="0"/>
                </a:lnTo>
                <a:lnTo>
                  <a:pt x="483" y="0"/>
                </a:lnTo>
                <a:lnTo>
                  <a:pt x="478" y="2"/>
                </a:lnTo>
                <a:lnTo>
                  <a:pt x="454" y="2"/>
                </a:lnTo>
                <a:lnTo>
                  <a:pt x="452" y="0"/>
                </a:lnTo>
                <a:lnTo>
                  <a:pt x="447" y="0"/>
                </a:lnTo>
                <a:lnTo>
                  <a:pt x="445" y="2"/>
                </a:lnTo>
                <a:lnTo>
                  <a:pt x="442" y="2"/>
                </a:lnTo>
                <a:lnTo>
                  <a:pt x="442" y="5"/>
                </a:lnTo>
                <a:lnTo>
                  <a:pt x="445" y="5"/>
                </a:lnTo>
                <a:lnTo>
                  <a:pt x="447" y="5"/>
                </a:lnTo>
                <a:lnTo>
                  <a:pt x="442" y="7"/>
                </a:lnTo>
                <a:lnTo>
                  <a:pt x="428" y="7"/>
                </a:lnTo>
                <a:lnTo>
                  <a:pt x="409" y="5"/>
                </a:lnTo>
                <a:lnTo>
                  <a:pt x="378" y="5"/>
                </a:lnTo>
                <a:lnTo>
                  <a:pt x="373" y="5"/>
                </a:lnTo>
                <a:lnTo>
                  <a:pt x="371" y="5"/>
                </a:lnTo>
                <a:lnTo>
                  <a:pt x="368" y="7"/>
                </a:lnTo>
                <a:lnTo>
                  <a:pt x="366" y="7"/>
                </a:lnTo>
                <a:lnTo>
                  <a:pt x="366" y="10"/>
                </a:lnTo>
                <a:lnTo>
                  <a:pt x="368" y="10"/>
                </a:lnTo>
                <a:lnTo>
                  <a:pt x="378" y="10"/>
                </a:lnTo>
                <a:lnTo>
                  <a:pt x="387" y="10"/>
                </a:lnTo>
                <a:lnTo>
                  <a:pt x="399" y="12"/>
                </a:lnTo>
                <a:lnTo>
                  <a:pt x="404" y="12"/>
                </a:lnTo>
                <a:lnTo>
                  <a:pt x="426" y="14"/>
                </a:lnTo>
                <a:lnTo>
                  <a:pt x="399" y="14"/>
                </a:lnTo>
                <a:lnTo>
                  <a:pt x="395" y="14"/>
                </a:lnTo>
                <a:lnTo>
                  <a:pt x="392" y="14"/>
                </a:lnTo>
                <a:lnTo>
                  <a:pt x="387" y="12"/>
                </a:lnTo>
                <a:lnTo>
                  <a:pt x="378" y="12"/>
                </a:lnTo>
                <a:lnTo>
                  <a:pt x="380" y="14"/>
                </a:lnTo>
                <a:lnTo>
                  <a:pt x="383" y="14"/>
                </a:lnTo>
                <a:lnTo>
                  <a:pt x="385" y="14"/>
                </a:lnTo>
                <a:lnTo>
                  <a:pt x="376" y="14"/>
                </a:lnTo>
                <a:lnTo>
                  <a:pt x="373" y="17"/>
                </a:lnTo>
                <a:lnTo>
                  <a:pt x="373" y="19"/>
                </a:lnTo>
                <a:lnTo>
                  <a:pt x="371" y="22"/>
                </a:lnTo>
                <a:lnTo>
                  <a:pt x="371" y="24"/>
                </a:lnTo>
                <a:lnTo>
                  <a:pt x="368" y="24"/>
                </a:lnTo>
                <a:lnTo>
                  <a:pt x="366" y="24"/>
                </a:lnTo>
                <a:lnTo>
                  <a:pt x="364" y="24"/>
                </a:lnTo>
                <a:lnTo>
                  <a:pt x="359" y="24"/>
                </a:lnTo>
                <a:lnTo>
                  <a:pt x="357" y="22"/>
                </a:lnTo>
                <a:lnTo>
                  <a:pt x="345" y="19"/>
                </a:lnTo>
                <a:lnTo>
                  <a:pt x="330" y="14"/>
                </a:lnTo>
                <a:lnTo>
                  <a:pt x="309" y="14"/>
                </a:lnTo>
                <a:lnTo>
                  <a:pt x="309" y="24"/>
                </a:lnTo>
                <a:lnTo>
                  <a:pt x="297" y="24"/>
                </a:lnTo>
                <a:lnTo>
                  <a:pt x="292" y="22"/>
                </a:lnTo>
                <a:lnTo>
                  <a:pt x="288" y="22"/>
                </a:lnTo>
                <a:lnTo>
                  <a:pt x="285" y="19"/>
                </a:lnTo>
                <a:lnTo>
                  <a:pt x="278" y="19"/>
                </a:lnTo>
                <a:lnTo>
                  <a:pt x="273" y="22"/>
                </a:lnTo>
                <a:lnTo>
                  <a:pt x="273" y="24"/>
                </a:lnTo>
                <a:lnTo>
                  <a:pt x="269" y="24"/>
                </a:lnTo>
                <a:lnTo>
                  <a:pt x="271" y="19"/>
                </a:lnTo>
                <a:lnTo>
                  <a:pt x="269" y="17"/>
                </a:lnTo>
                <a:lnTo>
                  <a:pt x="238" y="17"/>
                </a:lnTo>
                <a:lnTo>
                  <a:pt x="228" y="19"/>
                </a:lnTo>
                <a:lnTo>
                  <a:pt x="209" y="19"/>
                </a:lnTo>
                <a:lnTo>
                  <a:pt x="214" y="22"/>
                </a:lnTo>
                <a:lnTo>
                  <a:pt x="223" y="26"/>
                </a:lnTo>
                <a:lnTo>
                  <a:pt x="226" y="29"/>
                </a:lnTo>
                <a:lnTo>
                  <a:pt x="223" y="29"/>
                </a:lnTo>
                <a:lnTo>
                  <a:pt x="223" y="26"/>
                </a:lnTo>
                <a:lnTo>
                  <a:pt x="214" y="24"/>
                </a:lnTo>
                <a:lnTo>
                  <a:pt x="207" y="24"/>
                </a:lnTo>
                <a:lnTo>
                  <a:pt x="202" y="22"/>
                </a:lnTo>
                <a:lnTo>
                  <a:pt x="197" y="22"/>
                </a:lnTo>
                <a:lnTo>
                  <a:pt x="192" y="19"/>
                </a:lnTo>
                <a:lnTo>
                  <a:pt x="190" y="19"/>
                </a:lnTo>
                <a:lnTo>
                  <a:pt x="188" y="22"/>
                </a:lnTo>
                <a:lnTo>
                  <a:pt x="185" y="24"/>
                </a:lnTo>
                <a:lnTo>
                  <a:pt x="183" y="26"/>
                </a:lnTo>
                <a:lnTo>
                  <a:pt x="178" y="29"/>
                </a:lnTo>
                <a:lnTo>
                  <a:pt x="176" y="29"/>
                </a:lnTo>
                <a:lnTo>
                  <a:pt x="171" y="31"/>
                </a:lnTo>
                <a:lnTo>
                  <a:pt x="150" y="31"/>
                </a:lnTo>
                <a:lnTo>
                  <a:pt x="143" y="34"/>
                </a:lnTo>
                <a:lnTo>
                  <a:pt x="133" y="36"/>
                </a:lnTo>
                <a:lnTo>
                  <a:pt x="124" y="38"/>
                </a:lnTo>
                <a:lnTo>
                  <a:pt x="119" y="38"/>
                </a:lnTo>
                <a:lnTo>
                  <a:pt x="102" y="41"/>
                </a:lnTo>
                <a:lnTo>
                  <a:pt x="97" y="43"/>
                </a:lnTo>
                <a:lnTo>
                  <a:pt x="100" y="46"/>
                </a:lnTo>
                <a:lnTo>
                  <a:pt x="105" y="48"/>
                </a:lnTo>
                <a:lnTo>
                  <a:pt x="126" y="48"/>
                </a:lnTo>
                <a:lnTo>
                  <a:pt x="116" y="50"/>
                </a:lnTo>
                <a:lnTo>
                  <a:pt x="112" y="55"/>
                </a:lnTo>
                <a:lnTo>
                  <a:pt x="109" y="55"/>
                </a:lnTo>
                <a:lnTo>
                  <a:pt x="93" y="60"/>
                </a:lnTo>
                <a:lnTo>
                  <a:pt x="88" y="60"/>
                </a:lnTo>
                <a:lnTo>
                  <a:pt x="66" y="60"/>
                </a:lnTo>
                <a:lnTo>
                  <a:pt x="57" y="62"/>
                </a:lnTo>
                <a:lnTo>
                  <a:pt x="47" y="65"/>
                </a:lnTo>
                <a:lnTo>
                  <a:pt x="45" y="67"/>
                </a:lnTo>
                <a:lnTo>
                  <a:pt x="40" y="67"/>
                </a:lnTo>
                <a:lnTo>
                  <a:pt x="38" y="65"/>
                </a:lnTo>
                <a:lnTo>
                  <a:pt x="31" y="70"/>
                </a:lnTo>
                <a:lnTo>
                  <a:pt x="9" y="70"/>
                </a:lnTo>
                <a:lnTo>
                  <a:pt x="7" y="70"/>
                </a:lnTo>
                <a:lnTo>
                  <a:pt x="2" y="70"/>
                </a:lnTo>
                <a:lnTo>
                  <a:pt x="0" y="74"/>
                </a:lnTo>
                <a:lnTo>
                  <a:pt x="2" y="74"/>
                </a:lnTo>
                <a:lnTo>
                  <a:pt x="9" y="79"/>
                </a:lnTo>
                <a:lnTo>
                  <a:pt x="12" y="82"/>
                </a:lnTo>
                <a:lnTo>
                  <a:pt x="14" y="84"/>
                </a:lnTo>
                <a:lnTo>
                  <a:pt x="24" y="79"/>
                </a:lnTo>
                <a:lnTo>
                  <a:pt x="24" y="84"/>
                </a:lnTo>
                <a:lnTo>
                  <a:pt x="28" y="86"/>
                </a:lnTo>
                <a:lnTo>
                  <a:pt x="33" y="86"/>
                </a:lnTo>
                <a:lnTo>
                  <a:pt x="36" y="84"/>
                </a:lnTo>
                <a:lnTo>
                  <a:pt x="38" y="84"/>
                </a:lnTo>
                <a:lnTo>
                  <a:pt x="40" y="82"/>
                </a:lnTo>
                <a:lnTo>
                  <a:pt x="40" y="84"/>
                </a:lnTo>
                <a:lnTo>
                  <a:pt x="43" y="86"/>
                </a:lnTo>
                <a:lnTo>
                  <a:pt x="45" y="86"/>
                </a:lnTo>
                <a:lnTo>
                  <a:pt x="47" y="84"/>
                </a:lnTo>
                <a:lnTo>
                  <a:pt x="52" y="84"/>
                </a:lnTo>
                <a:lnTo>
                  <a:pt x="57" y="84"/>
                </a:lnTo>
                <a:lnTo>
                  <a:pt x="59" y="82"/>
                </a:lnTo>
                <a:lnTo>
                  <a:pt x="64" y="82"/>
                </a:lnTo>
                <a:lnTo>
                  <a:pt x="64" y="84"/>
                </a:lnTo>
                <a:lnTo>
                  <a:pt x="64" y="86"/>
                </a:lnTo>
                <a:lnTo>
                  <a:pt x="62" y="86"/>
                </a:lnTo>
                <a:lnTo>
                  <a:pt x="57" y="91"/>
                </a:lnTo>
                <a:lnTo>
                  <a:pt x="55" y="91"/>
                </a:lnTo>
                <a:lnTo>
                  <a:pt x="52" y="89"/>
                </a:lnTo>
                <a:lnTo>
                  <a:pt x="40" y="89"/>
                </a:lnTo>
                <a:lnTo>
                  <a:pt x="36" y="91"/>
                </a:lnTo>
                <a:lnTo>
                  <a:pt x="33" y="91"/>
                </a:lnTo>
                <a:lnTo>
                  <a:pt x="21" y="89"/>
                </a:lnTo>
                <a:lnTo>
                  <a:pt x="19" y="89"/>
                </a:lnTo>
                <a:lnTo>
                  <a:pt x="14" y="86"/>
                </a:lnTo>
                <a:lnTo>
                  <a:pt x="7" y="86"/>
                </a:lnTo>
                <a:lnTo>
                  <a:pt x="2" y="89"/>
                </a:lnTo>
                <a:lnTo>
                  <a:pt x="2" y="93"/>
                </a:lnTo>
                <a:lnTo>
                  <a:pt x="2" y="96"/>
                </a:lnTo>
                <a:lnTo>
                  <a:pt x="7" y="98"/>
                </a:lnTo>
                <a:lnTo>
                  <a:pt x="19" y="98"/>
                </a:lnTo>
                <a:lnTo>
                  <a:pt x="17" y="101"/>
                </a:lnTo>
                <a:lnTo>
                  <a:pt x="14" y="101"/>
                </a:lnTo>
                <a:lnTo>
                  <a:pt x="9" y="101"/>
                </a:lnTo>
                <a:lnTo>
                  <a:pt x="12" y="103"/>
                </a:lnTo>
                <a:lnTo>
                  <a:pt x="19" y="105"/>
                </a:lnTo>
                <a:lnTo>
                  <a:pt x="21" y="105"/>
                </a:lnTo>
                <a:lnTo>
                  <a:pt x="24" y="108"/>
                </a:lnTo>
                <a:lnTo>
                  <a:pt x="33" y="108"/>
                </a:lnTo>
                <a:lnTo>
                  <a:pt x="33" y="105"/>
                </a:lnTo>
                <a:lnTo>
                  <a:pt x="36" y="105"/>
                </a:lnTo>
                <a:lnTo>
                  <a:pt x="38" y="105"/>
                </a:lnTo>
                <a:lnTo>
                  <a:pt x="43" y="108"/>
                </a:lnTo>
                <a:lnTo>
                  <a:pt x="52" y="105"/>
                </a:lnTo>
                <a:lnTo>
                  <a:pt x="52" y="108"/>
                </a:lnTo>
                <a:lnTo>
                  <a:pt x="57" y="108"/>
                </a:lnTo>
                <a:lnTo>
                  <a:pt x="62" y="105"/>
                </a:lnTo>
                <a:lnTo>
                  <a:pt x="64" y="105"/>
                </a:lnTo>
                <a:lnTo>
                  <a:pt x="69" y="103"/>
                </a:lnTo>
                <a:lnTo>
                  <a:pt x="76" y="105"/>
                </a:lnTo>
                <a:lnTo>
                  <a:pt x="81" y="105"/>
                </a:lnTo>
                <a:lnTo>
                  <a:pt x="83" y="105"/>
                </a:lnTo>
                <a:lnTo>
                  <a:pt x="85" y="103"/>
                </a:lnTo>
                <a:lnTo>
                  <a:pt x="88" y="103"/>
                </a:lnTo>
                <a:lnTo>
                  <a:pt x="93" y="105"/>
                </a:lnTo>
                <a:lnTo>
                  <a:pt x="97" y="105"/>
                </a:lnTo>
                <a:lnTo>
                  <a:pt x="112" y="105"/>
                </a:lnTo>
                <a:lnTo>
                  <a:pt x="121" y="110"/>
                </a:lnTo>
                <a:lnTo>
                  <a:pt x="124" y="110"/>
                </a:lnTo>
                <a:lnTo>
                  <a:pt x="128" y="115"/>
                </a:lnTo>
                <a:lnTo>
                  <a:pt x="135" y="115"/>
                </a:lnTo>
                <a:lnTo>
                  <a:pt x="133" y="117"/>
                </a:lnTo>
                <a:lnTo>
                  <a:pt x="133" y="120"/>
                </a:lnTo>
                <a:lnTo>
                  <a:pt x="133" y="125"/>
                </a:lnTo>
                <a:lnTo>
                  <a:pt x="138" y="125"/>
                </a:lnTo>
                <a:lnTo>
                  <a:pt x="140" y="125"/>
                </a:lnTo>
                <a:lnTo>
                  <a:pt x="145" y="127"/>
                </a:lnTo>
                <a:lnTo>
                  <a:pt x="147" y="129"/>
                </a:lnTo>
                <a:lnTo>
                  <a:pt x="143" y="134"/>
                </a:lnTo>
                <a:lnTo>
                  <a:pt x="145" y="141"/>
                </a:lnTo>
                <a:lnTo>
                  <a:pt x="152" y="144"/>
                </a:lnTo>
                <a:lnTo>
                  <a:pt x="145" y="149"/>
                </a:lnTo>
                <a:lnTo>
                  <a:pt x="150" y="151"/>
                </a:lnTo>
                <a:lnTo>
                  <a:pt x="147" y="151"/>
                </a:lnTo>
                <a:lnTo>
                  <a:pt x="145" y="153"/>
                </a:lnTo>
                <a:lnTo>
                  <a:pt x="145" y="156"/>
                </a:lnTo>
                <a:lnTo>
                  <a:pt x="150" y="161"/>
                </a:lnTo>
                <a:lnTo>
                  <a:pt x="152" y="161"/>
                </a:lnTo>
                <a:lnTo>
                  <a:pt x="152" y="163"/>
                </a:lnTo>
                <a:lnTo>
                  <a:pt x="147" y="165"/>
                </a:lnTo>
                <a:lnTo>
                  <a:pt x="145" y="168"/>
                </a:lnTo>
                <a:lnTo>
                  <a:pt x="143" y="168"/>
                </a:lnTo>
                <a:lnTo>
                  <a:pt x="147" y="170"/>
                </a:lnTo>
                <a:lnTo>
                  <a:pt x="143" y="170"/>
                </a:lnTo>
                <a:lnTo>
                  <a:pt x="140" y="170"/>
                </a:lnTo>
                <a:lnTo>
                  <a:pt x="138" y="170"/>
                </a:lnTo>
                <a:lnTo>
                  <a:pt x="133" y="173"/>
                </a:lnTo>
                <a:lnTo>
                  <a:pt x="131" y="173"/>
                </a:lnTo>
                <a:lnTo>
                  <a:pt x="131" y="175"/>
                </a:lnTo>
                <a:lnTo>
                  <a:pt x="143" y="175"/>
                </a:lnTo>
                <a:lnTo>
                  <a:pt x="138" y="180"/>
                </a:lnTo>
                <a:lnTo>
                  <a:pt x="126" y="180"/>
                </a:lnTo>
                <a:lnTo>
                  <a:pt x="124" y="180"/>
                </a:lnTo>
                <a:lnTo>
                  <a:pt x="124" y="182"/>
                </a:lnTo>
                <a:lnTo>
                  <a:pt x="133" y="189"/>
                </a:lnTo>
                <a:lnTo>
                  <a:pt x="138" y="189"/>
                </a:lnTo>
                <a:lnTo>
                  <a:pt x="145" y="184"/>
                </a:lnTo>
                <a:lnTo>
                  <a:pt x="147" y="184"/>
                </a:lnTo>
                <a:lnTo>
                  <a:pt x="152" y="184"/>
                </a:lnTo>
                <a:lnTo>
                  <a:pt x="154" y="182"/>
                </a:lnTo>
                <a:lnTo>
                  <a:pt x="157" y="182"/>
                </a:lnTo>
                <a:lnTo>
                  <a:pt x="157" y="180"/>
                </a:lnTo>
                <a:lnTo>
                  <a:pt x="157" y="175"/>
                </a:lnTo>
                <a:lnTo>
                  <a:pt x="159" y="173"/>
                </a:lnTo>
                <a:lnTo>
                  <a:pt x="159" y="180"/>
                </a:lnTo>
                <a:lnTo>
                  <a:pt x="166" y="175"/>
                </a:lnTo>
                <a:lnTo>
                  <a:pt x="164" y="177"/>
                </a:lnTo>
                <a:lnTo>
                  <a:pt x="164" y="180"/>
                </a:lnTo>
                <a:lnTo>
                  <a:pt x="166" y="180"/>
                </a:lnTo>
                <a:lnTo>
                  <a:pt x="169" y="182"/>
                </a:lnTo>
                <a:lnTo>
                  <a:pt x="176" y="182"/>
                </a:lnTo>
                <a:lnTo>
                  <a:pt x="171" y="187"/>
                </a:lnTo>
                <a:lnTo>
                  <a:pt x="171" y="189"/>
                </a:lnTo>
                <a:lnTo>
                  <a:pt x="173" y="192"/>
                </a:lnTo>
                <a:lnTo>
                  <a:pt x="176" y="194"/>
                </a:lnTo>
                <a:lnTo>
                  <a:pt x="178" y="196"/>
                </a:lnTo>
                <a:lnTo>
                  <a:pt x="181" y="199"/>
                </a:lnTo>
                <a:lnTo>
                  <a:pt x="178" y="201"/>
                </a:lnTo>
                <a:lnTo>
                  <a:pt x="173" y="201"/>
                </a:lnTo>
                <a:lnTo>
                  <a:pt x="173" y="204"/>
                </a:lnTo>
                <a:lnTo>
                  <a:pt x="166" y="204"/>
                </a:lnTo>
                <a:lnTo>
                  <a:pt x="164" y="201"/>
                </a:lnTo>
                <a:lnTo>
                  <a:pt x="162" y="201"/>
                </a:lnTo>
                <a:lnTo>
                  <a:pt x="159" y="201"/>
                </a:lnTo>
                <a:lnTo>
                  <a:pt x="157" y="199"/>
                </a:lnTo>
                <a:lnTo>
                  <a:pt x="143" y="199"/>
                </a:lnTo>
                <a:lnTo>
                  <a:pt x="140" y="196"/>
                </a:lnTo>
                <a:lnTo>
                  <a:pt x="138" y="194"/>
                </a:lnTo>
                <a:lnTo>
                  <a:pt x="131" y="194"/>
                </a:lnTo>
                <a:lnTo>
                  <a:pt x="128" y="199"/>
                </a:lnTo>
                <a:lnTo>
                  <a:pt x="128" y="201"/>
                </a:lnTo>
                <a:lnTo>
                  <a:pt x="133" y="201"/>
                </a:lnTo>
                <a:lnTo>
                  <a:pt x="133" y="204"/>
                </a:lnTo>
                <a:lnTo>
                  <a:pt x="140" y="204"/>
                </a:lnTo>
                <a:lnTo>
                  <a:pt x="143" y="206"/>
                </a:lnTo>
                <a:lnTo>
                  <a:pt x="145" y="206"/>
                </a:lnTo>
                <a:lnTo>
                  <a:pt x="147" y="206"/>
                </a:lnTo>
                <a:lnTo>
                  <a:pt x="152" y="211"/>
                </a:lnTo>
                <a:lnTo>
                  <a:pt x="162" y="211"/>
                </a:lnTo>
                <a:lnTo>
                  <a:pt x="164" y="211"/>
                </a:lnTo>
                <a:lnTo>
                  <a:pt x="166" y="211"/>
                </a:lnTo>
                <a:lnTo>
                  <a:pt x="173" y="213"/>
                </a:lnTo>
                <a:lnTo>
                  <a:pt x="178" y="208"/>
                </a:lnTo>
                <a:lnTo>
                  <a:pt x="178" y="216"/>
                </a:lnTo>
                <a:lnTo>
                  <a:pt x="176" y="213"/>
                </a:lnTo>
                <a:lnTo>
                  <a:pt x="173" y="213"/>
                </a:lnTo>
                <a:lnTo>
                  <a:pt x="171" y="213"/>
                </a:lnTo>
                <a:lnTo>
                  <a:pt x="171" y="216"/>
                </a:lnTo>
                <a:lnTo>
                  <a:pt x="173" y="220"/>
                </a:lnTo>
                <a:lnTo>
                  <a:pt x="169" y="220"/>
                </a:lnTo>
                <a:lnTo>
                  <a:pt x="166" y="220"/>
                </a:lnTo>
                <a:lnTo>
                  <a:pt x="164" y="220"/>
                </a:lnTo>
                <a:lnTo>
                  <a:pt x="164" y="223"/>
                </a:lnTo>
                <a:lnTo>
                  <a:pt x="164" y="225"/>
                </a:lnTo>
                <a:lnTo>
                  <a:pt x="173" y="225"/>
                </a:lnTo>
                <a:lnTo>
                  <a:pt x="171" y="225"/>
                </a:lnTo>
                <a:lnTo>
                  <a:pt x="171" y="228"/>
                </a:lnTo>
                <a:lnTo>
                  <a:pt x="169" y="230"/>
                </a:lnTo>
                <a:lnTo>
                  <a:pt x="162" y="225"/>
                </a:lnTo>
                <a:lnTo>
                  <a:pt x="159" y="225"/>
                </a:lnTo>
                <a:lnTo>
                  <a:pt x="159" y="228"/>
                </a:lnTo>
                <a:lnTo>
                  <a:pt x="159" y="230"/>
                </a:lnTo>
                <a:lnTo>
                  <a:pt x="162" y="232"/>
                </a:lnTo>
                <a:lnTo>
                  <a:pt x="157" y="232"/>
                </a:lnTo>
                <a:lnTo>
                  <a:pt x="157" y="237"/>
                </a:lnTo>
                <a:lnTo>
                  <a:pt x="154" y="237"/>
                </a:lnTo>
                <a:lnTo>
                  <a:pt x="152" y="240"/>
                </a:lnTo>
                <a:lnTo>
                  <a:pt x="152" y="242"/>
                </a:lnTo>
                <a:lnTo>
                  <a:pt x="157" y="247"/>
                </a:lnTo>
                <a:lnTo>
                  <a:pt x="159" y="247"/>
                </a:lnTo>
                <a:lnTo>
                  <a:pt x="159" y="252"/>
                </a:lnTo>
                <a:lnTo>
                  <a:pt x="157" y="252"/>
                </a:lnTo>
                <a:lnTo>
                  <a:pt x="154" y="252"/>
                </a:lnTo>
                <a:lnTo>
                  <a:pt x="152" y="249"/>
                </a:lnTo>
                <a:lnTo>
                  <a:pt x="150" y="244"/>
                </a:lnTo>
                <a:lnTo>
                  <a:pt x="147" y="242"/>
                </a:lnTo>
                <a:lnTo>
                  <a:pt x="147" y="240"/>
                </a:lnTo>
                <a:lnTo>
                  <a:pt x="145" y="237"/>
                </a:lnTo>
                <a:lnTo>
                  <a:pt x="143" y="235"/>
                </a:lnTo>
                <a:lnTo>
                  <a:pt x="140" y="235"/>
                </a:lnTo>
                <a:lnTo>
                  <a:pt x="135" y="235"/>
                </a:lnTo>
                <a:lnTo>
                  <a:pt x="133" y="235"/>
                </a:lnTo>
                <a:lnTo>
                  <a:pt x="128" y="240"/>
                </a:lnTo>
                <a:lnTo>
                  <a:pt x="128" y="242"/>
                </a:lnTo>
                <a:lnTo>
                  <a:pt x="133" y="244"/>
                </a:lnTo>
                <a:lnTo>
                  <a:pt x="138" y="244"/>
                </a:lnTo>
                <a:lnTo>
                  <a:pt x="140" y="247"/>
                </a:lnTo>
                <a:lnTo>
                  <a:pt x="135" y="249"/>
                </a:lnTo>
                <a:lnTo>
                  <a:pt x="131" y="249"/>
                </a:lnTo>
                <a:lnTo>
                  <a:pt x="128" y="247"/>
                </a:lnTo>
                <a:lnTo>
                  <a:pt x="121" y="247"/>
                </a:lnTo>
                <a:lnTo>
                  <a:pt x="119" y="249"/>
                </a:lnTo>
                <a:lnTo>
                  <a:pt x="116" y="249"/>
                </a:lnTo>
                <a:lnTo>
                  <a:pt x="114" y="249"/>
                </a:lnTo>
                <a:lnTo>
                  <a:pt x="112" y="252"/>
                </a:lnTo>
                <a:lnTo>
                  <a:pt x="109" y="252"/>
                </a:lnTo>
                <a:lnTo>
                  <a:pt x="121" y="252"/>
                </a:lnTo>
                <a:lnTo>
                  <a:pt x="126" y="252"/>
                </a:lnTo>
                <a:lnTo>
                  <a:pt x="140" y="252"/>
                </a:lnTo>
                <a:lnTo>
                  <a:pt x="143" y="252"/>
                </a:lnTo>
                <a:lnTo>
                  <a:pt x="131" y="252"/>
                </a:lnTo>
                <a:lnTo>
                  <a:pt x="112" y="256"/>
                </a:lnTo>
                <a:lnTo>
                  <a:pt x="107" y="256"/>
                </a:lnTo>
                <a:lnTo>
                  <a:pt x="105" y="259"/>
                </a:lnTo>
                <a:lnTo>
                  <a:pt x="107" y="259"/>
                </a:lnTo>
                <a:lnTo>
                  <a:pt x="107" y="261"/>
                </a:lnTo>
                <a:lnTo>
                  <a:pt x="114" y="261"/>
                </a:lnTo>
                <a:lnTo>
                  <a:pt x="119" y="259"/>
                </a:lnTo>
                <a:lnTo>
                  <a:pt x="124" y="259"/>
                </a:lnTo>
                <a:lnTo>
                  <a:pt x="128" y="256"/>
                </a:lnTo>
                <a:lnTo>
                  <a:pt x="138" y="256"/>
                </a:lnTo>
                <a:lnTo>
                  <a:pt x="140" y="259"/>
                </a:lnTo>
                <a:lnTo>
                  <a:pt x="138" y="261"/>
                </a:lnTo>
                <a:lnTo>
                  <a:pt x="114" y="261"/>
                </a:lnTo>
                <a:lnTo>
                  <a:pt x="112" y="261"/>
                </a:lnTo>
                <a:lnTo>
                  <a:pt x="102" y="261"/>
                </a:lnTo>
                <a:lnTo>
                  <a:pt x="102" y="264"/>
                </a:lnTo>
                <a:lnTo>
                  <a:pt x="107" y="264"/>
                </a:lnTo>
                <a:lnTo>
                  <a:pt x="107" y="266"/>
                </a:lnTo>
                <a:lnTo>
                  <a:pt x="112" y="266"/>
                </a:lnTo>
                <a:lnTo>
                  <a:pt x="114" y="266"/>
                </a:lnTo>
                <a:lnTo>
                  <a:pt x="109" y="266"/>
                </a:lnTo>
                <a:lnTo>
                  <a:pt x="107" y="268"/>
                </a:lnTo>
                <a:lnTo>
                  <a:pt x="107" y="271"/>
                </a:lnTo>
                <a:lnTo>
                  <a:pt x="105" y="273"/>
                </a:lnTo>
                <a:lnTo>
                  <a:pt x="102" y="273"/>
                </a:lnTo>
                <a:lnTo>
                  <a:pt x="100" y="275"/>
                </a:lnTo>
                <a:lnTo>
                  <a:pt x="97" y="275"/>
                </a:lnTo>
                <a:lnTo>
                  <a:pt x="107" y="278"/>
                </a:lnTo>
                <a:lnTo>
                  <a:pt x="97" y="280"/>
                </a:lnTo>
                <a:lnTo>
                  <a:pt x="97" y="283"/>
                </a:lnTo>
                <a:lnTo>
                  <a:pt x="100" y="285"/>
                </a:lnTo>
                <a:lnTo>
                  <a:pt x="105" y="285"/>
                </a:lnTo>
                <a:lnTo>
                  <a:pt x="107" y="285"/>
                </a:lnTo>
                <a:lnTo>
                  <a:pt x="114" y="285"/>
                </a:lnTo>
                <a:lnTo>
                  <a:pt x="112" y="285"/>
                </a:lnTo>
                <a:lnTo>
                  <a:pt x="109" y="285"/>
                </a:lnTo>
                <a:lnTo>
                  <a:pt x="107" y="287"/>
                </a:lnTo>
                <a:lnTo>
                  <a:pt x="102" y="290"/>
                </a:lnTo>
                <a:lnTo>
                  <a:pt x="102" y="292"/>
                </a:lnTo>
                <a:lnTo>
                  <a:pt x="105" y="295"/>
                </a:lnTo>
                <a:lnTo>
                  <a:pt x="107" y="295"/>
                </a:lnTo>
                <a:lnTo>
                  <a:pt x="109" y="292"/>
                </a:lnTo>
                <a:lnTo>
                  <a:pt x="114" y="290"/>
                </a:lnTo>
                <a:lnTo>
                  <a:pt x="112" y="295"/>
                </a:lnTo>
                <a:lnTo>
                  <a:pt x="109" y="295"/>
                </a:lnTo>
                <a:lnTo>
                  <a:pt x="107" y="299"/>
                </a:lnTo>
                <a:lnTo>
                  <a:pt x="107" y="304"/>
                </a:lnTo>
                <a:lnTo>
                  <a:pt x="109" y="304"/>
                </a:lnTo>
                <a:lnTo>
                  <a:pt x="109" y="302"/>
                </a:lnTo>
                <a:lnTo>
                  <a:pt x="114" y="302"/>
                </a:lnTo>
                <a:lnTo>
                  <a:pt x="109" y="307"/>
                </a:lnTo>
                <a:lnTo>
                  <a:pt x="107" y="307"/>
                </a:lnTo>
                <a:lnTo>
                  <a:pt x="105" y="309"/>
                </a:lnTo>
                <a:lnTo>
                  <a:pt x="102" y="311"/>
                </a:lnTo>
                <a:lnTo>
                  <a:pt x="102" y="316"/>
                </a:lnTo>
                <a:lnTo>
                  <a:pt x="105" y="316"/>
                </a:lnTo>
                <a:lnTo>
                  <a:pt x="107" y="314"/>
                </a:lnTo>
                <a:lnTo>
                  <a:pt x="114" y="307"/>
                </a:lnTo>
                <a:lnTo>
                  <a:pt x="124" y="307"/>
                </a:lnTo>
                <a:lnTo>
                  <a:pt x="126" y="304"/>
                </a:lnTo>
                <a:lnTo>
                  <a:pt x="128" y="304"/>
                </a:lnTo>
                <a:lnTo>
                  <a:pt x="128" y="307"/>
                </a:lnTo>
                <a:lnTo>
                  <a:pt x="133" y="304"/>
                </a:lnTo>
                <a:lnTo>
                  <a:pt x="128" y="311"/>
                </a:lnTo>
                <a:lnTo>
                  <a:pt x="135" y="311"/>
                </a:lnTo>
                <a:lnTo>
                  <a:pt x="128" y="311"/>
                </a:lnTo>
                <a:lnTo>
                  <a:pt x="124" y="314"/>
                </a:lnTo>
                <a:lnTo>
                  <a:pt x="124" y="316"/>
                </a:lnTo>
                <a:lnTo>
                  <a:pt x="119" y="316"/>
                </a:lnTo>
                <a:lnTo>
                  <a:pt x="116" y="316"/>
                </a:lnTo>
                <a:lnTo>
                  <a:pt x="114" y="319"/>
                </a:lnTo>
                <a:lnTo>
                  <a:pt x="114" y="321"/>
                </a:lnTo>
                <a:lnTo>
                  <a:pt x="112" y="321"/>
                </a:lnTo>
                <a:lnTo>
                  <a:pt x="107" y="323"/>
                </a:lnTo>
                <a:lnTo>
                  <a:pt x="105" y="326"/>
                </a:lnTo>
                <a:lnTo>
                  <a:pt x="109" y="326"/>
                </a:lnTo>
                <a:lnTo>
                  <a:pt x="107" y="326"/>
                </a:lnTo>
                <a:lnTo>
                  <a:pt x="107" y="328"/>
                </a:lnTo>
                <a:lnTo>
                  <a:pt x="107" y="331"/>
                </a:lnTo>
                <a:lnTo>
                  <a:pt x="109" y="331"/>
                </a:lnTo>
                <a:lnTo>
                  <a:pt x="107" y="333"/>
                </a:lnTo>
                <a:lnTo>
                  <a:pt x="107" y="335"/>
                </a:lnTo>
                <a:lnTo>
                  <a:pt x="116" y="335"/>
                </a:lnTo>
                <a:lnTo>
                  <a:pt x="112" y="343"/>
                </a:lnTo>
                <a:lnTo>
                  <a:pt x="116" y="340"/>
                </a:lnTo>
                <a:lnTo>
                  <a:pt x="119" y="340"/>
                </a:lnTo>
                <a:lnTo>
                  <a:pt x="116" y="340"/>
                </a:lnTo>
                <a:lnTo>
                  <a:pt x="114" y="343"/>
                </a:lnTo>
                <a:lnTo>
                  <a:pt x="114" y="345"/>
                </a:lnTo>
                <a:lnTo>
                  <a:pt x="112" y="347"/>
                </a:lnTo>
                <a:lnTo>
                  <a:pt x="112" y="352"/>
                </a:lnTo>
                <a:lnTo>
                  <a:pt x="114" y="352"/>
                </a:lnTo>
                <a:lnTo>
                  <a:pt x="121" y="352"/>
                </a:lnTo>
                <a:lnTo>
                  <a:pt x="116" y="359"/>
                </a:lnTo>
                <a:lnTo>
                  <a:pt x="126" y="357"/>
                </a:lnTo>
                <a:lnTo>
                  <a:pt x="121" y="362"/>
                </a:lnTo>
                <a:lnTo>
                  <a:pt x="124" y="366"/>
                </a:lnTo>
                <a:lnTo>
                  <a:pt x="128" y="366"/>
                </a:lnTo>
                <a:lnTo>
                  <a:pt x="126" y="366"/>
                </a:lnTo>
                <a:lnTo>
                  <a:pt x="126" y="369"/>
                </a:lnTo>
                <a:lnTo>
                  <a:pt x="128" y="371"/>
                </a:lnTo>
                <a:lnTo>
                  <a:pt x="133" y="371"/>
                </a:lnTo>
                <a:lnTo>
                  <a:pt x="128" y="376"/>
                </a:lnTo>
                <a:lnTo>
                  <a:pt x="135" y="376"/>
                </a:lnTo>
                <a:lnTo>
                  <a:pt x="133" y="381"/>
                </a:lnTo>
                <a:lnTo>
                  <a:pt x="145" y="378"/>
                </a:lnTo>
                <a:lnTo>
                  <a:pt x="147" y="381"/>
                </a:lnTo>
                <a:lnTo>
                  <a:pt x="150" y="381"/>
                </a:lnTo>
                <a:lnTo>
                  <a:pt x="152" y="378"/>
                </a:lnTo>
                <a:lnTo>
                  <a:pt x="162" y="374"/>
                </a:lnTo>
                <a:lnTo>
                  <a:pt x="164" y="371"/>
                </a:lnTo>
                <a:lnTo>
                  <a:pt x="164" y="374"/>
                </a:lnTo>
                <a:lnTo>
                  <a:pt x="162" y="376"/>
                </a:lnTo>
                <a:lnTo>
                  <a:pt x="169" y="378"/>
                </a:lnTo>
                <a:lnTo>
                  <a:pt x="171" y="376"/>
                </a:lnTo>
                <a:lnTo>
                  <a:pt x="173" y="376"/>
                </a:lnTo>
                <a:lnTo>
                  <a:pt x="169" y="378"/>
                </a:lnTo>
                <a:lnTo>
                  <a:pt x="164" y="381"/>
                </a:lnTo>
                <a:lnTo>
                  <a:pt x="162" y="383"/>
                </a:lnTo>
                <a:lnTo>
                  <a:pt x="162" y="386"/>
                </a:lnTo>
                <a:lnTo>
                  <a:pt x="169" y="386"/>
                </a:lnTo>
                <a:lnTo>
                  <a:pt x="173" y="386"/>
                </a:lnTo>
                <a:lnTo>
                  <a:pt x="176" y="386"/>
                </a:lnTo>
                <a:lnTo>
                  <a:pt x="173" y="386"/>
                </a:lnTo>
                <a:lnTo>
                  <a:pt x="171" y="388"/>
                </a:lnTo>
                <a:lnTo>
                  <a:pt x="169" y="390"/>
                </a:lnTo>
                <a:lnTo>
                  <a:pt x="169" y="393"/>
                </a:lnTo>
                <a:lnTo>
                  <a:pt x="169" y="395"/>
                </a:lnTo>
                <a:lnTo>
                  <a:pt x="176" y="395"/>
                </a:lnTo>
                <a:lnTo>
                  <a:pt x="178" y="393"/>
                </a:lnTo>
                <a:lnTo>
                  <a:pt x="178" y="395"/>
                </a:lnTo>
                <a:lnTo>
                  <a:pt x="183" y="398"/>
                </a:lnTo>
                <a:lnTo>
                  <a:pt x="188" y="398"/>
                </a:lnTo>
                <a:lnTo>
                  <a:pt x="192" y="395"/>
                </a:lnTo>
                <a:lnTo>
                  <a:pt x="195" y="393"/>
                </a:lnTo>
                <a:lnTo>
                  <a:pt x="192" y="390"/>
                </a:lnTo>
                <a:lnTo>
                  <a:pt x="192" y="388"/>
                </a:lnTo>
                <a:lnTo>
                  <a:pt x="197" y="388"/>
                </a:lnTo>
                <a:lnTo>
                  <a:pt x="200" y="386"/>
                </a:lnTo>
                <a:lnTo>
                  <a:pt x="200" y="378"/>
                </a:lnTo>
                <a:lnTo>
                  <a:pt x="202" y="381"/>
                </a:lnTo>
                <a:lnTo>
                  <a:pt x="207" y="381"/>
                </a:lnTo>
                <a:lnTo>
                  <a:pt x="207" y="376"/>
                </a:lnTo>
                <a:lnTo>
                  <a:pt x="207" y="374"/>
                </a:lnTo>
                <a:lnTo>
                  <a:pt x="207" y="371"/>
                </a:lnTo>
                <a:lnTo>
                  <a:pt x="207" y="374"/>
                </a:lnTo>
                <a:lnTo>
                  <a:pt x="209" y="376"/>
                </a:lnTo>
                <a:lnTo>
                  <a:pt x="212" y="376"/>
                </a:lnTo>
                <a:lnTo>
                  <a:pt x="214" y="374"/>
                </a:lnTo>
                <a:lnTo>
                  <a:pt x="214" y="371"/>
                </a:lnTo>
                <a:lnTo>
                  <a:pt x="209" y="366"/>
                </a:lnTo>
                <a:lnTo>
                  <a:pt x="216" y="366"/>
                </a:lnTo>
                <a:lnTo>
                  <a:pt x="216" y="364"/>
                </a:lnTo>
                <a:lnTo>
                  <a:pt x="214" y="362"/>
                </a:lnTo>
                <a:lnTo>
                  <a:pt x="223" y="362"/>
                </a:lnTo>
                <a:lnTo>
                  <a:pt x="219" y="357"/>
                </a:lnTo>
                <a:lnTo>
                  <a:pt x="223" y="355"/>
                </a:lnTo>
                <a:lnTo>
                  <a:pt x="219" y="352"/>
                </a:lnTo>
                <a:lnTo>
                  <a:pt x="216" y="350"/>
                </a:lnTo>
                <a:lnTo>
                  <a:pt x="219" y="350"/>
                </a:lnTo>
                <a:lnTo>
                  <a:pt x="221" y="350"/>
                </a:lnTo>
                <a:lnTo>
                  <a:pt x="216" y="343"/>
                </a:lnTo>
                <a:lnTo>
                  <a:pt x="221" y="347"/>
                </a:lnTo>
                <a:lnTo>
                  <a:pt x="223" y="347"/>
                </a:lnTo>
                <a:lnTo>
                  <a:pt x="228" y="343"/>
                </a:lnTo>
                <a:lnTo>
                  <a:pt x="235" y="343"/>
                </a:lnTo>
                <a:lnTo>
                  <a:pt x="235" y="340"/>
                </a:lnTo>
                <a:lnTo>
                  <a:pt x="233" y="338"/>
                </a:lnTo>
                <a:lnTo>
                  <a:pt x="238" y="338"/>
                </a:lnTo>
                <a:lnTo>
                  <a:pt x="242" y="331"/>
                </a:lnTo>
                <a:lnTo>
                  <a:pt x="245" y="331"/>
                </a:lnTo>
                <a:lnTo>
                  <a:pt x="252" y="331"/>
                </a:lnTo>
                <a:lnTo>
                  <a:pt x="252" y="326"/>
                </a:lnTo>
                <a:lnTo>
                  <a:pt x="257" y="331"/>
                </a:lnTo>
                <a:lnTo>
                  <a:pt x="259" y="326"/>
                </a:lnTo>
                <a:lnTo>
                  <a:pt x="259" y="319"/>
                </a:lnTo>
                <a:lnTo>
                  <a:pt x="252" y="316"/>
                </a:lnTo>
                <a:lnTo>
                  <a:pt x="257" y="316"/>
                </a:lnTo>
                <a:lnTo>
                  <a:pt x="264" y="311"/>
                </a:lnTo>
                <a:lnTo>
                  <a:pt x="266" y="307"/>
                </a:lnTo>
                <a:lnTo>
                  <a:pt x="259" y="304"/>
                </a:lnTo>
                <a:lnTo>
                  <a:pt x="264" y="299"/>
                </a:lnTo>
                <a:lnTo>
                  <a:pt x="278" y="299"/>
                </a:lnTo>
                <a:lnTo>
                  <a:pt x="280" y="297"/>
                </a:lnTo>
                <a:lnTo>
                  <a:pt x="280" y="292"/>
                </a:lnTo>
                <a:lnTo>
                  <a:pt x="288" y="290"/>
                </a:lnTo>
                <a:lnTo>
                  <a:pt x="292" y="290"/>
                </a:lnTo>
                <a:lnTo>
                  <a:pt x="295" y="292"/>
                </a:lnTo>
                <a:lnTo>
                  <a:pt x="302" y="292"/>
                </a:lnTo>
                <a:lnTo>
                  <a:pt x="311" y="283"/>
                </a:lnTo>
                <a:lnTo>
                  <a:pt x="311" y="280"/>
                </a:lnTo>
                <a:lnTo>
                  <a:pt x="314" y="280"/>
                </a:lnTo>
                <a:lnTo>
                  <a:pt x="316" y="278"/>
                </a:lnTo>
                <a:lnTo>
                  <a:pt x="319" y="278"/>
                </a:lnTo>
                <a:lnTo>
                  <a:pt x="319" y="280"/>
                </a:lnTo>
                <a:lnTo>
                  <a:pt x="316" y="283"/>
                </a:lnTo>
                <a:lnTo>
                  <a:pt x="314" y="285"/>
                </a:lnTo>
                <a:lnTo>
                  <a:pt x="311" y="290"/>
                </a:lnTo>
                <a:lnTo>
                  <a:pt x="319" y="290"/>
                </a:lnTo>
                <a:lnTo>
                  <a:pt x="319" y="285"/>
                </a:lnTo>
                <a:lnTo>
                  <a:pt x="323" y="285"/>
                </a:lnTo>
                <a:lnTo>
                  <a:pt x="326" y="283"/>
                </a:lnTo>
                <a:lnTo>
                  <a:pt x="328" y="283"/>
                </a:lnTo>
                <a:lnTo>
                  <a:pt x="328" y="285"/>
                </a:lnTo>
                <a:lnTo>
                  <a:pt x="333" y="285"/>
                </a:lnTo>
                <a:lnTo>
                  <a:pt x="335" y="285"/>
                </a:lnTo>
                <a:lnTo>
                  <a:pt x="342" y="283"/>
                </a:lnTo>
                <a:lnTo>
                  <a:pt x="347" y="278"/>
                </a:lnTo>
                <a:lnTo>
                  <a:pt x="349" y="275"/>
                </a:lnTo>
                <a:lnTo>
                  <a:pt x="359" y="275"/>
                </a:lnTo>
                <a:lnTo>
                  <a:pt x="366" y="275"/>
                </a:lnTo>
                <a:lnTo>
                  <a:pt x="371" y="271"/>
                </a:lnTo>
                <a:lnTo>
                  <a:pt x="373" y="268"/>
                </a:lnTo>
                <a:lnTo>
                  <a:pt x="376" y="266"/>
                </a:lnTo>
                <a:lnTo>
                  <a:pt x="383" y="259"/>
                </a:lnTo>
                <a:lnTo>
                  <a:pt x="385" y="256"/>
                </a:lnTo>
                <a:lnTo>
                  <a:pt x="390" y="254"/>
                </a:lnTo>
                <a:lnTo>
                  <a:pt x="399" y="252"/>
                </a:lnTo>
                <a:lnTo>
                  <a:pt x="402" y="252"/>
                </a:lnTo>
                <a:lnTo>
                  <a:pt x="404" y="249"/>
                </a:lnTo>
                <a:lnTo>
                  <a:pt x="407" y="249"/>
                </a:lnTo>
                <a:lnTo>
                  <a:pt x="407" y="247"/>
                </a:lnTo>
                <a:lnTo>
                  <a:pt x="407" y="244"/>
                </a:lnTo>
                <a:lnTo>
                  <a:pt x="407" y="240"/>
                </a:lnTo>
                <a:lnTo>
                  <a:pt x="407" y="235"/>
                </a:lnTo>
                <a:lnTo>
                  <a:pt x="414" y="242"/>
                </a:lnTo>
                <a:lnTo>
                  <a:pt x="416" y="244"/>
                </a:lnTo>
                <a:lnTo>
                  <a:pt x="418" y="244"/>
                </a:lnTo>
                <a:lnTo>
                  <a:pt x="437" y="244"/>
                </a:lnTo>
                <a:lnTo>
                  <a:pt x="447" y="242"/>
                </a:lnTo>
                <a:lnTo>
                  <a:pt x="454" y="240"/>
                </a:lnTo>
                <a:lnTo>
                  <a:pt x="459" y="240"/>
                </a:lnTo>
                <a:lnTo>
                  <a:pt x="468" y="237"/>
                </a:lnTo>
                <a:lnTo>
                  <a:pt x="480" y="235"/>
                </a:lnTo>
                <a:lnTo>
                  <a:pt x="487" y="235"/>
                </a:lnTo>
                <a:lnTo>
                  <a:pt x="492" y="230"/>
                </a:lnTo>
                <a:lnTo>
                  <a:pt x="499" y="230"/>
                </a:lnTo>
                <a:lnTo>
                  <a:pt x="502" y="228"/>
                </a:lnTo>
                <a:lnTo>
                  <a:pt x="509" y="228"/>
                </a:lnTo>
                <a:lnTo>
                  <a:pt x="516" y="220"/>
                </a:lnTo>
                <a:lnTo>
                  <a:pt x="518" y="220"/>
                </a:lnTo>
                <a:lnTo>
                  <a:pt x="518" y="218"/>
                </a:lnTo>
                <a:lnTo>
                  <a:pt x="523" y="218"/>
                </a:lnTo>
                <a:lnTo>
                  <a:pt x="525" y="216"/>
                </a:lnTo>
                <a:lnTo>
                  <a:pt x="528" y="216"/>
                </a:lnTo>
                <a:lnTo>
                  <a:pt x="542" y="213"/>
                </a:lnTo>
                <a:lnTo>
                  <a:pt x="552" y="211"/>
                </a:lnTo>
                <a:lnTo>
                  <a:pt x="552" y="206"/>
                </a:lnTo>
                <a:lnTo>
                  <a:pt x="549" y="206"/>
                </a:lnTo>
                <a:lnTo>
                  <a:pt x="547" y="208"/>
                </a:lnTo>
                <a:lnTo>
                  <a:pt x="537" y="208"/>
                </a:lnTo>
                <a:lnTo>
                  <a:pt x="530" y="206"/>
                </a:lnTo>
                <a:lnTo>
                  <a:pt x="525" y="206"/>
                </a:lnTo>
                <a:lnTo>
                  <a:pt x="521" y="204"/>
                </a:lnTo>
                <a:lnTo>
                  <a:pt x="509" y="204"/>
                </a:lnTo>
                <a:lnTo>
                  <a:pt x="499" y="206"/>
                </a:lnTo>
                <a:lnTo>
                  <a:pt x="490" y="206"/>
                </a:lnTo>
                <a:lnTo>
                  <a:pt x="487" y="211"/>
                </a:lnTo>
                <a:lnTo>
                  <a:pt x="471" y="211"/>
                </a:lnTo>
                <a:lnTo>
                  <a:pt x="485" y="206"/>
                </a:lnTo>
                <a:lnTo>
                  <a:pt x="494" y="204"/>
                </a:lnTo>
                <a:lnTo>
                  <a:pt x="499" y="204"/>
                </a:lnTo>
                <a:lnTo>
                  <a:pt x="502" y="201"/>
                </a:lnTo>
                <a:lnTo>
                  <a:pt x="506" y="201"/>
                </a:lnTo>
                <a:lnTo>
                  <a:pt x="511" y="199"/>
                </a:lnTo>
                <a:lnTo>
                  <a:pt x="514" y="199"/>
                </a:lnTo>
                <a:lnTo>
                  <a:pt x="516" y="199"/>
                </a:lnTo>
                <a:lnTo>
                  <a:pt x="514" y="196"/>
                </a:lnTo>
                <a:lnTo>
                  <a:pt x="509" y="194"/>
                </a:lnTo>
                <a:lnTo>
                  <a:pt x="506" y="194"/>
                </a:lnTo>
                <a:lnTo>
                  <a:pt x="504" y="194"/>
                </a:lnTo>
                <a:lnTo>
                  <a:pt x="497" y="196"/>
                </a:lnTo>
                <a:lnTo>
                  <a:pt x="483" y="201"/>
                </a:lnTo>
                <a:lnTo>
                  <a:pt x="468" y="201"/>
                </a:lnTo>
                <a:lnTo>
                  <a:pt x="478" y="196"/>
                </a:lnTo>
                <a:lnTo>
                  <a:pt x="485" y="192"/>
                </a:lnTo>
                <a:lnTo>
                  <a:pt x="487" y="192"/>
                </a:lnTo>
                <a:lnTo>
                  <a:pt x="492" y="194"/>
                </a:lnTo>
                <a:lnTo>
                  <a:pt x="497" y="194"/>
                </a:lnTo>
                <a:lnTo>
                  <a:pt x="499" y="192"/>
                </a:lnTo>
                <a:lnTo>
                  <a:pt x="504" y="192"/>
                </a:lnTo>
                <a:lnTo>
                  <a:pt x="506" y="189"/>
                </a:lnTo>
                <a:lnTo>
                  <a:pt x="516" y="189"/>
                </a:lnTo>
                <a:lnTo>
                  <a:pt x="518" y="189"/>
                </a:lnTo>
                <a:lnTo>
                  <a:pt x="516" y="187"/>
                </a:lnTo>
                <a:lnTo>
                  <a:pt x="514" y="187"/>
                </a:lnTo>
                <a:lnTo>
                  <a:pt x="509" y="184"/>
                </a:lnTo>
                <a:lnTo>
                  <a:pt x="485" y="184"/>
                </a:lnTo>
                <a:lnTo>
                  <a:pt x="492" y="182"/>
                </a:lnTo>
                <a:lnTo>
                  <a:pt x="485" y="180"/>
                </a:lnTo>
                <a:lnTo>
                  <a:pt x="485" y="175"/>
                </a:lnTo>
                <a:lnTo>
                  <a:pt x="487" y="175"/>
                </a:lnTo>
                <a:lnTo>
                  <a:pt x="490" y="177"/>
                </a:lnTo>
                <a:lnTo>
                  <a:pt x="492" y="180"/>
                </a:lnTo>
                <a:lnTo>
                  <a:pt x="497" y="182"/>
                </a:lnTo>
                <a:lnTo>
                  <a:pt x="504" y="182"/>
                </a:lnTo>
                <a:lnTo>
                  <a:pt x="506" y="184"/>
                </a:lnTo>
                <a:lnTo>
                  <a:pt x="509" y="184"/>
                </a:lnTo>
                <a:lnTo>
                  <a:pt x="514" y="184"/>
                </a:lnTo>
                <a:lnTo>
                  <a:pt x="518" y="184"/>
                </a:lnTo>
                <a:lnTo>
                  <a:pt x="518" y="187"/>
                </a:lnTo>
                <a:lnTo>
                  <a:pt x="523" y="187"/>
                </a:lnTo>
                <a:lnTo>
                  <a:pt x="523" y="184"/>
                </a:lnTo>
                <a:lnTo>
                  <a:pt x="528" y="184"/>
                </a:lnTo>
                <a:lnTo>
                  <a:pt x="528" y="187"/>
                </a:lnTo>
                <a:lnTo>
                  <a:pt x="528" y="189"/>
                </a:lnTo>
                <a:lnTo>
                  <a:pt x="528" y="192"/>
                </a:lnTo>
                <a:lnTo>
                  <a:pt x="528" y="196"/>
                </a:lnTo>
                <a:lnTo>
                  <a:pt x="528" y="199"/>
                </a:lnTo>
                <a:lnTo>
                  <a:pt x="533" y="199"/>
                </a:lnTo>
                <a:lnTo>
                  <a:pt x="537" y="201"/>
                </a:lnTo>
                <a:lnTo>
                  <a:pt x="542" y="201"/>
                </a:lnTo>
                <a:lnTo>
                  <a:pt x="547" y="201"/>
                </a:lnTo>
                <a:lnTo>
                  <a:pt x="549" y="201"/>
                </a:lnTo>
                <a:lnTo>
                  <a:pt x="552" y="199"/>
                </a:lnTo>
                <a:lnTo>
                  <a:pt x="554" y="199"/>
                </a:lnTo>
                <a:lnTo>
                  <a:pt x="554" y="204"/>
                </a:lnTo>
                <a:lnTo>
                  <a:pt x="559" y="204"/>
                </a:lnTo>
                <a:lnTo>
                  <a:pt x="561" y="201"/>
                </a:lnTo>
                <a:lnTo>
                  <a:pt x="563" y="201"/>
                </a:lnTo>
                <a:lnTo>
                  <a:pt x="563" y="194"/>
                </a:lnTo>
                <a:lnTo>
                  <a:pt x="561" y="194"/>
                </a:lnTo>
                <a:lnTo>
                  <a:pt x="563" y="189"/>
                </a:lnTo>
                <a:lnTo>
                  <a:pt x="563" y="187"/>
                </a:lnTo>
                <a:lnTo>
                  <a:pt x="559" y="187"/>
                </a:lnTo>
                <a:lnTo>
                  <a:pt x="556" y="182"/>
                </a:lnTo>
                <a:lnTo>
                  <a:pt x="552" y="180"/>
                </a:lnTo>
                <a:lnTo>
                  <a:pt x="552" y="175"/>
                </a:lnTo>
                <a:lnTo>
                  <a:pt x="533" y="170"/>
                </a:lnTo>
                <a:lnTo>
                  <a:pt x="523" y="170"/>
                </a:lnTo>
                <a:lnTo>
                  <a:pt x="521" y="170"/>
                </a:lnTo>
                <a:lnTo>
                  <a:pt x="528" y="168"/>
                </a:lnTo>
                <a:lnTo>
                  <a:pt x="530" y="165"/>
                </a:lnTo>
                <a:lnTo>
                  <a:pt x="528" y="165"/>
                </a:lnTo>
                <a:lnTo>
                  <a:pt x="525" y="163"/>
                </a:lnTo>
                <a:lnTo>
                  <a:pt x="514" y="163"/>
                </a:lnTo>
                <a:lnTo>
                  <a:pt x="509" y="161"/>
                </a:lnTo>
                <a:lnTo>
                  <a:pt x="504" y="161"/>
                </a:lnTo>
                <a:lnTo>
                  <a:pt x="509" y="156"/>
                </a:lnTo>
                <a:lnTo>
                  <a:pt x="523" y="156"/>
                </a:lnTo>
                <a:lnTo>
                  <a:pt x="528" y="153"/>
                </a:lnTo>
                <a:lnTo>
                  <a:pt x="533" y="153"/>
                </a:lnTo>
                <a:lnTo>
                  <a:pt x="547" y="156"/>
                </a:lnTo>
                <a:lnTo>
                  <a:pt x="552" y="156"/>
                </a:lnTo>
                <a:lnTo>
                  <a:pt x="554" y="156"/>
                </a:lnTo>
                <a:lnTo>
                  <a:pt x="556" y="158"/>
                </a:lnTo>
                <a:lnTo>
                  <a:pt x="559" y="161"/>
                </a:lnTo>
                <a:lnTo>
                  <a:pt x="563" y="165"/>
                </a:lnTo>
                <a:lnTo>
                  <a:pt x="568" y="165"/>
                </a:lnTo>
                <a:lnTo>
                  <a:pt x="568" y="163"/>
                </a:lnTo>
                <a:lnTo>
                  <a:pt x="568" y="158"/>
                </a:lnTo>
                <a:lnTo>
                  <a:pt x="559" y="156"/>
                </a:lnTo>
                <a:lnTo>
                  <a:pt x="552" y="153"/>
                </a:lnTo>
                <a:lnTo>
                  <a:pt x="540" y="151"/>
                </a:lnTo>
                <a:lnTo>
                  <a:pt x="544" y="149"/>
                </a:lnTo>
                <a:lnTo>
                  <a:pt x="547" y="149"/>
                </a:lnTo>
                <a:lnTo>
                  <a:pt x="552" y="151"/>
                </a:lnTo>
                <a:lnTo>
                  <a:pt x="556" y="151"/>
                </a:lnTo>
                <a:lnTo>
                  <a:pt x="559" y="153"/>
                </a:lnTo>
                <a:lnTo>
                  <a:pt x="578" y="153"/>
                </a:lnTo>
                <a:lnTo>
                  <a:pt x="594" y="151"/>
                </a:lnTo>
                <a:lnTo>
                  <a:pt x="594" y="144"/>
                </a:lnTo>
                <a:lnTo>
                  <a:pt x="582" y="141"/>
                </a:lnTo>
                <a:lnTo>
                  <a:pt x="578" y="146"/>
                </a:lnTo>
                <a:lnTo>
                  <a:pt x="573" y="141"/>
                </a:lnTo>
                <a:lnTo>
                  <a:pt x="573" y="139"/>
                </a:lnTo>
                <a:lnTo>
                  <a:pt x="587" y="139"/>
                </a:lnTo>
                <a:lnTo>
                  <a:pt x="599" y="137"/>
                </a:lnTo>
                <a:lnTo>
                  <a:pt x="602" y="139"/>
                </a:lnTo>
                <a:lnTo>
                  <a:pt x="609" y="139"/>
                </a:lnTo>
                <a:lnTo>
                  <a:pt x="616" y="134"/>
                </a:lnTo>
                <a:lnTo>
                  <a:pt x="618" y="134"/>
                </a:lnTo>
                <a:lnTo>
                  <a:pt x="618" y="132"/>
                </a:lnTo>
                <a:lnTo>
                  <a:pt x="599" y="132"/>
                </a:lnTo>
                <a:lnTo>
                  <a:pt x="599" y="129"/>
                </a:lnTo>
                <a:lnTo>
                  <a:pt x="597" y="129"/>
                </a:lnTo>
                <a:lnTo>
                  <a:pt x="597" y="127"/>
                </a:lnTo>
                <a:lnTo>
                  <a:pt x="592" y="127"/>
                </a:lnTo>
                <a:lnTo>
                  <a:pt x="587" y="125"/>
                </a:lnTo>
                <a:lnTo>
                  <a:pt x="592" y="125"/>
                </a:lnTo>
                <a:lnTo>
                  <a:pt x="594" y="125"/>
                </a:lnTo>
                <a:lnTo>
                  <a:pt x="594" y="122"/>
                </a:lnTo>
                <a:lnTo>
                  <a:pt x="592" y="120"/>
                </a:lnTo>
                <a:lnTo>
                  <a:pt x="590" y="120"/>
                </a:lnTo>
                <a:lnTo>
                  <a:pt x="582" y="117"/>
                </a:lnTo>
                <a:lnTo>
                  <a:pt x="592" y="117"/>
                </a:lnTo>
                <a:lnTo>
                  <a:pt x="594" y="120"/>
                </a:lnTo>
                <a:lnTo>
                  <a:pt x="597" y="120"/>
                </a:lnTo>
                <a:lnTo>
                  <a:pt x="602" y="120"/>
                </a:lnTo>
                <a:lnTo>
                  <a:pt x="606" y="120"/>
                </a:lnTo>
                <a:lnTo>
                  <a:pt x="609" y="125"/>
                </a:lnTo>
                <a:lnTo>
                  <a:pt x="613" y="125"/>
                </a:lnTo>
                <a:lnTo>
                  <a:pt x="618" y="120"/>
                </a:lnTo>
                <a:lnTo>
                  <a:pt x="618" y="113"/>
                </a:lnTo>
                <a:lnTo>
                  <a:pt x="616" y="110"/>
                </a:lnTo>
                <a:lnTo>
                  <a:pt x="613" y="110"/>
                </a:lnTo>
                <a:lnTo>
                  <a:pt x="611" y="108"/>
                </a:lnTo>
                <a:lnTo>
                  <a:pt x="609" y="105"/>
                </a:lnTo>
                <a:lnTo>
                  <a:pt x="592" y="103"/>
                </a:lnTo>
                <a:lnTo>
                  <a:pt x="587" y="101"/>
                </a:lnTo>
                <a:lnTo>
                  <a:pt x="587" y="98"/>
                </a:lnTo>
                <a:lnTo>
                  <a:pt x="590" y="98"/>
                </a:lnTo>
                <a:lnTo>
                  <a:pt x="599" y="98"/>
                </a:lnTo>
                <a:lnTo>
                  <a:pt x="611" y="96"/>
                </a:lnTo>
                <a:lnTo>
                  <a:pt x="618" y="96"/>
                </a:lnTo>
                <a:lnTo>
                  <a:pt x="623" y="98"/>
                </a:lnTo>
                <a:lnTo>
                  <a:pt x="632" y="98"/>
                </a:lnTo>
                <a:lnTo>
                  <a:pt x="637" y="96"/>
                </a:lnTo>
                <a:lnTo>
                  <a:pt x="642" y="93"/>
                </a:lnTo>
                <a:lnTo>
                  <a:pt x="642" y="91"/>
                </a:lnTo>
                <a:lnTo>
                  <a:pt x="642" y="89"/>
                </a:lnTo>
                <a:lnTo>
                  <a:pt x="632" y="89"/>
                </a:lnTo>
                <a:lnTo>
                  <a:pt x="625" y="86"/>
                </a:lnTo>
                <a:lnTo>
                  <a:pt x="616" y="86"/>
                </a:lnTo>
                <a:lnTo>
                  <a:pt x="613" y="84"/>
                </a:lnTo>
                <a:lnTo>
                  <a:pt x="623" y="84"/>
                </a:lnTo>
                <a:lnTo>
                  <a:pt x="621" y="82"/>
                </a:lnTo>
                <a:lnTo>
                  <a:pt x="618" y="79"/>
                </a:lnTo>
                <a:lnTo>
                  <a:pt x="618" y="77"/>
                </a:lnTo>
                <a:lnTo>
                  <a:pt x="613" y="77"/>
                </a:lnTo>
                <a:lnTo>
                  <a:pt x="611" y="79"/>
                </a:lnTo>
                <a:lnTo>
                  <a:pt x="611" y="84"/>
                </a:lnTo>
                <a:lnTo>
                  <a:pt x="606" y="84"/>
                </a:lnTo>
                <a:lnTo>
                  <a:pt x="604" y="84"/>
                </a:lnTo>
                <a:lnTo>
                  <a:pt x="602" y="82"/>
                </a:lnTo>
                <a:lnTo>
                  <a:pt x="599" y="79"/>
                </a:lnTo>
                <a:lnTo>
                  <a:pt x="602" y="79"/>
                </a:lnTo>
                <a:lnTo>
                  <a:pt x="606" y="77"/>
                </a:lnTo>
                <a:lnTo>
                  <a:pt x="609" y="74"/>
                </a:lnTo>
                <a:lnTo>
                  <a:pt x="613" y="70"/>
                </a:lnTo>
                <a:lnTo>
                  <a:pt x="616" y="67"/>
                </a:lnTo>
                <a:lnTo>
                  <a:pt x="618" y="65"/>
                </a:lnTo>
                <a:lnTo>
                  <a:pt x="621" y="65"/>
                </a:lnTo>
                <a:lnTo>
                  <a:pt x="623" y="65"/>
                </a:lnTo>
                <a:lnTo>
                  <a:pt x="628" y="65"/>
                </a:lnTo>
                <a:lnTo>
                  <a:pt x="630" y="65"/>
                </a:lnTo>
                <a:lnTo>
                  <a:pt x="632" y="62"/>
                </a:lnTo>
                <a:lnTo>
                  <a:pt x="637" y="60"/>
                </a:lnTo>
                <a:lnTo>
                  <a:pt x="635" y="55"/>
                </a:lnTo>
                <a:lnTo>
                  <a:pt x="637" y="53"/>
                </a:lnTo>
                <a:lnTo>
                  <a:pt x="640" y="50"/>
                </a:lnTo>
                <a:lnTo>
                  <a:pt x="642" y="50"/>
                </a:lnTo>
                <a:lnTo>
                  <a:pt x="647" y="50"/>
                </a:lnTo>
                <a:lnTo>
                  <a:pt x="649" y="50"/>
                </a:lnTo>
                <a:lnTo>
                  <a:pt x="651" y="53"/>
                </a:lnTo>
                <a:lnTo>
                  <a:pt x="656" y="53"/>
                </a:lnTo>
                <a:lnTo>
                  <a:pt x="659" y="50"/>
                </a:lnTo>
                <a:lnTo>
                  <a:pt x="661" y="50"/>
                </a:lnTo>
                <a:lnTo>
                  <a:pt x="663" y="48"/>
                </a:lnTo>
                <a:lnTo>
                  <a:pt x="644" y="48"/>
                </a:lnTo>
                <a:lnTo>
                  <a:pt x="642" y="48"/>
                </a:lnTo>
                <a:lnTo>
                  <a:pt x="637" y="48"/>
                </a:lnTo>
                <a:lnTo>
                  <a:pt x="635" y="50"/>
                </a:lnTo>
                <a:lnTo>
                  <a:pt x="630" y="50"/>
                </a:lnTo>
                <a:lnTo>
                  <a:pt x="630" y="48"/>
                </a:lnTo>
                <a:lnTo>
                  <a:pt x="640" y="43"/>
                </a:lnTo>
                <a:lnTo>
                  <a:pt x="670" y="43"/>
                </a:lnTo>
                <a:lnTo>
                  <a:pt x="675" y="43"/>
                </a:lnTo>
                <a:lnTo>
                  <a:pt x="678" y="43"/>
                </a:lnTo>
                <a:lnTo>
                  <a:pt x="682" y="41"/>
                </a:lnTo>
                <a:lnTo>
                  <a:pt x="678" y="41"/>
                </a:lnTo>
                <a:lnTo>
                  <a:pt x="673" y="38"/>
                </a:lnTo>
                <a:lnTo>
                  <a:pt x="656" y="38"/>
                </a:lnTo>
                <a:lnTo>
                  <a:pt x="651" y="41"/>
                </a:lnTo>
                <a:lnTo>
                  <a:pt x="635" y="41"/>
                </a:lnTo>
                <a:lnTo>
                  <a:pt x="635" y="38"/>
                </a:lnTo>
                <a:lnTo>
                  <a:pt x="637" y="38"/>
                </a:lnTo>
                <a:lnTo>
                  <a:pt x="642" y="38"/>
                </a:lnTo>
                <a:lnTo>
                  <a:pt x="687" y="38"/>
                </a:lnTo>
                <a:lnTo>
                  <a:pt x="692" y="36"/>
                </a:lnTo>
                <a:lnTo>
                  <a:pt x="699" y="34"/>
                </a:lnTo>
                <a:lnTo>
                  <a:pt x="701" y="31"/>
                </a:lnTo>
                <a:lnTo>
                  <a:pt x="718" y="31"/>
                </a:lnTo>
                <a:lnTo>
                  <a:pt x="723" y="29"/>
                </a:lnTo>
                <a:lnTo>
                  <a:pt x="725" y="29"/>
                </a:lnTo>
                <a:lnTo>
                  <a:pt x="730" y="29"/>
                </a:lnTo>
                <a:lnTo>
                  <a:pt x="732" y="26"/>
                </a:lnTo>
                <a:lnTo>
                  <a:pt x="730" y="24"/>
                </a:lnTo>
                <a:close/>
                <a:moveTo>
                  <a:pt x="119" y="268"/>
                </a:moveTo>
                <a:lnTo>
                  <a:pt x="116" y="266"/>
                </a:lnTo>
                <a:lnTo>
                  <a:pt x="119" y="268"/>
                </a:lnTo>
                <a:close/>
                <a:moveTo>
                  <a:pt x="128" y="223"/>
                </a:moveTo>
                <a:lnTo>
                  <a:pt x="135" y="223"/>
                </a:lnTo>
                <a:lnTo>
                  <a:pt x="138" y="220"/>
                </a:lnTo>
                <a:lnTo>
                  <a:pt x="145" y="220"/>
                </a:lnTo>
                <a:lnTo>
                  <a:pt x="147" y="220"/>
                </a:lnTo>
                <a:lnTo>
                  <a:pt x="147" y="216"/>
                </a:lnTo>
                <a:lnTo>
                  <a:pt x="150" y="216"/>
                </a:lnTo>
                <a:lnTo>
                  <a:pt x="147" y="213"/>
                </a:lnTo>
                <a:lnTo>
                  <a:pt x="145" y="211"/>
                </a:lnTo>
                <a:lnTo>
                  <a:pt x="143" y="211"/>
                </a:lnTo>
                <a:lnTo>
                  <a:pt x="138" y="211"/>
                </a:lnTo>
                <a:lnTo>
                  <a:pt x="135" y="206"/>
                </a:lnTo>
                <a:lnTo>
                  <a:pt x="119" y="206"/>
                </a:lnTo>
                <a:lnTo>
                  <a:pt x="119" y="213"/>
                </a:lnTo>
                <a:lnTo>
                  <a:pt x="116" y="216"/>
                </a:lnTo>
                <a:lnTo>
                  <a:pt x="114" y="216"/>
                </a:lnTo>
                <a:lnTo>
                  <a:pt x="114" y="218"/>
                </a:lnTo>
                <a:lnTo>
                  <a:pt x="116" y="220"/>
                </a:lnTo>
                <a:lnTo>
                  <a:pt x="119" y="220"/>
                </a:lnTo>
                <a:lnTo>
                  <a:pt x="119" y="225"/>
                </a:lnTo>
                <a:lnTo>
                  <a:pt x="128" y="223"/>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0" name="Greece" descr="© INSCALE GmbH, 05.05.2010&#10;http://www.presentationload.com/">
            <a:extLst>
              <a:ext uri="{FF2B5EF4-FFF2-40B4-BE49-F238E27FC236}">
                <a16:creationId xmlns:a16="http://schemas.microsoft.com/office/drawing/2014/main" id="{F038A6D2-24FC-4E72-925D-D1436DE508D1}"/>
              </a:ext>
            </a:extLst>
          </p:cNvPr>
          <p:cNvSpPr>
            <a:spLocks noEditPoints="1"/>
          </p:cNvSpPr>
          <p:nvPr/>
        </p:nvSpPr>
        <p:spPr bwMode="gray">
          <a:xfrm>
            <a:off x="6333884" y="2769479"/>
            <a:ext cx="250792" cy="260015"/>
          </a:xfrm>
          <a:custGeom>
            <a:avLst/>
            <a:gdLst>
              <a:gd name="T0" fmla="*/ 0 w 534"/>
              <a:gd name="T1" fmla="*/ 2147483647 h 552"/>
              <a:gd name="T2" fmla="*/ 2147483647 w 534"/>
              <a:gd name="T3" fmla="*/ 2147483647 h 552"/>
              <a:gd name="T4" fmla="*/ 2147483647 w 534"/>
              <a:gd name="T5" fmla="*/ 2147483647 h 552"/>
              <a:gd name="T6" fmla="*/ 2147483647 w 534"/>
              <a:gd name="T7" fmla="*/ 2147483647 h 552"/>
              <a:gd name="T8" fmla="*/ 2147483647 w 534"/>
              <a:gd name="T9" fmla="*/ 2147483647 h 552"/>
              <a:gd name="T10" fmla="*/ 2147483647 w 534"/>
              <a:gd name="T11" fmla="*/ 2147483647 h 552"/>
              <a:gd name="T12" fmla="*/ 2147483647 w 534"/>
              <a:gd name="T13" fmla="*/ 2147483647 h 552"/>
              <a:gd name="T14" fmla="*/ 2147483647 w 534"/>
              <a:gd name="T15" fmla="*/ 2147483647 h 552"/>
              <a:gd name="T16" fmla="*/ 2147483647 w 534"/>
              <a:gd name="T17" fmla="*/ 2147483647 h 552"/>
              <a:gd name="T18" fmla="*/ 2147483647 w 534"/>
              <a:gd name="T19" fmla="*/ 2147483647 h 552"/>
              <a:gd name="T20" fmla="*/ 2147483647 w 534"/>
              <a:gd name="T21" fmla="*/ 2147483647 h 552"/>
              <a:gd name="T22" fmla="*/ 2147483647 w 534"/>
              <a:gd name="T23" fmla="*/ 2147483647 h 552"/>
              <a:gd name="T24" fmla="*/ 2147483647 w 534"/>
              <a:gd name="T25" fmla="*/ 2147483647 h 552"/>
              <a:gd name="T26" fmla="*/ 2147483647 w 534"/>
              <a:gd name="T27" fmla="*/ 2147483647 h 552"/>
              <a:gd name="T28" fmla="*/ 2147483647 w 534"/>
              <a:gd name="T29" fmla="*/ 2147483647 h 552"/>
              <a:gd name="T30" fmla="*/ 2147483647 w 534"/>
              <a:gd name="T31" fmla="*/ 2147483647 h 552"/>
              <a:gd name="T32" fmla="*/ 2147483647 w 534"/>
              <a:gd name="T33" fmla="*/ 2147483647 h 552"/>
              <a:gd name="T34" fmla="*/ 2147483647 w 534"/>
              <a:gd name="T35" fmla="*/ 2147483647 h 552"/>
              <a:gd name="T36" fmla="*/ 2147483647 w 534"/>
              <a:gd name="T37" fmla="*/ 2147483647 h 552"/>
              <a:gd name="T38" fmla="*/ 2147483647 w 534"/>
              <a:gd name="T39" fmla="*/ 2147483647 h 552"/>
              <a:gd name="T40" fmla="*/ 2147483647 w 534"/>
              <a:gd name="T41" fmla="*/ 2147483647 h 552"/>
              <a:gd name="T42" fmla="*/ 2147483647 w 534"/>
              <a:gd name="T43" fmla="*/ 2147483647 h 552"/>
              <a:gd name="T44" fmla="*/ 2147483647 w 534"/>
              <a:gd name="T45" fmla="*/ 2147483647 h 552"/>
              <a:gd name="T46" fmla="*/ 2147483647 w 534"/>
              <a:gd name="T47" fmla="*/ 2147483647 h 552"/>
              <a:gd name="T48" fmla="*/ 2147483647 w 534"/>
              <a:gd name="T49" fmla="*/ 2147483647 h 552"/>
              <a:gd name="T50" fmla="*/ 2147483647 w 534"/>
              <a:gd name="T51" fmla="*/ 2147483647 h 552"/>
              <a:gd name="T52" fmla="*/ 2147483647 w 534"/>
              <a:gd name="T53" fmla="*/ 2147483647 h 552"/>
              <a:gd name="T54" fmla="*/ 2147483647 w 534"/>
              <a:gd name="T55" fmla="*/ 2147483647 h 552"/>
              <a:gd name="T56" fmla="*/ 2147483647 w 534"/>
              <a:gd name="T57" fmla="*/ 2147483647 h 552"/>
              <a:gd name="T58" fmla="*/ 2147483647 w 534"/>
              <a:gd name="T59" fmla="*/ 2147483647 h 552"/>
              <a:gd name="T60" fmla="*/ 2147483647 w 534"/>
              <a:gd name="T61" fmla="*/ 2147483647 h 552"/>
              <a:gd name="T62" fmla="*/ 2147483647 w 534"/>
              <a:gd name="T63" fmla="*/ 2147483647 h 552"/>
              <a:gd name="T64" fmla="*/ 2147483647 w 534"/>
              <a:gd name="T65" fmla="*/ 2147483647 h 552"/>
              <a:gd name="T66" fmla="*/ 2147483647 w 534"/>
              <a:gd name="T67" fmla="*/ 2147483647 h 552"/>
              <a:gd name="T68" fmla="*/ 2147483647 w 534"/>
              <a:gd name="T69" fmla="*/ 2147483647 h 552"/>
              <a:gd name="T70" fmla="*/ 2147483647 w 534"/>
              <a:gd name="T71" fmla="*/ 2147483647 h 552"/>
              <a:gd name="T72" fmla="*/ 2147483647 w 534"/>
              <a:gd name="T73" fmla="*/ 2147483647 h 552"/>
              <a:gd name="T74" fmla="*/ 2147483647 w 534"/>
              <a:gd name="T75" fmla="*/ 2147483647 h 552"/>
              <a:gd name="T76" fmla="*/ 2147483647 w 534"/>
              <a:gd name="T77" fmla="*/ 2147483647 h 552"/>
              <a:gd name="T78" fmla="*/ 2147483647 w 534"/>
              <a:gd name="T79" fmla="*/ 2147483647 h 552"/>
              <a:gd name="T80" fmla="*/ 2147483647 w 534"/>
              <a:gd name="T81" fmla="*/ 2147483647 h 552"/>
              <a:gd name="T82" fmla="*/ 2147483647 w 534"/>
              <a:gd name="T83" fmla="*/ 2147483647 h 552"/>
              <a:gd name="T84" fmla="*/ 2147483647 w 534"/>
              <a:gd name="T85" fmla="*/ 2147483647 h 552"/>
              <a:gd name="T86" fmla="*/ 2147483647 w 534"/>
              <a:gd name="T87" fmla="*/ 2147483647 h 552"/>
              <a:gd name="T88" fmla="*/ 2147483647 w 534"/>
              <a:gd name="T89" fmla="*/ 2147483647 h 552"/>
              <a:gd name="T90" fmla="*/ 2147483647 w 534"/>
              <a:gd name="T91" fmla="*/ 2147483647 h 552"/>
              <a:gd name="T92" fmla="*/ 2147483647 w 534"/>
              <a:gd name="T93" fmla="*/ 2147483647 h 552"/>
              <a:gd name="T94" fmla="*/ 2147483647 w 534"/>
              <a:gd name="T95" fmla="*/ 2147483647 h 552"/>
              <a:gd name="T96" fmla="*/ 2147483647 w 534"/>
              <a:gd name="T97" fmla="*/ 2147483647 h 552"/>
              <a:gd name="T98" fmla="*/ 2147483647 w 534"/>
              <a:gd name="T99" fmla="*/ 2147483647 h 552"/>
              <a:gd name="T100" fmla="*/ 2147483647 w 534"/>
              <a:gd name="T101" fmla="*/ 2147483647 h 552"/>
              <a:gd name="T102" fmla="*/ 2147483647 w 534"/>
              <a:gd name="T103" fmla="*/ 2147483647 h 552"/>
              <a:gd name="T104" fmla="*/ 2147483647 w 534"/>
              <a:gd name="T105" fmla="*/ 2147483647 h 552"/>
              <a:gd name="T106" fmla="*/ 2147483647 w 534"/>
              <a:gd name="T107" fmla="*/ 2147483647 h 5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34"/>
              <a:gd name="T163" fmla="*/ 0 h 552"/>
              <a:gd name="T164" fmla="*/ 534 w 534"/>
              <a:gd name="T165" fmla="*/ 552 h 55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34" h="552">
                <a:moveTo>
                  <a:pt x="240" y="108"/>
                </a:moveTo>
                <a:lnTo>
                  <a:pt x="270" y="126"/>
                </a:lnTo>
                <a:lnTo>
                  <a:pt x="282" y="120"/>
                </a:lnTo>
                <a:lnTo>
                  <a:pt x="240" y="108"/>
                </a:lnTo>
                <a:close/>
                <a:moveTo>
                  <a:pt x="24" y="258"/>
                </a:moveTo>
                <a:lnTo>
                  <a:pt x="0" y="282"/>
                </a:lnTo>
                <a:lnTo>
                  <a:pt x="42" y="294"/>
                </a:lnTo>
                <a:lnTo>
                  <a:pt x="24" y="258"/>
                </a:lnTo>
                <a:close/>
                <a:moveTo>
                  <a:pt x="312" y="414"/>
                </a:moveTo>
                <a:lnTo>
                  <a:pt x="312" y="420"/>
                </a:lnTo>
                <a:lnTo>
                  <a:pt x="324" y="420"/>
                </a:lnTo>
                <a:lnTo>
                  <a:pt x="324" y="414"/>
                </a:lnTo>
                <a:lnTo>
                  <a:pt x="318" y="408"/>
                </a:lnTo>
                <a:lnTo>
                  <a:pt x="312" y="408"/>
                </a:lnTo>
                <a:lnTo>
                  <a:pt x="312" y="414"/>
                </a:lnTo>
                <a:close/>
                <a:moveTo>
                  <a:pt x="306" y="390"/>
                </a:moveTo>
                <a:lnTo>
                  <a:pt x="300" y="378"/>
                </a:lnTo>
                <a:lnTo>
                  <a:pt x="294" y="390"/>
                </a:lnTo>
                <a:lnTo>
                  <a:pt x="306" y="390"/>
                </a:lnTo>
                <a:close/>
                <a:moveTo>
                  <a:pt x="294" y="294"/>
                </a:moveTo>
                <a:lnTo>
                  <a:pt x="318" y="336"/>
                </a:lnTo>
                <a:lnTo>
                  <a:pt x="330" y="318"/>
                </a:lnTo>
                <a:lnTo>
                  <a:pt x="294" y="294"/>
                </a:lnTo>
                <a:close/>
                <a:moveTo>
                  <a:pt x="108" y="264"/>
                </a:moveTo>
                <a:lnTo>
                  <a:pt x="138" y="264"/>
                </a:lnTo>
                <a:lnTo>
                  <a:pt x="144" y="270"/>
                </a:lnTo>
                <a:lnTo>
                  <a:pt x="156" y="270"/>
                </a:lnTo>
                <a:lnTo>
                  <a:pt x="180" y="282"/>
                </a:lnTo>
                <a:lnTo>
                  <a:pt x="192" y="282"/>
                </a:lnTo>
                <a:lnTo>
                  <a:pt x="198" y="288"/>
                </a:lnTo>
                <a:lnTo>
                  <a:pt x="204" y="288"/>
                </a:lnTo>
                <a:lnTo>
                  <a:pt x="216" y="300"/>
                </a:lnTo>
                <a:lnTo>
                  <a:pt x="228" y="306"/>
                </a:lnTo>
                <a:lnTo>
                  <a:pt x="234" y="312"/>
                </a:lnTo>
                <a:lnTo>
                  <a:pt x="246" y="312"/>
                </a:lnTo>
                <a:lnTo>
                  <a:pt x="252" y="306"/>
                </a:lnTo>
                <a:lnTo>
                  <a:pt x="252" y="288"/>
                </a:lnTo>
                <a:lnTo>
                  <a:pt x="228" y="264"/>
                </a:lnTo>
                <a:lnTo>
                  <a:pt x="216" y="258"/>
                </a:lnTo>
                <a:lnTo>
                  <a:pt x="210" y="252"/>
                </a:lnTo>
                <a:lnTo>
                  <a:pt x="204" y="252"/>
                </a:lnTo>
                <a:lnTo>
                  <a:pt x="198" y="246"/>
                </a:lnTo>
                <a:lnTo>
                  <a:pt x="186" y="246"/>
                </a:lnTo>
                <a:lnTo>
                  <a:pt x="174" y="234"/>
                </a:lnTo>
                <a:lnTo>
                  <a:pt x="168" y="234"/>
                </a:lnTo>
                <a:lnTo>
                  <a:pt x="174" y="228"/>
                </a:lnTo>
                <a:lnTo>
                  <a:pt x="192" y="228"/>
                </a:lnTo>
                <a:lnTo>
                  <a:pt x="198" y="240"/>
                </a:lnTo>
                <a:lnTo>
                  <a:pt x="222" y="252"/>
                </a:lnTo>
                <a:lnTo>
                  <a:pt x="234" y="264"/>
                </a:lnTo>
                <a:lnTo>
                  <a:pt x="258" y="264"/>
                </a:lnTo>
                <a:lnTo>
                  <a:pt x="270" y="252"/>
                </a:lnTo>
                <a:lnTo>
                  <a:pt x="258" y="240"/>
                </a:lnTo>
                <a:lnTo>
                  <a:pt x="246" y="240"/>
                </a:lnTo>
                <a:lnTo>
                  <a:pt x="234" y="234"/>
                </a:lnTo>
                <a:lnTo>
                  <a:pt x="222" y="234"/>
                </a:lnTo>
                <a:lnTo>
                  <a:pt x="210" y="228"/>
                </a:lnTo>
                <a:lnTo>
                  <a:pt x="204" y="216"/>
                </a:lnTo>
                <a:lnTo>
                  <a:pt x="198" y="210"/>
                </a:lnTo>
                <a:lnTo>
                  <a:pt x="198" y="204"/>
                </a:lnTo>
                <a:lnTo>
                  <a:pt x="192" y="192"/>
                </a:lnTo>
                <a:lnTo>
                  <a:pt x="186" y="186"/>
                </a:lnTo>
                <a:lnTo>
                  <a:pt x="174" y="162"/>
                </a:lnTo>
                <a:lnTo>
                  <a:pt x="168" y="156"/>
                </a:lnTo>
                <a:lnTo>
                  <a:pt x="162" y="144"/>
                </a:lnTo>
                <a:lnTo>
                  <a:pt x="150" y="132"/>
                </a:lnTo>
                <a:lnTo>
                  <a:pt x="150" y="120"/>
                </a:lnTo>
                <a:lnTo>
                  <a:pt x="144" y="114"/>
                </a:lnTo>
                <a:lnTo>
                  <a:pt x="144" y="102"/>
                </a:lnTo>
                <a:lnTo>
                  <a:pt x="150" y="96"/>
                </a:lnTo>
                <a:lnTo>
                  <a:pt x="156" y="96"/>
                </a:lnTo>
                <a:lnTo>
                  <a:pt x="162" y="102"/>
                </a:lnTo>
                <a:lnTo>
                  <a:pt x="162" y="108"/>
                </a:lnTo>
                <a:lnTo>
                  <a:pt x="168" y="114"/>
                </a:lnTo>
                <a:lnTo>
                  <a:pt x="180" y="114"/>
                </a:lnTo>
                <a:lnTo>
                  <a:pt x="180" y="120"/>
                </a:lnTo>
                <a:lnTo>
                  <a:pt x="186" y="120"/>
                </a:lnTo>
                <a:lnTo>
                  <a:pt x="198" y="132"/>
                </a:lnTo>
                <a:lnTo>
                  <a:pt x="198" y="144"/>
                </a:lnTo>
                <a:lnTo>
                  <a:pt x="204" y="144"/>
                </a:lnTo>
                <a:lnTo>
                  <a:pt x="210" y="138"/>
                </a:lnTo>
                <a:lnTo>
                  <a:pt x="216" y="138"/>
                </a:lnTo>
                <a:lnTo>
                  <a:pt x="204" y="120"/>
                </a:lnTo>
                <a:lnTo>
                  <a:pt x="210" y="120"/>
                </a:lnTo>
                <a:lnTo>
                  <a:pt x="234" y="132"/>
                </a:lnTo>
                <a:lnTo>
                  <a:pt x="222" y="114"/>
                </a:lnTo>
                <a:lnTo>
                  <a:pt x="228" y="108"/>
                </a:lnTo>
                <a:lnTo>
                  <a:pt x="228" y="84"/>
                </a:lnTo>
                <a:lnTo>
                  <a:pt x="240" y="72"/>
                </a:lnTo>
                <a:lnTo>
                  <a:pt x="270" y="72"/>
                </a:lnTo>
                <a:lnTo>
                  <a:pt x="276" y="78"/>
                </a:lnTo>
                <a:lnTo>
                  <a:pt x="276" y="90"/>
                </a:lnTo>
                <a:lnTo>
                  <a:pt x="288" y="90"/>
                </a:lnTo>
                <a:lnTo>
                  <a:pt x="294" y="84"/>
                </a:lnTo>
                <a:lnTo>
                  <a:pt x="300" y="72"/>
                </a:lnTo>
                <a:lnTo>
                  <a:pt x="306" y="66"/>
                </a:lnTo>
                <a:lnTo>
                  <a:pt x="342" y="66"/>
                </a:lnTo>
                <a:lnTo>
                  <a:pt x="360" y="72"/>
                </a:lnTo>
                <a:lnTo>
                  <a:pt x="372" y="72"/>
                </a:lnTo>
                <a:lnTo>
                  <a:pt x="378" y="78"/>
                </a:lnTo>
                <a:lnTo>
                  <a:pt x="384" y="78"/>
                </a:lnTo>
                <a:lnTo>
                  <a:pt x="384" y="72"/>
                </a:lnTo>
                <a:lnTo>
                  <a:pt x="390" y="60"/>
                </a:lnTo>
                <a:lnTo>
                  <a:pt x="390" y="48"/>
                </a:lnTo>
                <a:lnTo>
                  <a:pt x="384" y="42"/>
                </a:lnTo>
                <a:lnTo>
                  <a:pt x="384" y="36"/>
                </a:lnTo>
                <a:lnTo>
                  <a:pt x="390" y="30"/>
                </a:lnTo>
                <a:lnTo>
                  <a:pt x="408" y="30"/>
                </a:lnTo>
                <a:lnTo>
                  <a:pt x="408" y="18"/>
                </a:lnTo>
                <a:lnTo>
                  <a:pt x="402" y="12"/>
                </a:lnTo>
                <a:lnTo>
                  <a:pt x="402" y="6"/>
                </a:lnTo>
                <a:lnTo>
                  <a:pt x="390" y="6"/>
                </a:lnTo>
                <a:lnTo>
                  <a:pt x="384" y="0"/>
                </a:lnTo>
                <a:lnTo>
                  <a:pt x="366" y="6"/>
                </a:lnTo>
                <a:lnTo>
                  <a:pt x="372" y="12"/>
                </a:lnTo>
                <a:lnTo>
                  <a:pt x="372" y="30"/>
                </a:lnTo>
                <a:lnTo>
                  <a:pt x="366" y="36"/>
                </a:lnTo>
                <a:lnTo>
                  <a:pt x="348" y="36"/>
                </a:lnTo>
                <a:lnTo>
                  <a:pt x="336" y="24"/>
                </a:lnTo>
                <a:lnTo>
                  <a:pt x="324" y="36"/>
                </a:lnTo>
                <a:lnTo>
                  <a:pt x="312" y="36"/>
                </a:lnTo>
                <a:lnTo>
                  <a:pt x="300" y="24"/>
                </a:lnTo>
                <a:lnTo>
                  <a:pt x="294" y="30"/>
                </a:lnTo>
                <a:lnTo>
                  <a:pt x="282" y="30"/>
                </a:lnTo>
                <a:lnTo>
                  <a:pt x="264" y="12"/>
                </a:lnTo>
                <a:lnTo>
                  <a:pt x="264" y="6"/>
                </a:lnTo>
                <a:lnTo>
                  <a:pt x="234" y="12"/>
                </a:lnTo>
                <a:lnTo>
                  <a:pt x="228" y="30"/>
                </a:lnTo>
                <a:lnTo>
                  <a:pt x="204" y="24"/>
                </a:lnTo>
                <a:lnTo>
                  <a:pt x="198" y="30"/>
                </a:lnTo>
                <a:lnTo>
                  <a:pt x="186" y="36"/>
                </a:lnTo>
                <a:lnTo>
                  <a:pt x="174" y="36"/>
                </a:lnTo>
                <a:lnTo>
                  <a:pt x="168" y="30"/>
                </a:lnTo>
                <a:lnTo>
                  <a:pt x="162" y="30"/>
                </a:lnTo>
                <a:lnTo>
                  <a:pt x="150" y="36"/>
                </a:lnTo>
                <a:lnTo>
                  <a:pt x="138" y="48"/>
                </a:lnTo>
                <a:lnTo>
                  <a:pt x="126" y="54"/>
                </a:lnTo>
                <a:lnTo>
                  <a:pt x="102" y="54"/>
                </a:lnTo>
                <a:lnTo>
                  <a:pt x="102" y="60"/>
                </a:lnTo>
                <a:lnTo>
                  <a:pt x="96" y="72"/>
                </a:lnTo>
                <a:lnTo>
                  <a:pt x="72" y="72"/>
                </a:lnTo>
                <a:lnTo>
                  <a:pt x="66" y="66"/>
                </a:lnTo>
                <a:lnTo>
                  <a:pt x="60" y="66"/>
                </a:lnTo>
                <a:lnTo>
                  <a:pt x="48" y="72"/>
                </a:lnTo>
                <a:lnTo>
                  <a:pt x="54" y="84"/>
                </a:lnTo>
                <a:lnTo>
                  <a:pt x="54" y="90"/>
                </a:lnTo>
                <a:lnTo>
                  <a:pt x="42" y="102"/>
                </a:lnTo>
                <a:lnTo>
                  <a:pt x="24" y="102"/>
                </a:lnTo>
                <a:lnTo>
                  <a:pt x="24" y="126"/>
                </a:lnTo>
                <a:lnTo>
                  <a:pt x="12" y="132"/>
                </a:lnTo>
                <a:lnTo>
                  <a:pt x="0" y="132"/>
                </a:lnTo>
                <a:lnTo>
                  <a:pt x="0" y="198"/>
                </a:lnTo>
                <a:lnTo>
                  <a:pt x="6" y="204"/>
                </a:lnTo>
                <a:lnTo>
                  <a:pt x="18" y="210"/>
                </a:lnTo>
                <a:lnTo>
                  <a:pt x="24" y="216"/>
                </a:lnTo>
                <a:lnTo>
                  <a:pt x="30" y="228"/>
                </a:lnTo>
                <a:lnTo>
                  <a:pt x="36" y="234"/>
                </a:lnTo>
                <a:lnTo>
                  <a:pt x="42" y="246"/>
                </a:lnTo>
                <a:lnTo>
                  <a:pt x="54" y="258"/>
                </a:lnTo>
                <a:lnTo>
                  <a:pt x="60" y="270"/>
                </a:lnTo>
                <a:lnTo>
                  <a:pt x="84" y="270"/>
                </a:lnTo>
                <a:lnTo>
                  <a:pt x="96" y="264"/>
                </a:lnTo>
                <a:lnTo>
                  <a:pt x="108" y="264"/>
                </a:lnTo>
                <a:close/>
                <a:moveTo>
                  <a:pt x="396" y="252"/>
                </a:moveTo>
                <a:lnTo>
                  <a:pt x="372" y="252"/>
                </a:lnTo>
                <a:lnTo>
                  <a:pt x="372" y="270"/>
                </a:lnTo>
                <a:lnTo>
                  <a:pt x="384" y="294"/>
                </a:lnTo>
                <a:lnTo>
                  <a:pt x="396" y="252"/>
                </a:lnTo>
                <a:close/>
                <a:moveTo>
                  <a:pt x="24" y="312"/>
                </a:moveTo>
                <a:lnTo>
                  <a:pt x="18" y="318"/>
                </a:lnTo>
                <a:lnTo>
                  <a:pt x="24" y="324"/>
                </a:lnTo>
                <a:lnTo>
                  <a:pt x="30" y="324"/>
                </a:lnTo>
                <a:lnTo>
                  <a:pt x="36" y="330"/>
                </a:lnTo>
                <a:lnTo>
                  <a:pt x="42" y="324"/>
                </a:lnTo>
                <a:lnTo>
                  <a:pt x="42" y="318"/>
                </a:lnTo>
                <a:lnTo>
                  <a:pt x="30" y="306"/>
                </a:lnTo>
                <a:lnTo>
                  <a:pt x="24" y="312"/>
                </a:lnTo>
                <a:close/>
                <a:moveTo>
                  <a:pt x="378" y="390"/>
                </a:moveTo>
                <a:lnTo>
                  <a:pt x="378" y="408"/>
                </a:lnTo>
                <a:lnTo>
                  <a:pt x="390" y="390"/>
                </a:lnTo>
                <a:lnTo>
                  <a:pt x="378" y="390"/>
                </a:lnTo>
                <a:close/>
                <a:moveTo>
                  <a:pt x="408" y="330"/>
                </a:moveTo>
                <a:lnTo>
                  <a:pt x="396" y="330"/>
                </a:lnTo>
                <a:lnTo>
                  <a:pt x="384" y="336"/>
                </a:lnTo>
                <a:lnTo>
                  <a:pt x="384" y="342"/>
                </a:lnTo>
                <a:lnTo>
                  <a:pt x="396" y="342"/>
                </a:lnTo>
                <a:lnTo>
                  <a:pt x="402" y="336"/>
                </a:lnTo>
                <a:lnTo>
                  <a:pt x="408" y="336"/>
                </a:lnTo>
                <a:lnTo>
                  <a:pt x="408" y="330"/>
                </a:lnTo>
                <a:close/>
                <a:moveTo>
                  <a:pt x="396" y="192"/>
                </a:moveTo>
                <a:lnTo>
                  <a:pt x="372" y="198"/>
                </a:lnTo>
                <a:lnTo>
                  <a:pt x="372" y="210"/>
                </a:lnTo>
                <a:lnTo>
                  <a:pt x="390" y="210"/>
                </a:lnTo>
                <a:lnTo>
                  <a:pt x="396" y="216"/>
                </a:lnTo>
                <a:lnTo>
                  <a:pt x="396" y="222"/>
                </a:lnTo>
                <a:lnTo>
                  <a:pt x="414" y="222"/>
                </a:lnTo>
                <a:lnTo>
                  <a:pt x="414" y="210"/>
                </a:lnTo>
                <a:lnTo>
                  <a:pt x="396" y="192"/>
                </a:lnTo>
                <a:close/>
                <a:moveTo>
                  <a:pt x="342" y="372"/>
                </a:moveTo>
                <a:lnTo>
                  <a:pt x="342" y="378"/>
                </a:lnTo>
                <a:lnTo>
                  <a:pt x="348" y="384"/>
                </a:lnTo>
                <a:lnTo>
                  <a:pt x="360" y="384"/>
                </a:lnTo>
                <a:lnTo>
                  <a:pt x="366" y="378"/>
                </a:lnTo>
                <a:lnTo>
                  <a:pt x="366" y="372"/>
                </a:lnTo>
                <a:lnTo>
                  <a:pt x="360" y="366"/>
                </a:lnTo>
                <a:lnTo>
                  <a:pt x="342" y="366"/>
                </a:lnTo>
                <a:lnTo>
                  <a:pt x="342" y="372"/>
                </a:lnTo>
                <a:close/>
                <a:moveTo>
                  <a:pt x="444" y="312"/>
                </a:moveTo>
                <a:lnTo>
                  <a:pt x="432" y="312"/>
                </a:lnTo>
                <a:lnTo>
                  <a:pt x="432" y="330"/>
                </a:lnTo>
                <a:lnTo>
                  <a:pt x="444" y="336"/>
                </a:lnTo>
                <a:lnTo>
                  <a:pt x="450" y="330"/>
                </a:lnTo>
                <a:lnTo>
                  <a:pt x="450" y="318"/>
                </a:lnTo>
                <a:lnTo>
                  <a:pt x="444" y="312"/>
                </a:lnTo>
                <a:close/>
                <a:moveTo>
                  <a:pt x="444" y="372"/>
                </a:moveTo>
                <a:lnTo>
                  <a:pt x="456" y="354"/>
                </a:lnTo>
                <a:lnTo>
                  <a:pt x="438" y="354"/>
                </a:lnTo>
                <a:lnTo>
                  <a:pt x="444" y="372"/>
                </a:lnTo>
                <a:close/>
                <a:moveTo>
                  <a:pt x="276" y="222"/>
                </a:moveTo>
                <a:lnTo>
                  <a:pt x="276" y="240"/>
                </a:lnTo>
                <a:lnTo>
                  <a:pt x="288" y="240"/>
                </a:lnTo>
                <a:lnTo>
                  <a:pt x="276" y="222"/>
                </a:lnTo>
                <a:close/>
                <a:moveTo>
                  <a:pt x="534" y="420"/>
                </a:moveTo>
                <a:lnTo>
                  <a:pt x="522" y="420"/>
                </a:lnTo>
                <a:lnTo>
                  <a:pt x="516" y="426"/>
                </a:lnTo>
                <a:lnTo>
                  <a:pt x="510" y="438"/>
                </a:lnTo>
                <a:lnTo>
                  <a:pt x="510" y="468"/>
                </a:lnTo>
                <a:lnTo>
                  <a:pt x="516" y="468"/>
                </a:lnTo>
                <a:lnTo>
                  <a:pt x="522" y="456"/>
                </a:lnTo>
                <a:lnTo>
                  <a:pt x="528" y="450"/>
                </a:lnTo>
                <a:lnTo>
                  <a:pt x="534" y="438"/>
                </a:lnTo>
                <a:lnTo>
                  <a:pt x="534" y="420"/>
                </a:lnTo>
                <a:close/>
                <a:moveTo>
                  <a:pt x="462" y="384"/>
                </a:moveTo>
                <a:lnTo>
                  <a:pt x="456" y="408"/>
                </a:lnTo>
                <a:lnTo>
                  <a:pt x="498" y="378"/>
                </a:lnTo>
                <a:lnTo>
                  <a:pt x="486" y="372"/>
                </a:lnTo>
                <a:lnTo>
                  <a:pt x="462" y="384"/>
                </a:lnTo>
                <a:close/>
                <a:moveTo>
                  <a:pt x="462" y="510"/>
                </a:moveTo>
                <a:lnTo>
                  <a:pt x="480" y="510"/>
                </a:lnTo>
                <a:lnTo>
                  <a:pt x="468" y="468"/>
                </a:lnTo>
                <a:lnTo>
                  <a:pt x="462" y="510"/>
                </a:lnTo>
                <a:close/>
                <a:moveTo>
                  <a:pt x="276" y="330"/>
                </a:moveTo>
                <a:lnTo>
                  <a:pt x="270" y="336"/>
                </a:lnTo>
                <a:lnTo>
                  <a:pt x="270" y="348"/>
                </a:lnTo>
                <a:lnTo>
                  <a:pt x="276" y="348"/>
                </a:lnTo>
                <a:lnTo>
                  <a:pt x="288" y="336"/>
                </a:lnTo>
                <a:lnTo>
                  <a:pt x="282" y="330"/>
                </a:lnTo>
                <a:lnTo>
                  <a:pt x="276" y="330"/>
                </a:lnTo>
                <a:close/>
                <a:moveTo>
                  <a:pt x="186" y="432"/>
                </a:moveTo>
                <a:lnTo>
                  <a:pt x="180" y="438"/>
                </a:lnTo>
                <a:lnTo>
                  <a:pt x="180" y="450"/>
                </a:lnTo>
                <a:lnTo>
                  <a:pt x="186" y="456"/>
                </a:lnTo>
                <a:lnTo>
                  <a:pt x="198" y="444"/>
                </a:lnTo>
                <a:lnTo>
                  <a:pt x="198" y="438"/>
                </a:lnTo>
                <a:lnTo>
                  <a:pt x="192" y="432"/>
                </a:lnTo>
                <a:lnTo>
                  <a:pt x="186" y="432"/>
                </a:lnTo>
                <a:close/>
                <a:moveTo>
                  <a:pt x="384" y="528"/>
                </a:moveTo>
                <a:lnTo>
                  <a:pt x="378" y="528"/>
                </a:lnTo>
                <a:lnTo>
                  <a:pt x="378" y="516"/>
                </a:lnTo>
                <a:lnTo>
                  <a:pt x="372" y="510"/>
                </a:lnTo>
                <a:lnTo>
                  <a:pt x="342" y="510"/>
                </a:lnTo>
                <a:lnTo>
                  <a:pt x="306" y="504"/>
                </a:lnTo>
                <a:lnTo>
                  <a:pt x="276" y="504"/>
                </a:lnTo>
                <a:lnTo>
                  <a:pt x="246" y="486"/>
                </a:lnTo>
                <a:lnTo>
                  <a:pt x="228" y="504"/>
                </a:lnTo>
                <a:lnTo>
                  <a:pt x="234" y="510"/>
                </a:lnTo>
                <a:lnTo>
                  <a:pt x="246" y="516"/>
                </a:lnTo>
                <a:lnTo>
                  <a:pt x="252" y="522"/>
                </a:lnTo>
                <a:lnTo>
                  <a:pt x="258" y="516"/>
                </a:lnTo>
                <a:lnTo>
                  <a:pt x="264" y="528"/>
                </a:lnTo>
                <a:lnTo>
                  <a:pt x="300" y="528"/>
                </a:lnTo>
                <a:lnTo>
                  <a:pt x="312" y="552"/>
                </a:lnTo>
                <a:lnTo>
                  <a:pt x="354" y="546"/>
                </a:lnTo>
                <a:lnTo>
                  <a:pt x="354" y="540"/>
                </a:lnTo>
                <a:lnTo>
                  <a:pt x="402" y="540"/>
                </a:lnTo>
                <a:lnTo>
                  <a:pt x="414" y="528"/>
                </a:lnTo>
                <a:lnTo>
                  <a:pt x="414" y="522"/>
                </a:lnTo>
                <a:lnTo>
                  <a:pt x="408" y="516"/>
                </a:lnTo>
                <a:lnTo>
                  <a:pt x="402" y="516"/>
                </a:lnTo>
                <a:lnTo>
                  <a:pt x="396" y="522"/>
                </a:lnTo>
                <a:lnTo>
                  <a:pt x="390" y="522"/>
                </a:lnTo>
                <a:lnTo>
                  <a:pt x="384" y="528"/>
                </a:lnTo>
                <a:close/>
                <a:moveTo>
                  <a:pt x="420" y="408"/>
                </a:moveTo>
                <a:lnTo>
                  <a:pt x="408" y="408"/>
                </a:lnTo>
                <a:lnTo>
                  <a:pt x="408" y="420"/>
                </a:lnTo>
                <a:lnTo>
                  <a:pt x="420" y="420"/>
                </a:lnTo>
                <a:lnTo>
                  <a:pt x="426" y="414"/>
                </a:lnTo>
                <a:lnTo>
                  <a:pt x="420" y="408"/>
                </a:lnTo>
                <a:close/>
                <a:moveTo>
                  <a:pt x="114" y="276"/>
                </a:moveTo>
                <a:lnTo>
                  <a:pt x="90" y="288"/>
                </a:lnTo>
                <a:lnTo>
                  <a:pt x="84" y="288"/>
                </a:lnTo>
                <a:lnTo>
                  <a:pt x="66" y="312"/>
                </a:lnTo>
                <a:lnTo>
                  <a:pt x="96" y="336"/>
                </a:lnTo>
                <a:lnTo>
                  <a:pt x="96" y="348"/>
                </a:lnTo>
                <a:lnTo>
                  <a:pt x="90" y="366"/>
                </a:lnTo>
                <a:lnTo>
                  <a:pt x="90" y="384"/>
                </a:lnTo>
                <a:lnTo>
                  <a:pt x="96" y="390"/>
                </a:lnTo>
                <a:lnTo>
                  <a:pt x="108" y="396"/>
                </a:lnTo>
                <a:lnTo>
                  <a:pt x="114" y="396"/>
                </a:lnTo>
                <a:lnTo>
                  <a:pt x="114" y="390"/>
                </a:lnTo>
                <a:lnTo>
                  <a:pt x="126" y="378"/>
                </a:lnTo>
                <a:lnTo>
                  <a:pt x="132" y="378"/>
                </a:lnTo>
                <a:lnTo>
                  <a:pt x="156" y="420"/>
                </a:lnTo>
                <a:lnTo>
                  <a:pt x="162" y="390"/>
                </a:lnTo>
                <a:lnTo>
                  <a:pt x="180" y="414"/>
                </a:lnTo>
                <a:lnTo>
                  <a:pt x="204" y="420"/>
                </a:lnTo>
                <a:lnTo>
                  <a:pt x="186" y="402"/>
                </a:lnTo>
                <a:lnTo>
                  <a:pt x="192" y="396"/>
                </a:lnTo>
                <a:lnTo>
                  <a:pt x="192" y="372"/>
                </a:lnTo>
                <a:lnTo>
                  <a:pt x="186" y="366"/>
                </a:lnTo>
                <a:lnTo>
                  <a:pt x="180" y="354"/>
                </a:lnTo>
                <a:lnTo>
                  <a:pt x="174" y="348"/>
                </a:lnTo>
                <a:lnTo>
                  <a:pt x="168" y="336"/>
                </a:lnTo>
                <a:lnTo>
                  <a:pt x="168" y="330"/>
                </a:lnTo>
                <a:lnTo>
                  <a:pt x="186" y="330"/>
                </a:lnTo>
                <a:lnTo>
                  <a:pt x="198" y="336"/>
                </a:lnTo>
                <a:lnTo>
                  <a:pt x="210" y="348"/>
                </a:lnTo>
                <a:lnTo>
                  <a:pt x="222" y="342"/>
                </a:lnTo>
                <a:lnTo>
                  <a:pt x="210" y="336"/>
                </a:lnTo>
                <a:lnTo>
                  <a:pt x="204" y="324"/>
                </a:lnTo>
                <a:lnTo>
                  <a:pt x="192" y="318"/>
                </a:lnTo>
                <a:lnTo>
                  <a:pt x="186" y="312"/>
                </a:lnTo>
                <a:lnTo>
                  <a:pt x="174" y="306"/>
                </a:lnTo>
                <a:lnTo>
                  <a:pt x="156" y="294"/>
                </a:lnTo>
                <a:lnTo>
                  <a:pt x="138" y="288"/>
                </a:lnTo>
                <a:lnTo>
                  <a:pt x="126" y="282"/>
                </a:lnTo>
                <a:lnTo>
                  <a:pt x="120" y="276"/>
                </a:lnTo>
                <a:lnTo>
                  <a:pt x="114" y="276"/>
                </a:lnTo>
                <a:close/>
              </a:path>
            </a:pathLst>
          </a:custGeom>
          <a:solidFill>
            <a:srgbClr val="FFDC8B"/>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1" name="Ghana" descr="© INSCALE GmbH, 05.05.2010&#10;http://www.presentationload.com/">
            <a:extLst>
              <a:ext uri="{FF2B5EF4-FFF2-40B4-BE49-F238E27FC236}">
                <a16:creationId xmlns:a16="http://schemas.microsoft.com/office/drawing/2014/main" id="{80512752-B127-4F22-B8B9-3489A18AE15C}"/>
              </a:ext>
            </a:extLst>
          </p:cNvPr>
          <p:cNvSpPr>
            <a:spLocks/>
          </p:cNvSpPr>
          <p:nvPr/>
        </p:nvSpPr>
        <p:spPr bwMode="gray">
          <a:xfrm>
            <a:off x="5566752" y="3933088"/>
            <a:ext cx="153058" cy="243416"/>
          </a:xfrm>
          <a:custGeom>
            <a:avLst/>
            <a:gdLst>
              <a:gd name="T0" fmla="*/ 2147483647 w 324"/>
              <a:gd name="T1" fmla="*/ 2147483647 h 516"/>
              <a:gd name="T2" fmla="*/ 2147483647 w 324"/>
              <a:gd name="T3" fmla="*/ 2147483647 h 516"/>
              <a:gd name="T4" fmla="*/ 2147483647 w 324"/>
              <a:gd name="T5" fmla="*/ 2147483647 h 516"/>
              <a:gd name="T6" fmla="*/ 2147483647 w 324"/>
              <a:gd name="T7" fmla="*/ 2147483647 h 516"/>
              <a:gd name="T8" fmla="*/ 2147483647 w 324"/>
              <a:gd name="T9" fmla="*/ 2147483647 h 516"/>
              <a:gd name="T10" fmla="*/ 2147483647 w 324"/>
              <a:gd name="T11" fmla="*/ 2147483647 h 516"/>
              <a:gd name="T12" fmla="*/ 2147483647 w 324"/>
              <a:gd name="T13" fmla="*/ 2147483647 h 516"/>
              <a:gd name="T14" fmla="*/ 2147483647 w 324"/>
              <a:gd name="T15" fmla="*/ 2147483647 h 516"/>
              <a:gd name="T16" fmla="*/ 2147483647 w 324"/>
              <a:gd name="T17" fmla="*/ 2147483647 h 516"/>
              <a:gd name="T18" fmla="*/ 2147483647 w 324"/>
              <a:gd name="T19" fmla="*/ 2147483647 h 516"/>
              <a:gd name="T20" fmla="*/ 2147483647 w 324"/>
              <a:gd name="T21" fmla="*/ 2147483647 h 516"/>
              <a:gd name="T22" fmla="*/ 2147483647 w 324"/>
              <a:gd name="T23" fmla="*/ 2147483647 h 516"/>
              <a:gd name="T24" fmla="*/ 2147483647 w 324"/>
              <a:gd name="T25" fmla="*/ 2147483647 h 516"/>
              <a:gd name="T26" fmla="*/ 2147483647 w 324"/>
              <a:gd name="T27" fmla="*/ 0 h 516"/>
              <a:gd name="T28" fmla="*/ 2147483647 w 324"/>
              <a:gd name="T29" fmla="*/ 2147483647 h 516"/>
              <a:gd name="T30" fmla="*/ 2147483647 w 324"/>
              <a:gd name="T31" fmla="*/ 2147483647 h 516"/>
              <a:gd name="T32" fmla="*/ 2147483647 w 324"/>
              <a:gd name="T33" fmla="*/ 2147483647 h 516"/>
              <a:gd name="T34" fmla="*/ 2147483647 w 324"/>
              <a:gd name="T35" fmla="*/ 2147483647 h 516"/>
              <a:gd name="T36" fmla="*/ 2147483647 w 324"/>
              <a:gd name="T37" fmla="*/ 2147483647 h 516"/>
              <a:gd name="T38" fmla="*/ 2147483647 w 324"/>
              <a:gd name="T39" fmla="*/ 2147483647 h 516"/>
              <a:gd name="T40" fmla="*/ 2147483647 w 324"/>
              <a:gd name="T41" fmla="*/ 2147483647 h 516"/>
              <a:gd name="T42" fmla="*/ 2147483647 w 324"/>
              <a:gd name="T43" fmla="*/ 2147483647 h 516"/>
              <a:gd name="T44" fmla="*/ 2147483647 w 324"/>
              <a:gd name="T45" fmla="*/ 2147483647 h 516"/>
              <a:gd name="T46" fmla="*/ 2147483647 w 324"/>
              <a:gd name="T47" fmla="*/ 2147483647 h 516"/>
              <a:gd name="T48" fmla="*/ 2147483647 w 324"/>
              <a:gd name="T49" fmla="*/ 2147483647 h 516"/>
              <a:gd name="T50" fmla="*/ 2147483647 w 324"/>
              <a:gd name="T51" fmla="*/ 2147483647 h 516"/>
              <a:gd name="T52" fmla="*/ 2147483647 w 324"/>
              <a:gd name="T53" fmla="*/ 2147483647 h 516"/>
              <a:gd name="T54" fmla="*/ 0 w 324"/>
              <a:gd name="T55" fmla="*/ 2147483647 h 516"/>
              <a:gd name="T56" fmla="*/ 2147483647 w 324"/>
              <a:gd name="T57" fmla="*/ 2147483647 h 516"/>
              <a:gd name="T58" fmla="*/ 2147483647 w 324"/>
              <a:gd name="T59" fmla="*/ 2147483647 h 516"/>
              <a:gd name="T60" fmla="*/ 2147483647 w 324"/>
              <a:gd name="T61" fmla="*/ 2147483647 h 516"/>
              <a:gd name="T62" fmla="*/ 2147483647 w 324"/>
              <a:gd name="T63" fmla="*/ 2147483647 h 516"/>
              <a:gd name="T64" fmla="*/ 2147483647 w 324"/>
              <a:gd name="T65" fmla="*/ 2147483647 h 516"/>
              <a:gd name="T66" fmla="*/ 2147483647 w 324"/>
              <a:gd name="T67" fmla="*/ 2147483647 h 516"/>
              <a:gd name="T68" fmla="*/ 2147483647 w 324"/>
              <a:gd name="T69" fmla="*/ 2147483647 h 516"/>
              <a:gd name="T70" fmla="*/ 2147483647 w 324"/>
              <a:gd name="T71" fmla="*/ 2147483647 h 516"/>
              <a:gd name="T72" fmla="*/ 2147483647 w 324"/>
              <a:gd name="T73" fmla="*/ 2147483647 h 516"/>
              <a:gd name="T74" fmla="*/ 2147483647 w 324"/>
              <a:gd name="T75" fmla="*/ 2147483647 h 516"/>
              <a:gd name="T76" fmla="*/ 2147483647 w 324"/>
              <a:gd name="T77" fmla="*/ 2147483647 h 516"/>
              <a:gd name="T78" fmla="*/ 2147483647 w 324"/>
              <a:gd name="T79" fmla="*/ 2147483647 h 516"/>
              <a:gd name="T80" fmla="*/ 2147483647 w 324"/>
              <a:gd name="T81" fmla="*/ 2147483647 h 516"/>
              <a:gd name="T82" fmla="*/ 2147483647 w 324"/>
              <a:gd name="T83" fmla="*/ 2147483647 h 516"/>
              <a:gd name="T84" fmla="*/ 2147483647 w 324"/>
              <a:gd name="T85" fmla="*/ 2147483647 h 516"/>
              <a:gd name="T86" fmla="*/ 2147483647 w 324"/>
              <a:gd name="T87" fmla="*/ 2147483647 h 5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24"/>
              <a:gd name="T133" fmla="*/ 0 h 516"/>
              <a:gd name="T134" fmla="*/ 324 w 324"/>
              <a:gd name="T135" fmla="*/ 516 h 51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24" h="516">
                <a:moveTo>
                  <a:pt x="282" y="342"/>
                </a:moveTo>
                <a:lnTo>
                  <a:pt x="282" y="330"/>
                </a:lnTo>
                <a:lnTo>
                  <a:pt x="288" y="318"/>
                </a:lnTo>
                <a:lnTo>
                  <a:pt x="288" y="306"/>
                </a:lnTo>
                <a:lnTo>
                  <a:pt x="282" y="300"/>
                </a:lnTo>
                <a:lnTo>
                  <a:pt x="276" y="300"/>
                </a:lnTo>
                <a:lnTo>
                  <a:pt x="276" y="282"/>
                </a:lnTo>
                <a:lnTo>
                  <a:pt x="282" y="276"/>
                </a:lnTo>
                <a:lnTo>
                  <a:pt x="282" y="234"/>
                </a:lnTo>
                <a:lnTo>
                  <a:pt x="288" y="228"/>
                </a:lnTo>
                <a:lnTo>
                  <a:pt x="288" y="216"/>
                </a:lnTo>
                <a:lnTo>
                  <a:pt x="282" y="210"/>
                </a:lnTo>
                <a:lnTo>
                  <a:pt x="270" y="204"/>
                </a:lnTo>
                <a:lnTo>
                  <a:pt x="264" y="198"/>
                </a:lnTo>
                <a:lnTo>
                  <a:pt x="276" y="186"/>
                </a:lnTo>
                <a:lnTo>
                  <a:pt x="282" y="186"/>
                </a:lnTo>
                <a:lnTo>
                  <a:pt x="282" y="180"/>
                </a:lnTo>
                <a:lnTo>
                  <a:pt x="270" y="168"/>
                </a:lnTo>
                <a:lnTo>
                  <a:pt x="276" y="156"/>
                </a:lnTo>
                <a:lnTo>
                  <a:pt x="276" y="132"/>
                </a:lnTo>
                <a:lnTo>
                  <a:pt x="270" y="126"/>
                </a:lnTo>
                <a:lnTo>
                  <a:pt x="264" y="126"/>
                </a:lnTo>
                <a:lnTo>
                  <a:pt x="252" y="138"/>
                </a:lnTo>
                <a:lnTo>
                  <a:pt x="264" y="60"/>
                </a:lnTo>
                <a:lnTo>
                  <a:pt x="228" y="36"/>
                </a:lnTo>
                <a:lnTo>
                  <a:pt x="240" y="24"/>
                </a:lnTo>
                <a:lnTo>
                  <a:pt x="240" y="6"/>
                </a:lnTo>
                <a:lnTo>
                  <a:pt x="222" y="0"/>
                </a:lnTo>
                <a:lnTo>
                  <a:pt x="198" y="12"/>
                </a:lnTo>
                <a:lnTo>
                  <a:pt x="42" y="12"/>
                </a:lnTo>
                <a:lnTo>
                  <a:pt x="36" y="18"/>
                </a:lnTo>
                <a:lnTo>
                  <a:pt x="30" y="30"/>
                </a:lnTo>
                <a:lnTo>
                  <a:pt x="30" y="48"/>
                </a:lnTo>
                <a:lnTo>
                  <a:pt x="36" y="48"/>
                </a:lnTo>
                <a:lnTo>
                  <a:pt x="42" y="78"/>
                </a:lnTo>
                <a:lnTo>
                  <a:pt x="42" y="132"/>
                </a:lnTo>
                <a:lnTo>
                  <a:pt x="48" y="126"/>
                </a:lnTo>
                <a:lnTo>
                  <a:pt x="54" y="156"/>
                </a:lnTo>
                <a:lnTo>
                  <a:pt x="42" y="156"/>
                </a:lnTo>
                <a:lnTo>
                  <a:pt x="42" y="162"/>
                </a:lnTo>
                <a:lnTo>
                  <a:pt x="48" y="168"/>
                </a:lnTo>
                <a:lnTo>
                  <a:pt x="48" y="180"/>
                </a:lnTo>
                <a:lnTo>
                  <a:pt x="54" y="192"/>
                </a:lnTo>
                <a:lnTo>
                  <a:pt x="54" y="204"/>
                </a:lnTo>
                <a:lnTo>
                  <a:pt x="60" y="216"/>
                </a:lnTo>
                <a:lnTo>
                  <a:pt x="60" y="228"/>
                </a:lnTo>
                <a:lnTo>
                  <a:pt x="48" y="252"/>
                </a:lnTo>
                <a:lnTo>
                  <a:pt x="42" y="258"/>
                </a:lnTo>
                <a:lnTo>
                  <a:pt x="36" y="270"/>
                </a:lnTo>
                <a:lnTo>
                  <a:pt x="36" y="288"/>
                </a:lnTo>
                <a:lnTo>
                  <a:pt x="30" y="300"/>
                </a:lnTo>
                <a:lnTo>
                  <a:pt x="30" y="312"/>
                </a:lnTo>
                <a:lnTo>
                  <a:pt x="12" y="330"/>
                </a:lnTo>
                <a:lnTo>
                  <a:pt x="6" y="342"/>
                </a:lnTo>
                <a:lnTo>
                  <a:pt x="0" y="348"/>
                </a:lnTo>
                <a:lnTo>
                  <a:pt x="0" y="372"/>
                </a:lnTo>
                <a:lnTo>
                  <a:pt x="6" y="384"/>
                </a:lnTo>
                <a:lnTo>
                  <a:pt x="12" y="402"/>
                </a:lnTo>
                <a:lnTo>
                  <a:pt x="12" y="414"/>
                </a:lnTo>
                <a:lnTo>
                  <a:pt x="18" y="426"/>
                </a:lnTo>
                <a:lnTo>
                  <a:pt x="24" y="432"/>
                </a:lnTo>
                <a:lnTo>
                  <a:pt x="24" y="438"/>
                </a:lnTo>
                <a:lnTo>
                  <a:pt x="48" y="444"/>
                </a:lnTo>
                <a:lnTo>
                  <a:pt x="48" y="498"/>
                </a:lnTo>
                <a:lnTo>
                  <a:pt x="72" y="498"/>
                </a:lnTo>
                <a:lnTo>
                  <a:pt x="78" y="504"/>
                </a:lnTo>
                <a:lnTo>
                  <a:pt x="78" y="510"/>
                </a:lnTo>
                <a:lnTo>
                  <a:pt x="84" y="516"/>
                </a:lnTo>
                <a:lnTo>
                  <a:pt x="96" y="516"/>
                </a:lnTo>
                <a:lnTo>
                  <a:pt x="108" y="510"/>
                </a:lnTo>
                <a:lnTo>
                  <a:pt x="114" y="504"/>
                </a:lnTo>
                <a:lnTo>
                  <a:pt x="132" y="492"/>
                </a:lnTo>
                <a:lnTo>
                  <a:pt x="138" y="486"/>
                </a:lnTo>
                <a:lnTo>
                  <a:pt x="150" y="480"/>
                </a:lnTo>
                <a:lnTo>
                  <a:pt x="180" y="480"/>
                </a:lnTo>
                <a:lnTo>
                  <a:pt x="186" y="474"/>
                </a:lnTo>
                <a:lnTo>
                  <a:pt x="198" y="468"/>
                </a:lnTo>
                <a:lnTo>
                  <a:pt x="216" y="450"/>
                </a:lnTo>
                <a:lnTo>
                  <a:pt x="228" y="450"/>
                </a:lnTo>
                <a:lnTo>
                  <a:pt x="234" y="444"/>
                </a:lnTo>
                <a:lnTo>
                  <a:pt x="240" y="444"/>
                </a:lnTo>
                <a:lnTo>
                  <a:pt x="258" y="426"/>
                </a:lnTo>
                <a:lnTo>
                  <a:pt x="270" y="426"/>
                </a:lnTo>
                <a:lnTo>
                  <a:pt x="276" y="432"/>
                </a:lnTo>
                <a:lnTo>
                  <a:pt x="294" y="432"/>
                </a:lnTo>
                <a:lnTo>
                  <a:pt x="306" y="426"/>
                </a:lnTo>
                <a:lnTo>
                  <a:pt x="324" y="408"/>
                </a:lnTo>
                <a:lnTo>
                  <a:pt x="294" y="384"/>
                </a:lnTo>
                <a:lnTo>
                  <a:pt x="282" y="342"/>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2" name="Germany" descr="© INSCALE GmbH, 05.05.2010&#10;http://www.presentationload.com/">
            <a:extLst>
              <a:ext uri="{FF2B5EF4-FFF2-40B4-BE49-F238E27FC236}">
                <a16:creationId xmlns:a16="http://schemas.microsoft.com/office/drawing/2014/main" id="{F21A99A0-6ADB-496D-A998-0EC85B4BAFDC}"/>
              </a:ext>
            </a:extLst>
          </p:cNvPr>
          <p:cNvSpPr>
            <a:spLocks/>
          </p:cNvSpPr>
          <p:nvPr/>
        </p:nvSpPr>
        <p:spPr bwMode="gray">
          <a:xfrm>
            <a:off x="5894996" y="2282643"/>
            <a:ext cx="265548" cy="278455"/>
          </a:xfrm>
          <a:custGeom>
            <a:avLst/>
            <a:gdLst>
              <a:gd name="T0" fmla="*/ 2147483647 w 564"/>
              <a:gd name="T1" fmla="*/ 2147483647 h 588"/>
              <a:gd name="T2" fmla="*/ 2147483647 w 564"/>
              <a:gd name="T3" fmla="*/ 2147483647 h 588"/>
              <a:gd name="T4" fmla="*/ 2147483647 w 564"/>
              <a:gd name="T5" fmla="*/ 2147483647 h 588"/>
              <a:gd name="T6" fmla="*/ 2147483647 w 564"/>
              <a:gd name="T7" fmla="*/ 2147483647 h 588"/>
              <a:gd name="T8" fmla="*/ 2147483647 w 564"/>
              <a:gd name="T9" fmla="*/ 2147483647 h 588"/>
              <a:gd name="T10" fmla="*/ 2147483647 w 564"/>
              <a:gd name="T11" fmla="*/ 2147483647 h 588"/>
              <a:gd name="T12" fmla="*/ 2147483647 w 564"/>
              <a:gd name="T13" fmla="*/ 2147483647 h 588"/>
              <a:gd name="T14" fmla="*/ 2147483647 w 564"/>
              <a:gd name="T15" fmla="*/ 2147483647 h 588"/>
              <a:gd name="T16" fmla="*/ 2147483647 w 564"/>
              <a:gd name="T17" fmla="*/ 2147483647 h 588"/>
              <a:gd name="T18" fmla="*/ 2147483647 w 564"/>
              <a:gd name="T19" fmla="*/ 2147483647 h 588"/>
              <a:gd name="T20" fmla="*/ 2147483647 w 564"/>
              <a:gd name="T21" fmla="*/ 2147483647 h 588"/>
              <a:gd name="T22" fmla="*/ 2147483647 w 564"/>
              <a:gd name="T23" fmla="*/ 2147483647 h 588"/>
              <a:gd name="T24" fmla="*/ 2147483647 w 564"/>
              <a:gd name="T25" fmla="*/ 2147483647 h 588"/>
              <a:gd name="T26" fmla="*/ 2147483647 w 564"/>
              <a:gd name="T27" fmla="*/ 2147483647 h 588"/>
              <a:gd name="T28" fmla="*/ 2147483647 w 564"/>
              <a:gd name="T29" fmla="*/ 2147483647 h 588"/>
              <a:gd name="T30" fmla="*/ 2147483647 w 564"/>
              <a:gd name="T31" fmla="*/ 2147483647 h 588"/>
              <a:gd name="T32" fmla="*/ 2147483647 w 564"/>
              <a:gd name="T33" fmla="*/ 2147483647 h 588"/>
              <a:gd name="T34" fmla="*/ 2147483647 w 564"/>
              <a:gd name="T35" fmla="*/ 2147483647 h 588"/>
              <a:gd name="T36" fmla="*/ 2147483647 w 564"/>
              <a:gd name="T37" fmla="*/ 2147483647 h 588"/>
              <a:gd name="T38" fmla="*/ 2147483647 w 564"/>
              <a:gd name="T39" fmla="*/ 2147483647 h 588"/>
              <a:gd name="T40" fmla="*/ 2147483647 w 564"/>
              <a:gd name="T41" fmla="*/ 2147483647 h 588"/>
              <a:gd name="T42" fmla="*/ 2147483647 w 564"/>
              <a:gd name="T43" fmla="*/ 2147483647 h 588"/>
              <a:gd name="T44" fmla="*/ 2147483647 w 564"/>
              <a:gd name="T45" fmla="*/ 2147483647 h 588"/>
              <a:gd name="T46" fmla="*/ 2147483647 w 564"/>
              <a:gd name="T47" fmla="*/ 2147483647 h 588"/>
              <a:gd name="T48" fmla="*/ 2147483647 w 564"/>
              <a:gd name="T49" fmla="*/ 2147483647 h 588"/>
              <a:gd name="T50" fmla="*/ 2147483647 w 564"/>
              <a:gd name="T51" fmla="*/ 2147483647 h 588"/>
              <a:gd name="T52" fmla="*/ 2147483647 w 564"/>
              <a:gd name="T53" fmla="*/ 2147483647 h 588"/>
              <a:gd name="T54" fmla="*/ 2147483647 w 564"/>
              <a:gd name="T55" fmla="*/ 2147483647 h 588"/>
              <a:gd name="T56" fmla="*/ 2147483647 w 564"/>
              <a:gd name="T57" fmla="*/ 2147483647 h 588"/>
              <a:gd name="T58" fmla="*/ 2147483647 w 564"/>
              <a:gd name="T59" fmla="*/ 2147483647 h 588"/>
              <a:gd name="T60" fmla="*/ 2147483647 w 564"/>
              <a:gd name="T61" fmla="*/ 2147483647 h 588"/>
              <a:gd name="T62" fmla="*/ 2147483647 w 564"/>
              <a:gd name="T63" fmla="*/ 2147483647 h 588"/>
              <a:gd name="T64" fmla="*/ 2147483647 w 564"/>
              <a:gd name="T65" fmla="*/ 2147483647 h 588"/>
              <a:gd name="T66" fmla="*/ 2147483647 w 564"/>
              <a:gd name="T67" fmla="*/ 2147483647 h 588"/>
              <a:gd name="T68" fmla="*/ 2147483647 w 564"/>
              <a:gd name="T69" fmla="*/ 2147483647 h 588"/>
              <a:gd name="T70" fmla="*/ 2147483647 w 564"/>
              <a:gd name="T71" fmla="*/ 2147483647 h 588"/>
              <a:gd name="T72" fmla="*/ 2147483647 w 564"/>
              <a:gd name="T73" fmla="*/ 2147483647 h 588"/>
              <a:gd name="T74" fmla="*/ 2147483647 w 564"/>
              <a:gd name="T75" fmla="*/ 2147483647 h 588"/>
              <a:gd name="T76" fmla="*/ 2147483647 w 564"/>
              <a:gd name="T77" fmla="*/ 2147483647 h 588"/>
              <a:gd name="T78" fmla="*/ 2147483647 w 564"/>
              <a:gd name="T79" fmla="*/ 2147483647 h 588"/>
              <a:gd name="T80" fmla="*/ 2147483647 w 564"/>
              <a:gd name="T81" fmla="*/ 2147483647 h 588"/>
              <a:gd name="T82" fmla="*/ 2147483647 w 564"/>
              <a:gd name="T83" fmla="*/ 0 h 588"/>
              <a:gd name="T84" fmla="*/ 2147483647 w 564"/>
              <a:gd name="T85" fmla="*/ 2147483647 h 588"/>
              <a:gd name="T86" fmla="*/ 2147483647 w 564"/>
              <a:gd name="T87" fmla="*/ 2147483647 h 588"/>
              <a:gd name="T88" fmla="*/ 2147483647 w 564"/>
              <a:gd name="T89" fmla="*/ 2147483647 h 588"/>
              <a:gd name="T90" fmla="*/ 2147483647 w 564"/>
              <a:gd name="T91" fmla="*/ 2147483647 h 588"/>
              <a:gd name="T92" fmla="*/ 2147483647 w 564"/>
              <a:gd name="T93" fmla="*/ 2147483647 h 588"/>
              <a:gd name="T94" fmla="*/ 2147483647 w 564"/>
              <a:gd name="T95" fmla="*/ 2147483647 h 588"/>
              <a:gd name="T96" fmla="*/ 2147483647 w 564"/>
              <a:gd name="T97" fmla="*/ 2147483647 h 588"/>
              <a:gd name="T98" fmla="*/ 2147483647 w 564"/>
              <a:gd name="T99" fmla="*/ 2147483647 h 588"/>
              <a:gd name="T100" fmla="*/ 2147483647 w 564"/>
              <a:gd name="T101" fmla="*/ 2147483647 h 588"/>
              <a:gd name="T102" fmla="*/ 2147483647 w 564"/>
              <a:gd name="T103" fmla="*/ 2147483647 h 588"/>
              <a:gd name="T104" fmla="*/ 0 w 564"/>
              <a:gd name="T105" fmla="*/ 2147483647 h 588"/>
              <a:gd name="T106" fmla="*/ 2147483647 w 564"/>
              <a:gd name="T107" fmla="*/ 2147483647 h 588"/>
              <a:gd name="T108" fmla="*/ 2147483647 w 564"/>
              <a:gd name="T109" fmla="*/ 2147483647 h 588"/>
              <a:gd name="T110" fmla="*/ 2147483647 w 564"/>
              <a:gd name="T111" fmla="*/ 2147483647 h 58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64"/>
              <a:gd name="T169" fmla="*/ 0 h 588"/>
              <a:gd name="T170" fmla="*/ 564 w 564"/>
              <a:gd name="T171" fmla="*/ 588 h 58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64" h="588">
                <a:moveTo>
                  <a:pt x="30" y="414"/>
                </a:moveTo>
                <a:lnTo>
                  <a:pt x="30" y="420"/>
                </a:lnTo>
                <a:lnTo>
                  <a:pt x="36" y="420"/>
                </a:lnTo>
                <a:lnTo>
                  <a:pt x="36" y="444"/>
                </a:lnTo>
                <a:lnTo>
                  <a:pt x="60" y="444"/>
                </a:lnTo>
                <a:lnTo>
                  <a:pt x="60" y="450"/>
                </a:lnTo>
                <a:lnTo>
                  <a:pt x="72" y="450"/>
                </a:lnTo>
                <a:lnTo>
                  <a:pt x="84" y="444"/>
                </a:lnTo>
                <a:lnTo>
                  <a:pt x="96" y="444"/>
                </a:lnTo>
                <a:lnTo>
                  <a:pt x="96" y="450"/>
                </a:lnTo>
                <a:lnTo>
                  <a:pt x="120" y="450"/>
                </a:lnTo>
                <a:lnTo>
                  <a:pt x="138" y="456"/>
                </a:lnTo>
                <a:lnTo>
                  <a:pt x="132" y="468"/>
                </a:lnTo>
                <a:lnTo>
                  <a:pt x="114" y="486"/>
                </a:lnTo>
                <a:lnTo>
                  <a:pt x="114" y="498"/>
                </a:lnTo>
                <a:lnTo>
                  <a:pt x="108" y="510"/>
                </a:lnTo>
                <a:lnTo>
                  <a:pt x="102" y="516"/>
                </a:lnTo>
                <a:lnTo>
                  <a:pt x="96" y="528"/>
                </a:lnTo>
                <a:lnTo>
                  <a:pt x="96" y="570"/>
                </a:lnTo>
                <a:lnTo>
                  <a:pt x="132" y="570"/>
                </a:lnTo>
                <a:lnTo>
                  <a:pt x="150" y="564"/>
                </a:lnTo>
                <a:lnTo>
                  <a:pt x="156" y="570"/>
                </a:lnTo>
                <a:lnTo>
                  <a:pt x="150" y="564"/>
                </a:lnTo>
                <a:lnTo>
                  <a:pt x="150" y="552"/>
                </a:lnTo>
                <a:lnTo>
                  <a:pt x="156" y="546"/>
                </a:lnTo>
                <a:lnTo>
                  <a:pt x="162" y="546"/>
                </a:lnTo>
                <a:lnTo>
                  <a:pt x="174" y="552"/>
                </a:lnTo>
                <a:lnTo>
                  <a:pt x="180" y="558"/>
                </a:lnTo>
                <a:lnTo>
                  <a:pt x="192" y="558"/>
                </a:lnTo>
                <a:lnTo>
                  <a:pt x="210" y="564"/>
                </a:lnTo>
                <a:lnTo>
                  <a:pt x="216" y="576"/>
                </a:lnTo>
                <a:lnTo>
                  <a:pt x="252" y="576"/>
                </a:lnTo>
                <a:lnTo>
                  <a:pt x="258" y="582"/>
                </a:lnTo>
                <a:lnTo>
                  <a:pt x="258" y="588"/>
                </a:lnTo>
                <a:lnTo>
                  <a:pt x="270" y="588"/>
                </a:lnTo>
                <a:lnTo>
                  <a:pt x="276" y="582"/>
                </a:lnTo>
                <a:lnTo>
                  <a:pt x="276" y="570"/>
                </a:lnTo>
                <a:lnTo>
                  <a:pt x="294" y="570"/>
                </a:lnTo>
                <a:lnTo>
                  <a:pt x="312" y="588"/>
                </a:lnTo>
                <a:lnTo>
                  <a:pt x="330" y="588"/>
                </a:lnTo>
                <a:lnTo>
                  <a:pt x="336" y="582"/>
                </a:lnTo>
                <a:lnTo>
                  <a:pt x="354" y="570"/>
                </a:lnTo>
                <a:lnTo>
                  <a:pt x="372" y="570"/>
                </a:lnTo>
                <a:lnTo>
                  <a:pt x="390" y="558"/>
                </a:lnTo>
                <a:lnTo>
                  <a:pt x="402" y="564"/>
                </a:lnTo>
                <a:lnTo>
                  <a:pt x="420" y="570"/>
                </a:lnTo>
                <a:lnTo>
                  <a:pt x="432" y="582"/>
                </a:lnTo>
                <a:lnTo>
                  <a:pt x="438" y="582"/>
                </a:lnTo>
                <a:lnTo>
                  <a:pt x="438" y="540"/>
                </a:lnTo>
                <a:lnTo>
                  <a:pt x="426" y="540"/>
                </a:lnTo>
                <a:lnTo>
                  <a:pt x="426" y="534"/>
                </a:lnTo>
                <a:lnTo>
                  <a:pt x="432" y="528"/>
                </a:lnTo>
                <a:lnTo>
                  <a:pt x="432" y="522"/>
                </a:lnTo>
                <a:lnTo>
                  <a:pt x="438" y="516"/>
                </a:lnTo>
                <a:lnTo>
                  <a:pt x="456" y="516"/>
                </a:lnTo>
                <a:lnTo>
                  <a:pt x="462" y="522"/>
                </a:lnTo>
                <a:lnTo>
                  <a:pt x="468" y="522"/>
                </a:lnTo>
                <a:lnTo>
                  <a:pt x="468" y="504"/>
                </a:lnTo>
                <a:lnTo>
                  <a:pt x="462" y="492"/>
                </a:lnTo>
                <a:lnTo>
                  <a:pt x="480" y="492"/>
                </a:lnTo>
                <a:lnTo>
                  <a:pt x="486" y="474"/>
                </a:lnTo>
                <a:lnTo>
                  <a:pt x="486" y="462"/>
                </a:lnTo>
                <a:lnTo>
                  <a:pt x="480" y="462"/>
                </a:lnTo>
                <a:lnTo>
                  <a:pt x="474" y="456"/>
                </a:lnTo>
                <a:lnTo>
                  <a:pt x="462" y="456"/>
                </a:lnTo>
                <a:lnTo>
                  <a:pt x="456" y="444"/>
                </a:lnTo>
                <a:lnTo>
                  <a:pt x="450" y="444"/>
                </a:lnTo>
                <a:lnTo>
                  <a:pt x="444" y="432"/>
                </a:lnTo>
                <a:lnTo>
                  <a:pt x="432" y="432"/>
                </a:lnTo>
                <a:lnTo>
                  <a:pt x="420" y="426"/>
                </a:lnTo>
                <a:lnTo>
                  <a:pt x="420" y="420"/>
                </a:lnTo>
                <a:lnTo>
                  <a:pt x="414" y="420"/>
                </a:lnTo>
                <a:lnTo>
                  <a:pt x="408" y="408"/>
                </a:lnTo>
                <a:lnTo>
                  <a:pt x="396" y="396"/>
                </a:lnTo>
                <a:lnTo>
                  <a:pt x="396" y="390"/>
                </a:lnTo>
                <a:lnTo>
                  <a:pt x="402" y="390"/>
                </a:lnTo>
                <a:lnTo>
                  <a:pt x="408" y="384"/>
                </a:lnTo>
                <a:lnTo>
                  <a:pt x="396" y="372"/>
                </a:lnTo>
                <a:lnTo>
                  <a:pt x="390" y="372"/>
                </a:lnTo>
                <a:lnTo>
                  <a:pt x="384" y="366"/>
                </a:lnTo>
                <a:lnTo>
                  <a:pt x="384" y="354"/>
                </a:lnTo>
                <a:lnTo>
                  <a:pt x="390" y="354"/>
                </a:lnTo>
                <a:lnTo>
                  <a:pt x="390" y="360"/>
                </a:lnTo>
                <a:lnTo>
                  <a:pt x="402" y="360"/>
                </a:lnTo>
                <a:lnTo>
                  <a:pt x="402" y="354"/>
                </a:lnTo>
                <a:lnTo>
                  <a:pt x="414" y="354"/>
                </a:lnTo>
                <a:lnTo>
                  <a:pt x="414" y="348"/>
                </a:lnTo>
                <a:lnTo>
                  <a:pt x="420" y="342"/>
                </a:lnTo>
                <a:lnTo>
                  <a:pt x="426" y="342"/>
                </a:lnTo>
                <a:lnTo>
                  <a:pt x="438" y="348"/>
                </a:lnTo>
                <a:lnTo>
                  <a:pt x="450" y="336"/>
                </a:lnTo>
                <a:lnTo>
                  <a:pt x="468" y="330"/>
                </a:lnTo>
                <a:lnTo>
                  <a:pt x="468" y="324"/>
                </a:lnTo>
                <a:lnTo>
                  <a:pt x="492" y="324"/>
                </a:lnTo>
                <a:lnTo>
                  <a:pt x="492" y="318"/>
                </a:lnTo>
                <a:lnTo>
                  <a:pt x="510" y="318"/>
                </a:lnTo>
                <a:lnTo>
                  <a:pt x="510" y="312"/>
                </a:lnTo>
                <a:lnTo>
                  <a:pt x="516" y="306"/>
                </a:lnTo>
                <a:lnTo>
                  <a:pt x="522" y="306"/>
                </a:lnTo>
                <a:lnTo>
                  <a:pt x="528" y="300"/>
                </a:lnTo>
                <a:lnTo>
                  <a:pt x="540" y="312"/>
                </a:lnTo>
                <a:lnTo>
                  <a:pt x="552" y="312"/>
                </a:lnTo>
                <a:lnTo>
                  <a:pt x="558" y="300"/>
                </a:lnTo>
                <a:lnTo>
                  <a:pt x="558" y="294"/>
                </a:lnTo>
                <a:lnTo>
                  <a:pt x="564" y="288"/>
                </a:lnTo>
                <a:lnTo>
                  <a:pt x="564" y="282"/>
                </a:lnTo>
                <a:lnTo>
                  <a:pt x="552" y="282"/>
                </a:lnTo>
                <a:lnTo>
                  <a:pt x="558" y="276"/>
                </a:lnTo>
                <a:lnTo>
                  <a:pt x="558" y="264"/>
                </a:lnTo>
                <a:lnTo>
                  <a:pt x="552" y="264"/>
                </a:lnTo>
                <a:lnTo>
                  <a:pt x="546" y="270"/>
                </a:lnTo>
                <a:lnTo>
                  <a:pt x="546" y="252"/>
                </a:lnTo>
                <a:lnTo>
                  <a:pt x="540" y="246"/>
                </a:lnTo>
                <a:lnTo>
                  <a:pt x="534" y="246"/>
                </a:lnTo>
                <a:lnTo>
                  <a:pt x="528" y="240"/>
                </a:lnTo>
                <a:lnTo>
                  <a:pt x="528" y="234"/>
                </a:lnTo>
                <a:lnTo>
                  <a:pt x="540" y="228"/>
                </a:lnTo>
                <a:lnTo>
                  <a:pt x="546" y="222"/>
                </a:lnTo>
                <a:lnTo>
                  <a:pt x="540" y="216"/>
                </a:lnTo>
                <a:lnTo>
                  <a:pt x="534" y="216"/>
                </a:lnTo>
                <a:lnTo>
                  <a:pt x="540" y="210"/>
                </a:lnTo>
                <a:lnTo>
                  <a:pt x="540" y="204"/>
                </a:lnTo>
                <a:lnTo>
                  <a:pt x="528" y="204"/>
                </a:lnTo>
                <a:lnTo>
                  <a:pt x="528" y="192"/>
                </a:lnTo>
                <a:lnTo>
                  <a:pt x="534" y="192"/>
                </a:lnTo>
                <a:lnTo>
                  <a:pt x="534" y="174"/>
                </a:lnTo>
                <a:lnTo>
                  <a:pt x="522" y="174"/>
                </a:lnTo>
                <a:lnTo>
                  <a:pt x="516" y="168"/>
                </a:lnTo>
                <a:lnTo>
                  <a:pt x="510" y="168"/>
                </a:lnTo>
                <a:lnTo>
                  <a:pt x="504" y="162"/>
                </a:lnTo>
                <a:lnTo>
                  <a:pt x="504" y="150"/>
                </a:lnTo>
                <a:lnTo>
                  <a:pt x="510" y="150"/>
                </a:lnTo>
                <a:lnTo>
                  <a:pt x="522" y="138"/>
                </a:lnTo>
                <a:lnTo>
                  <a:pt x="522" y="120"/>
                </a:lnTo>
                <a:lnTo>
                  <a:pt x="516" y="114"/>
                </a:lnTo>
                <a:lnTo>
                  <a:pt x="510" y="114"/>
                </a:lnTo>
                <a:lnTo>
                  <a:pt x="510" y="96"/>
                </a:lnTo>
                <a:lnTo>
                  <a:pt x="504" y="90"/>
                </a:lnTo>
                <a:lnTo>
                  <a:pt x="486" y="84"/>
                </a:lnTo>
                <a:lnTo>
                  <a:pt x="486" y="78"/>
                </a:lnTo>
                <a:lnTo>
                  <a:pt x="480" y="66"/>
                </a:lnTo>
                <a:lnTo>
                  <a:pt x="474" y="60"/>
                </a:lnTo>
                <a:lnTo>
                  <a:pt x="456" y="60"/>
                </a:lnTo>
                <a:lnTo>
                  <a:pt x="450" y="54"/>
                </a:lnTo>
                <a:lnTo>
                  <a:pt x="444" y="54"/>
                </a:lnTo>
                <a:lnTo>
                  <a:pt x="438" y="48"/>
                </a:lnTo>
                <a:lnTo>
                  <a:pt x="426" y="48"/>
                </a:lnTo>
                <a:lnTo>
                  <a:pt x="420" y="42"/>
                </a:lnTo>
                <a:lnTo>
                  <a:pt x="396" y="42"/>
                </a:lnTo>
                <a:lnTo>
                  <a:pt x="384" y="54"/>
                </a:lnTo>
                <a:lnTo>
                  <a:pt x="342" y="54"/>
                </a:lnTo>
                <a:lnTo>
                  <a:pt x="342" y="72"/>
                </a:lnTo>
                <a:lnTo>
                  <a:pt x="300" y="72"/>
                </a:lnTo>
                <a:lnTo>
                  <a:pt x="300" y="60"/>
                </a:lnTo>
                <a:lnTo>
                  <a:pt x="312" y="48"/>
                </a:lnTo>
                <a:lnTo>
                  <a:pt x="312" y="42"/>
                </a:lnTo>
                <a:lnTo>
                  <a:pt x="318" y="30"/>
                </a:lnTo>
                <a:lnTo>
                  <a:pt x="294" y="42"/>
                </a:lnTo>
                <a:lnTo>
                  <a:pt x="252" y="36"/>
                </a:lnTo>
                <a:lnTo>
                  <a:pt x="246" y="30"/>
                </a:lnTo>
                <a:lnTo>
                  <a:pt x="246" y="18"/>
                </a:lnTo>
                <a:lnTo>
                  <a:pt x="240" y="6"/>
                </a:lnTo>
                <a:lnTo>
                  <a:pt x="234" y="6"/>
                </a:lnTo>
                <a:lnTo>
                  <a:pt x="234" y="12"/>
                </a:lnTo>
                <a:lnTo>
                  <a:pt x="228" y="6"/>
                </a:lnTo>
                <a:lnTo>
                  <a:pt x="204" y="6"/>
                </a:lnTo>
                <a:lnTo>
                  <a:pt x="198" y="0"/>
                </a:lnTo>
                <a:lnTo>
                  <a:pt x="168" y="0"/>
                </a:lnTo>
                <a:lnTo>
                  <a:pt x="192" y="36"/>
                </a:lnTo>
                <a:lnTo>
                  <a:pt x="180" y="48"/>
                </a:lnTo>
                <a:lnTo>
                  <a:pt x="198" y="72"/>
                </a:lnTo>
                <a:lnTo>
                  <a:pt x="216" y="90"/>
                </a:lnTo>
                <a:lnTo>
                  <a:pt x="186" y="78"/>
                </a:lnTo>
                <a:lnTo>
                  <a:pt x="162" y="84"/>
                </a:lnTo>
                <a:lnTo>
                  <a:pt x="162" y="108"/>
                </a:lnTo>
                <a:lnTo>
                  <a:pt x="132" y="108"/>
                </a:lnTo>
                <a:lnTo>
                  <a:pt x="126" y="96"/>
                </a:lnTo>
                <a:lnTo>
                  <a:pt x="84" y="96"/>
                </a:lnTo>
                <a:lnTo>
                  <a:pt x="84" y="126"/>
                </a:lnTo>
                <a:lnTo>
                  <a:pt x="90" y="126"/>
                </a:lnTo>
                <a:lnTo>
                  <a:pt x="84" y="132"/>
                </a:lnTo>
                <a:lnTo>
                  <a:pt x="90" y="144"/>
                </a:lnTo>
                <a:lnTo>
                  <a:pt x="78" y="150"/>
                </a:lnTo>
                <a:lnTo>
                  <a:pt x="72" y="150"/>
                </a:lnTo>
                <a:lnTo>
                  <a:pt x="72" y="168"/>
                </a:lnTo>
                <a:lnTo>
                  <a:pt x="78" y="174"/>
                </a:lnTo>
                <a:lnTo>
                  <a:pt x="66" y="174"/>
                </a:lnTo>
                <a:lnTo>
                  <a:pt x="54" y="180"/>
                </a:lnTo>
                <a:lnTo>
                  <a:pt x="48" y="180"/>
                </a:lnTo>
                <a:lnTo>
                  <a:pt x="48" y="186"/>
                </a:lnTo>
                <a:lnTo>
                  <a:pt x="54" y="192"/>
                </a:lnTo>
                <a:lnTo>
                  <a:pt x="60" y="192"/>
                </a:lnTo>
                <a:lnTo>
                  <a:pt x="72" y="204"/>
                </a:lnTo>
                <a:lnTo>
                  <a:pt x="72" y="210"/>
                </a:lnTo>
                <a:lnTo>
                  <a:pt x="66" y="210"/>
                </a:lnTo>
                <a:lnTo>
                  <a:pt x="60" y="216"/>
                </a:lnTo>
                <a:lnTo>
                  <a:pt x="54" y="228"/>
                </a:lnTo>
                <a:lnTo>
                  <a:pt x="48" y="228"/>
                </a:lnTo>
                <a:lnTo>
                  <a:pt x="42" y="234"/>
                </a:lnTo>
                <a:lnTo>
                  <a:pt x="42" y="240"/>
                </a:lnTo>
                <a:lnTo>
                  <a:pt x="18" y="240"/>
                </a:lnTo>
                <a:lnTo>
                  <a:pt x="12" y="234"/>
                </a:lnTo>
                <a:lnTo>
                  <a:pt x="6" y="234"/>
                </a:lnTo>
                <a:lnTo>
                  <a:pt x="12" y="258"/>
                </a:lnTo>
                <a:lnTo>
                  <a:pt x="12" y="264"/>
                </a:lnTo>
                <a:lnTo>
                  <a:pt x="18" y="270"/>
                </a:lnTo>
                <a:lnTo>
                  <a:pt x="18" y="276"/>
                </a:lnTo>
                <a:lnTo>
                  <a:pt x="6" y="282"/>
                </a:lnTo>
                <a:lnTo>
                  <a:pt x="0" y="288"/>
                </a:lnTo>
                <a:lnTo>
                  <a:pt x="6" y="294"/>
                </a:lnTo>
                <a:lnTo>
                  <a:pt x="6" y="306"/>
                </a:lnTo>
                <a:lnTo>
                  <a:pt x="0" y="312"/>
                </a:lnTo>
                <a:lnTo>
                  <a:pt x="0" y="324"/>
                </a:lnTo>
                <a:lnTo>
                  <a:pt x="12" y="324"/>
                </a:lnTo>
                <a:lnTo>
                  <a:pt x="24" y="336"/>
                </a:lnTo>
                <a:lnTo>
                  <a:pt x="24" y="354"/>
                </a:lnTo>
                <a:lnTo>
                  <a:pt x="30" y="360"/>
                </a:lnTo>
                <a:lnTo>
                  <a:pt x="18" y="360"/>
                </a:lnTo>
                <a:lnTo>
                  <a:pt x="12" y="366"/>
                </a:lnTo>
                <a:lnTo>
                  <a:pt x="12" y="384"/>
                </a:lnTo>
                <a:lnTo>
                  <a:pt x="18" y="390"/>
                </a:lnTo>
                <a:lnTo>
                  <a:pt x="24" y="390"/>
                </a:lnTo>
                <a:lnTo>
                  <a:pt x="36" y="396"/>
                </a:lnTo>
                <a:lnTo>
                  <a:pt x="36" y="408"/>
                </a:lnTo>
                <a:lnTo>
                  <a:pt x="30" y="414"/>
                </a:lnTo>
                <a:close/>
              </a:path>
            </a:pathLst>
          </a:custGeom>
          <a:solidFill>
            <a:srgbClr val="FFDC8B"/>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3" name="Georgia" descr="© INSCALE GmbH, 05.05.2010&#10;http://www.presentationload.com/">
            <a:extLst>
              <a:ext uri="{FF2B5EF4-FFF2-40B4-BE49-F238E27FC236}">
                <a16:creationId xmlns:a16="http://schemas.microsoft.com/office/drawing/2014/main" id="{9D96DF43-70FC-4D65-8892-4E2F2CD028EF}"/>
              </a:ext>
            </a:extLst>
          </p:cNvPr>
          <p:cNvSpPr>
            <a:spLocks/>
          </p:cNvSpPr>
          <p:nvPr/>
        </p:nvSpPr>
        <p:spPr bwMode="gray">
          <a:xfrm>
            <a:off x="6925832" y="2699404"/>
            <a:ext cx="217599" cy="99579"/>
          </a:xfrm>
          <a:custGeom>
            <a:avLst/>
            <a:gdLst>
              <a:gd name="T0" fmla="*/ 2147483647 w 462"/>
              <a:gd name="T1" fmla="*/ 2147483647 h 210"/>
              <a:gd name="T2" fmla="*/ 2147483647 w 462"/>
              <a:gd name="T3" fmla="*/ 2147483647 h 210"/>
              <a:gd name="T4" fmla="*/ 2147483647 w 462"/>
              <a:gd name="T5" fmla="*/ 2147483647 h 210"/>
              <a:gd name="T6" fmla="*/ 2147483647 w 462"/>
              <a:gd name="T7" fmla="*/ 2147483647 h 210"/>
              <a:gd name="T8" fmla="*/ 2147483647 w 462"/>
              <a:gd name="T9" fmla="*/ 2147483647 h 210"/>
              <a:gd name="T10" fmla="*/ 2147483647 w 462"/>
              <a:gd name="T11" fmla="*/ 2147483647 h 210"/>
              <a:gd name="T12" fmla="*/ 2147483647 w 462"/>
              <a:gd name="T13" fmla="*/ 2147483647 h 210"/>
              <a:gd name="T14" fmla="*/ 2147483647 w 462"/>
              <a:gd name="T15" fmla="*/ 2147483647 h 210"/>
              <a:gd name="T16" fmla="*/ 2147483647 w 462"/>
              <a:gd name="T17" fmla="*/ 2147483647 h 210"/>
              <a:gd name="T18" fmla="*/ 2147483647 w 462"/>
              <a:gd name="T19" fmla="*/ 2147483647 h 210"/>
              <a:gd name="T20" fmla="*/ 2147483647 w 462"/>
              <a:gd name="T21" fmla="*/ 2147483647 h 210"/>
              <a:gd name="T22" fmla="*/ 2147483647 w 462"/>
              <a:gd name="T23" fmla="*/ 2147483647 h 210"/>
              <a:gd name="T24" fmla="*/ 2147483647 w 462"/>
              <a:gd name="T25" fmla="*/ 2147483647 h 210"/>
              <a:gd name="T26" fmla="*/ 2147483647 w 462"/>
              <a:gd name="T27" fmla="*/ 2147483647 h 210"/>
              <a:gd name="T28" fmla="*/ 2147483647 w 462"/>
              <a:gd name="T29" fmla="*/ 2147483647 h 210"/>
              <a:gd name="T30" fmla="*/ 2147483647 w 462"/>
              <a:gd name="T31" fmla="*/ 2147483647 h 210"/>
              <a:gd name="T32" fmla="*/ 2147483647 w 462"/>
              <a:gd name="T33" fmla="*/ 2147483647 h 210"/>
              <a:gd name="T34" fmla="*/ 2147483647 w 462"/>
              <a:gd name="T35" fmla="*/ 2147483647 h 210"/>
              <a:gd name="T36" fmla="*/ 2147483647 w 462"/>
              <a:gd name="T37" fmla="*/ 2147483647 h 210"/>
              <a:gd name="T38" fmla="*/ 2147483647 w 462"/>
              <a:gd name="T39" fmla="*/ 2147483647 h 210"/>
              <a:gd name="T40" fmla="*/ 2147483647 w 462"/>
              <a:gd name="T41" fmla="*/ 2147483647 h 210"/>
              <a:gd name="T42" fmla="*/ 2147483647 w 462"/>
              <a:gd name="T43" fmla="*/ 2147483647 h 210"/>
              <a:gd name="T44" fmla="*/ 2147483647 w 462"/>
              <a:gd name="T45" fmla="*/ 2147483647 h 210"/>
              <a:gd name="T46" fmla="*/ 2147483647 w 462"/>
              <a:gd name="T47" fmla="*/ 2147483647 h 210"/>
              <a:gd name="T48" fmla="*/ 2147483647 w 462"/>
              <a:gd name="T49" fmla="*/ 2147483647 h 210"/>
              <a:gd name="T50" fmla="*/ 2147483647 w 462"/>
              <a:gd name="T51" fmla="*/ 2147483647 h 210"/>
              <a:gd name="T52" fmla="*/ 2147483647 w 462"/>
              <a:gd name="T53" fmla="*/ 2147483647 h 210"/>
              <a:gd name="T54" fmla="*/ 2147483647 w 462"/>
              <a:gd name="T55" fmla="*/ 2147483647 h 210"/>
              <a:gd name="T56" fmla="*/ 2147483647 w 462"/>
              <a:gd name="T57" fmla="*/ 2147483647 h 210"/>
              <a:gd name="T58" fmla="*/ 2147483647 w 462"/>
              <a:gd name="T59" fmla="*/ 2147483647 h 210"/>
              <a:gd name="T60" fmla="*/ 2147483647 w 462"/>
              <a:gd name="T61" fmla="*/ 2147483647 h 210"/>
              <a:gd name="T62" fmla="*/ 2147483647 w 462"/>
              <a:gd name="T63" fmla="*/ 2147483647 h 210"/>
              <a:gd name="T64" fmla="*/ 2147483647 w 462"/>
              <a:gd name="T65" fmla="*/ 2147483647 h 210"/>
              <a:gd name="T66" fmla="*/ 2147483647 w 462"/>
              <a:gd name="T67" fmla="*/ 2147483647 h 210"/>
              <a:gd name="T68" fmla="*/ 2147483647 w 462"/>
              <a:gd name="T69" fmla="*/ 2147483647 h 210"/>
              <a:gd name="T70" fmla="*/ 2147483647 w 462"/>
              <a:gd name="T71" fmla="*/ 2147483647 h 210"/>
              <a:gd name="T72" fmla="*/ 2147483647 w 462"/>
              <a:gd name="T73" fmla="*/ 2147483647 h 210"/>
              <a:gd name="T74" fmla="*/ 2147483647 w 462"/>
              <a:gd name="T75" fmla="*/ 2147483647 h 210"/>
              <a:gd name="T76" fmla="*/ 2147483647 w 462"/>
              <a:gd name="T77" fmla="*/ 2147483647 h 210"/>
              <a:gd name="T78" fmla="*/ 2147483647 w 462"/>
              <a:gd name="T79" fmla="*/ 2147483647 h 210"/>
              <a:gd name="T80" fmla="*/ 2147483647 w 462"/>
              <a:gd name="T81" fmla="*/ 0 h 210"/>
              <a:gd name="T82" fmla="*/ 0 w 462"/>
              <a:gd name="T83" fmla="*/ 2147483647 h 2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62"/>
              <a:gd name="T127" fmla="*/ 0 h 210"/>
              <a:gd name="T128" fmla="*/ 462 w 462"/>
              <a:gd name="T129" fmla="*/ 210 h 2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62" h="210">
                <a:moveTo>
                  <a:pt x="6" y="18"/>
                </a:moveTo>
                <a:lnTo>
                  <a:pt x="12" y="18"/>
                </a:lnTo>
                <a:lnTo>
                  <a:pt x="18" y="24"/>
                </a:lnTo>
                <a:lnTo>
                  <a:pt x="30" y="30"/>
                </a:lnTo>
                <a:lnTo>
                  <a:pt x="42" y="42"/>
                </a:lnTo>
                <a:lnTo>
                  <a:pt x="60" y="48"/>
                </a:lnTo>
                <a:lnTo>
                  <a:pt x="72" y="54"/>
                </a:lnTo>
                <a:lnTo>
                  <a:pt x="78" y="54"/>
                </a:lnTo>
                <a:lnTo>
                  <a:pt x="84" y="60"/>
                </a:lnTo>
                <a:lnTo>
                  <a:pt x="96" y="66"/>
                </a:lnTo>
                <a:lnTo>
                  <a:pt x="102" y="78"/>
                </a:lnTo>
                <a:lnTo>
                  <a:pt x="114" y="84"/>
                </a:lnTo>
                <a:lnTo>
                  <a:pt x="114" y="96"/>
                </a:lnTo>
                <a:lnTo>
                  <a:pt x="120" y="114"/>
                </a:lnTo>
                <a:lnTo>
                  <a:pt x="120" y="132"/>
                </a:lnTo>
                <a:lnTo>
                  <a:pt x="126" y="138"/>
                </a:lnTo>
                <a:lnTo>
                  <a:pt x="132" y="150"/>
                </a:lnTo>
                <a:lnTo>
                  <a:pt x="138" y="156"/>
                </a:lnTo>
                <a:lnTo>
                  <a:pt x="138" y="162"/>
                </a:lnTo>
                <a:lnTo>
                  <a:pt x="132" y="168"/>
                </a:lnTo>
                <a:lnTo>
                  <a:pt x="168" y="174"/>
                </a:lnTo>
                <a:lnTo>
                  <a:pt x="174" y="168"/>
                </a:lnTo>
                <a:lnTo>
                  <a:pt x="186" y="162"/>
                </a:lnTo>
                <a:lnTo>
                  <a:pt x="198" y="162"/>
                </a:lnTo>
                <a:lnTo>
                  <a:pt x="210" y="168"/>
                </a:lnTo>
                <a:lnTo>
                  <a:pt x="216" y="174"/>
                </a:lnTo>
                <a:lnTo>
                  <a:pt x="222" y="186"/>
                </a:lnTo>
                <a:lnTo>
                  <a:pt x="222" y="192"/>
                </a:lnTo>
                <a:lnTo>
                  <a:pt x="246" y="192"/>
                </a:lnTo>
                <a:lnTo>
                  <a:pt x="246" y="198"/>
                </a:lnTo>
                <a:lnTo>
                  <a:pt x="252" y="204"/>
                </a:lnTo>
                <a:lnTo>
                  <a:pt x="276" y="198"/>
                </a:lnTo>
                <a:lnTo>
                  <a:pt x="282" y="192"/>
                </a:lnTo>
                <a:lnTo>
                  <a:pt x="336" y="198"/>
                </a:lnTo>
                <a:lnTo>
                  <a:pt x="336" y="180"/>
                </a:lnTo>
                <a:lnTo>
                  <a:pt x="342" y="180"/>
                </a:lnTo>
                <a:lnTo>
                  <a:pt x="348" y="186"/>
                </a:lnTo>
                <a:lnTo>
                  <a:pt x="354" y="186"/>
                </a:lnTo>
                <a:lnTo>
                  <a:pt x="354" y="180"/>
                </a:lnTo>
                <a:lnTo>
                  <a:pt x="366" y="168"/>
                </a:lnTo>
                <a:lnTo>
                  <a:pt x="390" y="168"/>
                </a:lnTo>
                <a:lnTo>
                  <a:pt x="396" y="174"/>
                </a:lnTo>
                <a:lnTo>
                  <a:pt x="396" y="180"/>
                </a:lnTo>
                <a:lnTo>
                  <a:pt x="414" y="198"/>
                </a:lnTo>
                <a:lnTo>
                  <a:pt x="426" y="192"/>
                </a:lnTo>
                <a:lnTo>
                  <a:pt x="438" y="192"/>
                </a:lnTo>
                <a:lnTo>
                  <a:pt x="456" y="210"/>
                </a:lnTo>
                <a:lnTo>
                  <a:pt x="462" y="204"/>
                </a:lnTo>
                <a:lnTo>
                  <a:pt x="456" y="192"/>
                </a:lnTo>
                <a:lnTo>
                  <a:pt x="450" y="186"/>
                </a:lnTo>
                <a:lnTo>
                  <a:pt x="444" y="174"/>
                </a:lnTo>
                <a:lnTo>
                  <a:pt x="438" y="168"/>
                </a:lnTo>
                <a:lnTo>
                  <a:pt x="432" y="168"/>
                </a:lnTo>
                <a:lnTo>
                  <a:pt x="414" y="150"/>
                </a:lnTo>
                <a:lnTo>
                  <a:pt x="420" y="144"/>
                </a:lnTo>
                <a:lnTo>
                  <a:pt x="432" y="144"/>
                </a:lnTo>
                <a:lnTo>
                  <a:pt x="420" y="132"/>
                </a:lnTo>
                <a:lnTo>
                  <a:pt x="408" y="126"/>
                </a:lnTo>
                <a:lnTo>
                  <a:pt x="396" y="114"/>
                </a:lnTo>
                <a:lnTo>
                  <a:pt x="378" y="114"/>
                </a:lnTo>
                <a:lnTo>
                  <a:pt x="378" y="108"/>
                </a:lnTo>
                <a:lnTo>
                  <a:pt x="384" y="102"/>
                </a:lnTo>
                <a:lnTo>
                  <a:pt x="384" y="90"/>
                </a:lnTo>
                <a:lnTo>
                  <a:pt x="354" y="84"/>
                </a:lnTo>
                <a:lnTo>
                  <a:pt x="342" y="72"/>
                </a:lnTo>
                <a:lnTo>
                  <a:pt x="330" y="66"/>
                </a:lnTo>
                <a:lnTo>
                  <a:pt x="300" y="66"/>
                </a:lnTo>
                <a:lnTo>
                  <a:pt x="300" y="72"/>
                </a:lnTo>
                <a:lnTo>
                  <a:pt x="288" y="72"/>
                </a:lnTo>
                <a:lnTo>
                  <a:pt x="282" y="78"/>
                </a:lnTo>
                <a:lnTo>
                  <a:pt x="258" y="78"/>
                </a:lnTo>
                <a:lnTo>
                  <a:pt x="246" y="72"/>
                </a:lnTo>
                <a:lnTo>
                  <a:pt x="240" y="72"/>
                </a:lnTo>
                <a:lnTo>
                  <a:pt x="240" y="66"/>
                </a:lnTo>
                <a:lnTo>
                  <a:pt x="192" y="36"/>
                </a:lnTo>
                <a:lnTo>
                  <a:pt x="186" y="36"/>
                </a:lnTo>
                <a:lnTo>
                  <a:pt x="180" y="30"/>
                </a:lnTo>
                <a:lnTo>
                  <a:pt x="144" y="30"/>
                </a:lnTo>
                <a:lnTo>
                  <a:pt x="84" y="18"/>
                </a:lnTo>
                <a:lnTo>
                  <a:pt x="66" y="12"/>
                </a:lnTo>
                <a:lnTo>
                  <a:pt x="54" y="6"/>
                </a:lnTo>
                <a:lnTo>
                  <a:pt x="36" y="0"/>
                </a:lnTo>
                <a:lnTo>
                  <a:pt x="24" y="0"/>
                </a:lnTo>
                <a:lnTo>
                  <a:pt x="0" y="18"/>
                </a:lnTo>
                <a:lnTo>
                  <a:pt x="6" y="18"/>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4" name="The Gambia" descr="© INSCALE GmbH, 05.05.2010&#10;http://www.presentationload.com/">
            <a:extLst>
              <a:ext uri="{FF2B5EF4-FFF2-40B4-BE49-F238E27FC236}">
                <a16:creationId xmlns:a16="http://schemas.microsoft.com/office/drawing/2014/main" id="{FB2436FC-CACC-4708-B273-741130B36668}"/>
              </a:ext>
            </a:extLst>
          </p:cNvPr>
          <p:cNvSpPr>
            <a:spLocks/>
          </p:cNvSpPr>
          <p:nvPr/>
        </p:nvSpPr>
        <p:spPr bwMode="gray">
          <a:xfrm>
            <a:off x="5120487" y="3831665"/>
            <a:ext cx="101425" cy="23973"/>
          </a:xfrm>
          <a:custGeom>
            <a:avLst/>
            <a:gdLst>
              <a:gd name="T0" fmla="*/ 2147483647 w 216"/>
              <a:gd name="T1" fmla="*/ 2147483647 h 54"/>
              <a:gd name="T2" fmla="*/ 2147483647 w 216"/>
              <a:gd name="T3" fmla="*/ 2147483647 h 54"/>
              <a:gd name="T4" fmla="*/ 2147483647 w 216"/>
              <a:gd name="T5" fmla="*/ 2147483647 h 54"/>
              <a:gd name="T6" fmla="*/ 2147483647 w 216"/>
              <a:gd name="T7" fmla="*/ 2147483647 h 54"/>
              <a:gd name="T8" fmla="*/ 0 w 216"/>
              <a:gd name="T9" fmla="*/ 2147483647 h 54"/>
              <a:gd name="T10" fmla="*/ 0 w 216"/>
              <a:gd name="T11" fmla="*/ 2147483647 h 54"/>
              <a:gd name="T12" fmla="*/ 2147483647 w 216"/>
              <a:gd name="T13" fmla="*/ 2147483647 h 54"/>
              <a:gd name="T14" fmla="*/ 2147483647 w 216"/>
              <a:gd name="T15" fmla="*/ 2147483647 h 54"/>
              <a:gd name="T16" fmla="*/ 2147483647 w 216"/>
              <a:gd name="T17" fmla="*/ 2147483647 h 54"/>
              <a:gd name="T18" fmla="*/ 2147483647 w 216"/>
              <a:gd name="T19" fmla="*/ 2147483647 h 54"/>
              <a:gd name="T20" fmla="*/ 2147483647 w 216"/>
              <a:gd name="T21" fmla="*/ 2147483647 h 54"/>
              <a:gd name="T22" fmla="*/ 2147483647 w 216"/>
              <a:gd name="T23" fmla="*/ 2147483647 h 54"/>
              <a:gd name="T24" fmla="*/ 2147483647 w 216"/>
              <a:gd name="T25" fmla="*/ 2147483647 h 54"/>
              <a:gd name="T26" fmla="*/ 2147483647 w 216"/>
              <a:gd name="T27" fmla="*/ 2147483647 h 54"/>
              <a:gd name="T28" fmla="*/ 2147483647 w 216"/>
              <a:gd name="T29" fmla="*/ 2147483647 h 54"/>
              <a:gd name="T30" fmla="*/ 2147483647 w 216"/>
              <a:gd name="T31" fmla="*/ 2147483647 h 54"/>
              <a:gd name="T32" fmla="*/ 2147483647 w 216"/>
              <a:gd name="T33" fmla="*/ 2147483647 h 54"/>
              <a:gd name="T34" fmla="*/ 2147483647 w 216"/>
              <a:gd name="T35" fmla="*/ 2147483647 h 54"/>
              <a:gd name="T36" fmla="*/ 2147483647 w 216"/>
              <a:gd name="T37" fmla="*/ 2147483647 h 54"/>
              <a:gd name="T38" fmla="*/ 2147483647 w 216"/>
              <a:gd name="T39" fmla="*/ 2147483647 h 54"/>
              <a:gd name="T40" fmla="*/ 2147483647 w 216"/>
              <a:gd name="T41" fmla="*/ 2147483647 h 54"/>
              <a:gd name="T42" fmla="*/ 2147483647 w 216"/>
              <a:gd name="T43" fmla="*/ 2147483647 h 54"/>
              <a:gd name="T44" fmla="*/ 2147483647 w 216"/>
              <a:gd name="T45" fmla="*/ 2147483647 h 54"/>
              <a:gd name="T46" fmla="*/ 2147483647 w 216"/>
              <a:gd name="T47" fmla="*/ 2147483647 h 54"/>
              <a:gd name="T48" fmla="*/ 2147483647 w 216"/>
              <a:gd name="T49" fmla="*/ 2147483647 h 54"/>
              <a:gd name="T50" fmla="*/ 2147483647 w 216"/>
              <a:gd name="T51" fmla="*/ 2147483647 h 54"/>
              <a:gd name="T52" fmla="*/ 2147483647 w 216"/>
              <a:gd name="T53" fmla="*/ 2147483647 h 54"/>
              <a:gd name="T54" fmla="*/ 2147483647 w 216"/>
              <a:gd name="T55" fmla="*/ 2147483647 h 54"/>
              <a:gd name="T56" fmla="*/ 2147483647 w 216"/>
              <a:gd name="T57" fmla="*/ 2147483647 h 54"/>
              <a:gd name="T58" fmla="*/ 2147483647 w 216"/>
              <a:gd name="T59" fmla="*/ 0 h 54"/>
              <a:gd name="T60" fmla="*/ 2147483647 w 216"/>
              <a:gd name="T61" fmla="*/ 0 h 54"/>
              <a:gd name="T62" fmla="*/ 2147483647 w 216"/>
              <a:gd name="T63" fmla="*/ 2147483647 h 54"/>
              <a:gd name="T64" fmla="*/ 2147483647 w 216"/>
              <a:gd name="T65" fmla="*/ 2147483647 h 54"/>
              <a:gd name="T66" fmla="*/ 2147483647 w 216"/>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6"/>
              <a:gd name="T103" fmla="*/ 0 h 54"/>
              <a:gd name="T104" fmla="*/ 216 w 216"/>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6" h="54">
                <a:moveTo>
                  <a:pt x="18" y="18"/>
                </a:moveTo>
                <a:lnTo>
                  <a:pt x="12" y="24"/>
                </a:lnTo>
                <a:lnTo>
                  <a:pt x="6" y="36"/>
                </a:lnTo>
                <a:lnTo>
                  <a:pt x="6" y="42"/>
                </a:lnTo>
                <a:lnTo>
                  <a:pt x="0" y="48"/>
                </a:lnTo>
                <a:lnTo>
                  <a:pt x="0" y="54"/>
                </a:lnTo>
                <a:lnTo>
                  <a:pt x="72" y="54"/>
                </a:lnTo>
                <a:lnTo>
                  <a:pt x="72" y="42"/>
                </a:lnTo>
                <a:lnTo>
                  <a:pt x="84" y="42"/>
                </a:lnTo>
                <a:lnTo>
                  <a:pt x="90" y="36"/>
                </a:lnTo>
                <a:lnTo>
                  <a:pt x="114" y="36"/>
                </a:lnTo>
                <a:lnTo>
                  <a:pt x="120" y="24"/>
                </a:lnTo>
                <a:lnTo>
                  <a:pt x="126" y="18"/>
                </a:lnTo>
                <a:lnTo>
                  <a:pt x="132" y="24"/>
                </a:lnTo>
                <a:lnTo>
                  <a:pt x="144" y="30"/>
                </a:lnTo>
                <a:lnTo>
                  <a:pt x="150" y="42"/>
                </a:lnTo>
                <a:lnTo>
                  <a:pt x="168" y="48"/>
                </a:lnTo>
                <a:lnTo>
                  <a:pt x="192" y="48"/>
                </a:lnTo>
                <a:lnTo>
                  <a:pt x="198" y="42"/>
                </a:lnTo>
                <a:lnTo>
                  <a:pt x="210" y="36"/>
                </a:lnTo>
                <a:lnTo>
                  <a:pt x="216" y="30"/>
                </a:lnTo>
                <a:lnTo>
                  <a:pt x="216" y="24"/>
                </a:lnTo>
                <a:lnTo>
                  <a:pt x="210" y="18"/>
                </a:lnTo>
                <a:lnTo>
                  <a:pt x="186" y="18"/>
                </a:lnTo>
                <a:lnTo>
                  <a:pt x="180" y="24"/>
                </a:lnTo>
                <a:lnTo>
                  <a:pt x="168" y="24"/>
                </a:lnTo>
                <a:lnTo>
                  <a:pt x="162" y="12"/>
                </a:lnTo>
                <a:lnTo>
                  <a:pt x="156" y="6"/>
                </a:lnTo>
                <a:lnTo>
                  <a:pt x="144" y="12"/>
                </a:lnTo>
                <a:lnTo>
                  <a:pt x="144" y="0"/>
                </a:lnTo>
                <a:lnTo>
                  <a:pt x="90" y="0"/>
                </a:lnTo>
                <a:lnTo>
                  <a:pt x="90" y="12"/>
                </a:lnTo>
                <a:lnTo>
                  <a:pt x="18" y="12"/>
                </a:lnTo>
                <a:lnTo>
                  <a:pt x="18" y="18"/>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5" name="Gabon" descr="© INSCALE GmbH, 05.05.2010&#10;http://www.presentationload.com/">
            <a:extLst>
              <a:ext uri="{FF2B5EF4-FFF2-40B4-BE49-F238E27FC236}">
                <a16:creationId xmlns:a16="http://schemas.microsoft.com/office/drawing/2014/main" id="{D6AE8F17-4916-4F51-9CE9-5B69D70FD983}"/>
              </a:ext>
            </a:extLst>
          </p:cNvPr>
          <p:cNvSpPr>
            <a:spLocks/>
          </p:cNvSpPr>
          <p:nvPr/>
        </p:nvSpPr>
        <p:spPr bwMode="gray">
          <a:xfrm>
            <a:off x="5968759" y="4263177"/>
            <a:ext cx="197316" cy="241574"/>
          </a:xfrm>
          <a:custGeom>
            <a:avLst/>
            <a:gdLst>
              <a:gd name="T0" fmla="*/ 2147483647 w 420"/>
              <a:gd name="T1" fmla="*/ 2147483647 h 510"/>
              <a:gd name="T2" fmla="*/ 2147483647 w 420"/>
              <a:gd name="T3" fmla="*/ 2147483647 h 510"/>
              <a:gd name="T4" fmla="*/ 2147483647 w 420"/>
              <a:gd name="T5" fmla="*/ 2147483647 h 510"/>
              <a:gd name="T6" fmla="*/ 2147483647 w 420"/>
              <a:gd name="T7" fmla="*/ 2147483647 h 510"/>
              <a:gd name="T8" fmla="*/ 2147483647 w 420"/>
              <a:gd name="T9" fmla="*/ 2147483647 h 510"/>
              <a:gd name="T10" fmla="*/ 2147483647 w 420"/>
              <a:gd name="T11" fmla="*/ 2147483647 h 510"/>
              <a:gd name="T12" fmla="*/ 2147483647 w 420"/>
              <a:gd name="T13" fmla="*/ 2147483647 h 510"/>
              <a:gd name="T14" fmla="*/ 2147483647 w 420"/>
              <a:gd name="T15" fmla="*/ 2147483647 h 510"/>
              <a:gd name="T16" fmla="*/ 2147483647 w 420"/>
              <a:gd name="T17" fmla="*/ 2147483647 h 510"/>
              <a:gd name="T18" fmla="*/ 2147483647 w 420"/>
              <a:gd name="T19" fmla="*/ 2147483647 h 510"/>
              <a:gd name="T20" fmla="*/ 2147483647 w 420"/>
              <a:gd name="T21" fmla="*/ 2147483647 h 510"/>
              <a:gd name="T22" fmla="*/ 2147483647 w 420"/>
              <a:gd name="T23" fmla="*/ 2147483647 h 510"/>
              <a:gd name="T24" fmla="*/ 2147483647 w 420"/>
              <a:gd name="T25" fmla="*/ 2147483647 h 510"/>
              <a:gd name="T26" fmla="*/ 2147483647 w 420"/>
              <a:gd name="T27" fmla="*/ 2147483647 h 510"/>
              <a:gd name="T28" fmla="*/ 2147483647 w 420"/>
              <a:gd name="T29" fmla="*/ 2147483647 h 510"/>
              <a:gd name="T30" fmla="*/ 2147483647 w 420"/>
              <a:gd name="T31" fmla="*/ 2147483647 h 510"/>
              <a:gd name="T32" fmla="*/ 2147483647 w 420"/>
              <a:gd name="T33" fmla="*/ 2147483647 h 510"/>
              <a:gd name="T34" fmla="*/ 2147483647 w 420"/>
              <a:gd name="T35" fmla="*/ 2147483647 h 510"/>
              <a:gd name="T36" fmla="*/ 2147483647 w 420"/>
              <a:gd name="T37" fmla="*/ 2147483647 h 510"/>
              <a:gd name="T38" fmla="*/ 2147483647 w 420"/>
              <a:gd name="T39" fmla="*/ 2147483647 h 510"/>
              <a:gd name="T40" fmla="*/ 2147483647 w 420"/>
              <a:gd name="T41" fmla="*/ 2147483647 h 510"/>
              <a:gd name="T42" fmla="*/ 2147483647 w 420"/>
              <a:gd name="T43" fmla="*/ 2147483647 h 510"/>
              <a:gd name="T44" fmla="*/ 2147483647 w 420"/>
              <a:gd name="T45" fmla="*/ 2147483647 h 510"/>
              <a:gd name="T46" fmla="*/ 2147483647 w 420"/>
              <a:gd name="T47" fmla="*/ 2147483647 h 510"/>
              <a:gd name="T48" fmla="*/ 2147483647 w 420"/>
              <a:gd name="T49" fmla="*/ 2147483647 h 510"/>
              <a:gd name="T50" fmla="*/ 2147483647 w 420"/>
              <a:gd name="T51" fmla="*/ 2147483647 h 510"/>
              <a:gd name="T52" fmla="*/ 2147483647 w 420"/>
              <a:gd name="T53" fmla="*/ 2147483647 h 510"/>
              <a:gd name="T54" fmla="*/ 2147483647 w 420"/>
              <a:gd name="T55" fmla="*/ 2147483647 h 510"/>
              <a:gd name="T56" fmla="*/ 2147483647 w 420"/>
              <a:gd name="T57" fmla="*/ 2147483647 h 510"/>
              <a:gd name="T58" fmla="*/ 2147483647 w 420"/>
              <a:gd name="T59" fmla="*/ 2147483647 h 510"/>
              <a:gd name="T60" fmla="*/ 2147483647 w 420"/>
              <a:gd name="T61" fmla="*/ 2147483647 h 510"/>
              <a:gd name="T62" fmla="*/ 2147483647 w 420"/>
              <a:gd name="T63" fmla="*/ 2147483647 h 510"/>
              <a:gd name="T64" fmla="*/ 2147483647 w 420"/>
              <a:gd name="T65" fmla="*/ 2147483647 h 510"/>
              <a:gd name="T66" fmla="*/ 2147483647 w 420"/>
              <a:gd name="T67" fmla="*/ 2147483647 h 510"/>
              <a:gd name="T68" fmla="*/ 2147483647 w 420"/>
              <a:gd name="T69" fmla="*/ 2147483647 h 510"/>
              <a:gd name="T70" fmla="*/ 2147483647 w 420"/>
              <a:gd name="T71" fmla="*/ 2147483647 h 510"/>
              <a:gd name="T72" fmla="*/ 2147483647 w 420"/>
              <a:gd name="T73" fmla="*/ 2147483647 h 510"/>
              <a:gd name="T74" fmla="*/ 2147483647 w 420"/>
              <a:gd name="T75" fmla="*/ 2147483647 h 510"/>
              <a:gd name="T76" fmla="*/ 2147483647 w 420"/>
              <a:gd name="T77" fmla="*/ 2147483647 h 510"/>
              <a:gd name="T78" fmla="*/ 2147483647 w 420"/>
              <a:gd name="T79" fmla="*/ 2147483647 h 510"/>
              <a:gd name="T80" fmla="*/ 2147483647 w 420"/>
              <a:gd name="T81" fmla="*/ 2147483647 h 510"/>
              <a:gd name="T82" fmla="*/ 2147483647 w 420"/>
              <a:gd name="T83" fmla="*/ 2147483647 h 510"/>
              <a:gd name="T84" fmla="*/ 2147483647 w 420"/>
              <a:gd name="T85" fmla="*/ 2147483647 h 510"/>
              <a:gd name="T86" fmla="*/ 2147483647 w 420"/>
              <a:gd name="T87" fmla="*/ 2147483647 h 510"/>
              <a:gd name="T88" fmla="*/ 2147483647 w 420"/>
              <a:gd name="T89" fmla="*/ 2147483647 h 510"/>
              <a:gd name="T90" fmla="*/ 2147483647 w 420"/>
              <a:gd name="T91" fmla="*/ 2147483647 h 510"/>
              <a:gd name="T92" fmla="*/ 2147483647 w 420"/>
              <a:gd name="T93" fmla="*/ 2147483647 h 510"/>
              <a:gd name="T94" fmla="*/ 2147483647 w 420"/>
              <a:gd name="T95" fmla="*/ 2147483647 h 510"/>
              <a:gd name="T96" fmla="*/ 2147483647 w 420"/>
              <a:gd name="T97" fmla="*/ 2147483647 h 510"/>
              <a:gd name="T98" fmla="*/ 2147483647 w 420"/>
              <a:gd name="T99" fmla="*/ 2147483647 h 510"/>
              <a:gd name="T100" fmla="*/ 2147483647 w 420"/>
              <a:gd name="T101" fmla="*/ 2147483647 h 510"/>
              <a:gd name="T102" fmla="*/ 2147483647 w 420"/>
              <a:gd name="T103" fmla="*/ 2147483647 h 510"/>
              <a:gd name="T104" fmla="*/ 2147483647 w 420"/>
              <a:gd name="T105" fmla="*/ 2147483647 h 510"/>
              <a:gd name="T106" fmla="*/ 2147483647 w 420"/>
              <a:gd name="T107" fmla="*/ 2147483647 h 510"/>
              <a:gd name="T108" fmla="*/ 2147483647 w 420"/>
              <a:gd name="T109" fmla="*/ 2147483647 h 510"/>
              <a:gd name="T110" fmla="*/ 2147483647 w 420"/>
              <a:gd name="T111" fmla="*/ 2147483647 h 51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20"/>
              <a:gd name="T169" fmla="*/ 0 h 510"/>
              <a:gd name="T170" fmla="*/ 420 w 420"/>
              <a:gd name="T171" fmla="*/ 510 h 51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20" h="510">
                <a:moveTo>
                  <a:pt x="420" y="240"/>
                </a:moveTo>
                <a:lnTo>
                  <a:pt x="414" y="234"/>
                </a:lnTo>
                <a:lnTo>
                  <a:pt x="396" y="234"/>
                </a:lnTo>
                <a:lnTo>
                  <a:pt x="390" y="216"/>
                </a:lnTo>
                <a:lnTo>
                  <a:pt x="372" y="210"/>
                </a:lnTo>
                <a:lnTo>
                  <a:pt x="372" y="174"/>
                </a:lnTo>
                <a:lnTo>
                  <a:pt x="384" y="150"/>
                </a:lnTo>
                <a:lnTo>
                  <a:pt x="396" y="150"/>
                </a:lnTo>
                <a:lnTo>
                  <a:pt x="402" y="144"/>
                </a:lnTo>
                <a:lnTo>
                  <a:pt x="408" y="132"/>
                </a:lnTo>
                <a:lnTo>
                  <a:pt x="414" y="126"/>
                </a:lnTo>
                <a:lnTo>
                  <a:pt x="414" y="114"/>
                </a:lnTo>
                <a:lnTo>
                  <a:pt x="402" y="108"/>
                </a:lnTo>
                <a:lnTo>
                  <a:pt x="402" y="90"/>
                </a:lnTo>
                <a:lnTo>
                  <a:pt x="396" y="84"/>
                </a:lnTo>
                <a:lnTo>
                  <a:pt x="396" y="78"/>
                </a:lnTo>
                <a:lnTo>
                  <a:pt x="384" y="78"/>
                </a:lnTo>
                <a:lnTo>
                  <a:pt x="378" y="72"/>
                </a:lnTo>
                <a:lnTo>
                  <a:pt x="360" y="72"/>
                </a:lnTo>
                <a:lnTo>
                  <a:pt x="360" y="90"/>
                </a:lnTo>
                <a:lnTo>
                  <a:pt x="354" y="96"/>
                </a:lnTo>
                <a:lnTo>
                  <a:pt x="330" y="96"/>
                </a:lnTo>
                <a:lnTo>
                  <a:pt x="324" y="90"/>
                </a:lnTo>
                <a:lnTo>
                  <a:pt x="318" y="54"/>
                </a:lnTo>
                <a:lnTo>
                  <a:pt x="336" y="24"/>
                </a:lnTo>
                <a:lnTo>
                  <a:pt x="336" y="6"/>
                </a:lnTo>
                <a:lnTo>
                  <a:pt x="288" y="12"/>
                </a:lnTo>
                <a:lnTo>
                  <a:pt x="282" y="12"/>
                </a:lnTo>
                <a:lnTo>
                  <a:pt x="270" y="6"/>
                </a:lnTo>
                <a:lnTo>
                  <a:pt x="264" y="6"/>
                </a:lnTo>
                <a:lnTo>
                  <a:pt x="252" y="18"/>
                </a:lnTo>
                <a:lnTo>
                  <a:pt x="222" y="18"/>
                </a:lnTo>
                <a:lnTo>
                  <a:pt x="210" y="0"/>
                </a:lnTo>
                <a:lnTo>
                  <a:pt x="192" y="18"/>
                </a:lnTo>
                <a:lnTo>
                  <a:pt x="186" y="54"/>
                </a:lnTo>
                <a:lnTo>
                  <a:pt x="192" y="60"/>
                </a:lnTo>
                <a:lnTo>
                  <a:pt x="192" y="90"/>
                </a:lnTo>
                <a:lnTo>
                  <a:pt x="186" y="108"/>
                </a:lnTo>
                <a:lnTo>
                  <a:pt x="186" y="114"/>
                </a:lnTo>
                <a:lnTo>
                  <a:pt x="84" y="114"/>
                </a:lnTo>
                <a:lnTo>
                  <a:pt x="84" y="108"/>
                </a:lnTo>
                <a:lnTo>
                  <a:pt x="72" y="108"/>
                </a:lnTo>
                <a:lnTo>
                  <a:pt x="60" y="120"/>
                </a:lnTo>
                <a:lnTo>
                  <a:pt x="60" y="126"/>
                </a:lnTo>
                <a:lnTo>
                  <a:pt x="66" y="132"/>
                </a:lnTo>
                <a:lnTo>
                  <a:pt x="66" y="144"/>
                </a:lnTo>
                <a:lnTo>
                  <a:pt x="72" y="150"/>
                </a:lnTo>
                <a:lnTo>
                  <a:pt x="72" y="162"/>
                </a:lnTo>
                <a:lnTo>
                  <a:pt x="48" y="162"/>
                </a:lnTo>
                <a:lnTo>
                  <a:pt x="48" y="210"/>
                </a:lnTo>
                <a:lnTo>
                  <a:pt x="42" y="228"/>
                </a:lnTo>
                <a:lnTo>
                  <a:pt x="36" y="240"/>
                </a:lnTo>
                <a:lnTo>
                  <a:pt x="30" y="246"/>
                </a:lnTo>
                <a:lnTo>
                  <a:pt x="18" y="252"/>
                </a:lnTo>
                <a:lnTo>
                  <a:pt x="0" y="252"/>
                </a:lnTo>
                <a:lnTo>
                  <a:pt x="30" y="306"/>
                </a:lnTo>
                <a:lnTo>
                  <a:pt x="42" y="294"/>
                </a:lnTo>
                <a:lnTo>
                  <a:pt x="54" y="312"/>
                </a:lnTo>
                <a:lnTo>
                  <a:pt x="48" y="318"/>
                </a:lnTo>
                <a:lnTo>
                  <a:pt x="48" y="330"/>
                </a:lnTo>
                <a:lnTo>
                  <a:pt x="42" y="336"/>
                </a:lnTo>
                <a:lnTo>
                  <a:pt x="42" y="342"/>
                </a:lnTo>
                <a:lnTo>
                  <a:pt x="48" y="348"/>
                </a:lnTo>
                <a:lnTo>
                  <a:pt x="66" y="348"/>
                </a:lnTo>
                <a:lnTo>
                  <a:pt x="72" y="390"/>
                </a:lnTo>
                <a:lnTo>
                  <a:pt x="102" y="396"/>
                </a:lnTo>
                <a:lnTo>
                  <a:pt x="96" y="408"/>
                </a:lnTo>
                <a:lnTo>
                  <a:pt x="144" y="462"/>
                </a:lnTo>
                <a:lnTo>
                  <a:pt x="138" y="468"/>
                </a:lnTo>
                <a:lnTo>
                  <a:pt x="174" y="510"/>
                </a:lnTo>
                <a:lnTo>
                  <a:pt x="180" y="492"/>
                </a:lnTo>
                <a:lnTo>
                  <a:pt x="204" y="480"/>
                </a:lnTo>
                <a:lnTo>
                  <a:pt x="222" y="498"/>
                </a:lnTo>
                <a:lnTo>
                  <a:pt x="228" y="492"/>
                </a:lnTo>
                <a:lnTo>
                  <a:pt x="228" y="456"/>
                </a:lnTo>
                <a:lnTo>
                  <a:pt x="210" y="444"/>
                </a:lnTo>
                <a:lnTo>
                  <a:pt x="228" y="432"/>
                </a:lnTo>
                <a:lnTo>
                  <a:pt x="198" y="414"/>
                </a:lnTo>
                <a:lnTo>
                  <a:pt x="210" y="414"/>
                </a:lnTo>
                <a:lnTo>
                  <a:pt x="210" y="402"/>
                </a:lnTo>
                <a:lnTo>
                  <a:pt x="204" y="396"/>
                </a:lnTo>
                <a:lnTo>
                  <a:pt x="204" y="378"/>
                </a:lnTo>
                <a:lnTo>
                  <a:pt x="210" y="378"/>
                </a:lnTo>
                <a:lnTo>
                  <a:pt x="216" y="384"/>
                </a:lnTo>
                <a:lnTo>
                  <a:pt x="228" y="384"/>
                </a:lnTo>
                <a:lnTo>
                  <a:pt x="240" y="390"/>
                </a:lnTo>
                <a:lnTo>
                  <a:pt x="258" y="390"/>
                </a:lnTo>
                <a:lnTo>
                  <a:pt x="264" y="384"/>
                </a:lnTo>
                <a:lnTo>
                  <a:pt x="270" y="372"/>
                </a:lnTo>
                <a:lnTo>
                  <a:pt x="282" y="366"/>
                </a:lnTo>
                <a:lnTo>
                  <a:pt x="264" y="348"/>
                </a:lnTo>
                <a:lnTo>
                  <a:pt x="264" y="342"/>
                </a:lnTo>
                <a:lnTo>
                  <a:pt x="294" y="342"/>
                </a:lnTo>
                <a:lnTo>
                  <a:pt x="312" y="384"/>
                </a:lnTo>
                <a:lnTo>
                  <a:pt x="342" y="384"/>
                </a:lnTo>
                <a:lnTo>
                  <a:pt x="348" y="378"/>
                </a:lnTo>
                <a:lnTo>
                  <a:pt x="354" y="366"/>
                </a:lnTo>
                <a:lnTo>
                  <a:pt x="360" y="360"/>
                </a:lnTo>
                <a:lnTo>
                  <a:pt x="366" y="360"/>
                </a:lnTo>
                <a:lnTo>
                  <a:pt x="366" y="390"/>
                </a:lnTo>
                <a:lnTo>
                  <a:pt x="372" y="396"/>
                </a:lnTo>
                <a:lnTo>
                  <a:pt x="384" y="396"/>
                </a:lnTo>
                <a:lnTo>
                  <a:pt x="390" y="390"/>
                </a:lnTo>
                <a:lnTo>
                  <a:pt x="396" y="378"/>
                </a:lnTo>
                <a:lnTo>
                  <a:pt x="396" y="354"/>
                </a:lnTo>
                <a:lnTo>
                  <a:pt x="408" y="348"/>
                </a:lnTo>
                <a:lnTo>
                  <a:pt x="414" y="342"/>
                </a:lnTo>
                <a:lnTo>
                  <a:pt x="408" y="318"/>
                </a:lnTo>
                <a:lnTo>
                  <a:pt x="414" y="306"/>
                </a:lnTo>
                <a:lnTo>
                  <a:pt x="414" y="258"/>
                </a:lnTo>
                <a:lnTo>
                  <a:pt x="420" y="252"/>
                </a:lnTo>
                <a:lnTo>
                  <a:pt x="420" y="240"/>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6" name="France" descr="© INSCALE GmbH, 05.05.2010&#10;http://www.presentationload.com/">
            <a:extLst>
              <a:ext uri="{FF2B5EF4-FFF2-40B4-BE49-F238E27FC236}">
                <a16:creationId xmlns:a16="http://schemas.microsoft.com/office/drawing/2014/main" id="{C5AAAF1C-AB73-4F6B-A023-B9BAA93A95FA}"/>
              </a:ext>
            </a:extLst>
          </p:cNvPr>
          <p:cNvSpPr>
            <a:spLocks noEditPoints="1"/>
          </p:cNvSpPr>
          <p:nvPr/>
        </p:nvSpPr>
        <p:spPr bwMode="gray">
          <a:xfrm>
            <a:off x="5572283" y="2417260"/>
            <a:ext cx="429670" cy="370660"/>
          </a:xfrm>
          <a:custGeom>
            <a:avLst/>
            <a:gdLst>
              <a:gd name="T0" fmla="*/ 2147483647 w 230"/>
              <a:gd name="T1" fmla="*/ 2147483647 h 198"/>
              <a:gd name="T2" fmla="*/ 2147483647 w 230"/>
              <a:gd name="T3" fmla="*/ 2147483647 h 198"/>
              <a:gd name="T4" fmla="*/ 2147483647 w 230"/>
              <a:gd name="T5" fmla="*/ 2147483647 h 198"/>
              <a:gd name="T6" fmla="*/ 2147483647 w 230"/>
              <a:gd name="T7" fmla="*/ 2147483647 h 198"/>
              <a:gd name="T8" fmla="*/ 2147483647 w 230"/>
              <a:gd name="T9" fmla="*/ 2147483647 h 198"/>
              <a:gd name="T10" fmla="*/ 2147483647 w 230"/>
              <a:gd name="T11" fmla="*/ 2147483647 h 198"/>
              <a:gd name="T12" fmla="*/ 2147483647 w 230"/>
              <a:gd name="T13" fmla="*/ 2147483647 h 198"/>
              <a:gd name="T14" fmla="*/ 2147483647 w 230"/>
              <a:gd name="T15" fmla="*/ 2147483647 h 198"/>
              <a:gd name="T16" fmla="*/ 2147483647 w 230"/>
              <a:gd name="T17" fmla="*/ 2147483647 h 198"/>
              <a:gd name="T18" fmla="*/ 2147483647 w 230"/>
              <a:gd name="T19" fmla="*/ 2147483647 h 198"/>
              <a:gd name="T20" fmla="*/ 2147483647 w 230"/>
              <a:gd name="T21" fmla="*/ 2147483647 h 198"/>
              <a:gd name="T22" fmla="*/ 2147483647 w 230"/>
              <a:gd name="T23" fmla="*/ 2147483647 h 198"/>
              <a:gd name="T24" fmla="*/ 2147483647 w 230"/>
              <a:gd name="T25" fmla="*/ 2147483647 h 198"/>
              <a:gd name="T26" fmla="*/ 2147483647 w 230"/>
              <a:gd name="T27" fmla="*/ 2147483647 h 198"/>
              <a:gd name="T28" fmla="*/ 2147483647 w 230"/>
              <a:gd name="T29" fmla="*/ 2147483647 h 198"/>
              <a:gd name="T30" fmla="*/ 2147483647 w 230"/>
              <a:gd name="T31" fmla="*/ 2147483647 h 198"/>
              <a:gd name="T32" fmla="*/ 2147483647 w 230"/>
              <a:gd name="T33" fmla="*/ 2147483647 h 198"/>
              <a:gd name="T34" fmla="*/ 2147483647 w 230"/>
              <a:gd name="T35" fmla="*/ 2147483647 h 198"/>
              <a:gd name="T36" fmla="*/ 2147483647 w 230"/>
              <a:gd name="T37" fmla="*/ 2147483647 h 198"/>
              <a:gd name="T38" fmla="*/ 2147483647 w 230"/>
              <a:gd name="T39" fmla="*/ 2147483647 h 198"/>
              <a:gd name="T40" fmla="*/ 2147483647 w 230"/>
              <a:gd name="T41" fmla="*/ 2147483647 h 198"/>
              <a:gd name="T42" fmla="*/ 2147483647 w 230"/>
              <a:gd name="T43" fmla="*/ 2147483647 h 198"/>
              <a:gd name="T44" fmla="*/ 2147483647 w 230"/>
              <a:gd name="T45" fmla="*/ 2147483647 h 198"/>
              <a:gd name="T46" fmla="*/ 2147483647 w 230"/>
              <a:gd name="T47" fmla="*/ 2147483647 h 198"/>
              <a:gd name="T48" fmla="*/ 2147483647 w 230"/>
              <a:gd name="T49" fmla="*/ 2147483647 h 198"/>
              <a:gd name="T50" fmla="*/ 2147483647 w 230"/>
              <a:gd name="T51" fmla="*/ 2147483647 h 198"/>
              <a:gd name="T52" fmla="*/ 2147483647 w 230"/>
              <a:gd name="T53" fmla="*/ 2147483647 h 198"/>
              <a:gd name="T54" fmla="*/ 2147483647 w 230"/>
              <a:gd name="T55" fmla="*/ 2147483647 h 198"/>
              <a:gd name="T56" fmla="*/ 2147483647 w 230"/>
              <a:gd name="T57" fmla="*/ 2147483647 h 198"/>
              <a:gd name="T58" fmla="*/ 2147483647 w 230"/>
              <a:gd name="T59" fmla="*/ 2147483647 h 198"/>
              <a:gd name="T60" fmla="*/ 2147483647 w 230"/>
              <a:gd name="T61" fmla="*/ 2147483647 h 198"/>
              <a:gd name="T62" fmla="*/ 2147483647 w 230"/>
              <a:gd name="T63" fmla="*/ 2147483647 h 198"/>
              <a:gd name="T64" fmla="*/ 2147483647 w 230"/>
              <a:gd name="T65" fmla="*/ 2147483647 h 198"/>
              <a:gd name="T66" fmla="*/ 2147483647 w 230"/>
              <a:gd name="T67" fmla="*/ 2147483647 h 198"/>
              <a:gd name="T68" fmla="*/ 2147483647 w 230"/>
              <a:gd name="T69" fmla="*/ 2147483647 h 198"/>
              <a:gd name="T70" fmla="*/ 2147483647 w 230"/>
              <a:gd name="T71" fmla="*/ 2147483647 h 198"/>
              <a:gd name="T72" fmla="*/ 2147483647 w 230"/>
              <a:gd name="T73" fmla="*/ 2147483647 h 198"/>
              <a:gd name="T74" fmla="*/ 2147483647 w 230"/>
              <a:gd name="T75" fmla="*/ 2147483647 h 198"/>
              <a:gd name="T76" fmla="*/ 2147483647 w 230"/>
              <a:gd name="T77" fmla="*/ 2147483647 h 198"/>
              <a:gd name="T78" fmla="*/ 2147483647 w 230"/>
              <a:gd name="T79" fmla="*/ 2147483647 h 198"/>
              <a:gd name="T80" fmla="*/ 2147483647 w 230"/>
              <a:gd name="T81" fmla="*/ 2147483647 h 198"/>
              <a:gd name="T82" fmla="*/ 2147483647 w 230"/>
              <a:gd name="T83" fmla="*/ 2147483647 h 198"/>
              <a:gd name="T84" fmla="*/ 2147483647 w 230"/>
              <a:gd name="T85" fmla="*/ 2147483647 h 198"/>
              <a:gd name="T86" fmla="*/ 2147483647 w 230"/>
              <a:gd name="T87" fmla="*/ 2147483647 h 198"/>
              <a:gd name="T88" fmla="*/ 2147483647 w 230"/>
              <a:gd name="T89" fmla="*/ 2147483647 h 198"/>
              <a:gd name="T90" fmla="*/ 2147483647 w 230"/>
              <a:gd name="T91" fmla="*/ 2147483647 h 198"/>
              <a:gd name="T92" fmla="*/ 2147483647 w 230"/>
              <a:gd name="T93" fmla="*/ 2147483647 h 198"/>
              <a:gd name="T94" fmla="*/ 2147483647 w 230"/>
              <a:gd name="T95" fmla="*/ 2147483647 h 198"/>
              <a:gd name="T96" fmla="*/ 2147483647 w 230"/>
              <a:gd name="T97" fmla="*/ 2147483647 h 198"/>
              <a:gd name="T98" fmla="*/ 2147483647 w 230"/>
              <a:gd name="T99" fmla="*/ 2147483647 h 198"/>
              <a:gd name="T100" fmla="*/ 2147483647 w 230"/>
              <a:gd name="T101" fmla="*/ 2147483647 h 198"/>
              <a:gd name="T102" fmla="*/ 2147483647 w 230"/>
              <a:gd name="T103" fmla="*/ 2147483647 h 198"/>
              <a:gd name="T104" fmla="*/ 2147483647 w 230"/>
              <a:gd name="T105" fmla="*/ 2147483647 h 198"/>
              <a:gd name="T106" fmla="*/ 2147483647 w 230"/>
              <a:gd name="T107" fmla="*/ 2147483647 h 198"/>
              <a:gd name="T108" fmla="*/ 2147483647 w 230"/>
              <a:gd name="T109" fmla="*/ 2147483647 h 198"/>
              <a:gd name="T110" fmla="*/ 2147483647 w 230"/>
              <a:gd name="T111" fmla="*/ 2147483647 h 198"/>
              <a:gd name="T112" fmla="*/ 2147483647 w 230"/>
              <a:gd name="T113" fmla="*/ 2147483647 h 198"/>
              <a:gd name="T114" fmla="*/ 2147483647 w 230"/>
              <a:gd name="T115" fmla="*/ 2147483647 h 198"/>
              <a:gd name="T116" fmla="*/ 2147483647 w 230"/>
              <a:gd name="T117" fmla="*/ 2147483647 h 198"/>
              <a:gd name="T118" fmla="*/ 2147483647 w 230"/>
              <a:gd name="T119" fmla="*/ 2147483647 h 198"/>
              <a:gd name="T120" fmla="*/ 2147483647 w 230"/>
              <a:gd name="T121" fmla="*/ 2147483647 h 19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30"/>
              <a:gd name="T184" fmla="*/ 0 h 198"/>
              <a:gd name="T185" fmla="*/ 230 w 230"/>
              <a:gd name="T186" fmla="*/ 198 h 19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30" h="198">
                <a:moveTo>
                  <a:pt x="230" y="172"/>
                </a:moveTo>
                <a:lnTo>
                  <a:pt x="230" y="172"/>
                </a:lnTo>
                <a:lnTo>
                  <a:pt x="230" y="166"/>
                </a:lnTo>
                <a:lnTo>
                  <a:pt x="228" y="166"/>
                </a:lnTo>
                <a:lnTo>
                  <a:pt x="224" y="168"/>
                </a:lnTo>
                <a:lnTo>
                  <a:pt x="224" y="170"/>
                </a:lnTo>
                <a:lnTo>
                  <a:pt x="220" y="172"/>
                </a:lnTo>
                <a:lnTo>
                  <a:pt x="218" y="174"/>
                </a:lnTo>
                <a:lnTo>
                  <a:pt x="216" y="178"/>
                </a:lnTo>
                <a:lnTo>
                  <a:pt x="216" y="182"/>
                </a:lnTo>
                <a:lnTo>
                  <a:pt x="218" y="186"/>
                </a:lnTo>
                <a:lnTo>
                  <a:pt x="218" y="190"/>
                </a:lnTo>
                <a:lnTo>
                  <a:pt x="218" y="192"/>
                </a:lnTo>
                <a:lnTo>
                  <a:pt x="218" y="194"/>
                </a:lnTo>
                <a:lnTo>
                  <a:pt x="222" y="196"/>
                </a:lnTo>
                <a:lnTo>
                  <a:pt x="224" y="198"/>
                </a:lnTo>
                <a:lnTo>
                  <a:pt x="230" y="192"/>
                </a:lnTo>
                <a:lnTo>
                  <a:pt x="230" y="186"/>
                </a:lnTo>
                <a:lnTo>
                  <a:pt x="228" y="186"/>
                </a:lnTo>
                <a:lnTo>
                  <a:pt x="230" y="184"/>
                </a:lnTo>
                <a:lnTo>
                  <a:pt x="230" y="172"/>
                </a:lnTo>
                <a:close/>
                <a:moveTo>
                  <a:pt x="198" y="40"/>
                </a:moveTo>
                <a:lnTo>
                  <a:pt x="198" y="40"/>
                </a:lnTo>
                <a:lnTo>
                  <a:pt x="196" y="40"/>
                </a:lnTo>
                <a:lnTo>
                  <a:pt x="192" y="40"/>
                </a:lnTo>
                <a:lnTo>
                  <a:pt x="190" y="40"/>
                </a:lnTo>
                <a:lnTo>
                  <a:pt x="184" y="40"/>
                </a:lnTo>
                <a:lnTo>
                  <a:pt x="184" y="34"/>
                </a:lnTo>
                <a:lnTo>
                  <a:pt x="182" y="34"/>
                </a:lnTo>
                <a:lnTo>
                  <a:pt x="182" y="32"/>
                </a:lnTo>
                <a:lnTo>
                  <a:pt x="178" y="30"/>
                </a:lnTo>
                <a:lnTo>
                  <a:pt x="174" y="34"/>
                </a:lnTo>
                <a:lnTo>
                  <a:pt x="172" y="32"/>
                </a:lnTo>
                <a:lnTo>
                  <a:pt x="166" y="32"/>
                </a:lnTo>
                <a:lnTo>
                  <a:pt x="164" y="28"/>
                </a:lnTo>
                <a:lnTo>
                  <a:pt x="162" y="28"/>
                </a:lnTo>
                <a:lnTo>
                  <a:pt x="158" y="28"/>
                </a:lnTo>
                <a:lnTo>
                  <a:pt x="156" y="28"/>
                </a:lnTo>
                <a:lnTo>
                  <a:pt x="156" y="22"/>
                </a:lnTo>
                <a:lnTo>
                  <a:pt x="152" y="24"/>
                </a:lnTo>
                <a:lnTo>
                  <a:pt x="146" y="24"/>
                </a:lnTo>
                <a:lnTo>
                  <a:pt x="146" y="18"/>
                </a:lnTo>
                <a:lnTo>
                  <a:pt x="144" y="16"/>
                </a:lnTo>
                <a:lnTo>
                  <a:pt x="142" y="14"/>
                </a:lnTo>
                <a:lnTo>
                  <a:pt x="136" y="14"/>
                </a:lnTo>
                <a:lnTo>
                  <a:pt x="132" y="12"/>
                </a:lnTo>
                <a:lnTo>
                  <a:pt x="126" y="10"/>
                </a:lnTo>
                <a:lnTo>
                  <a:pt x="126" y="6"/>
                </a:lnTo>
                <a:lnTo>
                  <a:pt x="126" y="0"/>
                </a:lnTo>
                <a:lnTo>
                  <a:pt x="118" y="0"/>
                </a:lnTo>
                <a:lnTo>
                  <a:pt x="114" y="2"/>
                </a:lnTo>
                <a:lnTo>
                  <a:pt x="112" y="2"/>
                </a:lnTo>
                <a:lnTo>
                  <a:pt x="110" y="4"/>
                </a:lnTo>
                <a:lnTo>
                  <a:pt x="104" y="4"/>
                </a:lnTo>
                <a:lnTo>
                  <a:pt x="104" y="6"/>
                </a:lnTo>
                <a:lnTo>
                  <a:pt x="104" y="8"/>
                </a:lnTo>
                <a:lnTo>
                  <a:pt x="104" y="12"/>
                </a:lnTo>
                <a:lnTo>
                  <a:pt x="106" y="14"/>
                </a:lnTo>
                <a:lnTo>
                  <a:pt x="106" y="20"/>
                </a:lnTo>
                <a:lnTo>
                  <a:pt x="104" y="22"/>
                </a:lnTo>
                <a:lnTo>
                  <a:pt x="98" y="24"/>
                </a:lnTo>
                <a:lnTo>
                  <a:pt x="92" y="24"/>
                </a:lnTo>
                <a:lnTo>
                  <a:pt x="82" y="32"/>
                </a:lnTo>
                <a:lnTo>
                  <a:pt x="86" y="34"/>
                </a:lnTo>
                <a:lnTo>
                  <a:pt x="84" y="34"/>
                </a:lnTo>
                <a:lnTo>
                  <a:pt x="82" y="34"/>
                </a:lnTo>
                <a:lnTo>
                  <a:pt x="76" y="38"/>
                </a:lnTo>
                <a:lnTo>
                  <a:pt x="68" y="38"/>
                </a:lnTo>
                <a:lnTo>
                  <a:pt x="66" y="36"/>
                </a:lnTo>
                <a:lnTo>
                  <a:pt x="60" y="30"/>
                </a:lnTo>
                <a:lnTo>
                  <a:pt x="58" y="30"/>
                </a:lnTo>
                <a:lnTo>
                  <a:pt x="56" y="28"/>
                </a:lnTo>
                <a:lnTo>
                  <a:pt x="52" y="28"/>
                </a:lnTo>
                <a:lnTo>
                  <a:pt x="52" y="30"/>
                </a:lnTo>
                <a:lnTo>
                  <a:pt x="52" y="34"/>
                </a:lnTo>
                <a:lnTo>
                  <a:pt x="54" y="34"/>
                </a:lnTo>
                <a:lnTo>
                  <a:pt x="56" y="38"/>
                </a:lnTo>
                <a:lnTo>
                  <a:pt x="58" y="40"/>
                </a:lnTo>
                <a:lnTo>
                  <a:pt x="58" y="46"/>
                </a:lnTo>
                <a:lnTo>
                  <a:pt x="56" y="48"/>
                </a:lnTo>
                <a:lnTo>
                  <a:pt x="54" y="48"/>
                </a:lnTo>
                <a:lnTo>
                  <a:pt x="48" y="48"/>
                </a:lnTo>
                <a:lnTo>
                  <a:pt x="38" y="48"/>
                </a:lnTo>
                <a:lnTo>
                  <a:pt x="38" y="54"/>
                </a:lnTo>
                <a:lnTo>
                  <a:pt x="36" y="52"/>
                </a:lnTo>
                <a:lnTo>
                  <a:pt x="34" y="48"/>
                </a:lnTo>
                <a:lnTo>
                  <a:pt x="32" y="48"/>
                </a:lnTo>
                <a:lnTo>
                  <a:pt x="30" y="46"/>
                </a:lnTo>
                <a:lnTo>
                  <a:pt x="26" y="46"/>
                </a:lnTo>
                <a:lnTo>
                  <a:pt x="24" y="48"/>
                </a:lnTo>
                <a:lnTo>
                  <a:pt x="22" y="48"/>
                </a:lnTo>
                <a:lnTo>
                  <a:pt x="20" y="48"/>
                </a:lnTo>
                <a:lnTo>
                  <a:pt x="16" y="48"/>
                </a:lnTo>
                <a:lnTo>
                  <a:pt x="12" y="50"/>
                </a:lnTo>
                <a:lnTo>
                  <a:pt x="8" y="50"/>
                </a:lnTo>
                <a:lnTo>
                  <a:pt x="6" y="52"/>
                </a:lnTo>
                <a:lnTo>
                  <a:pt x="4" y="54"/>
                </a:lnTo>
                <a:lnTo>
                  <a:pt x="6" y="56"/>
                </a:lnTo>
                <a:lnTo>
                  <a:pt x="8" y="56"/>
                </a:lnTo>
                <a:lnTo>
                  <a:pt x="10" y="58"/>
                </a:lnTo>
                <a:lnTo>
                  <a:pt x="10" y="60"/>
                </a:lnTo>
                <a:lnTo>
                  <a:pt x="6" y="60"/>
                </a:lnTo>
                <a:lnTo>
                  <a:pt x="2" y="60"/>
                </a:lnTo>
                <a:lnTo>
                  <a:pt x="0" y="60"/>
                </a:lnTo>
                <a:lnTo>
                  <a:pt x="0" y="62"/>
                </a:lnTo>
                <a:lnTo>
                  <a:pt x="6" y="66"/>
                </a:lnTo>
                <a:lnTo>
                  <a:pt x="12" y="66"/>
                </a:lnTo>
                <a:lnTo>
                  <a:pt x="12" y="64"/>
                </a:lnTo>
                <a:lnTo>
                  <a:pt x="26" y="72"/>
                </a:lnTo>
                <a:lnTo>
                  <a:pt x="32" y="72"/>
                </a:lnTo>
                <a:lnTo>
                  <a:pt x="38" y="76"/>
                </a:lnTo>
                <a:lnTo>
                  <a:pt x="48" y="76"/>
                </a:lnTo>
                <a:lnTo>
                  <a:pt x="40" y="80"/>
                </a:lnTo>
                <a:lnTo>
                  <a:pt x="42" y="84"/>
                </a:lnTo>
                <a:lnTo>
                  <a:pt x="44" y="86"/>
                </a:lnTo>
                <a:lnTo>
                  <a:pt x="46" y="92"/>
                </a:lnTo>
                <a:lnTo>
                  <a:pt x="52" y="96"/>
                </a:lnTo>
                <a:lnTo>
                  <a:pt x="58" y="96"/>
                </a:lnTo>
                <a:lnTo>
                  <a:pt x="58" y="106"/>
                </a:lnTo>
                <a:lnTo>
                  <a:pt x="62" y="114"/>
                </a:lnTo>
                <a:lnTo>
                  <a:pt x="66" y="124"/>
                </a:lnTo>
                <a:lnTo>
                  <a:pt x="58" y="114"/>
                </a:lnTo>
                <a:lnTo>
                  <a:pt x="58" y="118"/>
                </a:lnTo>
                <a:lnTo>
                  <a:pt x="56" y="120"/>
                </a:lnTo>
                <a:lnTo>
                  <a:pt x="56" y="132"/>
                </a:lnTo>
                <a:lnTo>
                  <a:pt x="54" y="134"/>
                </a:lnTo>
                <a:lnTo>
                  <a:pt x="52" y="144"/>
                </a:lnTo>
                <a:lnTo>
                  <a:pt x="52" y="146"/>
                </a:lnTo>
                <a:lnTo>
                  <a:pt x="50" y="150"/>
                </a:lnTo>
                <a:lnTo>
                  <a:pt x="50" y="152"/>
                </a:lnTo>
                <a:lnTo>
                  <a:pt x="48" y="152"/>
                </a:lnTo>
                <a:lnTo>
                  <a:pt x="48" y="154"/>
                </a:lnTo>
                <a:lnTo>
                  <a:pt x="46" y="156"/>
                </a:lnTo>
                <a:lnTo>
                  <a:pt x="44" y="158"/>
                </a:lnTo>
                <a:lnTo>
                  <a:pt x="46" y="160"/>
                </a:lnTo>
                <a:lnTo>
                  <a:pt x="46" y="158"/>
                </a:lnTo>
                <a:lnTo>
                  <a:pt x="48" y="158"/>
                </a:lnTo>
                <a:lnTo>
                  <a:pt x="52" y="160"/>
                </a:lnTo>
                <a:lnTo>
                  <a:pt x="52" y="162"/>
                </a:lnTo>
                <a:lnTo>
                  <a:pt x="50" y="164"/>
                </a:lnTo>
                <a:lnTo>
                  <a:pt x="60" y="164"/>
                </a:lnTo>
                <a:lnTo>
                  <a:pt x="64" y="168"/>
                </a:lnTo>
                <a:lnTo>
                  <a:pt x="66" y="166"/>
                </a:lnTo>
                <a:lnTo>
                  <a:pt x="68" y="166"/>
                </a:lnTo>
                <a:lnTo>
                  <a:pt x="72" y="170"/>
                </a:lnTo>
                <a:lnTo>
                  <a:pt x="78" y="170"/>
                </a:lnTo>
                <a:lnTo>
                  <a:pt x="78" y="172"/>
                </a:lnTo>
                <a:lnTo>
                  <a:pt x="84" y="172"/>
                </a:lnTo>
                <a:lnTo>
                  <a:pt x="84" y="168"/>
                </a:lnTo>
                <a:lnTo>
                  <a:pt x="86" y="166"/>
                </a:lnTo>
                <a:lnTo>
                  <a:pt x="90" y="166"/>
                </a:lnTo>
                <a:lnTo>
                  <a:pt x="92" y="168"/>
                </a:lnTo>
                <a:lnTo>
                  <a:pt x="92" y="170"/>
                </a:lnTo>
                <a:lnTo>
                  <a:pt x="96" y="170"/>
                </a:lnTo>
                <a:lnTo>
                  <a:pt x="96" y="172"/>
                </a:lnTo>
                <a:lnTo>
                  <a:pt x="104" y="172"/>
                </a:lnTo>
                <a:lnTo>
                  <a:pt x="104" y="174"/>
                </a:lnTo>
                <a:lnTo>
                  <a:pt x="104" y="176"/>
                </a:lnTo>
                <a:lnTo>
                  <a:pt x="112" y="176"/>
                </a:lnTo>
                <a:lnTo>
                  <a:pt x="112" y="178"/>
                </a:lnTo>
                <a:lnTo>
                  <a:pt x="118" y="178"/>
                </a:lnTo>
                <a:lnTo>
                  <a:pt x="118" y="176"/>
                </a:lnTo>
                <a:lnTo>
                  <a:pt x="118" y="174"/>
                </a:lnTo>
                <a:lnTo>
                  <a:pt x="122" y="174"/>
                </a:lnTo>
                <a:lnTo>
                  <a:pt x="122" y="170"/>
                </a:lnTo>
                <a:lnTo>
                  <a:pt x="126" y="164"/>
                </a:lnTo>
                <a:lnTo>
                  <a:pt x="130" y="160"/>
                </a:lnTo>
                <a:lnTo>
                  <a:pt x="132" y="158"/>
                </a:lnTo>
                <a:lnTo>
                  <a:pt x="134" y="156"/>
                </a:lnTo>
                <a:lnTo>
                  <a:pt x="138" y="154"/>
                </a:lnTo>
                <a:lnTo>
                  <a:pt x="140" y="152"/>
                </a:lnTo>
                <a:lnTo>
                  <a:pt x="144" y="152"/>
                </a:lnTo>
                <a:lnTo>
                  <a:pt x="146" y="154"/>
                </a:lnTo>
                <a:lnTo>
                  <a:pt x="150" y="154"/>
                </a:lnTo>
                <a:lnTo>
                  <a:pt x="152" y="156"/>
                </a:lnTo>
                <a:lnTo>
                  <a:pt x="162" y="156"/>
                </a:lnTo>
                <a:lnTo>
                  <a:pt x="166" y="160"/>
                </a:lnTo>
                <a:lnTo>
                  <a:pt x="166" y="162"/>
                </a:lnTo>
                <a:lnTo>
                  <a:pt x="170" y="162"/>
                </a:lnTo>
                <a:lnTo>
                  <a:pt x="172" y="164"/>
                </a:lnTo>
                <a:lnTo>
                  <a:pt x="178" y="164"/>
                </a:lnTo>
                <a:lnTo>
                  <a:pt x="182" y="162"/>
                </a:lnTo>
                <a:lnTo>
                  <a:pt x="184" y="160"/>
                </a:lnTo>
                <a:lnTo>
                  <a:pt x="186" y="154"/>
                </a:lnTo>
                <a:lnTo>
                  <a:pt x="192" y="150"/>
                </a:lnTo>
                <a:lnTo>
                  <a:pt x="196" y="150"/>
                </a:lnTo>
                <a:lnTo>
                  <a:pt x="196" y="148"/>
                </a:lnTo>
                <a:lnTo>
                  <a:pt x="200" y="144"/>
                </a:lnTo>
                <a:lnTo>
                  <a:pt x="200" y="142"/>
                </a:lnTo>
                <a:lnTo>
                  <a:pt x="198" y="140"/>
                </a:lnTo>
                <a:lnTo>
                  <a:pt x="192" y="140"/>
                </a:lnTo>
                <a:lnTo>
                  <a:pt x="188" y="138"/>
                </a:lnTo>
                <a:lnTo>
                  <a:pt x="186" y="136"/>
                </a:lnTo>
                <a:lnTo>
                  <a:pt x="186" y="134"/>
                </a:lnTo>
                <a:lnTo>
                  <a:pt x="188" y="132"/>
                </a:lnTo>
                <a:lnTo>
                  <a:pt x="190" y="130"/>
                </a:lnTo>
                <a:lnTo>
                  <a:pt x="190" y="126"/>
                </a:lnTo>
                <a:lnTo>
                  <a:pt x="188" y="126"/>
                </a:lnTo>
                <a:lnTo>
                  <a:pt x="184" y="126"/>
                </a:lnTo>
                <a:lnTo>
                  <a:pt x="182" y="120"/>
                </a:lnTo>
                <a:lnTo>
                  <a:pt x="188" y="120"/>
                </a:lnTo>
                <a:lnTo>
                  <a:pt x="192" y="116"/>
                </a:lnTo>
                <a:lnTo>
                  <a:pt x="192" y="114"/>
                </a:lnTo>
                <a:lnTo>
                  <a:pt x="186" y="108"/>
                </a:lnTo>
                <a:lnTo>
                  <a:pt x="188" y="106"/>
                </a:lnTo>
                <a:lnTo>
                  <a:pt x="190" y="106"/>
                </a:lnTo>
                <a:lnTo>
                  <a:pt x="190" y="104"/>
                </a:lnTo>
                <a:lnTo>
                  <a:pt x="186" y="100"/>
                </a:lnTo>
                <a:lnTo>
                  <a:pt x="188" y="94"/>
                </a:lnTo>
                <a:lnTo>
                  <a:pt x="186" y="94"/>
                </a:lnTo>
                <a:lnTo>
                  <a:pt x="182" y="94"/>
                </a:lnTo>
                <a:lnTo>
                  <a:pt x="176" y="100"/>
                </a:lnTo>
                <a:lnTo>
                  <a:pt x="174" y="100"/>
                </a:lnTo>
                <a:lnTo>
                  <a:pt x="174" y="98"/>
                </a:lnTo>
                <a:lnTo>
                  <a:pt x="176" y="96"/>
                </a:lnTo>
                <a:lnTo>
                  <a:pt x="174" y="94"/>
                </a:lnTo>
                <a:lnTo>
                  <a:pt x="178" y="92"/>
                </a:lnTo>
                <a:lnTo>
                  <a:pt x="178" y="88"/>
                </a:lnTo>
                <a:lnTo>
                  <a:pt x="182" y="86"/>
                </a:lnTo>
                <a:lnTo>
                  <a:pt x="182" y="82"/>
                </a:lnTo>
                <a:lnTo>
                  <a:pt x="186" y="82"/>
                </a:lnTo>
                <a:lnTo>
                  <a:pt x="188" y="80"/>
                </a:lnTo>
                <a:lnTo>
                  <a:pt x="190" y="78"/>
                </a:lnTo>
                <a:lnTo>
                  <a:pt x="192" y="76"/>
                </a:lnTo>
                <a:lnTo>
                  <a:pt x="192" y="74"/>
                </a:lnTo>
                <a:lnTo>
                  <a:pt x="198" y="76"/>
                </a:lnTo>
                <a:lnTo>
                  <a:pt x="198" y="72"/>
                </a:lnTo>
                <a:lnTo>
                  <a:pt x="198" y="60"/>
                </a:lnTo>
                <a:lnTo>
                  <a:pt x="200" y="58"/>
                </a:lnTo>
                <a:lnTo>
                  <a:pt x="202" y="56"/>
                </a:lnTo>
                <a:lnTo>
                  <a:pt x="204" y="54"/>
                </a:lnTo>
                <a:lnTo>
                  <a:pt x="204" y="50"/>
                </a:lnTo>
                <a:lnTo>
                  <a:pt x="208" y="46"/>
                </a:lnTo>
                <a:lnTo>
                  <a:pt x="210" y="42"/>
                </a:lnTo>
                <a:lnTo>
                  <a:pt x="204" y="40"/>
                </a:lnTo>
                <a:lnTo>
                  <a:pt x="198" y="40"/>
                </a:lnTo>
                <a:close/>
              </a:path>
            </a:pathLst>
          </a:custGeom>
          <a:solidFill>
            <a:srgbClr val="FFDC8B"/>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7" name="Finland" descr="© INSCALE GmbH, 05.05.2010&#10;http://www.presentationload.com/">
            <a:extLst>
              <a:ext uri="{FF2B5EF4-FFF2-40B4-BE49-F238E27FC236}">
                <a16:creationId xmlns:a16="http://schemas.microsoft.com/office/drawing/2014/main" id="{9697E64B-6A2C-4991-9487-32778F742C1C}"/>
              </a:ext>
            </a:extLst>
          </p:cNvPr>
          <p:cNvSpPr>
            <a:spLocks/>
          </p:cNvSpPr>
          <p:nvPr/>
        </p:nvSpPr>
        <p:spPr bwMode="gray">
          <a:xfrm>
            <a:off x="6276718" y="1768148"/>
            <a:ext cx="296896" cy="337466"/>
          </a:xfrm>
          <a:custGeom>
            <a:avLst/>
            <a:gdLst>
              <a:gd name="T0" fmla="*/ 2147483647 w 630"/>
              <a:gd name="T1" fmla="*/ 2147483647 h 714"/>
              <a:gd name="T2" fmla="*/ 2147483647 w 630"/>
              <a:gd name="T3" fmla="*/ 2147483647 h 714"/>
              <a:gd name="T4" fmla="*/ 2147483647 w 630"/>
              <a:gd name="T5" fmla="*/ 2147483647 h 714"/>
              <a:gd name="T6" fmla="*/ 2147483647 w 630"/>
              <a:gd name="T7" fmla="*/ 2147483647 h 714"/>
              <a:gd name="T8" fmla="*/ 2147483647 w 630"/>
              <a:gd name="T9" fmla="*/ 2147483647 h 714"/>
              <a:gd name="T10" fmla="*/ 2147483647 w 630"/>
              <a:gd name="T11" fmla="*/ 2147483647 h 714"/>
              <a:gd name="T12" fmla="*/ 2147483647 w 630"/>
              <a:gd name="T13" fmla="*/ 2147483647 h 714"/>
              <a:gd name="T14" fmla="*/ 2147483647 w 630"/>
              <a:gd name="T15" fmla="*/ 2147483647 h 714"/>
              <a:gd name="T16" fmla="*/ 2147483647 w 630"/>
              <a:gd name="T17" fmla="*/ 2147483647 h 714"/>
              <a:gd name="T18" fmla="*/ 2147483647 w 630"/>
              <a:gd name="T19" fmla="*/ 2147483647 h 714"/>
              <a:gd name="T20" fmla="*/ 2147483647 w 630"/>
              <a:gd name="T21" fmla="*/ 2147483647 h 714"/>
              <a:gd name="T22" fmla="*/ 2147483647 w 630"/>
              <a:gd name="T23" fmla="*/ 2147483647 h 714"/>
              <a:gd name="T24" fmla="*/ 2147483647 w 630"/>
              <a:gd name="T25" fmla="*/ 2147483647 h 714"/>
              <a:gd name="T26" fmla="*/ 2147483647 w 630"/>
              <a:gd name="T27" fmla="*/ 2147483647 h 714"/>
              <a:gd name="T28" fmla="*/ 2147483647 w 630"/>
              <a:gd name="T29" fmla="*/ 2147483647 h 714"/>
              <a:gd name="T30" fmla="*/ 2147483647 w 630"/>
              <a:gd name="T31" fmla="*/ 2147483647 h 714"/>
              <a:gd name="T32" fmla="*/ 2147483647 w 630"/>
              <a:gd name="T33" fmla="*/ 2147483647 h 714"/>
              <a:gd name="T34" fmla="*/ 2147483647 w 630"/>
              <a:gd name="T35" fmla="*/ 2147483647 h 714"/>
              <a:gd name="T36" fmla="*/ 2147483647 w 630"/>
              <a:gd name="T37" fmla="*/ 2147483647 h 714"/>
              <a:gd name="T38" fmla="*/ 2147483647 w 630"/>
              <a:gd name="T39" fmla="*/ 2147483647 h 714"/>
              <a:gd name="T40" fmla="*/ 2147483647 w 630"/>
              <a:gd name="T41" fmla="*/ 2147483647 h 714"/>
              <a:gd name="T42" fmla="*/ 2147483647 w 630"/>
              <a:gd name="T43" fmla="*/ 2147483647 h 714"/>
              <a:gd name="T44" fmla="*/ 2147483647 w 630"/>
              <a:gd name="T45" fmla="*/ 2147483647 h 714"/>
              <a:gd name="T46" fmla="*/ 2147483647 w 630"/>
              <a:gd name="T47" fmla="*/ 2147483647 h 714"/>
              <a:gd name="T48" fmla="*/ 2147483647 w 630"/>
              <a:gd name="T49" fmla="*/ 2147483647 h 714"/>
              <a:gd name="T50" fmla="*/ 2147483647 w 630"/>
              <a:gd name="T51" fmla="*/ 2147483647 h 714"/>
              <a:gd name="T52" fmla="*/ 2147483647 w 630"/>
              <a:gd name="T53" fmla="*/ 2147483647 h 714"/>
              <a:gd name="T54" fmla="*/ 2147483647 w 630"/>
              <a:gd name="T55" fmla="*/ 2147483647 h 714"/>
              <a:gd name="T56" fmla="*/ 2147483647 w 630"/>
              <a:gd name="T57" fmla="*/ 2147483647 h 714"/>
              <a:gd name="T58" fmla="*/ 2147483647 w 630"/>
              <a:gd name="T59" fmla="*/ 2147483647 h 714"/>
              <a:gd name="T60" fmla="*/ 2147483647 w 630"/>
              <a:gd name="T61" fmla="*/ 2147483647 h 714"/>
              <a:gd name="T62" fmla="*/ 2147483647 w 630"/>
              <a:gd name="T63" fmla="*/ 2147483647 h 714"/>
              <a:gd name="T64" fmla="*/ 2147483647 w 630"/>
              <a:gd name="T65" fmla="*/ 2147483647 h 714"/>
              <a:gd name="T66" fmla="*/ 2147483647 w 630"/>
              <a:gd name="T67" fmla="*/ 2147483647 h 714"/>
              <a:gd name="T68" fmla="*/ 2147483647 w 630"/>
              <a:gd name="T69" fmla="*/ 2147483647 h 714"/>
              <a:gd name="T70" fmla="*/ 2147483647 w 630"/>
              <a:gd name="T71" fmla="*/ 2147483647 h 714"/>
              <a:gd name="T72" fmla="*/ 2147483647 w 630"/>
              <a:gd name="T73" fmla="*/ 2147483647 h 714"/>
              <a:gd name="T74" fmla="*/ 2147483647 w 630"/>
              <a:gd name="T75" fmla="*/ 2147483647 h 714"/>
              <a:gd name="T76" fmla="*/ 2147483647 w 630"/>
              <a:gd name="T77" fmla="*/ 2147483647 h 714"/>
              <a:gd name="T78" fmla="*/ 2147483647 w 630"/>
              <a:gd name="T79" fmla="*/ 2147483647 h 714"/>
              <a:gd name="T80" fmla="*/ 2147483647 w 630"/>
              <a:gd name="T81" fmla="*/ 2147483647 h 714"/>
              <a:gd name="T82" fmla="*/ 2147483647 w 630"/>
              <a:gd name="T83" fmla="*/ 2147483647 h 714"/>
              <a:gd name="T84" fmla="*/ 2147483647 w 630"/>
              <a:gd name="T85" fmla="*/ 2147483647 h 714"/>
              <a:gd name="T86" fmla="*/ 2147483647 w 630"/>
              <a:gd name="T87" fmla="*/ 2147483647 h 714"/>
              <a:gd name="T88" fmla="*/ 2147483647 w 630"/>
              <a:gd name="T89" fmla="*/ 2147483647 h 714"/>
              <a:gd name="T90" fmla="*/ 2147483647 w 630"/>
              <a:gd name="T91" fmla="*/ 2147483647 h 714"/>
              <a:gd name="T92" fmla="*/ 2147483647 w 630"/>
              <a:gd name="T93" fmla="*/ 2147483647 h 714"/>
              <a:gd name="T94" fmla="*/ 2147483647 w 630"/>
              <a:gd name="T95" fmla="*/ 2147483647 h 714"/>
              <a:gd name="T96" fmla="*/ 2147483647 w 630"/>
              <a:gd name="T97" fmla="*/ 2147483647 h 714"/>
              <a:gd name="T98" fmla="*/ 2147483647 w 630"/>
              <a:gd name="T99" fmla="*/ 2147483647 h 714"/>
              <a:gd name="T100" fmla="*/ 2147483647 w 630"/>
              <a:gd name="T101" fmla="*/ 2147483647 h 714"/>
              <a:gd name="T102" fmla="*/ 2147483647 w 630"/>
              <a:gd name="T103" fmla="*/ 2147483647 h 714"/>
              <a:gd name="T104" fmla="*/ 2147483647 w 630"/>
              <a:gd name="T105" fmla="*/ 2147483647 h 714"/>
              <a:gd name="T106" fmla="*/ 2147483647 w 630"/>
              <a:gd name="T107" fmla="*/ 0 h 714"/>
              <a:gd name="T108" fmla="*/ 2147483647 w 630"/>
              <a:gd name="T109" fmla="*/ 2147483647 h 714"/>
              <a:gd name="T110" fmla="*/ 2147483647 w 630"/>
              <a:gd name="T111" fmla="*/ 2147483647 h 714"/>
              <a:gd name="T112" fmla="*/ 2147483647 w 630"/>
              <a:gd name="T113" fmla="*/ 2147483647 h 714"/>
              <a:gd name="T114" fmla="*/ 2147483647 w 630"/>
              <a:gd name="T115" fmla="*/ 2147483647 h 714"/>
              <a:gd name="T116" fmla="*/ 2147483647 w 630"/>
              <a:gd name="T117" fmla="*/ 2147483647 h 71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30"/>
              <a:gd name="T178" fmla="*/ 0 h 714"/>
              <a:gd name="T179" fmla="*/ 630 w 630"/>
              <a:gd name="T180" fmla="*/ 714 h 71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30" h="714">
                <a:moveTo>
                  <a:pt x="162" y="84"/>
                </a:moveTo>
                <a:lnTo>
                  <a:pt x="156" y="90"/>
                </a:lnTo>
                <a:lnTo>
                  <a:pt x="144" y="96"/>
                </a:lnTo>
                <a:lnTo>
                  <a:pt x="132" y="96"/>
                </a:lnTo>
                <a:lnTo>
                  <a:pt x="126" y="90"/>
                </a:lnTo>
                <a:lnTo>
                  <a:pt x="108" y="90"/>
                </a:lnTo>
                <a:lnTo>
                  <a:pt x="96" y="84"/>
                </a:lnTo>
                <a:lnTo>
                  <a:pt x="84" y="84"/>
                </a:lnTo>
                <a:lnTo>
                  <a:pt x="72" y="72"/>
                </a:lnTo>
                <a:lnTo>
                  <a:pt x="60" y="66"/>
                </a:lnTo>
                <a:lnTo>
                  <a:pt x="54" y="54"/>
                </a:lnTo>
                <a:lnTo>
                  <a:pt x="48" y="48"/>
                </a:lnTo>
                <a:lnTo>
                  <a:pt x="30" y="48"/>
                </a:lnTo>
                <a:lnTo>
                  <a:pt x="24" y="54"/>
                </a:lnTo>
                <a:lnTo>
                  <a:pt x="24" y="66"/>
                </a:lnTo>
                <a:lnTo>
                  <a:pt x="6" y="60"/>
                </a:lnTo>
                <a:lnTo>
                  <a:pt x="0" y="66"/>
                </a:lnTo>
                <a:lnTo>
                  <a:pt x="6" y="72"/>
                </a:lnTo>
                <a:lnTo>
                  <a:pt x="18" y="78"/>
                </a:lnTo>
                <a:lnTo>
                  <a:pt x="24" y="84"/>
                </a:lnTo>
                <a:lnTo>
                  <a:pt x="36" y="90"/>
                </a:lnTo>
                <a:lnTo>
                  <a:pt x="48" y="90"/>
                </a:lnTo>
                <a:lnTo>
                  <a:pt x="54" y="96"/>
                </a:lnTo>
                <a:lnTo>
                  <a:pt x="60" y="96"/>
                </a:lnTo>
                <a:lnTo>
                  <a:pt x="72" y="108"/>
                </a:lnTo>
                <a:lnTo>
                  <a:pt x="108" y="108"/>
                </a:lnTo>
                <a:lnTo>
                  <a:pt x="138" y="126"/>
                </a:lnTo>
                <a:lnTo>
                  <a:pt x="150" y="126"/>
                </a:lnTo>
                <a:lnTo>
                  <a:pt x="156" y="132"/>
                </a:lnTo>
                <a:lnTo>
                  <a:pt x="162" y="132"/>
                </a:lnTo>
                <a:lnTo>
                  <a:pt x="162" y="156"/>
                </a:lnTo>
                <a:lnTo>
                  <a:pt x="156" y="162"/>
                </a:lnTo>
                <a:lnTo>
                  <a:pt x="156" y="168"/>
                </a:lnTo>
                <a:lnTo>
                  <a:pt x="168" y="174"/>
                </a:lnTo>
                <a:lnTo>
                  <a:pt x="162" y="198"/>
                </a:lnTo>
                <a:lnTo>
                  <a:pt x="186" y="210"/>
                </a:lnTo>
                <a:lnTo>
                  <a:pt x="180" y="222"/>
                </a:lnTo>
                <a:lnTo>
                  <a:pt x="174" y="228"/>
                </a:lnTo>
                <a:lnTo>
                  <a:pt x="168" y="240"/>
                </a:lnTo>
                <a:lnTo>
                  <a:pt x="168" y="246"/>
                </a:lnTo>
                <a:lnTo>
                  <a:pt x="180" y="258"/>
                </a:lnTo>
                <a:lnTo>
                  <a:pt x="192" y="264"/>
                </a:lnTo>
                <a:lnTo>
                  <a:pt x="198" y="270"/>
                </a:lnTo>
                <a:lnTo>
                  <a:pt x="210" y="306"/>
                </a:lnTo>
                <a:lnTo>
                  <a:pt x="222" y="294"/>
                </a:lnTo>
                <a:lnTo>
                  <a:pt x="228" y="294"/>
                </a:lnTo>
                <a:lnTo>
                  <a:pt x="234" y="300"/>
                </a:lnTo>
                <a:lnTo>
                  <a:pt x="246" y="300"/>
                </a:lnTo>
                <a:lnTo>
                  <a:pt x="270" y="324"/>
                </a:lnTo>
                <a:lnTo>
                  <a:pt x="270" y="336"/>
                </a:lnTo>
                <a:lnTo>
                  <a:pt x="276" y="348"/>
                </a:lnTo>
                <a:lnTo>
                  <a:pt x="276" y="354"/>
                </a:lnTo>
                <a:lnTo>
                  <a:pt x="264" y="348"/>
                </a:lnTo>
                <a:lnTo>
                  <a:pt x="246" y="348"/>
                </a:lnTo>
                <a:lnTo>
                  <a:pt x="240" y="354"/>
                </a:lnTo>
                <a:lnTo>
                  <a:pt x="234" y="366"/>
                </a:lnTo>
                <a:lnTo>
                  <a:pt x="228" y="372"/>
                </a:lnTo>
                <a:lnTo>
                  <a:pt x="222" y="384"/>
                </a:lnTo>
                <a:lnTo>
                  <a:pt x="216" y="390"/>
                </a:lnTo>
                <a:lnTo>
                  <a:pt x="180" y="420"/>
                </a:lnTo>
                <a:lnTo>
                  <a:pt x="144" y="432"/>
                </a:lnTo>
                <a:lnTo>
                  <a:pt x="138" y="438"/>
                </a:lnTo>
                <a:lnTo>
                  <a:pt x="126" y="444"/>
                </a:lnTo>
                <a:lnTo>
                  <a:pt x="120" y="456"/>
                </a:lnTo>
                <a:lnTo>
                  <a:pt x="120" y="462"/>
                </a:lnTo>
                <a:lnTo>
                  <a:pt x="108" y="474"/>
                </a:lnTo>
                <a:lnTo>
                  <a:pt x="90" y="474"/>
                </a:lnTo>
                <a:lnTo>
                  <a:pt x="66" y="504"/>
                </a:lnTo>
                <a:lnTo>
                  <a:pt x="66" y="534"/>
                </a:lnTo>
                <a:lnTo>
                  <a:pt x="72" y="540"/>
                </a:lnTo>
                <a:lnTo>
                  <a:pt x="72" y="570"/>
                </a:lnTo>
                <a:lnTo>
                  <a:pt x="96" y="588"/>
                </a:lnTo>
                <a:lnTo>
                  <a:pt x="96" y="594"/>
                </a:lnTo>
                <a:lnTo>
                  <a:pt x="90" y="600"/>
                </a:lnTo>
                <a:lnTo>
                  <a:pt x="90" y="612"/>
                </a:lnTo>
                <a:lnTo>
                  <a:pt x="84" y="630"/>
                </a:lnTo>
                <a:lnTo>
                  <a:pt x="84" y="648"/>
                </a:lnTo>
                <a:lnTo>
                  <a:pt x="90" y="654"/>
                </a:lnTo>
                <a:lnTo>
                  <a:pt x="96" y="666"/>
                </a:lnTo>
                <a:lnTo>
                  <a:pt x="108" y="678"/>
                </a:lnTo>
                <a:lnTo>
                  <a:pt x="132" y="690"/>
                </a:lnTo>
                <a:lnTo>
                  <a:pt x="174" y="690"/>
                </a:lnTo>
                <a:lnTo>
                  <a:pt x="174" y="696"/>
                </a:lnTo>
                <a:lnTo>
                  <a:pt x="168" y="702"/>
                </a:lnTo>
                <a:lnTo>
                  <a:pt x="168" y="708"/>
                </a:lnTo>
                <a:lnTo>
                  <a:pt x="174" y="714"/>
                </a:lnTo>
                <a:lnTo>
                  <a:pt x="240" y="714"/>
                </a:lnTo>
                <a:lnTo>
                  <a:pt x="252" y="708"/>
                </a:lnTo>
                <a:lnTo>
                  <a:pt x="270" y="708"/>
                </a:lnTo>
                <a:lnTo>
                  <a:pt x="300" y="696"/>
                </a:lnTo>
                <a:lnTo>
                  <a:pt x="336" y="696"/>
                </a:lnTo>
                <a:lnTo>
                  <a:pt x="384" y="672"/>
                </a:lnTo>
                <a:lnTo>
                  <a:pt x="462" y="672"/>
                </a:lnTo>
                <a:lnTo>
                  <a:pt x="456" y="660"/>
                </a:lnTo>
                <a:lnTo>
                  <a:pt x="516" y="630"/>
                </a:lnTo>
                <a:lnTo>
                  <a:pt x="576" y="570"/>
                </a:lnTo>
                <a:lnTo>
                  <a:pt x="582" y="570"/>
                </a:lnTo>
                <a:lnTo>
                  <a:pt x="618" y="534"/>
                </a:lnTo>
                <a:lnTo>
                  <a:pt x="624" y="522"/>
                </a:lnTo>
                <a:lnTo>
                  <a:pt x="630" y="516"/>
                </a:lnTo>
                <a:lnTo>
                  <a:pt x="630" y="504"/>
                </a:lnTo>
                <a:lnTo>
                  <a:pt x="624" y="492"/>
                </a:lnTo>
                <a:lnTo>
                  <a:pt x="618" y="486"/>
                </a:lnTo>
                <a:lnTo>
                  <a:pt x="612" y="474"/>
                </a:lnTo>
                <a:lnTo>
                  <a:pt x="540" y="438"/>
                </a:lnTo>
                <a:lnTo>
                  <a:pt x="546" y="438"/>
                </a:lnTo>
                <a:lnTo>
                  <a:pt x="570" y="414"/>
                </a:lnTo>
                <a:lnTo>
                  <a:pt x="570" y="408"/>
                </a:lnTo>
                <a:lnTo>
                  <a:pt x="564" y="402"/>
                </a:lnTo>
                <a:lnTo>
                  <a:pt x="552" y="396"/>
                </a:lnTo>
                <a:lnTo>
                  <a:pt x="528" y="390"/>
                </a:lnTo>
                <a:lnTo>
                  <a:pt x="534" y="378"/>
                </a:lnTo>
                <a:lnTo>
                  <a:pt x="540" y="372"/>
                </a:lnTo>
                <a:lnTo>
                  <a:pt x="540" y="366"/>
                </a:lnTo>
                <a:lnTo>
                  <a:pt x="534" y="360"/>
                </a:lnTo>
                <a:lnTo>
                  <a:pt x="528" y="360"/>
                </a:lnTo>
                <a:lnTo>
                  <a:pt x="522" y="354"/>
                </a:lnTo>
                <a:lnTo>
                  <a:pt x="510" y="354"/>
                </a:lnTo>
                <a:lnTo>
                  <a:pt x="510" y="342"/>
                </a:lnTo>
                <a:lnTo>
                  <a:pt x="498" y="330"/>
                </a:lnTo>
                <a:lnTo>
                  <a:pt x="504" y="300"/>
                </a:lnTo>
                <a:lnTo>
                  <a:pt x="510" y="300"/>
                </a:lnTo>
                <a:lnTo>
                  <a:pt x="522" y="306"/>
                </a:lnTo>
                <a:lnTo>
                  <a:pt x="534" y="306"/>
                </a:lnTo>
                <a:lnTo>
                  <a:pt x="540" y="300"/>
                </a:lnTo>
                <a:lnTo>
                  <a:pt x="540" y="294"/>
                </a:lnTo>
                <a:lnTo>
                  <a:pt x="534" y="288"/>
                </a:lnTo>
                <a:lnTo>
                  <a:pt x="522" y="282"/>
                </a:lnTo>
                <a:lnTo>
                  <a:pt x="498" y="258"/>
                </a:lnTo>
                <a:lnTo>
                  <a:pt x="486" y="252"/>
                </a:lnTo>
                <a:lnTo>
                  <a:pt x="480" y="240"/>
                </a:lnTo>
                <a:lnTo>
                  <a:pt x="468" y="234"/>
                </a:lnTo>
                <a:lnTo>
                  <a:pt x="450" y="216"/>
                </a:lnTo>
                <a:lnTo>
                  <a:pt x="456" y="210"/>
                </a:lnTo>
                <a:lnTo>
                  <a:pt x="468" y="204"/>
                </a:lnTo>
                <a:lnTo>
                  <a:pt x="474" y="204"/>
                </a:lnTo>
                <a:lnTo>
                  <a:pt x="474" y="192"/>
                </a:lnTo>
                <a:lnTo>
                  <a:pt x="480" y="192"/>
                </a:lnTo>
                <a:lnTo>
                  <a:pt x="492" y="186"/>
                </a:lnTo>
                <a:lnTo>
                  <a:pt x="498" y="186"/>
                </a:lnTo>
                <a:lnTo>
                  <a:pt x="498" y="174"/>
                </a:lnTo>
                <a:lnTo>
                  <a:pt x="450" y="126"/>
                </a:lnTo>
                <a:lnTo>
                  <a:pt x="432" y="126"/>
                </a:lnTo>
                <a:lnTo>
                  <a:pt x="426" y="132"/>
                </a:lnTo>
                <a:lnTo>
                  <a:pt x="420" y="132"/>
                </a:lnTo>
                <a:lnTo>
                  <a:pt x="414" y="126"/>
                </a:lnTo>
                <a:lnTo>
                  <a:pt x="414" y="120"/>
                </a:lnTo>
                <a:lnTo>
                  <a:pt x="408" y="108"/>
                </a:lnTo>
                <a:lnTo>
                  <a:pt x="408" y="96"/>
                </a:lnTo>
                <a:lnTo>
                  <a:pt x="426" y="96"/>
                </a:lnTo>
                <a:lnTo>
                  <a:pt x="426" y="90"/>
                </a:lnTo>
                <a:lnTo>
                  <a:pt x="414" y="78"/>
                </a:lnTo>
                <a:lnTo>
                  <a:pt x="420" y="54"/>
                </a:lnTo>
                <a:lnTo>
                  <a:pt x="426" y="54"/>
                </a:lnTo>
                <a:lnTo>
                  <a:pt x="426" y="60"/>
                </a:lnTo>
                <a:lnTo>
                  <a:pt x="432" y="60"/>
                </a:lnTo>
                <a:lnTo>
                  <a:pt x="432" y="42"/>
                </a:lnTo>
                <a:lnTo>
                  <a:pt x="426" y="30"/>
                </a:lnTo>
                <a:lnTo>
                  <a:pt x="414" y="18"/>
                </a:lnTo>
                <a:lnTo>
                  <a:pt x="408" y="18"/>
                </a:lnTo>
                <a:lnTo>
                  <a:pt x="372" y="12"/>
                </a:lnTo>
                <a:lnTo>
                  <a:pt x="372" y="0"/>
                </a:lnTo>
                <a:lnTo>
                  <a:pt x="336" y="0"/>
                </a:lnTo>
                <a:lnTo>
                  <a:pt x="324" y="6"/>
                </a:lnTo>
                <a:lnTo>
                  <a:pt x="294" y="6"/>
                </a:lnTo>
                <a:lnTo>
                  <a:pt x="282" y="12"/>
                </a:lnTo>
                <a:lnTo>
                  <a:pt x="276" y="12"/>
                </a:lnTo>
                <a:lnTo>
                  <a:pt x="264" y="18"/>
                </a:lnTo>
                <a:lnTo>
                  <a:pt x="264" y="30"/>
                </a:lnTo>
                <a:lnTo>
                  <a:pt x="258" y="36"/>
                </a:lnTo>
                <a:lnTo>
                  <a:pt x="258" y="72"/>
                </a:lnTo>
                <a:lnTo>
                  <a:pt x="234" y="72"/>
                </a:lnTo>
                <a:lnTo>
                  <a:pt x="234" y="78"/>
                </a:lnTo>
                <a:lnTo>
                  <a:pt x="228" y="84"/>
                </a:lnTo>
                <a:lnTo>
                  <a:pt x="228" y="96"/>
                </a:lnTo>
                <a:lnTo>
                  <a:pt x="210" y="96"/>
                </a:lnTo>
                <a:lnTo>
                  <a:pt x="204" y="90"/>
                </a:lnTo>
                <a:lnTo>
                  <a:pt x="192" y="84"/>
                </a:lnTo>
                <a:lnTo>
                  <a:pt x="162" y="84"/>
                </a:lnTo>
                <a:close/>
              </a:path>
            </a:pathLst>
          </a:custGeom>
          <a:solidFill>
            <a:srgbClr val="FFDC8B"/>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8" name="Ethiopia" descr="© INSCALE GmbH, 05.05.2010&#10;http://www.presentationload.com/">
            <a:extLst>
              <a:ext uri="{FF2B5EF4-FFF2-40B4-BE49-F238E27FC236}">
                <a16:creationId xmlns:a16="http://schemas.microsoft.com/office/drawing/2014/main" id="{03C9F718-C60F-41C9-9679-3CB3697321CE}"/>
              </a:ext>
            </a:extLst>
          </p:cNvPr>
          <p:cNvSpPr>
            <a:spLocks/>
          </p:cNvSpPr>
          <p:nvPr/>
        </p:nvSpPr>
        <p:spPr bwMode="gray">
          <a:xfrm>
            <a:off x="6785682" y="3789251"/>
            <a:ext cx="497900" cy="435201"/>
          </a:xfrm>
          <a:custGeom>
            <a:avLst/>
            <a:gdLst>
              <a:gd name="T0" fmla="*/ 2147483647 w 1056"/>
              <a:gd name="T1" fmla="*/ 2147483647 h 924"/>
              <a:gd name="T2" fmla="*/ 2147483647 w 1056"/>
              <a:gd name="T3" fmla="*/ 2147483647 h 924"/>
              <a:gd name="T4" fmla="*/ 2147483647 w 1056"/>
              <a:gd name="T5" fmla="*/ 2147483647 h 924"/>
              <a:gd name="T6" fmla="*/ 2147483647 w 1056"/>
              <a:gd name="T7" fmla="*/ 2147483647 h 924"/>
              <a:gd name="T8" fmla="*/ 2147483647 w 1056"/>
              <a:gd name="T9" fmla="*/ 2147483647 h 924"/>
              <a:gd name="T10" fmla="*/ 2147483647 w 1056"/>
              <a:gd name="T11" fmla="*/ 2147483647 h 924"/>
              <a:gd name="T12" fmla="*/ 2147483647 w 1056"/>
              <a:gd name="T13" fmla="*/ 2147483647 h 924"/>
              <a:gd name="T14" fmla="*/ 2147483647 w 1056"/>
              <a:gd name="T15" fmla="*/ 2147483647 h 924"/>
              <a:gd name="T16" fmla="*/ 2147483647 w 1056"/>
              <a:gd name="T17" fmla="*/ 2147483647 h 924"/>
              <a:gd name="T18" fmla="*/ 2147483647 w 1056"/>
              <a:gd name="T19" fmla="*/ 2147483647 h 924"/>
              <a:gd name="T20" fmla="*/ 2147483647 w 1056"/>
              <a:gd name="T21" fmla="*/ 2147483647 h 924"/>
              <a:gd name="T22" fmla="*/ 2147483647 w 1056"/>
              <a:gd name="T23" fmla="*/ 2147483647 h 924"/>
              <a:gd name="T24" fmla="*/ 2147483647 w 1056"/>
              <a:gd name="T25" fmla="*/ 2147483647 h 924"/>
              <a:gd name="T26" fmla="*/ 2147483647 w 1056"/>
              <a:gd name="T27" fmla="*/ 2147483647 h 924"/>
              <a:gd name="T28" fmla="*/ 2147483647 w 1056"/>
              <a:gd name="T29" fmla="*/ 2147483647 h 924"/>
              <a:gd name="T30" fmla="*/ 2147483647 w 1056"/>
              <a:gd name="T31" fmla="*/ 2147483647 h 924"/>
              <a:gd name="T32" fmla="*/ 2147483647 w 1056"/>
              <a:gd name="T33" fmla="*/ 2147483647 h 924"/>
              <a:gd name="T34" fmla="*/ 2147483647 w 1056"/>
              <a:gd name="T35" fmla="*/ 2147483647 h 924"/>
              <a:gd name="T36" fmla="*/ 2147483647 w 1056"/>
              <a:gd name="T37" fmla="*/ 2147483647 h 924"/>
              <a:gd name="T38" fmla="*/ 2147483647 w 1056"/>
              <a:gd name="T39" fmla="*/ 2147483647 h 924"/>
              <a:gd name="T40" fmla="*/ 2147483647 w 1056"/>
              <a:gd name="T41" fmla="*/ 2147483647 h 924"/>
              <a:gd name="T42" fmla="*/ 2147483647 w 1056"/>
              <a:gd name="T43" fmla="*/ 2147483647 h 924"/>
              <a:gd name="T44" fmla="*/ 2147483647 w 1056"/>
              <a:gd name="T45" fmla="*/ 2147483647 h 924"/>
              <a:gd name="T46" fmla="*/ 2147483647 w 1056"/>
              <a:gd name="T47" fmla="*/ 2147483647 h 924"/>
              <a:gd name="T48" fmla="*/ 2147483647 w 1056"/>
              <a:gd name="T49" fmla="*/ 2147483647 h 924"/>
              <a:gd name="T50" fmla="*/ 2147483647 w 1056"/>
              <a:gd name="T51" fmla="*/ 2147483647 h 924"/>
              <a:gd name="T52" fmla="*/ 2147483647 w 1056"/>
              <a:gd name="T53" fmla="*/ 2147483647 h 924"/>
              <a:gd name="T54" fmla="*/ 2147483647 w 1056"/>
              <a:gd name="T55" fmla="*/ 2147483647 h 924"/>
              <a:gd name="T56" fmla="*/ 2147483647 w 1056"/>
              <a:gd name="T57" fmla="*/ 2147483647 h 924"/>
              <a:gd name="T58" fmla="*/ 2147483647 w 1056"/>
              <a:gd name="T59" fmla="*/ 2147483647 h 924"/>
              <a:gd name="T60" fmla="*/ 2147483647 w 1056"/>
              <a:gd name="T61" fmla="*/ 2147483647 h 924"/>
              <a:gd name="T62" fmla="*/ 2147483647 w 1056"/>
              <a:gd name="T63" fmla="*/ 2147483647 h 924"/>
              <a:gd name="T64" fmla="*/ 2147483647 w 1056"/>
              <a:gd name="T65" fmla="*/ 2147483647 h 924"/>
              <a:gd name="T66" fmla="*/ 2147483647 w 1056"/>
              <a:gd name="T67" fmla="*/ 2147483647 h 924"/>
              <a:gd name="T68" fmla="*/ 2147483647 w 1056"/>
              <a:gd name="T69" fmla="*/ 2147483647 h 924"/>
              <a:gd name="T70" fmla="*/ 2147483647 w 1056"/>
              <a:gd name="T71" fmla="*/ 2147483647 h 924"/>
              <a:gd name="T72" fmla="*/ 2147483647 w 1056"/>
              <a:gd name="T73" fmla="*/ 0 h 924"/>
              <a:gd name="T74" fmla="*/ 2147483647 w 1056"/>
              <a:gd name="T75" fmla="*/ 2147483647 h 924"/>
              <a:gd name="T76" fmla="*/ 2147483647 w 1056"/>
              <a:gd name="T77" fmla="*/ 2147483647 h 924"/>
              <a:gd name="T78" fmla="*/ 2147483647 w 1056"/>
              <a:gd name="T79" fmla="*/ 2147483647 h 924"/>
              <a:gd name="T80" fmla="*/ 2147483647 w 1056"/>
              <a:gd name="T81" fmla="*/ 2147483647 h 924"/>
              <a:gd name="T82" fmla="*/ 2147483647 w 1056"/>
              <a:gd name="T83" fmla="*/ 2147483647 h 924"/>
              <a:gd name="T84" fmla="*/ 2147483647 w 1056"/>
              <a:gd name="T85" fmla="*/ 2147483647 h 924"/>
              <a:gd name="T86" fmla="*/ 2147483647 w 1056"/>
              <a:gd name="T87" fmla="*/ 2147483647 h 924"/>
              <a:gd name="T88" fmla="*/ 2147483647 w 1056"/>
              <a:gd name="T89" fmla="*/ 2147483647 h 924"/>
              <a:gd name="T90" fmla="*/ 2147483647 w 1056"/>
              <a:gd name="T91" fmla="*/ 2147483647 h 924"/>
              <a:gd name="T92" fmla="*/ 2147483647 w 1056"/>
              <a:gd name="T93" fmla="*/ 2147483647 h 924"/>
              <a:gd name="T94" fmla="*/ 2147483647 w 1056"/>
              <a:gd name="T95" fmla="*/ 2147483647 h 924"/>
              <a:gd name="T96" fmla="*/ 2147483647 w 1056"/>
              <a:gd name="T97" fmla="*/ 2147483647 h 924"/>
              <a:gd name="T98" fmla="*/ 2147483647 w 1056"/>
              <a:gd name="T99" fmla="*/ 2147483647 h 924"/>
              <a:gd name="T100" fmla="*/ 2147483647 w 1056"/>
              <a:gd name="T101" fmla="*/ 2147483647 h 924"/>
              <a:gd name="T102" fmla="*/ 2147483647 w 1056"/>
              <a:gd name="T103" fmla="*/ 2147483647 h 924"/>
              <a:gd name="T104" fmla="*/ 2147483647 w 1056"/>
              <a:gd name="T105" fmla="*/ 2147483647 h 924"/>
              <a:gd name="T106" fmla="*/ 2147483647 w 1056"/>
              <a:gd name="T107" fmla="*/ 2147483647 h 924"/>
              <a:gd name="T108" fmla="*/ 2147483647 w 1056"/>
              <a:gd name="T109" fmla="*/ 2147483647 h 924"/>
              <a:gd name="T110" fmla="*/ 2147483647 w 1056"/>
              <a:gd name="T111" fmla="*/ 2147483647 h 924"/>
              <a:gd name="T112" fmla="*/ 2147483647 w 1056"/>
              <a:gd name="T113" fmla="*/ 2147483647 h 924"/>
              <a:gd name="T114" fmla="*/ 2147483647 w 1056"/>
              <a:gd name="T115" fmla="*/ 2147483647 h 924"/>
              <a:gd name="T116" fmla="*/ 2147483647 w 1056"/>
              <a:gd name="T117" fmla="*/ 2147483647 h 9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56"/>
              <a:gd name="T178" fmla="*/ 0 h 924"/>
              <a:gd name="T179" fmla="*/ 1056 w 1056"/>
              <a:gd name="T180" fmla="*/ 924 h 9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56" h="924">
                <a:moveTo>
                  <a:pt x="84" y="642"/>
                </a:moveTo>
                <a:lnTo>
                  <a:pt x="108" y="642"/>
                </a:lnTo>
                <a:lnTo>
                  <a:pt x="114" y="666"/>
                </a:lnTo>
                <a:lnTo>
                  <a:pt x="126" y="666"/>
                </a:lnTo>
                <a:lnTo>
                  <a:pt x="126" y="702"/>
                </a:lnTo>
                <a:lnTo>
                  <a:pt x="138" y="708"/>
                </a:lnTo>
                <a:lnTo>
                  <a:pt x="138" y="726"/>
                </a:lnTo>
                <a:lnTo>
                  <a:pt x="156" y="762"/>
                </a:lnTo>
                <a:lnTo>
                  <a:pt x="168" y="768"/>
                </a:lnTo>
                <a:lnTo>
                  <a:pt x="186" y="768"/>
                </a:lnTo>
                <a:lnTo>
                  <a:pt x="192" y="774"/>
                </a:lnTo>
                <a:lnTo>
                  <a:pt x="198" y="786"/>
                </a:lnTo>
                <a:lnTo>
                  <a:pt x="198" y="804"/>
                </a:lnTo>
                <a:lnTo>
                  <a:pt x="210" y="840"/>
                </a:lnTo>
                <a:lnTo>
                  <a:pt x="282" y="846"/>
                </a:lnTo>
                <a:lnTo>
                  <a:pt x="360" y="906"/>
                </a:lnTo>
                <a:lnTo>
                  <a:pt x="390" y="906"/>
                </a:lnTo>
                <a:lnTo>
                  <a:pt x="402" y="912"/>
                </a:lnTo>
                <a:lnTo>
                  <a:pt x="432" y="912"/>
                </a:lnTo>
                <a:lnTo>
                  <a:pt x="444" y="918"/>
                </a:lnTo>
                <a:lnTo>
                  <a:pt x="450" y="918"/>
                </a:lnTo>
                <a:lnTo>
                  <a:pt x="462" y="924"/>
                </a:lnTo>
                <a:lnTo>
                  <a:pt x="486" y="906"/>
                </a:lnTo>
                <a:lnTo>
                  <a:pt x="486" y="894"/>
                </a:lnTo>
                <a:lnTo>
                  <a:pt x="498" y="882"/>
                </a:lnTo>
                <a:lnTo>
                  <a:pt x="510" y="882"/>
                </a:lnTo>
                <a:lnTo>
                  <a:pt x="522" y="876"/>
                </a:lnTo>
                <a:lnTo>
                  <a:pt x="528" y="870"/>
                </a:lnTo>
                <a:lnTo>
                  <a:pt x="534" y="870"/>
                </a:lnTo>
                <a:lnTo>
                  <a:pt x="552" y="852"/>
                </a:lnTo>
                <a:lnTo>
                  <a:pt x="576" y="882"/>
                </a:lnTo>
                <a:lnTo>
                  <a:pt x="606" y="882"/>
                </a:lnTo>
                <a:lnTo>
                  <a:pt x="612" y="876"/>
                </a:lnTo>
                <a:lnTo>
                  <a:pt x="636" y="882"/>
                </a:lnTo>
                <a:lnTo>
                  <a:pt x="636" y="876"/>
                </a:lnTo>
                <a:lnTo>
                  <a:pt x="648" y="864"/>
                </a:lnTo>
                <a:lnTo>
                  <a:pt x="660" y="864"/>
                </a:lnTo>
                <a:lnTo>
                  <a:pt x="672" y="858"/>
                </a:lnTo>
                <a:lnTo>
                  <a:pt x="696" y="858"/>
                </a:lnTo>
                <a:lnTo>
                  <a:pt x="714" y="840"/>
                </a:lnTo>
                <a:lnTo>
                  <a:pt x="714" y="828"/>
                </a:lnTo>
                <a:lnTo>
                  <a:pt x="726" y="822"/>
                </a:lnTo>
                <a:lnTo>
                  <a:pt x="732" y="816"/>
                </a:lnTo>
                <a:lnTo>
                  <a:pt x="744" y="810"/>
                </a:lnTo>
                <a:lnTo>
                  <a:pt x="756" y="810"/>
                </a:lnTo>
                <a:lnTo>
                  <a:pt x="762" y="804"/>
                </a:lnTo>
                <a:lnTo>
                  <a:pt x="846" y="804"/>
                </a:lnTo>
                <a:lnTo>
                  <a:pt x="1056" y="558"/>
                </a:lnTo>
                <a:lnTo>
                  <a:pt x="984" y="564"/>
                </a:lnTo>
                <a:lnTo>
                  <a:pt x="948" y="546"/>
                </a:lnTo>
                <a:lnTo>
                  <a:pt x="936" y="534"/>
                </a:lnTo>
                <a:lnTo>
                  <a:pt x="918" y="528"/>
                </a:lnTo>
                <a:lnTo>
                  <a:pt x="906" y="522"/>
                </a:lnTo>
                <a:lnTo>
                  <a:pt x="882" y="516"/>
                </a:lnTo>
                <a:lnTo>
                  <a:pt x="810" y="492"/>
                </a:lnTo>
                <a:lnTo>
                  <a:pt x="774" y="474"/>
                </a:lnTo>
                <a:lnTo>
                  <a:pt x="768" y="462"/>
                </a:lnTo>
                <a:lnTo>
                  <a:pt x="762" y="456"/>
                </a:lnTo>
                <a:lnTo>
                  <a:pt x="756" y="444"/>
                </a:lnTo>
                <a:lnTo>
                  <a:pt x="732" y="444"/>
                </a:lnTo>
                <a:lnTo>
                  <a:pt x="732" y="438"/>
                </a:lnTo>
                <a:lnTo>
                  <a:pt x="726" y="432"/>
                </a:lnTo>
                <a:lnTo>
                  <a:pt x="714" y="408"/>
                </a:lnTo>
                <a:lnTo>
                  <a:pt x="708" y="402"/>
                </a:lnTo>
                <a:lnTo>
                  <a:pt x="702" y="390"/>
                </a:lnTo>
                <a:lnTo>
                  <a:pt x="696" y="384"/>
                </a:lnTo>
                <a:lnTo>
                  <a:pt x="690" y="372"/>
                </a:lnTo>
                <a:lnTo>
                  <a:pt x="690" y="360"/>
                </a:lnTo>
                <a:lnTo>
                  <a:pt x="678" y="348"/>
                </a:lnTo>
                <a:lnTo>
                  <a:pt x="696" y="318"/>
                </a:lnTo>
                <a:lnTo>
                  <a:pt x="690" y="312"/>
                </a:lnTo>
                <a:lnTo>
                  <a:pt x="678" y="306"/>
                </a:lnTo>
                <a:lnTo>
                  <a:pt x="666" y="306"/>
                </a:lnTo>
                <a:lnTo>
                  <a:pt x="660" y="312"/>
                </a:lnTo>
                <a:lnTo>
                  <a:pt x="654" y="312"/>
                </a:lnTo>
                <a:lnTo>
                  <a:pt x="648" y="318"/>
                </a:lnTo>
                <a:lnTo>
                  <a:pt x="624" y="318"/>
                </a:lnTo>
                <a:lnTo>
                  <a:pt x="612" y="306"/>
                </a:lnTo>
                <a:lnTo>
                  <a:pt x="612" y="294"/>
                </a:lnTo>
                <a:lnTo>
                  <a:pt x="606" y="276"/>
                </a:lnTo>
                <a:lnTo>
                  <a:pt x="606" y="264"/>
                </a:lnTo>
                <a:lnTo>
                  <a:pt x="624" y="246"/>
                </a:lnTo>
                <a:lnTo>
                  <a:pt x="654" y="192"/>
                </a:lnTo>
                <a:lnTo>
                  <a:pt x="642" y="174"/>
                </a:lnTo>
                <a:lnTo>
                  <a:pt x="630" y="174"/>
                </a:lnTo>
                <a:lnTo>
                  <a:pt x="618" y="168"/>
                </a:lnTo>
                <a:lnTo>
                  <a:pt x="612" y="162"/>
                </a:lnTo>
                <a:lnTo>
                  <a:pt x="612" y="138"/>
                </a:lnTo>
                <a:lnTo>
                  <a:pt x="600" y="126"/>
                </a:lnTo>
                <a:lnTo>
                  <a:pt x="576" y="114"/>
                </a:lnTo>
                <a:lnTo>
                  <a:pt x="570" y="108"/>
                </a:lnTo>
                <a:lnTo>
                  <a:pt x="546" y="72"/>
                </a:lnTo>
                <a:lnTo>
                  <a:pt x="534" y="66"/>
                </a:lnTo>
                <a:lnTo>
                  <a:pt x="528" y="60"/>
                </a:lnTo>
                <a:lnTo>
                  <a:pt x="516" y="60"/>
                </a:lnTo>
                <a:lnTo>
                  <a:pt x="498" y="36"/>
                </a:lnTo>
                <a:lnTo>
                  <a:pt x="468" y="36"/>
                </a:lnTo>
                <a:lnTo>
                  <a:pt x="462" y="30"/>
                </a:lnTo>
                <a:lnTo>
                  <a:pt x="444" y="30"/>
                </a:lnTo>
                <a:lnTo>
                  <a:pt x="432" y="36"/>
                </a:lnTo>
                <a:lnTo>
                  <a:pt x="420" y="36"/>
                </a:lnTo>
                <a:lnTo>
                  <a:pt x="420" y="24"/>
                </a:lnTo>
                <a:lnTo>
                  <a:pt x="414" y="18"/>
                </a:lnTo>
                <a:lnTo>
                  <a:pt x="408" y="24"/>
                </a:lnTo>
                <a:lnTo>
                  <a:pt x="402" y="36"/>
                </a:lnTo>
                <a:lnTo>
                  <a:pt x="372" y="36"/>
                </a:lnTo>
                <a:lnTo>
                  <a:pt x="366" y="24"/>
                </a:lnTo>
                <a:lnTo>
                  <a:pt x="360" y="18"/>
                </a:lnTo>
                <a:lnTo>
                  <a:pt x="354" y="18"/>
                </a:lnTo>
                <a:lnTo>
                  <a:pt x="342" y="6"/>
                </a:lnTo>
                <a:lnTo>
                  <a:pt x="330" y="0"/>
                </a:lnTo>
                <a:lnTo>
                  <a:pt x="330" y="12"/>
                </a:lnTo>
                <a:lnTo>
                  <a:pt x="324" y="24"/>
                </a:lnTo>
                <a:lnTo>
                  <a:pt x="318" y="42"/>
                </a:lnTo>
                <a:lnTo>
                  <a:pt x="318" y="54"/>
                </a:lnTo>
                <a:lnTo>
                  <a:pt x="306" y="66"/>
                </a:lnTo>
                <a:lnTo>
                  <a:pt x="288" y="48"/>
                </a:lnTo>
                <a:lnTo>
                  <a:pt x="288" y="42"/>
                </a:lnTo>
                <a:lnTo>
                  <a:pt x="282" y="36"/>
                </a:lnTo>
                <a:lnTo>
                  <a:pt x="276" y="36"/>
                </a:lnTo>
                <a:lnTo>
                  <a:pt x="276" y="42"/>
                </a:lnTo>
                <a:lnTo>
                  <a:pt x="270" y="48"/>
                </a:lnTo>
                <a:lnTo>
                  <a:pt x="234" y="48"/>
                </a:lnTo>
                <a:lnTo>
                  <a:pt x="234" y="90"/>
                </a:lnTo>
                <a:lnTo>
                  <a:pt x="228" y="96"/>
                </a:lnTo>
                <a:lnTo>
                  <a:pt x="222" y="108"/>
                </a:lnTo>
                <a:lnTo>
                  <a:pt x="216" y="114"/>
                </a:lnTo>
                <a:lnTo>
                  <a:pt x="210" y="126"/>
                </a:lnTo>
                <a:lnTo>
                  <a:pt x="210" y="174"/>
                </a:lnTo>
                <a:lnTo>
                  <a:pt x="180" y="174"/>
                </a:lnTo>
                <a:lnTo>
                  <a:pt x="174" y="180"/>
                </a:lnTo>
                <a:lnTo>
                  <a:pt x="168" y="192"/>
                </a:lnTo>
                <a:lnTo>
                  <a:pt x="162" y="198"/>
                </a:lnTo>
                <a:lnTo>
                  <a:pt x="162" y="234"/>
                </a:lnTo>
                <a:lnTo>
                  <a:pt x="156" y="240"/>
                </a:lnTo>
                <a:lnTo>
                  <a:pt x="144" y="240"/>
                </a:lnTo>
                <a:lnTo>
                  <a:pt x="138" y="246"/>
                </a:lnTo>
                <a:lnTo>
                  <a:pt x="138" y="270"/>
                </a:lnTo>
                <a:lnTo>
                  <a:pt x="126" y="288"/>
                </a:lnTo>
                <a:lnTo>
                  <a:pt x="126" y="294"/>
                </a:lnTo>
                <a:lnTo>
                  <a:pt x="132" y="300"/>
                </a:lnTo>
                <a:lnTo>
                  <a:pt x="132" y="336"/>
                </a:lnTo>
                <a:lnTo>
                  <a:pt x="126" y="342"/>
                </a:lnTo>
                <a:lnTo>
                  <a:pt x="114" y="342"/>
                </a:lnTo>
                <a:lnTo>
                  <a:pt x="108" y="336"/>
                </a:lnTo>
                <a:lnTo>
                  <a:pt x="108" y="324"/>
                </a:lnTo>
                <a:lnTo>
                  <a:pt x="102" y="324"/>
                </a:lnTo>
                <a:lnTo>
                  <a:pt x="84" y="342"/>
                </a:lnTo>
                <a:lnTo>
                  <a:pt x="84" y="360"/>
                </a:lnTo>
                <a:lnTo>
                  <a:pt x="90" y="372"/>
                </a:lnTo>
                <a:lnTo>
                  <a:pt x="90" y="390"/>
                </a:lnTo>
                <a:lnTo>
                  <a:pt x="84" y="396"/>
                </a:lnTo>
                <a:lnTo>
                  <a:pt x="72" y="402"/>
                </a:lnTo>
                <a:lnTo>
                  <a:pt x="66" y="414"/>
                </a:lnTo>
                <a:lnTo>
                  <a:pt x="66" y="426"/>
                </a:lnTo>
                <a:lnTo>
                  <a:pt x="72" y="438"/>
                </a:lnTo>
                <a:lnTo>
                  <a:pt x="72" y="450"/>
                </a:lnTo>
                <a:lnTo>
                  <a:pt x="78" y="456"/>
                </a:lnTo>
                <a:lnTo>
                  <a:pt x="78" y="492"/>
                </a:lnTo>
                <a:lnTo>
                  <a:pt x="72" y="504"/>
                </a:lnTo>
                <a:lnTo>
                  <a:pt x="72" y="516"/>
                </a:lnTo>
                <a:lnTo>
                  <a:pt x="66" y="522"/>
                </a:lnTo>
                <a:lnTo>
                  <a:pt x="54" y="522"/>
                </a:lnTo>
                <a:lnTo>
                  <a:pt x="48" y="528"/>
                </a:lnTo>
                <a:lnTo>
                  <a:pt x="42" y="522"/>
                </a:lnTo>
                <a:lnTo>
                  <a:pt x="6" y="522"/>
                </a:lnTo>
                <a:lnTo>
                  <a:pt x="12" y="546"/>
                </a:lnTo>
                <a:lnTo>
                  <a:pt x="6" y="552"/>
                </a:lnTo>
                <a:lnTo>
                  <a:pt x="0" y="564"/>
                </a:lnTo>
                <a:lnTo>
                  <a:pt x="0" y="576"/>
                </a:lnTo>
                <a:lnTo>
                  <a:pt x="6" y="576"/>
                </a:lnTo>
                <a:lnTo>
                  <a:pt x="18" y="582"/>
                </a:lnTo>
                <a:lnTo>
                  <a:pt x="42" y="582"/>
                </a:lnTo>
                <a:lnTo>
                  <a:pt x="48" y="588"/>
                </a:lnTo>
                <a:lnTo>
                  <a:pt x="60" y="594"/>
                </a:lnTo>
                <a:lnTo>
                  <a:pt x="66" y="606"/>
                </a:lnTo>
                <a:lnTo>
                  <a:pt x="78" y="612"/>
                </a:lnTo>
                <a:lnTo>
                  <a:pt x="78" y="630"/>
                </a:lnTo>
                <a:lnTo>
                  <a:pt x="84" y="642"/>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9" name="Estonia" descr="© INSCALE GmbH, 05.05.2010&#10;http://www.presentationload.com/">
            <a:extLst>
              <a:ext uri="{FF2B5EF4-FFF2-40B4-BE49-F238E27FC236}">
                <a16:creationId xmlns:a16="http://schemas.microsoft.com/office/drawing/2014/main" id="{45B24FFA-0774-4E57-9EA3-6F3DA742BC63}"/>
              </a:ext>
            </a:extLst>
          </p:cNvPr>
          <p:cNvSpPr>
            <a:spLocks noEditPoints="1"/>
          </p:cNvSpPr>
          <p:nvPr/>
        </p:nvSpPr>
        <p:spPr bwMode="gray">
          <a:xfrm>
            <a:off x="6335728" y="2116678"/>
            <a:ext cx="164123" cy="73763"/>
          </a:xfrm>
          <a:custGeom>
            <a:avLst/>
            <a:gdLst>
              <a:gd name="T0" fmla="*/ 2147483647 w 348"/>
              <a:gd name="T1" fmla="*/ 2147483647 h 156"/>
              <a:gd name="T2" fmla="*/ 2147483647 w 348"/>
              <a:gd name="T3" fmla="*/ 2147483647 h 156"/>
              <a:gd name="T4" fmla="*/ 2147483647 w 348"/>
              <a:gd name="T5" fmla="*/ 2147483647 h 156"/>
              <a:gd name="T6" fmla="*/ 2147483647 w 348"/>
              <a:gd name="T7" fmla="*/ 2147483647 h 156"/>
              <a:gd name="T8" fmla="*/ 2147483647 w 348"/>
              <a:gd name="T9" fmla="*/ 2147483647 h 156"/>
              <a:gd name="T10" fmla="*/ 2147483647 w 348"/>
              <a:gd name="T11" fmla="*/ 2147483647 h 156"/>
              <a:gd name="T12" fmla="*/ 2147483647 w 348"/>
              <a:gd name="T13" fmla="*/ 2147483647 h 156"/>
              <a:gd name="T14" fmla="*/ 2147483647 w 348"/>
              <a:gd name="T15" fmla="*/ 0 h 156"/>
              <a:gd name="T16" fmla="*/ 2147483647 w 348"/>
              <a:gd name="T17" fmla="*/ 2147483647 h 156"/>
              <a:gd name="T18" fmla="*/ 2147483647 w 348"/>
              <a:gd name="T19" fmla="*/ 2147483647 h 156"/>
              <a:gd name="T20" fmla="*/ 2147483647 w 348"/>
              <a:gd name="T21" fmla="*/ 2147483647 h 156"/>
              <a:gd name="T22" fmla="*/ 2147483647 w 348"/>
              <a:gd name="T23" fmla="*/ 2147483647 h 156"/>
              <a:gd name="T24" fmla="*/ 2147483647 w 348"/>
              <a:gd name="T25" fmla="*/ 2147483647 h 156"/>
              <a:gd name="T26" fmla="*/ 2147483647 w 348"/>
              <a:gd name="T27" fmla="*/ 2147483647 h 156"/>
              <a:gd name="T28" fmla="*/ 2147483647 w 348"/>
              <a:gd name="T29" fmla="*/ 2147483647 h 156"/>
              <a:gd name="T30" fmla="*/ 2147483647 w 348"/>
              <a:gd name="T31" fmla="*/ 2147483647 h 156"/>
              <a:gd name="T32" fmla="*/ 2147483647 w 348"/>
              <a:gd name="T33" fmla="*/ 2147483647 h 156"/>
              <a:gd name="T34" fmla="*/ 2147483647 w 348"/>
              <a:gd name="T35" fmla="*/ 2147483647 h 156"/>
              <a:gd name="T36" fmla="*/ 2147483647 w 348"/>
              <a:gd name="T37" fmla="*/ 2147483647 h 156"/>
              <a:gd name="T38" fmla="*/ 2147483647 w 348"/>
              <a:gd name="T39" fmla="*/ 2147483647 h 156"/>
              <a:gd name="T40" fmla="*/ 2147483647 w 348"/>
              <a:gd name="T41" fmla="*/ 2147483647 h 156"/>
              <a:gd name="T42" fmla="*/ 2147483647 w 348"/>
              <a:gd name="T43" fmla="*/ 2147483647 h 156"/>
              <a:gd name="T44" fmla="*/ 2147483647 w 348"/>
              <a:gd name="T45" fmla="*/ 2147483647 h 156"/>
              <a:gd name="T46" fmla="*/ 2147483647 w 348"/>
              <a:gd name="T47" fmla="*/ 2147483647 h 156"/>
              <a:gd name="T48" fmla="*/ 0 w 348"/>
              <a:gd name="T49" fmla="*/ 2147483647 h 156"/>
              <a:gd name="T50" fmla="*/ 2147483647 w 348"/>
              <a:gd name="T51" fmla="*/ 2147483647 h 156"/>
              <a:gd name="T52" fmla="*/ 2147483647 w 348"/>
              <a:gd name="T53" fmla="*/ 2147483647 h 156"/>
              <a:gd name="T54" fmla="*/ 2147483647 w 348"/>
              <a:gd name="T55" fmla="*/ 2147483647 h 156"/>
              <a:gd name="T56" fmla="*/ 2147483647 w 348"/>
              <a:gd name="T57" fmla="*/ 2147483647 h 156"/>
              <a:gd name="T58" fmla="*/ 2147483647 w 348"/>
              <a:gd name="T59" fmla="*/ 2147483647 h 156"/>
              <a:gd name="T60" fmla="*/ 2147483647 w 348"/>
              <a:gd name="T61" fmla="*/ 2147483647 h 156"/>
              <a:gd name="T62" fmla="*/ 2147483647 w 348"/>
              <a:gd name="T63" fmla="*/ 2147483647 h 156"/>
              <a:gd name="T64" fmla="*/ 2147483647 w 348"/>
              <a:gd name="T65" fmla="*/ 2147483647 h 156"/>
              <a:gd name="T66" fmla="*/ 2147483647 w 348"/>
              <a:gd name="T67" fmla="*/ 2147483647 h 156"/>
              <a:gd name="T68" fmla="*/ 2147483647 w 348"/>
              <a:gd name="T69" fmla="*/ 2147483647 h 156"/>
              <a:gd name="T70" fmla="*/ 2147483647 w 348"/>
              <a:gd name="T71" fmla="*/ 2147483647 h 15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8"/>
              <a:gd name="T109" fmla="*/ 0 h 156"/>
              <a:gd name="T110" fmla="*/ 348 w 348"/>
              <a:gd name="T111" fmla="*/ 156 h 15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8" h="156">
                <a:moveTo>
                  <a:pt x="336" y="114"/>
                </a:moveTo>
                <a:lnTo>
                  <a:pt x="324" y="108"/>
                </a:lnTo>
                <a:lnTo>
                  <a:pt x="336" y="84"/>
                </a:lnTo>
                <a:lnTo>
                  <a:pt x="318" y="78"/>
                </a:lnTo>
                <a:lnTo>
                  <a:pt x="318" y="60"/>
                </a:lnTo>
                <a:lnTo>
                  <a:pt x="330" y="48"/>
                </a:lnTo>
                <a:lnTo>
                  <a:pt x="336" y="48"/>
                </a:lnTo>
                <a:lnTo>
                  <a:pt x="342" y="42"/>
                </a:lnTo>
                <a:lnTo>
                  <a:pt x="336" y="30"/>
                </a:lnTo>
                <a:lnTo>
                  <a:pt x="342" y="18"/>
                </a:lnTo>
                <a:lnTo>
                  <a:pt x="330" y="12"/>
                </a:lnTo>
                <a:lnTo>
                  <a:pt x="312" y="12"/>
                </a:lnTo>
                <a:lnTo>
                  <a:pt x="294" y="6"/>
                </a:lnTo>
                <a:lnTo>
                  <a:pt x="276" y="6"/>
                </a:lnTo>
                <a:lnTo>
                  <a:pt x="264" y="0"/>
                </a:lnTo>
                <a:lnTo>
                  <a:pt x="204" y="0"/>
                </a:lnTo>
                <a:lnTo>
                  <a:pt x="192" y="6"/>
                </a:lnTo>
                <a:lnTo>
                  <a:pt x="156" y="6"/>
                </a:lnTo>
                <a:lnTo>
                  <a:pt x="150" y="12"/>
                </a:lnTo>
                <a:lnTo>
                  <a:pt x="126" y="24"/>
                </a:lnTo>
                <a:lnTo>
                  <a:pt x="108" y="30"/>
                </a:lnTo>
                <a:lnTo>
                  <a:pt x="96" y="36"/>
                </a:lnTo>
                <a:lnTo>
                  <a:pt x="90" y="36"/>
                </a:lnTo>
                <a:lnTo>
                  <a:pt x="84" y="42"/>
                </a:lnTo>
                <a:lnTo>
                  <a:pt x="84" y="48"/>
                </a:lnTo>
                <a:lnTo>
                  <a:pt x="90" y="60"/>
                </a:lnTo>
                <a:lnTo>
                  <a:pt x="90" y="72"/>
                </a:lnTo>
                <a:lnTo>
                  <a:pt x="96" y="78"/>
                </a:lnTo>
                <a:lnTo>
                  <a:pt x="96" y="84"/>
                </a:lnTo>
                <a:lnTo>
                  <a:pt x="150" y="90"/>
                </a:lnTo>
                <a:lnTo>
                  <a:pt x="138" y="126"/>
                </a:lnTo>
                <a:lnTo>
                  <a:pt x="150" y="126"/>
                </a:lnTo>
                <a:lnTo>
                  <a:pt x="180" y="114"/>
                </a:lnTo>
                <a:lnTo>
                  <a:pt x="210" y="114"/>
                </a:lnTo>
                <a:lnTo>
                  <a:pt x="234" y="126"/>
                </a:lnTo>
                <a:lnTo>
                  <a:pt x="240" y="132"/>
                </a:lnTo>
                <a:lnTo>
                  <a:pt x="252" y="138"/>
                </a:lnTo>
                <a:lnTo>
                  <a:pt x="270" y="156"/>
                </a:lnTo>
                <a:lnTo>
                  <a:pt x="288" y="156"/>
                </a:lnTo>
                <a:lnTo>
                  <a:pt x="294" y="150"/>
                </a:lnTo>
                <a:lnTo>
                  <a:pt x="312" y="150"/>
                </a:lnTo>
                <a:lnTo>
                  <a:pt x="318" y="156"/>
                </a:lnTo>
                <a:lnTo>
                  <a:pt x="330" y="156"/>
                </a:lnTo>
                <a:lnTo>
                  <a:pt x="330" y="144"/>
                </a:lnTo>
                <a:lnTo>
                  <a:pt x="348" y="132"/>
                </a:lnTo>
                <a:lnTo>
                  <a:pt x="336" y="114"/>
                </a:lnTo>
                <a:close/>
                <a:moveTo>
                  <a:pt x="36" y="78"/>
                </a:moveTo>
                <a:lnTo>
                  <a:pt x="6" y="78"/>
                </a:lnTo>
                <a:lnTo>
                  <a:pt x="0" y="84"/>
                </a:lnTo>
                <a:lnTo>
                  <a:pt x="0" y="102"/>
                </a:lnTo>
                <a:lnTo>
                  <a:pt x="6" y="108"/>
                </a:lnTo>
                <a:lnTo>
                  <a:pt x="18" y="132"/>
                </a:lnTo>
                <a:lnTo>
                  <a:pt x="24" y="126"/>
                </a:lnTo>
                <a:lnTo>
                  <a:pt x="30" y="114"/>
                </a:lnTo>
                <a:lnTo>
                  <a:pt x="42" y="108"/>
                </a:lnTo>
                <a:lnTo>
                  <a:pt x="54" y="108"/>
                </a:lnTo>
                <a:lnTo>
                  <a:pt x="60" y="102"/>
                </a:lnTo>
                <a:lnTo>
                  <a:pt x="72" y="96"/>
                </a:lnTo>
                <a:lnTo>
                  <a:pt x="78" y="90"/>
                </a:lnTo>
                <a:lnTo>
                  <a:pt x="72" y="72"/>
                </a:lnTo>
                <a:lnTo>
                  <a:pt x="36" y="78"/>
                </a:lnTo>
                <a:close/>
                <a:moveTo>
                  <a:pt x="36" y="66"/>
                </a:moveTo>
                <a:lnTo>
                  <a:pt x="48" y="66"/>
                </a:lnTo>
                <a:lnTo>
                  <a:pt x="54" y="54"/>
                </a:lnTo>
                <a:lnTo>
                  <a:pt x="60" y="48"/>
                </a:lnTo>
                <a:lnTo>
                  <a:pt x="60" y="42"/>
                </a:lnTo>
                <a:lnTo>
                  <a:pt x="54" y="36"/>
                </a:lnTo>
                <a:lnTo>
                  <a:pt x="48" y="36"/>
                </a:lnTo>
                <a:lnTo>
                  <a:pt x="36" y="42"/>
                </a:lnTo>
                <a:lnTo>
                  <a:pt x="30" y="48"/>
                </a:lnTo>
                <a:lnTo>
                  <a:pt x="24" y="60"/>
                </a:lnTo>
                <a:lnTo>
                  <a:pt x="30" y="66"/>
                </a:lnTo>
                <a:lnTo>
                  <a:pt x="36" y="66"/>
                </a:lnTo>
                <a:close/>
              </a:path>
            </a:pathLst>
          </a:custGeom>
          <a:solidFill>
            <a:srgbClr val="FFDC8B"/>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0" name="Eritrea" descr="© INSCALE GmbH, 05.05.2010&#10;http://www.presentationload.com/">
            <a:extLst>
              <a:ext uri="{FF2B5EF4-FFF2-40B4-BE49-F238E27FC236}">
                <a16:creationId xmlns:a16="http://schemas.microsoft.com/office/drawing/2014/main" id="{882CC766-0E4A-42C2-88B9-114DF90479A6}"/>
              </a:ext>
            </a:extLst>
          </p:cNvPr>
          <p:cNvSpPr>
            <a:spLocks/>
          </p:cNvSpPr>
          <p:nvPr/>
        </p:nvSpPr>
        <p:spPr bwMode="gray">
          <a:xfrm>
            <a:off x="6890795" y="3669384"/>
            <a:ext cx="226822" cy="215756"/>
          </a:xfrm>
          <a:custGeom>
            <a:avLst/>
            <a:gdLst>
              <a:gd name="T0" fmla="*/ 2147483647 w 480"/>
              <a:gd name="T1" fmla="*/ 2147483647 h 456"/>
              <a:gd name="T2" fmla="*/ 2147483647 w 480"/>
              <a:gd name="T3" fmla="*/ 2147483647 h 456"/>
              <a:gd name="T4" fmla="*/ 2147483647 w 480"/>
              <a:gd name="T5" fmla="*/ 2147483647 h 456"/>
              <a:gd name="T6" fmla="*/ 2147483647 w 480"/>
              <a:gd name="T7" fmla="*/ 2147483647 h 456"/>
              <a:gd name="T8" fmla="*/ 2147483647 w 480"/>
              <a:gd name="T9" fmla="*/ 2147483647 h 456"/>
              <a:gd name="T10" fmla="*/ 2147483647 w 480"/>
              <a:gd name="T11" fmla="*/ 2147483647 h 456"/>
              <a:gd name="T12" fmla="*/ 2147483647 w 480"/>
              <a:gd name="T13" fmla="*/ 2147483647 h 456"/>
              <a:gd name="T14" fmla="*/ 2147483647 w 480"/>
              <a:gd name="T15" fmla="*/ 2147483647 h 456"/>
              <a:gd name="T16" fmla="*/ 0 w 480"/>
              <a:gd name="T17" fmla="*/ 2147483647 h 456"/>
              <a:gd name="T18" fmla="*/ 2147483647 w 480"/>
              <a:gd name="T19" fmla="*/ 2147483647 h 456"/>
              <a:gd name="T20" fmla="*/ 2147483647 w 480"/>
              <a:gd name="T21" fmla="*/ 2147483647 h 456"/>
              <a:gd name="T22" fmla="*/ 2147483647 w 480"/>
              <a:gd name="T23" fmla="*/ 2147483647 h 456"/>
              <a:gd name="T24" fmla="*/ 2147483647 w 480"/>
              <a:gd name="T25" fmla="*/ 2147483647 h 456"/>
              <a:gd name="T26" fmla="*/ 2147483647 w 480"/>
              <a:gd name="T27" fmla="*/ 2147483647 h 456"/>
              <a:gd name="T28" fmla="*/ 2147483647 w 480"/>
              <a:gd name="T29" fmla="*/ 2147483647 h 456"/>
              <a:gd name="T30" fmla="*/ 2147483647 w 480"/>
              <a:gd name="T31" fmla="*/ 2147483647 h 456"/>
              <a:gd name="T32" fmla="*/ 2147483647 w 480"/>
              <a:gd name="T33" fmla="*/ 2147483647 h 456"/>
              <a:gd name="T34" fmla="*/ 2147483647 w 480"/>
              <a:gd name="T35" fmla="*/ 2147483647 h 456"/>
              <a:gd name="T36" fmla="*/ 2147483647 w 480"/>
              <a:gd name="T37" fmla="*/ 2147483647 h 456"/>
              <a:gd name="T38" fmla="*/ 2147483647 w 480"/>
              <a:gd name="T39" fmla="*/ 2147483647 h 456"/>
              <a:gd name="T40" fmla="*/ 2147483647 w 480"/>
              <a:gd name="T41" fmla="*/ 2147483647 h 456"/>
              <a:gd name="T42" fmla="*/ 2147483647 w 480"/>
              <a:gd name="T43" fmla="*/ 2147483647 h 456"/>
              <a:gd name="T44" fmla="*/ 2147483647 w 480"/>
              <a:gd name="T45" fmla="*/ 2147483647 h 456"/>
              <a:gd name="T46" fmla="*/ 2147483647 w 480"/>
              <a:gd name="T47" fmla="*/ 2147483647 h 456"/>
              <a:gd name="T48" fmla="*/ 2147483647 w 480"/>
              <a:gd name="T49" fmla="*/ 2147483647 h 456"/>
              <a:gd name="T50" fmla="*/ 2147483647 w 480"/>
              <a:gd name="T51" fmla="*/ 2147483647 h 456"/>
              <a:gd name="T52" fmla="*/ 2147483647 w 480"/>
              <a:gd name="T53" fmla="*/ 2147483647 h 456"/>
              <a:gd name="T54" fmla="*/ 2147483647 w 480"/>
              <a:gd name="T55" fmla="*/ 2147483647 h 456"/>
              <a:gd name="T56" fmla="*/ 2147483647 w 480"/>
              <a:gd name="T57" fmla="*/ 2147483647 h 456"/>
              <a:gd name="T58" fmla="*/ 2147483647 w 480"/>
              <a:gd name="T59" fmla="*/ 2147483647 h 456"/>
              <a:gd name="T60" fmla="*/ 2147483647 w 480"/>
              <a:gd name="T61" fmla="*/ 2147483647 h 456"/>
              <a:gd name="T62" fmla="*/ 2147483647 w 480"/>
              <a:gd name="T63" fmla="*/ 2147483647 h 456"/>
              <a:gd name="T64" fmla="*/ 2147483647 w 480"/>
              <a:gd name="T65" fmla="*/ 2147483647 h 456"/>
              <a:gd name="T66" fmla="*/ 2147483647 w 480"/>
              <a:gd name="T67" fmla="*/ 2147483647 h 456"/>
              <a:gd name="T68" fmla="*/ 2147483647 w 480"/>
              <a:gd name="T69" fmla="*/ 2147483647 h 456"/>
              <a:gd name="T70" fmla="*/ 2147483647 w 480"/>
              <a:gd name="T71" fmla="*/ 2147483647 h 456"/>
              <a:gd name="T72" fmla="*/ 2147483647 w 480"/>
              <a:gd name="T73" fmla="*/ 2147483647 h 456"/>
              <a:gd name="T74" fmla="*/ 2147483647 w 480"/>
              <a:gd name="T75" fmla="*/ 2147483647 h 456"/>
              <a:gd name="T76" fmla="*/ 2147483647 w 480"/>
              <a:gd name="T77" fmla="*/ 2147483647 h 456"/>
              <a:gd name="T78" fmla="*/ 2147483647 w 480"/>
              <a:gd name="T79" fmla="*/ 2147483647 h 456"/>
              <a:gd name="T80" fmla="*/ 2147483647 w 480"/>
              <a:gd name="T81" fmla="*/ 2147483647 h 456"/>
              <a:gd name="T82" fmla="*/ 2147483647 w 480"/>
              <a:gd name="T83" fmla="*/ 2147483647 h 456"/>
              <a:gd name="T84" fmla="*/ 2147483647 w 480"/>
              <a:gd name="T85" fmla="*/ 2147483647 h 456"/>
              <a:gd name="T86" fmla="*/ 2147483647 w 480"/>
              <a:gd name="T87" fmla="*/ 2147483647 h 456"/>
              <a:gd name="T88" fmla="*/ 2147483647 w 480"/>
              <a:gd name="T89" fmla="*/ 2147483647 h 456"/>
              <a:gd name="T90" fmla="*/ 2147483647 w 480"/>
              <a:gd name="T91" fmla="*/ 2147483647 h 456"/>
              <a:gd name="T92" fmla="*/ 2147483647 w 480"/>
              <a:gd name="T93" fmla="*/ 2147483647 h 456"/>
              <a:gd name="T94" fmla="*/ 2147483647 w 480"/>
              <a:gd name="T95" fmla="*/ 2147483647 h 456"/>
              <a:gd name="T96" fmla="*/ 2147483647 w 480"/>
              <a:gd name="T97" fmla="*/ 0 h 456"/>
              <a:gd name="T98" fmla="*/ 2147483647 w 480"/>
              <a:gd name="T99" fmla="*/ 2147483647 h 456"/>
              <a:gd name="T100" fmla="*/ 2147483647 w 480"/>
              <a:gd name="T101" fmla="*/ 2147483647 h 456"/>
              <a:gd name="T102" fmla="*/ 2147483647 w 480"/>
              <a:gd name="T103" fmla="*/ 2147483647 h 4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0"/>
              <a:gd name="T157" fmla="*/ 0 h 456"/>
              <a:gd name="T158" fmla="*/ 480 w 480"/>
              <a:gd name="T159" fmla="*/ 456 h 45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0" h="456">
                <a:moveTo>
                  <a:pt x="78" y="54"/>
                </a:moveTo>
                <a:lnTo>
                  <a:pt x="78" y="66"/>
                </a:lnTo>
                <a:lnTo>
                  <a:pt x="72" y="72"/>
                </a:lnTo>
                <a:lnTo>
                  <a:pt x="72" y="78"/>
                </a:lnTo>
                <a:lnTo>
                  <a:pt x="66" y="84"/>
                </a:lnTo>
                <a:lnTo>
                  <a:pt x="48" y="84"/>
                </a:lnTo>
                <a:lnTo>
                  <a:pt x="48" y="102"/>
                </a:lnTo>
                <a:lnTo>
                  <a:pt x="42" y="108"/>
                </a:lnTo>
                <a:lnTo>
                  <a:pt x="30" y="108"/>
                </a:lnTo>
                <a:lnTo>
                  <a:pt x="30" y="120"/>
                </a:lnTo>
                <a:lnTo>
                  <a:pt x="36" y="126"/>
                </a:lnTo>
                <a:lnTo>
                  <a:pt x="36" y="168"/>
                </a:lnTo>
                <a:lnTo>
                  <a:pt x="30" y="180"/>
                </a:lnTo>
                <a:lnTo>
                  <a:pt x="24" y="186"/>
                </a:lnTo>
                <a:lnTo>
                  <a:pt x="18" y="186"/>
                </a:lnTo>
                <a:lnTo>
                  <a:pt x="18" y="222"/>
                </a:lnTo>
                <a:lnTo>
                  <a:pt x="12" y="222"/>
                </a:lnTo>
                <a:lnTo>
                  <a:pt x="0" y="228"/>
                </a:lnTo>
                <a:lnTo>
                  <a:pt x="0" y="246"/>
                </a:lnTo>
                <a:lnTo>
                  <a:pt x="6" y="252"/>
                </a:lnTo>
                <a:lnTo>
                  <a:pt x="12" y="300"/>
                </a:lnTo>
                <a:lnTo>
                  <a:pt x="48" y="300"/>
                </a:lnTo>
                <a:lnTo>
                  <a:pt x="54" y="294"/>
                </a:lnTo>
                <a:lnTo>
                  <a:pt x="54" y="288"/>
                </a:lnTo>
                <a:lnTo>
                  <a:pt x="60" y="288"/>
                </a:lnTo>
                <a:lnTo>
                  <a:pt x="66" y="294"/>
                </a:lnTo>
                <a:lnTo>
                  <a:pt x="66" y="300"/>
                </a:lnTo>
                <a:lnTo>
                  <a:pt x="84" y="318"/>
                </a:lnTo>
                <a:lnTo>
                  <a:pt x="96" y="306"/>
                </a:lnTo>
                <a:lnTo>
                  <a:pt x="96" y="294"/>
                </a:lnTo>
                <a:lnTo>
                  <a:pt x="102" y="276"/>
                </a:lnTo>
                <a:lnTo>
                  <a:pt x="108" y="264"/>
                </a:lnTo>
                <a:lnTo>
                  <a:pt x="108" y="252"/>
                </a:lnTo>
                <a:lnTo>
                  <a:pt x="120" y="258"/>
                </a:lnTo>
                <a:lnTo>
                  <a:pt x="132" y="270"/>
                </a:lnTo>
                <a:lnTo>
                  <a:pt x="138" y="270"/>
                </a:lnTo>
                <a:lnTo>
                  <a:pt x="144" y="276"/>
                </a:lnTo>
                <a:lnTo>
                  <a:pt x="150" y="288"/>
                </a:lnTo>
                <a:lnTo>
                  <a:pt x="180" y="288"/>
                </a:lnTo>
                <a:lnTo>
                  <a:pt x="186" y="276"/>
                </a:lnTo>
                <a:lnTo>
                  <a:pt x="192" y="270"/>
                </a:lnTo>
                <a:lnTo>
                  <a:pt x="198" y="276"/>
                </a:lnTo>
                <a:lnTo>
                  <a:pt x="198" y="288"/>
                </a:lnTo>
                <a:lnTo>
                  <a:pt x="210" y="288"/>
                </a:lnTo>
                <a:lnTo>
                  <a:pt x="222" y="282"/>
                </a:lnTo>
                <a:lnTo>
                  <a:pt x="240" y="282"/>
                </a:lnTo>
                <a:lnTo>
                  <a:pt x="246" y="288"/>
                </a:lnTo>
                <a:lnTo>
                  <a:pt x="276" y="288"/>
                </a:lnTo>
                <a:lnTo>
                  <a:pt x="294" y="312"/>
                </a:lnTo>
                <a:lnTo>
                  <a:pt x="306" y="312"/>
                </a:lnTo>
                <a:lnTo>
                  <a:pt x="312" y="318"/>
                </a:lnTo>
                <a:lnTo>
                  <a:pt x="324" y="324"/>
                </a:lnTo>
                <a:lnTo>
                  <a:pt x="348" y="360"/>
                </a:lnTo>
                <a:lnTo>
                  <a:pt x="354" y="366"/>
                </a:lnTo>
                <a:lnTo>
                  <a:pt x="378" y="378"/>
                </a:lnTo>
                <a:lnTo>
                  <a:pt x="390" y="390"/>
                </a:lnTo>
                <a:lnTo>
                  <a:pt x="390" y="414"/>
                </a:lnTo>
                <a:lnTo>
                  <a:pt x="396" y="420"/>
                </a:lnTo>
                <a:lnTo>
                  <a:pt x="408" y="426"/>
                </a:lnTo>
                <a:lnTo>
                  <a:pt x="420" y="426"/>
                </a:lnTo>
                <a:lnTo>
                  <a:pt x="432" y="444"/>
                </a:lnTo>
                <a:lnTo>
                  <a:pt x="456" y="456"/>
                </a:lnTo>
                <a:lnTo>
                  <a:pt x="468" y="438"/>
                </a:lnTo>
                <a:lnTo>
                  <a:pt x="480" y="432"/>
                </a:lnTo>
                <a:lnTo>
                  <a:pt x="474" y="420"/>
                </a:lnTo>
                <a:lnTo>
                  <a:pt x="456" y="402"/>
                </a:lnTo>
                <a:lnTo>
                  <a:pt x="432" y="402"/>
                </a:lnTo>
                <a:lnTo>
                  <a:pt x="426" y="396"/>
                </a:lnTo>
                <a:lnTo>
                  <a:pt x="426" y="360"/>
                </a:lnTo>
                <a:lnTo>
                  <a:pt x="420" y="360"/>
                </a:lnTo>
                <a:lnTo>
                  <a:pt x="414" y="354"/>
                </a:lnTo>
                <a:lnTo>
                  <a:pt x="366" y="330"/>
                </a:lnTo>
                <a:lnTo>
                  <a:pt x="360" y="324"/>
                </a:lnTo>
                <a:lnTo>
                  <a:pt x="360" y="312"/>
                </a:lnTo>
                <a:lnTo>
                  <a:pt x="354" y="300"/>
                </a:lnTo>
                <a:lnTo>
                  <a:pt x="354" y="288"/>
                </a:lnTo>
                <a:lnTo>
                  <a:pt x="348" y="276"/>
                </a:lnTo>
                <a:lnTo>
                  <a:pt x="348" y="270"/>
                </a:lnTo>
                <a:lnTo>
                  <a:pt x="336" y="270"/>
                </a:lnTo>
                <a:lnTo>
                  <a:pt x="324" y="264"/>
                </a:lnTo>
                <a:lnTo>
                  <a:pt x="306" y="264"/>
                </a:lnTo>
                <a:lnTo>
                  <a:pt x="282" y="240"/>
                </a:lnTo>
                <a:lnTo>
                  <a:pt x="264" y="246"/>
                </a:lnTo>
                <a:lnTo>
                  <a:pt x="252" y="228"/>
                </a:lnTo>
                <a:lnTo>
                  <a:pt x="234" y="222"/>
                </a:lnTo>
                <a:lnTo>
                  <a:pt x="216" y="204"/>
                </a:lnTo>
                <a:lnTo>
                  <a:pt x="210" y="192"/>
                </a:lnTo>
                <a:lnTo>
                  <a:pt x="204" y="186"/>
                </a:lnTo>
                <a:lnTo>
                  <a:pt x="198" y="174"/>
                </a:lnTo>
                <a:lnTo>
                  <a:pt x="198" y="114"/>
                </a:lnTo>
                <a:lnTo>
                  <a:pt x="192" y="90"/>
                </a:lnTo>
                <a:lnTo>
                  <a:pt x="186" y="78"/>
                </a:lnTo>
                <a:lnTo>
                  <a:pt x="180" y="60"/>
                </a:lnTo>
                <a:lnTo>
                  <a:pt x="168" y="42"/>
                </a:lnTo>
                <a:lnTo>
                  <a:pt x="162" y="24"/>
                </a:lnTo>
                <a:lnTo>
                  <a:pt x="156" y="12"/>
                </a:lnTo>
                <a:lnTo>
                  <a:pt x="150" y="6"/>
                </a:lnTo>
                <a:lnTo>
                  <a:pt x="150" y="0"/>
                </a:lnTo>
                <a:lnTo>
                  <a:pt x="144" y="0"/>
                </a:lnTo>
                <a:lnTo>
                  <a:pt x="144" y="12"/>
                </a:lnTo>
                <a:lnTo>
                  <a:pt x="132" y="36"/>
                </a:lnTo>
                <a:lnTo>
                  <a:pt x="108" y="48"/>
                </a:lnTo>
                <a:lnTo>
                  <a:pt x="90" y="54"/>
                </a:lnTo>
                <a:lnTo>
                  <a:pt x="78" y="54"/>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1" name="Equatorial Guinea" descr="© INSCALE GmbH, 05.05.2010&#10;http://www.presentationload.com/">
            <a:extLst>
              <a:ext uri="{FF2B5EF4-FFF2-40B4-BE49-F238E27FC236}">
                <a16:creationId xmlns:a16="http://schemas.microsoft.com/office/drawing/2014/main" id="{5BD64304-D8FD-4626-894D-85CD181F18E6}"/>
              </a:ext>
            </a:extLst>
          </p:cNvPr>
          <p:cNvSpPr>
            <a:spLocks/>
          </p:cNvSpPr>
          <p:nvPr/>
        </p:nvSpPr>
        <p:spPr bwMode="gray">
          <a:xfrm>
            <a:off x="5990889" y="4266866"/>
            <a:ext cx="68231" cy="51633"/>
          </a:xfrm>
          <a:custGeom>
            <a:avLst/>
            <a:gdLst>
              <a:gd name="T0" fmla="*/ 2147483647 w 144"/>
              <a:gd name="T1" fmla="*/ 2147483647 h 108"/>
              <a:gd name="T2" fmla="*/ 2147483647 w 144"/>
              <a:gd name="T3" fmla="*/ 2147483647 h 108"/>
              <a:gd name="T4" fmla="*/ 2147483647 w 144"/>
              <a:gd name="T5" fmla="*/ 2147483647 h 108"/>
              <a:gd name="T6" fmla="*/ 2147483647 w 144"/>
              <a:gd name="T7" fmla="*/ 0 h 108"/>
              <a:gd name="T8" fmla="*/ 2147483647 w 144"/>
              <a:gd name="T9" fmla="*/ 2147483647 h 108"/>
              <a:gd name="T10" fmla="*/ 2147483647 w 144"/>
              <a:gd name="T11" fmla="*/ 2147483647 h 108"/>
              <a:gd name="T12" fmla="*/ 2147483647 w 144"/>
              <a:gd name="T13" fmla="*/ 2147483647 h 108"/>
              <a:gd name="T14" fmla="*/ 2147483647 w 144"/>
              <a:gd name="T15" fmla="*/ 2147483647 h 108"/>
              <a:gd name="T16" fmla="*/ 2147483647 w 144"/>
              <a:gd name="T17" fmla="*/ 2147483647 h 108"/>
              <a:gd name="T18" fmla="*/ 0 w 144"/>
              <a:gd name="T19" fmla="*/ 2147483647 h 108"/>
              <a:gd name="T20" fmla="*/ 0 w 144"/>
              <a:gd name="T21" fmla="*/ 2147483647 h 108"/>
              <a:gd name="T22" fmla="*/ 2147483647 w 144"/>
              <a:gd name="T23" fmla="*/ 2147483647 h 108"/>
              <a:gd name="T24" fmla="*/ 2147483647 w 144"/>
              <a:gd name="T25" fmla="*/ 2147483647 h 108"/>
              <a:gd name="T26" fmla="*/ 2147483647 w 144"/>
              <a:gd name="T27" fmla="*/ 2147483647 h 108"/>
              <a:gd name="T28" fmla="*/ 2147483647 w 144"/>
              <a:gd name="T29" fmla="*/ 2147483647 h 108"/>
              <a:gd name="T30" fmla="*/ 2147483647 w 144"/>
              <a:gd name="T31" fmla="*/ 2147483647 h 108"/>
              <a:gd name="T32" fmla="*/ 2147483647 w 144"/>
              <a:gd name="T33" fmla="*/ 2147483647 h 108"/>
              <a:gd name="T34" fmla="*/ 2147483647 w 144"/>
              <a:gd name="T35" fmla="*/ 2147483647 h 108"/>
              <a:gd name="T36" fmla="*/ 2147483647 w 144"/>
              <a:gd name="T37" fmla="*/ 2147483647 h 108"/>
              <a:gd name="T38" fmla="*/ 2147483647 w 144"/>
              <a:gd name="T39" fmla="*/ 2147483647 h 1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4"/>
              <a:gd name="T61" fmla="*/ 0 h 108"/>
              <a:gd name="T62" fmla="*/ 144 w 144"/>
              <a:gd name="T63" fmla="*/ 108 h 10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4" h="108">
                <a:moveTo>
                  <a:pt x="138" y="48"/>
                </a:moveTo>
                <a:lnTo>
                  <a:pt x="144" y="12"/>
                </a:lnTo>
                <a:lnTo>
                  <a:pt x="48" y="12"/>
                </a:lnTo>
                <a:lnTo>
                  <a:pt x="36" y="0"/>
                </a:lnTo>
                <a:lnTo>
                  <a:pt x="30" y="6"/>
                </a:lnTo>
                <a:lnTo>
                  <a:pt x="30" y="42"/>
                </a:lnTo>
                <a:lnTo>
                  <a:pt x="18" y="54"/>
                </a:lnTo>
                <a:lnTo>
                  <a:pt x="12" y="66"/>
                </a:lnTo>
                <a:lnTo>
                  <a:pt x="6" y="72"/>
                </a:lnTo>
                <a:lnTo>
                  <a:pt x="0" y="84"/>
                </a:lnTo>
                <a:lnTo>
                  <a:pt x="0" y="90"/>
                </a:lnTo>
                <a:lnTo>
                  <a:pt x="6" y="96"/>
                </a:lnTo>
                <a:lnTo>
                  <a:pt x="18" y="102"/>
                </a:lnTo>
                <a:lnTo>
                  <a:pt x="36" y="102"/>
                </a:lnTo>
                <a:lnTo>
                  <a:pt x="36" y="108"/>
                </a:lnTo>
                <a:lnTo>
                  <a:pt x="138" y="108"/>
                </a:lnTo>
                <a:lnTo>
                  <a:pt x="138" y="102"/>
                </a:lnTo>
                <a:lnTo>
                  <a:pt x="144" y="84"/>
                </a:lnTo>
                <a:lnTo>
                  <a:pt x="144" y="54"/>
                </a:lnTo>
                <a:lnTo>
                  <a:pt x="138" y="48"/>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2" name="El Salvador" descr="© INSCALE GmbH, 05.05.2010&#10;http://www.presentationload.com/">
            <a:extLst>
              <a:ext uri="{FF2B5EF4-FFF2-40B4-BE49-F238E27FC236}">
                <a16:creationId xmlns:a16="http://schemas.microsoft.com/office/drawing/2014/main" id="{513832F3-F6A8-47D5-96D7-5C11D6523F51}"/>
              </a:ext>
            </a:extLst>
          </p:cNvPr>
          <p:cNvSpPr>
            <a:spLocks/>
          </p:cNvSpPr>
          <p:nvPr/>
        </p:nvSpPr>
        <p:spPr bwMode="gray">
          <a:xfrm>
            <a:off x="2675248" y="3805847"/>
            <a:ext cx="81139" cy="53478"/>
          </a:xfrm>
          <a:custGeom>
            <a:avLst/>
            <a:gdLst>
              <a:gd name="T0" fmla="*/ 2147483647 w 174"/>
              <a:gd name="T1" fmla="*/ 2147483647 h 114"/>
              <a:gd name="T2" fmla="*/ 2147483647 w 174"/>
              <a:gd name="T3" fmla="*/ 2147483647 h 114"/>
              <a:gd name="T4" fmla="*/ 2147483647 w 174"/>
              <a:gd name="T5" fmla="*/ 2147483647 h 114"/>
              <a:gd name="T6" fmla="*/ 2147483647 w 174"/>
              <a:gd name="T7" fmla="*/ 2147483647 h 114"/>
              <a:gd name="T8" fmla="*/ 2147483647 w 174"/>
              <a:gd name="T9" fmla="*/ 2147483647 h 114"/>
              <a:gd name="T10" fmla="*/ 2147483647 w 174"/>
              <a:gd name="T11" fmla="*/ 2147483647 h 114"/>
              <a:gd name="T12" fmla="*/ 2147483647 w 174"/>
              <a:gd name="T13" fmla="*/ 2147483647 h 114"/>
              <a:gd name="T14" fmla="*/ 2147483647 w 174"/>
              <a:gd name="T15" fmla="*/ 2147483647 h 114"/>
              <a:gd name="T16" fmla="*/ 2147483647 w 174"/>
              <a:gd name="T17" fmla="*/ 2147483647 h 114"/>
              <a:gd name="T18" fmla="*/ 2147483647 w 174"/>
              <a:gd name="T19" fmla="*/ 0 h 114"/>
              <a:gd name="T20" fmla="*/ 2147483647 w 174"/>
              <a:gd name="T21" fmla="*/ 2147483647 h 114"/>
              <a:gd name="T22" fmla="*/ 2147483647 w 174"/>
              <a:gd name="T23" fmla="*/ 2147483647 h 114"/>
              <a:gd name="T24" fmla="*/ 2147483647 w 174"/>
              <a:gd name="T25" fmla="*/ 2147483647 h 114"/>
              <a:gd name="T26" fmla="*/ 2147483647 w 174"/>
              <a:gd name="T27" fmla="*/ 2147483647 h 114"/>
              <a:gd name="T28" fmla="*/ 2147483647 w 174"/>
              <a:gd name="T29" fmla="*/ 2147483647 h 114"/>
              <a:gd name="T30" fmla="*/ 2147483647 w 174"/>
              <a:gd name="T31" fmla="*/ 2147483647 h 114"/>
              <a:gd name="T32" fmla="*/ 2147483647 w 174"/>
              <a:gd name="T33" fmla="*/ 2147483647 h 114"/>
              <a:gd name="T34" fmla="*/ 2147483647 w 174"/>
              <a:gd name="T35" fmla="*/ 2147483647 h 114"/>
              <a:gd name="T36" fmla="*/ 0 w 174"/>
              <a:gd name="T37" fmla="*/ 2147483647 h 114"/>
              <a:gd name="T38" fmla="*/ 2147483647 w 174"/>
              <a:gd name="T39" fmla="*/ 2147483647 h 114"/>
              <a:gd name="T40" fmla="*/ 2147483647 w 174"/>
              <a:gd name="T41" fmla="*/ 2147483647 h 114"/>
              <a:gd name="T42" fmla="*/ 2147483647 w 174"/>
              <a:gd name="T43" fmla="*/ 2147483647 h 114"/>
              <a:gd name="T44" fmla="*/ 2147483647 w 174"/>
              <a:gd name="T45" fmla="*/ 2147483647 h 114"/>
              <a:gd name="T46" fmla="*/ 2147483647 w 174"/>
              <a:gd name="T47" fmla="*/ 2147483647 h 114"/>
              <a:gd name="T48" fmla="*/ 2147483647 w 174"/>
              <a:gd name="T49" fmla="*/ 2147483647 h 114"/>
              <a:gd name="T50" fmla="*/ 2147483647 w 174"/>
              <a:gd name="T51" fmla="*/ 2147483647 h 114"/>
              <a:gd name="T52" fmla="*/ 2147483647 w 174"/>
              <a:gd name="T53" fmla="*/ 2147483647 h 114"/>
              <a:gd name="T54" fmla="*/ 2147483647 w 174"/>
              <a:gd name="T55" fmla="*/ 2147483647 h 114"/>
              <a:gd name="T56" fmla="*/ 2147483647 w 174"/>
              <a:gd name="T57" fmla="*/ 2147483647 h 1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4"/>
              <a:gd name="T88" fmla="*/ 0 h 114"/>
              <a:gd name="T89" fmla="*/ 174 w 174"/>
              <a:gd name="T90" fmla="*/ 114 h 11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4" h="114">
                <a:moveTo>
                  <a:pt x="174" y="84"/>
                </a:moveTo>
                <a:lnTo>
                  <a:pt x="174" y="42"/>
                </a:lnTo>
                <a:lnTo>
                  <a:pt x="138" y="42"/>
                </a:lnTo>
                <a:lnTo>
                  <a:pt x="132" y="48"/>
                </a:lnTo>
                <a:lnTo>
                  <a:pt x="120" y="48"/>
                </a:lnTo>
                <a:lnTo>
                  <a:pt x="114" y="42"/>
                </a:lnTo>
                <a:lnTo>
                  <a:pt x="114" y="24"/>
                </a:lnTo>
                <a:lnTo>
                  <a:pt x="90" y="24"/>
                </a:lnTo>
                <a:lnTo>
                  <a:pt x="78" y="12"/>
                </a:lnTo>
                <a:lnTo>
                  <a:pt x="72" y="0"/>
                </a:lnTo>
                <a:lnTo>
                  <a:pt x="60" y="6"/>
                </a:lnTo>
                <a:lnTo>
                  <a:pt x="48" y="6"/>
                </a:lnTo>
                <a:lnTo>
                  <a:pt x="48" y="18"/>
                </a:lnTo>
                <a:lnTo>
                  <a:pt x="42" y="24"/>
                </a:lnTo>
                <a:lnTo>
                  <a:pt x="36" y="36"/>
                </a:lnTo>
                <a:lnTo>
                  <a:pt x="30" y="36"/>
                </a:lnTo>
                <a:lnTo>
                  <a:pt x="24" y="42"/>
                </a:lnTo>
                <a:lnTo>
                  <a:pt x="12" y="48"/>
                </a:lnTo>
                <a:lnTo>
                  <a:pt x="0" y="60"/>
                </a:lnTo>
                <a:lnTo>
                  <a:pt x="6" y="66"/>
                </a:lnTo>
                <a:lnTo>
                  <a:pt x="18" y="72"/>
                </a:lnTo>
                <a:lnTo>
                  <a:pt x="24" y="78"/>
                </a:lnTo>
                <a:lnTo>
                  <a:pt x="72" y="78"/>
                </a:lnTo>
                <a:lnTo>
                  <a:pt x="96" y="102"/>
                </a:lnTo>
                <a:lnTo>
                  <a:pt x="132" y="96"/>
                </a:lnTo>
                <a:lnTo>
                  <a:pt x="150" y="114"/>
                </a:lnTo>
                <a:lnTo>
                  <a:pt x="168" y="84"/>
                </a:lnTo>
                <a:lnTo>
                  <a:pt x="174" y="90"/>
                </a:lnTo>
                <a:lnTo>
                  <a:pt x="174" y="84"/>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3" name="Egypt" descr="© INSCALE GmbH, 05.05.2010&#10;http://www.presentationload.com/">
            <a:extLst>
              <a:ext uri="{FF2B5EF4-FFF2-40B4-BE49-F238E27FC236}">
                <a16:creationId xmlns:a16="http://schemas.microsoft.com/office/drawing/2014/main" id="{C630295C-47F8-4C3E-9DB3-6E7767F6A9F4}"/>
              </a:ext>
            </a:extLst>
          </p:cNvPr>
          <p:cNvSpPr>
            <a:spLocks/>
          </p:cNvSpPr>
          <p:nvPr/>
        </p:nvSpPr>
        <p:spPr bwMode="gray">
          <a:xfrm>
            <a:off x="6486944" y="3151200"/>
            <a:ext cx="372503" cy="379879"/>
          </a:xfrm>
          <a:custGeom>
            <a:avLst/>
            <a:gdLst>
              <a:gd name="T0" fmla="*/ 2147483647 w 792"/>
              <a:gd name="T1" fmla="*/ 2147483647 h 804"/>
              <a:gd name="T2" fmla="*/ 2147483647 w 792"/>
              <a:gd name="T3" fmla="*/ 2147483647 h 804"/>
              <a:gd name="T4" fmla="*/ 2147483647 w 792"/>
              <a:gd name="T5" fmla="*/ 2147483647 h 804"/>
              <a:gd name="T6" fmla="*/ 2147483647 w 792"/>
              <a:gd name="T7" fmla="*/ 2147483647 h 804"/>
              <a:gd name="T8" fmla="*/ 2147483647 w 792"/>
              <a:gd name="T9" fmla="*/ 2147483647 h 804"/>
              <a:gd name="T10" fmla="*/ 2147483647 w 792"/>
              <a:gd name="T11" fmla="*/ 2147483647 h 804"/>
              <a:gd name="T12" fmla="*/ 2147483647 w 792"/>
              <a:gd name="T13" fmla="*/ 2147483647 h 804"/>
              <a:gd name="T14" fmla="*/ 2147483647 w 792"/>
              <a:gd name="T15" fmla="*/ 2147483647 h 804"/>
              <a:gd name="T16" fmla="*/ 2147483647 w 792"/>
              <a:gd name="T17" fmla="*/ 2147483647 h 804"/>
              <a:gd name="T18" fmla="*/ 2147483647 w 792"/>
              <a:gd name="T19" fmla="*/ 2147483647 h 804"/>
              <a:gd name="T20" fmla="*/ 2147483647 w 792"/>
              <a:gd name="T21" fmla="*/ 2147483647 h 804"/>
              <a:gd name="T22" fmla="*/ 2147483647 w 792"/>
              <a:gd name="T23" fmla="*/ 2147483647 h 804"/>
              <a:gd name="T24" fmla="*/ 2147483647 w 792"/>
              <a:gd name="T25" fmla="*/ 2147483647 h 804"/>
              <a:gd name="T26" fmla="*/ 2147483647 w 792"/>
              <a:gd name="T27" fmla="*/ 2147483647 h 804"/>
              <a:gd name="T28" fmla="*/ 2147483647 w 792"/>
              <a:gd name="T29" fmla="*/ 2147483647 h 804"/>
              <a:gd name="T30" fmla="*/ 2147483647 w 792"/>
              <a:gd name="T31" fmla="*/ 2147483647 h 804"/>
              <a:gd name="T32" fmla="*/ 2147483647 w 792"/>
              <a:gd name="T33" fmla="*/ 2147483647 h 804"/>
              <a:gd name="T34" fmla="*/ 2147483647 w 792"/>
              <a:gd name="T35" fmla="*/ 2147483647 h 804"/>
              <a:gd name="T36" fmla="*/ 2147483647 w 792"/>
              <a:gd name="T37" fmla="*/ 2147483647 h 804"/>
              <a:gd name="T38" fmla="*/ 2147483647 w 792"/>
              <a:gd name="T39" fmla="*/ 2147483647 h 804"/>
              <a:gd name="T40" fmla="*/ 2147483647 w 792"/>
              <a:gd name="T41" fmla="*/ 2147483647 h 804"/>
              <a:gd name="T42" fmla="*/ 2147483647 w 792"/>
              <a:gd name="T43" fmla="*/ 2147483647 h 804"/>
              <a:gd name="T44" fmla="*/ 2147483647 w 792"/>
              <a:gd name="T45" fmla="*/ 2147483647 h 804"/>
              <a:gd name="T46" fmla="*/ 2147483647 w 792"/>
              <a:gd name="T47" fmla="*/ 2147483647 h 804"/>
              <a:gd name="T48" fmla="*/ 2147483647 w 792"/>
              <a:gd name="T49" fmla="*/ 2147483647 h 804"/>
              <a:gd name="T50" fmla="*/ 2147483647 w 792"/>
              <a:gd name="T51" fmla="*/ 2147483647 h 804"/>
              <a:gd name="T52" fmla="*/ 2147483647 w 792"/>
              <a:gd name="T53" fmla="*/ 2147483647 h 804"/>
              <a:gd name="T54" fmla="*/ 2147483647 w 792"/>
              <a:gd name="T55" fmla="*/ 2147483647 h 804"/>
              <a:gd name="T56" fmla="*/ 2147483647 w 792"/>
              <a:gd name="T57" fmla="*/ 2147483647 h 804"/>
              <a:gd name="T58" fmla="*/ 2147483647 w 792"/>
              <a:gd name="T59" fmla="*/ 2147483647 h 804"/>
              <a:gd name="T60" fmla="*/ 2147483647 w 792"/>
              <a:gd name="T61" fmla="*/ 2147483647 h 804"/>
              <a:gd name="T62" fmla="*/ 2147483647 w 792"/>
              <a:gd name="T63" fmla="*/ 2147483647 h 804"/>
              <a:gd name="T64" fmla="*/ 2147483647 w 792"/>
              <a:gd name="T65" fmla="*/ 2147483647 h 804"/>
              <a:gd name="T66" fmla="*/ 2147483647 w 792"/>
              <a:gd name="T67" fmla="*/ 2147483647 h 804"/>
              <a:gd name="T68" fmla="*/ 2147483647 w 792"/>
              <a:gd name="T69" fmla="*/ 2147483647 h 804"/>
              <a:gd name="T70" fmla="*/ 2147483647 w 792"/>
              <a:gd name="T71" fmla="*/ 2147483647 h 804"/>
              <a:gd name="T72" fmla="*/ 2147483647 w 792"/>
              <a:gd name="T73" fmla="*/ 2147483647 h 804"/>
              <a:gd name="T74" fmla="*/ 2147483647 w 792"/>
              <a:gd name="T75" fmla="*/ 2147483647 h 804"/>
              <a:gd name="T76" fmla="*/ 2147483647 w 792"/>
              <a:gd name="T77" fmla="*/ 2147483647 h 804"/>
              <a:gd name="T78" fmla="*/ 2147483647 w 792"/>
              <a:gd name="T79" fmla="*/ 2147483647 h 804"/>
              <a:gd name="T80" fmla="*/ 2147483647 w 792"/>
              <a:gd name="T81" fmla="*/ 2147483647 h 804"/>
              <a:gd name="T82" fmla="*/ 2147483647 w 792"/>
              <a:gd name="T83" fmla="*/ 2147483647 h 804"/>
              <a:gd name="T84" fmla="*/ 2147483647 w 792"/>
              <a:gd name="T85" fmla="*/ 2147483647 h 804"/>
              <a:gd name="T86" fmla="*/ 2147483647 w 792"/>
              <a:gd name="T87" fmla="*/ 2147483647 h 804"/>
              <a:gd name="T88" fmla="*/ 2147483647 w 792"/>
              <a:gd name="T89" fmla="*/ 2147483647 h 804"/>
              <a:gd name="T90" fmla="*/ 2147483647 w 792"/>
              <a:gd name="T91" fmla="*/ 0 h 804"/>
              <a:gd name="T92" fmla="*/ 2147483647 w 792"/>
              <a:gd name="T93" fmla="*/ 2147483647 h 804"/>
              <a:gd name="T94" fmla="*/ 2147483647 w 792"/>
              <a:gd name="T95" fmla="*/ 0 h 8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92"/>
              <a:gd name="T145" fmla="*/ 0 h 804"/>
              <a:gd name="T146" fmla="*/ 792 w 792"/>
              <a:gd name="T147" fmla="*/ 804 h 8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92" h="804">
                <a:moveTo>
                  <a:pt x="12" y="18"/>
                </a:moveTo>
                <a:lnTo>
                  <a:pt x="6" y="24"/>
                </a:lnTo>
                <a:lnTo>
                  <a:pt x="6" y="54"/>
                </a:lnTo>
                <a:lnTo>
                  <a:pt x="18" y="60"/>
                </a:lnTo>
                <a:lnTo>
                  <a:pt x="24" y="72"/>
                </a:lnTo>
                <a:lnTo>
                  <a:pt x="24" y="78"/>
                </a:lnTo>
                <a:lnTo>
                  <a:pt x="18" y="84"/>
                </a:lnTo>
                <a:lnTo>
                  <a:pt x="12" y="96"/>
                </a:lnTo>
                <a:lnTo>
                  <a:pt x="6" y="102"/>
                </a:lnTo>
                <a:lnTo>
                  <a:pt x="0" y="114"/>
                </a:lnTo>
                <a:lnTo>
                  <a:pt x="0" y="120"/>
                </a:lnTo>
                <a:lnTo>
                  <a:pt x="6" y="132"/>
                </a:lnTo>
                <a:lnTo>
                  <a:pt x="18" y="144"/>
                </a:lnTo>
                <a:lnTo>
                  <a:pt x="30" y="180"/>
                </a:lnTo>
                <a:lnTo>
                  <a:pt x="30" y="264"/>
                </a:lnTo>
                <a:lnTo>
                  <a:pt x="36" y="342"/>
                </a:lnTo>
                <a:lnTo>
                  <a:pt x="36" y="438"/>
                </a:lnTo>
                <a:lnTo>
                  <a:pt x="42" y="534"/>
                </a:lnTo>
                <a:lnTo>
                  <a:pt x="42" y="624"/>
                </a:lnTo>
                <a:lnTo>
                  <a:pt x="48" y="702"/>
                </a:lnTo>
                <a:lnTo>
                  <a:pt x="48" y="774"/>
                </a:lnTo>
                <a:lnTo>
                  <a:pt x="474" y="780"/>
                </a:lnTo>
                <a:lnTo>
                  <a:pt x="492" y="762"/>
                </a:lnTo>
                <a:lnTo>
                  <a:pt x="498" y="762"/>
                </a:lnTo>
                <a:lnTo>
                  <a:pt x="498" y="774"/>
                </a:lnTo>
                <a:lnTo>
                  <a:pt x="618" y="780"/>
                </a:lnTo>
                <a:lnTo>
                  <a:pt x="624" y="786"/>
                </a:lnTo>
                <a:lnTo>
                  <a:pt x="630" y="798"/>
                </a:lnTo>
                <a:lnTo>
                  <a:pt x="636" y="804"/>
                </a:lnTo>
                <a:lnTo>
                  <a:pt x="654" y="804"/>
                </a:lnTo>
                <a:lnTo>
                  <a:pt x="660" y="798"/>
                </a:lnTo>
                <a:lnTo>
                  <a:pt x="672" y="774"/>
                </a:lnTo>
                <a:lnTo>
                  <a:pt x="684" y="762"/>
                </a:lnTo>
                <a:lnTo>
                  <a:pt x="696" y="762"/>
                </a:lnTo>
                <a:lnTo>
                  <a:pt x="702" y="756"/>
                </a:lnTo>
                <a:lnTo>
                  <a:pt x="720" y="756"/>
                </a:lnTo>
                <a:lnTo>
                  <a:pt x="726" y="750"/>
                </a:lnTo>
                <a:lnTo>
                  <a:pt x="732" y="738"/>
                </a:lnTo>
                <a:lnTo>
                  <a:pt x="732" y="714"/>
                </a:lnTo>
                <a:lnTo>
                  <a:pt x="762" y="714"/>
                </a:lnTo>
                <a:lnTo>
                  <a:pt x="786" y="690"/>
                </a:lnTo>
                <a:lnTo>
                  <a:pt x="780" y="684"/>
                </a:lnTo>
                <a:lnTo>
                  <a:pt x="774" y="672"/>
                </a:lnTo>
                <a:lnTo>
                  <a:pt x="774" y="624"/>
                </a:lnTo>
                <a:lnTo>
                  <a:pt x="792" y="618"/>
                </a:lnTo>
                <a:lnTo>
                  <a:pt x="786" y="618"/>
                </a:lnTo>
                <a:lnTo>
                  <a:pt x="756" y="588"/>
                </a:lnTo>
                <a:lnTo>
                  <a:pt x="732" y="552"/>
                </a:lnTo>
                <a:lnTo>
                  <a:pt x="726" y="528"/>
                </a:lnTo>
                <a:lnTo>
                  <a:pt x="714" y="492"/>
                </a:lnTo>
                <a:lnTo>
                  <a:pt x="702" y="468"/>
                </a:lnTo>
                <a:lnTo>
                  <a:pt x="690" y="462"/>
                </a:lnTo>
                <a:lnTo>
                  <a:pt x="684" y="450"/>
                </a:lnTo>
                <a:lnTo>
                  <a:pt x="672" y="444"/>
                </a:lnTo>
                <a:lnTo>
                  <a:pt x="666" y="432"/>
                </a:lnTo>
                <a:lnTo>
                  <a:pt x="654" y="396"/>
                </a:lnTo>
                <a:lnTo>
                  <a:pt x="654" y="378"/>
                </a:lnTo>
                <a:lnTo>
                  <a:pt x="618" y="336"/>
                </a:lnTo>
                <a:lnTo>
                  <a:pt x="618" y="318"/>
                </a:lnTo>
                <a:lnTo>
                  <a:pt x="606" y="294"/>
                </a:lnTo>
                <a:lnTo>
                  <a:pt x="594" y="282"/>
                </a:lnTo>
                <a:lnTo>
                  <a:pt x="588" y="270"/>
                </a:lnTo>
                <a:lnTo>
                  <a:pt x="576" y="258"/>
                </a:lnTo>
                <a:lnTo>
                  <a:pt x="570" y="246"/>
                </a:lnTo>
                <a:lnTo>
                  <a:pt x="558" y="234"/>
                </a:lnTo>
                <a:lnTo>
                  <a:pt x="552" y="222"/>
                </a:lnTo>
                <a:lnTo>
                  <a:pt x="546" y="216"/>
                </a:lnTo>
                <a:lnTo>
                  <a:pt x="552" y="210"/>
                </a:lnTo>
                <a:lnTo>
                  <a:pt x="552" y="198"/>
                </a:lnTo>
                <a:lnTo>
                  <a:pt x="540" y="174"/>
                </a:lnTo>
                <a:lnTo>
                  <a:pt x="528" y="168"/>
                </a:lnTo>
                <a:lnTo>
                  <a:pt x="522" y="168"/>
                </a:lnTo>
                <a:lnTo>
                  <a:pt x="540" y="144"/>
                </a:lnTo>
                <a:lnTo>
                  <a:pt x="558" y="156"/>
                </a:lnTo>
                <a:lnTo>
                  <a:pt x="558" y="174"/>
                </a:lnTo>
                <a:lnTo>
                  <a:pt x="564" y="186"/>
                </a:lnTo>
                <a:lnTo>
                  <a:pt x="576" y="198"/>
                </a:lnTo>
                <a:lnTo>
                  <a:pt x="582" y="210"/>
                </a:lnTo>
                <a:lnTo>
                  <a:pt x="588" y="216"/>
                </a:lnTo>
                <a:lnTo>
                  <a:pt x="588" y="246"/>
                </a:lnTo>
                <a:lnTo>
                  <a:pt x="606" y="264"/>
                </a:lnTo>
                <a:lnTo>
                  <a:pt x="612" y="276"/>
                </a:lnTo>
                <a:lnTo>
                  <a:pt x="636" y="300"/>
                </a:lnTo>
                <a:lnTo>
                  <a:pt x="648" y="306"/>
                </a:lnTo>
                <a:lnTo>
                  <a:pt x="654" y="306"/>
                </a:lnTo>
                <a:lnTo>
                  <a:pt x="666" y="300"/>
                </a:lnTo>
                <a:lnTo>
                  <a:pt x="678" y="288"/>
                </a:lnTo>
                <a:lnTo>
                  <a:pt x="672" y="270"/>
                </a:lnTo>
                <a:lnTo>
                  <a:pt x="684" y="246"/>
                </a:lnTo>
                <a:lnTo>
                  <a:pt x="684" y="234"/>
                </a:lnTo>
                <a:lnTo>
                  <a:pt x="690" y="222"/>
                </a:lnTo>
                <a:lnTo>
                  <a:pt x="690" y="198"/>
                </a:lnTo>
                <a:lnTo>
                  <a:pt x="696" y="186"/>
                </a:lnTo>
                <a:lnTo>
                  <a:pt x="696" y="180"/>
                </a:lnTo>
                <a:lnTo>
                  <a:pt x="702" y="168"/>
                </a:lnTo>
                <a:lnTo>
                  <a:pt x="648" y="24"/>
                </a:lnTo>
                <a:lnTo>
                  <a:pt x="642" y="24"/>
                </a:lnTo>
                <a:lnTo>
                  <a:pt x="636" y="30"/>
                </a:lnTo>
                <a:lnTo>
                  <a:pt x="624" y="30"/>
                </a:lnTo>
                <a:lnTo>
                  <a:pt x="600" y="42"/>
                </a:lnTo>
                <a:lnTo>
                  <a:pt x="576" y="42"/>
                </a:lnTo>
                <a:lnTo>
                  <a:pt x="564" y="36"/>
                </a:lnTo>
                <a:lnTo>
                  <a:pt x="558" y="30"/>
                </a:lnTo>
                <a:lnTo>
                  <a:pt x="552" y="36"/>
                </a:lnTo>
                <a:lnTo>
                  <a:pt x="540" y="42"/>
                </a:lnTo>
                <a:lnTo>
                  <a:pt x="534" y="42"/>
                </a:lnTo>
                <a:lnTo>
                  <a:pt x="510" y="30"/>
                </a:lnTo>
                <a:lnTo>
                  <a:pt x="504" y="24"/>
                </a:lnTo>
                <a:lnTo>
                  <a:pt x="504" y="18"/>
                </a:lnTo>
                <a:lnTo>
                  <a:pt x="498" y="12"/>
                </a:lnTo>
                <a:lnTo>
                  <a:pt x="486" y="6"/>
                </a:lnTo>
                <a:lnTo>
                  <a:pt x="468" y="6"/>
                </a:lnTo>
                <a:lnTo>
                  <a:pt x="456" y="12"/>
                </a:lnTo>
                <a:lnTo>
                  <a:pt x="438" y="12"/>
                </a:lnTo>
                <a:lnTo>
                  <a:pt x="432" y="18"/>
                </a:lnTo>
                <a:lnTo>
                  <a:pt x="420" y="18"/>
                </a:lnTo>
                <a:lnTo>
                  <a:pt x="414" y="12"/>
                </a:lnTo>
                <a:lnTo>
                  <a:pt x="390" y="12"/>
                </a:lnTo>
                <a:lnTo>
                  <a:pt x="378" y="18"/>
                </a:lnTo>
                <a:lnTo>
                  <a:pt x="372" y="24"/>
                </a:lnTo>
                <a:lnTo>
                  <a:pt x="366" y="36"/>
                </a:lnTo>
                <a:lnTo>
                  <a:pt x="360" y="42"/>
                </a:lnTo>
                <a:lnTo>
                  <a:pt x="336" y="42"/>
                </a:lnTo>
                <a:lnTo>
                  <a:pt x="324" y="54"/>
                </a:lnTo>
                <a:lnTo>
                  <a:pt x="312" y="60"/>
                </a:lnTo>
                <a:lnTo>
                  <a:pt x="306" y="60"/>
                </a:lnTo>
                <a:lnTo>
                  <a:pt x="300" y="54"/>
                </a:lnTo>
                <a:lnTo>
                  <a:pt x="288" y="54"/>
                </a:lnTo>
                <a:lnTo>
                  <a:pt x="276" y="48"/>
                </a:lnTo>
                <a:lnTo>
                  <a:pt x="264" y="48"/>
                </a:lnTo>
                <a:lnTo>
                  <a:pt x="258" y="42"/>
                </a:lnTo>
                <a:lnTo>
                  <a:pt x="204" y="42"/>
                </a:lnTo>
                <a:lnTo>
                  <a:pt x="198" y="36"/>
                </a:lnTo>
                <a:lnTo>
                  <a:pt x="186" y="30"/>
                </a:lnTo>
                <a:lnTo>
                  <a:pt x="174" y="18"/>
                </a:lnTo>
                <a:lnTo>
                  <a:pt x="126" y="18"/>
                </a:lnTo>
                <a:lnTo>
                  <a:pt x="120" y="12"/>
                </a:lnTo>
                <a:lnTo>
                  <a:pt x="96" y="0"/>
                </a:lnTo>
                <a:lnTo>
                  <a:pt x="78" y="0"/>
                </a:lnTo>
                <a:lnTo>
                  <a:pt x="66" y="12"/>
                </a:lnTo>
                <a:lnTo>
                  <a:pt x="54" y="12"/>
                </a:lnTo>
                <a:lnTo>
                  <a:pt x="42" y="6"/>
                </a:lnTo>
                <a:lnTo>
                  <a:pt x="36" y="6"/>
                </a:lnTo>
                <a:lnTo>
                  <a:pt x="36" y="0"/>
                </a:lnTo>
                <a:lnTo>
                  <a:pt x="30" y="0"/>
                </a:lnTo>
                <a:lnTo>
                  <a:pt x="12" y="18"/>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4" name="Ecuador" descr="© INSCALE GmbH, 05.05.2010&#10;http://www.presentationload.com/">
            <a:extLst>
              <a:ext uri="{FF2B5EF4-FFF2-40B4-BE49-F238E27FC236}">
                <a16:creationId xmlns:a16="http://schemas.microsoft.com/office/drawing/2014/main" id="{1239677B-2D62-410B-AA6B-33CB4B291698}"/>
              </a:ext>
            </a:extLst>
          </p:cNvPr>
          <p:cNvSpPr>
            <a:spLocks noEditPoints="1"/>
          </p:cNvSpPr>
          <p:nvPr/>
        </p:nvSpPr>
        <p:spPr bwMode="gray">
          <a:xfrm>
            <a:off x="2955544" y="4294527"/>
            <a:ext cx="195472" cy="248950"/>
          </a:xfrm>
          <a:custGeom>
            <a:avLst/>
            <a:gdLst>
              <a:gd name="T0" fmla="*/ 2147483647 w 414"/>
              <a:gd name="T1" fmla="*/ 2147483647 h 528"/>
              <a:gd name="T2" fmla="*/ 2147483647 w 414"/>
              <a:gd name="T3" fmla="*/ 2147483647 h 528"/>
              <a:gd name="T4" fmla="*/ 2147483647 w 414"/>
              <a:gd name="T5" fmla="*/ 2147483647 h 528"/>
              <a:gd name="T6" fmla="*/ 2147483647 w 414"/>
              <a:gd name="T7" fmla="*/ 2147483647 h 528"/>
              <a:gd name="T8" fmla="*/ 2147483647 w 414"/>
              <a:gd name="T9" fmla="*/ 2147483647 h 528"/>
              <a:gd name="T10" fmla="*/ 2147483647 w 414"/>
              <a:gd name="T11" fmla="*/ 2147483647 h 528"/>
              <a:gd name="T12" fmla="*/ 2147483647 w 414"/>
              <a:gd name="T13" fmla="*/ 2147483647 h 528"/>
              <a:gd name="T14" fmla="*/ 2147483647 w 414"/>
              <a:gd name="T15" fmla="*/ 2147483647 h 528"/>
              <a:gd name="T16" fmla="*/ 2147483647 w 414"/>
              <a:gd name="T17" fmla="*/ 2147483647 h 528"/>
              <a:gd name="T18" fmla="*/ 2147483647 w 414"/>
              <a:gd name="T19" fmla="*/ 2147483647 h 528"/>
              <a:gd name="T20" fmla="*/ 2147483647 w 414"/>
              <a:gd name="T21" fmla="*/ 2147483647 h 528"/>
              <a:gd name="T22" fmla="*/ 2147483647 w 414"/>
              <a:gd name="T23" fmla="*/ 2147483647 h 528"/>
              <a:gd name="T24" fmla="*/ 2147483647 w 414"/>
              <a:gd name="T25" fmla="*/ 2147483647 h 528"/>
              <a:gd name="T26" fmla="*/ 2147483647 w 414"/>
              <a:gd name="T27" fmla="*/ 2147483647 h 528"/>
              <a:gd name="T28" fmla="*/ 2147483647 w 414"/>
              <a:gd name="T29" fmla="*/ 2147483647 h 528"/>
              <a:gd name="T30" fmla="*/ 2147483647 w 414"/>
              <a:gd name="T31" fmla="*/ 2147483647 h 528"/>
              <a:gd name="T32" fmla="*/ 2147483647 w 414"/>
              <a:gd name="T33" fmla="*/ 2147483647 h 528"/>
              <a:gd name="T34" fmla="*/ 2147483647 w 414"/>
              <a:gd name="T35" fmla="*/ 2147483647 h 528"/>
              <a:gd name="T36" fmla="*/ 2147483647 w 414"/>
              <a:gd name="T37" fmla="*/ 2147483647 h 528"/>
              <a:gd name="T38" fmla="*/ 2147483647 w 414"/>
              <a:gd name="T39" fmla="*/ 2147483647 h 528"/>
              <a:gd name="T40" fmla="*/ 2147483647 w 414"/>
              <a:gd name="T41" fmla="*/ 2147483647 h 528"/>
              <a:gd name="T42" fmla="*/ 2147483647 w 414"/>
              <a:gd name="T43" fmla="*/ 2147483647 h 528"/>
              <a:gd name="T44" fmla="*/ 2147483647 w 414"/>
              <a:gd name="T45" fmla="*/ 2147483647 h 528"/>
              <a:gd name="T46" fmla="*/ 2147483647 w 414"/>
              <a:gd name="T47" fmla="*/ 2147483647 h 528"/>
              <a:gd name="T48" fmla="*/ 2147483647 w 414"/>
              <a:gd name="T49" fmla="*/ 2147483647 h 528"/>
              <a:gd name="T50" fmla="*/ 2147483647 w 414"/>
              <a:gd name="T51" fmla="*/ 2147483647 h 528"/>
              <a:gd name="T52" fmla="*/ 2147483647 w 414"/>
              <a:gd name="T53" fmla="*/ 2147483647 h 528"/>
              <a:gd name="T54" fmla="*/ 2147483647 w 414"/>
              <a:gd name="T55" fmla="*/ 2147483647 h 528"/>
              <a:gd name="T56" fmla="*/ 2147483647 w 414"/>
              <a:gd name="T57" fmla="*/ 2147483647 h 528"/>
              <a:gd name="T58" fmla="*/ 2147483647 w 414"/>
              <a:gd name="T59" fmla="*/ 2147483647 h 528"/>
              <a:gd name="T60" fmla="*/ 2147483647 w 414"/>
              <a:gd name="T61" fmla="*/ 2147483647 h 528"/>
              <a:gd name="T62" fmla="*/ 2147483647 w 414"/>
              <a:gd name="T63" fmla="*/ 2147483647 h 528"/>
              <a:gd name="T64" fmla="*/ 2147483647 w 414"/>
              <a:gd name="T65" fmla="*/ 2147483647 h 528"/>
              <a:gd name="T66" fmla="*/ 2147483647 w 414"/>
              <a:gd name="T67" fmla="*/ 2147483647 h 528"/>
              <a:gd name="T68" fmla="*/ 2147483647 w 414"/>
              <a:gd name="T69" fmla="*/ 2147483647 h 528"/>
              <a:gd name="T70" fmla="*/ 2147483647 w 414"/>
              <a:gd name="T71" fmla="*/ 2147483647 h 528"/>
              <a:gd name="T72" fmla="*/ 2147483647 w 414"/>
              <a:gd name="T73" fmla="*/ 2147483647 h 528"/>
              <a:gd name="T74" fmla="*/ 2147483647 w 414"/>
              <a:gd name="T75" fmla="*/ 2147483647 h 528"/>
              <a:gd name="T76" fmla="*/ 2147483647 w 414"/>
              <a:gd name="T77" fmla="*/ 2147483647 h 528"/>
              <a:gd name="T78" fmla="*/ 2147483647 w 414"/>
              <a:gd name="T79" fmla="*/ 2147483647 h 528"/>
              <a:gd name="T80" fmla="*/ 2147483647 w 414"/>
              <a:gd name="T81" fmla="*/ 2147483647 h 528"/>
              <a:gd name="T82" fmla="*/ 2147483647 w 414"/>
              <a:gd name="T83" fmla="*/ 2147483647 h 528"/>
              <a:gd name="T84" fmla="*/ 2147483647 w 414"/>
              <a:gd name="T85" fmla="*/ 2147483647 h 528"/>
              <a:gd name="T86" fmla="*/ 2147483647 w 414"/>
              <a:gd name="T87" fmla="*/ 2147483647 h 528"/>
              <a:gd name="T88" fmla="*/ 2147483647 w 414"/>
              <a:gd name="T89" fmla="*/ 2147483647 h 52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14"/>
              <a:gd name="T136" fmla="*/ 0 h 528"/>
              <a:gd name="T137" fmla="*/ 414 w 414"/>
              <a:gd name="T138" fmla="*/ 528 h 52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14" h="528">
                <a:moveTo>
                  <a:pt x="60" y="372"/>
                </a:moveTo>
                <a:lnTo>
                  <a:pt x="72" y="366"/>
                </a:lnTo>
                <a:lnTo>
                  <a:pt x="78" y="360"/>
                </a:lnTo>
                <a:lnTo>
                  <a:pt x="78" y="342"/>
                </a:lnTo>
                <a:lnTo>
                  <a:pt x="72" y="342"/>
                </a:lnTo>
                <a:lnTo>
                  <a:pt x="54" y="360"/>
                </a:lnTo>
                <a:lnTo>
                  <a:pt x="54" y="372"/>
                </a:lnTo>
                <a:lnTo>
                  <a:pt x="60" y="372"/>
                </a:lnTo>
                <a:close/>
                <a:moveTo>
                  <a:pt x="414" y="174"/>
                </a:moveTo>
                <a:lnTo>
                  <a:pt x="390" y="156"/>
                </a:lnTo>
                <a:lnTo>
                  <a:pt x="396" y="156"/>
                </a:lnTo>
                <a:lnTo>
                  <a:pt x="396" y="150"/>
                </a:lnTo>
                <a:lnTo>
                  <a:pt x="402" y="150"/>
                </a:lnTo>
                <a:lnTo>
                  <a:pt x="402" y="126"/>
                </a:lnTo>
                <a:lnTo>
                  <a:pt x="372" y="126"/>
                </a:lnTo>
                <a:lnTo>
                  <a:pt x="360" y="114"/>
                </a:lnTo>
                <a:lnTo>
                  <a:pt x="360" y="108"/>
                </a:lnTo>
                <a:lnTo>
                  <a:pt x="354" y="102"/>
                </a:lnTo>
                <a:lnTo>
                  <a:pt x="354" y="96"/>
                </a:lnTo>
                <a:lnTo>
                  <a:pt x="342" y="90"/>
                </a:lnTo>
                <a:lnTo>
                  <a:pt x="336" y="90"/>
                </a:lnTo>
                <a:lnTo>
                  <a:pt x="330" y="96"/>
                </a:lnTo>
                <a:lnTo>
                  <a:pt x="330" y="108"/>
                </a:lnTo>
                <a:lnTo>
                  <a:pt x="306" y="108"/>
                </a:lnTo>
                <a:lnTo>
                  <a:pt x="300" y="102"/>
                </a:lnTo>
                <a:lnTo>
                  <a:pt x="288" y="96"/>
                </a:lnTo>
                <a:lnTo>
                  <a:pt x="282" y="102"/>
                </a:lnTo>
                <a:lnTo>
                  <a:pt x="270" y="102"/>
                </a:lnTo>
                <a:lnTo>
                  <a:pt x="258" y="96"/>
                </a:lnTo>
                <a:lnTo>
                  <a:pt x="252" y="90"/>
                </a:lnTo>
                <a:lnTo>
                  <a:pt x="252" y="84"/>
                </a:lnTo>
                <a:lnTo>
                  <a:pt x="246" y="72"/>
                </a:lnTo>
                <a:lnTo>
                  <a:pt x="240" y="66"/>
                </a:lnTo>
                <a:lnTo>
                  <a:pt x="228" y="60"/>
                </a:lnTo>
                <a:lnTo>
                  <a:pt x="210" y="60"/>
                </a:lnTo>
                <a:lnTo>
                  <a:pt x="204" y="48"/>
                </a:lnTo>
                <a:lnTo>
                  <a:pt x="168" y="30"/>
                </a:lnTo>
                <a:lnTo>
                  <a:pt x="162" y="18"/>
                </a:lnTo>
                <a:lnTo>
                  <a:pt x="150" y="12"/>
                </a:lnTo>
                <a:lnTo>
                  <a:pt x="144" y="0"/>
                </a:lnTo>
                <a:lnTo>
                  <a:pt x="144" y="12"/>
                </a:lnTo>
                <a:lnTo>
                  <a:pt x="150" y="18"/>
                </a:lnTo>
                <a:lnTo>
                  <a:pt x="150" y="36"/>
                </a:lnTo>
                <a:lnTo>
                  <a:pt x="144" y="42"/>
                </a:lnTo>
                <a:lnTo>
                  <a:pt x="120" y="54"/>
                </a:lnTo>
                <a:lnTo>
                  <a:pt x="102" y="54"/>
                </a:lnTo>
                <a:lnTo>
                  <a:pt x="96" y="42"/>
                </a:lnTo>
                <a:lnTo>
                  <a:pt x="90" y="42"/>
                </a:lnTo>
                <a:lnTo>
                  <a:pt x="78" y="54"/>
                </a:lnTo>
                <a:lnTo>
                  <a:pt x="66" y="60"/>
                </a:lnTo>
                <a:lnTo>
                  <a:pt x="60" y="72"/>
                </a:lnTo>
                <a:lnTo>
                  <a:pt x="60" y="84"/>
                </a:lnTo>
                <a:lnTo>
                  <a:pt x="66" y="90"/>
                </a:lnTo>
                <a:lnTo>
                  <a:pt x="72" y="102"/>
                </a:lnTo>
                <a:lnTo>
                  <a:pt x="72" y="120"/>
                </a:lnTo>
                <a:lnTo>
                  <a:pt x="66" y="126"/>
                </a:lnTo>
                <a:lnTo>
                  <a:pt x="54" y="132"/>
                </a:lnTo>
                <a:lnTo>
                  <a:pt x="42" y="144"/>
                </a:lnTo>
                <a:lnTo>
                  <a:pt x="42" y="162"/>
                </a:lnTo>
                <a:lnTo>
                  <a:pt x="48" y="168"/>
                </a:lnTo>
                <a:lnTo>
                  <a:pt x="54" y="180"/>
                </a:lnTo>
                <a:lnTo>
                  <a:pt x="36" y="180"/>
                </a:lnTo>
                <a:lnTo>
                  <a:pt x="36" y="198"/>
                </a:lnTo>
                <a:lnTo>
                  <a:pt x="0" y="216"/>
                </a:lnTo>
                <a:lnTo>
                  <a:pt x="24" y="228"/>
                </a:lnTo>
                <a:lnTo>
                  <a:pt x="12" y="258"/>
                </a:lnTo>
                <a:lnTo>
                  <a:pt x="24" y="270"/>
                </a:lnTo>
                <a:lnTo>
                  <a:pt x="24" y="282"/>
                </a:lnTo>
                <a:lnTo>
                  <a:pt x="6" y="300"/>
                </a:lnTo>
                <a:lnTo>
                  <a:pt x="0" y="300"/>
                </a:lnTo>
                <a:lnTo>
                  <a:pt x="12" y="312"/>
                </a:lnTo>
                <a:lnTo>
                  <a:pt x="6" y="318"/>
                </a:lnTo>
                <a:lnTo>
                  <a:pt x="6" y="324"/>
                </a:lnTo>
                <a:lnTo>
                  <a:pt x="18" y="336"/>
                </a:lnTo>
                <a:lnTo>
                  <a:pt x="30" y="342"/>
                </a:lnTo>
                <a:lnTo>
                  <a:pt x="60" y="342"/>
                </a:lnTo>
                <a:lnTo>
                  <a:pt x="72" y="330"/>
                </a:lnTo>
                <a:lnTo>
                  <a:pt x="72" y="324"/>
                </a:lnTo>
                <a:lnTo>
                  <a:pt x="96" y="330"/>
                </a:lnTo>
                <a:lnTo>
                  <a:pt x="102" y="342"/>
                </a:lnTo>
                <a:lnTo>
                  <a:pt x="102" y="348"/>
                </a:lnTo>
                <a:lnTo>
                  <a:pt x="96" y="366"/>
                </a:lnTo>
                <a:lnTo>
                  <a:pt x="90" y="372"/>
                </a:lnTo>
                <a:lnTo>
                  <a:pt x="90" y="384"/>
                </a:lnTo>
                <a:lnTo>
                  <a:pt x="84" y="396"/>
                </a:lnTo>
                <a:lnTo>
                  <a:pt x="72" y="402"/>
                </a:lnTo>
                <a:lnTo>
                  <a:pt x="66" y="402"/>
                </a:lnTo>
                <a:lnTo>
                  <a:pt x="60" y="408"/>
                </a:lnTo>
                <a:lnTo>
                  <a:pt x="54" y="408"/>
                </a:lnTo>
                <a:lnTo>
                  <a:pt x="60" y="408"/>
                </a:lnTo>
                <a:lnTo>
                  <a:pt x="72" y="414"/>
                </a:lnTo>
                <a:lnTo>
                  <a:pt x="78" y="414"/>
                </a:lnTo>
                <a:lnTo>
                  <a:pt x="78" y="420"/>
                </a:lnTo>
                <a:lnTo>
                  <a:pt x="72" y="426"/>
                </a:lnTo>
                <a:lnTo>
                  <a:pt x="66" y="438"/>
                </a:lnTo>
                <a:lnTo>
                  <a:pt x="54" y="444"/>
                </a:lnTo>
                <a:lnTo>
                  <a:pt x="48" y="456"/>
                </a:lnTo>
                <a:lnTo>
                  <a:pt x="42" y="462"/>
                </a:lnTo>
                <a:lnTo>
                  <a:pt x="54" y="474"/>
                </a:lnTo>
                <a:lnTo>
                  <a:pt x="42" y="486"/>
                </a:lnTo>
                <a:lnTo>
                  <a:pt x="48" y="492"/>
                </a:lnTo>
                <a:lnTo>
                  <a:pt x="54" y="492"/>
                </a:lnTo>
                <a:lnTo>
                  <a:pt x="66" y="486"/>
                </a:lnTo>
                <a:lnTo>
                  <a:pt x="78" y="474"/>
                </a:lnTo>
                <a:lnTo>
                  <a:pt x="90" y="486"/>
                </a:lnTo>
                <a:lnTo>
                  <a:pt x="120" y="486"/>
                </a:lnTo>
                <a:lnTo>
                  <a:pt x="120" y="492"/>
                </a:lnTo>
                <a:lnTo>
                  <a:pt x="126" y="498"/>
                </a:lnTo>
                <a:lnTo>
                  <a:pt x="126" y="516"/>
                </a:lnTo>
                <a:lnTo>
                  <a:pt x="132" y="528"/>
                </a:lnTo>
                <a:lnTo>
                  <a:pt x="150" y="528"/>
                </a:lnTo>
                <a:lnTo>
                  <a:pt x="150" y="522"/>
                </a:lnTo>
                <a:lnTo>
                  <a:pt x="156" y="516"/>
                </a:lnTo>
                <a:lnTo>
                  <a:pt x="156" y="510"/>
                </a:lnTo>
                <a:lnTo>
                  <a:pt x="162" y="504"/>
                </a:lnTo>
                <a:lnTo>
                  <a:pt x="180" y="504"/>
                </a:lnTo>
                <a:lnTo>
                  <a:pt x="180" y="474"/>
                </a:lnTo>
                <a:lnTo>
                  <a:pt x="186" y="462"/>
                </a:lnTo>
                <a:lnTo>
                  <a:pt x="186" y="438"/>
                </a:lnTo>
                <a:lnTo>
                  <a:pt x="198" y="426"/>
                </a:lnTo>
                <a:lnTo>
                  <a:pt x="198" y="408"/>
                </a:lnTo>
                <a:lnTo>
                  <a:pt x="210" y="402"/>
                </a:lnTo>
                <a:lnTo>
                  <a:pt x="210" y="396"/>
                </a:lnTo>
                <a:lnTo>
                  <a:pt x="228" y="378"/>
                </a:lnTo>
                <a:lnTo>
                  <a:pt x="246" y="366"/>
                </a:lnTo>
                <a:lnTo>
                  <a:pt x="264" y="360"/>
                </a:lnTo>
                <a:lnTo>
                  <a:pt x="324" y="330"/>
                </a:lnTo>
                <a:lnTo>
                  <a:pt x="342" y="318"/>
                </a:lnTo>
                <a:lnTo>
                  <a:pt x="354" y="300"/>
                </a:lnTo>
                <a:lnTo>
                  <a:pt x="366" y="288"/>
                </a:lnTo>
                <a:lnTo>
                  <a:pt x="372" y="276"/>
                </a:lnTo>
                <a:lnTo>
                  <a:pt x="384" y="264"/>
                </a:lnTo>
                <a:lnTo>
                  <a:pt x="390" y="252"/>
                </a:lnTo>
                <a:lnTo>
                  <a:pt x="402" y="210"/>
                </a:lnTo>
                <a:lnTo>
                  <a:pt x="414" y="204"/>
                </a:lnTo>
                <a:lnTo>
                  <a:pt x="414" y="174"/>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5" name="East Timor" descr="© INSCALE GmbH, 05.05.2010&#10;http://www.presentationload.com/">
            <a:extLst>
              <a:ext uri="{FF2B5EF4-FFF2-40B4-BE49-F238E27FC236}">
                <a16:creationId xmlns:a16="http://schemas.microsoft.com/office/drawing/2014/main" id="{F5D38725-E101-418F-A0F6-5421DC4284DB}"/>
              </a:ext>
            </a:extLst>
          </p:cNvPr>
          <p:cNvSpPr>
            <a:spLocks noEditPoints="1"/>
          </p:cNvSpPr>
          <p:nvPr/>
        </p:nvSpPr>
        <p:spPr bwMode="gray">
          <a:xfrm>
            <a:off x="9828401" y="4668872"/>
            <a:ext cx="118021" cy="55322"/>
          </a:xfrm>
          <a:custGeom>
            <a:avLst/>
            <a:gdLst>
              <a:gd name="T0" fmla="*/ 2147483647 w 252"/>
              <a:gd name="T1" fmla="*/ 0 h 120"/>
              <a:gd name="T2" fmla="*/ 2147483647 w 252"/>
              <a:gd name="T3" fmla="*/ 2147483647 h 120"/>
              <a:gd name="T4" fmla="*/ 2147483647 w 252"/>
              <a:gd name="T5" fmla="*/ 2147483647 h 120"/>
              <a:gd name="T6" fmla="*/ 2147483647 w 252"/>
              <a:gd name="T7" fmla="*/ 2147483647 h 120"/>
              <a:gd name="T8" fmla="*/ 2147483647 w 252"/>
              <a:gd name="T9" fmla="*/ 2147483647 h 120"/>
              <a:gd name="T10" fmla="*/ 2147483647 w 252"/>
              <a:gd name="T11" fmla="*/ 2147483647 h 120"/>
              <a:gd name="T12" fmla="*/ 2147483647 w 252"/>
              <a:gd name="T13" fmla="*/ 2147483647 h 120"/>
              <a:gd name="T14" fmla="*/ 2147483647 w 252"/>
              <a:gd name="T15" fmla="*/ 2147483647 h 120"/>
              <a:gd name="T16" fmla="*/ 2147483647 w 252"/>
              <a:gd name="T17" fmla="*/ 2147483647 h 120"/>
              <a:gd name="T18" fmla="*/ 2147483647 w 252"/>
              <a:gd name="T19" fmla="*/ 2147483647 h 120"/>
              <a:gd name="T20" fmla="*/ 2147483647 w 252"/>
              <a:gd name="T21" fmla="*/ 2147483647 h 120"/>
              <a:gd name="T22" fmla="*/ 2147483647 w 252"/>
              <a:gd name="T23" fmla="*/ 2147483647 h 120"/>
              <a:gd name="T24" fmla="*/ 2147483647 w 252"/>
              <a:gd name="T25" fmla="*/ 2147483647 h 120"/>
              <a:gd name="T26" fmla="*/ 2147483647 w 252"/>
              <a:gd name="T27" fmla="*/ 2147483647 h 120"/>
              <a:gd name="T28" fmla="*/ 2147483647 w 252"/>
              <a:gd name="T29" fmla="*/ 2147483647 h 120"/>
              <a:gd name="T30" fmla="*/ 2147483647 w 252"/>
              <a:gd name="T31" fmla="*/ 2147483647 h 120"/>
              <a:gd name="T32" fmla="*/ 2147483647 w 252"/>
              <a:gd name="T33" fmla="*/ 2147483647 h 120"/>
              <a:gd name="T34" fmla="*/ 2147483647 w 252"/>
              <a:gd name="T35" fmla="*/ 2147483647 h 120"/>
              <a:gd name="T36" fmla="*/ 2147483647 w 252"/>
              <a:gd name="T37" fmla="*/ 2147483647 h 120"/>
              <a:gd name="T38" fmla="*/ 2147483647 w 252"/>
              <a:gd name="T39" fmla="*/ 2147483647 h 120"/>
              <a:gd name="T40" fmla="*/ 2147483647 w 252"/>
              <a:gd name="T41" fmla="*/ 2147483647 h 120"/>
              <a:gd name="T42" fmla="*/ 2147483647 w 252"/>
              <a:gd name="T43" fmla="*/ 2147483647 h 120"/>
              <a:gd name="T44" fmla="*/ 2147483647 w 252"/>
              <a:gd name="T45" fmla="*/ 2147483647 h 120"/>
              <a:gd name="T46" fmla="*/ 2147483647 w 252"/>
              <a:gd name="T47" fmla="*/ 0 h 120"/>
              <a:gd name="T48" fmla="*/ 0 w 252"/>
              <a:gd name="T49" fmla="*/ 2147483647 h 120"/>
              <a:gd name="T50" fmla="*/ 2147483647 w 252"/>
              <a:gd name="T51" fmla="*/ 2147483647 h 120"/>
              <a:gd name="T52" fmla="*/ 2147483647 w 252"/>
              <a:gd name="T53" fmla="*/ 2147483647 h 120"/>
              <a:gd name="T54" fmla="*/ 2147483647 w 252"/>
              <a:gd name="T55" fmla="*/ 2147483647 h 120"/>
              <a:gd name="T56" fmla="*/ 2147483647 w 252"/>
              <a:gd name="T57" fmla="*/ 2147483647 h 120"/>
              <a:gd name="T58" fmla="*/ 2147483647 w 252"/>
              <a:gd name="T59" fmla="*/ 2147483647 h 120"/>
              <a:gd name="T60" fmla="*/ 2147483647 w 252"/>
              <a:gd name="T61" fmla="*/ 2147483647 h 120"/>
              <a:gd name="T62" fmla="*/ 2147483647 w 252"/>
              <a:gd name="T63" fmla="*/ 2147483647 h 120"/>
              <a:gd name="T64" fmla="*/ 0 w 252"/>
              <a:gd name="T65" fmla="*/ 2147483647 h 1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2"/>
              <a:gd name="T100" fmla="*/ 0 h 120"/>
              <a:gd name="T101" fmla="*/ 252 w 252"/>
              <a:gd name="T102" fmla="*/ 120 h 1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2" h="120">
                <a:moveTo>
                  <a:pt x="228" y="0"/>
                </a:moveTo>
                <a:lnTo>
                  <a:pt x="204" y="24"/>
                </a:lnTo>
                <a:lnTo>
                  <a:pt x="114" y="24"/>
                </a:lnTo>
                <a:lnTo>
                  <a:pt x="108" y="30"/>
                </a:lnTo>
                <a:lnTo>
                  <a:pt x="102" y="42"/>
                </a:lnTo>
                <a:lnTo>
                  <a:pt x="96" y="48"/>
                </a:lnTo>
                <a:lnTo>
                  <a:pt x="90" y="48"/>
                </a:lnTo>
                <a:lnTo>
                  <a:pt x="78" y="54"/>
                </a:lnTo>
                <a:lnTo>
                  <a:pt x="90" y="72"/>
                </a:lnTo>
                <a:lnTo>
                  <a:pt x="84" y="78"/>
                </a:lnTo>
                <a:lnTo>
                  <a:pt x="72" y="102"/>
                </a:lnTo>
                <a:lnTo>
                  <a:pt x="72" y="114"/>
                </a:lnTo>
                <a:lnTo>
                  <a:pt x="78" y="120"/>
                </a:lnTo>
                <a:lnTo>
                  <a:pt x="78" y="114"/>
                </a:lnTo>
                <a:lnTo>
                  <a:pt x="84" y="108"/>
                </a:lnTo>
                <a:lnTo>
                  <a:pt x="96" y="108"/>
                </a:lnTo>
                <a:lnTo>
                  <a:pt x="132" y="84"/>
                </a:lnTo>
                <a:lnTo>
                  <a:pt x="138" y="90"/>
                </a:lnTo>
                <a:lnTo>
                  <a:pt x="162" y="90"/>
                </a:lnTo>
                <a:lnTo>
                  <a:pt x="186" y="78"/>
                </a:lnTo>
                <a:lnTo>
                  <a:pt x="198" y="66"/>
                </a:lnTo>
                <a:lnTo>
                  <a:pt x="210" y="60"/>
                </a:lnTo>
                <a:lnTo>
                  <a:pt x="252" y="18"/>
                </a:lnTo>
                <a:lnTo>
                  <a:pt x="228" y="0"/>
                </a:lnTo>
                <a:close/>
                <a:moveTo>
                  <a:pt x="0" y="90"/>
                </a:moveTo>
                <a:lnTo>
                  <a:pt x="6" y="102"/>
                </a:lnTo>
                <a:lnTo>
                  <a:pt x="18" y="96"/>
                </a:lnTo>
                <a:lnTo>
                  <a:pt x="24" y="90"/>
                </a:lnTo>
                <a:lnTo>
                  <a:pt x="36" y="90"/>
                </a:lnTo>
                <a:lnTo>
                  <a:pt x="36" y="84"/>
                </a:lnTo>
                <a:lnTo>
                  <a:pt x="42" y="72"/>
                </a:lnTo>
                <a:lnTo>
                  <a:pt x="18" y="72"/>
                </a:lnTo>
                <a:lnTo>
                  <a:pt x="0" y="90"/>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6" name="Dominican Republic" descr="© INSCALE GmbH, 05.05.2010&#10;http://www.presentationload.com/">
            <a:extLst>
              <a:ext uri="{FF2B5EF4-FFF2-40B4-BE49-F238E27FC236}">
                <a16:creationId xmlns:a16="http://schemas.microsoft.com/office/drawing/2014/main" id="{3A5F0687-AB05-4F4E-83C0-D6D8652D1F73}"/>
              </a:ext>
            </a:extLst>
          </p:cNvPr>
          <p:cNvSpPr>
            <a:spLocks/>
          </p:cNvSpPr>
          <p:nvPr/>
        </p:nvSpPr>
        <p:spPr bwMode="gray">
          <a:xfrm>
            <a:off x="3304074" y="3599310"/>
            <a:ext cx="118021" cy="79296"/>
          </a:xfrm>
          <a:custGeom>
            <a:avLst/>
            <a:gdLst>
              <a:gd name="T0" fmla="*/ 2147483647 w 252"/>
              <a:gd name="T1" fmla="*/ 2147483647 h 168"/>
              <a:gd name="T2" fmla="*/ 2147483647 w 252"/>
              <a:gd name="T3" fmla="*/ 2147483647 h 168"/>
              <a:gd name="T4" fmla="*/ 2147483647 w 252"/>
              <a:gd name="T5" fmla="*/ 2147483647 h 168"/>
              <a:gd name="T6" fmla="*/ 2147483647 w 252"/>
              <a:gd name="T7" fmla="*/ 2147483647 h 168"/>
              <a:gd name="T8" fmla="*/ 2147483647 w 252"/>
              <a:gd name="T9" fmla="*/ 2147483647 h 168"/>
              <a:gd name="T10" fmla="*/ 2147483647 w 252"/>
              <a:gd name="T11" fmla="*/ 2147483647 h 168"/>
              <a:gd name="T12" fmla="*/ 2147483647 w 252"/>
              <a:gd name="T13" fmla="*/ 2147483647 h 168"/>
              <a:gd name="T14" fmla="*/ 2147483647 w 252"/>
              <a:gd name="T15" fmla="*/ 2147483647 h 168"/>
              <a:gd name="T16" fmla="*/ 2147483647 w 252"/>
              <a:gd name="T17" fmla="*/ 2147483647 h 168"/>
              <a:gd name="T18" fmla="*/ 2147483647 w 252"/>
              <a:gd name="T19" fmla="*/ 2147483647 h 168"/>
              <a:gd name="T20" fmla="*/ 2147483647 w 252"/>
              <a:gd name="T21" fmla="*/ 0 h 168"/>
              <a:gd name="T22" fmla="*/ 2147483647 w 252"/>
              <a:gd name="T23" fmla="*/ 0 h 168"/>
              <a:gd name="T24" fmla="*/ 2147483647 w 252"/>
              <a:gd name="T25" fmla="*/ 2147483647 h 168"/>
              <a:gd name="T26" fmla="*/ 2147483647 w 252"/>
              <a:gd name="T27" fmla="*/ 2147483647 h 168"/>
              <a:gd name="T28" fmla="*/ 2147483647 w 252"/>
              <a:gd name="T29" fmla="*/ 2147483647 h 168"/>
              <a:gd name="T30" fmla="*/ 2147483647 w 252"/>
              <a:gd name="T31" fmla="*/ 2147483647 h 168"/>
              <a:gd name="T32" fmla="*/ 2147483647 w 252"/>
              <a:gd name="T33" fmla="*/ 2147483647 h 168"/>
              <a:gd name="T34" fmla="*/ 2147483647 w 252"/>
              <a:gd name="T35" fmla="*/ 2147483647 h 168"/>
              <a:gd name="T36" fmla="*/ 2147483647 w 252"/>
              <a:gd name="T37" fmla="*/ 2147483647 h 168"/>
              <a:gd name="T38" fmla="*/ 2147483647 w 252"/>
              <a:gd name="T39" fmla="*/ 2147483647 h 168"/>
              <a:gd name="T40" fmla="*/ 2147483647 w 252"/>
              <a:gd name="T41" fmla="*/ 2147483647 h 168"/>
              <a:gd name="T42" fmla="*/ 0 w 252"/>
              <a:gd name="T43" fmla="*/ 2147483647 h 168"/>
              <a:gd name="T44" fmla="*/ 0 w 252"/>
              <a:gd name="T45" fmla="*/ 2147483647 h 168"/>
              <a:gd name="T46" fmla="*/ 2147483647 w 252"/>
              <a:gd name="T47" fmla="*/ 2147483647 h 168"/>
              <a:gd name="T48" fmla="*/ 0 w 252"/>
              <a:gd name="T49" fmla="*/ 2147483647 h 168"/>
              <a:gd name="T50" fmla="*/ 2147483647 w 252"/>
              <a:gd name="T51" fmla="*/ 2147483647 h 168"/>
              <a:gd name="T52" fmla="*/ 2147483647 w 252"/>
              <a:gd name="T53" fmla="*/ 2147483647 h 168"/>
              <a:gd name="T54" fmla="*/ 2147483647 w 252"/>
              <a:gd name="T55" fmla="*/ 2147483647 h 168"/>
              <a:gd name="T56" fmla="*/ 2147483647 w 252"/>
              <a:gd name="T57" fmla="*/ 2147483647 h 168"/>
              <a:gd name="T58" fmla="*/ 2147483647 w 252"/>
              <a:gd name="T59" fmla="*/ 2147483647 h 168"/>
              <a:gd name="T60" fmla="*/ 2147483647 w 252"/>
              <a:gd name="T61" fmla="*/ 2147483647 h 168"/>
              <a:gd name="T62" fmla="*/ 2147483647 w 252"/>
              <a:gd name="T63" fmla="*/ 2147483647 h 168"/>
              <a:gd name="T64" fmla="*/ 2147483647 w 252"/>
              <a:gd name="T65" fmla="*/ 2147483647 h 168"/>
              <a:gd name="T66" fmla="*/ 2147483647 w 252"/>
              <a:gd name="T67" fmla="*/ 2147483647 h 16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2"/>
              <a:gd name="T103" fmla="*/ 0 h 168"/>
              <a:gd name="T104" fmla="*/ 252 w 252"/>
              <a:gd name="T105" fmla="*/ 168 h 16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2" h="168">
                <a:moveTo>
                  <a:pt x="246" y="102"/>
                </a:moveTo>
                <a:lnTo>
                  <a:pt x="234" y="96"/>
                </a:lnTo>
                <a:lnTo>
                  <a:pt x="216" y="78"/>
                </a:lnTo>
                <a:lnTo>
                  <a:pt x="192" y="66"/>
                </a:lnTo>
                <a:lnTo>
                  <a:pt x="156" y="54"/>
                </a:lnTo>
                <a:lnTo>
                  <a:pt x="132" y="42"/>
                </a:lnTo>
                <a:lnTo>
                  <a:pt x="126" y="30"/>
                </a:lnTo>
                <a:lnTo>
                  <a:pt x="108" y="12"/>
                </a:lnTo>
                <a:lnTo>
                  <a:pt x="96" y="6"/>
                </a:lnTo>
                <a:lnTo>
                  <a:pt x="84" y="6"/>
                </a:lnTo>
                <a:lnTo>
                  <a:pt x="60" y="0"/>
                </a:lnTo>
                <a:lnTo>
                  <a:pt x="30" y="0"/>
                </a:lnTo>
                <a:lnTo>
                  <a:pt x="24" y="6"/>
                </a:lnTo>
                <a:lnTo>
                  <a:pt x="18" y="6"/>
                </a:lnTo>
                <a:lnTo>
                  <a:pt x="30" y="42"/>
                </a:lnTo>
                <a:lnTo>
                  <a:pt x="30" y="54"/>
                </a:lnTo>
                <a:lnTo>
                  <a:pt x="24" y="60"/>
                </a:lnTo>
                <a:lnTo>
                  <a:pt x="18" y="72"/>
                </a:lnTo>
                <a:lnTo>
                  <a:pt x="12" y="78"/>
                </a:lnTo>
                <a:lnTo>
                  <a:pt x="12" y="90"/>
                </a:lnTo>
                <a:lnTo>
                  <a:pt x="6" y="102"/>
                </a:lnTo>
                <a:lnTo>
                  <a:pt x="0" y="108"/>
                </a:lnTo>
                <a:lnTo>
                  <a:pt x="0" y="114"/>
                </a:lnTo>
                <a:lnTo>
                  <a:pt x="12" y="144"/>
                </a:lnTo>
                <a:lnTo>
                  <a:pt x="0" y="126"/>
                </a:lnTo>
                <a:lnTo>
                  <a:pt x="30" y="168"/>
                </a:lnTo>
                <a:lnTo>
                  <a:pt x="78" y="132"/>
                </a:lnTo>
                <a:lnTo>
                  <a:pt x="174" y="132"/>
                </a:lnTo>
                <a:lnTo>
                  <a:pt x="186" y="138"/>
                </a:lnTo>
                <a:lnTo>
                  <a:pt x="240" y="138"/>
                </a:lnTo>
                <a:lnTo>
                  <a:pt x="246" y="132"/>
                </a:lnTo>
                <a:lnTo>
                  <a:pt x="252" y="120"/>
                </a:lnTo>
                <a:lnTo>
                  <a:pt x="252" y="114"/>
                </a:lnTo>
                <a:lnTo>
                  <a:pt x="246" y="102"/>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7" name="Djibouti" descr="© INSCALE GmbH, 05.05.2010&#10;http://www.presentationload.com/">
            <a:extLst>
              <a:ext uri="{FF2B5EF4-FFF2-40B4-BE49-F238E27FC236}">
                <a16:creationId xmlns:a16="http://schemas.microsoft.com/office/drawing/2014/main" id="{B285EF59-DEDE-48AD-B942-56603DD1430D}"/>
              </a:ext>
            </a:extLst>
          </p:cNvPr>
          <p:cNvSpPr>
            <a:spLocks/>
          </p:cNvSpPr>
          <p:nvPr/>
        </p:nvSpPr>
        <p:spPr bwMode="gray">
          <a:xfrm>
            <a:off x="7071515" y="3874078"/>
            <a:ext cx="55322" cy="64543"/>
          </a:xfrm>
          <a:custGeom>
            <a:avLst/>
            <a:gdLst>
              <a:gd name="T0" fmla="*/ 2147483647 w 114"/>
              <a:gd name="T1" fmla="*/ 2147483647 h 138"/>
              <a:gd name="T2" fmla="*/ 2147483647 w 114"/>
              <a:gd name="T3" fmla="*/ 2147483647 h 138"/>
              <a:gd name="T4" fmla="*/ 2147483647 w 114"/>
              <a:gd name="T5" fmla="*/ 2147483647 h 138"/>
              <a:gd name="T6" fmla="*/ 0 w 114"/>
              <a:gd name="T7" fmla="*/ 2147483647 h 138"/>
              <a:gd name="T8" fmla="*/ 0 w 114"/>
              <a:gd name="T9" fmla="*/ 2147483647 h 138"/>
              <a:gd name="T10" fmla="*/ 2147483647 w 114"/>
              <a:gd name="T11" fmla="*/ 2147483647 h 138"/>
              <a:gd name="T12" fmla="*/ 2147483647 w 114"/>
              <a:gd name="T13" fmla="*/ 2147483647 h 138"/>
              <a:gd name="T14" fmla="*/ 2147483647 w 114"/>
              <a:gd name="T15" fmla="*/ 2147483647 h 138"/>
              <a:gd name="T16" fmla="*/ 2147483647 w 114"/>
              <a:gd name="T17" fmla="*/ 2147483647 h 138"/>
              <a:gd name="T18" fmla="*/ 2147483647 w 114"/>
              <a:gd name="T19" fmla="*/ 2147483647 h 138"/>
              <a:gd name="T20" fmla="*/ 2147483647 w 114"/>
              <a:gd name="T21" fmla="*/ 2147483647 h 138"/>
              <a:gd name="T22" fmla="*/ 2147483647 w 114"/>
              <a:gd name="T23" fmla="*/ 2147483647 h 138"/>
              <a:gd name="T24" fmla="*/ 2147483647 w 114"/>
              <a:gd name="T25" fmla="*/ 2147483647 h 138"/>
              <a:gd name="T26" fmla="*/ 2147483647 w 114"/>
              <a:gd name="T27" fmla="*/ 2147483647 h 138"/>
              <a:gd name="T28" fmla="*/ 2147483647 w 114"/>
              <a:gd name="T29" fmla="*/ 2147483647 h 138"/>
              <a:gd name="T30" fmla="*/ 2147483647 w 114"/>
              <a:gd name="T31" fmla="*/ 2147483647 h 138"/>
              <a:gd name="T32" fmla="*/ 2147483647 w 114"/>
              <a:gd name="T33" fmla="*/ 2147483647 h 138"/>
              <a:gd name="T34" fmla="*/ 2147483647 w 114"/>
              <a:gd name="T35" fmla="*/ 2147483647 h 138"/>
              <a:gd name="T36" fmla="*/ 2147483647 w 114"/>
              <a:gd name="T37" fmla="*/ 2147483647 h 138"/>
              <a:gd name="T38" fmla="*/ 2147483647 w 114"/>
              <a:gd name="T39" fmla="*/ 2147483647 h 138"/>
              <a:gd name="T40" fmla="*/ 2147483647 w 114"/>
              <a:gd name="T41" fmla="*/ 2147483647 h 138"/>
              <a:gd name="T42" fmla="*/ 2147483647 w 114"/>
              <a:gd name="T43" fmla="*/ 2147483647 h 138"/>
              <a:gd name="T44" fmla="*/ 2147483647 w 114"/>
              <a:gd name="T45" fmla="*/ 2147483647 h 138"/>
              <a:gd name="T46" fmla="*/ 2147483647 w 114"/>
              <a:gd name="T47" fmla="*/ 2147483647 h 138"/>
              <a:gd name="T48" fmla="*/ 2147483647 w 114"/>
              <a:gd name="T49" fmla="*/ 2147483647 h 138"/>
              <a:gd name="T50" fmla="*/ 2147483647 w 114"/>
              <a:gd name="T51" fmla="*/ 2147483647 h 138"/>
              <a:gd name="T52" fmla="*/ 2147483647 w 114"/>
              <a:gd name="T53" fmla="*/ 2147483647 h 138"/>
              <a:gd name="T54" fmla="*/ 2147483647 w 114"/>
              <a:gd name="T55" fmla="*/ 0 h 138"/>
              <a:gd name="T56" fmla="*/ 2147483647 w 114"/>
              <a:gd name="T57" fmla="*/ 2147483647 h 138"/>
              <a:gd name="T58" fmla="*/ 2147483647 w 114"/>
              <a:gd name="T59" fmla="*/ 2147483647 h 1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4"/>
              <a:gd name="T91" fmla="*/ 0 h 138"/>
              <a:gd name="T92" fmla="*/ 114 w 114"/>
              <a:gd name="T93" fmla="*/ 138 h 13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4" h="138">
                <a:moveTo>
                  <a:pt x="72" y="24"/>
                </a:moveTo>
                <a:lnTo>
                  <a:pt x="48" y="12"/>
                </a:lnTo>
                <a:lnTo>
                  <a:pt x="18" y="66"/>
                </a:lnTo>
                <a:lnTo>
                  <a:pt x="0" y="84"/>
                </a:lnTo>
                <a:lnTo>
                  <a:pt x="0" y="96"/>
                </a:lnTo>
                <a:lnTo>
                  <a:pt x="6" y="114"/>
                </a:lnTo>
                <a:lnTo>
                  <a:pt x="6" y="126"/>
                </a:lnTo>
                <a:lnTo>
                  <a:pt x="18" y="138"/>
                </a:lnTo>
                <a:lnTo>
                  <a:pt x="42" y="138"/>
                </a:lnTo>
                <a:lnTo>
                  <a:pt x="48" y="132"/>
                </a:lnTo>
                <a:lnTo>
                  <a:pt x="54" y="132"/>
                </a:lnTo>
                <a:lnTo>
                  <a:pt x="60" y="126"/>
                </a:lnTo>
                <a:lnTo>
                  <a:pt x="72" y="126"/>
                </a:lnTo>
                <a:lnTo>
                  <a:pt x="84" y="132"/>
                </a:lnTo>
                <a:lnTo>
                  <a:pt x="90" y="138"/>
                </a:lnTo>
                <a:lnTo>
                  <a:pt x="90" y="132"/>
                </a:lnTo>
                <a:lnTo>
                  <a:pt x="114" y="108"/>
                </a:lnTo>
                <a:lnTo>
                  <a:pt x="114" y="102"/>
                </a:lnTo>
                <a:lnTo>
                  <a:pt x="102" y="90"/>
                </a:lnTo>
                <a:lnTo>
                  <a:pt x="66" y="90"/>
                </a:lnTo>
                <a:lnTo>
                  <a:pt x="78" y="84"/>
                </a:lnTo>
                <a:lnTo>
                  <a:pt x="84" y="72"/>
                </a:lnTo>
                <a:lnTo>
                  <a:pt x="96" y="66"/>
                </a:lnTo>
                <a:lnTo>
                  <a:pt x="102" y="54"/>
                </a:lnTo>
                <a:lnTo>
                  <a:pt x="114" y="42"/>
                </a:lnTo>
                <a:lnTo>
                  <a:pt x="114" y="24"/>
                </a:lnTo>
                <a:lnTo>
                  <a:pt x="108" y="12"/>
                </a:lnTo>
                <a:lnTo>
                  <a:pt x="96" y="0"/>
                </a:lnTo>
                <a:lnTo>
                  <a:pt x="84" y="6"/>
                </a:lnTo>
                <a:lnTo>
                  <a:pt x="72" y="24"/>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8" name="Denmark" descr="© INSCALE GmbH, 05.05.2010&#10;http://www.presentationload.com/">
            <a:extLst>
              <a:ext uri="{FF2B5EF4-FFF2-40B4-BE49-F238E27FC236}">
                <a16:creationId xmlns:a16="http://schemas.microsoft.com/office/drawing/2014/main" id="{E12C6184-7C07-4710-AA53-9B7F904334F6}"/>
              </a:ext>
            </a:extLst>
          </p:cNvPr>
          <p:cNvSpPr>
            <a:spLocks noEditPoints="1"/>
          </p:cNvSpPr>
          <p:nvPr/>
        </p:nvSpPr>
        <p:spPr bwMode="gray">
          <a:xfrm>
            <a:off x="5959538" y="2186752"/>
            <a:ext cx="130930" cy="110644"/>
          </a:xfrm>
          <a:custGeom>
            <a:avLst/>
            <a:gdLst>
              <a:gd name="T0" fmla="*/ 2147483647 w 71"/>
              <a:gd name="T1" fmla="*/ 2147483647 h 60"/>
              <a:gd name="T2" fmla="*/ 2147483647 w 71"/>
              <a:gd name="T3" fmla="*/ 2147483647 h 60"/>
              <a:gd name="T4" fmla="*/ 2147483647 w 71"/>
              <a:gd name="T5" fmla="*/ 2147483647 h 60"/>
              <a:gd name="T6" fmla="*/ 2147483647 w 71"/>
              <a:gd name="T7" fmla="*/ 2147483647 h 60"/>
              <a:gd name="T8" fmla="*/ 2147483647 w 71"/>
              <a:gd name="T9" fmla="*/ 2147483647 h 60"/>
              <a:gd name="T10" fmla="*/ 2147483647 w 71"/>
              <a:gd name="T11" fmla="*/ 2147483647 h 60"/>
              <a:gd name="T12" fmla="*/ 2147483647 w 71"/>
              <a:gd name="T13" fmla="*/ 2147483647 h 60"/>
              <a:gd name="T14" fmla="*/ 2147483647 w 71"/>
              <a:gd name="T15" fmla="*/ 2147483647 h 60"/>
              <a:gd name="T16" fmla="*/ 2147483647 w 71"/>
              <a:gd name="T17" fmla="*/ 2147483647 h 60"/>
              <a:gd name="T18" fmla="*/ 2147483647 w 71"/>
              <a:gd name="T19" fmla="*/ 2147483647 h 60"/>
              <a:gd name="T20" fmla="*/ 2147483647 w 71"/>
              <a:gd name="T21" fmla="*/ 2147483647 h 60"/>
              <a:gd name="T22" fmla="*/ 2147483647 w 71"/>
              <a:gd name="T23" fmla="*/ 2147483647 h 60"/>
              <a:gd name="T24" fmla="*/ 2147483647 w 71"/>
              <a:gd name="T25" fmla="*/ 2147483647 h 60"/>
              <a:gd name="T26" fmla="*/ 2147483647 w 71"/>
              <a:gd name="T27" fmla="*/ 2147483647 h 60"/>
              <a:gd name="T28" fmla="*/ 2147483647 w 71"/>
              <a:gd name="T29" fmla="*/ 2147483647 h 60"/>
              <a:gd name="T30" fmla="*/ 2147483647 w 71"/>
              <a:gd name="T31" fmla="*/ 2147483647 h 60"/>
              <a:gd name="T32" fmla="*/ 2147483647 w 71"/>
              <a:gd name="T33" fmla="*/ 2147483647 h 60"/>
              <a:gd name="T34" fmla="*/ 2147483647 w 71"/>
              <a:gd name="T35" fmla="*/ 2147483647 h 60"/>
              <a:gd name="T36" fmla="*/ 2147483647 w 71"/>
              <a:gd name="T37" fmla="*/ 2147483647 h 60"/>
              <a:gd name="T38" fmla="*/ 2147483647 w 71"/>
              <a:gd name="T39" fmla="*/ 2147483647 h 60"/>
              <a:gd name="T40" fmla="*/ 2147483647 w 71"/>
              <a:gd name="T41" fmla="*/ 2147483647 h 60"/>
              <a:gd name="T42" fmla="*/ 2147483647 w 71"/>
              <a:gd name="T43" fmla="*/ 2147483647 h 60"/>
              <a:gd name="T44" fmla="*/ 2147483647 w 71"/>
              <a:gd name="T45" fmla="*/ 2147483647 h 60"/>
              <a:gd name="T46" fmla="*/ 2147483647 w 71"/>
              <a:gd name="T47" fmla="*/ 2147483647 h 60"/>
              <a:gd name="T48" fmla="*/ 2147483647 w 71"/>
              <a:gd name="T49" fmla="*/ 2147483647 h 60"/>
              <a:gd name="T50" fmla="*/ 2147483647 w 71"/>
              <a:gd name="T51" fmla="*/ 2147483647 h 60"/>
              <a:gd name="T52" fmla="*/ 2147483647 w 71"/>
              <a:gd name="T53" fmla="*/ 2147483647 h 60"/>
              <a:gd name="T54" fmla="*/ 2147483647 w 71"/>
              <a:gd name="T55" fmla="*/ 2147483647 h 60"/>
              <a:gd name="T56" fmla="*/ 2147483647 w 71"/>
              <a:gd name="T57" fmla="*/ 2147483647 h 60"/>
              <a:gd name="T58" fmla="*/ 2147483647 w 71"/>
              <a:gd name="T59" fmla="*/ 2147483647 h 60"/>
              <a:gd name="T60" fmla="*/ 2147483647 w 71"/>
              <a:gd name="T61" fmla="*/ 2147483647 h 60"/>
              <a:gd name="T62" fmla="*/ 2147483647 w 71"/>
              <a:gd name="T63" fmla="*/ 0 h 60"/>
              <a:gd name="T64" fmla="*/ 2147483647 w 71"/>
              <a:gd name="T65" fmla="*/ 2147483647 h 60"/>
              <a:gd name="T66" fmla="*/ 2147483647 w 71"/>
              <a:gd name="T67" fmla="*/ 2147483647 h 60"/>
              <a:gd name="T68" fmla="*/ 2147483647 w 71"/>
              <a:gd name="T69" fmla="*/ 2147483647 h 60"/>
              <a:gd name="T70" fmla="*/ 2147483647 w 71"/>
              <a:gd name="T71" fmla="*/ 2147483647 h 60"/>
              <a:gd name="T72" fmla="*/ 2147483647 w 71"/>
              <a:gd name="T73" fmla="*/ 2147483647 h 60"/>
              <a:gd name="T74" fmla="*/ 2147483647 w 71"/>
              <a:gd name="T75" fmla="*/ 2147483647 h 60"/>
              <a:gd name="T76" fmla="*/ 2147483647 w 71"/>
              <a:gd name="T77" fmla="*/ 2147483647 h 60"/>
              <a:gd name="T78" fmla="*/ 2147483647 w 71"/>
              <a:gd name="T79" fmla="*/ 2147483647 h 60"/>
              <a:gd name="T80" fmla="*/ 2147483647 w 71"/>
              <a:gd name="T81" fmla="*/ 2147483647 h 60"/>
              <a:gd name="T82" fmla="*/ 0 w 71"/>
              <a:gd name="T83" fmla="*/ 2147483647 h 60"/>
              <a:gd name="T84" fmla="*/ 0 w 71"/>
              <a:gd name="T85" fmla="*/ 2147483647 h 60"/>
              <a:gd name="T86" fmla="*/ 2147483647 w 71"/>
              <a:gd name="T87" fmla="*/ 2147483647 h 60"/>
              <a:gd name="T88" fmla="*/ 2147483647 w 71"/>
              <a:gd name="T89" fmla="*/ 2147483647 h 60"/>
              <a:gd name="T90" fmla="*/ 2147483647 w 71"/>
              <a:gd name="T91" fmla="*/ 2147483647 h 60"/>
              <a:gd name="T92" fmla="*/ 2147483647 w 71"/>
              <a:gd name="T93" fmla="*/ 2147483647 h 60"/>
              <a:gd name="T94" fmla="*/ 2147483647 w 71"/>
              <a:gd name="T95" fmla="*/ 2147483647 h 60"/>
              <a:gd name="T96" fmla="*/ 2147483647 w 71"/>
              <a:gd name="T97" fmla="*/ 2147483647 h 60"/>
              <a:gd name="T98" fmla="*/ 2147483647 w 71"/>
              <a:gd name="T99" fmla="*/ 2147483647 h 60"/>
              <a:gd name="T100" fmla="*/ 2147483647 w 71"/>
              <a:gd name="T101" fmla="*/ 2147483647 h 60"/>
              <a:gd name="T102" fmla="*/ 2147483647 w 71"/>
              <a:gd name="T103" fmla="*/ 2147483647 h 60"/>
              <a:gd name="T104" fmla="*/ 2147483647 w 71"/>
              <a:gd name="T105" fmla="*/ 2147483647 h 60"/>
              <a:gd name="T106" fmla="*/ 2147483647 w 71"/>
              <a:gd name="T107" fmla="*/ 2147483647 h 60"/>
              <a:gd name="T108" fmla="*/ 2147483647 w 71"/>
              <a:gd name="T109" fmla="*/ 2147483647 h 60"/>
              <a:gd name="T110" fmla="*/ 2147483647 w 71"/>
              <a:gd name="T111" fmla="*/ 2147483647 h 60"/>
              <a:gd name="T112" fmla="*/ 2147483647 w 71"/>
              <a:gd name="T113" fmla="*/ 2147483647 h 60"/>
              <a:gd name="T114" fmla="*/ 2147483647 w 71"/>
              <a:gd name="T115" fmla="*/ 2147483647 h 60"/>
              <a:gd name="T116" fmla="*/ 2147483647 w 71"/>
              <a:gd name="T117" fmla="*/ 2147483647 h 60"/>
              <a:gd name="T118" fmla="*/ 2147483647 w 71"/>
              <a:gd name="T119" fmla="*/ 2147483647 h 60"/>
              <a:gd name="T120" fmla="*/ 2147483647 w 71"/>
              <a:gd name="T121" fmla="*/ 2147483647 h 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1"/>
              <a:gd name="T184" fmla="*/ 0 h 60"/>
              <a:gd name="T185" fmla="*/ 71 w 71"/>
              <a:gd name="T186" fmla="*/ 60 h 6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1" h="60">
                <a:moveTo>
                  <a:pt x="62" y="48"/>
                </a:moveTo>
                <a:lnTo>
                  <a:pt x="67" y="46"/>
                </a:lnTo>
                <a:lnTo>
                  <a:pt x="69" y="46"/>
                </a:lnTo>
                <a:lnTo>
                  <a:pt x="69" y="43"/>
                </a:lnTo>
                <a:lnTo>
                  <a:pt x="67" y="43"/>
                </a:lnTo>
                <a:lnTo>
                  <a:pt x="62" y="41"/>
                </a:lnTo>
                <a:lnTo>
                  <a:pt x="62" y="38"/>
                </a:lnTo>
                <a:lnTo>
                  <a:pt x="64" y="38"/>
                </a:lnTo>
                <a:lnTo>
                  <a:pt x="64" y="36"/>
                </a:lnTo>
                <a:lnTo>
                  <a:pt x="67" y="34"/>
                </a:lnTo>
                <a:lnTo>
                  <a:pt x="67" y="29"/>
                </a:lnTo>
                <a:lnTo>
                  <a:pt x="64" y="29"/>
                </a:lnTo>
                <a:lnTo>
                  <a:pt x="62" y="29"/>
                </a:lnTo>
                <a:lnTo>
                  <a:pt x="60" y="31"/>
                </a:lnTo>
                <a:lnTo>
                  <a:pt x="60" y="34"/>
                </a:lnTo>
                <a:lnTo>
                  <a:pt x="57" y="36"/>
                </a:lnTo>
                <a:lnTo>
                  <a:pt x="57" y="34"/>
                </a:lnTo>
                <a:lnTo>
                  <a:pt x="55" y="31"/>
                </a:lnTo>
                <a:lnTo>
                  <a:pt x="52" y="34"/>
                </a:lnTo>
                <a:lnTo>
                  <a:pt x="45" y="38"/>
                </a:lnTo>
                <a:lnTo>
                  <a:pt x="48" y="38"/>
                </a:lnTo>
                <a:lnTo>
                  <a:pt x="50" y="41"/>
                </a:lnTo>
                <a:lnTo>
                  <a:pt x="50" y="43"/>
                </a:lnTo>
                <a:lnTo>
                  <a:pt x="50" y="46"/>
                </a:lnTo>
                <a:lnTo>
                  <a:pt x="50" y="48"/>
                </a:lnTo>
                <a:lnTo>
                  <a:pt x="48" y="48"/>
                </a:lnTo>
                <a:lnTo>
                  <a:pt x="50" y="48"/>
                </a:lnTo>
                <a:lnTo>
                  <a:pt x="50" y="50"/>
                </a:lnTo>
                <a:lnTo>
                  <a:pt x="55" y="50"/>
                </a:lnTo>
                <a:lnTo>
                  <a:pt x="55" y="48"/>
                </a:lnTo>
                <a:lnTo>
                  <a:pt x="57" y="48"/>
                </a:lnTo>
                <a:lnTo>
                  <a:pt x="57" y="50"/>
                </a:lnTo>
                <a:lnTo>
                  <a:pt x="60" y="53"/>
                </a:lnTo>
                <a:lnTo>
                  <a:pt x="60" y="55"/>
                </a:lnTo>
                <a:lnTo>
                  <a:pt x="62" y="55"/>
                </a:lnTo>
                <a:lnTo>
                  <a:pt x="62" y="53"/>
                </a:lnTo>
                <a:lnTo>
                  <a:pt x="62" y="48"/>
                </a:lnTo>
                <a:close/>
                <a:moveTo>
                  <a:pt x="71" y="53"/>
                </a:moveTo>
                <a:lnTo>
                  <a:pt x="62" y="55"/>
                </a:lnTo>
                <a:lnTo>
                  <a:pt x="60" y="58"/>
                </a:lnTo>
                <a:lnTo>
                  <a:pt x="57" y="58"/>
                </a:lnTo>
                <a:lnTo>
                  <a:pt x="57" y="55"/>
                </a:lnTo>
                <a:lnTo>
                  <a:pt x="55" y="55"/>
                </a:lnTo>
                <a:lnTo>
                  <a:pt x="50" y="53"/>
                </a:lnTo>
                <a:lnTo>
                  <a:pt x="45" y="53"/>
                </a:lnTo>
                <a:lnTo>
                  <a:pt x="45" y="58"/>
                </a:lnTo>
                <a:lnTo>
                  <a:pt x="50" y="58"/>
                </a:lnTo>
                <a:lnTo>
                  <a:pt x="52" y="58"/>
                </a:lnTo>
                <a:lnTo>
                  <a:pt x="55" y="60"/>
                </a:lnTo>
                <a:lnTo>
                  <a:pt x="57" y="60"/>
                </a:lnTo>
                <a:lnTo>
                  <a:pt x="60" y="60"/>
                </a:lnTo>
                <a:lnTo>
                  <a:pt x="62" y="60"/>
                </a:lnTo>
                <a:lnTo>
                  <a:pt x="69" y="58"/>
                </a:lnTo>
                <a:lnTo>
                  <a:pt x="71" y="58"/>
                </a:lnTo>
                <a:lnTo>
                  <a:pt x="71" y="53"/>
                </a:lnTo>
                <a:close/>
                <a:moveTo>
                  <a:pt x="31" y="12"/>
                </a:moveTo>
                <a:lnTo>
                  <a:pt x="36" y="7"/>
                </a:lnTo>
                <a:lnTo>
                  <a:pt x="36" y="3"/>
                </a:lnTo>
                <a:lnTo>
                  <a:pt x="36" y="0"/>
                </a:lnTo>
                <a:lnTo>
                  <a:pt x="26" y="0"/>
                </a:lnTo>
                <a:lnTo>
                  <a:pt x="26" y="3"/>
                </a:lnTo>
                <a:lnTo>
                  <a:pt x="21" y="7"/>
                </a:lnTo>
                <a:lnTo>
                  <a:pt x="21" y="10"/>
                </a:lnTo>
                <a:lnTo>
                  <a:pt x="19" y="10"/>
                </a:lnTo>
                <a:lnTo>
                  <a:pt x="19" y="19"/>
                </a:lnTo>
                <a:lnTo>
                  <a:pt x="14" y="14"/>
                </a:lnTo>
                <a:lnTo>
                  <a:pt x="12" y="7"/>
                </a:lnTo>
                <a:lnTo>
                  <a:pt x="7" y="10"/>
                </a:lnTo>
                <a:lnTo>
                  <a:pt x="5" y="10"/>
                </a:lnTo>
                <a:lnTo>
                  <a:pt x="5" y="12"/>
                </a:lnTo>
                <a:lnTo>
                  <a:pt x="5" y="14"/>
                </a:lnTo>
                <a:lnTo>
                  <a:pt x="7" y="14"/>
                </a:lnTo>
                <a:lnTo>
                  <a:pt x="12" y="19"/>
                </a:lnTo>
                <a:lnTo>
                  <a:pt x="12" y="22"/>
                </a:lnTo>
                <a:lnTo>
                  <a:pt x="5" y="19"/>
                </a:lnTo>
                <a:lnTo>
                  <a:pt x="2" y="24"/>
                </a:lnTo>
                <a:lnTo>
                  <a:pt x="0" y="24"/>
                </a:lnTo>
                <a:lnTo>
                  <a:pt x="0" y="29"/>
                </a:lnTo>
                <a:lnTo>
                  <a:pt x="0" y="31"/>
                </a:lnTo>
                <a:lnTo>
                  <a:pt x="5" y="34"/>
                </a:lnTo>
                <a:lnTo>
                  <a:pt x="7" y="34"/>
                </a:lnTo>
                <a:lnTo>
                  <a:pt x="2" y="38"/>
                </a:lnTo>
                <a:lnTo>
                  <a:pt x="2" y="41"/>
                </a:lnTo>
                <a:lnTo>
                  <a:pt x="5" y="43"/>
                </a:lnTo>
                <a:lnTo>
                  <a:pt x="7" y="43"/>
                </a:lnTo>
                <a:lnTo>
                  <a:pt x="7" y="48"/>
                </a:lnTo>
                <a:lnTo>
                  <a:pt x="5" y="53"/>
                </a:lnTo>
                <a:lnTo>
                  <a:pt x="7" y="53"/>
                </a:lnTo>
                <a:lnTo>
                  <a:pt x="17" y="53"/>
                </a:lnTo>
                <a:lnTo>
                  <a:pt x="17" y="55"/>
                </a:lnTo>
                <a:lnTo>
                  <a:pt x="24" y="55"/>
                </a:lnTo>
                <a:lnTo>
                  <a:pt x="26" y="58"/>
                </a:lnTo>
                <a:lnTo>
                  <a:pt x="26" y="55"/>
                </a:lnTo>
                <a:lnTo>
                  <a:pt x="24" y="53"/>
                </a:lnTo>
                <a:lnTo>
                  <a:pt x="24" y="48"/>
                </a:lnTo>
                <a:lnTo>
                  <a:pt x="26" y="43"/>
                </a:lnTo>
                <a:lnTo>
                  <a:pt x="24" y="41"/>
                </a:lnTo>
                <a:lnTo>
                  <a:pt x="24" y="38"/>
                </a:lnTo>
                <a:lnTo>
                  <a:pt x="21" y="38"/>
                </a:lnTo>
                <a:lnTo>
                  <a:pt x="24" y="38"/>
                </a:lnTo>
                <a:lnTo>
                  <a:pt x="31" y="34"/>
                </a:lnTo>
                <a:lnTo>
                  <a:pt x="33" y="26"/>
                </a:lnTo>
                <a:lnTo>
                  <a:pt x="38" y="26"/>
                </a:lnTo>
                <a:lnTo>
                  <a:pt x="41" y="19"/>
                </a:lnTo>
                <a:lnTo>
                  <a:pt x="31" y="19"/>
                </a:lnTo>
                <a:lnTo>
                  <a:pt x="31" y="12"/>
                </a:lnTo>
                <a:close/>
                <a:moveTo>
                  <a:pt x="29" y="38"/>
                </a:moveTo>
                <a:lnTo>
                  <a:pt x="31" y="48"/>
                </a:lnTo>
                <a:lnTo>
                  <a:pt x="36" y="53"/>
                </a:lnTo>
                <a:lnTo>
                  <a:pt x="38" y="46"/>
                </a:lnTo>
                <a:lnTo>
                  <a:pt x="33" y="41"/>
                </a:lnTo>
                <a:lnTo>
                  <a:pt x="29" y="38"/>
                </a:lnTo>
                <a:close/>
              </a:path>
            </a:pathLst>
          </a:custGeom>
          <a:solidFill>
            <a:srgbClr val="FFDC8B"/>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9" name="Czech Republic" descr="© INSCALE GmbH, 05.05.2010&#10;http://www.presentationload.com/">
            <a:extLst>
              <a:ext uri="{FF2B5EF4-FFF2-40B4-BE49-F238E27FC236}">
                <a16:creationId xmlns:a16="http://schemas.microsoft.com/office/drawing/2014/main" id="{34215CE3-A146-41D9-8277-03719FBEB33A}"/>
              </a:ext>
            </a:extLst>
          </p:cNvPr>
          <p:cNvSpPr>
            <a:spLocks/>
          </p:cNvSpPr>
          <p:nvPr/>
        </p:nvSpPr>
        <p:spPr bwMode="gray">
          <a:xfrm>
            <a:off x="6075715" y="2424637"/>
            <a:ext cx="199159" cy="90360"/>
          </a:xfrm>
          <a:custGeom>
            <a:avLst/>
            <a:gdLst>
              <a:gd name="T0" fmla="*/ 2147483647 w 420"/>
              <a:gd name="T1" fmla="*/ 2147483647 h 192"/>
              <a:gd name="T2" fmla="*/ 2147483647 w 420"/>
              <a:gd name="T3" fmla="*/ 2147483647 h 192"/>
              <a:gd name="T4" fmla="*/ 2147483647 w 420"/>
              <a:gd name="T5" fmla="*/ 2147483647 h 192"/>
              <a:gd name="T6" fmla="*/ 2147483647 w 420"/>
              <a:gd name="T7" fmla="*/ 2147483647 h 192"/>
              <a:gd name="T8" fmla="*/ 2147483647 w 420"/>
              <a:gd name="T9" fmla="*/ 2147483647 h 192"/>
              <a:gd name="T10" fmla="*/ 2147483647 w 420"/>
              <a:gd name="T11" fmla="*/ 2147483647 h 192"/>
              <a:gd name="T12" fmla="*/ 2147483647 w 420"/>
              <a:gd name="T13" fmla="*/ 2147483647 h 192"/>
              <a:gd name="T14" fmla="*/ 2147483647 w 420"/>
              <a:gd name="T15" fmla="*/ 2147483647 h 192"/>
              <a:gd name="T16" fmla="*/ 2147483647 w 420"/>
              <a:gd name="T17" fmla="*/ 2147483647 h 192"/>
              <a:gd name="T18" fmla="*/ 2147483647 w 420"/>
              <a:gd name="T19" fmla="*/ 2147483647 h 192"/>
              <a:gd name="T20" fmla="*/ 2147483647 w 420"/>
              <a:gd name="T21" fmla="*/ 2147483647 h 192"/>
              <a:gd name="T22" fmla="*/ 2147483647 w 420"/>
              <a:gd name="T23" fmla="*/ 2147483647 h 192"/>
              <a:gd name="T24" fmla="*/ 2147483647 w 420"/>
              <a:gd name="T25" fmla="*/ 2147483647 h 192"/>
              <a:gd name="T26" fmla="*/ 2147483647 w 420"/>
              <a:gd name="T27" fmla="*/ 2147483647 h 192"/>
              <a:gd name="T28" fmla="*/ 2147483647 w 420"/>
              <a:gd name="T29" fmla="*/ 0 h 192"/>
              <a:gd name="T30" fmla="*/ 2147483647 w 420"/>
              <a:gd name="T31" fmla="*/ 2147483647 h 192"/>
              <a:gd name="T32" fmla="*/ 2147483647 w 420"/>
              <a:gd name="T33" fmla="*/ 0 h 192"/>
              <a:gd name="T34" fmla="*/ 2147483647 w 420"/>
              <a:gd name="T35" fmla="*/ 2147483647 h 192"/>
              <a:gd name="T36" fmla="*/ 2147483647 w 420"/>
              <a:gd name="T37" fmla="*/ 2147483647 h 192"/>
              <a:gd name="T38" fmla="*/ 2147483647 w 420"/>
              <a:gd name="T39" fmla="*/ 2147483647 h 192"/>
              <a:gd name="T40" fmla="*/ 2147483647 w 420"/>
              <a:gd name="T41" fmla="*/ 2147483647 h 192"/>
              <a:gd name="T42" fmla="*/ 2147483647 w 420"/>
              <a:gd name="T43" fmla="*/ 2147483647 h 192"/>
              <a:gd name="T44" fmla="*/ 2147483647 w 420"/>
              <a:gd name="T45" fmla="*/ 2147483647 h 192"/>
              <a:gd name="T46" fmla="*/ 2147483647 w 420"/>
              <a:gd name="T47" fmla="*/ 2147483647 h 192"/>
              <a:gd name="T48" fmla="*/ 2147483647 w 420"/>
              <a:gd name="T49" fmla="*/ 2147483647 h 192"/>
              <a:gd name="T50" fmla="*/ 2147483647 w 420"/>
              <a:gd name="T51" fmla="*/ 2147483647 h 192"/>
              <a:gd name="T52" fmla="*/ 0 w 420"/>
              <a:gd name="T53" fmla="*/ 2147483647 h 192"/>
              <a:gd name="T54" fmla="*/ 2147483647 w 420"/>
              <a:gd name="T55" fmla="*/ 2147483647 h 192"/>
              <a:gd name="T56" fmla="*/ 2147483647 w 420"/>
              <a:gd name="T57" fmla="*/ 2147483647 h 192"/>
              <a:gd name="T58" fmla="*/ 2147483647 w 420"/>
              <a:gd name="T59" fmla="*/ 2147483647 h 192"/>
              <a:gd name="T60" fmla="*/ 2147483647 w 420"/>
              <a:gd name="T61" fmla="*/ 2147483647 h 192"/>
              <a:gd name="T62" fmla="*/ 2147483647 w 420"/>
              <a:gd name="T63" fmla="*/ 2147483647 h 192"/>
              <a:gd name="T64" fmla="*/ 2147483647 w 420"/>
              <a:gd name="T65" fmla="*/ 2147483647 h 192"/>
              <a:gd name="T66" fmla="*/ 2147483647 w 420"/>
              <a:gd name="T67" fmla="*/ 2147483647 h 192"/>
              <a:gd name="T68" fmla="*/ 2147483647 w 420"/>
              <a:gd name="T69" fmla="*/ 2147483647 h 192"/>
              <a:gd name="T70" fmla="*/ 2147483647 w 420"/>
              <a:gd name="T71" fmla="*/ 2147483647 h 192"/>
              <a:gd name="T72" fmla="*/ 2147483647 w 420"/>
              <a:gd name="T73" fmla="*/ 2147483647 h 192"/>
              <a:gd name="T74" fmla="*/ 2147483647 w 420"/>
              <a:gd name="T75" fmla="*/ 2147483647 h 192"/>
              <a:gd name="T76" fmla="*/ 2147483647 w 420"/>
              <a:gd name="T77" fmla="*/ 2147483647 h 192"/>
              <a:gd name="T78" fmla="*/ 2147483647 w 420"/>
              <a:gd name="T79" fmla="*/ 2147483647 h 192"/>
              <a:gd name="T80" fmla="*/ 2147483647 w 420"/>
              <a:gd name="T81" fmla="*/ 2147483647 h 192"/>
              <a:gd name="T82" fmla="*/ 2147483647 w 420"/>
              <a:gd name="T83" fmla="*/ 2147483647 h 192"/>
              <a:gd name="T84" fmla="*/ 2147483647 w 420"/>
              <a:gd name="T85" fmla="*/ 2147483647 h 192"/>
              <a:gd name="T86" fmla="*/ 2147483647 w 420"/>
              <a:gd name="T87" fmla="*/ 2147483647 h 192"/>
              <a:gd name="T88" fmla="*/ 2147483647 w 420"/>
              <a:gd name="T89" fmla="*/ 2147483647 h 192"/>
              <a:gd name="T90" fmla="*/ 2147483647 w 420"/>
              <a:gd name="T91" fmla="*/ 2147483647 h 192"/>
              <a:gd name="T92" fmla="*/ 2147483647 w 420"/>
              <a:gd name="T93" fmla="*/ 2147483647 h 192"/>
              <a:gd name="T94" fmla="*/ 2147483647 w 420"/>
              <a:gd name="T95" fmla="*/ 2147483647 h 192"/>
              <a:gd name="T96" fmla="*/ 2147483647 w 420"/>
              <a:gd name="T97" fmla="*/ 2147483647 h 192"/>
              <a:gd name="T98" fmla="*/ 2147483647 w 420"/>
              <a:gd name="T99" fmla="*/ 2147483647 h 192"/>
              <a:gd name="T100" fmla="*/ 2147483647 w 420"/>
              <a:gd name="T101" fmla="*/ 2147483647 h 192"/>
              <a:gd name="T102" fmla="*/ 2147483647 w 420"/>
              <a:gd name="T103" fmla="*/ 2147483647 h 192"/>
              <a:gd name="T104" fmla="*/ 2147483647 w 420"/>
              <a:gd name="T105" fmla="*/ 2147483647 h 1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20"/>
              <a:gd name="T160" fmla="*/ 0 h 192"/>
              <a:gd name="T161" fmla="*/ 420 w 420"/>
              <a:gd name="T162" fmla="*/ 192 h 1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20" h="192">
                <a:moveTo>
                  <a:pt x="408" y="108"/>
                </a:moveTo>
                <a:lnTo>
                  <a:pt x="402" y="96"/>
                </a:lnTo>
                <a:lnTo>
                  <a:pt x="402" y="90"/>
                </a:lnTo>
                <a:lnTo>
                  <a:pt x="390" y="84"/>
                </a:lnTo>
                <a:lnTo>
                  <a:pt x="372" y="84"/>
                </a:lnTo>
                <a:lnTo>
                  <a:pt x="372" y="78"/>
                </a:lnTo>
                <a:lnTo>
                  <a:pt x="366" y="72"/>
                </a:lnTo>
                <a:lnTo>
                  <a:pt x="360" y="84"/>
                </a:lnTo>
                <a:lnTo>
                  <a:pt x="354" y="78"/>
                </a:lnTo>
                <a:lnTo>
                  <a:pt x="348" y="66"/>
                </a:lnTo>
                <a:lnTo>
                  <a:pt x="342" y="60"/>
                </a:lnTo>
                <a:lnTo>
                  <a:pt x="324" y="60"/>
                </a:lnTo>
                <a:lnTo>
                  <a:pt x="330" y="54"/>
                </a:lnTo>
                <a:lnTo>
                  <a:pt x="312" y="54"/>
                </a:lnTo>
                <a:lnTo>
                  <a:pt x="300" y="60"/>
                </a:lnTo>
                <a:lnTo>
                  <a:pt x="294" y="60"/>
                </a:lnTo>
                <a:lnTo>
                  <a:pt x="294" y="66"/>
                </a:lnTo>
                <a:lnTo>
                  <a:pt x="276" y="66"/>
                </a:lnTo>
                <a:lnTo>
                  <a:pt x="270" y="60"/>
                </a:lnTo>
                <a:lnTo>
                  <a:pt x="264" y="60"/>
                </a:lnTo>
                <a:lnTo>
                  <a:pt x="264" y="48"/>
                </a:lnTo>
                <a:lnTo>
                  <a:pt x="252" y="42"/>
                </a:lnTo>
                <a:lnTo>
                  <a:pt x="264" y="36"/>
                </a:lnTo>
                <a:lnTo>
                  <a:pt x="258" y="30"/>
                </a:lnTo>
                <a:lnTo>
                  <a:pt x="234" y="30"/>
                </a:lnTo>
                <a:lnTo>
                  <a:pt x="234" y="24"/>
                </a:lnTo>
                <a:lnTo>
                  <a:pt x="228" y="24"/>
                </a:lnTo>
                <a:lnTo>
                  <a:pt x="216" y="18"/>
                </a:lnTo>
                <a:lnTo>
                  <a:pt x="198" y="18"/>
                </a:lnTo>
                <a:lnTo>
                  <a:pt x="192" y="0"/>
                </a:lnTo>
                <a:lnTo>
                  <a:pt x="174" y="0"/>
                </a:lnTo>
                <a:lnTo>
                  <a:pt x="162" y="12"/>
                </a:lnTo>
                <a:lnTo>
                  <a:pt x="156" y="12"/>
                </a:lnTo>
                <a:lnTo>
                  <a:pt x="144" y="0"/>
                </a:lnTo>
                <a:lnTo>
                  <a:pt x="138" y="6"/>
                </a:lnTo>
                <a:lnTo>
                  <a:pt x="132" y="6"/>
                </a:lnTo>
                <a:lnTo>
                  <a:pt x="126" y="12"/>
                </a:lnTo>
                <a:lnTo>
                  <a:pt x="126" y="18"/>
                </a:lnTo>
                <a:lnTo>
                  <a:pt x="108" y="18"/>
                </a:lnTo>
                <a:lnTo>
                  <a:pt x="108" y="24"/>
                </a:lnTo>
                <a:lnTo>
                  <a:pt x="84" y="24"/>
                </a:lnTo>
                <a:lnTo>
                  <a:pt x="84" y="30"/>
                </a:lnTo>
                <a:lnTo>
                  <a:pt x="66" y="36"/>
                </a:lnTo>
                <a:lnTo>
                  <a:pt x="54" y="48"/>
                </a:lnTo>
                <a:lnTo>
                  <a:pt x="42" y="42"/>
                </a:lnTo>
                <a:lnTo>
                  <a:pt x="36" y="42"/>
                </a:lnTo>
                <a:lnTo>
                  <a:pt x="30" y="48"/>
                </a:lnTo>
                <a:lnTo>
                  <a:pt x="30" y="54"/>
                </a:lnTo>
                <a:lnTo>
                  <a:pt x="18" y="54"/>
                </a:lnTo>
                <a:lnTo>
                  <a:pt x="18" y="60"/>
                </a:lnTo>
                <a:lnTo>
                  <a:pt x="6" y="60"/>
                </a:lnTo>
                <a:lnTo>
                  <a:pt x="6" y="54"/>
                </a:lnTo>
                <a:lnTo>
                  <a:pt x="0" y="54"/>
                </a:lnTo>
                <a:lnTo>
                  <a:pt x="0" y="66"/>
                </a:lnTo>
                <a:lnTo>
                  <a:pt x="6" y="72"/>
                </a:lnTo>
                <a:lnTo>
                  <a:pt x="12" y="72"/>
                </a:lnTo>
                <a:lnTo>
                  <a:pt x="24" y="84"/>
                </a:lnTo>
                <a:lnTo>
                  <a:pt x="18" y="90"/>
                </a:lnTo>
                <a:lnTo>
                  <a:pt x="12" y="90"/>
                </a:lnTo>
                <a:lnTo>
                  <a:pt x="12" y="96"/>
                </a:lnTo>
                <a:lnTo>
                  <a:pt x="24" y="108"/>
                </a:lnTo>
                <a:lnTo>
                  <a:pt x="30" y="120"/>
                </a:lnTo>
                <a:lnTo>
                  <a:pt x="36" y="120"/>
                </a:lnTo>
                <a:lnTo>
                  <a:pt x="36" y="126"/>
                </a:lnTo>
                <a:lnTo>
                  <a:pt x="48" y="132"/>
                </a:lnTo>
                <a:lnTo>
                  <a:pt x="60" y="132"/>
                </a:lnTo>
                <a:lnTo>
                  <a:pt x="66" y="144"/>
                </a:lnTo>
                <a:lnTo>
                  <a:pt x="72" y="144"/>
                </a:lnTo>
                <a:lnTo>
                  <a:pt x="78" y="156"/>
                </a:lnTo>
                <a:lnTo>
                  <a:pt x="90" y="156"/>
                </a:lnTo>
                <a:lnTo>
                  <a:pt x="96" y="162"/>
                </a:lnTo>
                <a:lnTo>
                  <a:pt x="102" y="162"/>
                </a:lnTo>
                <a:lnTo>
                  <a:pt x="102" y="174"/>
                </a:lnTo>
                <a:lnTo>
                  <a:pt x="120" y="192"/>
                </a:lnTo>
                <a:lnTo>
                  <a:pt x="132" y="192"/>
                </a:lnTo>
                <a:lnTo>
                  <a:pt x="144" y="186"/>
                </a:lnTo>
                <a:lnTo>
                  <a:pt x="150" y="186"/>
                </a:lnTo>
                <a:lnTo>
                  <a:pt x="162" y="192"/>
                </a:lnTo>
                <a:lnTo>
                  <a:pt x="162" y="174"/>
                </a:lnTo>
                <a:lnTo>
                  <a:pt x="168" y="174"/>
                </a:lnTo>
                <a:lnTo>
                  <a:pt x="174" y="162"/>
                </a:lnTo>
                <a:lnTo>
                  <a:pt x="180" y="156"/>
                </a:lnTo>
                <a:lnTo>
                  <a:pt x="198" y="156"/>
                </a:lnTo>
                <a:lnTo>
                  <a:pt x="210" y="162"/>
                </a:lnTo>
                <a:lnTo>
                  <a:pt x="222" y="174"/>
                </a:lnTo>
                <a:lnTo>
                  <a:pt x="234" y="168"/>
                </a:lnTo>
                <a:lnTo>
                  <a:pt x="246" y="180"/>
                </a:lnTo>
                <a:lnTo>
                  <a:pt x="258" y="174"/>
                </a:lnTo>
                <a:lnTo>
                  <a:pt x="264" y="168"/>
                </a:lnTo>
                <a:lnTo>
                  <a:pt x="276" y="168"/>
                </a:lnTo>
                <a:lnTo>
                  <a:pt x="282" y="174"/>
                </a:lnTo>
                <a:lnTo>
                  <a:pt x="288" y="174"/>
                </a:lnTo>
                <a:lnTo>
                  <a:pt x="300" y="180"/>
                </a:lnTo>
                <a:lnTo>
                  <a:pt x="306" y="174"/>
                </a:lnTo>
                <a:lnTo>
                  <a:pt x="324" y="174"/>
                </a:lnTo>
                <a:lnTo>
                  <a:pt x="330" y="168"/>
                </a:lnTo>
                <a:lnTo>
                  <a:pt x="330" y="174"/>
                </a:lnTo>
                <a:lnTo>
                  <a:pt x="348" y="174"/>
                </a:lnTo>
                <a:lnTo>
                  <a:pt x="360" y="168"/>
                </a:lnTo>
                <a:lnTo>
                  <a:pt x="366" y="162"/>
                </a:lnTo>
                <a:lnTo>
                  <a:pt x="378" y="156"/>
                </a:lnTo>
                <a:lnTo>
                  <a:pt x="378" y="132"/>
                </a:lnTo>
                <a:lnTo>
                  <a:pt x="402" y="126"/>
                </a:lnTo>
                <a:lnTo>
                  <a:pt x="420" y="114"/>
                </a:lnTo>
                <a:lnTo>
                  <a:pt x="414" y="108"/>
                </a:lnTo>
                <a:lnTo>
                  <a:pt x="408" y="108"/>
                </a:lnTo>
                <a:close/>
              </a:path>
            </a:pathLst>
          </a:custGeom>
          <a:solidFill>
            <a:srgbClr val="FFDC8B"/>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0" name="Cyprus" descr="© INSCALE GmbH, 05.05.2010&#10;http://www.presentationload.com/">
            <a:extLst>
              <a:ext uri="{FF2B5EF4-FFF2-40B4-BE49-F238E27FC236}">
                <a16:creationId xmlns:a16="http://schemas.microsoft.com/office/drawing/2014/main" id="{EFB0B02B-BFB1-42AD-8A9E-7593E4DF41A2}"/>
              </a:ext>
            </a:extLst>
          </p:cNvPr>
          <p:cNvSpPr>
            <a:spLocks/>
          </p:cNvSpPr>
          <p:nvPr/>
        </p:nvSpPr>
        <p:spPr bwMode="gray">
          <a:xfrm>
            <a:off x="6715607" y="3001833"/>
            <a:ext cx="70075" cy="40569"/>
          </a:xfrm>
          <a:custGeom>
            <a:avLst/>
            <a:gdLst>
              <a:gd name="T0" fmla="*/ 0 w 150"/>
              <a:gd name="T1" fmla="*/ 2147483647 h 84"/>
              <a:gd name="T2" fmla="*/ 2147483647 w 150"/>
              <a:gd name="T3" fmla="*/ 2147483647 h 84"/>
              <a:gd name="T4" fmla="*/ 2147483647 w 150"/>
              <a:gd name="T5" fmla="*/ 2147483647 h 84"/>
              <a:gd name="T6" fmla="*/ 2147483647 w 150"/>
              <a:gd name="T7" fmla="*/ 2147483647 h 84"/>
              <a:gd name="T8" fmla="*/ 2147483647 w 150"/>
              <a:gd name="T9" fmla="*/ 2147483647 h 84"/>
              <a:gd name="T10" fmla="*/ 2147483647 w 150"/>
              <a:gd name="T11" fmla="*/ 2147483647 h 84"/>
              <a:gd name="T12" fmla="*/ 2147483647 w 150"/>
              <a:gd name="T13" fmla="*/ 2147483647 h 84"/>
              <a:gd name="T14" fmla="*/ 2147483647 w 150"/>
              <a:gd name="T15" fmla="*/ 2147483647 h 84"/>
              <a:gd name="T16" fmla="*/ 2147483647 w 150"/>
              <a:gd name="T17" fmla="*/ 2147483647 h 84"/>
              <a:gd name="T18" fmla="*/ 2147483647 w 150"/>
              <a:gd name="T19" fmla="*/ 2147483647 h 84"/>
              <a:gd name="T20" fmla="*/ 2147483647 w 150"/>
              <a:gd name="T21" fmla="*/ 2147483647 h 84"/>
              <a:gd name="T22" fmla="*/ 2147483647 w 150"/>
              <a:gd name="T23" fmla="*/ 2147483647 h 84"/>
              <a:gd name="T24" fmla="*/ 2147483647 w 150"/>
              <a:gd name="T25" fmla="*/ 2147483647 h 84"/>
              <a:gd name="T26" fmla="*/ 2147483647 w 150"/>
              <a:gd name="T27" fmla="*/ 0 h 84"/>
              <a:gd name="T28" fmla="*/ 2147483647 w 150"/>
              <a:gd name="T29" fmla="*/ 2147483647 h 84"/>
              <a:gd name="T30" fmla="*/ 2147483647 w 150"/>
              <a:gd name="T31" fmla="*/ 2147483647 h 84"/>
              <a:gd name="T32" fmla="*/ 2147483647 w 150"/>
              <a:gd name="T33" fmla="*/ 2147483647 h 84"/>
              <a:gd name="T34" fmla="*/ 2147483647 w 150"/>
              <a:gd name="T35" fmla="*/ 2147483647 h 84"/>
              <a:gd name="T36" fmla="*/ 2147483647 w 150"/>
              <a:gd name="T37" fmla="*/ 2147483647 h 84"/>
              <a:gd name="T38" fmla="*/ 0 w 150"/>
              <a:gd name="T39" fmla="*/ 2147483647 h 84"/>
              <a:gd name="T40" fmla="*/ 0 w 150"/>
              <a:gd name="T41" fmla="*/ 2147483647 h 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0"/>
              <a:gd name="T64" fmla="*/ 0 h 84"/>
              <a:gd name="T65" fmla="*/ 150 w 150"/>
              <a:gd name="T66" fmla="*/ 84 h 8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0" h="84">
                <a:moveTo>
                  <a:pt x="0" y="48"/>
                </a:moveTo>
                <a:lnTo>
                  <a:pt x="6" y="60"/>
                </a:lnTo>
                <a:lnTo>
                  <a:pt x="30" y="72"/>
                </a:lnTo>
                <a:lnTo>
                  <a:pt x="36" y="84"/>
                </a:lnTo>
                <a:lnTo>
                  <a:pt x="54" y="84"/>
                </a:lnTo>
                <a:lnTo>
                  <a:pt x="60" y="78"/>
                </a:lnTo>
                <a:lnTo>
                  <a:pt x="72" y="72"/>
                </a:lnTo>
                <a:lnTo>
                  <a:pt x="78" y="66"/>
                </a:lnTo>
                <a:lnTo>
                  <a:pt x="90" y="60"/>
                </a:lnTo>
                <a:lnTo>
                  <a:pt x="96" y="54"/>
                </a:lnTo>
                <a:lnTo>
                  <a:pt x="102" y="60"/>
                </a:lnTo>
                <a:lnTo>
                  <a:pt x="120" y="60"/>
                </a:lnTo>
                <a:lnTo>
                  <a:pt x="120" y="36"/>
                </a:lnTo>
                <a:lnTo>
                  <a:pt x="150" y="0"/>
                </a:lnTo>
                <a:lnTo>
                  <a:pt x="108" y="24"/>
                </a:lnTo>
                <a:lnTo>
                  <a:pt x="54" y="24"/>
                </a:lnTo>
                <a:lnTo>
                  <a:pt x="48" y="30"/>
                </a:lnTo>
                <a:lnTo>
                  <a:pt x="48" y="36"/>
                </a:lnTo>
                <a:lnTo>
                  <a:pt x="12" y="36"/>
                </a:lnTo>
                <a:lnTo>
                  <a:pt x="0" y="42"/>
                </a:lnTo>
                <a:lnTo>
                  <a:pt x="0" y="48"/>
                </a:lnTo>
                <a:close/>
              </a:path>
            </a:pathLst>
          </a:custGeom>
          <a:solidFill>
            <a:srgbClr val="FFDC8B"/>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1" name="Cuba" descr="© INSCALE GmbH, 05.05.2010&#10;http://www.presentationload.com/">
            <a:extLst>
              <a:ext uri="{FF2B5EF4-FFF2-40B4-BE49-F238E27FC236}">
                <a16:creationId xmlns:a16="http://schemas.microsoft.com/office/drawing/2014/main" id="{8554EB31-895A-4FBE-B366-CE5878FFB3BE}"/>
              </a:ext>
            </a:extLst>
          </p:cNvPr>
          <p:cNvSpPr>
            <a:spLocks noEditPoints="1"/>
          </p:cNvSpPr>
          <p:nvPr/>
        </p:nvSpPr>
        <p:spPr bwMode="gray">
          <a:xfrm>
            <a:off x="2892848" y="3472070"/>
            <a:ext cx="348529" cy="127241"/>
          </a:xfrm>
          <a:custGeom>
            <a:avLst/>
            <a:gdLst>
              <a:gd name="T0" fmla="*/ 2147483647 w 738"/>
              <a:gd name="T1" fmla="*/ 2147483647 h 270"/>
              <a:gd name="T2" fmla="*/ 2147483647 w 738"/>
              <a:gd name="T3" fmla="*/ 2147483647 h 270"/>
              <a:gd name="T4" fmla="*/ 2147483647 w 738"/>
              <a:gd name="T5" fmla="*/ 2147483647 h 270"/>
              <a:gd name="T6" fmla="*/ 2147483647 w 738"/>
              <a:gd name="T7" fmla="*/ 2147483647 h 270"/>
              <a:gd name="T8" fmla="*/ 2147483647 w 738"/>
              <a:gd name="T9" fmla="*/ 2147483647 h 270"/>
              <a:gd name="T10" fmla="*/ 2147483647 w 738"/>
              <a:gd name="T11" fmla="*/ 2147483647 h 270"/>
              <a:gd name="T12" fmla="*/ 2147483647 w 738"/>
              <a:gd name="T13" fmla="*/ 2147483647 h 270"/>
              <a:gd name="T14" fmla="*/ 2147483647 w 738"/>
              <a:gd name="T15" fmla="*/ 2147483647 h 270"/>
              <a:gd name="T16" fmla="*/ 2147483647 w 738"/>
              <a:gd name="T17" fmla="*/ 2147483647 h 270"/>
              <a:gd name="T18" fmla="*/ 2147483647 w 738"/>
              <a:gd name="T19" fmla="*/ 2147483647 h 270"/>
              <a:gd name="T20" fmla="*/ 2147483647 w 738"/>
              <a:gd name="T21" fmla="*/ 2147483647 h 270"/>
              <a:gd name="T22" fmla="*/ 2147483647 w 738"/>
              <a:gd name="T23" fmla="*/ 2147483647 h 270"/>
              <a:gd name="T24" fmla="*/ 2147483647 w 738"/>
              <a:gd name="T25" fmla="*/ 2147483647 h 270"/>
              <a:gd name="T26" fmla="*/ 2147483647 w 738"/>
              <a:gd name="T27" fmla="*/ 2147483647 h 270"/>
              <a:gd name="T28" fmla="*/ 2147483647 w 738"/>
              <a:gd name="T29" fmla="*/ 2147483647 h 270"/>
              <a:gd name="T30" fmla="*/ 2147483647 w 738"/>
              <a:gd name="T31" fmla="*/ 2147483647 h 270"/>
              <a:gd name="T32" fmla="*/ 2147483647 w 738"/>
              <a:gd name="T33" fmla="*/ 2147483647 h 270"/>
              <a:gd name="T34" fmla="*/ 2147483647 w 738"/>
              <a:gd name="T35" fmla="*/ 2147483647 h 270"/>
              <a:gd name="T36" fmla="*/ 2147483647 w 738"/>
              <a:gd name="T37" fmla="*/ 0 h 270"/>
              <a:gd name="T38" fmla="*/ 2147483647 w 738"/>
              <a:gd name="T39" fmla="*/ 2147483647 h 270"/>
              <a:gd name="T40" fmla="*/ 2147483647 w 738"/>
              <a:gd name="T41" fmla="*/ 2147483647 h 270"/>
              <a:gd name="T42" fmla="*/ 2147483647 w 738"/>
              <a:gd name="T43" fmla="*/ 2147483647 h 270"/>
              <a:gd name="T44" fmla="*/ 2147483647 w 738"/>
              <a:gd name="T45" fmla="*/ 2147483647 h 270"/>
              <a:gd name="T46" fmla="*/ 2147483647 w 738"/>
              <a:gd name="T47" fmla="*/ 2147483647 h 270"/>
              <a:gd name="T48" fmla="*/ 2147483647 w 738"/>
              <a:gd name="T49" fmla="*/ 2147483647 h 270"/>
              <a:gd name="T50" fmla="*/ 2147483647 w 738"/>
              <a:gd name="T51" fmla="*/ 2147483647 h 270"/>
              <a:gd name="T52" fmla="*/ 2147483647 w 738"/>
              <a:gd name="T53" fmla="*/ 2147483647 h 270"/>
              <a:gd name="T54" fmla="*/ 2147483647 w 738"/>
              <a:gd name="T55" fmla="*/ 2147483647 h 270"/>
              <a:gd name="T56" fmla="*/ 2147483647 w 738"/>
              <a:gd name="T57" fmla="*/ 2147483647 h 270"/>
              <a:gd name="T58" fmla="*/ 2147483647 w 738"/>
              <a:gd name="T59" fmla="*/ 2147483647 h 270"/>
              <a:gd name="T60" fmla="*/ 2147483647 w 738"/>
              <a:gd name="T61" fmla="*/ 2147483647 h 270"/>
              <a:gd name="T62" fmla="*/ 2147483647 w 738"/>
              <a:gd name="T63" fmla="*/ 2147483647 h 270"/>
              <a:gd name="T64" fmla="*/ 2147483647 w 738"/>
              <a:gd name="T65" fmla="*/ 2147483647 h 270"/>
              <a:gd name="T66" fmla="*/ 2147483647 w 738"/>
              <a:gd name="T67" fmla="*/ 2147483647 h 270"/>
              <a:gd name="T68" fmla="*/ 2147483647 w 738"/>
              <a:gd name="T69" fmla="*/ 2147483647 h 270"/>
              <a:gd name="T70" fmla="*/ 2147483647 w 738"/>
              <a:gd name="T71" fmla="*/ 2147483647 h 270"/>
              <a:gd name="T72" fmla="*/ 2147483647 w 738"/>
              <a:gd name="T73" fmla="*/ 2147483647 h 270"/>
              <a:gd name="T74" fmla="*/ 2147483647 w 738"/>
              <a:gd name="T75" fmla="*/ 2147483647 h 270"/>
              <a:gd name="T76" fmla="*/ 2147483647 w 738"/>
              <a:gd name="T77" fmla="*/ 2147483647 h 270"/>
              <a:gd name="T78" fmla="*/ 2147483647 w 738"/>
              <a:gd name="T79" fmla="*/ 2147483647 h 270"/>
              <a:gd name="T80" fmla="*/ 2147483647 w 738"/>
              <a:gd name="T81" fmla="*/ 2147483647 h 270"/>
              <a:gd name="T82" fmla="*/ 2147483647 w 738"/>
              <a:gd name="T83" fmla="*/ 2147483647 h 270"/>
              <a:gd name="T84" fmla="*/ 2147483647 w 738"/>
              <a:gd name="T85" fmla="*/ 2147483647 h 270"/>
              <a:gd name="T86" fmla="*/ 2147483647 w 738"/>
              <a:gd name="T87" fmla="*/ 2147483647 h 270"/>
              <a:gd name="T88" fmla="*/ 2147483647 w 738"/>
              <a:gd name="T89" fmla="*/ 2147483647 h 270"/>
              <a:gd name="T90" fmla="*/ 2147483647 w 738"/>
              <a:gd name="T91" fmla="*/ 2147483647 h 270"/>
              <a:gd name="T92" fmla="*/ 2147483647 w 738"/>
              <a:gd name="T93" fmla="*/ 2147483647 h 270"/>
              <a:gd name="T94" fmla="*/ 2147483647 w 738"/>
              <a:gd name="T95" fmla="*/ 2147483647 h 270"/>
              <a:gd name="T96" fmla="*/ 2147483647 w 738"/>
              <a:gd name="T97" fmla="*/ 2147483647 h 270"/>
              <a:gd name="T98" fmla="*/ 2147483647 w 738"/>
              <a:gd name="T99" fmla="*/ 2147483647 h 270"/>
              <a:gd name="T100" fmla="*/ 2147483647 w 738"/>
              <a:gd name="T101" fmla="*/ 2147483647 h 270"/>
              <a:gd name="T102" fmla="*/ 2147483647 w 738"/>
              <a:gd name="T103" fmla="*/ 2147483647 h 270"/>
              <a:gd name="T104" fmla="*/ 2147483647 w 738"/>
              <a:gd name="T105" fmla="*/ 2147483647 h 270"/>
              <a:gd name="T106" fmla="*/ 2147483647 w 738"/>
              <a:gd name="T107" fmla="*/ 2147483647 h 270"/>
              <a:gd name="T108" fmla="*/ 2147483647 w 738"/>
              <a:gd name="T109" fmla="*/ 2147483647 h 270"/>
              <a:gd name="T110" fmla="*/ 2147483647 w 738"/>
              <a:gd name="T111" fmla="*/ 2147483647 h 270"/>
              <a:gd name="T112" fmla="*/ 2147483647 w 738"/>
              <a:gd name="T113" fmla="*/ 2147483647 h 270"/>
              <a:gd name="T114" fmla="*/ 2147483647 w 738"/>
              <a:gd name="T115" fmla="*/ 2147483647 h 27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38"/>
              <a:gd name="T175" fmla="*/ 0 h 270"/>
              <a:gd name="T176" fmla="*/ 738 w 738"/>
              <a:gd name="T177" fmla="*/ 270 h 27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38" h="270">
                <a:moveTo>
                  <a:pt x="708" y="228"/>
                </a:moveTo>
                <a:lnTo>
                  <a:pt x="690" y="222"/>
                </a:lnTo>
                <a:lnTo>
                  <a:pt x="666" y="222"/>
                </a:lnTo>
                <a:lnTo>
                  <a:pt x="666" y="204"/>
                </a:lnTo>
                <a:lnTo>
                  <a:pt x="660" y="198"/>
                </a:lnTo>
                <a:lnTo>
                  <a:pt x="648" y="192"/>
                </a:lnTo>
                <a:lnTo>
                  <a:pt x="600" y="192"/>
                </a:lnTo>
                <a:lnTo>
                  <a:pt x="624" y="168"/>
                </a:lnTo>
                <a:lnTo>
                  <a:pt x="612" y="168"/>
                </a:lnTo>
                <a:lnTo>
                  <a:pt x="600" y="162"/>
                </a:lnTo>
                <a:lnTo>
                  <a:pt x="558" y="162"/>
                </a:lnTo>
                <a:lnTo>
                  <a:pt x="534" y="150"/>
                </a:lnTo>
                <a:lnTo>
                  <a:pt x="528" y="144"/>
                </a:lnTo>
                <a:lnTo>
                  <a:pt x="522" y="144"/>
                </a:lnTo>
                <a:lnTo>
                  <a:pt x="528" y="138"/>
                </a:lnTo>
                <a:lnTo>
                  <a:pt x="528" y="132"/>
                </a:lnTo>
                <a:lnTo>
                  <a:pt x="534" y="126"/>
                </a:lnTo>
                <a:lnTo>
                  <a:pt x="534" y="120"/>
                </a:lnTo>
                <a:lnTo>
                  <a:pt x="522" y="120"/>
                </a:lnTo>
                <a:lnTo>
                  <a:pt x="510" y="114"/>
                </a:lnTo>
                <a:lnTo>
                  <a:pt x="504" y="114"/>
                </a:lnTo>
                <a:lnTo>
                  <a:pt x="474" y="84"/>
                </a:lnTo>
                <a:lnTo>
                  <a:pt x="462" y="78"/>
                </a:lnTo>
                <a:lnTo>
                  <a:pt x="450" y="66"/>
                </a:lnTo>
                <a:lnTo>
                  <a:pt x="432" y="66"/>
                </a:lnTo>
                <a:lnTo>
                  <a:pt x="432" y="84"/>
                </a:lnTo>
                <a:lnTo>
                  <a:pt x="444" y="96"/>
                </a:lnTo>
                <a:lnTo>
                  <a:pt x="450" y="96"/>
                </a:lnTo>
                <a:lnTo>
                  <a:pt x="378" y="60"/>
                </a:lnTo>
                <a:lnTo>
                  <a:pt x="372" y="54"/>
                </a:lnTo>
                <a:lnTo>
                  <a:pt x="360" y="48"/>
                </a:lnTo>
                <a:lnTo>
                  <a:pt x="354" y="36"/>
                </a:lnTo>
                <a:lnTo>
                  <a:pt x="342" y="30"/>
                </a:lnTo>
                <a:lnTo>
                  <a:pt x="330" y="18"/>
                </a:lnTo>
                <a:lnTo>
                  <a:pt x="270" y="18"/>
                </a:lnTo>
                <a:lnTo>
                  <a:pt x="258" y="12"/>
                </a:lnTo>
                <a:lnTo>
                  <a:pt x="228" y="6"/>
                </a:lnTo>
                <a:lnTo>
                  <a:pt x="174" y="0"/>
                </a:lnTo>
                <a:lnTo>
                  <a:pt x="126" y="6"/>
                </a:lnTo>
                <a:lnTo>
                  <a:pt x="96" y="18"/>
                </a:lnTo>
                <a:lnTo>
                  <a:pt x="72" y="42"/>
                </a:lnTo>
                <a:lnTo>
                  <a:pt x="60" y="48"/>
                </a:lnTo>
                <a:lnTo>
                  <a:pt x="42" y="60"/>
                </a:lnTo>
                <a:lnTo>
                  <a:pt x="24" y="66"/>
                </a:lnTo>
                <a:lnTo>
                  <a:pt x="12" y="72"/>
                </a:lnTo>
                <a:lnTo>
                  <a:pt x="6" y="78"/>
                </a:lnTo>
                <a:lnTo>
                  <a:pt x="0" y="78"/>
                </a:lnTo>
                <a:lnTo>
                  <a:pt x="72" y="72"/>
                </a:lnTo>
                <a:lnTo>
                  <a:pt x="72" y="60"/>
                </a:lnTo>
                <a:lnTo>
                  <a:pt x="150" y="54"/>
                </a:lnTo>
                <a:lnTo>
                  <a:pt x="174" y="42"/>
                </a:lnTo>
                <a:lnTo>
                  <a:pt x="198" y="42"/>
                </a:lnTo>
                <a:lnTo>
                  <a:pt x="222" y="54"/>
                </a:lnTo>
                <a:lnTo>
                  <a:pt x="222" y="60"/>
                </a:lnTo>
                <a:lnTo>
                  <a:pt x="216" y="60"/>
                </a:lnTo>
                <a:lnTo>
                  <a:pt x="210" y="66"/>
                </a:lnTo>
                <a:lnTo>
                  <a:pt x="198" y="66"/>
                </a:lnTo>
                <a:lnTo>
                  <a:pt x="192" y="72"/>
                </a:lnTo>
                <a:lnTo>
                  <a:pt x="186" y="72"/>
                </a:lnTo>
                <a:lnTo>
                  <a:pt x="204" y="78"/>
                </a:lnTo>
                <a:lnTo>
                  <a:pt x="210" y="78"/>
                </a:lnTo>
                <a:lnTo>
                  <a:pt x="216" y="84"/>
                </a:lnTo>
                <a:lnTo>
                  <a:pt x="228" y="90"/>
                </a:lnTo>
                <a:lnTo>
                  <a:pt x="246" y="96"/>
                </a:lnTo>
                <a:lnTo>
                  <a:pt x="258" y="102"/>
                </a:lnTo>
                <a:lnTo>
                  <a:pt x="276" y="102"/>
                </a:lnTo>
                <a:lnTo>
                  <a:pt x="282" y="96"/>
                </a:lnTo>
                <a:lnTo>
                  <a:pt x="282" y="90"/>
                </a:lnTo>
                <a:lnTo>
                  <a:pt x="294" y="96"/>
                </a:lnTo>
                <a:lnTo>
                  <a:pt x="300" y="102"/>
                </a:lnTo>
                <a:lnTo>
                  <a:pt x="318" y="114"/>
                </a:lnTo>
                <a:lnTo>
                  <a:pt x="342" y="126"/>
                </a:lnTo>
                <a:lnTo>
                  <a:pt x="372" y="126"/>
                </a:lnTo>
                <a:lnTo>
                  <a:pt x="390" y="120"/>
                </a:lnTo>
                <a:lnTo>
                  <a:pt x="402" y="120"/>
                </a:lnTo>
                <a:lnTo>
                  <a:pt x="390" y="144"/>
                </a:lnTo>
                <a:lnTo>
                  <a:pt x="450" y="168"/>
                </a:lnTo>
                <a:lnTo>
                  <a:pt x="474" y="204"/>
                </a:lnTo>
                <a:lnTo>
                  <a:pt x="480" y="210"/>
                </a:lnTo>
                <a:lnTo>
                  <a:pt x="492" y="216"/>
                </a:lnTo>
                <a:lnTo>
                  <a:pt x="498" y="222"/>
                </a:lnTo>
                <a:lnTo>
                  <a:pt x="498" y="228"/>
                </a:lnTo>
                <a:lnTo>
                  <a:pt x="474" y="252"/>
                </a:lnTo>
                <a:lnTo>
                  <a:pt x="474" y="258"/>
                </a:lnTo>
                <a:lnTo>
                  <a:pt x="480" y="264"/>
                </a:lnTo>
                <a:lnTo>
                  <a:pt x="492" y="258"/>
                </a:lnTo>
                <a:lnTo>
                  <a:pt x="504" y="258"/>
                </a:lnTo>
                <a:lnTo>
                  <a:pt x="528" y="246"/>
                </a:lnTo>
                <a:lnTo>
                  <a:pt x="558" y="246"/>
                </a:lnTo>
                <a:lnTo>
                  <a:pt x="558" y="252"/>
                </a:lnTo>
                <a:lnTo>
                  <a:pt x="552" y="252"/>
                </a:lnTo>
                <a:lnTo>
                  <a:pt x="546" y="258"/>
                </a:lnTo>
                <a:lnTo>
                  <a:pt x="546" y="264"/>
                </a:lnTo>
                <a:lnTo>
                  <a:pt x="558" y="264"/>
                </a:lnTo>
                <a:lnTo>
                  <a:pt x="564" y="270"/>
                </a:lnTo>
                <a:lnTo>
                  <a:pt x="612" y="270"/>
                </a:lnTo>
                <a:lnTo>
                  <a:pt x="636" y="264"/>
                </a:lnTo>
                <a:lnTo>
                  <a:pt x="684" y="258"/>
                </a:lnTo>
                <a:lnTo>
                  <a:pt x="720" y="252"/>
                </a:lnTo>
                <a:lnTo>
                  <a:pt x="738" y="246"/>
                </a:lnTo>
                <a:lnTo>
                  <a:pt x="738" y="240"/>
                </a:lnTo>
                <a:lnTo>
                  <a:pt x="732" y="234"/>
                </a:lnTo>
                <a:lnTo>
                  <a:pt x="720" y="228"/>
                </a:lnTo>
                <a:lnTo>
                  <a:pt x="708" y="228"/>
                </a:lnTo>
                <a:close/>
                <a:moveTo>
                  <a:pt x="114" y="126"/>
                </a:moveTo>
                <a:lnTo>
                  <a:pt x="114" y="132"/>
                </a:lnTo>
                <a:lnTo>
                  <a:pt x="120" y="138"/>
                </a:lnTo>
                <a:lnTo>
                  <a:pt x="132" y="144"/>
                </a:lnTo>
                <a:lnTo>
                  <a:pt x="144" y="138"/>
                </a:lnTo>
                <a:lnTo>
                  <a:pt x="150" y="138"/>
                </a:lnTo>
                <a:lnTo>
                  <a:pt x="156" y="126"/>
                </a:lnTo>
                <a:lnTo>
                  <a:pt x="156" y="120"/>
                </a:lnTo>
                <a:lnTo>
                  <a:pt x="150" y="114"/>
                </a:lnTo>
                <a:lnTo>
                  <a:pt x="138" y="114"/>
                </a:lnTo>
                <a:lnTo>
                  <a:pt x="126" y="120"/>
                </a:lnTo>
                <a:lnTo>
                  <a:pt x="120" y="120"/>
                </a:lnTo>
                <a:lnTo>
                  <a:pt x="114" y="126"/>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2" name="Croatia" descr="© INSCALE GmbH, 05.05.2010&#10;http://www.presentationload.com/">
            <a:extLst>
              <a:ext uri="{FF2B5EF4-FFF2-40B4-BE49-F238E27FC236}">
                <a16:creationId xmlns:a16="http://schemas.microsoft.com/office/drawing/2014/main" id="{34C58500-CAE7-4784-9828-D0505A8AE36C}"/>
              </a:ext>
            </a:extLst>
          </p:cNvPr>
          <p:cNvSpPr>
            <a:spLocks/>
          </p:cNvSpPr>
          <p:nvPr/>
        </p:nvSpPr>
        <p:spPr bwMode="gray">
          <a:xfrm>
            <a:off x="6123662" y="2592447"/>
            <a:ext cx="173343" cy="129085"/>
          </a:xfrm>
          <a:custGeom>
            <a:avLst/>
            <a:gdLst>
              <a:gd name="T0" fmla="*/ 2147483647 w 366"/>
              <a:gd name="T1" fmla="*/ 2147483647 h 276"/>
              <a:gd name="T2" fmla="*/ 2147483647 w 366"/>
              <a:gd name="T3" fmla="*/ 2147483647 h 276"/>
              <a:gd name="T4" fmla="*/ 2147483647 w 366"/>
              <a:gd name="T5" fmla="*/ 2147483647 h 276"/>
              <a:gd name="T6" fmla="*/ 2147483647 w 366"/>
              <a:gd name="T7" fmla="*/ 2147483647 h 276"/>
              <a:gd name="T8" fmla="*/ 2147483647 w 366"/>
              <a:gd name="T9" fmla="*/ 2147483647 h 276"/>
              <a:gd name="T10" fmla="*/ 2147483647 w 366"/>
              <a:gd name="T11" fmla="*/ 2147483647 h 276"/>
              <a:gd name="T12" fmla="*/ 2147483647 w 366"/>
              <a:gd name="T13" fmla="*/ 2147483647 h 276"/>
              <a:gd name="T14" fmla="*/ 2147483647 w 366"/>
              <a:gd name="T15" fmla="*/ 2147483647 h 276"/>
              <a:gd name="T16" fmla="*/ 2147483647 w 366"/>
              <a:gd name="T17" fmla="*/ 2147483647 h 276"/>
              <a:gd name="T18" fmla="*/ 2147483647 w 366"/>
              <a:gd name="T19" fmla="*/ 2147483647 h 276"/>
              <a:gd name="T20" fmla="*/ 2147483647 w 366"/>
              <a:gd name="T21" fmla="*/ 2147483647 h 276"/>
              <a:gd name="T22" fmla="*/ 2147483647 w 366"/>
              <a:gd name="T23" fmla="*/ 0 h 276"/>
              <a:gd name="T24" fmla="*/ 2147483647 w 366"/>
              <a:gd name="T25" fmla="*/ 2147483647 h 276"/>
              <a:gd name="T26" fmla="*/ 2147483647 w 366"/>
              <a:gd name="T27" fmla="*/ 2147483647 h 276"/>
              <a:gd name="T28" fmla="*/ 2147483647 w 366"/>
              <a:gd name="T29" fmla="*/ 2147483647 h 276"/>
              <a:gd name="T30" fmla="*/ 2147483647 w 366"/>
              <a:gd name="T31" fmla="*/ 2147483647 h 276"/>
              <a:gd name="T32" fmla="*/ 2147483647 w 366"/>
              <a:gd name="T33" fmla="*/ 2147483647 h 276"/>
              <a:gd name="T34" fmla="*/ 2147483647 w 366"/>
              <a:gd name="T35" fmla="*/ 2147483647 h 276"/>
              <a:gd name="T36" fmla="*/ 2147483647 w 366"/>
              <a:gd name="T37" fmla="*/ 2147483647 h 276"/>
              <a:gd name="T38" fmla="*/ 2147483647 w 366"/>
              <a:gd name="T39" fmla="*/ 2147483647 h 276"/>
              <a:gd name="T40" fmla="*/ 0 w 366"/>
              <a:gd name="T41" fmla="*/ 2147483647 h 276"/>
              <a:gd name="T42" fmla="*/ 2147483647 w 366"/>
              <a:gd name="T43" fmla="*/ 2147483647 h 276"/>
              <a:gd name="T44" fmla="*/ 2147483647 w 366"/>
              <a:gd name="T45" fmla="*/ 2147483647 h 276"/>
              <a:gd name="T46" fmla="*/ 2147483647 w 366"/>
              <a:gd name="T47" fmla="*/ 2147483647 h 276"/>
              <a:gd name="T48" fmla="*/ 2147483647 w 366"/>
              <a:gd name="T49" fmla="*/ 2147483647 h 276"/>
              <a:gd name="T50" fmla="*/ 2147483647 w 366"/>
              <a:gd name="T51" fmla="*/ 2147483647 h 276"/>
              <a:gd name="T52" fmla="*/ 2147483647 w 366"/>
              <a:gd name="T53" fmla="*/ 2147483647 h 276"/>
              <a:gd name="T54" fmla="*/ 2147483647 w 366"/>
              <a:gd name="T55" fmla="*/ 2147483647 h 276"/>
              <a:gd name="T56" fmla="*/ 2147483647 w 366"/>
              <a:gd name="T57" fmla="*/ 2147483647 h 276"/>
              <a:gd name="T58" fmla="*/ 2147483647 w 366"/>
              <a:gd name="T59" fmla="*/ 2147483647 h 276"/>
              <a:gd name="T60" fmla="*/ 2147483647 w 366"/>
              <a:gd name="T61" fmla="*/ 2147483647 h 276"/>
              <a:gd name="T62" fmla="*/ 2147483647 w 366"/>
              <a:gd name="T63" fmla="*/ 2147483647 h 276"/>
              <a:gd name="T64" fmla="*/ 2147483647 w 366"/>
              <a:gd name="T65" fmla="*/ 2147483647 h 276"/>
              <a:gd name="T66" fmla="*/ 2147483647 w 366"/>
              <a:gd name="T67" fmla="*/ 2147483647 h 276"/>
              <a:gd name="T68" fmla="*/ 2147483647 w 366"/>
              <a:gd name="T69" fmla="*/ 2147483647 h 276"/>
              <a:gd name="T70" fmla="*/ 2147483647 w 366"/>
              <a:gd name="T71" fmla="*/ 2147483647 h 276"/>
              <a:gd name="T72" fmla="*/ 2147483647 w 366"/>
              <a:gd name="T73" fmla="*/ 2147483647 h 276"/>
              <a:gd name="T74" fmla="*/ 2147483647 w 366"/>
              <a:gd name="T75" fmla="*/ 2147483647 h 276"/>
              <a:gd name="T76" fmla="*/ 2147483647 w 366"/>
              <a:gd name="T77" fmla="*/ 2147483647 h 276"/>
              <a:gd name="T78" fmla="*/ 2147483647 w 366"/>
              <a:gd name="T79" fmla="*/ 2147483647 h 276"/>
              <a:gd name="T80" fmla="*/ 2147483647 w 366"/>
              <a:gd name="T81" fmla="*/ 2147483647 h 276"/>
              <a:gd name="T82" fmla="*/ 2147483647 w 366"/>
              <a:gd name="T83" fmla="*/ 2147483647 h 276"/>
              <a:gd name="T84" fmla="*/ 2147483647 w 366"/>
              <a:gd name="T85" fmla="*/ 2147483647 h 276"/>
              <a:gd name="T86" fmla="*/ 2147483647 w 366"/>
              <a:gd name="T87" fmla="*/ 2147483647 h 276"/>
              <a:gd name="T88" fmla="*/ 2147483647 w 366"/>
              <a:gd name="T89" fmla="*/ 2147483647 h 276"/>
              <a:gd name="T90" fmla="*/ 2147483647 w 366"/>
              <a:gd name="T91" fmla="*/ 2147483647 h 27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66"/>
              <a:gd name="T139" fmla="*/ 0 h 276"/>
              <a:gd name="T140" fmla="*/ 366 w 366"/>
              <a:gd name="T141" fmla="*/ 276 h 27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66" h="276">
                <a:moveTo>
                  <a:pt x="342" y="126"/>
                </a:moveTo>
                <a:lnTo>
                  <a:pt x="342" y="114"/>
                </a:lnTo>
                <a:lnTo>
                  <a:pt x="348" y="114"/>
                </a:lnTo>
                <a:lnTo>
                  <a:pt x="354" y="108"/>
                </a:lnTo>
                <a:lnTo>
                  <a:pt x="360" y="108"/>
                </a:lnTo>
                <a:lnTo>
                  <a:pt x="366" y="102"/>
                </a:lnTo>
                <a:lnTo>
                  <a:pt x="360" y="102"/>
                </a:lnTo>
                <a:lnTo>
                  <a:pt x="348" y="96"/>
                </a:lnTo>
                <a:lnTo>
                  <a:pt x="336" y="96"/>
                </a:lnTo>
                <a:lnTo>
                  <a:pt x="342" y="78"/>
                </a:lnTo>
                <a:lnTo>
                  <a:pt x="336" y="78"/>
                </a:lnTo>
                <a:lnTo>
                  <a:pt x="330" y="48"/>
                </a:lnTo>
                <a:lnTo>
                  <a:pt x="324" y="48"/>
                </a:lnTo>
                <a:lnTo>
                  <a:pt x="312" y="54"/>
                </a:lnTo>
                <a:lnTo>
                  <a:pt x="270" y="60"/>
                </a:lnTo>
                <a:lnTo>
                  <a:pt x="264" y="48"/>
                </a:lnTo>
                <a:lnTo>
                  <a:pt x="246" y="48"/>
                </a:lnTo>
                <a:lnTo>
                  <a:pt x="234" y="42"/>
                </a:lnTo>
                <a:lnTo>
                  <a:pt x="228" y="36"/>
                </a:lnTo>
                <a:lnTo>
                  <a:pt x="216" y="30"/>
                </a:lnTo>
                <a:lnTo>
                  <a:pt x="204" y="18"/>
                </a:lnTo>
                <a:lnTo>
                  <a:pt x="204" y="12"/>
                </a:lnTo>
                <a:lnTo>
                  <a:pt x="198" y="6"/>
                </a:lnTo>
                <a:lnTo>
                  <a:pt x="186" y="0"/>
                </a:lnTo>
                <a:lnTo>
                  <a:pt x="162" y="0"/>
                </a:lnTo>
                <a:lnTo>
                  <a:pt x="162" y="12"/>
                </a:lnTo>
                <a:lnTo>
                  <a:pt x="150" y="18"/>
                </a:lnTo>
                <a:lnTo>
                  <a:pt x="120" y="18"/>
                </a:lnTo>
                <a:lnTo>
                  <a:pt x="120" y="30"/>
                </a:lnTo>
                <a:lnTo>
                  <a:pt x="126" y="36"/>
                </a:lnTo>
                <a:lnTo>
                  <a:pt x="126" y="42"/>
                </a:lnTo>
                <a:lnTo>
                  <a:pt x="114" y="54"/>
                </a:lnTo>
                <a:lnTo>
                  <a:pt x="102" y="60"/>
                </a:lnTo>
                <a:lnTo>
                  <a:pt x="102" y="78"/>
                </a:lnTo>
                <a:lnTo>
                  <a:pt x="60" y="78"/>
                </a:lnTo>
                <a:lnTo>
                  <a:pt x="54" y="72"/>
                </a:lnTo>
                <a:lnTo>
                  <a:pt x="54" y="66"/>
                </a:lnTo>
                <a:lnTo>
                  <a:pt x="48" y="78"/>
                </a:lnTo>
                <a:lnTo>
                  <a:pt x="30" y="78"/>
                </a:lnTo>
                <a:lnTo>
                  <a:pt x="18" y="72"/>
                </a:lnTo>
                <a:lnTo>
                  <a:pt x="18" y="84"/>
                </a:lnTo>
                <a:lnTo>
                  <a:pt x="0" y="84"/>
                </a:lnTo>
                <a:lnTo>
                  <a:pt x="0" y="132"/>
                </a:lnTo>
                <a:lnTo>
                  <a:pt x="6" y="132"/>
                </a:lnTo>
                <a:lnTo>
                  <a:pt x="12" y="120"/>
                </a:lnTo>
                <a:lnTo>
                  <a:pt x="24" y="114"/>
                </a:lnTo>
                <a:lnTo>
                  <a:pt x="30" y="102"/>
                </a:lnTo>
                <a:lnTo>
                  <a:pt x="42" y="102"/>
                </a:lnTo>
                <a:lnTo>
                  <a:pt x="48" y="114"/>
                </a:lnTo>
                <a:lnTo>
                  <a:pt x="48" y="132"/>
                </a:lnTo>
                <a:lnTo>
                  <a:pt x="78" y="126"/>
                </a:lnTo>
                <a:lnTo>
                  <a:pt x="78" y="132"/>
                </a:lnTo>
                <a:lnTo>
                  <a:pt x="72" y="144"/>
                </a:lnTo>
                <a:lnTo>
                  <a:pt x="72" y="150"/>
                </a:lnTo>
                <a:lnTo>
                  <a:pt x="84" y="162"/>
                </a:lnTo>
                <a:lnTo>
                  <a:pt x="96" y="168"/>
                </a:lnTo>
                <a:lnTo>
                  <a:pt x="96" y="180"/>
                </a:lnTo>
                <a:lnTo>
                  <a:pt x="144" y="216"/>
                </a:lnTo>
                <a:lnTo>
                  <a:pt x="144" y="240"/>
                </a:lnTo>
                <a:lnTo>
                  <a:pt x="198" y="240"/>
                </a:lnTo>
                <a:lnTo>
                  <a:pt x="210" y="246"/>
                </a:lnTo>
                <a:lnTo>
                  <a:pt x="216" y="252"/>
                </a:lnTo>
                <a:lnTo>
                  <a:pt x="216" y="276"/>
                </a:lnTo>
                <a:lnTo>
                  <a:pt x="246" y="276"/>
                </a:lnTo>
                <a:lnTo>
                  <a:pt x="252" y="270"/>
                </a:lnTo>
                <a:lnTo>
                  <a:pt x="252" y="264"/>
                </a:lnTo>
                <a:lnTo>
                  <a:pt x="246" y="252"/>
                </a:lnTo>
                <a:lnTo>
                  <a:pt x="234" y="246"/>
                </a:lnTo>
                <a:lnTo>
                  <a:pt x="216" y="234"/>
                </a:lnTo>
                <a:lnTo>
                  <a:pt x="204" y="228"/>
                </a:lnTo>
                <a:lnTo>
                  <a:pt x="192" y="216"/>
                </a:lnTo>
                <a:lnTo>
                  <a:pt x="180" y="186"/>
                </a:lnTo>
                <a:lnTo>
                  <a:pt x="162" y="180"/>
                </a:lnTo>
                <a:lnTo>
                  <a:pt x="162" y="162"/>
                </a:lnTo>
                <a:lnTo>
                  <a:pt x="156" y="156"/>
                </a:lnTo>
                <a:lnTo>
                  <a:pt x="150" y="156"/>
                </a:lnTo>
                <a:lnTo>
                  <a:pt x="150" y="144"/>
                </a:lnTo>
                <a:lnTo>
                  <a:pt x="132" y="138"/>
                </a:lnTo>
                <a:lnTo>
                  <a:pt x="120" y="126"/>
                </a:lnTo>
                <a:lnTo>
                  <a:pt x="138" y="120"/>
                </a:lnTo>
                <a:lnTo>
                  <a:pt x="138" y="96"/>
                </a:lnTo>
                <a:lnTo>
                  <a:pt x="144" y="96"/>
                </a:lnTo>
                <a:lnTo>
                  <a:pt x="150" y="102"/>
                </a:lnTo>
                <a:lnTo>
                  <a:pt x="162" y="108"/>
                </a:lnTo>
                <a:lnTo>
                  <a:pt x="186" y="102"/>
                </a:lnTo>
                <a:lnTo>
                  <a:pt x="210" y="102"/>
                </a:lnTo>
                <a:lnTo>
                  <a:pt x="228" y="108"/>
                </a:lnTo>
                <a:lnTo>
                  <a:pt x="240" y="102"/>
                </a:lnTo>
                <a:lnTo>
                  <a:pt x="252" y="102"/>
                </a:lnTo>
                <a:lnTo>
                  <a:pt x="258" y="108"/>
                </a:lnTo>
                <a:lnTo>
                  <a:pt x="312" y="108"/>
                </a:lnTo>
                <a:lnTo>
                  <a:pt x="324" y="126"/>
                </a:lnTo>
                <a:lnTo>
                  <a:pt x="342" y="126"/>
                </a:lnTo>
                <a:close/>
              </a:path>
            </a:pathLst>
          </a:custGeom>
          <a:solidFill>
            <a:srgbClr val="FFDC8B"/>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3" name="Côte d'Ivoire" descr="© INSCALE GmbH, 05.05.2010&#10;http://www.presentationload.com/">
            <a:extLst>
              <a:ext uri="{FF2B5EF4-FFF2-40B4-BE49-F238E27FC236}">
                <a16:creationId xmlns:a16="http://schemas.microsoft.com/office/drawing/2014/main" id="{B609884C-63AC-4354-B7E3-A3A63FC4BAD6}"/>
              </a:ext>
            </a:extLst>
          </p:cNvPr>
          <p:cNvSpPr>
            <a:spLocks/>
          </p:cNvSpPr>
          <p:nvPr/>
        </p:nvSpPr>
        <p:spPr bwMode="gray">
          <a:xfrm>
            <a:off x="5387876" y="3947840"/>
            <a:ext cx="206536" cy="243416"/>
          </a:xfrm>
          <a:custGeom>
            <a:avLst/>
            <a:gdLst>
              <a:gd name="T0" fmla="*/ 2147483647 w 438"/>
              <a:gd name="T1" fmla="*/ 2147483647 h 516"/>
              <a:gd name="T2" fmla="*/ 2147483647 w 438"/>
              <a:gd name="T3" fmla="*/ 2147483647 h 516"/>
              <a:gd name="T4" fmla="*/ 2147483647 w 438"/>
              <a:gd name="T5" fmla="*/ 2147483647 h 516"/>
              <a:gd name="T6" fmla="*/ 2147483647 w 438"/>
              <a:gd name="T7" fmla="*/ 2147483647 h 516"/>
              <a:gd name="T8" fmla="*/ 2147483647 w 438"/>
              <a:gd name="T9" fmla="*/ 2147483647 h 516"/>
              <a:gd name="T10" fmla="*/ 2147483647 w 438"/>
              <a:gd name="T11" fmla="*/ 2147483647 h 516"/>
              <a:gd name="T12" fmla="*/ 2147483647 w 438"/>
              <a:gd name="T13" fmla="*/ 2147483647 h 516"/>
              <a:gd name="T14" fmla="*/ 2147483647 w 438"/>
              <a:gd name="T15" fmla="*/ 2147483647 h 516"/>
              <a:gd name="T16" fmla="*/ 2147483647 w 438"/>
              <a:gd name="T17" fmla="*/ 2147483647 h 516"/>
              <a:gd name="T18" fmla="*/ 2147483647 w 438"/>
              <a:gd name="T19" fmla="*/ 2147483647 h 516"/>
              <a:gd name="T20" fmla="*/ 2147483647 w 438"/>
              <a:gd name="T21" fmla="*/ 2147483647 h 516"/>
              <a:gd name="T22" fmla="*/ 2147483647 w 438"/>
              <a:gd name="T23" fmla="*/ 2147483647 h 516"/>
              <a:gd name="T24" fmla="*/ 2147483647 w 438"/>
              <a:gd name="T25" fmla="*/ 2147483647 h 516"/>
              <a:gd name="T26" fmla="*/ 2147483647 w 438"/>
              <a:gd name="T27" fmla="*/ 2147483647 h 516"/>
              <a:gd name="T28" fmla="*/ 2147483647 w 438"/>
              <a:gd name="T29" fmla="*/ 2147483647 h 516"/>
              <a:gd name="T30" fmla="*/ 2147483647 w 438"/>
              <a:gd name="T31" fmla="*/ 2147483647 h 516"/>
              <a:gd name="T32" fmla="*/ 2147483647 w 438"/>
              <a:gd name="T33" fmla="*/ 0 h 516"/>
              <a:gd name="T34" fmla="*/ 2147483647 w 438"/>
              <a:gd name="T35" fmla="*/ 2147483647 h 516"/>
              <a:gd name="T36" fmla="*/ 2147483647 w 438"/>
              <a:gd name="T37" fmla="*/ 2147483647 h 516"/>
              <a:gd name="T38" fmla="*/ 2147483647 w 438"/>
              <a:gd name="T39" fmla="*/ 2147483647 h 516"/>
              <a:gd name="T40" fmla="*/ 2147483647 w 438"/>
              <a:gd name="T41" fmla="*/ 2147483647 h 516"/>
              <a:gd name="T42" fmla="*/ 2147483647 w 438"/>
              <a:gd name="T43" fmla="*/ 2147483647 h 516"/>
              <a:gd name="T44" fmla="*/ 2147483647 w 438"/>
              <a:gd name="T45" fmla="*/ 2147483647 h 516"/>
              <a:gd name="T46" fmla="*/ 2147483647 w 438"/>
              <a:gd name="T47" fmla="*/ 2147483647 h 516"/>
              <a:gd name="T48" fmla="*/ 2147483647 w 438"/>
              <a:gd name="T49" fmla="*/ 2147483647 h 516"/>
              <a:gd name="T50" fmla="*/ 2147483647 w 438"/>
              <a:gd name="T51" fmla="*/ 2147483647 h 516"/>
              <a:gd name="T52" fmla="*/ 2147483647 w 438"/>
              <a:gd name="T53" fmla="*/ 2147483647 h 516"/>
              <a:gd name="T54" fmla="*/ 2147483647 w 438"/>
              <a:gd name="T55" fmla="*/ 2147483647 h 516"/>
              <a:gd name="T56" fmla="*/ 2147483647 w 438"/>
              <a:gd name="T57" fmla="*/ 2147483647 h 516"/>
              <a:gd name="T58" fmla="*/ 2147483647 w 438"/>
              <a:gd name="T59" fmla="*/ 2147483647 h 516"/>
              <a:gd name="T60" fmla="*/ 2147483647 w 438"/>
              <a:gd name="T61" fmla="*/ 2147483647 h 516"/>
              <a:gd name="T62" fmla="*/ 2147483647 w 438"/>
              <a:gd name="T63" fmla="*/ 2147483647 h 516"/>
              <a:gd name="T64" fmla="*/ 2147483647 w 438"/>
              <a:gd name="T65" fmla="*/ 2147483647 h 516"/>
              <a:gd name="T66" fmla="*/ 2147483647 w 438"/>
              <a:gd name="T67" fmla="*/ 2147483647 h 516"/>
              <a:gd name="T68" fmla="*/ 2147483647 w 438"/>
              <a:gd name="T69" fmla="*/ 2147483647 h 516"/>
              <a:gd name="T70" fmla="*/ 2147483647 w 438"/>
              <a:gd name="T71" fmla="*/ 2147483647 h 516"/>
              <a:gd name="T72" fmla="*/ 2147483647 w 438"/>
              <a:gd name="T73" fmla="*/ 2147483647 h 516"/>
              <a:gd name="T74" fmla="*/ 2147483647 w 438"/>
              <a:gd name="T75" fmla="*/ 2147483647 h 516"/>
              <a:gd name="T76" fmla="*/ 2147483647 w 438"/>
              <a:gd name="T77" fmla="*/ 2147483647 h 516"/>
              <a:gd name="T78" fmla="*/ 2147483647 w 438"/>
              <a:gd name="T79" fmla="*/ 2147483647 h 516"/>
              <a:gd name="T80" fmla="*/ 2147483647 w 438"/>
              <a:gd name="T81" fmla="*/ 2147483647 h 516"/>
              <a:gd name="T82" fmla="*/ 2147483647 w 438"/>
              <a:gd name="T83" fmla="*/ 2147483647 h 516"/>
              <a:gd name="T84" fmla="*/ 2147483647 w 438"/>
              <a:gd name="T85" fmla="*/ 2147483647 h 516"/>
              <a:gd name="T86" fmla="*/ 2147483647 w 438"/>
              <a:gd name="T87" fmla="*/ 2147483647 h 516"/>
              <a:gd name="T88" fmla="*/ 2147483647 w 438"/>
              <a:gd name="T89" fmla="*/ 2147483647 h 51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38"/>
              <a:gd name="T136" fmla="*/ 0 h 516"/>
              <a:gd name="T137" fmla="*/ 438 w 438"/>
              <a:gd name="T138" fmla="*/ 516 h 51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38" h="516">
                <a:moveTo>
                  <a:pt x="402" y="408"/>
                </a:moveTo>
                <a:lnTo>
                  <a:pt x="402" y="402"/>
                </a:lnTo>
                <a:lnTo>
                  <a:pt x="396" y="396"/>
                </a:lnTo>
                <a:lnTo>
                  <a:pt x="390" y="384"/>
                </a:lnTo>
                <a:lnTo>
                  <a:pt x="390" y="372"/>
                </a:lnTo>
                <a:lnTo>
                  <a:pt x="384" y="354"/>
                </a:lnTo>
                <a:lnTo>
                  <a:pt x="378" y="342"/>
                </a:lnTo>
                <a:lnTo>
                  <a:pt x="378" y="318"/>
                </a:lnTo>
                <a:lnTo>
                  <a:pt x="384" y="312"/>
                </a:lnTo>
                <a:lnTo>
                  <a:pt x="390" y="300"/>
                </a:lnTo>
                <a:lnTo>
                  <a:pt x="408" y="282"/>
                </a:lnTo>
                <a:lnTo>
                  <a:pt x="408" y="270"/>
                </a:lnTo>
                <a:lnTo>
                  <a:pt x="414" y="258"/>
                </a:lnTo>
                <a:lnTo>
                  <a:pt x="414" y="240"/>
                </a:lnTo>
                <a:lnTo>
                  <a:pt x="420" y="228"/>
                </a:lnTo>
                <a:lnTo>
                  <a:pt x="426" y="222"/>
                </a:lnTo>
                <a:lnTo>
                  <a:pt x="438" y="198"/>
                </a:lnTo>
                <a:lnTo>
                  <a:pt x="438" y="186"/>
                </a:lnTo>
                <a:lnTo>
                  <a:pt x="432" y="174"/>
                </a:lnTo>
                <a:lnTo>
                  <a:pt x="432" y="162"/>
                </a:lnTo>
                <a:lnTo>
                  <a:pt x="426" y="150"/>
                </a:lnTo>
                <a:lnTo>
                  <a:pt x="426" y="138"/>
                </a:lnTo>
                <a:lnTo>
                  <a:pt x="420" y="132"/>
                </a:lnTo>
                <a:lnTo>
                  <a:pt x="420" y="126"/>
                </a:lnTo>
                <a:lnTo>
                  <a:pt x="432" y="126"/>
                </a:lnTo>
                <a:lnTo>
                  <a:pt x="426" y="96"/>
                </a:lnTo>
                <a:lnTo>
                  <a:pt x="408" y="102"/>
                </a:lnTo>
                <a:lnTo>
                  <a:pt x="408" y="90"/>
                </a:lnTo>
                <a:lnTo>
                  <a:pt x="390" y="72"/>
                </a:lnTo>
                <a:lnTo>
                  <a:pt x="372" y="66"/>
                </a:lnTo>
                <a:lnTo>
                  <a:pt x="342" y="66"/>
                </a:lnTo>
                <a:lnTo>
                  <a:pt x="318" y="78"/>
                </a:lnTo>
                <a:lnTo>
                  <a:pt x="318" y="84"/>
                </a:lnTo>
                <a:lnTo>
                  <a:pt x="312" y="90"/>
                </a:lnTo>
                <a:lnTo>
                  <a:pt x="300" y="90"/>
                </a:lnTo>
                <a:lnTo>
                  <a:pt x="294" y="84"/>
                </a:lnTo>
                <a:lnTo>
                  <a:pt x="282" y="84"/>
                </a:lnTo>
                <a:lnTo>
                  <a:pt x="276" y="78"/>
                </a:lnTo>
                <a:lnTo>
                  <a:pt x="264" y="72"/>
                </a:lnTo>
                <a:lnTo>
                  <a:pt x="258" y="60"/>
                </a:lnTo>
                <a:lnTo>
                  <a:pt x="258" y="48"/>
                </a:lnTo>
                <a:lnTo>
                  <a:pt x="252" y="42"/>
                </a:lnTo>
                <a:lnTo>
                  <a:pt x="252" y="36"/>
                </a:lnTo>
                <a:lnTo>
                  <a:pt x="228" y="42"/>
                </a:lnTo>
                <a:lnTo>
                  <a:pt x="228" y="18"/>
                </a:lnTo>
                <a:lnTo>
                  <a:pt x="216" y="18"/>
                </a:lnTo>
                <a:lnTo>
                  <a:pt x="210" y="24"/>
                </a:lnTo>
                <a:lnTo>
                  <a:pt x="204" y="36"/>
                </a:lnTo>
                <a:lnTo>
                  <a:pt x="198" y="42"/>
                </a:lnTo>
                <a:lnTo>
                  <a:pt x="174" y="36"/>
                </a:lnTo>
                <a:lnTo>
                  <a:pt x="174" y="0"/>
                </a:lnTo>
                <a:lnTo>
                  <a:pt x="162" y="24"/>
                </a:lnTo>
                <a:lnTo>
                  <a:pt x="150" y="6"/>
                </a:lnTo>
                <a:lnTo>
                  <a:pt x="144" y="30"/>
                </a:lnTo>
                <a:lnTo>
                  <a:pt x="126" y="30"/>
                </a:lnTo>
                <a:lnTo>
                  <a:pt x="120" y="48"/>
                </a:lnTo>
                <a:lnTo>
                  <a:pt x="102" y="30"/>
                </a:lnTo>
                <a:lnTo>
                  <a:pt x="84" y="24"/>
                </a:lnTo>
                <a:lnTo>
                  <a:pt x="72" y="24"/>
                </a:lnTo>
                <a:lnTo>
                  <a:pt x="66" y="30"/>
                </a:lnTo>
                <a:lnTo>
                  <a:pt x="66" y="48"/>
                </a:lnTo>
                <a:lnTo>
                  <a:pt x="54" y="42"/>
                </a:lnTo>
                <a:lnTo>
                  <a:pt x="36" y="66"/>
                </a:lnTo>
                <a:lnTo>
                  <a:pt x="42" y="102"/>
                </a:lnTo>
                <a:lnTo>
                  <a:pt x="60" y="108"/>
                </a:lnTo>
                <a:lnTo>
                  <a:pt x="48" y="126"/>
                </a:lnTo>
                <a:lnTo>
                  <a:pt x="66" y="132"/>
                </a:lnTo>
                <a:lnTo>
                  <a:pt x="60" y="138"/>
                </a:lnTo>
                <a:lnTo>
                  <a:pt x="54" y="150"/>
                </a:lnTo>
                <a:lnTo>
                  <a:pt x="54" y="162"/>
                </a:lnTo>
                <a:lnTo>
                  <a:pt x="60" y="162"/>
                </a:lnTo>
                <a:lnTo>
                  <a:pt x="72" y="168"/>
                </a:lnTo>
                <a:lnTo>
                  <a:pt x="78" y="168"/>
                </a:lnTo>
                <a:lnTo>
                  <a:pt x="78" y="180"/>
                </a:lnTo>
                <a:lnTo>
                  <a:pt x="72" y="186"/>
                </a:lnTo>
                <a:lnTo>
                  <a:pt x="72" y="192"/>
                </a:lnTo>
                <a:lnTo>
                  <a:pt x="66" y="186"/>
                </a:lnTo>
                <a:lnTo>
                  <a:pt x="54" y="186"/>
                </a:lnTo>
                <a:lnTo>
                  <a:pt x="48" y="180"/>
                </a:lnTo>
                <a:lnTo>
                  <a:pt x="30" y="180"/>
                </a:lnTo>
                <a:lnTo>
                  <a:pt x="30" y="192"/>
                </a:lnTo>
                <a:lnTo>
                  <a:pt x="36" y="204"/>
                </a:lnTo>
                <a:lnTo>
                  <a:pt x="48" y="210"/>
                </a:lnTo>
                <a:lnTo>
                  <a:pt x="54" y="222"/>
                </a:lnTo>
                <a:lnTo>
                  <a:pt x="36" y="222"/>
                </a:lnTo>
                <a:lnTo>
                  <a:pt x="36" y="228"/>
                </a:lnTo>
                <a:lnTo>
                  <a:pt x="42" y="234"/>
                </a:lnTo>
                <a:lnTo>
                  <a:pt x="42" y="252"/>
                </a:lnTo>
                <a:lnTo>
                  <a:pt x="36" y="258"/>
                </a:lnTo>
                <a:lnTo>
                  <a:pt x="30" y="258"/>
                </a:lnTo>
                <a:lnTo>
                  <a:pt x="18" y="252"/>
                </a:lnTo>
                <a:lnTo>
                  <a:pt x="12" y="246"/>
                </a:lnTo>
                <a:lnTo>
                  <a:pt x="6" y="246"/>
                </a:lnTo>
                <a:lnTo>
                  <a:pt x="24" y="282"/>
                </a:lnTo>
                <a:lnTo>
                  <a:pt x="24" y="306"/>
                </a:lnTo>
                <a:lnTo>
                  <a:pt x="18" y="324"/>
                </a:lnTo>
                <a:lnTo>
                  <a:pt x="6" y="330"/>
                </a:lnTo>
                <a:lnTo>
                  <a:pt x="0" y="342"/>
                </a:lnTo>
                <a:lnTo>
                  <a:pt x="6" y="348"/>
                </a:lnTo>
                <a:lnTo>
                  <a:pt x="24" y="348"/>
                </a:lnTo>
                <a:lnTo>
                  <a:pt x="24" y="360"/>
                </a:lnTo>
                <a:lnTo>
                  <a:pt x="60" y="354"/>
                </a:lnTo>
                <a:lnTo>
                  <a:pt x="60" y="384"/>
                </a:lnTo>
                <a:lnTo>
                  <a:pt x="90" y="414"/>
                </a:lnTo>
                <a:lnTo>
                  <a:pt x="90" y="438"/>
                </a:lnTo>
                <a:lnTo>
                  <a:pt x="84" y="450"/>
                </a:lnTo>
                <a:lnTo>
                  <a:pt x="84" y="462"/>
                </a:lnTo>
                <a:lnTo>
                  <a:pt x="78" y="468"/>
                </a:lnTo>
                <a:lnTo>
                  <a:pt x="78" y="516"/>
                </a:lnTo>
                <a:lnTo>
                  <a:pt x="90" y="516"/>
                </a:lnTo>
                <a:lnTo>
                  <a:pt x="96" y="510"/>
                </a:lnTo>
                <a:lnTo>
                  <a:pt x="102" y="498"/>
                </a:lnTo>
                <a:lnTo>
                  <a:pt x="114" y="498"/>
                </a:lnTo>
                <a:lnTo>
                  <a:pt x="126" y="486"/>
                </a:lnTo>
                <a:lnTo>
                  <a:pt x="138" y="480"/>
                </a:lnTo>
                <a:lnTo>
                  <a:pt x="198" y="456"/>
                </a:lnTo>
                <a:lnTo>
                  <a:pt x="228" y="450"/>
                </a:lnTo>
                <a:lnTo>
                  <a:pt x="264" y="450"/>
                </a:lnTo>
                <a:lnTo>
                  <a:pt x="270" y="444"/>
                </a:lnTo>
                <a:lnTo>
                  <a:pt x="282" y="444"/>
                </a:lnTo>
                <a:lnTo>
                  <a:pt x="294" y="438"/>
                </a:lnTo>
                <a:lnTo>
                  <a:pt x="330" y="438"/>
                </a:lnTo>
                <a:lnTo>
                  <a:pt x="336" y="444"/>
                </a:lnTo>
                <a:lnTo>
                  <a:pt x="342" y="444"/>
                </a:lnTo>
                <a:lnTo>
                  <a:pt x="348" y="450"/>
                </a:lnTo>
                <a:lnTo>
                  <a:pt x="366" y="450"/>
                </a:lnTo>
                <a:lnTo>
                  <a:pt x="378" y="438"/>
                </a:lnTo>
                <a:lnTo>
                  <a:pt x="384" y="438"/>
                </a:lnTo>
                <a:lnTo>
                  <a:pt x="384" y="444"/>
                </a:lnTo>
                <a:lnTo>
                  <a:pt x="396" y="456"/>
                </a:lnTo>
                <a:lnTo>
                  <a:pt x="408" y="462"/>
                </a:lnTo>
                <a:lnTo>
                  <a:pt x="420" y="462"/>
                </a:lnTo>
                <a:lnTo>
                  <a:pt x="426" y="468"/>
                </a:lnTo>
                <a:lnTo>
                  <a:pt x="426" y="414"/>
                </a:lnTo>
                <a:lnTo>
                  <a:pt x="402" y="408"/>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4" name="Costa Rica" descr="© INSCALE GmbH, 05.05.2010&#10;http://www.presentationload.com/">
            <a:extLst>
              <a:ext uri="{FF2B5EF4-FFF2-40B4-BE49-F238E27FC236}">
                <a16:creationId xmlns:a16="http://schemas.microsoft.com/office/drawing/2014/main" id="{118EE718-57B1-4411-9555-DBC6A31C0499}"/>
              </a:ext>
            </a:extLst>
          </p:cNvPr>
          <p:cNvSpPr>
            <a:spLocks/>
          </p:cNvSpPr>
          <p:nvPr/>
        </p:nvSpPr>
        <p:spPr bwMode="gray">
          <a:xfrm>
            <a:off x="2806176" y="3929399"/>
            <a:ext cx="112489" cy="108801"/>
          </a:xfrm>
          <a:custGeom>
            <a:avLst/>
            <a:gdLst>
              <a:gd name="T0" fmla="*/ 2147483647 w 240"/>
              <a:gd name="T1" fmla="*/ 2147483647 h 228"/>
              <a:gd name="T2" fmla="*/ 2147483647 w 240"/>
              <a:gd name="T3" fmla="*/ 2147483647 h 228"/>
              <a:gd name="T4" fmla="*/ 2147483647 w 240"/>
              <a:gd name="T5" fmla="*/ 2147483647 h 228"/>
              <a:gd name="T6" fmla="*/ 2147483647 w 240"/>
              <a:gd name="T7" fmla="*/ 2147483647 h 228"/>
              <a:gd name="T8" fmla="*/ 2147483647 w 240"/>
              <a:gd name="T9" fmla="*/ 2147483647 h 228"/>
              <a:gd name="T10" fmla="*/ 2147483647 w 240"/>
              <a:gd name="T11" fmla="*/ 2147483647 h 228"/>
              <a:gd name="T12" fmla="*/ 2147483647 w 240"/>
              <a:gd name="T13" fmla="*/ 2147483647 h 228"/>
              <a:gd name="T14" fmla="*/ 2147483647 w 240"/>
              <a:gd name="T15" fmla="*/ 2147483647 h 228"/>
              <a:gd name="T16" fmla="*/ 2147483647 w 240"/>
              <a:gd name="T17" fmla="*/ 2147483647 h 228"/>
              <a:gd name="T18" fmla="*/ 2147483647 w 240"/>
              <a:gd name="T19" fmla="*/ 2147483647 h 228"/>
              <a:gd name="T20" fmla="*/ 2147483647 w 240"/>
              <a:gd name="T21" fmla="*/ 2147483647 h 228"/>
              <a:gd name="T22" fmla="*/ 2147483647 w 240"/>
              <a:gd name="T23" fmla="*/ 2147483647 h 228"/>
              <a:gd name="T24" fmla="*/ 2147483647 w 240"/>
              <a:gd name="T25" fmla="*/ 2147483647 h 228"/>
              <a:gd name="T26" fmla="*/ 2147483647 w 240"/>
              <a:gd name="T27" fmla="*/ 2147483647 h 228"/>
              <a:gd name="T28" fmla="*/ 2147483647 w 240"/>
              <a:gd name="T29" fmla="*/ 2147483647 h 228"/>
              <a:gd name="T30" fmla="*/ 2147483647 w 240"/>
              <a:gd name="T31" fmla="*/ 0 h 228"/>
              <a:gd name="T32" fmla="*/ 2147483647 w 240"/>
              <a:gd name="T33" fmla="*/ 2147483647 h 228"/>
              <a:gd name="T34" fmla="*/ 2147483647 w 240"/>
              <a:gd name="T35" fmla="*/ 2147483647 h 228"/>
              <a:gd name="T36" fmla="*/ 0 w 240"/>
              <a:gd name="T37" fmla="*/ 2147483647 h 228"/>
              <a:gd name="T38" fmla="*/ 2147483647 w 240"/>
              <a:gd name="T39" fmla="*/ 2147483647 h 228"/>
              <a:gd name="T40" fmla="*/ 2147483647 w 240"/>
              <a:gd name="T41" fmla="*/ 2147483647 h 228"/>
              <a:gd name="T42" fmla="*/ 2147483647 w 240"/>
              <a:gd name="T43" fmla="*/ 2147483647 h 228"/>
              <a:gd name="T44" fmla="*/ 2147483647 w 240"/>
              <a:gd name="T45" fmla="*/ 2147483647 h 228"/>
              <a:gd name="T46" fmla="*/ 2147483647 w 240"/>
              <a:gd name="T47" fmla="*/ 2147483647 h 228"/>
              <a:gd name="T48" fmla="*/ 2147483647 w 240"/>
              <a:gd name="T49" fmla="*/ 2147483647 h 228"/>
              <a:gd name="T50" fmla="*/ 2147483647 w 240"/>
              <a:gd name="T51" fmla="*/ 2147483647 h 228"/>
              <a:gd name="T52" fmla="*/ 2147483647 w 240"/>
              <a:gd name="T53" fmla="*/ 2147483647 h 228"/>
              <a:gd name="T54" fmla="*/ 2147483647 w 240"/>
              <a:gd name="T55" fmla="*/ 2147483647 h 228"/>
              <a:gd name="T56" fmla="*/ 2147483647 w 240"/>
              <a:gd name="T57" fmla="*/ 2147483647 h 228"/>
              <a:gd name="T58" fmla="*/ 2147483647 w 240"/>
              <a:gd name="T59" fmla="*/ 2147483647 h 228"/>
              <a:gd name="T60" fmla="*/ 2147483647 w 240"/>
              <a:gd name="T61" fmla="*/ 2147483647 h 228"/>
              <a:gd name="T62" fmla="*/ 2147483647 w 240"/>
              <a:gd name="T63" fmla="*/ 2147483647 h 228"/>
              <a:gd name="T64" fmla="*/ 2147483647 w 240"/>
              <a:gd name="T65" fmla="*/ 2147483647 h 228"/>
              <a:gd name="T66" fmla="*/ 2147483647 w 240"/>
              <a:gd name="T67" fmla="*/ 2147483647 h 2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0"/>
              <a:gd name="T103" fmla="*/ 0 h 228"/>
              <a:gd name="T104" fmla="*/ 240 w 240"/>
              <a:gd name="T105" fmla="*/ 228 h 2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0" h="228">
                <a:moveTo>
                  <a:pt x="210" y="198"/>
                </a:moveTo>
                <a:lnTo>
                  <a:pt x="216" y="198"/>
                </a:lnTo>
                <a:lnTo>
                  <a:pt x="234" y="180"/>
                </a:lnTo>
                <a:lnTo>
                  <a:pt x="228" y="174"/>
                </a:lnTo>
                <a:lnTo>
                  <a:pt x="210" y="174"/>
                </a:lnTo>
                <a:lnTo>
                  <a:pt x="210" y="168"/>
                </a:lnTo>
                <a:lnTo>
                  <a:pt x="204" y="162"/>
                </a:lnTo>
                <a:lnTo>
                  <a:pt x="204" y="144"/>
                </a:lnTo>
                <a:lnTo>
                  <a:pt x="210" y="138"/>
                </a:lnTo>
                <a:lnTo>
                  <a:pt x="222" y="138"/>
                </a:lnTo>
                <a:lnTo>
                  <a:pt x="228" y="132"/>
                </a:lnTo>
                <a:lnTo>
                  <a:pt x="240" y="132"/>
                </a:lnTo>
                <a:lnTo>
                  <a:pt x="228" y="126"/>
                </a:lnTo>
                <a:lnTo>
                  <a:pt x="210" y="108"/>
                </a:lnTo>
                <a:lnTo>
                  <a:pt x="198" y="84"/>
                </a:lnTo>
                <a:lnTo>
                  <a:pt x="192" y="78"/>
                </a:lnTo>
                <a:lnTo>
                  <a:pt x="186" y="66"/>
                </a:lnTo>
                <a:lnTo>
                  <a:pt x="180" y="60"/>
                </a:lnTo>
                <a:lnTo>
                  <a:pt x="174" y="36"/>
                </a:lnTo>
                <a:lnTo>
                  <a:pt x="138" y="36"/>
                </a:lnTo>
                <a:lnTo>
                  <a:pt x="126" y="24"/>
                </a:lnTo>
                <a:lnTo>
                  <a:pt x="126" y="18"/>
                </a:lnTo>
                <a:lnTo>
                  <a:pt x="120" y="18"/>
                </a:lnTo>
                <a:lnTo>
                  <a:pt x="114" y="12"/>
                </a:lnTo>
                <a:lnTo>
                  <a:pt x="84" y="12"/>
                </a:lnTo>
                <a:lnTo>
                  <a:pt x="84" y="18"/>
                </a:lnTo>
                <a:lnTo>
                  <a:pt x="78" y="18"/>
                </a:lnTo>
                <a:lnTo>
                  <a:pt x="72" y="12"/>
                </a:lnTo>
                <a:lnTo>
                  <a:pt x="60" y="6"/>
                </a:lnTo>
                <a:lnTo>
                  <a:pt x="48" y="6"/>
                </a:lnTo>
                <a:lnTo>
                  <a:pt x="42" y="0"/>
                </a:lnTo>
                <a:lnTo>
                  <a:pt x="24" y="0"/>
                </a:lnTo>
                <a:lnTo>
                  <a:pt x="6" y="30"/>
                </a:lnTo>
                <a:lnTo>
                  <a:pt x="18" y="42"/>
                </a:lnTo>
                <a:lnTo>
                  <a:pt x="24" y="42"/>
                </a:lnTo>
                <a:lnTo>
                  <a:pt x="24" y="48"/>
                </a:lnTo>
                <a:lnTo>
                  <a:pt x="6" y="66"/>
                </a:lnTo>
                <a:lnTo>
                  <a:pt x="0" y="78"/>
                </a:lnTo>
                <a:lnTo>
                  <a:pt x="6" y="90"/>
                </a:lnTo>
                <a:lnTo>
                  <a:pt x="18" y="102"/>
                </a:lnTo>
                <a:lnTo>
                  <a:pt x="30" y="108"/>
                </a:lnTo>
                <a:lnTo>
                  <a:pt x="42" y="108"/>
                </a:lnTo>
                <a:lnTo>
                  <a:pt x="60" y="126"/>
                </a:lnTo>
                <a:lnTo>
                  <a:pt x="72" y="126"/>
                </a:lnTo>
                <a:lnTo>
                  <a:pt x="72" y="102"/>
                </a:lnTo>
                <a:lnTo>
                  <a:pt x="66" y="96"/>
                </a:lnTo>
                <a:lnTo>
                  <a:pt x="54" y="90"/>
                </a:lnTo>
                <a:lnTo>
                  <a:pt x="42" y="78"/>
                </a:lnTo>
                <a:lnTo>
                  <a:pt x="42" y="72"/>
                </a:lnTo>
                <a:lnTo>
                  <a:pt x="48" y="72"/>
                </a:lnTo>
                <a:lnTo>
                  <a:pt x="60" y="78"/>
                </a:lnTo>
                <a:lnTo>
                  <a:pt x="66" y="84"/>
                </a:lnTo>
                <a:lnTo>
                  <a:pt x="90" y="96"/>
                </a:lnTo>
                <a:lnTo>
                  <a:pt x="96" y="102"/>
                </a:lnTo>
                <a:lnTo>
                  <a:pt x="96" y="132"/>
                </a:lnTo>
                <a:lnTo>
                  <a:pt x="114" y="132"/>
                </a:lnTo>
                <a:lnTo>
                  <a:pt x="126" y="138"/>
                </a:lnTo>
                <a:lnTo>
                  <a:pt x="138" y="138"/>
                </a:lnTo>
                <a:lnTo>
                  <a:pt x="156" y="180"/>
                </a:lnTo>
                <a:lnTo>
                  <a:pt x="150" y="186"/>
                </a:lnTo>
                <a:lnTo>
                  <a:pt x="150" y="198"/>
                </a:lnTo>
                <a:lnTo>
                  <a:pt x="168" y="216"/>
                </a:lnTo>
                <a:lnTo>
                  <a:pt x="180" y="222"/>
                </a:lnTo>
                <a:lnTo>
                  <a:pt x="192" y="222"/>
                </a:lnTo>
                <a:lnTo>
                  <a:pt x="174" y="198"/>
                </a:lnTo>
                <a:lnTo>
                  <a:pt x="204" y="228"/>
                </a:lnTo>
                <a:lnTo>
                  <a:pt x="210" y="222"/>
                </a:lnTo>
                <a:lnTo>
                  <a:pt x="210" y="198"/>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5" name="Congo" descr="© INSCALE GmbH, 05.05.2010&#10;http://www.presentationload.com/">
            <a:extLst>
              <a:ext uri="{FF2B5EF4-FFF2-40B4-BE49-F238E27FC236}">
                <a16:creationId xmlns:a16="http://schemas.microsoft.com/office/drawing/2014/main" id="{B2CF59DC-8B6A-44B7-82A1-D5998DDD012E}"/>
              </a:ext>
            </a:extLst>
          </p:cNvPr>
          <p:cNvSpPr>
            <a:spLocks/>
          </p:cNvSpPr>
          <p:nvPr/>
        </p:nvSpPr>
        <p:spPr bwMode="gray">
          <a:xfrm>
            <a:off x="6090469" y="4150689"/>
            <a:ext cx="636205" cy="715499"/>
          </a:xfrm>
          <a:custGeom>
            <a:avLst/>
            <a:gdLst>
              <a:gd name="T0" fmla="*/ 2147483647 w 1350"/>
              <a:gd name="T1" fmla="*/ 2147483647 h 1518"/>
              <a:gd name="T2" fmla="*/ 2147483647 w 1350"/>
              <a:gd name="T3" fmla="*/ 2147483647 h 1518"/>
              <a:gd name="T4" fmla="*/ 2147483647 w 1350"/>
              <a:gd name="T5" fmla="*/ 2147483647 h 1518"/>
              <a:gd name="T6" fmla="*/ 2147483647 w 1350"/>
              <a:gd name="T7" fmla="*/ 2147483647 h 1518"/>
              <a:gd name="T8" fmla="*/ 2147483647 w 1350"/>
              <a:gd name="T9" fmla="*/ 2147483647 h 1518"/>
              <a:gd name="T10" fmla="*/ 2147483647 w 1350"/>
              <a:gd name="T11" fmla="*/ 2147483647 h 1518"/>
              <a:gd name="T12" fmla="*/ 2147483647 w 1350"/>
              <a:gd name="T13" fmla="*/ 2147483647 h 1518"/>
              <a:gd name="T14" fmla="*/ 2147483647 w 1350"/>
              <a:gd name="T15" fmla="*/ 2147483647 h 1518"/>
              <a:gd name="T16" fmla="*/ 2147483647 w 1350"/>
              <a:gd name="T17" fmla="*/ 2147483647 h 1518"/>
              <a:gd name="T18" fmla="*/ 2147483647 w 1350"/>
              <a:gd name="T19" fmla="*/ 2147483647 h 1518"/>
              <a:gd name="T20" fmla="*/ 2147483647 w 1350"/>
              <a:gd name="T21" fmla="*/ 2147483647 h 1518"/>
              <a:gd name="T22" fmla="*/ 2147483647 w 1350"/>
              <a:gd name="T23" fmla="*/ 2147483647 h 1518"/>
              <a:gd name="T24" fmla="*/ 2147483647 w 1350"/>
              <a:gd name="T25" fmla="*/ 2147483647 h 1518"/>
              <a:gd name="T26" fmla="*/ 2147483647 w 1350"/>
              <a:gd name="T27" fmla="*/ 2147483647 h 1518"/>
              <a:gd name="T28" fmla="*/ 2147483647 w 1350"/>
              <a:gd name="T29" fmla="*/ 2147483647 h 1518"/>
              <a:gd name="T30" fmla="*/ 2147483647 w 1350"/>
              <a:gd name="T31" fmla="*/ 2147483647 h 1518"/>
              <a:gd name="T32" fmla="*/ 2147483647 w 1350"/>
              <a:gd name="T33" fmla="*/ 2147483647 h 1518"/>
              <a:gd name="T34" fmla="*/ 2147483647 w 1350"/>
              <a:gd name="T35" fmla="*/ 2147483647 h 1518"/>
              <a:gd name="T36" fmla="*/ 2147483647 w 1350"/>
              <a:gd name="T37" fmla="*/ 2147483647 h 1518"/>
              <a:gd name="T38" fmla="*/ 2147483647 w 1350"/>
              <a:gd name="T39" fmla="*/ 2147483647 h 1518"/>
              <a:gd name="T40" fmla="*/ 2147483647 w 1350"/>
              <a:gd name="T41" fmla="*/ 2147483647 h 1518"/>
              <a:gd name="T42" fmla="*/ 2147483647 w 1350"/>
              <a:gd name="T43" fmla="*/ 2147483647 h 1518"/>
              <a:gd name="T44" fmla="*/ 2147483647 w 1350"/>
              <a:gd name="T45" fmla="*/ 2147483647 h 1518"/>
              <a:gd name="T46" fmla="*/ 2147483647 w 1350"/>
              <a:gd name="T47" fmla="*/ 2147483647 h 1518"/>
              <a:gd name="T48" fmla="*/ 2147483647 w 1350"/>
              <a:gd name="T49" fmla="*/ 2147483647 h 1518"/>
              <a:gd name="T50" fmla="*/ 2147483647 w 1350"/>
              <a:gd name="T51" fmla="*/ 2147483647 h 1518"/>
              <a:gd name="T52" fmla="*/ 2147483647 w 1350"/>
              <a:gd name="T53" fmla="*/ 2147483647 h 1518"/>
              <a:gd name="T54" fmla="*/ 2147483647 w 1350"/>
              <a:gd name="T55" fmla="*/ 2147483647 h 1518"/>
              <a:gd name="T56" fmla="*/ 2147483647 w 1350"/>
              <a:gd name="T57" fmla="*/ 2147483647 h 1518"/>
              <a:gd name="T58" fmla="*/ 2147483647 w 1350"/>
              <a:gd name="T59" fmla="*/ 2147483647 h 1518"/>
              <a:gd name="T60" fmla="*/ 2147483647 w 1350"/>
              <a:gd name="T61" fmla="*/ 2147483647 h 1518"/>
              <a:gd name="T62" fmla="*/ 2147483647 w 1350"/>
              <a:gd name="T63" fmla="*/ 2147483647 h 1518"/>
              <a:gd name="T64" fmla="*/ 2147483647 w 1350"/>
              <a:gd name="T65" fmla="*/ 2147483647 h 1518"/>
              <a:gd name="T66" fmla="*/ 2147483647 w 1350"/>
              <a:gd name="T67" fmla="*/ 2147483647 h 1518"/>
              <a:gd name="T68" fmla="*/ 2147483647 w 1350"/>
              <a:gd name="T69" fmla="*/ 2147483647 h 1518"/>
              <a:gd name="T70" fmla="*/ 2147483647 w 1350"/>
              <a:gd name="T71" fmla="*/ 2147483647 h 1518"/>
              <a:gd name="T72" fmla="*/ 2147483647 w 1350"/>
              <a:gd name="T73" fmla="*/ 2147483647 h 1518"/>
              <a:gd name="T74" fmla="*/ 2147483647 w 1350"/>
              <a:gd name="T75" fmla="*/ 2147483647 h 1518"/>
              <a:gd name="T76" fmla="*/ 2147483647 w 1350"/>
              <a:gd name="T77" fmla="*/ 2147483647 h 1518"/>
              <a:gd name="T78" fmla="*/ 2147483647 w 1350"/>
              <a:gd name="T79" fmla="*/ 2147483647 h 1518"/>
              <a:gd name="T80" fmla="*/ 2147483647 w 1350"/>
              <a:gd name="T81" fmla="*/ 2147483647 h 1518"/>
              <a:gd name="T82" fmla="*/ 2147483647 w 1350"/>
              <a:gd name="T83" fmla="*/ 2147483647 h 1518"/>
              <a:gd name="T84" fmla="*/ 2147483647 w 1350"/>
              <a:gd name="T85" fmla="*/ 2147483647 h 1518"/>
              <a:gd name="T86" fmla="*/ 2147483647 w 1350"/>
              <a:gd name="T87" fmla="*/ 2147483647 h 1518"/>
              <a:gd name="T88" fmla="*/ 2147483647 w 1350"/>
              <a:gd name="T89" fmla="*/ 2147483647 h 1518"/>
              <a:gd name="T90" fmla="*/ 2147483647 w 1350"/>
              <a:gd name="T91" fmla="*/ 2147483647 h 1518"/>
              <a:gd name="T92" fmla="*/ 2147483647 w 1350"/>
              <a:gd name="T93" fmla="*/ 2147483647 h 1518"/>
              <a:gd name="T94" fmla="*/ 2147483647 w 1350"/>
              <a:gd name="T95" fmla="*/ 2147483647 h 1518"/>
              <a:gd name="T96" fmla="*/ 2147483647 w 1350"/>
              <a:gd name="T97" fmla="*/ 2147483647 h 1518"/>
              <a:gd name="T98" fmla="*/ 2147483647 w 1350"/>
              <a:gd name="T99" fmla="*/ 2147483647 h 1518"/>
              <a:gd name="T100" fmla="*/ 2147483647 w 1350"/>
              <a:gd name="T101" fmla="*/ 2147483647 h 1518"/>
              <a:gd name="T102" fmla="*/ 2147483647 w 1350"/>
              <a:gd name="T103" fmla="*/ 2147483647 h 1518"/>
              <a:gd name="T104" fmla="*/ 2147483647 w 1350"/>
              <a:gd name="T105" fmla="*/ 2147483647 h 1518"/>
              <a:gd name="T106" fmla="*/ 2147483647 w 1350"/>
              <a:gd name="T107" fmla="*/ 2147483647 h 1518"/>
              <a:gd name="T108" fmla="*/ 2147483647 w 1350"/>
              <a:gd name="T109" fmla="*/ 2147483647 h 1518"/>
              <a:gd name="T110" fmla="*/ 2147483647 w 1350"/>
              <a:gd name="T111" fmla="*/ 2147483647 h 1518"/>
              <a:gd name="T112" fmla="*/ 2147483647 w 1350"/>
              <a:gd name="T113" fmla="*/ 2147483647 h 1518"/>
              <a:gd name="T114" fmla="*/ 2147483647 w 1350"/>
              <a:gd name="T115" fmla="*/ 2147483647 h 1518"/>
              <a:gd name="T116" fmla="*/ 2147483647 w 1350"/>
              <a:gd name="T117" fmla="*/ 2147483647 h 1518"/>
              <a:gd name="T118" fmla="*/ 2147483647 w 1350"/>
              <a:gd name="T119" fmla="*/ 2147483647 h 1518"/>
              <a:gd name="T120" fmla="*/ 2147483647 w 1350"/>
              <a:gd name="T121" fmla="*/ 2147483647 h 1518"/>
              <a:gd name="T122" fmla="*/ 2147483647 w 1350"/>
              <a:gd name="T123" fmla="*/ 2147483647 h 1518"/>
              <a:gd name="T124" fmla="*/ 2147483647 w 1350"/>
              <a:gd name="T125" fmla="*/ 2147483647 h 151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50"/>
              <a:gd name="T190" fmla="*/ 0 h 1518"/>
              <a:gd name="T191" fmla="*/ 1350 w 1350"/>
              <a:gd name="T192" fmla="*/ 1518 h 151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50" h="1518">
                <a:moveTo>
                  <a:pt x="1242" y="468"/>
                </a:moveTo>
                <a:lnTo>
                  <a:pt x="1242" y="438"/>
                </a:lnTo>
                <a:lnTo>
                  <a:pt x="1260" y="366"/>
                </a:lnTo>
                <a:lnTo>
                  <a:pt x="1278" y="354"/>
                </a:lnTo>
                <a:lnTo>
                  <a:pt x="1278" y="342"/>
                </a:lnTo>
                <a:lnTo>
                  <a:pt x="1302" y="330"/>
                </a:lnTo>
                <a:lnTo>
                  <a:pt x="1308" y="318"/>
                </a:lnTo>
                <a:lnTo>
                  <a:pt x="1320" y="312"/>
                </a:lnTo>
                <a:lnTo>
                  <a:pt x="1332" y="288"/>
                </a:lnTo>
                <a:lnTo>
                  <a:pt x="1344" y="276"/>
                </a:lnTo>
                <a:lnTo>
                  <a:pt x="1350" y="264"/>
                </a:lnTo>
                <a:lnTo>
                  <a:pt x="1350" y="252"/>
                </a:lnTo>
                <a:lnTo>
                  <a:pt x="1344" y="246"/>
                </a:lnTo>
                <a:lnTo>
                  <a:pt x="1332" y="240"/>
                </a:lnTo>
                <a:lnTo>
                  <a:pt x="1320" y="240"/>
                </a:lnTo>
                <a:lnTo>
                  <a:pt x="1314" y="234"/>
                </a:lnTo>
                <a:lnTo>
                  <a:pt x="1314" y="222"/>
                </a:lnTo>
                <a:lnTo>
                  <a:pt x="1320" y="210"/>
                </a:lnTo>
                <a:lnTo>
                  <a:pt x="1326" y="204"/>
                </a:lnTo>
                <a:lnTo>
                  <a:pt x="1326" y="198"/>
                </a:lnTo>
                <a:lnTo>
                  <a:pt x="1320" y="192"/>
                </a:lnTo>
                <a:lnTo>
                  <a:pt x="1308" y="186"/>
                </a:lnTo>
                <a:lnTo>
                  <a:pt x="1326" y="168"/>
                </a:lnTo>
                <a:lnTo>
                  <a:pt x="1320" y="144"/>
                </a:lnTo>
                <a:lnTo>
                  <a:pt x="1302" y="144"/>
                </a:lnTo>
                <a:lnTo>
                  <a:pt x="1296" y="120"/>
                </a:lnTo>
                <a:lnTo>
                  <a:pt x="1290" y="120"/>
                </a:lnTo>
                <a:lnTo>
                  <a:pt x="1284" y="114"/>
                </a:lnTo>
                <a:lnTo>
                  <a:pt x="1272" y="108"/>
                </a:lnTo>
                <a:lnTo>
                  <a:pt x="1260" y="96"/>
                </a:lnTo>
                <a:lnTo>
                  <a:pt x="1254" y="84"/>
                </a:lnTo>
                <a:lnTo>
                  <a:pt x="1248" y="66"/>
                </a:lnTo>
                <a:lnTo>
                  <a:pt x="1236" y="60"/>
                </a:lnTo>
                <a:lnTo>
                  <a:pt x="1230" y="54"/>
                </a:lnTo>
                <a:lnTo>
                  <a:pt x="1218" y="66"/>
                </a:lnTo>
                <a:lnTo>
                  <a:pt x="1218" y="72"/>
                </a:lnTo>
                <a:lnTo>
                  <a:pt x="1206" y="84"/>
                </a:lnTo>
                <a:lnTo>
                  <a:pt x="1200" y="84"/>
                </a:lnTo>
                <a:lnTo>
                  <a:pt x="1188" y="78"/>
                </a:lnTo>
                <a:lnTo>
                  <a:pt x="1188" y="72"/>
                </a:lnTo>
                <a:lnTo>
                  <a:pt x="1176" y="66"/>
                </a:lnTo>
                <a:lnTo>
                  <a:pt x="1164" y="66"/>
                </a:lnTo>
                <a:lnTo>
                  <a:pt x="1158" y="72"/>
                </a:lnTo>
                <a:lnTo>
                  <a:pt x="1152" y="84"/>
                </a:lnTo>
                <a:lnTo>
                  <a:pt x="1146" y="90"/>
                </a:lnTo>
                <a:lnTo>
                  <a:pt x="1098" y="66"/>
                </a:lnTo>
                <a:lnTo>
                  <a:pt x="1098" y="42"/>
                </a:lnTo>
                <a:lnTo>
                  <a:pt x="1068" y="18"/>
                </a:lnTo>
                <a:lnTo>
                  <a:pt x="1062" y="6"/>
                </a:lnTo>
                <a:lnTo>
                  <a:pt x="1044" y="24"/>
                </a:lnTo>
                <a:lnTo>
                  <a:pt x="1026" y="30"/>
                </a:lnTo>
                <a:lnTo>
                  <a:pt x="1002" y="30"/>
                </a:lnTo>
                <a:lnTo>
                  <a:pt x="990" y="18"/>
                </a:lnTo>
                <a:lnTo>
                  <a:pt x="990" y="12"/>
                </a:lnTo>
                <a:lnTo>
                  <a:pt x="954" y="18"/>
                </a:lnTo>
                <a:lnTo>
                  <a:pt x="942" y="6"/>
                </a:lnTo>
                <a:lnTo>
                  <a:pt x="942" y="0"/>
                </a:lnTo>
                <a:lnTo>
                  <a:pt x="936" y="0"/>
                </a:lnTo>
                <a:lnTo>
                  <a:pt x="918" y="18"/>
                </a:lnTo>
                <a:lnTo>
                  <a:pt x="918" y="30"/>
                </a:lnTo>
                <a:lnTo>
                  <a:pt x="906" y="30"/>
                </a:lnTo>
                <a:lnTo>
                  <a:pt x="900" y="36"/>
                </a:lnTo>
                <a:lnTo>
                  <a:pt x="876" y="36"/>
                </a:lnTo>
                <a:lnTo>
                  <a:pt x="864" y="24"/>
                </a:lnTo>
                <a:lnTo>
                  <a:pt x="840" y="42"/>
                </a:lnTo>
                <a:lnTo>
                  <a:pt x="822" y="42"/>
                </a:lnTo>
                <a:lnTo>
                  <a:pt x="810" y="54"/>
                </a:lnTo>
                <a:lnTo>
                  <a:pt x="798" y="60"/>
                </a:lnTo>
                <a:lnTo>
                  <a:pt x="792" y="66"/>
                </a:lnTo>
                <a:lnTo>
                  <a:pt x="786" y="66"/>
                </a:lnTo>
                <a:lnTo>
                  <a:pt x="762" y="42"/>
                </a:lnTo>
                <a:lnTo>
                  <a:pt x="756" y="54"/>
                </a:lnTo>
                <a:lnTo>
                  <a:pt x="738" y="72"/>
                </a:lnTo>
                <a:lnTo>
                  <a:pt x="738" y="84"/>
                </a:lnTo>
                <a:lnTo>
                  <a:pt x="732" y="90"/>
                </a:lnTo>
                <a:lnTo>
                  <a:pt x="726" y="102"/>
                </a:lnTo>
                <a:lnTo>
                  <a:pt x="720" y="108"/>
                </a:lnTo>
                <a:lnTo>
                  <a:pt x="708" y="102"/>
                </a:lnTo>
                <a:lnTo>
                  <a:pt x="702" y="96"/>
                </a:lnTo>
                <a:lnTo>
                  <a:pt x="690" y="90"/>
                </a:lnTo>
                <a:lnTo>
                  <a:pt x="642" y="90"/>
                </a:lnTo>
                <a:lnTo>
                  <a:pt x="630" y="84"/>
                </a:lnTo>
                <a:lnTo>
                  <a:pt x="624" y="78"/>
                </a:lnTo>
                <a:lnTo>
                  <a:pt x="582" y="78"/>
                </a:lnTo>
                <a:lnTo>
                  <a:pt x="582" y="48"/>
                </a:lnTo>
                <a:lnTo>
                  <a:pt x="576" y="42"/>
                </a:lnTo>
                <a:lnTo>
                  <a:pt x="558" y="42"/>
                </a:lnTo>
                <a:lnTo>
                  <a:pt x="558" y="30"/>
                </a:lnTo>
                <a:lnTo>
                  <a:pt x="546" y="24"/>
                </a:lnTo>
                <a:lnTo>
                  <a:pt x="534" y="24"/>
                </a:lnTo>
                <a:lnTo>
                  <a:pt x="516" y="18"/>
                </a:lnTo>
                <a:lnTo>
                  <a:pt x="504" y="18"/>
                </a:lnTo>
                <a:lnTo>
                  <a:pt x="492" y="24"/>
                </a:lnTo>
                <a:lnTo>
                  <a:pt x="486" y="30"/>
                </a:lnTo>
                <a:lnTo>
                  <a:pt x="486" y="36"/>
                </a:lnTo>
                <a:lnTo>
                  <a:pt x="480" y="48"/>
                </a:lnTo>
                <a:lnTo>
                  <a:pt x="480" y="54"/>
                </a:lnTo>
                <a:lnTo>
                  <a:pt x="474" y="66"/>
                </a:lnTo>
                <a:lnTo>
                  <a:pt x="462" y="78"/>
                </a:lnTo>
                <a:lnTo>
                  <a:pt x="456" y="78"/>
                </a:lnTo>
                <a:lnTo>
                  <a:pt x="444" y="90"/>
                </a:lnTo>
                <a:lnTo>
                  <a:pt x="444" y="102"/>
                </a:lnTo>
                <a:lnTo>
                  <a:pt x="450" y="102"/>
                </a:lnTo>
                <a:lnTo>
                  <a:pt x="450" y="120"/>
                </a:lnTo>
                <a:lnTo>
                  <a:pt x="438" y="138"/>
                </a:lnTo>
                <a:lnTo>
                  <a:pt x="450" y="150"/>
                </a:lnTo>
                <a:lnTo>
                  <a:pt x="450" y="186"/>
                </a:lnTo>
                <a:lnTo>
                  <a:pt x="444" y="198"/>
                </a:lnTo>
                <a:lnTo>
                  <a:pt x="438" y="216"/>
                </a:lnTo>
                <a:lnTo>
                  <a:pt x="426" y="228"/>
                </a:lnTo>
                <a:lnTo>
                  <a:pt x="414" y="252"/>
                </a:lnTo>
                <a:lnTo>
                  <a:pt x="408" y="258"/>
                </a:lnTo>
                <a:lnTo>
                  <a:pt x="408" y="288"/>
                </a:lnTo>
                <a:lnTo>
                  <a:pt x="414" y="300"/>
                </a:lnTo>
                <a:lnTo>
                  <a:pt x="414" y="324"/>
                </a:lnTo>
                <a:lnTo>
                  <a:pt x="396" y="360"/>
                </a:lnTo>
                <a:lnTo>
                  <a:pt x="396" y="372"/>
                </a:lnTo>
                <a:lnTo>
                  <a:pt x="402" y="378"/>
                </a:lnTo>
                <a:lnTo>
                  <a:pt x="408" y="390"/>
                </a:lnTo>
                <a:lnTo>
                  <a:pt x="408" y="414"/>
                </a:lnTo>
                <a:lnTo>
                  <a:pt x="402" y="426"/>
                </a:lnTo>
                <a:lnTo>
                  <a:pt x="390" y="432"/>
                </a:lnTo>
                <a:lnTo>
                  <a:pt x="390" y="486"/>
                </a:lnTo>
                <a:lnTo>
                  <a:pt x="384" y="492"/>
                </a:lnTo>
                <a:lnTo>
                  <a:pt x="372" y="498"/>
                </a:lnTo>
                <a:lnTo>
                  <a:pt x="366" y="510"/>
                </a:lnTo>
                <a:lnTo>
                  <a:pt x="318" y="534"/>
                </a:lnTo>
                <a:lnTo>
                  <a:pt x="312" y="540"/>
                </a:lnTo>
                <a:lnTo>
                  <a:pt x="306" y="552"/>
                </a:lnTo>
                <a:lnTo>
                  <a:pt x="306" y="588"/>
                </a:lnTo>
                <a:lnTo>
                  <a:pt x="282" y="612"/>
                </a:lnTo>
                <a:lnTo>
                  <a:pt x="276" y="612"/>
                </a:lnTo>
                <a:lnTo>
                  <a:pt x="282" y="714"/>
                </a:lnTo>
                <a:lnTo>
                  <a:pt x="252" y="756"/>
                </a:lnTo>
                <a:lnTo>
                  <a:pt x="246" y="762"/>
                </a:lnTo>
                <a:lnTo>
                  <a:pt x="228" y="762"/>
                </a:lnTo>
                <a:lnTo>
                  <a:pt x="216" y="774"/>
                </a:lnTo>
                <a:lnTo>
                  <a:pt x="210" y="786"/>
                </a:lnTo>
                <a:lnTo>
                  <a:pt x="192" y="804"/>
                </a:lnTo>
                <a:lnTo>
                  <a:pt x="186" y="816"/>
                </a:lnTo>
                <a:lnTo>
                  <a:pt x="180" y="822"/>
                </a:lnTo>
                <a:lnTo>
                  <a:pt x="168" y="828"/>
                </a:lnTo>
                <a:lnTo>
                  <a:pt x="150" y="828"/>
                </a:lnTo>
                <a:lnTo>
                  <a:pt x="144" y="822"/>
                </a:lnTo>
                <a:lnTo>
                  <a:pt x="150" y="810"/>
                </a:lnTo>
                <a:lnTo>
                  <a:pt x="150" y="780"/>
                </a:lnTo>
                <a:lnTo>
                  <a:pt x="144" y="780"/>
                </a:lnTo>
                <a:lnTo>
                  <a:pt x="126" y="798"/>
                </a:lnTo>
                <a:lnTo>
                  <a:pt x="102" y="792"/>
                </a:lnTo>
                <a:lnTo>
                  <a:pt x="102" y="810"/>
                </a:lnTo>
                <a:lnTo>
                  <a:pt x="96" y="822"/>
                </a:lnTo>
                <a:lnTo>
                  <a:pt x="90" y="828"/>
                </a:lnTo>
                <a:lnTo>
                  <a:pt x="78" y="828"/>
                </a:lnTo>
                <a:lnTo>
                  <a:pt x="72" y="822"/>
                </a:lnTo>
                <a:lnTo>
                  <a:pt x="72" y="816"/>
                </a:lnTo>
                <a:lnTo>
                  <a:pt x="66" y="810"/>
                </a:lnTo>
                <a:lnTo>
                  <a:pt x="66" y="804"/>
                </a:lnTo>
                <a:lnTo>
                  <a:pt x="54" y="804"/>
                </a:lnTo>
                <a:lnTo>
                  <a:pt x="48" y="816"/>
                </a:lnTo>
                <a:lnTo>
                  <a:pt x="12" y="846"/>
                </a:lnTo>
                <a:lnTo>
                  <a:pt x="18" y="858"/>
                </a:lnTo>
                <a:lnTo>
                  <a:pt x="18" y="864"/>
                </a:lnTo>
                <a:lnTo>
                  <a:pt x="24" y="876"/>
                </a:lnTo>
                <a:lnTo>
                  <a:pt x="24" y="882"/>
                </a:lnTo>
                <a:lnTo>
                  <a:pt x="18" y="888"/>
                </a:lnTo>
                <a:lnTo>
                  <a:pt x="6" y="894"/>
                </a:lnTo>
                <a:lnTo>
                  <a:pt x="0" y="900"/>
                </a:lnTo>
                <a:lnTo>
                  <a:pt x="6" y="906"/>
                </a:lnTo>
                <a:lnTo>
                  <a:pt x="6" y="912"/>
                </a:lnTo>
                <a:lnTo>
                  <a:pt x="18" y="918"/>
                </a:lnTo>
                <a:lnTo>
                  <a:pt x="18" y="924"/>
                </a:lnTo>
                <a:lnTo>
                  <a:pt x="54" y="906"/>
                </a:lnTo>
                <a:lnTo>
                  <a:pt x="78" y="912"/>
                </a:lnTo>
                <a:lnTo>
                  <a:pt x="84" y="906"/>
                </a:lnTo>
                <a:lnTo>
                  <a:pt x="96" y="912"/>
                </a:lnTo>
                <a:lnTo>
                  <a:pt x="120" y="906"/>
                </a:lnTo>
                <a:lnTo>
                  <a:pt x="132" y="912"/>
                </a:lnTo>
                <a:lnTo>
                  <a:pt x="162" y="912"/>
                </a:lnTo>
                <a:lnTo>
                  <a:pt x="174" y="906"/>
                </a:lnTo>
                <a:lnTo>
                  <a:pt x="186" y="906"/>
                </a:lnTo>
                <a:lnTo>
                  <a:pt x="198" y="912"/>
                </a:lnTo>
                <a:lnTo>
                  <a:pt x="228" y="912"/>
                </a:lnTo>
                <a:lnTo>
                  <a:pt x="246" y="906"/>
                </a:lnTo>
                <a:lnTo>
                  <a:pt x="270" y="906"/>
                </a:lnTo>
                <a:lnTo>
                  <a:pt x="276" y="900"/>
                </a:lnTo>
                <a:lnTo>
                  <a:pt x="294" y="900"/>
                </a:lnTo>
                <a:lnTo>
                  <a:pt x="300" y="906"/>
                </a:lnTo>
                <a:lnTo>
                  <a:pt x="306" y="918"/>
                </a:lnTo>
                <a:lnTo>
                  <a:pt x="318" y="930"/>
                </a:lnTo>
                <a:lnTo>
                  <a:pt x="318" y="972"/>
                </a:lnTo>
                <a:lnTo>
                  <a:pt x="336" y="990"/>
                </a:lnTo>
                <a:lnTo>
                  <a:pt x="336" y="1014"/>
                </a:lnTo>
                <a:lnTo>
                  <a:pt x="330" y="1020"/>
                </a:lnTo>
                <a:lnTo>
                  <a:pt x="330" y="1026"/>
                </a:lnTo>
                <a:lnTo>
                  <a:pt x="336" y="1032"/>
                </a:lnTo>
                <a:lnTo>
                  <a:pt x="342" y="1032"/>
                </a:lnTo>
                <a:lnTo>
                  <a:pt x="354" y="1044"/>
                </a:lnTo>
                <a:lnTo>
                  <a:pt x="354" y="1056"/>
                </a:lnTo>
                <a:lnTo>
                  <a:pt x="360" y="1062"/>
                </a:lnTo>
                <a:lnTo>
                  <a:pt x="372" y="1086"/>
                </a:lnTo>
                <a:lnTo>
                  <a:pt x="402" y="1086"/>
                </a:lnTo>
                <a:lnTo>
                  <a:pt x="414" y="1092"/>
                </a:lnTo>
                <a:lnTo>
                  <a:pt x="420" y="1080"/>
                </a:lnTo>
                <a:lnTo>
                  <a:pt x="444" y="1080"/>
                </a:lnTo>
                <a:lnTo>
                  <a:pt x="456" y="1074"/>
                </a:lnTo>
                <a:lnTo>
                  <a:pt x="462" y="1080"/>
                </a:lnTo>
                <a:lnTo>
                  <a:pt x="504" y="1074"/>
                </a:lnTo>
                <a:lnTo>
                  <a:pt x="504" y="1056"/>
                </a:lnTo>
                <a:lnTo>
                  <a:pt x="510" y="1050"/>
                </a:lnTo>
                <a:lnTo>
                  <a:pt x="510" y="1044"/>
                </a:lnTo>
                <a:lnTo>
                  <a:pt x="522" y="1044"/>
                </a:lnTo>
                <a:lnTo>
                  <a:pt x="522" y="1032"/>
                </a:lnTo>
                <a:lnTo>
                  <a:pt x="516" y="1020"/>
                </a:lnTo>
                <a:lnTo>
                  <a:pt x="510" y="1014"/>
                </a:lnTo>
                <a:lnTo>
                  <a:pt x="510" y="1008"/>
                </a:lnTo>
                <a:lnTo>
                  <a:pt x="516" y="1002"/>
                </a:lnTo>
                <a:lnTo>
                  <a:pt x="564" y="1002"/>
                </a:lnTo>
                <a:lnTo>
                  <a:pt x="564" y="996"/>
                </a:lnTo>
                <a:lnTo>
                  <a:pt x="576" y="996"/>
                </a:lnTo>
                <a:lnTo>
                  <a:pt x="588" y="1002"/>
                </a:lnTo>
                <a:lnTo>
                  <a:pt x="588" y="1026"/>
                </a:lnTo>
                <a:lnTo>
                  <a:pt x="678" y="1026"/>
                </a:lnTo>
                <a:lnTo>
                  <a:pt x="678" y="1050"/>
                </a:lnTo>
                <a:lnTo>
                  <a:pt x="666" y="1068"/>
                </a:lnTo>
                <a:lnTo>
                  <a:pt x="672" y="1086"/>
                </a:lnTo>
                <a:lnTo>
                  <a:pt x="684" y="1098"/>
                </a:lnTo>
                <a:lnTo>
                  <a:pt x="690" y="1110"/>
                </a:lnTo>
                <a:lnTo>
                  <a:pt x="690" y="1122"/>
                </a:lnTo>
                <a:lnTo>
                  <a:pt x="684" y="1134"/>
                </a:lnTo>
                <a:lnTo>
                  <a:pt x="678" y="1140"/>
                </a:lnTo>
                <a:lnTo>
                  <a:pt x="684" y="1164"/>
                </a:lnTo>
                <a:lnTo>
                  <a:pt x="684" y="1176"/>
                </a:lnTo>
                <a:lnTo>
                  <a:pt x="678" y="1182"/>
                </a:lnTo>
                <a:lnTo>
                  <a:pt x="678" y="1194"/>
                </a:lnTo>
                <a:lnTo>
                  <a:pt x="684" y="1212"/>
                </a:lnTo>
                <a:lnTo>
                  <a:pt x="696" y="1230"/>
                </a:lnTo>
                <a:lnTo>
                  <a:pt x="708" y="1254"/>
                </a:lnTo>
                <a:lnTo>
                  <a:pt x="714" y="1260"/>
                </a:lnTo>
                <a:lnTo>
                  <a:pt x="714" y="1278"/>
                </a:lnTo>
                <a:lnTo>
                  <a:pt x="708" y="1290"/>
                </a:lnTo>
                <a:lnTo>
                  <a:pt x="708" y="1302"/>
                </a:lnTo>
                <a:lnTo>
                  <a:pt x="702" y="1308"/>
                </a:lnTo>
                <a:lnTo>
                  <a:pt x="702" y="1332"/>
                </a:lnTo>
                <a:lnTo>
                  <a:pt x="708" y="1338"/>
                </a:lnTo>
                <a:lnTo>
                  <a:pt x="714" y="1338"/>
                </a:lnTo>
                <a:lnTo>
                  <a:pt x="720" y="1344"/>
                </a:lnTo>
                <a:lnTo>
                  <a:pt x="726" y="1326"/>
                </a:lnTo>
                <a:lnTo>
                  <a:pt x="756" y="1332"/>
                </a:lnTo>
                <a:lnTo>
                  <a:pt x="780" y="1326"/>
                </a:lnTo>
                <a:lnTo>
                  <a:pt x="780" y="1314"/>
                </a:lnTo>
                <a:lnTo>
                  <a:pt x="792" y="1314"/>
                </a:lnTo>
                <a:lnTo>
                  <a:pt x="804" y="1326"/>
                </a:lnTo>
                <a:lnTo>
                  <a:pt x="828" y="1326"/>
                </a:lnTo>
                <a:lnTo>
                  <a:pt x="834" y="1308"/>
                </a:lnTo>
                <a:lnTo>
                  <a:pt x="840" y="1320"/>
                </a:lnTo>
                <a:lnTo>
                  <a:pt x="858" y="1320"/>
                </a:lnTo>
                <a:lnTo>
                  <a:pt x="858" y="1350"/>
                </a:lnTo>
                <a:lnTo>
                  <a:pt x="864" y="1356"/>
                </a:lnTo>
                <a:lnTo>
                  <a:pt x="882" y="1356"/>
                </a:lnTo>
                <a:lnTo>
                  <a:pt x="882" y="1350"/>
                </a:lnTo>
                <a:lnTo>
                  <a:pt x="876" y="1344"/>
                </a:lnTo>
                <a:lnTo>
                  <a:pt x="918" y="1338"/>
                </a:lnTo>
                <a:lnTo>
                  <a:pt x="918" y="1356"/>
                </a:lnTo>
                <a:lnTo>
                  <a:pt x="924" y="1368"/>
                </a:lnTo>
                <a:lnTo>
                  <a:pt x="930" y="1374"/>
                </a:lnTo>
                <a:lnTo>
                  <a:pt x="948" y="1386"/>
                </a:lnTo>
                <a:lnTo>
                  <a:pt x="984" y="1392"/>
                </a:lnTo>
                <a:lnTo>
                  <a:pt x="1014" y="1398"/>
                </a:lnTo>
                <a:lnTo>
                  <a:pt x="1032" y="1398"/>
                </a:lnTo>
                <a:lnTo>
                  <a:pt x="1032" y="1392"/>
                </a:lnTo>
                <a:lnTo>
                  <a:pt x="1038" y="1386"/>
                </a:lnTo>
                <a:lnTo>
                  <a:pt x="1038" y="1368"/>
                </a:lnTo>
                <a:lnTo>
                  <a:pt x="1044" y="1362"/>
                </a:lnTo>
                <a:lnTo>
                  <a:pt x="1050" y="1362"/>
                </a:lnTo>
                <a:lnTo>
                  <a:pt x="1062" y="1374"/>
                </a:lnTo>
                <a:lnTo>
                  <a:pt x="1062" y="1386"/>
                </a:lnTo>
                <a:lnTo>
                  <a:pt x="1068" y="1392"/>
                </a:lnTo>
                <a:lnTo>
                  <a:pt x="1080" y="1392"/>
                </a:lnTo>
                <a:lnTo>
                  <a:pt x="1080" y="1404"/>
                </a:lnTo>
                <a:lnTo>
                  <a:pt x="1074" y="1404"/>
                </a:lnTo>
                <a:lnTo>
                  <a:pt x="1074" y="1416"/>
                </a:lnTo>
                <a:lnTo>
                  <a:pt x="1104" y="1416"/>
                </a:lnTo>
                <a:lnTo>
                  <a:pt x="1110" y="1422"/>
                </a:lnTo>
                <a:lnTo>
                  <a:pt x="1110" y="1434"/>
                </a:lnTo>
                <a:lnTo>
                  <a:pt x="1122" y="1434"/>
                </a:lnTo>
                <a:lnTo>
                  <a:pt x="1128" y="1428"/>
                </a:lnTo>
                <a:lnTo>
                  <a:pt x="1134" y="1428"/>
                </a:lnTo>
                <a:lnTo>
                  <a:pt x="1140" y="1434"/>
                </a:lnTo>
                <a:lnTo>
                  <a:pt x="1146" y="1446"/>
                </a:lnTo>
                <a:lnTo>
                  <a:pt x="1146" y="1452"/>
                </a:lnTo>
                <a:lnTo>
                  <a:pt x="1152" y="1464"/>
                </a:lnTo>
                <a:lnTo>
                  <a:pt x="1164" y="1464"/>
                </a:lnTo>
                <a:lnTo>
                  <a:pt x="1176" y="1476"/>
                </a:lnTo>
                <a:lnTo>
                  <a:pt x="1176" y="1488"/>
                </a:lnTo>
                <a:lnTo>
                  <a:pt x="1182" y="1500"/>
                </a:lnTo>
                <a:lnTo>
                  <a:pt x="1182" y="1512"/>
                </a:lnTo>
                <a:lnTo>
                  <a:pt x="1200" y="1512"/>
                </a:lnTo>
                <a:lnTo>
                  <a:pt x="1218" y="1500"/>
                </a:lnTo>
                <a:lnTo>
                  <a:pt x="1224" y="1512"/>
                </a:lnTo>
                <a:lnTo>
                  <a:pt x="1224" y="1518"/>
                </a:lnTo>
                <a:lnTo>
                  <a:pt x="1230" y="1518"/>
                </a:lnTo>
                <a:lnTo>
                  <a:pt x="1236" y="1500"/>
                </a:lnTo>
                <a:lnTo>
                  <a:pt x="1242" y="1464"/>
                </a:lnTo>
                <a:lnTo>
                  <a:pt x="1242" y="1416"/>
                </a:lnTo>
                <a:lnTo>
                  <a:pt x="1218" y="1416"/>
                </a:lnTo>
                <a:lnTo>
                  <a:pt x="1218" y="1434"/>
                </a:lnTo>
                <a:lnTo>
                  <a:pt x="1212" y="1440"/>
                </a:lnTo>
                <a:lnTo>
                  <a:pt x="1206" y="1440"/>
                </a:lnTo>
                <a:lnTo>
                  <a:pt x="1194" y="1434"/>
                </a:lnTo>
                <a:lnTo>
                  <a:pt x="1164" y="1404"/>
                </a:lnTo>
                <a:lnTo>
                  <a:pt x="1158" y="1404"/>
                </a:lnTo>
                <a:lnTo>
                  <a:pt x="1158" y="1398"/>
                </a:lnTo>
                <a:lnTo>
                  <a:pt x="1152" y="1398"/>
                </a:lnTo>
                <a:lnTo>
                  <a:pt x="1140" y="1386"/>
                </a:lnTo>
                <a:lnTo>
                  <a:pt x="1140" y="1362"/>
                </a:lnTo>
                <a:lnTo>
                  <a:pt x="1146" y="1350"/>
                </a:lnTo>
                <a:lnTo>
                  <a:pt x="1152" y="1332"/>
                </a:lnTo>
                <a:lnTo>
                  <a:pt x="1158" y="1320"/>
                </a:lnTo>
                <a:lnTo>
                  <a:pt x="1170" y="1308"/>
                </a:lnTo>
                <a:lnTo>
                  <a:pt x="1170" y="1254"/>
                </a:lnTo>
                <a:lnTo>
                  <a:pt x="1164" y="1236"/>
                </a:lnTo>
                <a:lnTo>
                  <a:pt x="1164" y="1212"/>
                </a:lnTo>
                <a:lnTo>
                  <a:pt x="1158" y="1206"/>
                </a:lnTo>
                <a:lnTo>
                  <a:pt x="1158" y="1200"/>
                </a:lnTo>
                <a:lnTo>
                  <a:pt x="1152" y="1194"/>
                </a:lnTo>
                <a:lnTo>
                  <a:pt x="1152" y="1188"/>
                </a:lnTo>
                <a:lnTo>
                  <a:pt x="1140" y="1176"/>
                </a:lnTo>
                <a:lnTo>
                  <a:pt x="1146" y="1176"/>
                </a:lnTo>
                <a:lnTo>
                  <a:pt x="1152" y="1170"/>
                </a:lnTo>
                <a:lnTo>
                  <a:pt x="1164" y="1164"/>
                </a:lnTo>
                <a:lnTo>
                  <a:pt x="1182" y="1146"/>
                </a:lnTo>
                <a:lnTo>
                  <a:pt x="1182" y="1116"/>
                </a:lnTo>
                <a:lnTo>
                  <a:pt x="1194" y="1116"/>
                </a:lnTo>
                <a:lnTo>
                  <a:pt x="1212" y="1110"/>
                </a:lnTo>
                <a:lnTo>
                  <a:pt x="1230" y="1110"/>
                </a:lnTo>
                <a:lnTo>
                  <a:pt x="1242" y="1104"/>
                </a:lnTo>
                <a:lnTo>
                  <a:pt x="1260" y="1104"/>
                </a:lnTo>
                <a:lnTo>
                  <a:pt x="1284" y="1092"/>
                </a:lnTo>
                <a:lnTo>
                  <a:pt x="1290" y="1092"/>
                </a:lnTo>
                <a:lnTo>
                  <a:pt x="1290" y="1086"/>
                </a:lnTo>
                <a:lnTo>
                  <a:pt x="1284" y="1074"/>
                </a:lnTo>
                <a:lnTo>
                  <a:pt x="1272" y="1062"/>
                </a:lnTo>
                <a:lnTo>
                  <a:pt x="1272" y="1014"/>
                </a:lnTo>
                <a:lnTo>
                  <a:pt x="1248" y="1014"/>
                </a:lnTo>
                <a:lnTo>
                  <a:pt x="1248" y="1008"/>
                </a:lnTo>
                <a:lnTo>
                  <a:pt x="1242" y="996"/>
                </a:lnTo>
                <a:lnTo>
                  <a:pt x="1242" y="978"/>
                </a:lnTo>
                <a:lnTo>
                  <a:pt x="1236" y="972"/>
                </a:lnTo>
                <a:lnTo>
                  <a:pt x="1224" y="966"/>
                </a:lnTo>
                <a:lnTo>
                  <a:pt x="1218" y="960"/>
                </a:lnTo>
                <a:lnTo>
                  <a:pt x="1206" y="936"/>
                </a:lnTo>
                <a:lnTo>
                  <a:pt x="1206" y="906"/>
                </a:lnTo>
                <a:lnTo>
                  <a:pt x="1212" y="900"/>
                </a:lnTo>
                <a:lnTo>
                  <a:pt x="1212" y="876"/>
                </a:lnTo>
                <a:lnTo>
                  <a:pt x="1200" y="864"/>
                </a:lnTo>
                <a:lnTo>
                  <a:pt x="1194" y="852"/>
                </a:lnTo>
                <a:lnTo>
                  <a:pt x="1194" y="804"/>
                </a:lnTo>
                <a:lnTo>
                  <a:pt x="1200" y="780"/>
                </a:lnTo>
                <a:lnTo>
                  <a:pt x="1200" y="750"/>
                </a:lnTo>
                <a:lnTo>
                  <a:pt x="1212" y="738"/>
                </a:lnTo>
                <a:lnTo>
                  <a:pt x="1218" y="744"/>
                </a:lnTo>
                <a:lnTo>
                  <a:pt x="1218" y="732"/>
                </a:lnTo>
                <a:lnTo>
                  <a:pt x="1224" y="726"/>
                </a:lnTo>
                <a:lnTo>
                  <a:pt x="1224" y="696"/>
                </a:lnTo>
                <a:lnTo>
                  <a:pt x="1218" y="690"/>
                </a:lnTo>
                <a:lnTo>
                  <a:pt x="1206" y="684"/>
                </a:lnTo>
                <a:lnTo>
                  <a:pt x="1200" y="678"/>
                </a:lnTo>
                <a:lnTo>
                  <a:pt x="1188" y="648"/>
                </a:lnTo>
                <a:lnTo>
                  <a:pt x="1182" y="642"/>
                </a:lnTo>
                <a:lnTo>
                  <a:pt x="1176" y="642"/>
                </a:lnTo>
                <a:lnTo>
                  <a:pt x="1176" y="636"/>
                </a:lnTo>
                <a:lnTo>
                  <a:pt x="1182" y="624"/>
                </a:lnTo>
                <a:lnTo>
                  <a:pt x="1194" y="618"/>
                </a:lnTo>
                <a:lnTo>
                  <a:pt x="1206" y="606"/>
                </a:lnTo>
                <a:lnTo>
                  <a:pt x="1206" y="594"/>
                </a:lnTo>
                <a:lnTo>
                  <a:pt x="1200" y="588"/>
                </a:lnTo>
                <a:lnTo>
                  <a:pt x="1194" y="576"/>
                </a:lnTo>
                <a:lnTo>
                  <a:pt x="1194" y="570"/>
                </a:lnTo>
                <a:lnTo>
                  <a:pt x="1200" y="564"/>
                </a:lnTo>
                <a:lnTo>
                  <a:pt x="1224" y="552"/>
                </a:lnTo>
                <a:lnTo>
                  <a:pt x="1230" y="546"/>
                </a:lnTo>
                <a:lnTo>
                  <a:pt x="1236" y="546"/>
                </a:lnTo>
                <a:lnTo>
                  <a:pt x="1242" y="468"/>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6" name="Congo (Brazzaville)" descr="© INSCALE GmbH, 05.05.2010&#10;http://www.presentationload.com/">
            <a:extLst>
              <a:ext uri="{FF2B5EF4-FFF2-40B4-BE49-F238E27FC236}">
                <a16:creationId xmlns:a16="http://schemas.microsoft.com/office/drawing/2014/main" id="{2ACE8064-2EEA-4453-8F39-9AB8D16AB4B9}"/>
              </a:ext>
            </a:extLst>
          </p:cNvPr>
          <p:cNvSpPr>
            <a:spLocks/>
          </p:cNvSpPr>
          <p:nvPr/>
        </p:nvSpPr>
        <p:spPr bwMode="gray">
          <a:xfrm>
            <a:off x="6049899" y="4213387"/>
            <a:ext cx="252638" cy="330089"/>
          </a:xfrm>
          <a:custGeom>
            <a:avLst/>
            <a:gdLst>
              <a:gd name="T0" fmla="*/ 2147483647 w 534"/>
              <a:gd name="T1" fmla="*/ 2147483647 h 702"/>
              <a:gd name="T2" fmla="*/ 2147483647 w 534"/>
              <a:gd name="T3" fmla="*/ 2147483647 h 702"/>
              <a:gd name="T4" fmla="*/ 2147483647 w 534"/>
              <a:gd name="T5" fmla="*/ 2147483647 h 702"/>
              <a:gd name="T6" fmla="*/ 2147483647 w 534"/>
              <a:gd name="T7" fmla="*/ 2147483647 h 702"/>
              <a:gd name="T8" fmla="*/ 2147483647 w 534"/>
              <a:gd name="T9" fmla="*/ 2147483647 h 702"/>
              <a:gd name="T10" fmla="*/ 2147483647 w 534"/>
              <a:gd name="T11" fmla="*/ 2147483647 h 702"/>
              <a:gd name="T12" fmla="*/ 2147483647 w 534"/>
              <a:gd name="T13" fmla="*/ 2147483647 h 702"/>
              <a:gd name="T14" fmla="*/ 2147483647 w 534"/>
              <a:gd name="T15" fmla="*/ 2147483647 h 702"/>
              <a:gd name="T16" fmla="*/ 2147483647 w 534"/>
              <a:gd name="T17" fmla="*/ 2147483647 h 702"/>
              <a:gd name="T18" fmla="*/ 2147483647 w 534"/>
              <a:gd name="T19" fmla="*/ 2147483647 h 702"/>
              <a:gd name="T20" fmla="*/ 2147483647 w 534"/>
              <a:gd name="T21" fmla="*/ 2147483647 h 702"/>
              <a:gd name="T22" fmla="*/ 2147483647 w 534"/>
              <a:gd name="T23" fmla="*/ 2147483647 h 702"/>
              <a:gd name="T24" fmla="*/ 2147483647 w 534"/>
              <a:gd name="T25" fmla="*/ 2147483647 h 702"/>
              <a:gd name="T26" fmla="*/ 2147483647 w 534"/>
              <a:gd name="T27" fmla="*/ 2147483647 h 702"/>
              <a:gd name="T28" fmla="*/ 2147483647 w 534"/>
              <a:gd name="T29" fmla="*/ 2147483647 h 702"/>
              <a:gd name="T30" fmla="*/ 2147483647 w 534"/>
              <a:gd name="T31" fmla="*/ 2147483647 h 702"/>
              <a:gd name="T32" fmla="*/ 2147483647 w 534"/>
              <a:gd name="T33" fmla="*/ 2147483647 h 702"/>
              <a:gd name="T34" fmla="*/ 2147483647 w 534"/>
              <a:gd name="T35" fmla="*/ 2147483647 h 702"/>
              <a:gd name="T36" fmla="*/ 2147483647 w 534"/>
              <a:gd name="T37" fmla="*/ 2147483647 h 702"/>
              <a:gd name="T38" fmla="*/ 2147483647 w 534"/>
              <a:gd name="T39" fmla="*/ 2147483647 h 702"/>
              <a:gd name="T40" fmla="*/ 2147483647 w 534"/>
              <a:gd name="T41" fmla="*/ 2147483647 h 702"/>
              <a:gd name="T42" fmla="*/ 2147483647 w 534"/>
              <a:gd name="T43" fmla="*/ 2147483647 h 702"/>
              <a:gd name="T44" fmla="*/ 2147483647 w 534"/>
              <a:gd name="T45" fmla="*/ 2147483647 h 702"/>
              <a:gd name="T46" fmla="*/ 2147483647 w 534"/>
              <a:gd name="T47" fmla="*/ 2147483647 h 702"/>
              <a:gd name="T48" fmla="*/ 2147483647 w 534"/>
              <a:gd name="T49" fmla="*/ 2147483647 h 702"/>
              <a:gd name="T50" fmla="*/ 0 w 534"/>
              <a:gd name="T51" fmla="*/ 2147483647 h 702"/>
              <a:gd name="T52" fmla="*/ 2147483647 w 534"/>
              <a:gd name="T53" fmla="*/ 2147483647 h 702"/>
              <a:gd name="T54" fmla="*/ 2147483647 w 534"/>
              <a:gd name="T55" fmla="*/ 2147483647 h 702"/>
              <a:gd name="T56" fmla="*/ 2147483647 w 534"/>
              <a:gd name="T57" fmla="*/ 2147483647 h 702"/>
              <a:gd name="T58" fmla="*/ 2147483647 w 534"/>
              <a:gd name="T59" fmla="*/ 2147483647 h 702"/>
              <a:gd name="T60" fmla="*/ 2147483647 w 534"/>
              <a:gd name="T61" fmla="*/ 2147483647 h 702"/>
              <a:gd name="T62" fmla="*/ 2147483647 w 534"/>
              <a:gd name="T63" fmla="*/ 2147483647 h 702"/>
              <a:gd name="T64" fmla="*/ 2147483647 w 534"/>
              <a:gd name="T65" fmla="*/ 2147483647 h 702"/>
              <a:gd name="T66" fmla="*/ 2147483647 w 534"/>
              <a:gd name="T67" fmla="*/ 2147483647 h 702"/>
              <a:gd name="T68" fmla="*/ 2147483647 w 534"/>
              <a:gd name="T69" fmla="*/ 2147483647 h 702"/>
              <a:gd name="T70" fmla="*/ 2147483647 w 534"/>
              <a:gd name="T71" fmla="*/ 2147483647 h 702"/>
              <a:gd name="T72" fmla="*/ 2147483647 w 534"/>
              <a:gd name="T73" fmla="*/ 2147483647 h 702"/>
              <a:gd name="T74" fmla="*/ 2147483647 w 534"/>
              <a:gd name="T75" fmla="*/ 2147483647 h 702"/>
              <a:gd name="T76" fmla="*/ 2147483647 w 534"/>
              <a:gd name="T77" fmla="*/ 2147483647 h 702"/>
              <a:gd name="T78" fmla="*/ 2147483647 w 534"/>
              <a:gd name="T79" fmla="*/ 2147483647 h 702"/>
              <a:gd name="T80" fmla="*/ 2147483647 w 534"/>
              <a:gd name="T81" fmla="*/ 2147483647 h 702"/>
              <a:gd name="T82" fmla="*/ 2147483647 w 534"/>
              <a:gd name="T83" fmla="*/ 2147483647 h 702"/>
              <a:gd name="T84" fmla="*/ 2147483647 w 534"/>
              <a:gd name="T85" fmla="*/ 2147483647 h 702"/>
              <a:gd name="T86" fmla="*/ 2147483647 w 534"/>
              <a:gd name="T87" fmla="*/ 2147483647 h 702"/>
              <a:gd name="T88" fmla="*/ 2147483647 w 534"/>
              <a:gd name="T89" fmla="*/ 2147483647 h 702"/>
              <a:gd name="T90" fmla="*/ 2147483647 w 534"/>
              <a:gd name="T91" fmla="*/ 2147483647 h 702"/>
              <a:gd name="T92" fmla="*/ 2147483647 w 534"/>
              <a:gd name="T93" fmla="*/ 2147483647 h 702"/>
              <a:gd name="T94" fmla="*/ 2147483647 w 534"/>
              <a:gd name="T95" fmla="*/ 2147483647 h 702"/>
              <a:gd name="T96" fmla="*/ 2147483647 w 534"/>
              <a:gd name="T97" fmla="*/ 2147483647 h 702"/>
              <a:gd name="T98" fmla="*/ 2147483647 w 534"/>
              <a:gd name="T99" fmla="*/ 2147483647 h 702"/>
              <a:gd name="T100" fmla="*/ 2147483647 w 534"/>
              <a:gd name="T101" fmla="*/ 2147483647 h 702"/>
              <a:gd name="T102" fmla="*/ 2147483647 w 534"/>
              <a:gd name="T103" fmla="*/ 2147483647 h 7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34"/>
              <a:gd name="T157" fmla="*/ 0 h 702"/>
              <a:gd name="T158" fmla="*/ 534 w 534"/>
              <a:gd name="T159" fmla="*/ 702 h 7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34" h="702">
                <a:moveTo>
                  <a:pt x="366" y="120"/>
                </a:moveTo>
                <a:lnTo>
                  <a:pt x="360" y="126"/>
                </a:lnTo>
                <a:lnTo>
                  <a:pt x="354" y="168"/>
                </a:lnTo>
                <a:lnTo>
                  <a:pt x="330" y="144"/>
                </a:lnTo>
                <a:lnTo>
                  <a:pt x="294" y="144"/>
                </a:lnTo>
                <a:lnTo>
                  <a:pt x="288" y="138"/>
                </a:lnTo>
                <a:lnTo>
                  <a:pt x="276" y="138"/>
                </a:lnTo>
                <a:lnTo>
                  <a:pt x="270" y="132"/>
                </a:lnTo>
                <a:lnTo>
                  <a:pt x="258" y="126"/>
                </a:lnTo>
                <a:lnTo>
                  <a:pt x="210" y="126"/>
                </a:lnTo>
                <a:lnTo>
                  <a:pt x="192" y="132"/>
                </a:lnTo>
                <a:lnTo>
                  <a:pt x="162" y="132"/>
                </a:lnTo>
                <a:lnTo>
                  <a:pt x="144" y="162"/>
                </a:lnTo>
                <a:lnTo>
                  <a:pt x="150" y="198"/>
                </a:lnTo>
                <a:lnTo>
                  <a:pt x="156" y="204"/>
                </a:lnTo>
                <a:lnTo>
                  <a:pt x="180" y="204"/>
                </a:lnTo>
                <a:lnTo>
                  <a:pt x="186" y="198"/>
                </a:lnTo>
                <a:lnTo>
                  <a:pt x="186" y="180"/>
                </a:lnTo>
                <a:lnTo>
                  <a:pt x="204" y="180"/>
                </a:lnTo>
                <a:lnTo>
                  <a:pt x="210" y="186"/>
                </a:lnTo>
                <a:lnTo>
                  <a:pt x="222" y="186"/>
                </a:lnTo>
                <a:lnTo>
                  <a:pt x="222" y="192"/>
                </a:lnTo>
                <a:lnTo>
                  <a:pt x="228" y="198"/>
                </a:lnTo>
                <a:lnTo>
                  <a:pt x="228" y="216"/>
                </a:lnTo>
                <a:lnTo>
                  <a:pt x="240" y="222"/>
                </a:lnTo>
                <a:lnTo>
                  <a:pt x="240" y="234"/>
                </a:lnTo>
                <a:lnTo>
                  <a:pt x="234" y="240"/>
                </a:lnTo>
                <a:lnTo>
                  <a:pt x="228" y="252"/>
                </a:lnTo>
                <a:lnTo>
                  <a:pt x="222" y="258"/>
                </a:lnTo>
                <a:lnTo>
                  <a:pt x="210" y="258"/>
                </a:lnTo>
                <a:lnTo>
                  <a:pt x="198" y="282"/>
                </a:lnTo>
                <a:lnTo>
                  <a:pt x="198" y="318"/>
                </a:lnTo>
                <a:lnTo>
                  <a:pt x="216" y="324"/>
                </a:lnTo>
                <a:lnTo>
                  <a:pt x="222" y="342"/>
                </a:lnTo>
                <a:lnTo>
                  <a:pt x="240" y="342"/>
                </a:lnTo>
                <a:lnTo>
                  <a:pt x="246" y="348"/>
                </a:lnTo>
                <a:lnTo>
                  <a:pt x="246" y="360"/>
                </a:lnTo>
                <a:lnTo>
                  <a:pt x="240" y="366"/>
                </a:lnTo>
                <a:lnTo>
                  <a:pt x="240" y="414"/>
                </a:lnTo>
                <a:lnTo>
                  <a:pt x="234" y="426"/>
                </a:lnTo>
                <a:lnTo>
                  <a:pt x="240" y="450"/>
                </a:lnTo>
                <a:lnTo>
                  <a:pt x="234" y="456"/>
                </a:lnTo>
                <a:lnTo>
                  <a:pt x="222" y="462"/>
                </a:lnTo>
                <a:lnTo>
                  <a:pt x="222" y="486"/>
                </a:lnTo>
                <a:lnTo>
                  <a:pt x="216" y="498"/>
                </a:lnTo>
                <a:lnTo>
                  <a:pt x="210" y="504"/>
                </a:lnTo>
                <a:lnTo>
                  <a:pt x="198" y="504"/>
                </a:lnTo>
                <a:lnTo>
                  <a:pt x="192" y="498"/>
                </a:lnTo>
                <a:lnTo>
                  <a:pt x="192" y="468"/>
                </a:lnTo>
                <a:lnTo>
                  <a:pt x="186" y="468"/>
                </a:lnTo>
                <a:lnTo>
                  <a:pt x="180" y="474"/>
                </a:lnTo>
                <a:lnTo>
                  <a:pt x="174" y="486"/>
                </a:lnTo>
                <a:lnTo>
                  <a:pt x="168" y="492"/>
                </a:lnTo>
                <a:lnTo>
                  <a:pt x="138" y="492"/>
                </a:lnTo>
                <a:lnTo>
                  <a:pt x="120" y="450"/>
                </a:lnTo>
                <a:lnTo>
                  <a:pt x="90" y="450"/>
                </a:lnTo>
                <a:lnTo>
                  <a:pt x="90" y="456"/>
                </a:lnTo>
                <a:lnTo>
                  <a:pt x="108" y="474"/>
                </a:lnTo>
                <a:lnTo>
                  <a:pt x="96" y="480"/>
                </a:lnTo>
                <a:lnTo>
                  <a:pt x="90" y="492"/>
                </a:lnTo>
                <a:lnTo>
                  <a:pt x="84" y="498"/>
                </a:lnTo>
                <a:lnTo>
                  <a:pt x="66" y="498"/>
                </a:lnTo>
                <a:lnTo>
                  <a:pt x="54" y="492"/>
                </a:lnTo>
                <a:lnTo>
                  <a:pt x="42" y="492"/>
                </a:lnTo>
                <a:lnTo>
                  <a:pt x="36" y="486"/>
                </a:lnTo>
                <a:lnTo>
                  <a:pt x="30" y="486"/>
                </a:lnTo>
                <a:lnTo>
                  <a:pt x="30" y="504"/>
                </a:lnTo>
                <a:lnTo>
                  <a:pt x="36" y="510"/>
                </a:lnTo>
                <a:lnTo>
                  <a:pt x="36" y="522"/>
                </a:lnTo>
                <a:lnTo>
                  <a:pt x="24" y="522"/>
                </a:lnTo>
                <a:lnTo>
                  <a:pt x="54" y="540"/>
                </a:lnTo>
                <a:lnTo>
                  <a:pt x="36" y="552"/>
                </a:lnTo>
                <a:lnTo>
                  <a:pt x="54" y="564"/>
                </a:lnTo>
                <a:lnTo>
                  <a:pt x="54" y="600"/>
                </a:lnTo>
                <a:lnTo>
                  <a:pt x="48" y="606"/>
                </a:lnTo>
                <a:lnTo>
                  <a:pt x="30" y="588"/>
                </a:lnTo>
                <a:lnTo>
                  <a:pt x="6" y="600"/>
                </a:lnTo>
                <a:lnTo>
                  <a:pt x="0" y="618"/>
                </a:lnTo>
                <a:lnTo>
                  <a:pt x="54" y="666"/>
                </a:lnTo>
                <a:lnTo>
                  <a:pt x="54" y="684"/>
                </a:lnTo>
                <a:lnTo>
                  <a:pt x="72" y="702"/>
                </a:lnTo>
                <a:lnTo>
                  <a:pt x="72" y="690"/>
                </a:lnTo>
                <a:lnTo>
                  <a:pt x="90" y="690"/>
                </a:lnTo>
                <a:lnTo>
                  <a:pt x="90" y="672"/>
                </a:lnTo>
                <a:lnTo>
                  <a:pt x="102" y="666"/>
                </a:lnTo>
                <a:lnTo>
                  <a:pt x="108" y="660"/>
                </a:lnTo>
                <a:lnTo>
                  <a:pt x="120" y="654"/>
                </a:lnTo>
                <a:lnTo>
                  <a:pt x="126" y="648"/>
                </a:lnTo>
                <a:lnTo>
                  <a:pt x="132" y="654"/>
                </a:lnTo>
                <a:lnTo>
                  <a:pt x="132" y="660"/>
                </a:lnTo>
                <a:lnTo>
                  <a:pt x="138" y="666"/>
                </a:lnTo>
                <a:lnTo>
                  <a:pt x="138" y="672"/>
                </a:lnTo>
                <a:lnTo>
                  <a:pt x="150" y="672"/>
                </a:lnTo>
                <a:lnTo>
                  <a:pt x="150" y="678"/>
                </a:lnTo>
                <a:lnTo>
                  <a:pt x="156" y="684"/>
                </a:lnTo>
                <a:lnTo>
                  <a:pt x="156" y="690"/>
                </a:lnTo>
                <a:lnTo>
                  <a:pt x="162" y="696"/>
                </a:lnTo>
                <a:lnTo>
                  <a:pt x="174" y="696"/>
                </a:lnTo>
                <a:lnTo>
                  <a:pt x="180" y="690"/>
                </a:lnTo>
                <a:lnTo>
                  <a:pt x="186" y="678"/>
                </a:lnTo>
                <a:lnTo>
                  <a:pt x="186" y="660"/>
                </a:lnTo>
                <a:lnTo>
                  <a:pt x="210" y="666"/>
                </a:lnTo>
                <a:lnTo>
                  <a:pt x="228" y="648"/>
                </a:lnTo>
                <a:lnTo>
                  <a:pt x="234" y="648"/>
                </a:lnTo>
                <a:lnTo>
                  <a:pt x="234" y="678"/>
                </a:lnTo>
                <a:lnTo>
                  <a:pt x="228" y="690"/>
                </a:lnTo>
                <a:lnTo>
                  <a:pt x="234" y="696"/>
                </a:lnTo>
                <a:lnTo>
                  <a:pt x="252" y="696"/>
                </a:lnTo>
                <a:lnTo>
                  <a:pt x="264" y="690"/>
                </a:lnTo>
                <a:lnTo>
                  <a:pt x="270" y="684"/>
                </a:lnTo>
                <a:lnTo>
                  <a:pt x="276" y="672"/>
                </a:lnTo>
                <a:lnTo>
                  <a:pt x="294" y="654"/>
                </a:lnTo>
                <a:lnTo>
                  <a:pt x="300" y="642"/>
                </a:lnTo>
                <a:lnTo>
                  <a:pt x="312" y="630"/>
                </a:lnTo>
                <a:lnTo>
                  <a:pt x="330" y="630"/>
                </a:lnTo>
                <a:lnTo>
                  <a:pt x="336" y="624"/>
                </a:lnTo>
                <a:lnTo>
                  <a:pt x="366" y="582"/>
                </a:lnTo>
                <a:lnTo>
                  <a:pt x="360" y="480"/>
                </a:lnTo>
                <a:lnTo>
                  <a:pt x="366" y="480"/>
                </a:lnTo>
                <a:lnTo>
                  <a:pt x="390" y="456"/>
                </a:lnTo>
                <a:lnTo>
                  <a:pt x="390" y="420"/>
                </a:lnTo>
                <a:lnTo>
                  <a:pt x="396" y="408"/>
                </a:lnTo>
                <a:lnTo>
                  <a:pt x="402" y="402"/>
                </a:lnTo>
                <a:lnTo>
                  <a:pt x="450" y="378"/>
                </a:lnTo>
                <a:lnTo>
                  <a:pt x="456" y="366"/>
                </a:lnTo>
                <a:lnTo>
                  <a:pt x="468" y="360"/>
                </a:lnTo>
                <a:lnTo>
                  <a:pt x="474" y="354"/>
                </a:lnTo>
                <a:lnTo>
                  <a:pt x="474" y="300"/>
                </a:lnTo>
                <a:lnTo>
                  <a:pt x="486" y="294"/>
                </a:lnTo>
                <a:lnTo>
                  <a:pt x="492" y="282"/>
                </a:lnTo>
                <a:lnTo>
                  <a:pt x="492" y="258"/>
                </a:lnTo>
                <a:lnTo>
                  <a:pt x="486" y="246"/>
                </a:lnTo>
                <a:lnTo>
                  <a:pt x="480" y="240"/>
                </a:lnTo>
                <a:lnTo>
                  <a:pt x="480" y="228"/>
                </a:lnTo>
                <a:lnTo>
                  <a:pt x="498" y="192"/>
                </a:lnTo>
                <a:lnTo>
                  <a:pt x="498" y="168"/>
                </a:lnTo>
                <a:lnTo>
                  <a:pt x="492" y="156"/>
                </a:lnTo>
                <a:lnTo>
                  <a:pt x="492" y="126"/>
                </a:lnTo>
                <a:lnTo>
                  <a:pt x="498" y="120"/>
                </a:lnTo>
                <a:lnTo>
                  <a:pt x="510" y="96"/>
                </a:lnTo>
                <a:lnTo>
                  <a:pt x="522" y="84"/>
                </a:lnTo>
                <a:lnTo>
                  <a:pt x="528" y="66"/>
                </a:lnTo>
                <a:lnTo>
                  <a:pt x="534" y="54"/>
                </a:lnTo>
                <a:lnTo>
                  <a:pt x="534" y="18"/>
                </a:lnTo>
                <a:lnTo>
                  <a:pt x="522" y="6"/>
                </a:lnTo>
                <a:lnTo>
                  <a:pt x="510" y="18"/>
                </a:lnTo>
                <a:lnTo>
                  <a:pt x="498" y="18"/>
                </a:lnTo>
                <a:lnTo>
                  <a:pt x="462" y="0"/>
                </a:lnTo>
                <a:lnTo>
                  <a:pt x="444" y="0"/>
                </a:lnTo>
                <a:lnTo>
                  <a:pt x="426" y="18"/>
                </a:lnTo>
                <a:lnTo>
                  <a:pt x="396" y="18"/>
                </a:lnTo>
                <a:lnTo>
                  <a:pt x="378" y="48"/>
                </a:lnTo>
                <a:lnTo>
                  <a:pt x="390" y="60"/>
                </a:lnTo>
                <a:lnTo>
                  <a:pt x="390" y="84"/>
                </a:lnTo>
                <a:lnTo>
                  <a:pt x="384" y="96"/>
                </a:lnTo>
                <a:lnTo>
                  <a:pt x="378" y="102"/>
                </a:lnTo>
                <a:lnTo>
                  <a:pt x="372" y="114"/>
                </a:lnTo>
                <a:lnTo>
                  <a:pt x="366" y="120"/>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7" name="Colombia" descr="© INSCALE GmbH, 05.05.2010&#10;http://www.presentationload.com/">
            <a:extLst>
              <a:ext uri="{FF2B5EF4-FFF2-40B4-BE49-F238E27FC236}">
                <a16:creationId xmlns:a16="http://schemas.microsoft.com/office/drawing/2014/main" id="{2FE4EF33-7960-49F3-AFB9-E03609818E50}"/>
              </a:ext>
            </a:extLst>
          </p:cNvPr>
          <p:cNvSpPr>
            <a:spLocks/>
          </p:cNvSpPr>
          <p:nvPr/>
        </p:nvSpPr>
        <p:spPr bwMode="gray">
          <a:xfrm>
            <a:off x="3023775" y="3881454"/>
            <a:ext cx="409383" cy="634361"/>
          </a:xfrm>
          <a:custGeom>
            <a:avLst/>
            <a:gdLst>
              <a:gd name="T0" fmla="*/ 2147483647 w 870"/>
              <a:gd name="T1" fmla="*/ 2147483647 h 1344"/>
              <a:gd name="T2" fmla="*/ 2147483647 w 870"/>
              <a:gd name="T3" fmla="*/ 2147483647 h 1344"/>
              <a:gd name="T4" fmla="*/ 2147483647 w 870"/>
              <a:gd name="T5" fmla="*/ 2147483647 h 1344"/>
              <a:gd name="T6" fmla="*/ 2147483647 w 870"/>
              <a:gd name="T7" fmla="*/ 2147483647 h 1344"/>
              <a:gd name="T8" fmla="*/ 2147483647 w 870"/>
              <a:gd name="T9" fmla="*/ 2147483647 h 1344"/>
              <a:gd name="T10" fmla="*/ 2147483647 w 870"/>
              <a:gd name="T11" fmla="*/ 2147483647 h 1344"/>
              <a:gd name="T12" fmla="*/ 2147483647 w 870"/>
              <a:gd name="T13" fmla="*/ 2147483647 h 1344"/>
              <a:gd name="T14" fmla="*/ 2147483647 w 870"/>
              <a:gd name="T15" fmla="*/ 2147483647 h 1344"/>
              <a:gd name="T16" fmla="*/ 2147483647 w 870"/>
              <a:gd name="T17" fmla="*/ 2147483647 h 1344"/>
              <a:gd name="T18" fmla="*/ 2147483647 w 870"/>
              <a:gd name="T19" fmla="*/ 2147483647 h 1344"/>
              <a:gd name="T20" fmla="*/ 2147483647 w 870"/>
              <a:gd name="T21" fmla="*/ 2147483647 h 1344"/>
              <a:gd name="T22" fmla="*/ 2147483647 w 870"/>
              <a:gd name="T23" fmla="*/ 2147483647 h 1344"/>
              <a:gd name="T24" fmla="*/ 2147483647 w 870"/>
              <a:gd name="T25" fmla="*/ 2147483647 h 1344"/>
              <a:gd name="T26" fmla="*/ 2147483647 w 870"/>
              <a:gd name="T27" fmla="*/ 2147483647 h 1344"/>
              <a:gd name="T28" fmla="*/ 2147483647 w 870"/>
              <a:gd name="T29" fmla="*/ 2147483647 h 1344"/>
              <a:gd name="T30" fmla="*/ 2147483647 w 870"/>
              <a:gd name="T31" fmla="*/ 2147483647 h 1344"/>
              <a:gd name="T32" fmla="*/ 2147483647 w 870"/>
              <a:gd name="T33" fmla="*/ 2147483647 h 1344"/>
              <a:gd name="T34" fmla="*/ 2147483647 w 870"/>
              <a:gd name="T35" fmla="*/ 2147483647 h 1344"/>
              <a:gd name="T36" fmla="*/ 2147483647 w 870"/>
              <a:gd name="T37" fmla="*/ 2147483647 h 1344"/>
              <a:gd name="T38" fmla="*/ 2147483647 w 870"/>
              <a:gd name="T39" fmla="*/ 2147483647 h 1344"/>
              <a:gd name="T40" fmla="*/ 2147483647 w 870"/>
              <a:gd name="T41" fmla="*/ 2147483647 h 1344"/>
              <a:gd name="T42" fmla="*/ 2147483647 w 870"/>
              <a:gd name="T43" fmla="*/ 2147483647 h 1344"/>
              <a:gd name="T44" fmla="*/ 2147483647 w 870"/>
              <a:gd name="T45" fmla="*/ 2147483647 h 1344"/>
              <a:gd name="T46" fmla="*/ 2147483647 w 870"/>
              <a:gd name="T47" fmla="*/ 2147483647 h 1344"/>
              <a:gd name="T48" fmla="*/ 2147483647 w 870"/>
              <a:gd name="T49" fmla="*/ 2147483647 h 1344"/>
              <a:gd name="T50" fmla="*/ 2147483647 w 870"/>
              <a:gd name="T51" fmla="*/ 2147483647 h 1344"/>
              <a:gd name="T52" fmla="*/ 2147483647 w 870"/>
              <a:gd name="T53" fmla="*/ 2147483647 h 1344"/>
              <a:gd name="T54" fmla="*/ 2147483647 w 870"/>
              <a:gd name="T55" fmla="*/ 2147483647 h 1344"/>
              <a:gd name="T56" fmla="*/ 2147483647 w 870"/>
              <a:gd name="T57" fmla="*/ 2147483647 h 1344"/>
              <a:gd name="T58" fmla="*/ 2147483647 w 870"/>
              <a:gd name="T59" fmla="*/ 2147483647 h 1344"/>
              <a:gd name="T60" fmla="*/ 2147483647 w 870"/>
              <a:gd name="T61" fmla="*/ 2147483647 h 1344"/>
              <a:gd name="T62" fmla="*/ 2147483647 w 870"/>
              <a:gd name="T63" fmla="*/ 2147483647 h 1344"/>
              <a:gd name="T64" fmla="*/ 2147483647 w 870"/>
              <a:gd name="T65" fmla="*/ 2147483647 h 1344"/>
              <a:gd name="T66" fmla="*/ 2147483647 w 870"/>
              <a:gd name="T67" fmla="*/ 2147483647 h 1344"/>
              <a:gd name="T68" fmla="*/ 2147483647 w 870"/>
              <a:gd name="T69" fmla="*/ 2147483647 h 1344"/>
              <a:gd name="T70" fmla="*/ 2147483647 w 870"/>
              <a:gd name="T71" fmla="*/ 2147483647 h 1344"/>
              <a:gd name="T72" fmla="*/ 2147483647 w 870"/>
              <a:gd name="T73" fmla="*/ 0 h 1344"/>
              <a:gd name="T74" fmla="*/ 2147483647 w 870"/>
              <a:gd name="T75" fmla="*/ 2147483647 h 1344"/>
              <a:gd name="T76" fmla="*/ 2147483647 w 870"/>
              <a:gd name="T77" fmla="*/ 2147483647 h 1344"/>
              <a:gd name="T78" fmla="*/ 2147483647 w 870"/>
              <a:gd name="T79" fmla="*/ 2147483647 h 1344"/>
              <a:gd name="T80" fmla="*/ 2147483647 w 870"/>
              <a:gd name="T81" fmla="*/ 2147483647 h 1344"/>
              <a:gd name="T82" fmla="*/ 2147483647 w 870"/>
              <a:gd name="T83" fmla="*/ 2147483647 h 1344"/>
              <a:gd name="T84" fmla="*/ 2147483647 w 870"/>
              <a:gd name="T85" fmla="*/ 2147483647 h 1344"/>
              <a:gd name="T86" fmla="*/ 2147483647 w 870"/>
              <a:gd name="T87" fmla="*/ 2147483647 h 1344"/>
              <a:gd name="T88" fmla="*/ 2147483647 w 870"/>
              <a:gd name="T89" fmla="*/ 2147483647 h 1344"/>
              <a:gd name="T90" fmla="*/ 2147483647 w 870"/>
              <a:gd name="T91" fmla="*/ 2147483647 h 1344"/>
              <a:gd name="T92" fmla="*/ 2147483647 w 870"/>
              <a:gd name="T93" fmla="*/ 2147483647 h 1344"/>
              <a:gd name="T94" fmla="*/ 2147483647 w 870"/>
              <a:gd name="T95" fmla="*/ 2147483647 h 1344"/>
              <a:gd name="T96" fmla="*/ 2147483647 w 870"/>
              <a:gd name="T97" fmla="*/ 2147483647 h 1344"/>
              <a:gd name="T98" fmla="*/ 2147483647 w 870"/>
              <a:gd name="T99" fmla="*/ 2147483647 h 1344"/>
              <a:gd name="T100" fmla="*/ 2147483647 w 870"/>
              <a:gd name="T101" fmla="*/ 2147483647 h 1344"/>
              <a:gd name="T102" fmla="*/ 2147483647 w 870"/>
              <a:gd name="T103" fmla="*/ 2147483647 h 1344"/>
              <a:gd name="T104" fmla="*/ 2147483647 w 870"/>
              <a:gd name="T105" fmla="*/ 2147483647 h 1344"/>
              <a:gd name="T106" fmla="*/ 2147483647 w 870"/>
              <a:gd name="T107" fmla="*/ 2147483647 h 13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0"/>
              <a:gd name="T163" fmla="*/ 0 h 1344"/>
              <a:gd name="T164" fmla="*/ 870 w 870"/>
              <a:gd name="T165" fmla="*/ 1344 h 134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0" h="1344">
                <a:moveTo>
                  <a:pt x="36" y="912"/>
                </a:moveTo>
                <a:lnTo>
                  <a:pt x="60" y="924"/>
                </a:lnTo>
                <a:lnTo>
                  <a:pt x="66" y="936"/>
                </a:lnTo>
                <a:lnTo>
                  <a:pt x="84" y="936"/>
                </a:lnTo>
                <a:lnTo>
                  <a:pt x="96" y="942"/>
                </a:lnTo>
                <a:lnTo>
                  <a:pt x="102" y="948"/>
                </a:lnTo>
                <a:lnTo>
                  <a:pt x="108" y="960"/>
                </a:lnTo>
                <a:lnTo>
                  <a:pt x="108" y="966"/>
                </a:lnTo>
                <a:lnTo>
                  <a:pt x="114" y="972"/>
                </a:lnTo>
                <a:lnTo>
                  <a:pt x="126" y="978"/>
                </a:lnTo>
                <a:lnTo>
                  <a:pt x="138" y="978"/>
                </a:lnTo>
                <a:lnTo>
                  <a:pt x="144" y="972"/>
                </a:lnTo>
                <a:lnTo>
                  <a:pt x="156" y="978"/>
                </a:lnTo>
                <a:lnTo>
                  <a:pt x="162" y="984"/>
                </a:lnTo>
                <a:lnTo>
                  <a:pt x="186" y="984"/>
                </a:lnTo>
                <a:lnTo>
                  <a:pt x="186" y="972"/>
                </a:lnTo>
                <a:lnTo>
                  <a:pt x="192" y="966"/>
                </a:lnTo>
                <a:lnTo>
                  <a:pt x="198" y="966"/>
                </a:lnTo>
                <a:lnTo>
                  <a:pt x="210" y="972"/>
                </a:lnTo>
                <a:lnTo>
                  <a:pt x="210" y="978"/>
                </a:lnTo>
                <a:lnTo>
                  <a:pt x="216" y="984"/>
                </a:lnTo>
                <a:lnTo>
                  <a:pt x="216" y="990"/>
                </a:lnTo>
                <a:lnTo>
                  <a:pt x="228" y="1002"/>
                </a:lnTo>
                <a:lnTo>
                  <a:pt x="264" y="1002"/>
                </a:lnTo>
                <a:lnTo>
                  <a:pt x="276" y="1008"/>
                </a:lnTo>
                <a:lnTo>
                  <a:pt x="282" y="1014"/>
                </a:lnTo>
                <a:lnTo>
                  <a:pt x="294" y="1020"/>
                </a:lnTo>
                <a:lnTo>
                  <a:pt x="312" y="1038"/>
                </a:lnTo>
                <a:lnTo>
                  <a:pt x="324" y="1044"/>
                </a:lnTo>
                <a:lnTo>
                  <a:pt x="330" y="1050"/>
                </a:lnTo>
                <a:lnTo>
                  <a:pt x="342" y="1086"/>
                </a:lnTo>
                <a:lnTo>
                  <a:pt x="360" y="1086"/>
                </a:lnTo>
                <a:lnTo>
                  <a:pt x="372" y="1104"/>
                </a:lnTo>
                <a:lnTo>
                  <a:pt x="384" y="1104"/>
                </a:lnTo>
                <a:lnTo>
                  <a:pt x="390" y="1110"/>
                </a:lnTo>
                <a:lnTo>
                  <a:pt x="390" y="1134"/>
                </a:lnTo>
                <a:lnTo>
                  <a:pt x="396" y="1140"/>
                </a:lnTo>
                <a:lnTo>
                  <a:pt x="396" y="1146"/>
                </a:lnTo>
                <a:lnTo>
                  <a:pt x="408" y="1146"/>
                </a:lnTo>
                <a:lnTo>
                  <a:pt x="420" y="1152"/>
                </a:lnTo>
                <a:lnTo>
                  <a:pt x="426" y="1158"/>
                </a:lnTo>
                <a:lnTo>
                  <a:pt x="426" y="1164"/>
                </a:lnTo>
                <a:lnTo>
                  <a:pt x="420" y="1170"/>
                </a:lnTo>
                <a:lnTo>
                  <a:pt x="420" y="1194"/>
                </a:lnTo>
                <a:lnTo>
                  <a:pt x="432" y="1200"/>
                </a:lnTo>
                <a:lnTo>
                  <a:pt x="456" y="1206"/>
                </a:lnTo>
                <a:lnTo>
                  <a:pt x="492" y="1206"/>
                </a:lnTo>
                <a:lnTo>
                  <a:pt x="492" y="1194"/>
                </a:lnTo>
                <a:lnTo>
                  <a:pt x="504" y="1182"/>
                </a:lnTo>
                <a:lnTo>
                  <a:pt x="528" y="1182"/>
                </a:lnTo>
                <a:lnTo>
                  <a:pt x="534" y="1188"/>
                </a:lnTo>
                <a:lnTo>
                  <a:pt x="540" y="1188"/>
                </a:lnTo>
                <a:lnTo>
                  <a:pt x="546" y="1194"/>
                </a:lnTo>
                <a:lnTo>
                  <a:pt x="558" y="1194"/>
                </a:lnTo>
                <a:lnTo>
                  <a:pt x="570" y="1188"/>
                </a:lnTo>
                <a:lnTo>
                  <a:pt x="576" y="1182"/>
                </a:lnTo>
                <a:lnTo>
                  <a:pt x="588" y="1182"/>
                </a:lnTo>
                <a:lnTo>
                  <a:pt x="588" y="1188"/>
                </a:lnTo>
                <a:lnTo>
                  <a:pt x="594" y="1200"/>
                </a:lnTo>
                <a:lnTo>
                  <a:pt x="600" y="1206"/>
                </a:lnTo>
                <a:lnTo>
                  <a:pt x="624" y="1206"/>
                </a:lnTo>
                <a:lnTo>
                  <a:pt x="636" y="1212"/>
                </a:lnTo>
                <a:lnTo>
                  <a:pt x="642" y="1218"/>
                </a:lnTo>
                <a:lnTo>
                  <a:pt x="642" y="1236"/>
                </a:lnTo>
                <a:lnTo>
                  <a:pt x="636" y="1248"/>
                </a:lnTo>
                <a:lnTo>
                  <a:pt x="630" y="1254"/>
                </a:lnTo>
                <a:lnTo>
                  <a:pt x="624" y="1254"/>
                </a:lnTo>
                <a:lnTo>
                  <a:pt x="618" y="1260"/>
                </a:lnTo>
                <a:lnTo>
                  <a:pt x="618" y="1266"/>
                </a:lnTo>
                <a:lnTo>
                  <a:pt x="606" y="1290"/>
                </a:lnTo>
                <a:lnTo>
                  <a:pt x="606" y="1308"/>
                </a:lnTo>
                <a:lnTo>
                  <a:pt x="612" y="1314"/>
                </a:lnTo>
                <a:lnTo>
                  <a:pt x="630" y="1314"/>
                </a:lnTo>
                <a:lnTo>
                  <a:pt x="642" y="1332"/>
                </a:lnTo>
                <a:lnTo>
                  <a:pt x="660" y="1344"/>
                </a:lnTo>
                <a:lnTo>
                  <a:pt x="660" y="1308"/>
                </a:lnTo>
                <a:lnTo>
                  <a:pt x="666" y="1236"/>
                </a:lnTo>
                <a:lnTo>
                  <a:pt x="684" y="1188"/>
                </a:lnTo>
                <a:lnTo>
                  <a:pt x="678" y="1140"/>
                </a:lnTo>
                <a:lnTo>
                  <a:pt x="690" y="1128"/>
                </a:lnTo>
                <a:lnTo>
                  <a:pt x="696" y="1116"/>
                </a:lnTo>
                <a:lnTo>
                  <a:pt x="696" y="1104"/>
                </a:lnTo>
                <a:lnTo>
                  <a:pt x="690" y="1092"/>
                </a:lnTo>
                <a:lnTo>
                  <a:pt x="678" y="1080"/>
                </a:lnTo>
                <a:lnTo>
                  <a:pt x="678" y="1074"/>
                </a:lnTo>
                <a:lnTo>
                  <a:pt x="672" y="1068"/>
                </a:lnTo>
                <a:lnTo>
                  <a:pt x="672" y="1044"/>
                </a:lnTo>
                <a:lnTo>
                  <a:pt x="666" y="1038"/>
                </a:lnTo>
                <a:lnTo>
                  <a:pt x="654" y="1032"/>
                </a:lnTo>
                <a:lnTo>
                  <a:pt x="642" y="1020"/>
                </a:lnTo>
                <a:lnTo>
                  <a:pt x="636" y="1020"/>
                </a:lnTo>
                <a:lnTo>
                  <a:pt x="642" y="954"/>
                </a:lnTo>
                <a:lnTo>
                  <a:pt x="672" y="948"/>
                </a:lnTo>
                <a:lnTo>
                  <a:pt x="678" y="954"/>
                </a:lnTo>
                <a:lnTo>
                  <a:pt x="708" y="954"/>
                </a:lnTo>
                <a:lnTo>
                  <a:pt x="714" y="948"/>
                </a:lnTo>
                <a:lnTo>
                  <a:pt x="714" y="942"/>
                </a:lnTo>
                <a:lnTo>
                  <a:pt x="708" y="936"/>
                </a:lnTo>
                <a:lnTo>
                  <a:pt x="708" y="930"/>
                </a:lnTo>
                <a:lnTo>
                  <a:pt x="696" y="918"/>
                </a:lnTo>
                <a:lnTo>
                  <a:pt x="684" y="924"/>
                </a:lnTo>
                <a:lnTo>
                  <a:pt x="660" y="912"/>
                </a:lnTo>
                <a:lnTo>
                  <a:pt x="660" y="900"/>
                </a:lnTo>
                <a:lnTo>
                  <a:pt x="654" y="888"/>
                </a:lnTo>
                <a:lnTo>
                  <a:pt x="654" y="876"/>
                </a:lnTo>
                <a:lnTo>
                  <a:pt x="660" y="864"/>
                </a:lnTo>
                <a:lnTo>
                  <a:pt x="666" y="858"/>
                </a:lnTo>
                <a:lnTo>
                  <a:pt x="684" y="858"/>
                </a:lnTo>
                <a:lnTo>
                  <a:pt x="696" y="870"/>
                </a:lnTo>
                <a:lnTo>
                  <a:pt x="762" y="864"/>
                </a:lnTo>
                <a:lnTo>
                  <a:pt x="762" y="846"/>
                </a:lnTo>
                <a:lnTo>
                  <a:pt x="768" y="840"/>
                </a:lnTo>
                <a:lnTo>
                  <a:pt x="774" y="840"/>
                </a:lnTo>
                <a:lnTo>
                  <a:pt x="798" y="864"/>
                </a:lnTo>
                <a:lnTo>
                  <a:pt x="828" y="834"/>
                </a:lnTo>
                <a:lnTo>
                  <a:pt x="834" y="834"/>
                </a:lnTo>
                <a:lnTo>
                  <a:pt x="834" y="846"/>
                </a:lnTo>
                <a:lnTo>
                  <a:pt x="840" y="852"/>
                </a:lnTo>
                <a:lnTo>
                  <a:pt x="840" y="864"/>
                </a:lnTo>
                <a:lnTo>
                  <a:pt x="846" y="876"/>
                </a:lnTo>
                <a:lnTo>
                  <a:pt x="846" y="906"/>
                </a:lnTo>
                <a:lnTo>
                  <a:pt x="870" y="906"/>
                </a:lnTo>
                <a:lnTo>
                  <a:pt x="864" y="900"/>
                </a:lnTo>
                <a:lnTo>
                  <a:pt x="864" y="882"/>
                </a:lnTo>
                <a:lnTo>
                  <a:pt x="858" y="870"/>
                </a:lnTo>
                <a:lnTo>
                  <a:pt x="858" y="852"/>
                </a:lnTo>
                <a:lnTo>
                  <a:pt x="852" y="846"/>
                </a:lnTo>
                <a:lnTo>
                  <a:pt x="852" y="828"/>
                </a:lnTo>
                <a:lnTo>
                  <a:pt x="846" y="822"/>
                </a:lnTo>
                <a:lnTo>
                  <a:pt x="846" y="798"/>
                </a:lnTo>
                <a:lnTo>
                  <a:pt x="834" y="798"/>
                </a:lnTo>
                <a:lnTo>
                  <a:pt x="822" y="786"/>
                </a:lnTo>
                <a:lnTo>
                  <a:pt x="798" y="774"/>
                </a:lnTo>
                <a:lnTo>
                  <a:pt x="804" y="774"/>
                </a:lnTo>
                <a:lnTo>
                  <a:pt x="834" y="744"/>
                </a:lnTo>
                <a:lnTo>
                  <a:pt x="840" y="732"/>
                </a:lnTo>
                <a:lnTo>
                  <a:pt x="840" y="726"/>
                </a:lnTo>
                <a:lnTo>
                  <a:pt x="834" y="714"/>
                </a:lnTo>
                <a:lnTo>
                  <a:pt x="822" y="708"/>
                </a:lnTo>
                <a:lnTo>
                  <a:pt x="816" y="696"/>
                </a:lnTo>
                <a:lnTo>
                  <a:pt x="816" y="672"/>
                </a:lnTo>
                <a:lnTo>
                  <a:pt x="804" y="672"/>
                </a:lnTo>
                <a:lnTo>
                  <a:pt x="798" y="666"/>
                </a:lnTo>
                <a:lnTo>
                  <a:pt x="798" y="654"/>
                </a:lnTo>
                <a:lnTo>
                  <a:pt x="804" y="642"/>
                </a:lnTo>
                <a:lnTo>
                  <a:pt x="804" y="612"/>
                </a:lnTo>
                <a:lnTo>
                  <a:pt x="798" y="600"/>
                </a:lnTo>
                <a:lnTo>
                  <a:pt x="798" y="576"/>
                </a:lnTo>
                <a:lnTo>
                  <a:pt x="810" y="564"/>
                </a:lnTo>
                <a:lnTo>
                  <a:pt x="816" y="564"/>
                </a:lnTo>
                <a:lnTo>
                  <a:pt x="822" y="558"/>
                </a:lnTo>
                <a:lnTo>
                  <a:pt x="822" y="534"/>
                </a:lnTo>
                <a:lnTo>
                  <a:pt x="840" y="516"/>
                </a:lnTo>
                <a:lnTo>
                  <a:pt x="840" y="504"/>
                </a:lnTo>
                <a:lnTo>
                  <a:pt x="834" y="498"/>
                </a:lnTo>
                <a:lnTo>
                  <a:pt x="816" y="498"/>
                </a:lnTo>
                <a:lnTo>
                  <a:pt x="804" y="504"/>
                </a:lnTo>
                <a:lnTo>
                  <a:pt x="798" y="510"/>
                </a:lnTo>
                <a:lnTo>
                  <a:pt x="774" y="504"/>
                </a:lnTo>
                <a:lnTo>
                  <a:pt x="768" y="510"/>
                </a:lnTo>
                <a:lnTo>
                  <a:pt x="744" y="510"/>
                </a:lnTo>
                <a:lnTo>
                  <a:pt x="738" y="504"/>
                </a:lnTo>
                <a:lnTo>
                  <a:pt x="720" y="504"/>
                </a:lnTo>
                <a:lnTo>
                  <a:pt x="720" y="510"/>
                </a:lnTo>
                <a:lnTo>
                  <a:pt x="696" y="510"/>
                </a:lnTo>
                <a:lnTo>
                  <a:pt x="672" y="486"/>
                </a:lnTo>
                <a:lnTo>
                  <a:pt x="666" y="468"/>
                </a:lnTo>
                <a:lnTo>
                  <a:pt x="660" y="456"/>
                </a:lnTo>
                <a:lnTo>
                  <a:pt x="654" y="450"/>
                </a:lnTo>
                <a:lnTo>
                  <a:pt x="654" y="444"/>
                </a:lnTo>
                <a:lnTo>
                  <a:pt x="630" y="444"/>
                </a:lnTo>
                <a:lnTo>
                  <a:pt x="618" y="438"/>
                </a:lnTo>
                <a:lnTo>
                  <a:pt x="612" y="432"/>
                </a:lnTo>
                <a:lnTo>
                  <a:pt x="600" y="432"/>
                </a:lnTo>
                <a:lnTo>
                  <a:pt x="600" y="438"/>
                </a:lnTo>
                <a:lnTo>
                  <a:pt x="594" y="444"/>
                </a:lnTo>
                <a:lnTo>
                  <a:pt x="582" y="444"/>
                </a:lnTo>
                <a:lnTo>
                  <a:pt x="570" y="438"/>
                </a:lnTo>
                <a:lnTo>
                  <a:pt x="564" y="438"/>
                </a:lnTo>
                <a:lnTo>
                  <a:pt x="552" y="432"/>
                </a:lnTo>
                <a:lnTo>
                  <a:pt x="540" y="432"/>
                </a:lnTo>
                <a:lnTo>
                  <a:pt x="534" y="438"/>
                </a:lnTo>
                <a:lnTo>
                  <a:pt x="510" y="438"/>
                </a:lnTo>
                <a:lnTo>
                  <a:pt x="504" y="432"/>
                </a:lnTo>
                <a:lnTo>
                  <a:pt x="498" y="420"/>
                </a:lnTo>
                <a:lnTo>
                  <a:pt x="498" y="408"/>
                </a:lnTo>
                <a:lnTo>
                  <a:pt x="486" y="408"/>
                </a:lnTo>
                <a:lnTo>
                  <a:pt x="486" y="366"/>
                </a:lnTo>
                <a:lnTo>
                  <a:pt x="498" y="342"/>
                </a:lnTo>
                <a:lnTo>
                  <a:pt x="498" y="330"/>
                </a:lnTo>
                <a:lnTo>
                  <a:pt x="492" y="324"/>
                </a:lnTo>
                <a:lnTo>
                  <a:pt x="480" y="318"/>
                </a:lnTo>
                <a:lnTo>
                  <a:pt x="474" y="312"/>
                </a:lnTo>
                <a:lnTo>
                  <a:pt x="474" y="276"/>
                </a:lnTo>
                <a:lnTo>
                  <a:pt x="468" y="264"/>
                </a:lnTo>
                <a:lnTo>
                  <a:pt x="456" y="252"/>
                </a:lnTo>
                <a:lnTo>
                  <a:pt x="450" y="252"/>
                </a:lnTo>
                <a:lnTo>
                  <a:pt x="438" y="264"/>
                </a:lnTo>
                <a:lnTo>
                  <a:pt x="438" y="270"/>
                </a:lnTo>
                <a:lnTo>
                  <a:pt x="432" y="264"/>
                </a:lnTo>
                <a:lnTo>
                  <a:pt x="432" y="252"/>
                </a:lnTo>
                <a:lnTo>
                  <a:pt x="438" y="240"/>
                </a:lnTo>
                <a:lnTo>
                  <a:pt x="462" y="216"/>
                </a:lnTo>
                <a:lnTo>
                  <a:pt x="462" y="192"/>
                </a:lnTo>
                <a:lnTo>
                  <a:pt x="468" y="186"/>
                </a:lnTo>
                <a:lnTo>
                  <a:pt x="468" y="168"/>
                </a:lnTo>
                <a:lnTo>
                  <a:pt x="480" y="132"/>
                </a:lnTo>
                <a:lnTo>
                  <a:pt x="504" y="108"/>
                </a:lnTo>
                <a:lnTo>
                  <a:pt x="522" y="102"/>
                </a:lnTo>
                <a:lnTo>
                  <a:pt x="534" y="90"/>
                </a:lnTo>
                <a:lnTo>
                  <a:pt x="540" y="78"/>
                </a:lnTo>
                <a:lnTo>
                  <a:pt x="540" y="72"/>
                </a:lnTo>
                <a:lnTo>
                  <a:pt x="546" y="66"/>
                </a:lnTo>
                <a:lnTo>
                  <a:pt x="558" y="66"/>
                </a:lnTo>
                <a:lnTo>
                  <a:pt x="564" y="60"/>
                </a:lnTo>
                <a:lnTo>
                  <a:pt x="570" y="60"/>
                </a:lnTo>
                <a:lnTo>
                  <a:pt x="576" y="54"/>
                </a:lnTo>
                <a:lnTo>
                  <a:pt x="582" y="54"/>
                </a:lnTo>
                <a:lnTo>
                  <a:pt x="600" y="36"/>
                </a:lnTo>
                <a:lnTo>
                  <a:pt x="600" y="12"/>
                </a:lnTo>
                <a:lnTo>
                  <a:pt x="594" y="6"/>
                </a:lnTo>
                <a:lnTo>
                  <a:pt x="582" y="0"/>
                </a:lnTo>
                <a:lnTo>
                  <a:pt x="570" y="6"/>
                </a:lnTo>
                <a:lnTo>
                  <a:pt x="546" y="6"/>
                </a:lnTo>
                <a:lnTo>
                  <a:pt x="540" y="12"/>
                </a:lnTo>
                <a:lnTo>
                  <a:pt x="534" y="12"/>
                </a:lnTo>
                <a:lnTo>
                  <a:pt x="522" y="24"/>
                </a:lnTo>
                <a:lnTo>
                  <a:pt x="522" y="36"/>
                </a:lnTo>
                <a:lnTo>
                  <a:pt x="516" y="48"/>
                </a:lnTo>
                <a:lnTo>
                  <a:pt x="504" y="60"/>
                </a:lnTo>
                <a:lnTo>
                  <a:pt x="492" y="60"/>
                </a:lnTo>
                <a:lnTo>
                  <a:pt x="480" y="54"/>
                </a:lnTo>
                <a:lnTo>
                  <a:pt x="474" y="54"/>
                </a:lnTo>
                <a:lnTo>
                  <a:pt x="444" y="84"/>
                </a:lnTo>
                <a:lnTo>
                  <a:pt x="444" y="90"/>
                </a:lnTo>
                <a:lnTo>
                  <a:pt x="408" y="102"/>
                </a:lnTo>
                <a:lnTo>
                  <a:pt x="402" y="96"/>
                </a:lnTo>
                <a:lnTo>
                  <a:pt x="390" y="90"/>
                </a:lnTo>
                <a:lnTo>
                  <a:pt x="384" y="90"/>
                </a:lnTo>
                <a:lnTo>
                  <a:pt x="378" y="102"/>
                </a:lnTo>
                <a:lnTo>
                  <a:pt x="378" y="120"/>
                </a:lnTo>
                <a:lnTo>
                  <a:pt x="372" y="132"/>
                </a:lnTo>
                <a:lnTo>
                  <a:pt x="366" y="138"/>
                </a:lnTo>
                <a:lnTo>
                  <a:pt x="354" y="138"/>
                </a:lnTo>
                <a:lnTo>
                  <a:pt x="354" y="132"/>
                </a:lnTo>
                <a:lnTo>
                  <a:pt x="360" y="126"/>
                </a:lnTo>
                <a:lnTo>
                  <a:pt x="354" y="120"/>
                </a:lnTo>
                <a:lnTo>
                  <a:pt x="342" y="120"/>
                </a:lnTo>
                <a:lnTo>
                  <a:pt x="330" y="126"/>
                </a:lnTo>
                <a:lnTo>
                  <a:pt x="318" y="126"/>
                </a:lnTo>
                <a:lnTo>
                  <a:pt x="312" y="132"/>
                </a:lnTo>
                <a:lnTo>
                  <a:pt x="306" y="132"/>
                </a:lnTo>
                <a:lnTo>
                  <a:pt x="300" y="144"/>
                </a:lnTo>
                <a:lnTo>
                  <a:pt x="288" y="150"/>
                </a:lnTo>
                <a:lnTo>
                  <a:pt x="282" y="162"/>
                </a:lnTo>
                <a:lnTo>
                  <a:pt x="276" y="168"/>
                </a:lnTo>
                <a:lnTo>
                  <a:pt x="276" y="186"/>
                </a:lnTo>
                <a:lnTo>
                  <a:pt x="282" y="192"/>
                </a:lnTo>
                <a:lnTo>
                  <a:pt x="264" y="222"/>
                </a:lnTo>
                <a:lnTo>
                  <a:pt x="276" y="246"/>
                </a:lnTo>
                <a:lnTo>
                  <a:pt x="252" y="246"/>
                </a:lnTo>
                <a:lnTo>
                  <a:pt x="240" y="252"/>
                </a:lnTo>
                <a:lnTo>
                  <a:pt x="228" y="264"/>
                </a:lnTo>
                <a:lnTo>
                  <a:pt x="228" y="276"/>
                </a:lnTo>
                <a:lnTo>
                  <a:pt x="222" y="288"/>
                </a:lnTo>
                <a:lnTo>
                  <a:pt x="216" y="294"/>
                </a:lnTo>
                <a:lnTo>
                  <a:pt x="204" y="294"/>
                </a:lnTo>
                <a:lnTo>
                  <a:pt x="198" y="300"/>
                </a:lnTo>
                <a:lnTo>
                  <a:pt x="192" y="300"/>
                </a:lnTo>
                <a:lnTo>
                  <a:pt x="174" y="306"/>
                </a:lnTo>
                <a:lnTo>
                  <a:pt x="186" y="330"/>
                </a:lnTo>
                <a:lnTo>
                  <a:pt x="186" y="366"/>
                </a:lnTo>
                <a:lnTo>
                  <a:pt x="168" y="366"/>
                </a:lnTo>
                <a:lnTo>
                  <a:pt x="168" y="360"/>
                </a:lnTo>
                <a:lnTo>
                  <a:pt x="174" y="354"/>
                </a:lnTo>
                <a:lnTo>
                  <a:pt x="174" y="342"/>
                </a:lnTo>
                <a:lnTo>
                  <a:pt x="144" y="312"/>
                </a:lnTo>
                <a:lnTo>
                  <a:pt x="138" y="312"/>
                </a:lnTo>
                <a:lnTo>
                  <a:pt x="132" y="318"/>
                </a:lnTo>
                <a:lnTo>
                  <a:pt x="132" y="336"/>
                </a:lnTo>
                <a:lnTo>
                  <a:pt x="138" y="348"/>
                </a:lnTo>
                <a:lnTo>
                  <a:pt x="150" y="354"/>
                </a:lnTo>
                <a:lnTo>
                  <a:pt x="150" y="366"/>
                </a:lnTo>
                <a:lnTo>
                  <a:pt x="138" y="390"/>
                </a:lnTo>
                <a:lnTo>
                  <a:pt x="132" y="396"/>
                </a:lnTo>
                <a:lnTo>
                  <a:pt x="120" y="390"/>
                </a:lnTo>
                <a:lnTo>
                  <a:pt x="114" y="384"/>
                </a:lnTo>
                <a:lnTo>
                  <a:pt x="102" y="414"/>
                </a:lnTo>
                <a:lnTo>
                  <a:pt x="114" y="438"/>
                </a:lnTo>
                <a:lnTo>
                  <a:pt x="114" y="450"/>
                </a:lnTo>
                <a:lnTo>
                  <a:pt x="126" y="462"/>
                </a:lnTo>
                <a:lnTo>
                  <a:pt x="132" y="474"/>
                </a:lnTo>
                <a:lnTo>
                  <a:pt x="132" y="480"/>
                </a:lnTo>
                <a:lnTo>
                  <a:pt x="120" y="492"/>
                </a:lnTo>
                <a:lnTo>
                  <a:pt x="114" y="492"/>
                </a:lnTo>
                <a:lnTo>
                  <a:pt x="132" y="516"/>
                </a:lnTo>
                <a:lnTo>
                  <a:pt x="138" y="552"/>
                </a:lnTo>
                <a:lnTo>
                  <a:pt x="114" y="558"/>
                </a:lnTo>
                <a:lnTo>
                  <a:pt x="132" y="576"/>
                </a:lnTo>
                <a:lnTo>
                  <a:pt x="132" y="636"/>
                </a:lnTo>
                <a:lnTo>
                  <a:pt x="120" y="642"/>
                </a:lnTo>
                <a:lnTo>
                  <a:pt x="114" y="654"/>
                </a:lnTo>
                <a:lnTo>
                  <a:pt x="114" y="678"/>
                </a:lnTo>
                <a:lnTo>
                  <a:pt x="138" y="702"/>
                </a:lnTo>
                <a:lnTo>
                  <a:pt x="138" y="720"/>
                </a:lnTo>
                <a:lnTo>
                  <a:pt x="132" y="732"/>
                </a:lnTo>
                <a:lnTo>
                  <a:pt x="120" y="738"/>
                </a:lnTo>
                <a:lnTo>
                  <a:pt x="114" y="750"/>
                </a:lnTo>
                <a:lnTo>
                  <a:pt x="102" y="756"/>
                </a:lnTo>
                <a:lnTo>
                  <a:pt x="96" y="762"/>
                </a:lnTo>
                <a:lnTo>
                  <a:pt x="114" y="774"/>
                </a:lnTo>
                <a:lnTo>
                  <a:pt x="84" y="798"/>
                </a:lnTo>
                <a:lnTo>
                  <a:pt x="66" y="798"/>
                </a:lnTo>
                <a:lnTo>
                  <a:pt x="54" y="804"/>
                </a:lnTo>
                <a:lnTo>
                  <a:pt x="36" y="810"/>
                </a:lnTo>
                <a:lnTo>
                  <a:pt x="30" y="822"/>
                </a:lnTo>
                <a:lnTo>
                  <a:pt x="30" y="846"/>
                </a:lnTo>
                <a:lnTo>
                  <a:pt x="36" y="852"/>
                </a:lnTo>
                <a:lnTo>
                  <a:pt x="36" y="858"/>
                </a:lnTo>
                <a:lnTo>
                  <a:pt x="6" y="858"/>
                </a:lnTo>
                <a:lnTo>
                  <a:pt x="0" y="864"/>
                </a:lnTo>
                <a:lnTo>
                  <a:pt x="0" y="876"/>
                </a:lnTo>
                <a:lnTo>
                  <a:pt x="6" y="888"/>
                </a:lnTo>
                <a:lnTo>
                  <a:pt x="18" y="894"/>
                </a:lnTo>
                <a:lnTo>
                  <a:pt x="24" y="906"/>
                </a:lnTo>
                <a:lnTo>
                  <a:pt x="36" y="912"/>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8" name="Chile" descr="© INSCALE GmbH, 05.05.2010&#10;http://www.presentationload.com/">
            <a:extLst>
              <a:ext uri="{FF2B5EF4-FFF2-40B4-BE49-F238E27FC236}">
                <a16:creationId xmlns:a16="http://schemas.microsoft.com/office/drawing/2014/main" id="{E286C17F-330F-4806-80FF-172C49A94A48}"/>
              </a:ext>
            </a:extLst>
          </p:cNvPr>
          <p:cNvSpPr>
            <a:spLocks noEditPoints="1"/>
          </p:cNvSpPr>
          <p:nvPr/>
        </p:nvSpPr>
        <p:spPr bwMode="gray">
          <a:xfrm>
            <a:off x="3353864" y="5024778"/>
            <a:ext cx="545845" cy="1429156"/>
          </a:xfrm>
          <a:custGeom>
            <a:avLst/>
            <a:gdLst>
              <a:gd name="T0" fmla="*/ 2147483647 w 1158"/>
              <a:gd name="T1" fmla="*/ 2147483647 h 3030"/>
              <a:gd name="T2" fmla="*/ 2147483647 w 1158"/>
              <a:gd name="T3" fmla="*/ 2147483647 h 3030"/>
              <a:gd name="T4" fmla="*/ 2147483647 w 1158"/>
              <a:gd name="T5" fmla="*/ 2147483647 h 3030"/>
              <a:gd name="T6" fmla="*/ 2147483647 w 1158"/>
              <a:gd name="T7" fmla="*/ 2147483647 h 3030"/>
              <a:gd name="T8" fmla="*/ 2147483647 w 1158"/>
              <a:gd name="T9" fmla="*/ 2147483647 h 3030"/>
              <a:gd name="T10" fmla="*/ 2147483647 w 1158"/>
              <a:gd name="T11" fmla="*/ 2147483647 h 3030"/>
              <a:gd name="T12" fmla="*/ 2147483647 w 1158"/>
              <a:gd name="T13" fmla="*/ 2147483647 h 3030"/>
              <a:gd name="T14" fmla="*/ 2147483647 w 1158"/>
              <a:gd name="T15" fmla="*/ 2147483647 h 3030"/>
              <a:gd name="T16" fmla="*/ 2147483647 w 1158"/>
              <a:gd name="T17" fmla="*/ 2147483647 h 3030"/>
              <a:gd name="T18" fmla="*/ 2147483647 w 1158"/>
              <a:gd name="T19" fmla="*/ 2147483647 h 3030"/>
              <a:gd name="T20" fmla="*/ 2147483647 w 1158"/>
              <a:gd name="T21" fmla="*/ 2147483647 h 3030"/>
              <a:gd name="T22" fmla="*/ 2147483647 w 1158"/>
              <a:gd name="T23" fmla="*/ 2147483647 h 3030"/>
              <a:gd name="T24" fmla="*/ 2147483647 w 1158"/>
              <a:gd name="T25" fmla="*/ 2147483647 h 3030"/>
              <a:gd name="T26" fmla="*/ 2147483647 w 1158"/>
              <a:gd name="T27" fmla="*/ 2147483647 h 3030"/>
              <a:gd name="T28" fmla="*/ 2147483647 w 1158"/>
              <a:gd name="T29" fmla="*/ 2147483647 h 3030"/>
              <a:gd name="T30" fmla="*/ 2147483647 w 1158"/>
              <a:gd name="T31" fmla="*/ 2147483647 h 3030"/>
              <a:gd name="T32" fmla="*/ 2147483647 w 1158"/>
              <a:gd name="T33" fmla="*/ 2147483647 h 3030"/>
              <a:gd name="T34" fmla="*/ 2147483647 w 1158"/>
              <a:gd name="T35" fmla="*/ 2147483647 h 3030"/>
              <a:gd name="T36" fmla="*/ 2147483647 w 1158"/>
              <a:gd name="T37" fmla="*/ 2147483647 h 3030"/>
              <a:gd name="T38" fmla="*/ 2147483647 w 1158"/>
              <a:gd name="T39" fmla="*/ 2147483647 h 3030"/>
              <a:gd name="T40" fmla="*/ 2147483647 w 1158"/>
              <a:gd name="T41" fmla="*/ 2147483647 h 3030"/>
              <a:gd name="T42" fmla="*/ 2147483647 w 1158"/>
              <a:gd name="T43" fmla="*/ 2147483647 h 3030"/>
              <a:gd name="T44" fmla="*/ 2147483647 w 1158"/>
              <a:gd name="T45" fmla="*/ 2147483647 h 3030"/>
              <a:gd name="T46" fmla="*/ 2147483647 w 1158"/>
              <a:gd name="T47" fmla="*/ 2147483647 h 3030"/>
              <a:gd name="T48" fmla="*/ 2147483647 w 1158"/>
              <a:gd name="T49" fmla="*/ 2147483647 h 3030"/>
              <a:gd name="T50" fmla="*/ 2147483647 w 1158"/>
              <a:gd name="T51" fmla="*/ 2147483647 h 3030"/>
              <a:gd name="T52" fmla="*/ 2147483647 w 1158"/>
              <a:gd name="T53" fmla="*/ 2147483647 h 3030"/>
              <a:gd name="T54" fmla="*/ 2147483647 w 1158"/>
              <a:gd name="T55" fmla="*/ 2147483647 h 3030"/>
              <a:gd name="T56" fmla="*/ 2147483647 w 1158"/>
              <a:gd name="T57" fmla="*/ 2147483647 h 3030"/>
              <a:gd name="T58" fmla="*/ 2147483647 w 1158"/>
              <a:gd name="T59" fmla="*/ 2147483647 h 3030"/>
              <a:gd name="T60" fmla="*/ 2147483647 w 1158"/>
              <a:gd name="T61" fmla="*/ 2147483647 h 3030"/>
              <a:gd name="T62" fmla="*/ 2147483647 w 1158"/>
              <a:gd name="T63" fmla="*/ 2147483647 h 3030"/>
              <a:gd name="T64" fmla="*/ 2147483647 w 1158"/>
              <a:gd name="T65" fmla="*/ 2147483647 h 3030"/>
              <a:gd name="T66" fmla="*/ 2147483647 w 1158"/>
              <a:gd name="T67" fmla="*/ 2147483647 h 3030"/>
              <a:gd name="T68" fmla="*/ 2147483647 w 1158"/>
              <a:gd name="T69" fmla="*/ 2147483647 h 3030"/>
              <a:gd name="T70" fmla="*/ 2147483647 w 1158"/>
              <a:gd name="T71" fmla="*/ 2147483647 h 3030"/>
              <a:gd name="T72" fmla="*/ 2147483647 w 1158"/>
              <a:gd name="T73" fmla="*/ 2147483647 h 3030"/>
              <a:gd name="T74" fmla="*/ 2147483647 w 1158"/>
              <a:gd name="T75" fmla="*/ 2147483647 h 3030"/>
              <a:gd name="T76" fmla="*/ 2147483647 w 1158"/>
              <a:gd name="T77" fmla="*/ 2147483647 h 3030"/>
              <a:gd name="T78" fmla="*/ 0 w 1158"/>
              <a:gd name="T79" fmla="*/ 2147483647 h 3030"/>
              <a:gd name="T80" fmla="*/ 2147483647 w 1158"/>
              <a:gd name="T81" fmla="*/ 2147483647 h 3030"/>
              <a:gd name="T82" fmla="*/ 2147483647 w 1158"/>
              <a:gd name="T83" fmla="*/ 2147483647 h 3030"/>
              <a:gd name="T84" fmla="*/ 2147483647 w 1158"/>
              <a:gd name="T85" fmla="*/ 2147483647 h 3030"/>
              <a:gd name="T86" fmla="*/ 2147483647 w 1158"/>
              <a:gd name="T87" fmla="*/ 2147483647 h 3030"/>
              <a:gd name="T88" fmla="*/ 2147483647 w 1158"/>
              <a:gd name="T89" fmla="*/ 2147483647 h 3030"/>
              <a:gd name="T90" fmla="*/ 2147483647 w 1158"/>
              <a:gd name="T91" fmla="*/ 2147483647 h 3030"/>
              <a:gd name="T92" fmla="*/ 2147483647 w 1158"/>
              <a:gd name="T93" fmla="*/ 2147483647 h 3030"/>
              <a:gd name="T94" fmla="*/ 2147483647 w 1158"/>
              <a:gd name="T95" fmla="*/ 2147483647 h 3030"/>
              <a:gd name="T96" fmla="*/ 2147483647 w 1158"/>
              <a:gd name="T97" fmla="*/ 2147483647 h 3030"/>
              <a:gd name="T98" fmla="*/ 2147483647 w 1158"/>
              <a:gd name="T99" fmla="*/ 2147483647 h 3030"/>
              <a:gd name="T100" fmla="*/ 2147483647 w 1158"/>
              <a:gd name="T101" fmla="*/ 2147483647 h 3030"/>
              <a:gd name="T102" fmla="*/ 2147483647 w 1158"/>
              <a:gd name="T103" fmla="*/ 2147483647 h 3030"/>
              <a:gd name="T104" fmla="*/ 2147483647 w 1158"/>
              <a:gd name="T105" fmla="*/ 2147483647 h 3030"/>
              <a:gd name="T106" fmla="*/ 2147483647 w 1158"/>
              <a:gd name="T107" fmla="*/ 2147483647 h 3030"/>
              <a:gd name="T108" fmla="*/ 2147483647 w 1158"/>
              <a:gd name="T109" fmla="*/ 2147483647 h 3030"/>
              <a:gd name="T110" fmla="*/ 2147483647 w 1158"/>
              <a:gd name="T111" fmla="*/ 2147483647 h 3030"/>
              <a:gd name="T112" fmla="*/ 2147483647 w 1158"/>
              <a:gd name="T113" fmla="*/ 2147483647 h 3030"/>
              <a:gd name="T114" fmla="*/ 2147483647 w 1158"/>
              <a:gd name="T115" fmla="*/ 2147483647 h 3030"/>
              <a:gd name="T116" fmla="*/ 2147483647 w 1158"/>
              <a:gd name="T117" fmla="*/ 2147483647 h 3030"/>
              <a:gd name="T118" fmla="*/ 2147483647 w 1158"/>
              <a:gd name="T119" fmla="*/ 2147483647 h 3030"/>
              <a:gd name="T120" fmla="*/ 2147483647 w 1158"/>
              <a:gd name="T121" fmla="*/ 2147483647 h 3030"/>
              <a:gd name="T122" fmla="*/ 2147483647 w 1158"/>
              <a:gd name="T123" fmla="*/ 2147483647 h 303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8"/>
              <a:gd name="T187" fmla="*/ 0 h 3030"/>
              <a:gd name="T188" fmla="*/ 1158 w 1158"/>
              <a:gd name="T189" fmla="*/ 3030 h 303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8" h="3030">
                <a:moveTo>
                  <a:pt x="1014" y="2910"/>
                </a:moveTo>
                <a:lnTo>
                  <a:pt x="984" y="2898"/>
                </a:lnTo>
                <a:lnTo>
                  <a:pt x="966" y="2880"/>
                </a:lnTo>
                <a:lnTo>
                  <a:pt x="948" y="2874"/>
                </a:lnTo>
                <a:lnTo>
                  <a:pt x="942" y="2862"/>
                </a:lnTo>
                <a:lnTo>
                  <a:pt x="936" y="2856"/>
                </a:lnTo>
                <a:lnTo>
                  <a:pt x="936" y="2850"/>
                </a:lnTo>
                <a:lnTo>
                  <a:pt x="906" y="2850"/>
                </a:lnTo>
                <a:lnTo>
                  <a:pt x="912" y="2832"/>
                </a:lnTo>
                <a:lnTo>
                  <a:pt x="870" y="2796"/>
                </a:lnTo>
                <a:lnTo>
                  <a:pt x="840" y="2802"/>
                </a:lnTo>
                <a:lnTo>
                  <a:pt x="828" y="2796"/>
                </a:lnTo>
                <a:lnTo>
                  <a:pt x="816" y="2808"/>
                </a:lnTo>
                <a:lnTo>
                  <a:pt x="792" y="2814"/>
                </a:lnTo>
                <a:lnTo>
                  <a:pt x="798" y="2832"/>
                </a:lnTo>
                <a:lnTo>
                  <a:pt x="780" y="2832"/>
                </a:lnTo>
                <a:lnTo>
                  <a:pt x="780" y="2862"/>
                </a:lnTo>
                <a:lnTo>
                  <a:pt x="786" y="2868"/>
                </a:lnTo>
                <a:lnTo>
                  <a:pt x="798" y="2868"/>
                </a:lnTo>
                <a:lnTo>
                  <a:pt x="810" y="2862"/>
                </a:lnTo>
                <a:lnTo>
                  <a:pt x="816" y="2856"/>
                </a:lnTo>
                <a:lnTo>
                  <a:pt x="828" y="2850"/>
                </a:lnTo>
                <a:lnTo>
                  <a:pt x="834" y="2844"/>
                </a:lnTo>
                <a:lnTo>
                  <a:pt x="858" y="2856"/>
                </a:lnTo>
                <a:lnTo>
                  <a:pt x="858" y="2874"/>
                </a:lnTo>
                <a:lnTo>
                  <a:pt x="846" y="2880"/>
                </a:lnTo>
                <a:lnTo>
                  <a:pt x="828" y="2898"/>
                </a:lnTo>
                <a:lnTo>
                  <a:pt x="822" y="2898"/>
                </a:lnTo>
                <a:lnTo>
                  <a:pt x="828" y="2904"/>
                </a:lnTo>
                <a:lnTo>
                  <a:pt x="882" y="2922"/>
                </a:lnTo>
                <a:lnTo>
                  <a:pt x="912" y="2928"/>
                </a:lnTo>
                <a:lnTo>
                  <a:pt x="924" y="2934"/>
                </a:lnTo>
                <a:lnTo>
                  <a:pt x="906" y="2958"/>
                </a:lnTo>
                <a:lnTo>
                  <a:pt x="906" y="2952"/>
                </a:lnTo>
                <a:lnTo>
                  <a:pt x="894" y="2940"/>
                </a:lnTo>
                <a:lnTo>
                  <a:pt x="876" y="2940"/>
                </a:lnTo>
                <a:lnTo>
                  <a:pt x="870" y="2946"/>
                </a:lnTo>
                <a:lnTo>
                  <a:pt x="870" y="2952"/>
                </a:lnTo>
                <a:lnTo>
                  <a:pt x="852" y="2928"/>
                </a:lnTo>
                <a:lnTo>
                  <a:pt x="834" y="2934"/>
                </a:lnTo>
                <a:lnTo>
                  <a:pt x="846" y="2946"/>
                </a:lnTo>
                <a:lnTo>
                  <a:pt x="816" y="2940"/>
                </a:lnTo>
                <a:lnTo>
                  <a:pt x="822" y="2946"/>
                </a:lnTo>
                <a:lnTo>
                  <a:pt x="828" y="2958"/>
                </a:lnTo>
                <a:lnTo>
                  <a:pt x="834" y="2964"/>
                </a:lnTo>
                <a:lnTo>
                  <a:pt x="894" y="2964"/>
                </a:lnTo>
                <a:lnTo>
                  <a:pt x="906" y="2970"/>
                </a:lnTo>
                <a:lnTo>
                  <a:pt x="1050" y="2970"/>
                </a:lnTo>
                <a:lnTo>
                  <a:pt x="1074" y="2982"/>
                </a:lnTo>
                <a:lnTo>
                  <a:pt x="1080" y="2988"/>
                </a:lnTo>
                <a:lnTo>
                  <a:pt x="1086" y="2988"/>
                </a:lnTo>
                <a:lnTo>
                  <a:pt x="1122" y="2970"/>
                </a:lnTo>
                <a:lnTo>
                  <a:pt x="1140" y="2976"/>
                </a:lnTo>
                <a:lnTo>
                  <a:pt x="1152" y="2976"/>
                </a:lnTo>
                <a:lnTo>
                  <a:pt x="1158" y="2952"/>
                </a:lnTo>
                <a:lnTo>
                  <a:pt x="1140" y="2952"/>
                </a:lnTo>
                <a:lnTo>
                  <a:pt x="1086" y="2940"/>
                </a:lnTo>
                <a:lnTo>
                  <a:pt x="1014" y="2910"/>
                </a:lnTo>
                <a:close/>
                <a:moveTo>
                  <a:pt x="990" y="2988"/>
                </a:moveTo>
                <a:lnTo>
                  <a:pt x="1014" y="3000"/>
                </a:lnTo>
                <a:lnTo>
                  <a:pt x="1068" y="3006"/>
                </a:lnTo>
                <a:lnTo>
                  <a:pt x="1038" y="2982"/>
                </a:lnTo>
                <a:lnTo>
                  <a:pt x="990" y="2988"/>
                </a:lnTo>
                <a:close/>
                <a:moveTo>
                  <a:pt x="960" y="2994"/>
                </a:moveTo>
                <a:lnTo>
                  <a:pt x="966" y="2982"/>
                </a:lnTo>
                <a:lnTo>
                  <a:pt x="888" y="2982"/>
                </a:lnTo>
                <a:lnTo>
                  <a:pt x="906" y="3012"/>
                </a:lnTo>
                <a:lnTo>
                  <a:pt x="936" y="3018"/>
                </a:lnTo>
                <a:lnTo>
                  <a:pt x="930" y="3006"/>
                </a:lnTo>
                <a:lnTo>
                  <a:pt x="936" y="3000"/>
                </a:lnTo>
                <a:lnTo>
                  <a:pt x="948" y="3012"/>
                </a:lnTo>
                <a:lnTo>
                  <a:pt x="996" y="3012"/>
                </a:lnTo>
                <a:lnTo>
                  <a:pt x="1008" y="3030"/>
                </a:lnTo>
                <a:lnTo>
                  <a:pt x="1026" y="3030"/>
                </a:lnTo>
                <a:lnTo>
                  <a:pt x="996" y="3000"/>
                </a:lnTo>
                <a:lnTo>
                  <a:pt x="960" y="2994"/>
                </a:lnTo>
                <a:close/>
                <a:moveTo>
                  <a:pt x="804" y="2946"/>
                </a:moveTo>
                <a:lnTo>
                  <a:pt x="744" y="2940"/>
                </a:lnTo>
                <a:lnTo>
                  <a:pt x="750" y="2958"/>
                </a:lnTo>
                <a:lnTo>
                  <a:pt x="792" y="2958"/>
                </a:lnTo>
                <a:lnTo>
                  <a:pt x="804" y="2976"/>
                </a:lnTo>
                <a:lnTo>
                  <a:pt x="864" y="3000"/>
                </a:lnTo>
                <a:lnTo>
                  <a:pt x="828" y="2970"/>
                </a:lnTo>
                <a:lnTo>
                  <a:pt x="804" y="2946"/>
                </a:lnTo>
                <a:close/>
                <a:moveTo>
                  <a:pt x="804" y="2880"/>
                </a:moveTo>
                <a:lnTo>
                  <a:pt x="786" y="2898"/>
                </a:lnTo>
                <a:lnTo>
                  <a:pt x="792" y="2928"/>
                </a:lnTo>
                <a:lnTo>
                  <a:pt x="816" y="2922"/>
                </a:lnTo>
                <a:lnTo>
                  <a:pt x="804" y="2880"/>
                </a:lnTo>
                <a:close/>
                <a:moveTo>
                  <a:pt x="774" y="2928"/>
                </a:moveTo>
                <a:lnTo>
                  <a:pt x="768" y="2910"/>
                </a:lnTo>
                <a:lnTo>
                  <a:pt x="720" y="2898"/>
                </a:lnTo>
                <a:lnTo>
                  <a:pt x="708" y="2916"/>
                </a:lnTo>
                <a:lnTo>
                  <a:pt x="708" y="2934"/>
                </a:lnTo>
                <a:lnTo>
                  <a:pt x="744" y="2922"/>
                </a:lnTo>
                <a:lnTo>
                  <a:pt x="774" y="2928"/>
                </a:lnTo>
                <a:close/>
                <a:moveTo>
                  <a:pt x="612" y="2772"/>
                </a:moveTo>
                <a:lnTo>
                  <a:pt x="606" y="2766"/>
                </a:lnTo>
                <a:lnTo>
                  <a:pt x="594" y="2766"/>
                </a:lnTo>
                <a:lnTo>
                  <a:pt x="588" y="2760"/>
                </a:lnTo>
                <a:lnTo>
                  <a:pt x="570" y="2760"/>
                </a:lnTo>
                <a:lnTo>
                  <a:pt x="570" y="2766"/>
                </a:lnTo>
                <a:lnTo>
                  <a:pt x="564" y="2778"/>
                </a:lnTo>
                <a:lnTo>
                  <a:pt x="564" y="2808"/>
                </a:lnTo>
                <a:lnTo>
                  <a:pt x="570" y="2808"/>
                </a:lnTo>
                <a:lnTo>
                  <a:pt x="576" y="2802"/>
                </a:lnTo>
                <a:lnTo>
                  <a:pt x="588" y="2802"/>
                </a:lnTo>
                <a:lnTo>
                  <a:pt x="594" y="2796"/>
                </a:lnTo>
                <a:lnTo>
                  <a:pt x="600" y="2820"/>
                </a:lnTo>
                <a:lnTo>
                  <a:pt x="630" y="2808"/>
                </a:lnTo>
                <a:lnTo>
                  <a:pt x="612" y="2790"/>
                </a:lnTo>
                <a:lnTo>
                  <a:pt x="618" y="2772"/>
                </a:lnTo>
                <a:lnTo>
                  <a:pt x="612" y="2772"/>
                </a:lnTo>
                <a:close/>
                <a:moveTo>
                  <a:pt x="552" y="2826"/>
                </a:moveTo>
                <a:lnTo>
                  <a:pt x="516" y="2808"/>
                </a:lnTo>
                <a:lnTo>
                  <a:pt x="546" y="2832"/>
                </a:lnTo>
                <a:lnTo>
                  <a:pt x="588" y="2844"/>
                </a:lnTo>
                <a:lnTo>
                  <a:pt x="606" y="2850"/>
                </a:lnTo>
                <a:lnTo>
                  <a:pt x="588" y="2832"/>
                </a:lnTo>
                <a:lnTo>
                  <a:pt x="552" y="2826"/>
                </a:lnTo>
                <a:close/>
                <a:moveTo>
                  <a:pt x="552" y="2748"/>
                </a:moveTo>
                <a:lnTo>
                  <a:pt x="534" y="2730"/>
                </a:lnTo>
                <a:lnTo>
                  <a:pt x="528" y="2766"/>
                </a:lnTo>
                <a:lnTo>
                  <a:pt x="504" y="2772"/>
                </a:lnTo>
                <a:lnTo>
                  <a:pt x="546" y="2784"/>
                </a:lnTo>
                <a:lnTo>
                  <a:pt x="552" y="2748"/>
                </a:lnTo>
                <a:close/>
                <a:moveTo>
                  <a:pt x="444" y="2736"/>
                </a:moveTo>
                <a:lnTo>
                  <a:pt x="480" y="2772"/>
                </a:lnTo>
                <a:lnTo>
                  <a:pt x="492" y="2760"/>
                </a:lnTo>
                <a:lnTo>
                  <a:pt x="462" y="2724"/>
                </a:lnTo>
                <a:lnTo>
                  <a:pt x="444" y="2736"/>
                </a:lnTo>
                <a:close/>
                <a:moveTo>
                  <a:pt x="516" y="2724"/>
                </a:moveTo>
                <a:lnTo>
                  <a:pt x="504" y="2718"/>
                </a:lnTo>
                <a:lnTo>
                  <a:pt x="492" y="2730"/>
                </a:lnTo>
                <a:lnTo>
                  <a:pt x="504" y="2748"/>
                </a:lnTo>
                <a:lnTo>
                  <a:pt x="516" y="2724"/>
                </a:lnTo>
                <a:close/>
                <a:moveTo>
                  <a:pt x="456" y="2706"/>
                </a:moveTo>
                <a:lnTo>
                  <a:pt x="462" y="2676"/>
                </a:lnTo>
                <a:lnTo>
                  <a:pt x="456" y="2640"/>
                </a:lnTo>
                <a:lnTo>
                  <a:pt x="438" y="2634"/>
                </a:lnTo>
                <a:lnTo>
                  <a:pt x="438" y="2652"/>
                </a:lnTo>
                <a:lnTo>
                  <a:pt x="408" y="2646"/>
                </a:lnTo>
                <a:lnTo>
                  <a:pt x="432" y="2682"/>
                </a:lnTo>
                <a:lnTo>
                  <a:pt x="426" y="2724"/>
                </a:lnTo>
                <a:lnTo>
                  <a:pt x="456" y="2706"/>
                </a:lnTo>
                <a:close/>
                <a:moveTo>
                  <a:pt x="366" y="2622"/>
                </a:moveTo>
                <a:lnTo>
                  <a:pt x="384" y="2628"/>
                </a:lnTo>
                <a:lnTo>
                  <a:pt x="390" y="2658"/>
                </a:lnTo>
                <a:lnTo>
                  <a:pt x="396" y="2628"/>
                </a:lnTo>
                <a:lnTo>
                  <a:pt x="402" y="2604"/>
                </a:lnTo>
                <a:lnTo>
                  <a:pt x="372" y="2598"/>
                </a:lnTo>
                <a:lnTo>
                  <a:pt x="366" y="2622"/>
                </a:lnTo>
                <a:close/>
                <a:moveTo>
                  <a:pt x="372" y="2586"/>
                </a:moveTo>
                <a:lnTo>
                  <a:pt x="378" y="2586"/>
                </a:lnTo>
                <a:lnTo>
                  <a:pt x="378" y="2580"/>
                </a:lnTo>
                <a:lnTo>
                  <a:pt x="384" y="2574"/>
                </a:lnTo>
                <a:lnTo>
                  <a:pt x="414" y="2598"/>
                </a:lnTo>
                <a:lnTo>
                  <a:pt x="414" y="2574"/>
                </a:lnTo>
                <a:lnTo>
                  <a:pt x="384" y="2544"/>
                </a:lnTo>
                <a:lnTo>
                  <a:pt x="378" y="2532"/>
                </a:lnTo>
                <a:lnTo>
                  <a:pt x="372" y="2526"/>
                </a:lnTo>
                <a:lnTo>
                  <a:pt x="360" y="2502"/>
                </a:lnTo>
                <a:lnTo>
                  <a:pt x="360" y="2490"/>
                </a:lnTo>
                <a:lnTo>
                  <a:pt x="342" y="2454"/>
                </a:lnTo>
                <a:lnTo>
                  <a:pt x="330" y="2448"/>
                </a:lnTo>
                <a:lnTo>
                  <a:pt x="324" y="2442"/>
                </a:lnTo>
                <a:lnTo>
                  <a:pt x="318" y="2442"/>
                </a:lnTo>
                <a:lnTo>
                  <a:pt x="312" y="2448"/>
                </a:lnTo>
                <a:lnTo>
                  <a:pt x="312" y="2454"/>
                </a:lnTo>
                <a:lnTo>
                  <a:pt x="294" y="2448"/>
                </a:lnTo>
                <a:lnTo>
                  <a:pt x="288" y="2454"/>
                </a:lnTo>
                <a:lnTo>
                  <a:pt x="288" y="2466"/>
                </a:lnTo>
                <a:lnTo>
                  <a:pt x="282" y="2472"/>
                </a:lnTo>
                <a:lnTo>
                  <a:pt x="282" y="2490"/>
                </a:lnTo>
                <a:lnTo>
                  <a:pt x="330" y="2490"/>
                </a:lnTo>
                <a:lnTo>
                  <a:pt x="312" y="2532"/>
                </a:lnTo>
                <a:lnTo>
                  <a:pt x="324" y="2532"/>
                </a:lnTo>
                <a:lnTo>
                  <a:pt x="348" y="2508"/>
                </a:lnTo>
                <a:lnTo>
                  <a:pt x="342" y="2532"/>
                </a:lnTo>
                <a:lnTo>
                  <a:pt x="342" y="2538"/>
                </a:lnTo>
                <a:lnTo>
                  <a:pt x="348" y="2544"/>
                </a:lnTo>
                <a:lnTo>
                  <a:pt x="366" y="2580"/>
                </a:lnTo>
                <a:lnTo>
                  <a:pt x="366" y="2586"/>
                </a:lnTo>
                <a:lnTo>
                  <a:pt x="372" y="2586"/>
                </a:lnTo>
                <a:close/>
                <a:moveTo>
                  <a:pt x="246" y="2082"/>
                </a:moveTo>
                <a:lnTo>
                  <a:pt x="246" y="2034"/>
                </a:lnTo>
                <a:lnTo>
                  <a:pt x="216" y="2004"/>
                </a:lnTo>
                <a:lnTo>
                  <a:pt x="234" y="1992"/>
                </a:lnTo>
                <a:lnTo>
                  <a:pt x="210" y="1968"/>
                </a:lnTo>
                <a:lnTo>
                  <a:pt x="174" y="1956"/>
                </a:lnTo>
                <a:lnTo>
                  <a:pt x="174" y="1986"/>
                </a:lnTo>
                <a:lnTo>
                  <a:pt x="180" y="1998"/>
                </a:lnTo>
                <a:lnTo>
                  <a:pt x="180" y="2004"/>
                </a:lnTo>
                <a:lnTo>
                  <a:pt x="192" y="2016"/>
                </a:lnTo>
                <a:lnTo>
                  <a:pt x="198" y="2028"/>
                </a:lnTo>
                <a:lnTo>
                  <a:pt x="204" y="2034"/>
                </a:lnTo>
                <a:lnTo>
                  <a:pt x="204" y="2046"/>
                </a:lnTo>
                <a:lnTo>
                  <a:pt x="198" y="2064"/>
                </a:lnTo>
                <a:lnTo>
                  <a:pt x="246" y="2082"/>
                </a:lnTo>
                <a:close/>
                <a:moveTo>
                  <a:pt x="246" y="2178"/>
                </a:moveTo>
                <a:lnTo>
                  <a:pt x="258" y="2190"/>
                </a:lnTo>
                <a:lnTo>
                  <a:pt x="282" y="2190"/>
                </a:lnTo>
                <a:lnTo>
                  <a:pt x="294" y="2172"/>
                </a:lnTo>
                <a:lnTo>
                  <a:pt x="264" y="2178"/>
                </a:lnTo>
                <a:lnTo>
                  <a:pt x="246" y="2178"/>
                </a:lnTo>
                <a:close/>
                <a:moveTo>
                  <a:pt x="282" y="2220"/>
                </a:moveTo>
                <a:lnTo>
                  <a:pt x="282" y="2238"/>
                </a:lnTo>
                <a:lnTo>
                  <a:pt x="306" y="2256"/>
                </a:lnTo>
                <a:lnTo>
                  <a:pt x="306" y="2232"/>
                </a:lnTo>
                <a:lnTo>
                  <a:pt x="294" y="2208"/>
                </a:lnTo>
                <a:lnTo>
                  <a:pt x="258" y="2208"/>
                </a:lnTo>
                <a:lnTo>
                  <a:pt x="282" y="2220"/>
                </a:lnTo>
                <a:close/>
                <a:moveTo>
                  <a:pt x="318" y="2190"/>
                </a:moveTo>
                <a:lnTo>
                  <a:pt x="324" y="2184"/>
                </a:lnTo>
                <a:lnTo>
                  <a:pt x="336" y="2178"/>
                </a:lnTo>
                <a:lnTo>
                  <a:pt x="348" y="2166"/>
                </a:lnTo>
                <a:lnTo>
                  <a:pt x="336" y="2154"/>
                </a:lnTo>
                <a:lnTo>
                  <a:pt x="324" y="2154"/>
                </a:lnTo>
                <a:lnTo>
                  <a:pt x="312" y="2160"/>
                </a:lnTo>
                <a:lnTo>
                  <a:pt x="306" y="2166"/>
                </a:lnTo>
                <a:lnTo>
                  <a:pt x="306" y="2184"/>
                </a:lnTo>
                <a:lnTo>
                  <a:pt x="312" y="2190"/>
                </a:lnTo>
                <a:lnTo>
                  <a:pt x="318" y="2190"/>
                </a:lnTo>
                <a:close/>
                <a:moveTo>
                  <a:pt x="252" y="2112"/>
                </a:moveTo>
                <a:lnTo>
                  <a:pt x="240" y="2118"/>
                </a:lnTo>
                <a:lnTo>
                  <a:pt x="240" y="2136"/>
                </a:lnTo>
                <a:lnTo>
                  <a:pt x="252" y="2136"/>
                </a:lnTo>
                <a:lnTo>
                  <a:pt x="264" y="2124"/>
                </a:lnTo>
                <a:lnTo>
                  <a:pt x="264" y="2106"/>
                </a:lnTo>
                <a:lnTo>
                  <a:pt x="258" y="2106"/>
                </a:lnTo>
                <a:lnTo>
                  <a:pt x="252" y="2112"/>
                </a:lnTo>
                <a:close/>
                <a:moveTo>
                  <a:pt x="234" y="2154"/>
                </a:moveTo>
                <a:lnTo>
                  <a:pt x="216" y="2154"/>
                </a:lnTo>
                <a:lnTo>
                  <a:pt x="228" y="2178"/>
                </a:lnTo>
                <a:lnTo>
                  <a:pt x="234" y="2154"/>
                </a:lnTo>
                <a:close/>
                <a:moveTo>
                  <a:pt x="714" y="2874"/>
                </a:moveTo>
                <a:lnTo>
                  <a:pt x="726" y="2874"/>
                </a:lnTo>
                <a:lnTo>
                  <a:pt x="726" y="2886"/>
                </a:lnTo>
                <a:lnTo>
                  <a:pt x="768" y="2886"/>
                </a:lnTo>
                <a:lnTo>
                  <a:pt x="774" y="2880"/>
                </a:lnTo>
                <a:lnTo>
                  <a:pt x="774" y="2874"/>
                </a:lnTo>
                <a:lnTo>
                  <a:pt x="744" y="2844"/>
                </a:lnTo>
                <a:lnTo>
                  <a:pt x="744" y="2808"/>
                </a:lnTo>
                <a:lnTo>
                  <a:pt x="786" y="2802"/>
                </a:lnTo>
                <a:lnTo>
                  <a:pt x="780" y="2790"/>
                </a:lnTo>
                <a:lnTo>
                  <a:pt x="804" y="2790"/>
                </a:lnTo>
                <a:lnTo>
                  <a:pt x="816" y="2772"/>
                </a:lnTo>
                <a:lnTo>
                  <a:pt x="792" y="2754"/>
                </a:lnTo>
                <a:lnTo>
                  <a:pt x="696" y="2754"/>
                </a:lnTo>
                <a:lnTo>
                  <a:pt x="684" y="2760"/>
                </a:lnTo>
                <a:lnTo>
                  <a:pt x="672" y="2760"/>
                </a:lnTo>
                <a:lnTo>
                  <a:pt x="654" y="2742"/>
                </a:lnTo>
                <a:lnTo>
                  <a:pt x="618" y="2724"/>
                </a:lnTo>
                <a:lnTo>
                  <a:pt x="606" y="2706"/>
                </a:lnTo>
                <a:lnTo>
                  <a:pt x="588" y="2682"/>
                </a:lnTo>
                <a:lnTo>
                  <a:pt x="588" y="2658"/>
                </a:lnTo>
                <a:lnTo>
                  <a:pt x="576" y="2646"/>
                </a:lnTo>
                <a:lnTo>
                  <a:pt x="564" y="2640"/>
                </a:lnTo>
                <a:lnTo>
                  <a:pt x="546" y="2640"/>
                </a:lnTo>
                <a:lnTo>
                  <a:pt x="534" y="2652"/>
                </a:lnTo>
                <a:lnTo>
                  <a:pt x="528" y="2652"/>
                </a:lnTo>
                <a:lnTo>
                  <a:pt x="516" y="2646"/>
                </a:lnTo>
                <a:lnTo>
                  <a:pt x="510" y="2640"/>
                </a:lnTo>
                <a:lnTo>
                  <a:pt x="510" y="2628"/>
                </a:lnTo>
                <a:lnTo>
                  <a:pt x="504" y="2622"/>
                </a:lnTo>
                <a:lnTo>
                  <a:pt x="504" y="2616"/>
                </a:lnTo>
                <a:lnTo>
                  <a:pt x="474" y="2610"/>
                </a:lnTo>
                <a:lnTo>
                  <a:pt x="474" y="2574"/>
                </a:lnTo>
                <a:lnTo>
                  <a:pt x="468" y="2568"/>
                </a:lnTo>
                <a:lnTo>
                  <a:pt x="462" y="2556"/>
                </a:lnTo>
                <a:lnTo>
                  <a:pt x="462" y="2544"/>
                </a:lnTo>
                <a:lnTo>
                  <a:pt x="474" y="2538"/>
                </a:lnTo>
                <a:lnTo>
                  <a:pt x="474" y="2514"/>
                </a:lnTo>
                <a:lnTo>
                  <a:pt x="480" y="2514"/>
                </a:lnTo>
                <a:lnTo>
                  <a:pt x="486" y="2508"/>
                </a:lnTo>
                <a:lnTo>
                  <a:pt x="492" y="2508"/>
                </a:lnTo>
                <a:lnTo>
                  <a:pt x="498" y="2502"/>
                </a:lnTo>
                <a:lnTo>
                  <a:pt x="498" y="2496"/>
                </a:lnTo>
                <a:lnTo>
                  <a:pt x="474" y="2472"/>
                </a:lnTo>
                <a:lnTo>
                  <a:pt x="480" y="2466"/>
                </a:lnTo>
                <a:lnTo>
                  <a:pt x="492" y="2460"/>
                </a:lnTo>
                <a:lnTo>
                  <a:pt x="498" y="2460"/>
                </a:lnTo>
                <a:lnTo>
                  <a:pt x="498" y="2454"/>
                </a:lnTo>
                <a:lnTo>
                  <a:pt x="474" y="2430"/>
                </a:lnTo>
                <a:lnTo>
                  <a:pt x="468" y="2430"/>
                </a:lnTo>
                <a:lnTo>
                  <a:pt x="474" y="2388"/>
                </a:lnTo>
                <a:lnTo>
                  <a:pt x="486" y="2382"/>
                </a:lnTo>
                <a:lnTo>
                  <a:pt x="474" y="2358"/>
                </a:lnTo>
                <a:lnTo>
                  <a:pt x="480" y="2322"/>
                </a:lnTo>
                <a:lnTo>
                  <a:pt x="456" y="2298"/>
                </a:lnTo>
                <a:lnTo>
                  <a:pt x="462" y="2274"/>
                </a:lnTo>
                <a:lnTo>
                  <a:pt x="438" y="2256"/>
                </a:lnTo>
                <a:lnTo>
                  <a:pt x="450" y="2244"/>
                </a:lnTo>
                <a:lnTo>
                  <a:pt x="456" y="2232"/>
                </a:lnTo>
                <a:lnTo>
                  <a:pt x="462" y="2226"/>
                </a:lnTo>
                <a:lnTo>
                  <a:pt x="438" y="2202"/>
                </a:lnTo>
                <a:lnTo>
                  <a:pt x="426" y="2202"/>
                </a:lnTo>
                <a:lnTo>
                  <a:pt x="420" y="2196"/>
                </a:lnTo>
                <a:lnTo>
                  <a:pt x="408" y="2190"/>
                </a:lnTo>
                <a:lnTo>
                  <a:pt x="402" y="2190"/>
                </a:lnTo>
                <a:lnTo>
                  <a:pt x="396" y="2184"/>
                </a:lnTo>
                <a:lnTo>
                  <a:pt x="414" y="2184"/>
                </a:lnTo>
                <a:lnTo>
                  <a:pt x="426" y="2178"/>
                </a:lnTo>
                <a:lnTo>
                  <a:pt x="438" y="2178"/>
                </a:lnTo>
                <a:lnTo>
                  <a:pt x="444" y="2172"/>
                </a:lnTo>
                <a:lnTo>
                  <a:pt x="444" y="2166"/>
                </a:lnTo>
                <a:lnTo>
                  <a:pt x="432" y="2160"/>
                </a:lnTo>
                <a:lnTo>
                  <a:pt x="402" y="2160"/>
                </a:lnTo>
                <a:lnTo>
                  <a:pt x="390" y="2148"/>
                </a:lnTo>
                <a:lnTo>
                  <a:pt x="390" y="2118"/>
                </a:lnTo>
                <a:lnTo>
                  <a:pt x="384" y="2106"/>
                </a:lnTo>
                <a:lnTo>
                  <a:pt x="384" y="2100"/>
                </a:lnTo>
                <a:lnTo>
                  <a:pt x="378" y="2094"/>
                </a:lnTo>
                <a:lnTo>
                  <a:pt x="366" y="2088"/>
                </a:lnTo>
                <a:lnTo>
                  <a:pt x="360" y="2088"/>
                </a:lnTo>
                <a:lnTo>
                  <a:pt x="366" y="2058"/>
                </a:lnTo>
                <a:lnTo>
                  <a:pt x="342" y="2046"/>
                </a:lnTo>
                <a:lnTo>
                  <a:pt x="336" y="2040"/>
                </a:lnTo>
                <a:lnTo>
                  <a:pt x="336" y="2028"/>
                </a:lnTo>
                <a:lnTo>
                  <a:pt x="330" y="2016"/>
                </a:lnTo>
                <a:lnTo>
                  <a:pt x="330" y="1998"/>
                </a:lnTo>
                <a:lnTo>
                  <a:pt x="324" y="1986"/>
                </a:lnTo>
                <a:lnTo>
                  <a:pt x="324" y="1974"/>
                </a:lnTo>
                <a:lnTo>
                  <a:pt x="330" y="1968"/>
                </a:lnTo>
                <a:lnTo>
                  <a:pt x="342" y="1962"/>
                </a:lnTo>
                <a:lnTo>
                  <a:pt x="348" y="1962"/>
                </a:lnTo>
                <a:lnTo>
                  <a:pt x="336" y="1950"/>
                </a:lnTo>
                <a:lnTo>
                  <a:pt x="324" y="1944"/>
                </a:lnTo>
                <a:lnTo>
                  <a:pt x="306" y="1926"/>
                </a:lnTo>
                <a:lnTo>
                  <a:pt x="300" y="1914"/>
                </a:lnTo>
                <a:lnTo>
                  <a:pt x="300" y="1890"/>
                </a:lnTo>
                <a:lnTo>
                  <a:pt x="294" y="1878"/>
                </a:lnTo>
                <a:lnTo>
                  <a:pt x="288" y="1872"/>
                </a:lnTo>
                <a:lnTo>
                  <a:pt x="288" y="1842"/>
                </a:lnTo>
                <a:lnTo>
                  <a:pt x="294" y="1836"/>
                </a:lnTo>
                <a:lnTo>
                  <a:pt x="294" y="1824"/>
                </a:lnTo>
                <a:lnTo>
                  <a:pt x="276" y="1812"/>
                </a:lnTo>
                <a:lnTo>
                  <a:pt x="276" y="1806"/>
                </a:lnTo>
                <a:lnTo>
                  <a:pt x="282" y="1794"/>
                </a:lnTo>
                <a:lnTo>
                  <a:pt x="282" y="1788"/>
                </a:lnTo>
                <a:lnTo>
                  <a:pt x="264" y="1770"/>
                </a:lnTo>
                <a:lnTo>
                  <a:pt x="282" y="1758"/>
                </a:lnTo>
                <a:lnTo>
                  <a:pt x="270" y="1716"/>
                </a:lnTo>
                <a:lnTo>
                  <a:pt x="276" y="1716"/>
                </a:lnTo>
                <a:lnTo>
                  <a:pt x="282" y="1710"/>
                </a:lnTo>
                <a:lnTo>
                  <a:pt x="294" y="1704"/>
                </a:lnTo>
                <a:lnTo>
                  <a:pt x="300" y="1692"/>
                </a:lnTo>
                <a:lnTo>
                  <a:pt x="300" y="1686"/>
                </a:lnTo>
                <a:lnTo>
                  <a:pt x="282" y="1668"/>
                </a:lnTo>
                <a:lnTo>
                  <a:pt x="276" y="1668"/>
                </a:lnTo>
                <a:lnTo>
                  <a:pt x="276" y="1650"/>
                </a:lnTo>
                <a:lnTo>
                  <a:pt x="246" y="1626"/>
                </a:lnTo>
                <a:lnTo>
                  <a:pt x="246" y="1578"/>
                </a:lnTo>
                <a:lnTo>
                  <a:pt x="240" y="1566"/>
                </a:lnTo>
                <a:lnTo>
                  <a:pt x="234" y="1548"/>
                </a:lnTo>
                <a:lnTo>
                  <a:pt x="234" y="1536"/>
                </a:lnTo>
                <a:lnTo>
                  <a:pt x="228" y="1530"/>
                </a:lnTo>
                <a:lnTo>
                  <a:pt x="228" y="1524"/>
                </a:lnTo>
                <a:lnTo>
                  <a:pt x="252" y="1518"/>
                </a:lnTo>
                <a:lnTo>
                  <a:pt x="258" y="1500"/>
                </a:lnTo>
                <a:lnTo>
                  <a:pt x="258" y="1494"/>
                </a:lnTo>
                <a:lnTo>
                  <a:pt x="264" y="1482"/>
                </a:lnTo>
                <a:lnTo>
                  <a:pt x="264" y="1470"/>
                </a:lnTo>
                <a:lnTo>
                  <a:pt x="258" y="1464"/>
                </a:lnTo>
                <a:lnTo>
                  <a:pt x="252" y="1452"/>
                </a:lnTo>
                <a:lnTo>
                  <a:pt x="246" y="1446"/>
                </a:lnTo>
                <a:lnTo>
                  <a:pt x="240" y="1434"/>
                </a:lnTo>
                <a:lnTo>
                  <a:pt x="234" y="1428"/>
                </a:lnTo>
                <a:lnTo>
                  <a:pt x="246" y="1428"/>
                </a:lnTo>
                <a:lnTo>
                  <a:pt x="246" y="1398"/>
                </a:lnTo>
                <a:lnTo>
                  <a:pt x="252" y="1380"/>
                </a:lnTo>
                <a:lnTo>
                  <a:pt x="252" y="1356"/>
                </a:lnTo>
                <a:lnTo>
                  <a:pt x="270" y="1338"/>
                </a:lnTo>
                <a:lnTo>
                  <a:pt x="270" y="1332"/>
                </a:lnTo>
                <a:lnTo>
                  <a:pt x="264" y="1320"/>
                </a:lnTo>
                <a:lnTo>
                  <a:pt x="258" y="1314"/>
                </a:lnTo>
                <a:lnTo>
                  <a:pt x="252" y="1302"/>
                </a:lnTo>
                <a:lnTo>
                  <a:pt x="246" y="1260"/>
                </a:lnTo>
                <a:lnTo>
                  <a:pt x="222" y="1260"/>
                </a:lnTo>
                <a:lnTo>
                  <a:pt x="210" y="1248"/>
                </a:lnTo>
                <a:lnTo>
                  <a:pt x="210" y="1236"/>
                </a:lnTo>
                <a:lnTo>
                  <a:pt x="216" y="1230"/>
                </a:lnTo>
                <a:lnTo>
                  <a:pt x="210" y="1218"/>
                </a:lnTo>
                <a:lnTo>
                  <a:pt x="198" y="1188"/>
                </a:lnTo>
                <a:lnTo>
                  <a:pt x="180" y="1170"/>
                </a:lnTo>
                <a:lnTo>
                  <a:pt x="180" y="1164"/>
                </a:lnTo>
                <a:lnTo>
                  <a:pt x="186" y="1158"/>
                </a:lnTo>
                <a:lnTo>
                  <a:pt x="186" y="1146"/>
                </a:lnTo>
                <a:lnTo>
                  <a:pt x="168" y="1128"/>
                </a:lnTo>
                <a:lnTo>
                  <a:pt x="156" y="1122"/>
                </a:lnTo>
                <a:lnTo>
                  <a:pt x="156" y="1116"/>
                </a:lnTo>
                <a:lnTo>
                  <a:pt x="150" y="1110"/>
                </a:lnTo>
                <a:lnTo>
                  <a:pt x="150" y="1086"/>
                </a:lnTo>
                <a:lnTo>
                  <a:pt x="156" y="1086"/>
                </a:lnTo>
                <a:lnTo>
                  <a:pt x="168" y="1080"/>
                </a:lnTo>
                <a:lnTo>
                  <a:pt x="162" y="1026"/>
                </a:lnTo>
                <a:lnTo>
                  <a:pt x="186" y="1026"/>
                </a:lnTo>
                <a:lnTo>
                  <a:pt x="186" y="1020"/>
                </a:lnTo>
                <a:lnTo>
                  <a:pt x="180" y="1008"/>
                </a:lnTo>
                <a:lnTo>
                  <a:pt x="168" y="972"/>
                </a:lnTo>
                <a:lnTo>
                  <a:pt x="156" y="948"/>
                </a:lnTo>
                <a:lnTo>
                  <a:pt x="156" y="936"/>
                </a:lnTo>
                <a:lnTo>
                  <a:pt x="168" y="924"/>
                </a:lnTo>
                <a:lnTo>
                  <a:pt x="168" y="858"/>
                </a:lnTo>
                <a:lnTo>
                  <a:pt x="174" y="852"/>
                </a:lnTo>
                <a:lnTo>
                  <a:pt x="180" y="840"/>
                </a:lnTo>
                <a:lnTo>
                  <a:pt x="192" y="828"/>
                </a:lnTo>
                <a:lnTo>
                  <a:pt x="192" y="816"/>
                </a:lnTo>
                <a:lnTo>
                  <a:pt x="198" y="804"/>
                </a:lnTo>
                <a:lnTo>
                  <a:pt x="198" y="792"/>
                </a:lnTo>
                <a:lnTo>
                  <a:pt x="204" y="774"/>
                </a:lnTo>
                <a:lnTo>
                  <a:pt x="204" y="762"/>
                </a:lnTo>
                <a:lnTo>
                  <a:pt x="222" y="762"/>
                </a:lnTo>
                <a:lnTo>
                  <a:pt x="228" y="756"/>
                </a:lnTo>
                <a:lnTo>
                  <a:pt x="240" y="750"/>
                </a:lnTo>
                <a:lnTo>
                  <a:pt x="240" y="738"/>
                </a:lnTo>
                <a:lnTo>
                  <a:pt x="234" y="726"/>
                </a:lnTo>
                <a:lnTo>
                  <a:pt x="210" y="714"/>
                </a:lnTo>
                <a:lnTo>
                  <a:pt x="204" y="708"/>
                </a:lnTo>
                <a:lnTo>
                  <a:pt x="198" y="708"/>
                </a:lnTo>
                <a:lnTo>
                  <a:pt x="204" y="708"/>
                </a:lnTo>
                <a:lnTo>
                  <a:pt x="216" y="696"/>
                </a:lnTo>
                <a:lnTo>
                  <a:pt x="222" y="684"/>
                </a:lnTo>
                <a:lnTo>
                  <a:pt x="228" y="678"/>
                </a:lnTo>
                <a:lnTo>
                  <a:pt x="222" y="666"/>
                </a:lnTo>
                <a:lnTo>
                  <a:pt x="210" y="654"/>
                </a:lnTo>
                <a:lnTo>
                  <a:pt x="198" y="648"/>
                </a:lnTo>
                <a:lnTo>
                  <a:pt x="192" y="642"/>
                </a:lnTo>
                <a:lnTo>
                  <a:pt x="192" y="624"/>
                </a:lnTo>
                <a:lnTo>
                  <a:pt x="216" y="600"/>
                </a:lnTo>
                <a:lnTo>
                  <a:pt x="216" y="594"/>
                </a:lnTo>
                <a:lnTo>
                  <a:pt x="204" y="594"/>
                </a:lnTo>
                <a:lnTo>
                  <a:pt x="192" y="588"/>
                </a:lnTo>
                <a:lnTo>
                  <a:pt x="186" y="582"/>
                </a:lnTo>
                <a:lnTo>
                  <a:pt x="186" y="576"/>
                </a:lnTo>
                <a:lnTo>
                  <a:pt x="192" y="570"/>
                </a:lnTo>
                <a:lnTo>
                  <a:pt x="198" y="558"/>
                </a:lnTo>
                <a:lnTo>
                  <a:pt x="210" y="552"/>
                </a:lnTo>
                <a:lnTo>
                  <a:pt x="222" y="540"/>
                </a:lnTo>
                <a:lnTo>
                  <a:pt x="240" y="534"/>
                </a:lnTo>
                <a:lnTo>
                  <a:pt x="252" y="528"/>
                </a:lnTo>
                <a:lnTo>
                  <a:pt x="258" y="522"/>
                </a:lnTo>
                <a:lnTo>
                  <a:pt x="264" y="522"/>
                </a:lnTo>
                <a:lnTo>
                  <a:pt x="276" y="438"/>
                </a:lnTo>
                <a:lnTo>
                  <a:pt x="264" y="420"/>
                </a:lnTo>
                <a:lnTo>
                  <a:pt x="222" y="420"/>
                </a:lnTo>
                <a:lnTo>
                  <a:pt x="216" y="408"/>
                </a:lnTo>
                <a:lnTo>
                  <a:pt x="216" y="384"/>
                </a:lnTo>
                <a:lnTo>
                  <a:pt x="192" y="360"/>
                </a:lnTo>
                <a:lnTo>
                  <a:pt x="192" y="294"/>
                </a:lnTo>
                <a:lnTo>
                  <a:pt x="186" y="288"/>
                </a:lnTo>
                <a:lnTo>
                  <a:pt x="174" y="282"/>
                </a:lnTo>
                <a:lnTo>
                  <a:pt x="168" y="276"/>
                </a:lnTo>
                <a:lnTo>
                  <a:pt x="156" y="270"/>
                </a:lnTo>
                <a:lnTo>
                  <a:pt x="150" y="264"/>
                </a:lnTo>
                <a:lnTo>
                  <a:pt x="144" y="264"/>
                </a:lnTo>
                <a:lnTo>
                  <a:pt x="144" y="240"/>
                </a:lnTo>
                <a:lnTo>
                  <a:pt x="138" y="234"/>
                </a:lnTo>
                <a:lnTo>
                  <a:pt x="132" y="222"/>
                </a:lnTo>
                <a:lnTo>
                  <a:pt x="132" y="210"/>
                </a:lnTo>
                <a:lnTo>
                  <a:pt x="138" y="204"/>
                </a:lnTo>
                <a:lnTo>
                  <a:pt x="144" y="192"/>
                </a:lnTo>
                <a:lnTo>
                  <a:pt x="150" y="186"/>
                </a:lnTo>
                <a:lnTo>
                  <a:pt x="132" y="168"/>
                </a:lnTo>
                <a:lnTo>
                  <a:pt x="144" y="156"/>
                </a:lnTo>
                <a:lnTo>
                  <a:pt x="150" y="144"/>
                </a:lnTo>
                <a:lnTo>
                  <a:pt x="150" y="138"/>
                </a:lnTo>
                <a:lnTo>
                  <a:pt x="144" y="126"/>
                </a:lnTo>
                <a:lnTo>
                  <a:pt x="120" y="114"/>
                </a:lnTo>
                <a:lnTo>
                  <a:pt x="114" y="114"/>
                </a:lnTo>
                <a:lnTo>
                  <a:pt x="102" y="108"/>
                </a:lnTo>
                <a:lnTo>
                  <a:pt x="90" y="30"/>
                </a:lnTo>
                <a:lnTo>
                  <a:pt x="66" y="30"/>
                </a:lnTo>
                <a:lnTo>
                  <a:pt x="48" y="0"/>
                </a:lnTo>
                <a:lnTo>
                  <a:pt x="36" y="6"/>
                </a:lnTo>
                <a:lnTo>
                  <a:pt x="42" y="18"/>
                </a:lnTo>
                <a:lnTo>
                  <a:pt x="42" y="36"/>
                </a:lnTo>
                <a:lnTo>
                  <a:pt x="36" y="42"/>
                </a:lnTo>
                <a:lnTo>
                  <a:pt x="0" y="66"/>
                </a:lnTo>
                <a:lnTo>
                  <a:pt x="0" y="108"/>
                </a:lnTo>
                <a:lnTo>
                  <a:pt x="24" y="156"/>
                </a:lnTo>
                <a:lnTo>
                  <a:pt x="30" y="174"/>
                </a:lnTo>
                <a:lnTo>
                  <a:pt x="36" y="228"/>
                </a:lnTo>
                <a:lnTo>
                  <a:pt x="36" y="282"/>
                </a:lnTo>
                <a:lnTo>
                  <a:pt x="48" y="318"/>
                </a:lnTo>
                <a:lnTo>
                  <a:pt x="48" y="360"/>
                </a:lnTo>
                <a:lnTo>
                  <a:pt x="54" y="384"/>
                </a:lnTo>
                <a:lnTo>
                  <a:pt x="54" y="432"/>
                </a:lnTo>
                <a:lnTo>
                  <a:pt x="30" y="444"/>
                </a:lnTo>
                <a:lnTo>
                  <a:pt x="36" y="474"/>
                </a:lnTo>
                <a:lnTo>
                  <a:pt x="54" y="486"/>
                </a:lnTo>
                <a:lnTo>
                  <a:pt x="48" y="582"/>
                </a:lnTo>
                <a:lnTo>
                  <a:pt x="72" y="624"/>
                </a:lnTo>
                <a:lnTo>
                  <a:pt x="54" y="642"/>
                </a:lnTo>
                <a:lnTo>
                  <a:pt x="60" y="702"/>
                </a:lnTo>
                <a:lnTo>
                  <a:pt x="66" y="708"/>
                </a:lnTo>
                <a:lnTo>
                  <a:pt x="78" y="732"/>
                </a:lnTo>
                <a:lnTo>
                  <a:pt x="78" y="744"/>
                </a:lnTo>
                <a:lnTo>
                  <a:pt x="72" y="756"/>
                </a:lnTo>
                <a:lnTo>
                  <a:pt x="66" y="762"/>
                </a:lnTo>
                <a:lnTo>
                  <a:pt x="60" y="762"/>
                </a:lnTo>
                <a:lnTo>
                  <a:pt x="60" y="792"/>
                </a:lnTo>
                <a:lnTo>
                  <a:pt x="72" y="810"/>
                </a:lnTo>
                <a:lnTo>
                  <a:pt x="60" y="822"/>
                </a:lnTo>
                <a:lnTo>
                  <a:pt x="48" y="846"/>
                </a:lnTo>
                <a:lnTo>
                  <a:pt x="48" y="852"/>
                </a:lnTo>
                <a:lnTo>
                  <a:pt x="60" y="852"/>
                </a:lnTo>
                <a:lnTo>
                  <a:pt x="60" y="864"/>
                </a:lnTo>
                <a:lnTo>
                  <a:pt x="66" y="870"/>
                </a:lnTo>
                <a:lnTo>
                  <a:pt x="66" y="888"/>
                </a:lnTo>
                <a:lnTo>
                  <a:pt x="54" y="900"/>
                </a:lnTo>
                <a:lnTo>
                  <a:pt x="54" y="906"/>
                </a:lnTo>
                <a:lnTo>
                  <a:pt x="48" y="912"/>
                </a:lnTo>
                <a:lnTo>
                  <a:pt x="48" y="936"/>
                </a:lnTo>
                <a:lnTo>
                  <a:pt x="54" y="948"/>
                </a:lnTo>
                <a:lnTo>
                  <a:pt x="60" y="954"/>
                </a:lnTo>
                <a:lnTo>
                  <a:pt x="66" y="954"/>
                </a:lnTo>
                <a:lnTo>
                  <a:pt x="78" y="966"/>
                </a:lnTo>
                <a:lnTo>
                  <a:pt x="78" y="1020"/>
                </a:lnTo>
                <a:lnTo>
                  <a:pt x="60" y="1020"/>
                </a:lnTo>
                <a:lnTo>
                  <a:pt x="60" y="1044"/>
                </a:lnTo>
                <a:lnTo>
                  <a:pt x="66" y="1056"/>
                </a:lnTo>
                <a:lnTo>
                  <a:pt x="90" y="1128"/>
                </a:lnTo>
                <a:lnTo>
                  <a:pt x="96" y="1140"/>
                </a:lnTo>
                <a:lnTo>
                  <a:pt x="102" y="1146"/>
                </a:lnTo>
                <a:lnTo>
                  <a:pt x="102" y="1164"/>
                </a:lnTo>
                <a:lnTo>
                  <a:pt x="108" y="1170"/>
                </a:lnTo>
                <a:lnTo>
                  <a:pt x="114" y="1182"/>
                </a:lnTo>
                <a:lnTo>
                  <a:pt x="120" y="1188"/>
                </a:lnTo>
                <a:lnTo>
                  <a:pt x="120" y="1236"/>
                </a:lnTo>
                <a:lnTo>
                  <a:pt x="114" y="1266"/>
                </a:lnTo>
                <a:lnTo>
                  <a:pt x="138" y="1290"/>
                </a:lnTo>
                <a:lnTo>
                  <a:pt x="138" y="1296"/>
                </a:lnTo>
                <a:lnTo>
                  <a:pt x="132" y="1302"/>
                </a:lnTo>
                <a:lnTo>
                  <a:pt x="126" y="1314"/>
                </a:lnTo>
                <a:lnTo>
                  <a:pt x="126" y="1326"/>
                </a:lnTo>
                <a:lnTo>
                  <a:pt x="120" y="1338"/>
                </a:lnTo>
                <a:lnTo>
                  <a:pt x="120" y="1416"/>
                </a:lnTo>
                <a:lnTo>
                  <a:pt x="102" y="1452"/>
                </a:lnTo>
                <a:lnTo>
                  <a:pt x="114" y="1464"/>
                </a:lnTo>
                <a:lnTo>
                  <a:pt x="114" y="1470"/>
                </a:lnTo>
                <a:lnTo>
                  <a:pt x="108" y="1476"/>
                </a:lnTo>
                <a:lnTo>
                  <a:pt x="108" y="1536"/>
                </a:lnTo>
                <a:lnTo>
                  <a:pt x="102" y="1554"/>
                </a:lnTo>
                <a:lnTo>
                  <a:pt x="102" y="1578"/>
                </a:lnTo>
                <a:lnTo>
                  <a:pt x="84" y="1584"/>
                </a:lnTo>
                <a:lnTo>
                  <a:pt x="84" y="1608"/>
                </a:lnTo>
                <a:lnTo>
                  <a:pt x="108" y="1650"/>
                </a:lnTo>
                <a:lnTo>
                  <a:pt x="108" y="1692"/>
                </a:lnTo>
                <a:lnTo>
                  <a:pt x="114" y="1704"/>
                </a:lnTo>
                <a:lnTo>
                  <a:pt x="144" y="1734"/>
                </a:lnTo>
                <a:lnTo>
                  <a:pt x="156" y="1758"/>
                </a:lnTo>
                <a:lnTo>
                  <a:pt x="156" y="1800"/>
                </a:lnTo>
                <a:lnTo>
                  <a:pt x="150" y="1812"/>
                </a:lnTo>
                <a:lnTo>
                  <a:pt x="150" y="1824"/>
                </a:lnTo>
                <a:lnTo>
                  <a:pt x="162" y="1836"/>
                </a:lnTo>
                <a:lnTo>
                  <a:pt x="162" y="1896"/>
                </a:lnTo>
                <a:lnTo>
                  <a:pt x="168" y="1908"/>
                </a:lnTo>
                <a:lnTo>
                  <a:pt x="174" y="1914"/>
                </a:lnTo>
                <a:lnTo>
                  <a:pt x="186" y="1920"/>
                </a:lnTo>
                <a:lnTo>
                  <a:pt x="192" y="1926"/>
                </a:lnTo>
                <a:lnTo>
                  <a:pt x="198" y="1926"/>
                </a:lnTo>
                <a:lnTo>
                  <a:pt x="192" y="1944"/>
                </a:lnTo>
                <a:lnTo>
                  <a:pt x="234" y="1944"/>
                </a:lnTo>
                <a:lnTo>
                  <a:pt x="234" y="1914"/>
                </a:lnTo>
                <a:lnTo>
                  <a:pt x="246" y="1926"/>
                </a:lnTo>
                <a:lnTo>
                  <a:pt x="258" y="1932"/>
                </a:lnTo>
                <a:lnTo>
                  <a:pt x="270" y="1932"/>
                </a:lnTo>
                <a:lnTo>
                  <a:pt x="276" y="1926"/>
                </a:lnTo>
                <a:lnTo>
                  <a:pt x="276" y="1914"/>
                </a:lnTo>
                <a:lnTo>
                  <a:pt x="288" y="1932"/>
                </a:lnTo>
                <a:lnTo>
                  <a:pt x="282" y="1938"/>
                </a:lnTo>
                <a:lnTo>
                  <a:pt x="270" y="1944"/>
                </a:lnTo>
                <a:lnTo>
                  <a:pt x="264" y="1956"/>
                </a:lnTo>
                <a:lnTo>
                  <a:pt x="258" y="1962"/>
                </a:lnTo>
                <a:lnTo>
                  <a:pt x="258" y="1968"/>
                </a:lnTo>
                <a:lnTo>
                  <a:pt x="288" y="1968"/>
                </a:lnTo>
                <a:lnTo>
                  <a:pt x="294" y="1974"/>
                </a:lnTo>
                <a:lnTo>
                  <a:pt x="294" y="1992"/>
                </a:lnTo>
                <a:lnTo>
                  <a:pt x="270" y="1986"/>
                </a:lnTo>
                <a:lnTo>
                  <a:pt x="288" y="2010"/>
                </a:lnTo>
                <a:lnTo>
                  <a:pt x="276" y="2022"/>
                </a:lnTo>
                <a:lnTo>
                  <a:pt x="294" y="2046"/>
                </a:lnTo>
                <a:lnTo>
                  <a:pt x="276" y="2064"/>
                </a:lnTo>
                <a:lnTo>
                  <a:pt x="270" y="2076"/>
                </a:lnTo>
                <a:lnTo>
                  <a:pt x="270" y="2082"/>
                </a:lnTo>
                <a:lnTo>
                  <a:pt x="276" y="2088"/>
                </a:lnTo>
                <a:lnTo>
                  <a:pt x="282" y="2088"/>
                </a:lnTo>
                <a:lnTo>
                  <a:pt x="306" y="2100"/>
                </a:lnTo>
                <a:lnTo>
                  <a:pt x="318" y="2100"/>
                </a:lnTo>
                <a:lnTo>
                  <a:pt x="300" y="2118"/>
                </a:lnTo>
                <a:lnTo>
                  <a:pt x="300" y="2130"/>
                </a:lnTo>
                <a:lnTo>
                  <a:pt x="312" y="2136"/>
                </a:lnTo>
                <a:lnTo>
                  <a:pt x="318" y="2142"/>
                </a:lnTo>
                <a:lnTo>
                  <a:pt x="330" y="2148"/>
                </a:lnTo>
                <a:lnTo>
                  <a:pt x="354" y="2148"/>
                </a:lnTo>
                <a:lnTo>
                  <a:pt x="360" y="2184"/>
                </a:lnTo>
                <a:lnTo>
                  <a:pt x="354" y="2184"/>
                </a:lnTo>
                <a:lnTo>
                  <a:pt x="324" y="2214"/>
                </a:lnTo>
                <a:lnTo>
                  <a:pt x="324" y="2220"/>
                </a:lnTo>
                <a:lnTo>
                  <a:pt x="330" y="2226"/>
                </a:lnTo>
                <a:lnTo>
                  <a:pt x="354" y="2226"/>
                </a:lnTo>
                <a:lnTo>
                  <a:pt x="366" y="2232"/>
                </a:lnTo>
                <a:lnTo>
                  <a:pt x="378" y="2244"/>
                </a:lnTo>
                <a:lnTo>
                  <a:pt x="348" y="2244"/>
                </a:lnTo>
                <a:lnTo>
                  <a:pt x="342" y="2238"/>
                </a:lnTo>
                <a:lnTo>
                  <a:pt x="330" y="2238"/>
                </a:lnTo>
                <a:lnTo>
                  <a:pt x="324" y="2244"/>
                </a:lnTo>
                <a:lnTo>
                  <a:pt x="324" y="2250"/>
                </a:lnTo>
                <a:lnTo>
                  <a:pt x="354" y="2256"/>
                </a:lnTo>
                <a:lnTo>
                  <a:pt x="330" y="2268"/>
                </a:lnTo>
                <a:lnTo>
                  <a:pt x="336" y="2292"/>
                </a:lnTo>
                <a:lnTo>
                  <a:pt x="348" y="2292"/>
                </a:lnTo>
                <a:lnTo>
                  <a:pt x="348" y="2316"/>
                </a:lnTo>
                <a:lnTo>
                  <a:pt x="336" y="2328"/>
                </a:lnTo>
                <a:lnTo>
                  <a:pt x="336" y="2322"/>
                </a:lnTo>
                <a:lnTo>
                  <a:pt x="330" y="2316"/>
                </a:lnTo>
                <a:lnTo>
                  <a:pt x="324" y="2304"/>
                </a:lnTo>
                <a:lnTo>
                  <a:pt x="324" y="2298"/>
                </a:lnTo>
                <a:lnTo>
                  <a:pt x="288" y="2298"/>
                </a:lnTo>
                <a:lnTo>
                  <a:pt x="306" y="2292"/>
                </a:lnTo>
                <a:lnTo>
                  <a:pt x="282" y="2268"/>
                </a:lnTo>
                <a:lnTo>
                  <a:pt x="276" y="2268"/>
                </a:lnTo>
                <a:lnTo>
                  <a:pt x="276" y="2280"/>
                </a:lnTo>
                <a:lnTo>
                  <a:pt x="270" y="2268"/>
                </a:lnTo>
                <a:lnTo>
                  <a:pt x="228" y="2280"/>
                </a:lnTo>
                <a:lnTo>
                  <a:pt x="264" y="2286"/>
                </a:lnTo>
                <a:lnTo>
                  <a:pt x="258" y="2292"/>
                </a:lnTo>
                <a:lnTo>
                  <a:pt x="252" y="2304"/>
                </a:lnTo>
                <a:lnTo>
                  <a:pt x="246" y="2310"/>
                </a:lnTo>
                <a:lnTo>
                  <a:pt x="234" y="2316"/>
                </a:lnTo>
                <a:lnTo>
                  <a:pt x="228" y="2328"/>
                </a:lnTo>
                <a:lnTo>
                  <a:pt x="222" y="2334"/>
                </a:lnTo>
                <a:lnTo>
                  <a:pt x="222" y="2340"/>
                </a:lnTo>
                <a:lnTo>
                  <a:pt x="228" y="2346"/>
                </a:lnTo>
                <a:lnTo>
                  <a:pt x="240" y="2352"/>
                </a:lnTo>
                <a:lnTo>
                  <a:pt x="252" y="2352"/>
                </a:lnTo>
                <a:lnTo>
                  <a:pt x="252" y="2346"/>
                </a:lnTo>
                <a:lnTo>
                  <a:pt x="240" y="2334"/>
                </a:lnTo>
                <a:lnTo>
                  <a:pt x="264" y="2328"/>
                </a:lnTo>
                <a:lnTo>
                  <a:pt x="282" y="2346"/>
                </a:lnTo>
                <a:lnTo>
                  <a:pt x="324" y="2346"/>
                </a:lnTo>
                <a:lnTo>
                  <a:pt x="336" y="2352"/>
                </a:lnTo>
                <a:lnTo>
                  <a:pt x="342" y="2364"/>
                </a:lnTo>
                <a:lnTo>
                  <a:pt x="354" y="2370"/>
                </a:lnTo>
                <a:lnTo>
                  <a:pt x="354" y="2376"/>
                </a:lnTo>
                <a:lnTo>
                  <a:pt x="336" y="2394"/>
                </a:lnTo>
                <a:lnTo>
                  <a:pt x="342" y="2406"/>
                </a:lnTo>
                <a:lnTo>
                  <a:pt x="360" y="2406"/>
                </a:lnTo>
                <a:lnTo>
                  <a:pt x="360" y="2418"/>
                </a:lnTo>
                <a:lnTo>
                  <a:pt x="378" y="2424"/>
                </a:lnTo>
                <a:lnTo>
                  <a:pt x="384" y="2406"/>
                </a:lnTo>
                <a:lnTo>
                  <a:pt x="402" y="2424"/>
                </a:lnTo>
                <a:lnTo>
                  <a:pt x="408" y="2424"/>
                </a:lnTo>
                <a:lnTo>
                  <a:pt x="420" y="2430"/>
                </a:lnTo>
                <a:lnTo>
                  <a:pt x="426" y="2436"/>
                </a:lnTo>
                <a:lnTo>
                  <a:pt x="426" y="2448"/>
                </a:lnTo>
                <a:lnTo>
                  <a:pt x="414" y="2460"/>
                </a:lnTo>
                <a:lnTo>
                  <a:pt x="408" y="2454"/>
                </a:lnTo>
                <a:lnTo>
                  <a:pt x="396" y="2454"/>
                </a:lnTo>
                <a:lnTo>
                  <a:pt x="384" y="2448"/>
                </a:lnTo>
                <a:lnTo>
                  <a:pt x="378" y="2442"/>
                </a:lnTo>
                <a:lnTo>
                  <a:pt x="366" y="2442"/>
                </a:lnTo>
                <a:lnTo>
                  <a:pt x="366" y="2454"/>
                </a:lnTo>
                <a:lnTo>
                  <a:pt x="372" y="2460"/>
                </a:lnTo>
                <a:lnTo>
                  <a:pt x="378" y="2460"/>
                </a:lnTo>
                <a:lnTo>
                  <a:pt x="390" y="2472"/>
                </a:lnTo>
                <a:lnTo>
                  <a:pt x="402" y="2496"/>
                </a:lnTo>
                <a:lnTo>
                  <a:pt x="402" y="2508"/>
                </a:lnTo>
                <a:lnTo>
                  <a:pt x="384" y="2508"/>
                </a:lnTo>
                <a:lnTo>
                  <a:pt x="396" y="2526"/>
                </a:lnTo>
                <a:lnTo>
                  <a:pt x="414" y="2562"/>
                </a:lnTo>
                <a:lnTo>
                  <a:pt x="426" y="2520"/>
                </a:lnTo>
                <a:lnTo>
                  <a:pt x="426" y="2550"/>
                </a:lnTo>
                <a:lnTo>
                  <a:pt x="444" y="2574"/>
                </a:lnTo>
                <a:lnTo>
                  <a:pt x="420" y="2574"/>
                </a:lnTo>
                <a:lnTo>
                  <a:pt x="426" y="2592"/>
                </a:lnTo>
                <a:lnTo>
                  <a:pt x="450" y="2592"/>
                </a:lnTo>
                <a:lnTo>
                  <a:pt x="432" y="2604"/>
                </a:lnTo>
                <a:lnTo>
                  <a:pt x="462" y="2616"/>
                </a:lnTo>
                <a:lnTo>
                  <a:pt x="444" y="2628"/>
                </a:lnTo>
                <a:lnTo>
                  <a:pt x="474" y="2640"/>
                </a:lnTo>
                <a:lnTo>
                  <a:pt x="462" y="2652"/>
                </a:lnTo>
                <a:lnTo>
                  <a:pt x="480" y="2658"/>
                </a:lnTo>
                <a:lnTo>
                  <a:pt x="480" y="2652"/>
                </a:lnTo>
                <a:lnTo>
                  <a:pt x="486" y="2640"/>
                </a:lnTo>
                <a:lnTo>
                  <a:pt x="486" y="2634"/>
                </a:lnTo>
                <a:lnTo>
                  <a:pt x="492" y="2634"/>
                </a:lnTo>
                <a:lnTo>
                  <a:pt x="498" y="2640"/>
                </a:lnTo>
                <a:lnTo>
                  <a:pt x="504" y="2652"/>
                </a:lnTo>
                <a:lnTo>
                  <a:pt x="498" y="2658"/>
                </a:lnTo>
                <a:lnTo>
                  <a:pt x="498" y="2664"/>
                </a:lnTo>
                <a:lnTo>
                  <a:pt x="492" y="2664"/>
                </a:lnTo>
                <a:lnTo>
                  <a:pt x="480" y="2676"/>
                </a:lnTo>
                <a:lnTo>
                  <a:pt x="480" y="2682"/>
                </a:lnTo>
                <a:lnTo>
                  <a:pt x="486" y="2688"/>
                </a:lnTo>
                <a:lnTo>
                  <a:pt x="516" y="2688"/>
                </a:lnTo>
                <a:lnTo>
                  <a:pt x="516" y="2700"/>
                </a:lnTo>
                <a:lnTo>
                  <a:pt x="540" y="2724"/>
                </a:lnTo>
                <a:lnTo>
                  <a:pt x="552" y="2730"/>
                </a:lnTo>
                <a:lnTo>
                  <a:pt x="558" y="2736"/>
                </a:lnTo>
                <a:lnTo>
                  <a:pt x="558" y="2700"/>
                </a:lnTo>
                <a:lnTo>
                  <a:pt x="564" y="2700"/>
                </a:lnTo>
                <a:lnTo>
                  <a:pt x="570" y="2706"/>
                </a:lnTo>
                <a:lnTo>
                  <a:pt x="582" y="2712"/>
                </a:lnTo>
                <a:lnTo>
                  <a:pt x="600" y="2718"/>
                </a:lnTo>
                <a:lnTo>
                  <a:pt x="624" y="2742"/>
                </a:lnTo>
                <a:lnTo>
                  <a:pt x="618" y="2748"/>
                </a:lnTo>
                <a:lnTo>
                  <a:pt x="618" y="2754"/>
                </a:lnTo>
                <a:lnTo>
                  <a:pt x="612" y="2760"/>
                </a:lnTo>
                <a:lnTo>
                  <a:pt x="630" y="2766"/>
                </a:lnTo>
                <a:lnTo>
                  <a:pt x="630" y="2790"/>
                </a:lnTo>
                <a:lnTo>
                  <a:pt x="684" y="2790"/>
                </a:lnTo>
                <a:lnTo>
                  <a:pt x="696" y="2802"/>
                </a:lnTo>
                <a:lnTo>
                  <a:pt x="666" y="2802"/>
                </a:lnTo>
                <a:lnTo>
                  <a:pt x="654" y="2814"/>
                </a:lnTo>
                <a:lnTo>
                  <a:pt x="630" y="2814"/>
                </a:lnTo>
                <a:lnTo>
                  <a:pt x="618" y="2832"/>
                </a:lnTo>
                <a:lnTo>
                  <a:pt x="648" y="2832"/>
                </a:lnTo>
                <a:lnTo>
                  <a:pt x="636" y="2850"/>
                </a:lnTo>
                <a:lnTo>
                  <a:pt x="666" y="2844"/>
                </a:lnTo>
                <a:lnTo>
                  <a:pt x="666" y="2826"/>
                </a:lnTo>
                <a:lnTo>
                  <a:pt x="690" y="2838"/>
                </a:lnTo>
                <a:lnTo>
                  <a:pt x="696" y="2826"/>
                </a:lnTo>
                <a:lnTo>
                  <a:pt x="702" y="2820"/>
                </a:lnTo>
                <a:lnTo>
                  <a:pt x="714" y="2814"/>
                </a:lnTo>
                <a:lnTo>
                  <a:pt x="720" y="2808"/>
                </a:lnTo>
                <a:lnTo>
                  <a:pt x="732" y="2808"/>
                </a:lnTo>
                <a:lnTo>
                  <a:pt x="732" y="2820"/>
                </a:lnTo>
                <a:lnTo>
                  <a:pt x="726" y="2832"/>
                </a:lnTo>
                <a:lnTo>
                  <a:pt x="702" y="2856"/>
                </a:lnTo>
                <a:lnTo>
                  <a:pt x="696" y="2850"/>
                </a:lnTo>
                <a:lnTo>
                  <a:pt x="678" y="2850"/>
                </a:lnTo>
                <a:lnTo>
                  <a:pt x="678" y="2868"/>
                </a:lnTo>
                <a:lnTo>
                  <a:pt x="642" y="2868"/>
                </a:lnTo>
                <a:lnTo>
                  <a:pt x="630" y="2880"/>
                </a:lnTo>
                <a:lnTo>
                  <a:pt x="642" y="2886"/>
                </a:lnTo>
                <a:lnTo>
                  <a:pt x="648" y="2916"/>
                </a:lnTo>
                <a:lnTo>
                  <a:pt x="678" y="2898"/>
                </a:lnTo>
                <a:lnTo>
                  <a:pt x="684" y="2910"/>
                </a:lnTo>
                <a:lnTo>
                  <a:pt x="684" y="2916"/>
                </a:lnTo>
                <a:lnTo>
                  <a:pt x="690" y="2916"/>
                </a:lnTo>
                <a:lnTo>
                  <a:pt x="696" y="2910"/>
                </a:lnTo>
                <a:lnTo>
                  <a:pt x="702" y="2898"/>
                </a:lnTo>
                <a:lnTo>
                  <a:pt x="702" y="2892"/>
                </a:lnTo>
                <a:lnTo>
                  <a:pt x="708" y="2880"/>
                </a:lnTo>
                <a:lnTo>
                  <a:pt x="714" y="2874"/>
                </a:lnTo>
                <a:close/>
              </a:path>
            </a:pathLst>
          </a:custGeom>
          <a:solidFill>
            <a:srgbClr val="FFDC8B"/>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9" name="China" descr="© INSCALE GmbH, 05.05.2010&#10;http://www.presentationload.com/">
            <a:extLst>
              <a:ext uri="{FF2B5EF4-FFF2-40B4-BE49-F238E27FC236}">
                <a16:creationId xmlns:a16="http://schemas.microsoft.com/office/drawing/2014/main" id="{34F87629-39EA-4D5E-BDF0-380A90450251}"/>
              </a:ext>
            </a:extLst>
          </p:cNvPr>
          <p:cNvSpPr>
            <a:spLocks noEditPoints="1"/>
          </p:cNvSpPr>
          <p:nvPr/>
        </p:nvSpPr>
        <p:spPr bwMode="gray">
          <a:xfrm>
            <a:off x="7991706" y="2328744"/>
            <a:ext cx="1726051" cy="1333263"/>
          </a:xfrm>
          <a:custGeom>
            <a:avLst/>
            <a:gdLst>
              <a:gd name="T0" fmla="*/ 2147483647 w 3660"/>
              <a:gd name="T1" fmla="*/ 2147483647 h 2826"/>
              <a:gd name="T2" fmla="*/ 2147483647 w 3660"/>
              <a:gd name="T3" fmla="*/ 2147483647 h 2826"/>
              <a:gd name="T4" fmla="*/ 2147483647 w 3660"/>
              <a:gd name="T5" fmla="*/ 2147483647 h 2826"/>
              <a:gd name="T6" fmla="*/ 2147483647 w 3660"/>
              <a:gd name="T7" fmla="*/ 2147483647 h 2826"/>
              <a:gd name="T8" fmla="*/ 2147483647 w 3660"/>
              <a:gd name="T9" fmla="*/ 2147483647 h 2826"/>
              <a:gd name="T10" fmla="*/ 2147483647 w 3660"/>
              <a:gd name="T11" fmla="*/ 2147483647 h 2826"/>
              <a:gd name="T12" fmla="*/ 2147483647 w 3660"/>
              <a:gd name="T13" fmla="*/ 2147483647 h 2826"/>
              <a:gd name="T14" fmla="*/ 2147483647 w 3660"/>
              <a:gd name="T15" fmla="*/ 2147483647 h 2826"/>
              <a:gd name="T16" fmla="*/ 2147483647 w 3660"/>
              <a:gd name="T17" fmla="*/ 2147483647 h 2826"/>
              <a:gd name="T18" fmla="*/ 2147483647 w 3660"/>
              <a:gd name="T19" fmla="*/ 2147483647 h 2826"/>
              <a:gd name="T20" fmla="*/ 2147483647 w 3660"/>
              <a:gd name="T21" fmla="*/ 2147483647 h 2826"/>
              <a:gd name="T22" fmla="*/ 2147483647 w 3660"/>
              <a:gd name="T23" fmla="*/ 2147483647 h 2826"/>
              <a:gd name="T24" fmla="*/ 2147483647 w 3660"/>
              <a:gd name="T25" fmla="*/ 2147483647 h 2826"/>
              <a:gd name="T26" fmla="*/ 2147483647 w 3660"/>
              <a:gd name="T27" fmla="*/ 2147483647 h 2826"/>
              <a:gd name="T28" fmla="*/ 2147483647 w 3660"/>
              <a:gd name="T29" fmla="*/ 2147483647 h 2826"/>
              <a:gd name="T30" fmla="*/ 2147483647 w 3660"/>
              <a:gd name="T31" fmla="*/ 2147483647 h 2826"/>
              <a:gd name="T32" fmla="*/ 2147483647 w 3660"/>
              <a:gd name="T33" fmla="*/ 2147483647 h 2826"/>
              <a:gd name="T34" fmla="*/ 2147483647 w 3660"/>
              <a:gd name="T35" fmla="*/ 2147483647 h 2826"/>
              <a:gd name="T36" fmla="*/ 2147483647 w 3660"/>
              <a:gd name="T37" fmla="*/ 2147483647 h 2826"/>
              <a:gd name="T38" fmla="*/ 2147483647 w 3660"/>
              <a:gd name="T39" fmla="*/ 2147483647 h 2826"/>
              <a:gd name="T40" fmla="*/ 2147483647 w 3660"/>
              <a:gd name="T41" fmla="*/ 2147483647 h 2826"/>
              <a:gd name="T42" fmla="*/ 2147483647 w 3660"/>
              <a:gd name="T43" fmla="*/ 2147483647 h 2826"/>
              <a:gd name="T44" fmla="*/ 2147483647 w 3660"/>
              <a:gd name="T45" fmla="*/ 2147483647 h 2826"/>
              <a:gd name="T46" fmla="*/ 0 w 3660"/>
              <a:gd name="T47" fmla="*/ 2147483647 h 2826"/>
              <a:gd name="T48" fmla="*/ 2147483647 w 3660"/>
              <a:gd name="T49" fmla="*/ 2147483647 h 2826"/>
              <a:gd name="T50" fmla="*/ 2147483647 w 3660"/>
              <a:gd name="T51" fmla="*/ 2147483647 h 2826"/>
              <a:gd name="T52" fmla="*/ 2147483647 w 3660"/>
              <a:gd name="T53" fmla="*/ 2147483647 h 2826"/>
              <a:gd name="T54" fmla="*/ 2147483647 w 3660"/>
              <a:gd name="T55" fmla="*/ 2147483647 h 2826"/>
              <a:gd name="T56" fmla="*/ 2147483647 w 3660"/>
              <a:gd name="T57" fmla="*/ 2147483647 h 2826"/>
              <a:gd name="T58" fmla="*/ 2147483647 w 3660"/>
              <a:gd name="T59" fmla="*/ 2147483647 h 2826"/>
              <a:gd name="T60" fmla="*/ 2147483647 w 3660"/>
              <a:gd name="T61" fmla="*/ 2147483647 h 2826"/>
              <a:gd name="T62" fmla="*/ 2147483647 w 3660"/>
              <a:gd name="T63" fmla="*/ 2147483647 h 2826"/>
              <a:gd name="T64" fmla="*/ 2147483647 w 3660"/>
              <a:gd name="T65" fmla="*/ 2147483647 h 2826"/>
              <a:gd name="T66" fmla="*/ 2147483647 w 3660"/>
              <a:gd name="T67" fmla="*/ 2147483647 h 2826"/>
              <a:gd name="T68" fmla="*/ 2147483647 w 3660"/>
              <a:gd name="T69" fmla="*/ 2147483647 h 2826"/>
              <a:gd name="T70" fmla="*/ 2147483647 w 3660"/>
              <a:gd name="T71" fmla="*/ 2147483647 h 2826"/>
              <a:gd name="T72" fmla="*/ 2147483647 w 3660"/>
              <a:gd name="T73" fmla="*/ 2147483647 h 2826"/>
              <a:gd name="T74" fmla="*/ 2147483647 w 3660"/>
              <a:gd name="T75" fmla="*/ 2147483647 h 2826"/>
              <a:gd name="T76" fmla="*/ 2147483647 w 3660"/>
              <a:gd name="T77" fmla="*/ 2147483647 h 2826"/>
              <a:gd name="T78" fmla="*/ 2147483647 w 3660"/>
              <a:gd name="T79" fmla="*/ 2147483647 h 2826"/>
              <a:gd name="T80" fmla="*/ 2147483647 w 3660"/>
              <a:gd name="T81" fmla="*/ 2147483647 h 2826"/>
              <a:gd name="T82" fmla="*/ 2147483647 w 3660"/>
              <a:gd name="T83" fmla="*/ 2147483647 h 2826"/>
              <a:gd name="T84" fmla="*/ 2147483647 w 3660"/>
              <a:gd name="T85" fmla="*/ 2147483647 h 2826"/>
              <a:gd name="T86" fmla="*/ 2147483647 w 3660"/>
              <a:gd name="T87" fmla="*/ 2147483647 h 2826"/>
              <a:gd name="T88" fmla="*/ 2147483647 w 3660"/>
              <a:gd name="T89" fmla="*/ 2147483647 h 2826"/>
              <a:gd name="T90" fmla="*/ 2147483647 w 3660"/>
              <a:gd name="T91" fmla="*/ 2147483647 h 2826"/>
              <a:gd name="T92" fmla="*/ 2147483647 w 3660"/>
              <a:gd name="T93" fmla="*/ 2147483647 h 2826"/>
              <a:gd name="T94" fmla="*/ 2147483647 w 3660"/>
              <a:gd name="T95" fmla="*/ 2147483647 h 2826"/>
              <a:gd name="T96" fmla="*/ 2147483647 w 3660"/>
              <a:gd name="T97" fmla="*/ 2147483647 h 2826"/>
              <a:gd name="T98" fmla="*/ 2147483647 w 3660"/>
              <a:gd name="T99" fmla="*/ 2147483647 h 2826"/>
              <a:gd name="T100" fmla="*/ 2147483647 w 3660"/>
              <a:gd name="T101" fmla="*/ 2147483647 h 2826"/>
              <a:gd name="T102" fmla="*/ 2147483647 w 3660"/>
              <a:gd name="T103" fmla="*/ 2147483647 h 2826"/>
              <a:gd name="T104" fmla="*/ 2147483647 w 3660"/>
              <a:gd name="T105" fmla="*/ 2147483647 h 2826"/>
              <a:gd name="T106" fmla="*/ 2147483647 w 3660"/>
              <a:gd name="T107" fmla="*/ 2147483647 h 2826"/>
              <a:gd name="T108" fmla="*/ 2147483647 w 3660"/>
              <a:gd name="T109" fmla="*/ 2147483647 h 2826"/>
              <a:gd name="T110" fmla="*/ 2147483647 w 3660"/>
              <a:gd name="T111" fmla="*/ 2147483647 h 2826"/>
              <a:gd name="T112" fmla="*/ 2147483647 w 3660"/>
              <a:gd name="T113" fmla="*/ 2147483647 h 2826"/>
              <a:gd name="T114" fmla="*/ 2147483647 w 3660"/>
              <a:gd name="T115" fmla="*/ 2147483647 h 2826"/>
              <a:gd name="T116" fmla="*/ 2147483647 w 3660"/>
              <a:gd name="T117" fmla="*/ 2147483647 h 2826"/>
              <a:gd name="T118" fmla="*/ 2147483647 w 3660"/>
              <a:gd name="T119" fmla="*/ 2147483647 h 2826"/>
              <a:gd name="T120" fmla="*/ 2147483647 w 3660"/>
              <a:gd name="T121" fmla="*/ 2147483647 h 2826"/>
              <a:gd name="T122" fmla="*/ 2147483647 w 3660"/>
              <a:gd name="T123" fmla="*/ 2147483647 h 28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660"/>
              <a:gd name="T187" fmla="*/ 0 h 2826"/>
              <a:gd name="T188" fmla="*/ 3660 w 3660"/>
              <a:gd name="T189" fmla="*/ 2826 h 282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660" h="2826">
                <a:moveTo>
                  <a:pt x="2862" y="2688"/>
                </a:moveTo>
                <a:lnTo>
                  <a:pt x="2850" y="2682"/>
                </a:lnTo>
                <a:lnTo>
                  <a:pt x="2772" y="2682"/>
                </a:lnTo>
                <a:lnTo>
                  <a:pt x="2766" y="2700"/>
                </a:lnTo>
                <a:lnTo>
                  <a:pt x="2748" y="2694"/>
                </a:lnTo>
                <a:lnTo>
                  <a:pt x="2736" y="2718"/>
                </a:lnTo>
                <a:lnTo>
                  <a:pt x="2730" y="2724"/>
                </a:lnTo>
                <a:lnTo>
                  <a:pt x="2712" y="2760"/>
                </a:lnTo>
                <a:lnTo>
                  <a:pt x="2718" y="2772"/>
                </a:lnTo>
                <a:lnTo>
                  <a:pt x="2724" y="2790"/>
                </a:lnTo>
                <a:lnTo>
                  <a:pt x="2754" y="2820"/>
                </a:lnTo>
                <a:lnTo>
                  <a:pt x="2766" y="2826"/>
                </a:lnTo>
                <a:lnTo>
                  <a:pt x="2772" y="2826"/>
                </a:lnTo>
                <a:lnTo>
                  <a:pt x="2802" y="2820"/>
                </a:lnTo>
                <a:lnTo>
                  <a:pt x="2820" y="2820"/>
                </a:lnTo>
                <a:lnTo>
                  <a:pt x="2844" y="2808"/>
                </a:lnTo>
                <a:lnTo>
                  <a:pt x="2850" y="2802"/>
                </a:lnTo>
                <a:lnTo>
                  <a:pt x="2850" y="2754"/>
                </a:lnTo>
                <a:lnTo>
                  <a:pt x="2856" y="2742"/>
                </a:lnTo>
                <a:lnTo>
                  <a:pt x="2862" y="2736"/>
                </a:lnTo>
                <a:lnTo>
                  <a:pt x="2868" y="2724"/>
                </a:lnTo>
                <a:lnTo>
                  <a:pt x="2868" y="2700"/>
                </a:lnTo>
                <a:lnTo>
                  <a:pt x="2862" y="2688"/>
                </a:lnTo>
                <a:close/>
                <a:moveTo>
                  <a:pt x="3660" y="624"/>
                </a:moveTo>
                <a:lnTo>
                  <a:pt x="3654" y="600"/>
                </a:lnTo>
                <a:lnTo>
                  <a:pt x="3660" y="570"/>
                </a:lnTo>
                <a:lnTo>
                  <a:pt x="3642" y="564"/>
                </a:lnTo>
                <a:lnTo>
                  <a:pt x="3642" y="540"/>
                </a:lnTo>
                <a:lnTo>
                  <a:pt x="3630" y="528"/>
                </a:lnTo>
                <a:lnTo>
                  <a:pt x="3630" y="510"/>
                </a:lnTo>
                <a:lnTo>
                  <a:pt x="3618" y="492"/>
                </a:lnTo>
                <a:lnTo>
                  <a:pt x="3636" y="486"/>
                </a:lnTo>
                <a:lnTo>
                  <a:pt x="3636" y="456"/>
                </a:lnTo>
                <a:lnTo>
                  <a:pt x="3612" y="444"/>
                </a:lnTo>
                <a:lnTo>
                  <a:pt x="3612" y="426"/>
                </a:lnTo>
                <a:lnTo>
                  <a:pt x="3606" y="414"/>
                </a:lnTo>
                <a:lnTo>
                  <a:pt x="3594" y="408"/>
                </a:lnTo>
                <a:lnTo>
                  <a:pt x="3552" y="408"/>
                </a:lnTo>
                <a:lnTo>
                  <a:pt x="3546" y="432"/>
                </a:lnTo>
                <a:lnTo>
                  <a:pt x="3516" y="432"/>
                </a:lnTo>
                <a:lnTo>
                  <a:pt x="3504" y="438"/>
                </a:lnTo>
                <a:lnTo>
                  <a:pt x="3498" y="438"/>
                </a:lnTo>
                <a:lnTo>
                  <a:pt x="3492" y="444"/>
                </a:lnTo>
                <a:lnTo>
                  <a:pt x="3492" y="462"/>
                </a:lnTo>
                <a:lnTo>
                  <a:pt x="3462" y="456"/>
                </a:lnTo>
                <a:lnTo>
                  <a:pt x="3462" y="468"/>
                </a:lnTo>
                <a:lnTo>
                  <a:pt x="3444" y="468"/>
                </a:lnTo>
                <a:lnTo>
                  <a:pt x="3432" y="456"/>
                </a:lnTo>
                <a:lnTo>
                  <a:pt x="3408" y="462"/>
                </a:lnTo>
                <a:lnTo>
                  <a:pt x="3366" y="432"/>
                </a:lnTo>
                <a:lnTo>
                  <a:pt x="3366" y="420"/>
                </a:lnTo>
                <a:lnTo>
                  <a:pt x="3360" y="408"/>
                </a:lnTo>
                <a:lnTo>
                  <a:pt x="3360" y="402"/>
                </a:lnTo>
                <a:lnTo>
                  <a:pt x="3354" y="396"/>
                </a:lnTo>
                <a:lnTo>
                  <a:pt x="3336" y="396"/>
                </a:lnTo>
                <a:lnTo>
                  <a:pt x="3318" y="366"/>
                </a:lnTo>
                <a:lnTo>
                  <a:pt x="3276" y="366"/>
                </a:lnTo>
                <a:lnTo>
                  <a:pt x="3258" y="348"/>
                </a:lnTo>
                <a:lnTo>
                  <a:pt x="3246" y="342"/>
                </a:lnTo>
                <a:lnTo>
                  <a:pt x="3228" y="324"/>
                </a:lnTo>
                <a:lnTo>
                  <a:pt x="3216" y="324"/>
                </a:lnTo>
                <a:lnTo>
                  <a:pt x="3204" y="336"/>
                </a:lnTo>
                <a:lnTo>
                  <a:pt x="3192" y="330"/>
                </a:lnTo>
                <a:lnTo>
                  <a:pt x="3186" y="324"/>
                </a:lnTo>
                <a:lnTo>
                  <a:pt x="3174" y="318"/>
                </a:lnTo>
                <a:lnTo>
                  <a:pt x="3126" y="318"/>
                </a:lnTo>
                <a:lnTo>
                  <a:pt x="3114" y="312"/>
                </a:lnTo>
                <a:lnTo>
                  <a:pt x="3108" y="306"/>
                </a:lnTo>
                <a:lnTo>
                  <a:pt x="3084" y="294"/>
                </a:lnTo>
                <a:lnTo>
                  <a:pt x="3078" y="288"/>
                </a:lnTo>
                <a:lnTo>
                  <a:pt x="3072" y="288"/>
                </a:lnTo>
                <a:lnTo>
                  <a:pt x="3066" y="264"/>
                </a:lnTo>
                <a:lnTo>
                  <a:pt x="3054" y="264"/>
                </a:lnTo>
                <a:lnTo>
                  <a:pt x="3048" y="252"/>
                </a:lnTo>
                <a:lnTo>
                  <a:pt x="3030" y="234"/>
                </a:lnTo>
                <a:lnTo>
                  <a:pt x="3024" y="222"/>
                </a:lnTo>
                <a:lnTo>
                  <a:pt x="2976" y="198"/>
                </a:lnTo>
                <a:lnTo>
                  <a:pt x="2964" y="198"/>
                </a:lnTo>
                <a:lnTo>
                  <a:pt x="2952" y="168"/>
                </a:lnTo>
                <a:lnTo>
                  <a:pt x="2904" y="144"/>
                </a:lnTo>
                <a:lnTo>
                  <a:pt x="2898" y="114"/>
                </a:lnTo>
                <a:lnTo>
                  <a:pt x="2892" y="114"/>
                </a:lnTo>
                <a:lnTo>
                  <a:pt x="2886" y="108"/>
                </a:lnTo>
                <a:lnTo>
                  <a:pt x="2874" y="108"/>
                </a:lnTo>
                <a:lnTo>
                  <a:pt x="2862" y="96"/>
                </a:lnTo>
                <a:lnTo>
                  <a:pt x="2850" y="90"/>
                </a:lnTo>
                <a:lnTo>
                  <a:pt x="2838" y="78"/>
                </a:lnTo>
                <a:lnTo>
                  <a:pt x="2832" y="78"/>
                </a:lnTo>
                <a:lnTo>
                  <a:pt x="2832" y="66"/>
                </a:lnTo>
                <a:lnTo>
                  <a:pt x="2820" y="60"/>
                </a:lnTo>
                <a:lnTo>
                  <a:pt x="2814" y="54"/>
                </a:lnTo>
                <a:lnTo>
                  <a:pt x="2802" y="48"/>
                </a:lnTo>
                <a:lnTo>
                  <a:pt x="2796" y="42"/>
                </a:lnTo>
                <a:lnTo>
                  <a:pt x="2724" y="42"/>
                </a:lnTo>
                <a:lnTo>
                  <a:pt x="2688" y="18"/>
                </a:lnTo>
                <a:lnTo>
                  <a:pt x="2652" y="0"/>
                </a:lnTo>
                <a:lnTo>
                  <a:pt x="2598" y="12"/>
                </a:lnTo>
                <a:lnTo>
                  <a:pt x="2556" y="6"/>
                </a:lnTo>
                <a:lnTo>
                  <a:pt x="2550" y="18"/>
                </a:lnTo>
                <a:lnTo>
                  <a:pt x="2514" y="24"/>
                </a:lnTo>
                <a:lnTo>
                  <a:pt x="2472" y="66"/>
                </a:lnTo>
                <a:lnTo>
                  <a:pt x="2466" y="66"/>
                </a:lnTo>
                <a:lnTo>
                  <a:pt x="2466" y="78"/>
                </a:lnTo>
                <a:lnTo>
                  <a:pt x="2472" y="78"/>
                </a:lnTo>
                <a:lnTo>
                  <a:pt x="2490" y="84"/>
                </a:lnTo>
                <a:lnTo>
                  <a:pt x="2502" y="84"/>
                </a:lnTo>
                <a:lnTo>
                  <a:pt x="2508" y="90"/>
                </a:lnTo>
                <a:lnTo>
                  <a:pt x="2520" y="90"/>
                </a:lnTo>
                <a:lnTo>
                  <a:pt x="2532" y="102"/>
                </a:lnTo>
                <a:lnTo>
                  <a:pt x="2544" y="108"/>
                </a:lnTo>
                <a:lnTo>
                  <a:pt x="2550" y="114"/>
                </a:lnTo>
                <a:lnTo>
                  <a:pt x="2550" y="126"/>
                </a:lnTo>
                <a:lnTo>
                  <a:pt x="2532" y="144"/>
                </a:lnTo>
                <a:lnTo>
                  <a:pt x="2532" y="216"/>
                </a:lnTo>
                <a:lnTo>
                  <a:pt x="2538" y="258"/>
                </a:lnTo>
                <a:lnTo>
                  <a:pt x="2544" y="264"/>
                </a:lnTo>
                <a:lnTo>
                  <a:pt x="2556" y="264"/>
                </a:lnTo>
                <a:lnTo>
                  <a:pt x="2556" y="276"/>
                </a:lnTo>
                <a:lnTo>
                  <a:pt x="2550" y="282"/>
                </a:lnTo>
                <a:lnTo>
                  <a:pt x="2538" y="288"/>
                </a:lnTo>
                <a:lnTo>
                  <a:pt x="2514" y="288"/>
                </a:lnTo>
                <a:lnTo>
                  <a:pt x="2514" y="300"/>
                </a:lnTo>
                <a:lnTo>
                  <a:pt x="2496" y="318"/>
                </a:lnTo>
                <a:lnTo>
                  <a:pt x="2484" y="318"/>
                </a:lnTo>
                <a:lnTo>
                  <a:pt x="2478" y="312"/>
                </a:lnTo>
                <a:lnTo>
                  <a:pt x="2442" y="312"/>
                </a:lnTo>
                <a:lnTo>
                  <a:pt x="2406" y="288"/>
                </a:lnTo>
                <a:lnTo>
                  <a:pt x="2406" y="372"/>
                </a:lnTo>
                <a:lnTo>
                  <a:pt x="2412" y="384"/>
                </a:lnTo>
                <a:lnTo>
                  <a:pt x="2418" y="408"/>
                </a:lnTo>
                <a:lnTo>
                  <a:pt x="2424" y="420"/>
                </a:lnTo>
                <a:lnTo>
                  <a:pt x="2418" y="420"/>
                </a:lnTo>
                <a:lnTo>
                  <a:pt x="2418" y="438"/>
                </a:lnTo>
                <a:lnTo>
                  <a:pt x="2424" y="450"/>
                </a:lnTo>
                <a:lnTo>
                  <a:pt x="2436" y="456"/>
                </a:lnTo>
                <a:lnTo>
                  <a:pt x="2442" y="462"/>
                </a:lnTo>
                <a:lnTo>
                  <a:pt x="2460" y="462"/>
                </a:lnTo>
                <a:lnTo>
                  <a:pt x="2460" y="456"/>
                </a:lnTo>
                <a:lnTo>
                  <a:pt x="2454" y="456"/>
                </a:lnTo>
                <a:lnTo>
                  <a:pt x="2460" y="450"/>
                </a:lnTo>
                <a:lnTo>
                  <a:pt x="2514" y="450"/>
                </a:lnTo>
                <a:lnTo>
                  <a:pt x="2526" y="462"/>
                </a:lnTo>
                <a:lnTo>
                  <a:pt x="2538" y="468"/>
                </a:lnTo>
                <a:lnTo>
                  <a:pt x="2544" y="468"/>
                </a:lnTo>
                <a:lnTo>
                  <a:pt x="2550" y="462"/>
                </a:lnTo>
                <a:lnTo>
                  <a:pt x="2550" y="438"/>
                </a:lnTo>
                <a:lnTo>
                  <a:pt x="2616" y="438"/>
                </a:lnTo>
                <a:lnTo>
                  <a:pt x="2616" y="450"/>
                </a:lnTo>
                <a:lnTo>
                  <a:pt x="2622" y="456"/>
                </a:lnTo>
                <a:lnTo>
                  <a:pt x="2634" y="462"/>
                </a:lnTo>
                <a:lnTo>
                  <a:pt x="2652" y="462"/>
                </a:lnTo>
                <a:lnTo>
                  <a:pt x="2658" y="468"/>
                </a:lnTo>
                <a:lnTo>
                  <a:pt x="2670" y="474"/>
                </a:lnTo>
                <a:lnTo>
                  <a:pt x="2682" y="486"/>
                </a:lnTo>
                <a:lnTo>
                  <a:pt x="2706" y="498"/>
                </a:lnTo>
                <a:lnTo>
                  <a:pt x="2718" y="498"/>
                </a:lnTo>
                <a:lnTo>
                  <a:pt x="2724" y="510"/>
                </a:lnTo>
                <a:lnTo>
                  <a:pt x="2748" y="534"/>
                </a:lnTo>
                <a:lnTo>
                  <a:pt x="2748" y="540"/>
                </a:lnTo>
                <a:lnTo>
                  <a:pt x="2742" y="546"/>
                </a:lnTo>
                <a:lnTo>
                  <a:pt x="2706" y="546"/>
                </a:lnTo>
                <a:lnTo>
                  <a:pt x="2700" y="540"/>
                </a:lnTo>
                <a:lnTo>
                  <a:pt x="2688" y="534"/>
                </a:lnTo>
                <a:lnTo>
                  <a:pt x="2658" y="534"/>
                </a:lnTo>
                <a:lnTo>
                  <a:pt x="2652" y="540"/>
                </a:lnTo>
                <a:lnTo>
                  <a:pt x="2646" y="540"/>
                </a:lnTo>
                <a:lnTo>
                  <a:pt x="2628" y="558"/>
                </a:lnTo>
                <a:lnTo>
                  <a:pt x="2598" y="552"/>
                </a:lnTo>
                <a:lnTo>
                  <a:pt x="2598" y="570"/>
                </a:lnTo>
                <a:lnTo>
                  <a:pt x="2586" y="570"/>
                </a:lnTo>
                <a:lnTo>
                  <a:pt x="2550" y="588"/>
                </a:lnTo>
                <a:lnTo>
                  <a:pt x="2544" y="594"/>
                </a:lnTo>
                <a:lnTo>
                  <a:pt x="2550" y="606"/>
                </a:lnTo>
                <a:lnTo>
                  <a:pt x="2562" y="618"/>
                </a:lnTo>
                <a:lnTo>
                  <a:pt x="2538" y="642"/>
                </a:lnTo>
                <a:lnTo>
                  <a:pt x="2466" y="642"/>
                </a:lnTo>
                <a:lnTo>
                  <a:pt x="2466" y="666"/>
                </a:lnTo>
                <a:lnTo>
                  <a:pt x="2460" y="672"/>
                </a:lnTo>
                <a:lnTo>
                  <a:pt x="2454" y="684"/>
                </a:lnTo>
                <a:lnTo>
                  <a:pt x="2442" y="690"/>
                </a:lnTo>
                <a:lnTo>
                  <a:pt x="2424" y="690"/>
                </a:lnTo>
                <a:lnTo>
                  <a:pt x="2412" y="696"/>
                </a:lnTo>
                <a:lnTo>
                  <a:pt x="2388" y="696"/>
                </a:lnTo>
                <a:lnTo>
                  <a:pt x="2376" y="690"/>
                </a:lnTo>
                <a:lnTo>
                  <a:pt x="2370" y="684"/>
                </a:lnTo>
                <a:lnTo>
                  <a:pt x="2358" y="678"/>
                </a:lnTo>
                <a:lnTo>
                  <a:pt x="2352" y="672"/>
                </a:lnTo>
                <a:lnTo>
                  <a:pt x="2346" y="672"/>
                </a:lnTo>
                <a:lnTo>
                  <a:pt x="2340" y="666"/>
                </a:lnTo>
                <a:lnTo>
                  <a:pt x="2316" y="666"/>
                </a:lnTo>
                <a:lnTo>
                  <a:pt x="2304" y="672"/>
                </a:lnTo>
                <a:lnTo>
                  <a:pt x="2304" y="684"/>
                </a:lnTo>
                <a:lnTo>
                  <a:pt x="2298" y="696"/>
                </a:lnTo>
                <a:lnTo>
                  <a:pt x="2298" y="708"/>
                </a:lnTo>
                <a:lnTo>
                  <a:pt x="2304" y="720"/>
                </a:lnTo>
                <a:lnTo>
                  <a:pt x="2322" y="738"/>
                </a:lnTo>
                <a:lnTo>
                  <a:pt x="2334" y="744"/>
                </a:lnTo>
                <a:lnTo>
                  <a:pt x="2352" y="762"/>
                </a:lnTo>
                <a:lnTo>
                  <a:pt x="2364" y="768"/>
                </a:lnTo>
                <a:lnTo>
                  <a:pt x="2364" y="774"/>
                </a:lnTo>
                <a:lnTo>
                  <a:pt x="2358" y="780"/>
                </a:lnTo>
                <a:lnTo>
                  <a:pt x="2352" y="792"/>
                </a:lnTo>
                <a:lnTo>
                  <a:pt x="2340" y="804"/>
                </a:lnTo>
                <a:lnTo>
                  <a:pt x="2316" y="804"/>
                </a:lnTo>
                <a:lnTo>
                  <a:pt x="2316" y="810"/>
                </a:lnTo>
                <a:lnTo>
                  <a:pt x="2310" y="822"/>
                </a:lnTo>
                <a:lnTo>
                  <a:pt x="2310" y="828"/>
                </a:lnTo>
                <a:lnTo>
                  <a:pt x="2298" y="852"/>
                </a:lnTo>
                <a:lnTo>
                  <a:pt x="2286" y="858"/>
                </a:lnTo>
                <a:lnTo>
                  <a:pt x="2262" y="858"/>
                </a:lnTo>
                <a:lnTo>
                  <a:pt x="2244" y="882"/>
                </a:lnTo>
                <a:lnTo>
                  <a:pt x="2088" y="882"/>
                </a:lnTo>
                <a:lnTo>
                  <a:pt x="2070" y="894"/>
                </a:lnTo>
                <a:lnTo>
                  <a:pt x="2010" y="930"/>
                </a:lnTo>
                <a:lnTo>
                  <a:pt x="1992" y="942"/>
                </a:lnTo>
                <a:lnTo>
                  <a:pt x="1986" y="948"/>
                </a:lnTo>
                <a:lnTo>
                  <a:pt x="1968" y="948"/>
                </a:lnTo>
                <a:lnTo>
                  <a:pt x="1962" y="942"/>
                </a:lnTo>
                <a:lnTo>
                  <a:pt x="1956" y="942"/>
                </a:lnTo>
                <a:lnTo>
                  <a:pt x="1950" y="930"/>
                </a:lnTo>
                <a:lnTo>
                  <a:pt x="1950" y="924"/>
                </a:lnTo>
                <a:lnTo>
                  <a:pt x="1938" y="924"/>
                </a:lnTo>
                <a:lnTo>
                  <a:pt x="1926" y="930"/>
                </a:lnTo>
                <a:lnTo>
                  <a:pt x="1914" y="930"/>
                </a:lnTo>
                <a:lnTo>
                  <a:pt x="1908" y="936"/>
                </a:lnTo>
                <a:lnTo>
                  <a:pt x="1896" y="936"/>
                </a:lnTo>
                <a:lnTo>
                  <a:pt x="1890" y="930"/>
                </a:lnTo>
                <a:lnTo>
                  <a:pt x="1866" y="918"/>
                </a:lnTo>
                <a:lnTo>
                  <a:pt x="1848" y="912"/>
                </a:lnTo>
                <a:lnTo>
                  <a:pt x="1800" y="912"/>
                </a:lnTo>
                <a:lnTo>
                  <a:pt x="1776" y="906"/>
                </a:lnTo>
                <a:lnTo>
                  <a:pt x="1764" y="900"/>
                </a:lnTo>
                <a:lnTo>
                  <a:pt x="1758" y="888"/>
                </a:lnTo>
                <a:lnTo>
                  <a:pt x="1740" y="870"/>
                </a:lnTo>
                <a:lnTo>
                  <a:pt x="1728" y="870"/>
                </a:lnTo>
                <a:lnTo>
                  <a:pt x="1710" y="864"/>
                </a:lnTo>
                <a:lnTo>
                  <a:pt x="1656" y="864"/>
                </a:lnTo>
                <a:lnTo>
                  <a:pt x="1650" y="858"/>
                </a:lnTo>
                <a:lnTo>
                  <a:pt x="1644" y="858"/>
                </a:lnTo>
                <a:lnTo>
                  <a:pt x="1632" y="852"/>
                </a:lnTo>
                <a:lnTo>
                  <a:pt x="1620" y="852"/>
                </a:lnTo>
                <a:lnTo>
                  <a:pt x="1614" y="858"/>
                </a:lnTo>
                <a:lnTo>
                  <a:pt x="1602" y="864"/>
                </a:lnTo>
                <a:lnTo>
                  <a:pt x="1596" y="870"/>
                </a:lnTo>
                <a:lnTo>
                  <a:pt x="1560" y="864"/>
                </a:lnTo>
                <a:lnTo>
                  <a:pt x="1512" y="864"/>
                </a:lnTo>
                <a:lnTo>
                  <a:pt x="1458" y="858"/>
                </a:lnTo>
                <a:lnTo>
                  <a:pt x="1398" y="864"/>
                </a:lnTo>
                <a:lnTo>
                  <a:pt x="1386" y="858"/>
                </a:lnTo>
                <a:lnTo>
                  <a:pt x="1380" y="846"/>
                </a:lnTo>
                <a:lnTo>
                  <a:pt x="1368" y="840"/>
                </a:lnTo>
                <a:lnTo>
                  <a:pt x="1338" y="810"/>
                </a:lnTo>
                <a:lnTo>
                  <a:pt x="1332" y="798"/>
                </a:lnTo>
                <a:lnTo>
                  <a:pt x="1290" y="756"/>
                </a:lnTo>
                <a:lnTo>
                  <a:pt x="1278" y="732"/>
                </a:lnTo>
                <a:lnTo>
                  <a:pt x="1242" y="732"/>
                </a:lnTo>
                <a:lnTo>
                  <a:pt x="1236" y="726"/>
                </a:lnTo>
                <a:lnTo>
                  <a:pt x="1224" y="726"/>
                </a:lnTo>
                <a:lnTo>
                  <a:pt x="1200" y="714"/>
                </a:lnTo>
                <a:lnTo>
                  <a:pt x="1194" y="714"/>
                </a:lnTo>
                <a:lnTo>
                  <a:pt x="1188" y="708"/>
                </a:lnTo>
                <a:lnTo>
                  <a:pt x="1182" y="708"/>
                </a:lnTo>
                <a:lnTo>
                  <a:pt x="1176" y="696"/>
                </a:lnTo>
                <a:lnTo>
                  <a:pt x="1164" y="690"/>
                </a:lnTo>
                <a:lnTo>
                  <a:pt x="1158" y="690"/>
                </a:lnTo>
                <a:lnTo>
                  <a:pt x="1146" y="684"/>
                </a:lnTo>
                <a:lnTo>
                  <a:pt x="1140" y="684"/>
                </a:lnTo>
                <a:lnTo>
                  <a:pt x="1134" y="678"/>
                </a:lnTo>
                <a:lnTo>
                  <a:pt x="1038" y="678"/>
                </a:lnTo>
                <a:lnTo>
                  <a:pt x="1014" y="672"/>
                </a:lnTo>
                <a:lnTo>
                  <a:pt x="996" y="666"/>
                </a:lnTo>
                <a:lnTo>
                  <a:pt x="990" y="666"/>
                </a:lnTo>
                <a:lnTo>
                  <a:pt x="978" y="660"/>
                </a:lnTo>
                <a:lnTo>
                  <a:pt x="966" y="660"/>
                </a:lnTo>
                <a:lnTo>
                  <a:pt x="954" y="654"/>
                </a:lnTo>
                <a:lnTo>
                  <a:pt x="948" y="648"/>
                </a:lnTo>
                <a:lnTo>
                  <a:pt x="942" y="636"/>
                </a:lnTo>
                <a:lnTo>
                  <a:pt x="936" y="618"/>
                </a:lnTo>
                <a:lnTo>
                  <a:pt x="936" y="606"/>
                </a:lnTo>
                <a:lnTo>
                  <a:pt x="948" y="594"/>
                </a:lnTo>
                <a:lnTo>
                  <a:pt x="948" y="588"/>
                </a:lnTo>
                <a:lnTo>
                  <a:pt x="942" y="582"/>
                </a:lnTo>
                <a:lnTo>
                  <a:pt x="936" y="570"/>
                </a:lnTo>
                <a:lnTo>
                  <a:pt x="930" y="564"/>
                </a:lnTo>
                <a:lnTo>
                  <a:pt x="930" y="552"/>
                </a:lnTo>
                <a:lnTo>
                  <a:pt x="924" y="540"/>
                </a:lnTo>
                <a:lnTo>
                  <a:pt x="912" y="528"/>
                </a:lnTo>
                <a:lnTo>
                  <a:pt x="888" y="510"/>
                </a:lnTo>
                <a:lnTo>
                  <a:pt x="876" y="492"/>
                </a:lnTo>
                <a:lnTo>
                  <a:pt x="870" y="480"/>
                </a:lnTo>
                <a:lnTo>
                  <a:pt x="852" y="462"/>
                </a:lnTo>
                <a:lnTo>
                  <a:pt x="834" y="456"/>
                </a:lnTo>
                <a:lnTo>
                  <a:pt x="822" y="450"/>
                </a:lnTo>
                <a:lnTo>
                  <a:pt x="810" y="450"/>
                </a:lnTo>
                <a:lnTo>
                  <a:pt x="804" y="444"/>
                </a:lnTo>
                <a:lnTo>
                  <a:pt x="786" y="432"/>
                </a:lnTo>
                <a:lnTo>
                  <a:pt x="750" y="444"/>
                </a:lnTo>
                <a:lnTo>
                  <a:pt x="726" y="420"/>
                </a:lnTo>
                <a:lnTo>
                  <a:pt x="720" y="408"/>
                </a:lnTo>
                <a:lnTo>
                  <a:pt x="708" y="408"/>
                </a:lnTo>
                <a:lnTo>
                  <a:pt x="696" y="402"/>
                </a:lnTo>
                <a:lnTo>
                  <a:pt x="684" y="402"/>
                </a:lnTo>
                <a:lnTo>
                  <a:pt x="672" y="396"/>
                </a:lnTo>
                <a:lnTo>
                  <a:pt x="672" y="378"/>
                </a:lnTo>
                <a:lnTo>
                  <a:pt x="648" y="378"/>
                </a:lnTo>
                <a:lnTo>
                  <a:pt x="654" y="372"/>
                </a:lnTo>
                <a:lnTo>
                  <a:pt x="654" y="360"/>
                </a:lnTo>
                <a:lnTo>
                  <a:pt x="648" y="354"/>
                </a:lnTo>
                <a:lnTo>
                  <a:pt x="612" y="354"/>
                </a:lnTo>
                <a:lnTo>
                  <a:pt x="600" y="348"/>
                </a:lnTo>
                <a:lnTo>
                  <a:pt x="582" y="348"/>
                </a:lnTo>
                <a:lnTo>
                  <a:pt x="576" y="354"/>
                </a:lnTo>
                <a:lnTo>
                  <a:pt x="576" y="360"/>
                </a:lnTo>
                <a:lnTo>
                  <a:pt x="594" y="378"/>
                </a:lnTo>
                <a:lnTo>
                  <a:pt x="594" y="390"/>
                </a:lnTo>
                <a:lnTo>
                  <a:pt x="588" y="396"/>
                </a:lnTo>
                <a:lnTo>
                  <a:pt x="546" y="396"/>
                </a:lnTo>
                <a:lnTo>
                  <a:pt x="534" y="408"/>
                </a:lnTo>
                <a:lnTo>
                  <a:pt x="534" y="426"/>
                </a:lnTo>
                <a:lnTo>
                  <a:pt x="546" y="450"/>
                </a:lnTo>
                <a:lnTo>
                  <a:pt x="558" y="462"/>
                </a:lnTo>
                <a:lnTo>
                  <a:pt x="570" y="486"/>
                </a:lnTo>
                <a:lnTo>
                  <a:pt x="570" y="504"/>
                </a:lnTo>
                <a:lnTo>
                  <a:pt x="564" y="510"/>
                </a:lnTo>
                <a:lnTo>
                  <a:pt x="546" y="510"/>
                </a:lnTo>
                <a:lnTo>
                  <a:pt x="528" y="528"/>
                </a:lnTo>
                <a:lnTo>
                  <a:pt x="516" y="516"/>
                </a:lnTo>
                <a:lnTo>
                  <a:pt x="468" y="516"/>
                </a:lnTo>
                <a:lnTo>
                  <a:pt x="444" y="504"/>
                </a:lnTo>
                <a:lnTo>
                  <a:pt x="432" y="504"/>
                </a:lnTo>
                <a:lnTo>
                  <a:pt x="420" y="498"/>
                </a:lnTo>
                <a:lnTo>
                  <a:pt x="408" y="498"/>
                </a:lnTo>
                <a:lnTo>
                  <a:pt x="408" y="636"/>
                </a:lnTo>
                <a:lnTo>
                  <a:pt x="414" y="636"/>
                </a:lnTo>
                <a:lnTo>
                  <a:pt x="420" y="642"/>
                </a:lnTo>
                <a:lnTo>
                  <a:pt x="426" y="642"/>
                </a:lnTo>
                <a:lnTo>
                  <a:pt x="432" y="648"/>
                </a:lnTo>
                <a:lnTo>
                  <a:pt x="432" y="660"/>
                </a:lnTo>
                <a:lnTo>
                  <a:pt x="426" y="666"/>
                </a:lnTo>
                <a:lnTo>
                  <a:pt x="420" y="666"/>
                </a:lnTo>
                <a:lnTo>
                  <a:pt x="408" y="654"/>
                </a:lnTo>
                <a:lnTo>
                  <a:pt x="390" y="666"/>
                </a:lnTo>
                <a:lnTo>
                  <a:pt x="384" y="660"/>
                </a:lnTo>
                <a:lnTo>
                  <a:pt x="378" y="648"/>
                </a:lnTo>
                <a:lnTo>
                  <a:pt x="372" y="642"/>
                </a:lnTo>
                <a:lnTo>
                  <a:pt x="360" y="642"/>
                </a:lnTo>
                <a:lnTo>
                  <a:pt x="324" y="660"/>
                </a:lnTo>
                <a:lnTo>
                  <a:pt x="312" y="660"/>
                </a:lnTo>
                <a:lnTo>
                  <a:pt x="300" y="666"/>
                </a:lnTo>
                <a:lnTo>
                  <a:pt x="288" y="666"/>
                </a:lnTo>
                <a:lnTo>
                  <a:pt x="276" y="672"/>
                </a:lnTo>
                <a:lnTo>
                  <a:pt x="270" y="678"/>
                </a:lnTo>
                <a:lnTo>
                  <a:pt x="270" y="684"/>
                </a:lnTo>
                <a:lnTo>
                  <a:pt x="276" y="690"/>
                </a:lnTo>
                <a:lnTo>
                  <a:pt x="288" y="696"/>
                </a:lnTo>
                <a:lnTo>
                  <a:pt x="306" y="696"/>
                </a:lnTo>
                <a:lnTo>
                  <a:pt x="306" y="726"/>
                </a:lnTo>
                <a:lnTo>
                  <a:pt x="318" y="750"/>
                </a:lnTo>
                <a:lnTo>
                  <a:pt x="360" y="792"/>
                </a:lnTo>
                <a:lnTo>
                  <a:pt x="366" y="804"/>
                </a:lnTo>
                <a:lnTo>
                  <a:pt x="378" y="810"/>
                </a:lnTo>
                <a:lnTo>
                  <a:pt x="378" y="822"/>
                </a:lnTo>
                <a:lnTo>
                  <a:pt x="360" y="822"/>
                </a:lnTo>
                <a:lnTo>
                  <a:pt x="354" y="828"/>
                </a:lnTo>
                <a:lnTo>
                  <a:pt x="354" y="834"/>
                </a:lnTo>
                <a:lnTo>
                  <a:pt x="372" y="852"/>
                </a:lnTo>
                <a:lnTo>
                  <a:pt x="348" y="852"/>
                </a:lnTo>
                <a:lnTo>
                  <a:pt x="348" y="864"/>
                </a:lnTo>
                <a:lnTo>
                  <a:pt x="354" y="870"/>
                </a:lnTo>
                <a:lnTo>
                  <a:pt x="354" y="882"/>
                </a:lnTo>
                <a:lnTo>
                  <a:pt x="372" y="900"/>
                </a:lnTo>
                <a:lnTo>
                  <a:pt x="372" y="912"/>
                </a:lnTo>
                <a:lnTo>
                  <a:pt x="366" y="918"/>
                </a:lnTo>
                <a:lnTo>
                  <a:pt x="342" y="918"/>
                </a:lnTo>
                <a:lnTo>
                  <a:pt x="294" y="936"/>
                </a:lnTo>
                <a:lnTo>
                  <a:pt x="282" y="948"/>
                </a:lnTo>
                <a:lnTo>
                  <a:pt x="270" y="954"/>
                </a:lnTo>
                <a:lnTo>
                  <a:pt x="264" y="960"/>
                </a:lnTo>
                <a:lnTo>
                  <a:pt x="264" y="978"/>
                </a:lnTo>
                <a:lnTo>
                  <a:pt x="258" y="990"/>
                </a:lnTo>
                <a:lnTo>
                  <a:pt x="252" y="996"/>
                </a:lnTo>
                <a:lnTo>
                  <a:pt x="234" y="996"/>
                </a:lnTo>
                <a:lnTo>
                  <a:pt x="216" y="990"/>
                </a:lnTo>
                <a:lnTo>
                  <a:pt x="186" y="990"/>
                </a:lnTo>
                <a:lnTo>
                  <a:pt x="168" y="1008"/>
                </a:lnTo>
                <a:lnTo>
                  <a:pt x="162" y="1020"/>
                </a:lnTo>
                <a:lnTo>
                  <a:pt x="162" y="1044"/>
                </a:lnTo>
                <a:lnTo>
                  <a:pt x="156" y="1050"/>
                </a:lnTo>
                <a:lnTo>
                  <a:pt x="126" y="1044"/>
                </a:lnTo>
                <a:lnTo>
                  <a:pt x="114" y="1050"/>
                </a:lnTo>
                <a:lnTo>
                  <a:pt x="108" y="1044"/>
                </a:lnTo>
                <a:lnTo>
                  <a:pt x="102" y="1032"/>
                </a:lnTo>
                <a:lnTo>
                  <a:pt x="96" y="1026"/>
                </a:lnTo>
                <a:lnTo>
                  <a:pt x="84" y="1026"/>
                </a:lnTo>
                <a:lnTo>
                  <a:pt x="72" y="1038"/>
                </a:lnTo>
                <a:lnTo>
                  <a:pt x="48" y="1038"/>
                </a:lnTo>
                <a:lnTo>
                  <a:pt x="48" y="1056"/>
                </a:lnTo>
                <a:lnTo>
                  <a:pt x="36" y="1062"/>
                </a:lnTo>
                <a:lnTo>
                  <a:pt x="30" y="1068"/>
                </a:lnTo>
                <a:lnTo>
                  <a:pt x="18" y="1068"/>
                </a:lnTo>
                <a:lnTo>
                  <a:pt x="6" y="1074"/>
                </a:lnTo>
                <a:lnTo>
                  <a:pt x="0" y="1080"/>
                </a:lnTo>
                <a:lnTo>
                  <a:pt x="0" y="1086"/>
                </a:lnTo>
                <a:lnTo>
                  <a:pt x="12" y="1092"/>
                </a:lnTo>
                <a:lnTo>
                  <a:pt x="18" y="1104"/>
                </a:lnTo>
                <a:lnTo>
                  <a:pt x="18" y="1116"/>
                </a:lnTo>
                <a:lnTo>
                  <a:pt x="0" y="1116"/>
                </a:lnTo>
                <a:lnTo>
                  <a:pt x="0" y="1140"/>
                </a:lnTo>
                <a:lnTo>
                  <a:pt x="18" y="1140"/>
                </a:lnTo>
                <a:lnTo>
                  <a:pt x="18" y="1152"/>
                </a:lnTo>
                <a:lnTo>
                  <a:pt x="12" y="1164"/>
                </a:lnTo>
                <a:lnTo>
                  <a:pt x="12" y="1176"/>
                </a:lnTo>
                <a:lnTo>
                  <a:pt x="24" y="1188"/>
                </a:lnTo>
                <a:lnTo>
                  <a:pt x="36" y="1188"/>
                </a:lnTo>
                <a:lnTo>
                  <a:pt x="42" y="1182"/>
                </a:lnTo>
                <a:lnTo>
                  <a:pt x="66" y="1182"/>
                </a:lnTo>
                <a:lnTo>
                  <a:pt x="78" y="1188"/>
                </a:lnTo>
                <a:lnTo>
                  <a:pt x="84" y="1188"/>
                </a:lnTo>
                <a:lnTo>
                  <a:pt x="96" y="1194"/>
                </a:lnTo>
                <a:lnTo>
                  <a:pt x="102" y="1200"/>
                </a:lnTo>
                <a:lnTo>
                  <a:pt x="102" y="1242"/>
                </a:lnTo>
                <a:lnTo>
                  <a:pt x="114" y="1266"/>
                </a:lnTo>
                <a:lnTo>
                  <a:pt x="120" y="1272"/>
                </a:lnTo>
                <a:lnTo>
                  <a:pt x="126" y="1272"/>
                </a:lnTo>
                <a:lnTo>
                  <a:pt x="138" y="1284"/>
                </a:lnTo>
                <a:lnTo>
                  <a:pt x="132" y="1290"/>
                </a:lnTo>
                <a:lnTo>
                  <a:pt x="102" y="1290"/>
                </a:lnTo>
                <a:lnTo>
                  <a:pt x="96" y="1296"/>
                </a:lnTo>
                <a:lnTo>
                  <a:pt x="96" y="1308"/>
                </a:lnTo>
                <a:lnTo>
                  <a:pt x="108" y="1314"/>
                </a:lnTo>
                <a:lnTo>
                  <a:pt x="114" y="1320"/>
                </a:lnTo>
                <a:lnTo>
                  <a:pt x="162" y="1320"/>
                </a:lnTo>
                <a:lnTo>
                  <a:pt x="168" y="1332"/>
                </a:lnTo>
                <a:lnTo>
                  <a:pt x="180" y="1332"/>
                </a:lnTo>
                <a:lnTo>
                  <a:pt x="192" y="1338"/>
                </a:lnTo>
                <a:lnTo>
                  <a:pt x="204" y="1350"/>
                </a:lnTo>
                <a:lnTo>
                  <a:pt x="216" y="1374"/>
                </a:lnTo>
                <a:lnTo>
                  <a:pt x="216" y="1398"/>
                </a:lnTo>
                <a:lnTo>
                  <a:pt x="252" y="1410"/>
                </a:lnTo>
                <a:lnTo>
                  <a:pt x="264" y="1404"/>
                </a:lnTo>
                <a:lnTo>
                  <a:pt x="264" y="1410"/>
                </a:lnTo>
                <a:lnTo>
                  <a:pt x="270" y="1416"/>
                </a:lnTo>
                <a:lnTo>
                  <a:pt x="276" y="1428"/>
                </a:lnTo>
                <a:lnTo>
                  <a:pt x="288" y="1434"/>
                </a:lnTo>
                <a:lnTo>
                  <a:pt x="366" y="1434"/>
                </a:lnTo>
                <a:lnTo>
                  <a:pt x="378" y="1428"/>
                </a:lnTo>
                <a:lnTo>
                  <a:pt x="384" y="1416"/>
                </a:lnTo>
                <a:lnTo>
                  <a:pt x="402" y="1410"/>
                </a:lnTo>
                <a:lnTo>
                  <a:pt x="426" y="1398"/>
                </a:lnTo>
                <a:lnTo>
                  <a:pt x="438" y="1398"/>
                </a:lnTo>
                <a:lnTo>
                  <a:pt x="456" y="1410"/>
                </a:lnTo>
                <a:lnTo>
                  <a:pt x="480" y="1434"/>
                </a:lnTo>
                <a:lnTo>
                  <a:pt x="522" y="1434"/>
                </a:lnTo>
                <a:lnTo>
                  <a:pt x="522" y="1494"/>
                </a:lnTo>
                <a:lnTo>
                  <a:pt x="516" y="1500"/>
                </a:lnTo>
                <a:lnTo>
                  <a:pt x="498" y="1500"/>
                </a:lnTo>
                <a:lnTo>
                  <a:pt x="498" y="1506"/>
                </a:lnTo>
                <a:lnTo>
                  <a:pt x="504" y="1512"/>
                </a:lnTo>
                <a:lnTo>
                  <a:pt x="504" y="1536"/>
                </a:lnTo>
                <a:lnTo>
                  <a:pt x="498" y="1548"/>
                </a:lnTo>
                <a:lnTo>
                  <a:pt x="486" y="1554"/>
                </a:lnTo>
                <a:lnTo>
                  <a:pt x="456" y="1554"/>
                </a:lnTo>
                <a:lnTo>
                  <a:pt x="474" y="1578"/>
                </a:lnTo>
                <a:lnTo>
                  <a:pt x="456" y="1584"/>
                </a:lnTo>
                <a:lnTo>
                  <a:pt x="456" y="1608"/>
                </a:lnTo>
                <a:lnTo>
                  <a:pt x="480" y="1620"/>
                </a:lnTo>
                <a:lnTo>
                  <a:pt x="492" y="1620"/>
                </a:lnTo>
                <a:lnTo>
                  <a:pt x="498" y="1626"/>
                </a:lnTo>
                <a:lnTo>
                  <a:pt x="504" y="1638"/>
                </a:lnTo>
                <a:lnTo>
                  <a:pt x="522" y="1656"/>
                </a:lnTo>
                <a:lnTo>
                  <a:pt x="522" y="1668"/>
                </a:lnTo>
                <a:lnTo>
                  <a:pt x="510" y="1674"/>
                </a:lnTo>
                <a:lnTo>
                  <a:pt x="504" y="1680"/>
                </a:lnTo>
                <a:lnTo>
                  <a:pt x="498" y="1680"/>
                </a:lnTo>
                <a:lnTo>
                  <a:pt x="486" y="1698"/>
                </a:lnTo>
                <a:lnTo>
                  <a:pt x="474" y="1686"/>
                </a:lnTo>
                <a:lnTo>
                  <a:pt x="474" y="1668"/>
                </a:lnTo>
                <a:lnTo>
                  <a:pt x="462" y="1668"/>
                </a:lnTo>
                <a:lnTo>
                  <a:pt x="456" y="1674"/>
                </a:lnTo>
                <a:lnTo>
                  <a:pt x="450" y="1674"/>
                </a:lnTo>
                <a:lnTo>
                  <a:pt x="450" y="1692"/>
                </a:lnTo>
                <a:lnTo>
                  <a:pt x="456" y="1698"/>
                </a:lnTo>
                <a:lnTo>
                  <a:pt x="462" y="1710"/>
                </a:lnTo>
                <a:lnTo>
                  <a:pt x="474" y="1722"/>
                </a:lnTo>
                <a:lnTo>
                  <a:pt x="480" y="1722"/>
                </a:lnTo>
                <a:lnTo>
                  <a:pt x="480" y="1734"/>
                </a:lnTo>
                <a:lnTo>
                  <a:pt x="474" y="1740"/>
                </a:lnTo>
                <a:lnTo>
                  <a:pt x="474" y="1758"/>
                </a:lnTo>
                <a:lnTo>
                  <a:pt x="480" y="1764"/>
                </a:lnTo>
                <a:lnTo>
                  <a:pt x="510" y="1764"/>
                </a:lnTo>
                <a:lnTo>
                  <a:pt x="516" y="1776"/>
                </a:lnTo>
                <a:lnTo>
                  <a:pt x="528" y="1788"/>
                </a:lnTo>
                <a:lnTo>
                  <a:pt x="540" y="1794"/>
                </a:lnTo>
                <a:lnTo>
                  <a:pt x="552" y="1794"/>
                </a:lnTo>
                <a:lnTo>
                  <a:pt x="558" y="1800"/>
                </a:lnTo>
                <a:lnTo>
                  <a:pt x="564" y="1800"/>
                </a:lnTo>
                <a:lnTo>
                  <a:pt x="582" y="1818"/>
                </a:lnTo>
                <a:lnTo>
                  <a:pt x="600" y="1812"/>
                </a:lnTo>
                <a:lnTo>
                  <a:pt x="600" y="1830"/>
                </a:lnTo>
                <a:lnTo>
                  <a:pt x="612" y="1836"/>
                </a:lnTo>
                <a:lnTo>
                  <a:pt x="624" y="1836"/>
                </a:lnTo>
                <a:lnTo>
                  <a:pt x="666" y="1872"/>
                </a:lnTo>
                <a:lnTo>
                  <a:pt x="690" y="1854"/>
                </a:lnTo>
                <a:lnTo>
                  <a:pt x="696" y="1848"/>
                </a:lnTo>
                <a:lnTo>
                  <a:pt x="708" y="1842"/>
                </a:lnTo>
                <a:lnTo>
                  <a:pt x="720" y="1842"/>
                </a:lnTo>
                <a:lnTo>
                  <a:pt x="732" y="1848"/>
                </a:lnTo>
                <a:lnTo>
                  <a:pt x="744" y="1860"/>
                </a:lnTo>
                <a:lnTo>
                  <a:pt x="750" y="1872"/>
                </a:lnTo>
                <a:lnTo>
                  <a:pt x="762" y="1878"/>
                </a:lnTo>
                <a:lnTo>
                  <a:pt x="780" y="1896"/>
                </a:lnTo>
                <a:lnTo>
                  <a:pt x="822" y="1902"/>
                </a:lnTo>
                <a:lnTo>
                  <a:pt x="828" y="1914"/>
                </a:lnTo>
                <a:lnTo>
                  <a:pt x="834" y="1920"/>
                </a:lnTo>
                <a:lnTo>
                  <a:pt x="840" y="1932"/>
                </a:lnTo>
                <a:lnTo>
                  <a:pt x="846" y="1938"/>
                </a:lnTo>
                <a:lnTo>
                  <a:pt x="846" y="1950"/>
                </a:lnTo>
                <a:lnTo>
                  <a:pt x="858" y="1950"/>
                </a:lnTo>
                <a:lnTo>
                  <a:pt x="858" y="1944"/>
                </a:lnTo>
                <a:lnTo>
                  <a:pt x="864" y="1938"/>
                </a:lnTo>
                <a:lnTo>
                  <a:pt x="870" y="1926"/>
                </a:lnTo>
                <a:lnTo>
                  <a:pt x="882" y="1926"/>
                </a:lnTo>
                <a:lnTo>
                  <a:pt x="888" y="1932"/>
                </a:lnTo>
                <a:lnTo>
                  <a:pt x="894" y="1944"/>
                </a:lnTo>
                <a:lnTo>
                  <a:pt x="894" y="1962"/>
                </a:lnTo>
                <a:lnTo>
                  <a:pt x="924" y="1992"/>
                </a:lnTo>
                <a:lnTo>
                  <a:pt x="936" y="1998"/>
                </a:lnTo>
                <a:lnTo>
                  <a:pt x="942" y="1992"/>
                </a:lnTo>
                <a:lnTo>
                  <a:pt x="954" y="1986"/>
                </a:lnTo>
                <a:lnTo>
                  <a:pt x="960" y="1986"/>
                </a:lnTo>
                <a:lnTo>
                  <a:pt x="966" y="1992"/>
                </a:lnTo>
                <a:lnTo>
                  <a:pt x="966" y="1998"/>
                </a:lnTo>
                <a:lnTo>
                  <a:pt x="960" y="2004"/>
                </a:lnTo>
                <a:lnTo>
                  <a:pt x="960" y="2010"/>
                </a:lnTo>
                <a:lnTo>
                  <a:pt x="966" y="2010"/>
                </a:lnTo>
                <a:lnTo>
                  <a:pt x="972" y="2016"/>
                </a:lnTo>
                <a:lnTo>
                  <a:pt x="990" y="2022"/>
                </a:lnTo>
                <a:lnTo>
                  <a:pt x="1002" y="2022"/>
                </a:lnTo>
                <a:lnTo>
                  <a:pt x="1008" y="2016"/>
                </a:lnTo>
                <a:lnTo>
                  <a:pt x="1014" y="2016"/>
                </a:lnTo>
                <a:lnTo>
                  <a:pt x="1014" y="2034"/>
                </a:lnTo>
                <a:lnTo>
                  <a:pt x="1020" y="2040"/>
                </a:lnTo>
                <a:lnTo>
                  <a:pt x="1032" y="2040"/>
                </a:lnTo>
                <a:lnTo>
                  <a:pt x="1044" y="2028"/>
                </a:lnTo>
                <a:lnTo>
                  <a:pt x="1044" y="2022"/>
                </a:lnTo>
                <a:lnTo>
                  <a:pt x="1044" y="2034"/>
                </a:lnTo>
                <a:lnTo>
                  <a:pt x="1050" y="2040"/>
                </a:lnTo>
                <a:lnTo>
                  <a:pt x="1068" y="2040"/>
                </a:lnTo>
                <a:lnTo>
                  <a:pt x="1074" y="2034"/>
                </a:lnTo>
                <a:lnTo>
                  <a:pt x="1074" y="2028"/>
                </a:lnTo>
                <a:lnTo>
                  <a:pt x="1086" y="2034"/>
                </a:lnTo>
                <a:lnTo>
                  <a:pt x="1092" y="2040"/>
                </a:lnTo>
                <a:lnTo>
                  <a:pt x="1110" y="2046"/>
                </a:lnTo>
                <a:lnTo>
                  <a:pt x="1134" y="2058"/>
                </a:lnTo>
                <a:lnTo>
                  <a:pt x="1158" y="2058"/>
                </a:lnTo>
                <a:lnTo>
                  <a:pt x="1176" y="2040"/>
                </a:lnTo>
                <a:lnTo>
                  <a:pt x="1194" y="2034"/>
                </a:lnTo>
                <a:lnTo>
                  <a:pt x="1206" y="2028"/>
                </a:lnTo>
                <a:lnTo>
                  <a:pt x="1212" y="2028"/>
                </a:lnTo>
                <a:lnTo>
                  <a:pt x="1224" y="2034"/>
                </a:lnTo>
                <a:lnTo>
                  <a:pt x="1230" y="2040"/>
                </a:lnTo>
                <a:lnTo>
                  <a:pt x="1230" y="2088"/>
                </a:lnTo>
                <a:lnTo>
                  <a:pt x="1236" y="2094"/>
                </a:lnTo>
                <a:lnTo>
                  <a:pt x="1242" y="2094"/>
                </a:lnTo>
                <a:lnTo>
                  <a:pt x="1242" y="2088"/>
                </a:lnTo>
                <a:lnTo>
                  <a:pt x="1248" y="2082"/>
                </a:lnTo>
                <a:lnTo>
                  <a:pt x="1254" y="2070"/>
                </a:lnTo>
                <a:lnTo>
                  <a:pt x="1266" y="2052"/>
                </a:lnTo>
                <a:lnTo>
                  <a:pt x="1272" y="2040"/>
                </a:lnTo>
                <a:lnTo>
                  <a:pt x="1284" y="2028"/>
                </a:lnTo>
                <a:lnTo>
                  <a:pt x="1290" y="2016"/>
                </a:lnTo>
                <a:lnTo>
                  <a:pt x="1302" y="2016"/>
                </a:lnTo>
                <a:lnTo>
                  <a:pt x="1314" y="2022"/>
                </a:lnTo>
                <a:lnTo>
                  <a:pt x="1338" y="2022"/>
                </a:lnTo>
                <a:lnTo>
                  <a:pt x="1338" y="2046"/>
                </a:lnTo>
                <a:lnTo>
                  <a:pt x="1344" y="2046"/>
                </a:lnTo>
                <a:lnTo>
                  <a:pt x="1350" y="2040"/>
                </a:lnTo>
                <a:lnTo>
                  <a:pt x="1362" y="2034"/>
                </a:lnTo>
                <a:lnTo>
                  <a:pt x="1374" y="2034"/>
                </a:lnTo>
                <a:lnTo>
                  <a:pt x="1386" y="2028"/>
                </a:lnTo>
                <a:lnTo>
                  <a:pt x="1398" y="2028"/>
                </a:lnTo>
                <a:lnTo>
                  <a:pt x="1410" y="2034"/>
                </a:lnTo>
                <a:lnTo>
                  <a:pt x="1422" y="2046"/>
                </a:lnTo>
                <a:lnTo>
                  <a:pt x="1428" y="2058"/>
                </a:lnTo>
                <a:lnTo>
                  <a:pt x="1428" y="2064"/>
                </a:lnTo>
                <a:lnTo>
                  <a:pt x="1482" y="2064"/>
                </a:lnTo>
                <a:lnTo>
                  <a:pt x="1494" y="2052"/>
                </a:lnTo>
                <a:lnTo>
                  <a:pt x="1494" y="2034"/>
                </a:lnTo>
                <a:lnTo>
                  <a:pt x="1488" y="2022"/>
                </a:lnTo>
                <a:lnTo>
                  <a:pt x="1518" y="2022"/>
                </a:lnTo>
                <a:lnTo>
                  <a:pt x="1524" y="2016"/>
                </a:lnTo>
                <a:lnTo>
                  <a:pt x="1524" y="1992"/>
                </a:lnTo>
                <a:lnTo>
                  <a:pt x="1518" y="1986"/>
                </a:lnTo>
                <a:lnTo>
                  <a:pt x="1518" y="1980"/>
                </a:lnTo>
                <a:lnTo>
                  <a:pt x="1554" y="1980"/>
                </a:lnTo>
                <a:lnTo>
                  <a:pt x="1578" y="1956"/>
                </a:lnTo>
                <a:lnTo>
                  <a:pt x="1590" y="1950"/>
                </a:lnTo>
                <a:lnTo>
                  <a:pt x="1602" y="1938"/>
                </a:lnTo>
                <a:lnTo>
                  <a:pt x="1620" y="1938"/>
                </a:lnTo>
                <a:lnTo>
                  <a:pt x="1632" y="1944"/>
                </a:lnTo>
                <a:lnTo>
                  <a:pt x="1650" y="1956"/>
                </a:lnTo>
                <a:lnTo>
                  <a:pt x="1668" y="1956"/>
                </a:lnTo>
                <a:lnTo>
                  <a:pt x="1668" y="1932"/>
                </a:lnTo>
                <a:lnTo>
                  <a:pt x="1680" y="1920"/>
                </a:lnTo>
                <a:lnTo>
                  <a:pt x="1716" y="1938"/>
                </a:lnTo>
                <a:lnTo>
                  <a:pt x="1722" y="1944"/>
                </a:lnTo>
                <a:lnTo>
                  <a:pt x="1710" y="1956"/>
                </a:lnTo>
                <a:lnTo>
                  <a:pt x="1704" y="1956"/>
                </a:lnTo>
                <a:lnTo>
                  <a:pt x="1710" y="1962"/>
                </a:lnTo>
                <a:lnTo>
                  <a:pt x="1740" y="1962"/>
                </a:lnTo>
                <a:lnTo>
                  <a:pt x="1758" y="1992"/>
                </a:lnTo>
                <a:lnTo>
                  <a:pt x="1752" y="1992"/>
                </a:lnTo>
                <a:lnTo>
                  <a:pt x="1740" y="2004"/>
                </a:lnTo>
                <a:lnTo>
                  <a:pt x="1740" y="2010"/>
                </a:lnTo>
                <a:lnTo>
                  <a:pt x="1806" y="2010"/>
                </a:lnTo>
                <a:lnTo>
                  <a:pt x="1812" y="2016"/>
                </a:lnTo>
                <a:lnTo>
                  <a:pt x="1818" y="2016"/>
                </a:lnTo>
                <a:lnTo>
                  <a:pt x="1824" y="1998"/>
                </a:lnTo>
                <a:lnTo>
                  <a:pt x="1830" y="1998"/>
                </a:lnTo>
                <a:lnTo>
                  <a:pt x="1836" y="2004"/>
                </a:lnTo>
                <a:lnTo>
                  <a:pt x="1842" y="2016"/>
                </a:lnTo>
                <a:lnTo>
                  <a:pt x="1854" y="2022"/>
                </a:lnTo>
                <a:lnTo>
                  <a:pt x="1872" y="2058"/>
                </a:lnTo>
                <a:lnTo>
                  <a:pt x="1878" y="2064"/>
                </a:lnTo>
                <a:lnTo>
                  <a:pt x="1878" y="2070"/>
                </a:lnTo>
                <a:lnTo>
                  <a:pt x="1914" y="2070"/>
                </a:lnTo>
                <a:lnTo>
                  <a:pt x="1920" y="2076"/>
                </a:lnTo>
                <a:lnTo>
                  <a:pt x="1920" y="2106"/>
                </a:lnTo>
                <a:lnTo>
                  <a:pt x="1932" y="2130"/>
                </a:lnTo>
                <a:lnTo>
                  <a:pt x="1944" y="2190"/>
                </a:lnTo>
                <a:lnTo>
                  <a:pt x="1932" y="2190"/>
                </a:lnTo>
                <a:lnTo>
                  <a:pt x="1926" y="2196"/>
                </a:lnTo>
                <a:lnTo>
                  <a:pt x="1914" y="2196"/>
                </a:lnTo>
                <a:lnTo>
                  <a:pt x="1932" y="2214"/>
                </a:lnTo>
                <a:lnTo>
                  <a:pt x="1932" y="2220"/>
                </a:lnTo>
                <a:lnTo>
                  <a:pt x="1926" y="2232"/>
                </a:lnTo>
                <a:lnTo>
                  <a:pt x="1920" y="2238"/>
                </a:lnTo>
                <a:lnTo>
                  <a:pt x="1908" y="2238"/>
                </a:lnTo>
                <a:lnTo>
                  <a:pt x="1902" y="2232"/>
                </a:lnTo>
                <a:lnTo>
                  <a:pt x="1902" y="2268"/>
                </a:lnTo>
                <a:lnTo>
                  <a:pt x="1896" y="2274"/>
                </a:lnTo>
                <a:lnTo>
                  <a:pt x="1884" y="2274"/>
                </a:lnTo>
                <a:lnTo>
                  <a:pt x="1890" y="2304"/>
                </a:lnTo>
                <a:lnTo>
                  <a:pt x="1878" y="2304"/>
                </a:lnTo>
                <a:lnTo>
                  <a:pt x="1878" y="2322"/>
                </a:lnTo>
                <a:lnTo>
                  <a:pt x="1896" y="2340"/>
                </a:lnTo>
                <a:lnTo>
                  <a:pt x="1902" y="2352"/>
                </a:lnTo>
                <a:lnTo>
                  <a:pt x="1890" y="2370"/>
                </a:lnTo>
                <a:lnTo>
                  <a:pt x="1902" y="2364"/>
                </a:lnTo>
                <a:lnTo>
                  <a:pt x="1908" y="2358"/>
                </a:lnTo>
                <a:lnTo>
                  <a:pt x="1920" y="2358"/>
                </a:lnTo>
                <a:lnTo>
                  <a:pt x="1926" y="2352"/>
                </a:lnTo>
                <a:lnTo>
                  <a:pt x="1986" y="2352"/>
                </a:lnTo>
                <a:lnTo>
                  <a:pt x="1956" y="2376"/>
                </a:lnTo>
                <a:lnTo>
                  <a:pt x="1980" y="2394"/>
                </a:lnTo>
                <a:lnTo>
                  <a:pt x="1992" y="2436"/>
                </a:lnTo>
                <a:lnTo>
                  <a:pt x="2022" y="2436"/>
                </a:lnTo>
                <a:lnTo>
                  <a:pt x="2034" y="2442"/>
                </a:lnTo>
                <a:lnTo>
                  <a:pt x="2040" y="2448"/>
                </a:lnTo>
                <a:lnTo>
                  <a:pt x="2040" y="2454"/>
                </a:lnTo>
                <a:lnTo>
                  <a:pt x="2034" y="2460"/>
                </a:lnTo>
                <a:lnTo>
                  <a:pt x="2022" y="2460"/>
                </a:lnTo>
                <a:lnTo>
                  <a:pt x="2016" y="2466"/>
                </a:lnTo>
                <a:lnTo>
                  <a:pt x="2028" y="2478"/>
                </a:lnTo>
                <a:lnTo>
                  <a:pt x="2028" y="2490"/>
                </a:lnTo>
                <a:lnTo>
                  <a:pt x="2022" y="2496"/>
                </a:lnTo>
                <a:lnTo>
                  <a:pt x="2022" y="2502"/>
                </a:lnTo>
                <a:lnTo>
                  <a:pt x="2016" y="2514"/>
                </a:lnTo>
                <a:lnTo>
                  <a:pt x="2070" y="2520"/>
                </a:lnTo>
                <a:lnTo>
                  <a:pt x="2082" y="2550"/>
                </a:lnTo>
                <a:lnTo>
                  <a:pt x="2094" y="2550"/>
                </a:lnTo>
                <a:lnTo>
                  <a:pt x="2094" y="2568"/>
                </a:lnTo>
                <a:lnTo>
                  <a:pt x="2136" y="2568"/>
                </a:lnTo>
                <a:lnTo>
                  <a:pt x="2136" y="2562"/>
                </a:lnTo>
                <a:lnTo>
                  <a:pt x="2154" y="2544"/>
                </a:lnTo>
                <a:lnTo>
                  <a:pt x="2166" y="2544"/>
                </a:lnTo>
                <a:lnTo>
                  <a:pt x="2172" y="2550"/>
                </a:lnTo>
                <a:lnTo>
                  <a:pt x="2172" y="2592"/>
                </a:lnTo>
                <a:lnTo>
                  <a:pt x="2214" y="2592"/>
                </a:lnTo>
                <a:lnTo>
                  <a:pt x="2214" y="2556"/>
                </a:lnTo>
                <a:lnTo>
                  <a:pt x="2190" y="2532"/>
                </a:lnTo>
                <a:lnTo>
                  <a:pt x="2190" y="2490"/>
                </a:lnTo>
                <a:lnTo>
                  <a:pt x="2196" y="2484"/>
                </a:lnTo>
                <a:lnTo>
                  <a:pt x="2232" y="2490"/>
                </a:lnTo>
                <a:lnTo>
                  <a:pt x="2232" y="2472"/>
                </a:lnTo>
                <a:lnTo>
                  <a:pt x="2238" y="2460"/>
                </a:lnTo>
                <a:lnTo>
                  <a:pt x="2250" y="2460"/>
                </a:lnTo>
                <a:lnTo>
                  <a:pt x="2274" y="2484"/>
                </a:lnTo>
                <a:lnTo>
                  <a:pt x="2286" y="2484"/>
                </a:lnTo>
                <a:lnTo>
                  <a:pt x="2292" y="2478"/>
                </a:lnTo>
                <a:lnTo>
                  <a:pt x="2298" y="2466"/>
                </a:lnTo>
                <a:lnTo>
                  <a:pt x="2304" y="2460"/>
                </a:lnTo>
                <a:lnTo>
                  <a:pt x="2322" y="2478"/>
                </a:lnTo>
                <a:lnTo>
                  <a:pt x="2322" y="2460"/>
                </a:lnTo>
                <a:lnTo>
                  <a:pt x="2328" y="2460"/>
                </a:lnTo>
                <a:lnTo>
                  <a:pt x="2340" y="2478"/>
                </a:lnTo>
                <a:lnTo>
                  <a:pt x="2346" y="2484"/>
                </a:lnTo>
                <a:lnTo>
                  <a:pt x="2364" y="2484"/>
                </a:lnTo>
                <a:lnTo>
                  <a:pt x="2364" y="2472"/>
                </a:lnTo>
                <a:lnTo>
                  <a:pt x="2352" y="2460"/>
                </a:lnTo>
                <a:lnTo>
                  <a:pt x="2370" y="2460"/>
                </a:lnTo>
                <a:lnTo>
                  <a:pt x="2376" y="2466"/>
                </a:lnTo>
                <a:lnTo>
                  <a:pt x="2382" y="2460"/>
                </a:lnTo>
                <a:lnTo>
                  <a:pt x="2400" y="2460"/>
                </a:lnTo>
                <a:lnTo>
                  <a:pt x="2400" y="2454"/>
                </a:lnTo>
                <a:lnTo>
                  <a:pt x="2406" y="2442"/>
                </a:lnTo>
                <a:lnTo>
                  <a:pt x="2406" y="2430"/>
                </a:lnTo>
                <a:lnTo>
                  <a:pt x="2412" y="2424"/>
                </a:lnTo>
                <a:lnTo>
                  <a:pt x="2424" y="2418"/>
                </a:lnTo>
                <a:lnTo>
                  <a:pt x="2430" y="2412"/>
                </a:lnTo>
                <a:lnTo>
                  <a:pt x="2436" y="2412"/>
                </a:lnTo>
                <a:lnTo>
                  <a:pt x="2466" y="2448"/>
                </a:lnTo>
                <a:lnTo>
                  <a:pt x="2496" y="2442"/>
                </a:lnTo>
                <a:lnTo>
                  <a:pt x="2508" y="2454"/>
                </a:lnTo>
                <a:lnTo>
                  <a:pt x="2538" y="2454"/>
                </a:lnTo>
                <a:lnTo>
                  <a:pt x="2544" y="2460"/>
                </a:lnTo>
                <a:lnTo>
                  <a:pt x="2544" y="2466"/>
                </a:lnTo>
                <a:lnTo>
                  <a:pt x="2526" y="2484"/>
                </a:lnTo>
                <a:lnTo>
                  <a:pt x="2532" y="2502"/>
                </a:lnTo>
                <a:lnTo>
                  <a:pt x="2544" y="2508"/>
                </a:lnTo>
                <a:lnTo>
                  <a:pt x="2544" y="2526"/>
                </a:lnTo>
                <a:lnTo>
                  <a:pt x="2562" y="2526"/>
                </a:lnTo>
                <a:lnTo>
                  <a:pt x="2568" y="2532"/>
                </a:lnTo>
                <a:lnTo>
                  <a:pt x="2574" y="2544"/>
                </a:lnTo>
                <a:lnTo>
                  <a:pt x="2586" y="2550"/>
                </a:lnTo>
                <a:lnTo>
                  <a:pt x="2616" y="2550"/>
                </a:lnTo>
                <a:lnTo>
                  <a:pt x="2622" y="2556"/>
                </a:lnTo>
                <a:lnTo>
                  <a:pt x="2628" y="2556"/>
                </a:lnTo>
                <a:lnTo>
                  <a:pt x="2676" y="2526"/>
                </a:lnTo>
                <a:lnTo>
                  <a:pt x="2694" y="2538"/>
                </a:lnTo>
                <a:lnTo>
                  <a:pt x="2718" y="2538"/>
                </a:lnTo>
                <a:lnTo>
                  <a:pt x="2736" y="2544"/>
                </a:lnTo>
                <a:lnTo>
                  <a:pt x="2748" y="2544"/>
                </a:lnTo>
                <a:lnTo>
                  <a:pt x="2760" y="2550"/>
                </a:lnTo>
                <a:lnTo>
                  <a:pt x="2766" y="2556"/>
                </a:lnTo>
                <a:lnTo>
                  <a:pt x="2772" y="2568"/>
                </a:lnTo>
                <a:lnTo>
                  <a:pt x="2766" y="2580"/>
                </a:lnTo>
                <a:lnTo>
                  <a:pt x="2766" y="2604"/>
                </a:lnTo>
                <a:lnTo>
                  <a:pt x="2760" y="2616"/>
                </a:lnTo>
                <a:lnTo>
                  <a:pt x="2766" y="2628"/>
                </a:lnTo>
                <a:lnTo>
                  <a:pt x="2772" y="2634"/>
                </a:lnTo>
                <a:lnTo>
                  <a:pt x="2784" y="2640"/>
                </a:lnTo>
                <a:lnTo>
                  <a:pt x="2790" y="2652"/>
                </a:lnTo>
                <a:lnTo>
                  <a:pt x="2802" y="2658"/>
                </a:lnTo>
                <a:lnTo>
                  <a:pt x="2808" y="2664"/>
                </a:lnTo>
                <a:lnTo>
                  <a:pt x="2826" y="2664"/>
                </a:lnTo>
                <a:lnTo>
                  <a:pt x="2832" y="2640"/>
                </a:lnTo>
                <a:lnTo>
                  <a:pt x="2832" y="2634"/>
                </a:lnTo>
                <a:lnTo>
                  <a:pt x="2826" y="2628"/>
                </a:lnTo>
                <a:lnTo>
                  <a:pt x="2826" y="2586"/>
                </a:lnTo>
                <a:lnTo>
                  <a:pt x="2832" y="2568"/>
                </a:lnTo>
                <a:lnTo>
                  <a:pt x="2844" y="2556"/>
                </a:lnTo>
                <a:lnTo>
                  <a:pt x="2856" y="2550"/>
                </a:lnTo>
                <a:lnTo>
                  <a:pt x="2886" y="2550"/>
                </a:lnTo>
                <a:lnTo>
                  <a:pt x="2898" y="2544"/>
                </a:lnTo>
                <a:lnTo>
                  <a:pt x="2910" y="2544"/>
                </a:lnTo>
                <a:lnTo>
                  <a:pt x="2922" y="2538"/>
                </a:lnTo>
                <a:lnTo>
                  <a:pt x="2940" y="2538"/>
                </a:lnTo>
                <a:lnTo>
                  <a:pt x="2964" y="2532"/>
                </a:lnTo>
                <a:lnTo>
                  <a:pt x="2982" y="2526"/>
                </a:lnTo>
                <a:lnTo>
                  <a:pt x="3000" y="2508"/>
                </a:lnTo>
                <a:lnTo>
                  <a:pt x="3000" y="2466"/>
                </a:lnTo>
                <a:lnTo>
                  <a:pt x="3006" y="2454"/>
                </a:lnTo>
                <a:lnTo>
                  <a:pt x="3012" y="2448"/>
                </a:lnTo>
                <a:lnTo>
                  <a:pt x="3024" y="2460"/>
                </a:lnTo>
                <a:lnTo>
                  <a:pt x="3036" y="2484"/>
                </a:lnTo>
                <a:lnTo>
                  <a:pt x="3042" y="2490"/>
                </a:lnTo>
                <a:lnTo>
                  <a:pt x="3048" y="2490"/>
                </a:lnTo>
                <a:lnTo>
                  <a:pt x="3054" y="2484"/>
                </a:lnTo>
                <a:lnTo>
                  <a:pt x="3066" y="2478"/>
                </a:lnTo>
                <a:lnTo>
                  <a:pt x="3072" y="2466"/>
                </a:lnTo>
                <a:lnTo>
                  <a:pt x="3090" y="2448"/>
                </a:lnTo>
                <a:lnTo>
                  <a:pt x="3096" y="2436"/>
                </a:lnTo>
                <a:lnTo>
                  <a:pt x="3114" y="2454"/>
                </a:lnTo>
                <a:lnTo>
                  <a:pt x="3144" y="2442"/>
                </a:lnTo>
                <a:lnTo>
                  <a:pt x="3150" y="2442"/>
                </a:lnTo>
                <a:lnTo>
                  <a:pt x="3156" y="2448"/>
                </a:lnTo>
                <a:lnTo>
                  <a:pt x="3186" y="2448"/>
                </a:lnTo>
                <a:lnTo>
                  <a:pt x="3234" y="2424"/>
                </a:lnTo>
                <a:lnTo>
                  <a:pt x="3288" y="2370"/>
                </a:lnTo>
                <a:lnTo>
                  <a:pt x="3294" y="2358"/>
                </a:lnTo>
                <a:lnTo>
                  <a:pt x="3300" y="2352"/>
                </a:lnTo>
                <a:lnTo>
                  <a:pt x="3294" y="2340"/>
                </a:lnTo>
                <a:lnTo>
                  <a:pt x="3294" y="2334"/>
                </a:lnTo>
                <a:lnTo>
                  <a:pt x="3288" y="2322"/>
                </a:lnTo>
                <a:lnTo>
                  <a:pt x="3282" y="2316"/>
                </a:lnTo>
                <a:lnTo>
                  <a:pt x="3300" y="2316"/>
                </a:lnTo>
                <a:lnTo>
                  <a:pt x="3312" y="2286"/>
                </a:lnTo>
                <a:lnTo>
                  <a:pt x="3336" y="2286"/>
                </a:lnTo>
                <a:lnTo>
                  <a:pt x="3348" y="2250"/>
                </a:lnTo>
                <a:lnTo>
                  <a:pt x="3360" y="2250"/>
                </a:lnTo>
                <a:lnTo>
                  <a:pt x="3360" y="2208"/>
                </a:lnTo>
                <a:lnTo>
                  <a:pt x="3372" y="2208"/>
                </a:lnTo>
                <a:lnTo>
                  <a:pt x="3384" y="2196"/>
                </a:lnTo>
                <a:lnTo>
                  <a:pt x="3384" y="2172"/>
                </a:lnTo>
                <a:lnTo>
                  <a:pt x="3378" y="2160"/>
                </a:lnTo>
                <a:lnTo>
                  <a:pt x="3372" y="2154"/>
                </a:lnTo>
                <a:lnTo>
                  <a:pt x="3372" y="2142"/>
                </a:lnTo>
                <a:lnTo>
                  <a:pt x="3378" y="2136"/>
                </a:lnTo>
                <a:lnTo>
                  <a:pt x="3384" y="2136"/>
                </a:lnTo>
                <a:lnTo>
                  <a:pt x="3390" y="2130"/>
                </a:lnTo>
                <a:lnTo>
                  <a:pt x="3402" y="2124"/>
                </a:lnTo>
                <a:lnTo>
                  <a:pt x="3408" y="2118"/>
                </a:lnTo>
                <a:lnTo>
                  <a:pt x="3408" y="2094"/>
                </a:lnTo>
                <a:lnTo>
                  <a:pt x="3390" y="2076"/>
                </a:lnTo>
                <a:lnTo>
                  <a:pt x="3390" y="2064"/>
                </a:lnTo>
                <a:lnTo>
                  <a:pt x="3402" y="2058"/>
                </a:lnTo>
                <a:lnTo>
                  <a:pt x="3408" y="2052"/>
                </a:lnTo>
                <a:lnTo>
                  <a:pt x="3408" y="2016"/>
                </a:lnTo>
                <a:lnTo>
                  <a:pt x="3414" y="2016"/>
                </a:lnTo>
                <a:lnTo>
                  <a:pt x="3420" y="2010"/>
                </a:lnTo>
                <a:lnTo>
                  <a:pt x="3456" y="1992"/>
                </a:lnTo>
                <a:lnTo>
                  <a:pt x="3462" y="1980"/>
                </a:lnTo>
                <a:lnTo>
                  <a:pt x="3462" y="1962"/>
                </a:lnTo>
                <a:lnTo>
                  <a:pt x="3456" y="1956"/>
                </a:lnTo>
                <a:lnTo>
                  <a:pt x="3444" y="1956"/>
                </a:lnTo>
                <a:lnTo>
                  <a:pt x="3450" y="1956"/>
                </a:lnTo>
                <a:lnTo>
                  <a:pt x="3456" y="1950"/>
                </a:lnTo>
                <a:lnTo>
                  <a:pt x="3468" y="1950"/>
                </a:lnTo>
                <a:lnTo>
                  <a:pt x="3480" y="1944"/>
                </a:lnTo>
                <a:lnTo>
                  <a:pt x="3492" y="1932"/>
                </a:lnTo>
                <a:lnTo>
                  <a:pt x="3474" y="1914"/>
                </a:lnTo>
                <a:lnTo>
                  <a:pt x="3468" y="1914"/>
                </a:lnTo>
                <a:lnTo>
                  <a:pt x="3486" y="1896"/>
                </a:lnTo>
                <a:lnTo>
                  <a:pt x="3498" y="1872"/>
                </a:lnTo>
                <a:lnTo>
                  <a:pt x="3504" y="1866"/>
                </a:lnTo>
                <a:lnTo>
                  <a:pt x="3504" y="1854"/>
                </a:lnTo>
                <a:lnTo>
                  <a:pt x="3498" y="1848"/>
                </a:lnTo>
                <a:lnTo>
                  <a:pt x="3474" y="1842"/>
                </a:lnTo>
                <a:lnTo>
                  <a:pt x="3438" y="1848"/>
                </a:lnTo>
                <a:lnTo>
                  <a:pt x="3396" y="1854"/>
                </a:lnTo>
                <a:lnTo>
                  <a:pt x="3366" y="1860"/>
                </a:lnTo>
                <a:lnTo>
                  <a:pt x="3354" y="1866"/>
                </a:lnTo>
                <a:lnTo>
                  <a:pt x="3336" y="1848"/>
                </a:lnTo>
                <a:lnTo>
                  <a:pt x="3378" y="1848"/>
                </a:lnTo>
                <a:lnTo>
                  <a:pt x="3378" y="1836"/>
                </a:lnTo>
                <a:lnTo>
                  <a:pt x="3384" y="1824"/>
                </a:lnTo>
                <a:lnTo>
                  <a:pt x="3390" y="1818"/>
                </a:lnTo>
                <a:lnTo>
                  <a:pt x="3402" y="1812"/>
                </a:lnTo>
                <a:lnTo>
                  <a:pt x="3432" y="1812"/>
                </a:lnTo>
                <a:lnTo>
                  <a:pt x="3426" y="1800"/>
                </a:lnTo>
                <a:lnTo>
                  <a:pt x="3420" y="1794"/>
                </a:lnTo>
                <a:lnTo>
                  <a:pt x="3414" y="1782"/>
                </a:lnTo>
                <a:lnTo>
                  <a:pt x="3414" y="1776"/>
                </a:lnTo>
                <a:lnTo>
                  <a:pt x="3408" y="1770"/>
                </a:lnTo>
                <a:lnTo>
                  <a:pt x="3390" y="1770"/>
                </a:lnTo>
                <a:lnTo>
                  <a:pt x="3378" y="1764"/>
                </a:lnTo>
                <a:lnTo>
                  <a:pt x="3366" y="1764"/>
                </a:lnTo>
                <a:lnTo>
                  <a:pt x="3354" y="1746"/>
                </a:lnTo>
                <a:lnTo>
                  <a:pt x="3342" y="1746"/>
                </a:lnTo>
                <a:lnTo>
                  <a:pt x="3336" y="1734"/>
                </a:lnTo>
                <a:lnTo>
                  <a:pt x="3324" y="1728"/>
                </a:lnTo>
                <a:lnTo>
                  <a:pt x="3294" y="1728"/>
                </a:lnTo>
                <a:lnTo>
                  <a:pt x="3288" y="1734"/>
                </a:lnTo>
                <a:lnTo>
                  <a:pt x="3282" y="1734"/>
                </a:lnTo>
                <a:lnTo>
                  <a:pt x="3246" y="1686"/>
                </a:lnTo>
                <a:lnTo>
                  <a:pt x="3252" y="1698"/>
                </a:lnTo>
                <a:lnTo>
                  <a:pt x="3264" y="1704"/>
                </a:lnTo>
                <a:lnTo>
                  <a:pt x="3270" y="1710"/>
                </a:lnTo>
                <a:lnTo>
                  <a:pt x="3282" y="1716"/>
                </a:lnTo>
                <a:lnTo>
                  <a:pt x="3294" y="1716"/>
                </a:lnTo>
                <a:lnTo>
                  <a:pt x="3300" y="1710"/>
                </a:lnTo>
                <a:lnTo>
                  <a:pt x="3306" y="1710"/>
                </a:lnTo>
                <a:lnTo>
                  <a:pt x="3336" y="1716"/>
                </a:lnTo>
                <a:lnTo>
                  <a:pt x="3348" y="1734"/>
                </a:lnTo>
                <a:lnTo>
                  <a:pt x="3366" y="1728"/>
                </a:lnTo>
                <a:lnTo>
                  <a:pt x="3408" y="1740"/>
                </a:lnTo>
                <a:lnTo>
                  <a:pt x="3390" y="1716"/>
                </a:lnTo>
                <a:lnTo>
                  <a:pt x="3372" y="1710"/>
                </a:lnTo>
                <a:lnTo>
                  <a:pt x="3372" y="1692"/>
                </a:lnTo>
                <a:lnTo>
                  <a:pt x="3360" y="1680"/>
                </a:lnTo>
                <a:lnTo>
                  <a:pt x="3348" y="1674"/>
                </a:lnTo>
                <a:lnTo>
                  <a:pt x="3330" y="1674"/>
                </a:lnTo>
                <a:lnTo>
                  <a:pt x="3318" y="1662"/>
                </a:lnTo>
                <a:lnTo>
                  <a:pt x="3318" y="1650"/>
                </a:lnTo>
                <a:lnTo>
                  <a:pt x="3312" y="1644"/>
                </a:lnTo>
                <a:lnTo>
                  <a:pt x="3312" y="1632"/>
                </a:lnTo>
                <a:lnTo>
                  <a:pt x="3234" y="1530"/>
                </a:lnTo>
                <a:lnTo>
                  <a:pt x="3198" y="1524"/>
                </a:lnTo>
                <a:lnTo>
                  <a:pt x="3162" y="1494"/>
                </a:lnTo>
                <a:lnTo>
                  <a:pt x="3144" y="1500"/>
                </a:lnTo>
                <a:lnTo>
                  <a:pt x="3138" y="1488"/>
                </a:lnTo>
                <a:lnTo>
                  <a:pt x="3132" y="1482"/>
                </a:lnTo>
                <a:lnTo>
                  <a:pt x="3132" y="1470"/>
                </a:lnTo>
                <a:lnTo>
                  <a:pt x="3126" y="1464"/>
                </a:lnTo>
                <a:lnTo>
                  <a:pt x="3138" y="1452"/>
                </a:lnTo>
                <a:lnTo>
                  <a:pt x="3150" y="1446"/>
                </a:lnTo>
                <a:lnTo>
                  <a:pt x="3156" y="1434"/>
                </a:lnTo>
                <a:lnTo>
                  <a:pt x="3162" y="1428"/>
                </a:lnTo>
                <a:lnTo>
                  <a:pt x="3168" y="1416"/>
                </a:lnTo>
                <a:lnTo>
                  <a:pt x="3168" y="1410"/>
                </a:lnTo>
                <a:lnTo>
                  <a:pt x="3162" y="1398"/>
                </a:lnTo>
                <a:lnTo>
                  <a:pt x="3162" y="1392"/>
                </a:lnTo>
                <a:lnTo>
                  <a:pt x="3156" y="1380"/>
                </a:lnTo>
                <a:lnTo>
                  <a:pt x="3168" y="1386"/>
                </a:lnTo>
                <a:lnTo>
                  <a:pt x="3174" y="1392"/>
                </a:lnTo>
                <a:lnTo>
                  <a:pt x="3186" y="1398"/>
                </a:lnTo>
                <a:lnTo>
                  <a:pt x="3198" y="1386"/>
                </a:lnTo>
                <a:lnTo>
                  <a:pt x="3198" y="1368"/>
                </a:lnTo>
                <a:lnTo>
                  <a:pt x="3192" y="1356"/>
                </a:lnTo>
                <a:lnTo>
                  <a:pt x="3192" y="1344"/>
                </a:lnTo>
                <a:lnTo>
                  <a:pt x="3216" y="1344"/>
                </a:lnTo>
                <a:lnTo>
                  <a:pt x="3252" y="1320"/>
                </a:lnTo>
                <a:lnTo>
                  <a:pt x="3264" y="1320"/>
                </a:lnTo>
                <a:lnTo>
                  <a:pt x="3270" y="1326"/>
                </a:lnTo>
                <a:lnTo>
                  <a:pt x="3294" y="1326"/>
                </a:lnTo>
                <a:lnTo>
                  <a:pt x="3294" y="1320"/>
                </a:lnTo>
                <a:lnTo>
                  <a:pt x="3288" y="1314"/>
                </a:lnTo>
                <a:lnTo>
                  <a:pt x="3288" y="1308"/>
                </a:lnTo>
                <a:lnTo>
                  <a:pt x="3282" y="1302"/>
                </a:lnTo>
                <a:lnTo>
                  <a:pt x="3288" y="1278"/>
                </a:lnTo>
                <a:lnTo>
                  <a:pt x="3258" y="1278"/>
                </a:lnTo>
                <a:lnTo>
                  <a:pt x="3246" y="1266"/>
                </a:lnTo>
                <a:lnTo>
                  <a:pt x="3240" y="1278"/>
                </a:lnTo>
                <a:lnTo>
                  <a:pt x="3204" y="1278"/>
                </a:lnTo>
                <a:lnTo>
                  <a:pt x="3198" y="1272"/>
                </a:lnTo>
                <a:lnTo>
                  <a:pt x="3192" y="1260"/>
                </a:lnTo>
                <a:lnTo>
                  <a:pt x="3180" y="1254"/>
                </a:lnTo>
                <a:lnTo>
                  <a:pt x="3174" y="1248"/>
                </a:lnTo>
                <a:lnTo>
                  <a:pt x="3150" y="1248"/>
                </a:lnTo>
                <a:lnTo>
                  <a:pt x="3144" y="1260"/>
                </a:lnTo>
                <a:lnTo>
                  <a:pt x="3132" y="1266"/>
                </a:lnTo>
                <a:lnTo>
                  <a:pt x="3114" y="1284"/>
                </a:lnTo>
                <a:lnTo>
                  <a:pt x="3114" y="1296"/>
                </a:lnTo>
                <a:lnTo>
                  <a:pt x="3108" y="1302"/>
                </a:lnTo>
                <a:lnTo>
                  <a:pt x="3108" y="1308"/>
                </a:lnTo>
                <a:lnTo>
                  <a:pt x="3078" y="1308"/>
                </a:lnTo>
                <a:lnTo>
                  <a:pt x="3054" y="1296"/>
                </a:lnTo>
                <a:lnTo>
                  <a:pt x="3048" y="1290"/>
                </a:lnTo>
                <a:lnTo>
                  <a:pt x="3042" y="1278"/>
                </a:lnTo>
                <a:lnTo>
                  <a:pt x="3030" y="1242"/>
                </a:lnTo>
                <a:lnTo>
                  <a:pt x="3024" y="1230"/>
                </a:lnTo>
                <a:lnTo>
                  <a:pt x="3018" y="1224"/>
                </a:lnTo>
                <a:lnTo>
                  <a:pt x="3006" y="1224"/>
                </a:lnTo>
                <a:lnTo>
                  <a:pt x="3000" y="1230"/>
                </a:lnTo>
                <a:lnTo>
                  <a:pt x="3000" y="1242"/>
                </a:lnTo>
                <a:lnTo>
                  <a:pt x="2988" y="1224"/>
                </a:lnTo>
                <a:lnTo>
                  <a:pt x="2952" y="1224"/>
                </a:lnTo>
                <a:lnTo>
                  <a:pt x="2940" y="1218"/>
                </a:lnTo>
                <a:lnTo>
                  <a:pt x="2934" y="1212"/>
                </a:lnTo>
                <a:lnTo>
                  <a:pt x="2928" y="1200"/>
                </a:lnTo>
                <a:lnTo>
                  <a:pt x="2916" y="1194"/>
                </a:lnTo>
                <a:lnTo>
                  <a:pt x="2910" y="1182"/>
                </a:lnTo>
                <a:lnTo>
                  <a:pt x="2910" y="1140"/>
                </a:lnTo>
                <a:lnTo>
                  <a:pt x="2928" y="1140"/>
                </a:lnTo>
                <a:lnTo>
                  <a:pt x="2940" y="1152"/>
                </a:lnTo>
                <a:lnTo>
                  <a:pt x="2946" y="1152"/>
                </a:lnTo>
                <a:lnTo>
                  <a:pt x="2952" y="1146"/>
                </a:lnTo>
                <a:lnTo>
                  <a:pt x="2952" y="1140"/>
                </a:lnTo>
                <a:lnTo>
                  <a:pt x="2958" y="1134"/>
                </a:lnTo>
                <a:lnTo>
                  <a:pt x="2964" y="1134"/>
                </a:lnTo>
                <a:lnTo>
                  <a:pt x="2970" y="1140"/>
                </a:lnTo>
                <a:lnTo>
                  <a:pt x="2982" y="1140"/>
                </a:lnTo>
                <a:lnTo>
                  <a:pt x="2994" y="1134"/>
                </a:lnTo>
                <a:lnTo>
                  <a:pt x="3000" y="1128"/>
                </a:lnTo>
                <a:lnTo>
                  <a:pt x="3000" y="1116"/>
                </a:lnTo>
                <a:lnTo>
                  <a:pt x="2994" y="1110"/>
                </a:lnTo>
                <a:lnTo>
                  <a:pt x="2994" y="1086"/>
                </a:lnTo>
                <a:lnTo>
                  <a:pt x="3000" y="1074"/>
                </a:lnTo>
                <a:lnTo>
                  <a:pt x="3000" y="1068"/>
                </a:lnTo>
                <a:lnTo>
                  <a:pt x="3036" y="1068"/>
                </a:lnTo>
                <a:lnTo>
                  <a:pt x="3042" y="1062"/>
                </a:lnTo>
                <a:lnTo>
                  <a:pt x="3048" y="1050"/>
                </a:lnTo>
                <a:lnTo>
                  <a:pt x="3048" y="1038"/>
                </a:lnTo>
                <a:lnTo>
                  <a:pt x="3054" y="1032"/>
                </a:lnTo>
                <a:lnTo>
                  <a:pt x="3054" y="1026"/>
                </a:lnTo>
                <a:lnTo>
                  <a:pt x="3072" y="1014"/>
                </a:lnTo>
                <a:lnTo>
                  <a:pt x="3060" y="1002"/>
                </a:lnTo>
                <a:lnTo>
                  <a:pt x="3096" y="1014"/>
                </a:lnTo>
                <a:lnTo>
                  <a:pt x="3114" y="996"/>
                </a:lnTo>
                <a:lnTo>
                  <a:pt x="3126" y="1002"/>
                </a:lnTo>
                <a:lnTo>
                  <a:pt x="3132" y="1014"/>
                </a:lnTo>
                <a:lnTo>
                  <a:pt x="3144" y="1020"/>
                </a:lnTo>
                <a:lnTo>
                  <a:pt x="3156" y="1044"/>
                </a:lnTo>
                <a:lnTo>
                  <a:pt x="3156" y="1050"/>
                </a:lnTo>
                <a:lnTo>
                  <a:pt x="3144" y="1074"/>
                </a:lnTo>
                <a:lnTo>
                  <a:pt x="3126" y="1092"/>
                </a:lnTo>
                <a:lnTo>
                  <a:pt x="3126" y="1104"/>
                </a:lnTo>
                <a:lnTo>
                  <a:pt x="3132" y="1116"/>
                </a:lnTo>
                <a:lnTo>
                  <a:pt x="3144" y="1128"/>
                </a:lnTo>
                <a:lnTo>
                  <a:pt x="3150" y="1128"/>
                </a:lnTo>
                <a:lnTo>
                  <a:pt x="3162" y="1122"/>
                </a:lnTo>
                <a:lnTo>
                  <a:pt x="3168" y="1122"/>
                </a:lnTo>
                <a:lnTo>
                  <a:pt x="3162" y="1152"/>
                </a:lnTo>
                <a:lnTo>
                  <a:pt x="3144" y="1170"/>
                </a:lnTo>
                <a:lnTo>
                  <a:pt x="3144" y="1176"/>
                </a:lnTo>
                <a:lnTo>
                  <a:pt x="3150" y="1176"/>
                </a:lnTo>
                <a:lnTo>
                  <a:pt x="3162" y="1170"/>
                </a:lnTo>
                <a:lnTo>
                  <a:pt x="3168" y="1164"/>
                </a:lnTo>
                <a:lnTo>
                  <a:pt x="3180" y="1158"/>
                </a:lnTo>
                <a:lnTo>
                  <a:pt x="3186" y="1158"/>
                </a:lnTo>
                <a:lnTo>
                  <a:pt x="3198" y="1146"/>
                </a:lnTo>
                <a:lnTo>
                  <a:pt x="3198" y="1122"/>
                </a:lnTo>
                <a:lnTo>
                  <a:pt x="3204" y="1122"/>
                </a:lnTo>
                <a:lnTo>
                  <a:pt x="3210" y="1116"/>
                </a:lnTo>
                <a:lnTo>
                  <a:pt x="3258" y="1092"/>
                </a:lnTo>
                <a:lnTo>
                  <a:pt x="3264" y="1086"/>
                </a:lnTo>
                <a:lnTo>
                  <a:pt x="3306" y="1086"/>
                </a:lnTo>
                <a:lnTo>
                  <a:pt x="3312" y="1074"/>
                </a:lnTo>
                <a:lnTo>
                  <a:pt x="3312" y="1062"/>
                </a:lnTo>
                <a:lnTo>
                  <a:pt x="3318" y="1056"/>
                </a:lnTo>
                <a:lnTo>
                  <a:pt x="3324" y="1044"/>
                </a:lnTo>
                <a:lnTo>
                  <a:pt x="3360" y="1026"/>
                </a:lnTo>
                <a:lnTo>
                  <a:pt x="3372" y="1014"/>
                </a:lnTo>
                <a:lnTo>
                  <a:pt x="3390" y="978"/>
                </a:lnTo>
                <a:lnTo>
                  <a:pt x="3390" y="948"/>
                </a:lnTo>
                <a:lnTo>
                  <a:pt x="3396" y="942"/>
                </a:lnTo>
                <a:lnTo>
                  <a:pt x="3396" y="936"/>
                </a:lnTo>
                <a:lnTo>
                  <a:pt x="3408" y="936"/>
                </a:lnTo>
                <a:lnTo>
                  <a:pt x="3420" y="942"/>
                </a:lnTo>
                <a:lnTo>
                  <a:pt x="3432" y="954"/>
                </a:lnTo>
                <a:lnTo>
                  <a:pt x="3444" y="954"/>
                </a:lnTo>
                <a:lnTo>
                  <a:pt x="3456" y="960"/>
                </a:lnTo>
                <a:lnTo>
                  <a:pt x="3504" y="960"/>
                </a:lnTo>
                <a:lnTo>
                  <a:pt x="3504" y="948"/>
                </a:lnTo>
                <a:lnTo>
                  <a:pt x="3498" y="948"/>
                </a:lnTo>
                <a:lnTo>
                  <a:pt x="3474" y="924"/>
                </a:lnTo>
                <a:lnTo>
                  <a:pt x="3474" y="912"/>
                </a:lnTo>
                <a:lnTo>
                  <a:pt x="3480" y="906"/>
                </a:lnTo>
                <a:lnTo>
                  <a:pt x="3486" y="912"/>
                </a:lnTo>
                <a:lnTo>
                  <a:pt x="3510" y="912"/>
                </a:lnTo>
                <a:lnTo>
                  <a:pt x="3522" y="918"/>
                </a:lnTo>
                <a:lnTo>
                  <a:pt x="3534" y="912"/>
                </a:lnTo>
                <a:lnTo>
                  <a:pt x="3540" y="900"/>
                </a:lnTo>
                <a:lnTo>
                  <a:pt x="3540" y="894"/>
                </a:lnTo>
                <a:lnTo>
                  <a:pt x="3534" y="882"/>
                </a:lnTo>
                <a:lnTo>
                  <a:pt x="3558" y="882"/>
                </a:lnTo>
                <a:lnTo>
                  <a:pt x="3558" y="864"/>
                </a:lnTo>
                <a:lnTo>
                  <a:pt x="3552" y="852"/>
                </a:lnTo>
                <a:lnTo>
                  <a:pt x="3546" y="846"/>
                </a:lnTo>
                <a:lnTo>
                  <a:pt x="3546" y="840"/>
                </a:lnTo>
                <a:lnTo>
                  <a:pt x="3576" y="840"/>
                </a:lnTo>
                <a:lnTo>
                  <a:pt x="3594" y="864"/>
                </a:lnTo>
                <a:lnTo>
                  <a:pt x="3600" y="840"/>
                </a:lnTo>
                <a:lnTo>
                  <a:pt x="3630" y="846"/>
                </a:lnTo>
                <a:lnTo>
                  <a:pt x="3624" y="810"/>
                </a:lnTo>
                <a:lnTo>
                  <a:pt x="3618" y="798"/>
                </a:lnTo>
                <a:lnTo>
                  <a:pt x="3606" y="786"/>
                </a:lnTo>
                <a:lnTo>
                  <a:pt x="3606" y="774"/>
                </a:lnTo>
                <a:lnTo>
                  <a:pt x="3600" y="756"/>
                </a:lnTo>
                <a:lnTo>
                  <a:pt x="3588" y="744"/>
                </a:lnTo>
                <a:lnTo>
                  <a:pt x="3576" y="726"/>
                </a:lnTo>
                <a:lnTo>
                  <a:pt x="3564" y="720"/>
                </a:lnTo>
                <a:lnTo>
                  <a:pt x="3552" y="708"/>
                </a:lnTo>
                <a:lnTo>
                  <a:pt x="3546" y="708"/>
                </a:lnTo>
                <a:lnTo>
                  <a:pt x="3540" y="696"/>
                </a:lnTo>
                <a:lnTo>
                  <a:pt x="3540" y="684"/>
                </a:lnTo>
                <a:lnTo>
                  <a:pt x="3564" y="684"/>
                </a:lnTo>
                <a:lnTo>
                  <a:pt x="3564" y="672"/>
                </a:lnTo>
                <a:lnTo>
                  <a:pt x="3558" y="666"/>
                </a:lnTo>
                <a:lnTo>
                  <a:pt x="3564" y="660"/>
                </a:lnTo>
                <a:lnTo>
                  <a:pt x="3588" y="660"/>
                </a:lnTo>
                <a:lnTo>
                  <a:pt x="3600" y="666"/>
                </a:lnTo>
                <a:lnTo>
                  <a:pt x="3618" y="672"/>
                </a:lnTo>
                <a:lnTo>
                  <a:pt x="3630" y="672"/>
                </a:lnTo>
                <a:lnTo>
                  <a:pt x="3642" y="678"/>
                </a:lnTo>
                <a:lnTo>
                  <a:pt x="3648" y="678"/>
                </a:lnTo>
                <a:lnTo>
                  <a:pt x="3654" y="672"/>
                </a:lnTo>
                <a:lnTo>
                  <a:pt x="3654" y="660"/>
                </a:lnTo>
                <a:lnTo>
                  <a:pt x="3648" y="648"/>
                </a:lnTo>
                <a:lnTo>
                  <a:pt x="3648" y="630"/>
                </a:lnTo>
                <a:lnTo>
                  <a:pt x="3654" y="630"/>
                </a:lnTo>
                <a:lnTo>
                  <a:pt x="3660" y="624"/>
                </a:lnTo>
                <a:close/>
              </a:path>
            </a:pathLst>
          </a:custGeom>
          <a:solidFill>
            <a:srgbClr val="FFDC8B"/>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0" name="Chad" descr="© INSCALE GmbH, 05.05.2010&#10;http://www.presentationload.com/">
            <a:extLst>
              <a:ext uri="{FF2B5EF4-FFF2-40B4-BE49-F238E27FC236}">
                <a16:creationId xmlns:a16="http://schemas.microsoft.com/office/drawing/2014/main" id="{103F5A32-DD19-41E5-9DFF-42FD713DDEB5}"/>
              </a:ext>
            </a:extLst>
          </p:cNvPr>
          <p:cNvSpPr>
            <a:spLocks/>
          </p:cNvSpPr>
          <p:nvPr/>
        </p:nvSpPr>
        <p:spPr bwMode="gray">
          <a:xfrm>
            <a:off x="6127350" y="3462848"/>
            <a:ext cx="350372" cy="608544"/>
          </a:xfrm>
          <a:custGeom>
            <a:avLst/>
            <a:gdLst>
              <a:gd name="T0" fmla="*/ 2147483647 w 744"/>
              <a:gd name="T1" fmla="*/ 2147483647 h 1290"/>
              <a:gd name="T2" fmla="*/ 2147483647 w 744"/>
              <a:gd name="T3" fmla="*/ 0 h 1290"/>
              <a:gd name="T4" fmla="*/ 2147483647 w 744"/>
              <a:gd name="T5" fmla="*/ 2147483647 h 1290"/>
              <a:gd name="T6" fmla="*/ 2147483647 w 744"/>
              <a:gd name="T7" fmla="*/ 2147483647 h 1290"/>
              <a:gd name="T8" fmla="*/ 2147483647 w 744"/>
              <a:gd name="T9" fmla="*/ 2147483647 h 1290"/>
              <a:gd name="T10" fmla="*/ 2147483647 w 744"/>
              <a:gd name="T11" fmla="*/ 2147483647 h 1290"/>
              <a:gd name="T12" fmla="*/ 2147483647 w 744"/>
              <a:gd name="T13" fmla="*/ 2147483647 h 1290"/>
              <a:gd name="T14" fmla="*/ 2147483647 w 744"/>
              <a:gd name="T15" fmla="*/ 2147483647 h 1290"/>
              <a:gd name="T16" fmla="*/ 2147483647 w 744"/>
              <a:gd name="T17" fmla="*/ 2147483647 h 1290"/>
              <a:gd name="T18" fmla="*/ 0 w 744"/>
              <a:gd name="T19" fmla="*/ 2147483647 h 1290"/>
              <a:gd name="T20" fmla="*/ 2147483647 w 744"/>
              <a:gd name="T21" fmla="*/ 2147483647 h 1290"/>
              <a:gd name="T22" fmla="*/ 2147483647 w 744"/>
              <a:gd name="T23" fmla="*/ 2147483647 h 1290"/>
              <a:gd name="T24" fmla="*/ 2147483647 w 744"/>
              <a:gd name="T25" fmla="*/ 2147483647 h 1290"/>
              <a:gd name="T26" fmla="*/ 2147483647 w 744"/>
              <a:gd name="T27" fmla="*/ 2147483647 h 1290"/>
              <a:gd name="T28" fmla="*/ 2147483647 w 744"/>
              <a:gd name="T29" fmla="*/ 2147483647 h 1290"/>
              <a:gd name="T30" fmla="*/ 2147483647 w 744"/>
              <a:gd name="T31" fmla="*/ 2147483647 h 1290"/>
              <a:gd name="T32" fmla="*/ 2147483647 w 744"/>
              <a:gd name="T33" fmla="*/ 2147483647 h 1290"/>
              <a:gd name="T34" fmla="*/ 2147483647 w 744"/>
              <a:gd name="T35" fmla="*/ 2147483647 h 1290"/>
              <a:gd name="T36" fmla="*/ 2147483647 w 744"/>
              <a:gd name="T37" fmla="*/ 2147483647 h 1290"/>
              <a:gd name="T38" fmla="*/ 2147483647 w 744"/>
              <a:gd name="T39" fmla="*/ 2147483647 h 1290"/>
              <a:gd name="T40" fmla="*/ 2147483647 w 744"/>
              <a:gd name="T41" fmla="*/ 2147483647 h 1290"/>
              <a:gd name="T42" fmla="*/ 2147483647 w 744"/>
              <a:gd name="T43" fmla="*/ 2147483647 h 1290"/>
              <a:gd name="T44" fmla="*/ 2147483647 w 744"/>
              <a:gd name="T45" fmla="*/ 2147483647 h 1290"/>
              <a:gd name="T46" fmla="*/ 2147483647 w 744"/>
              <a:gd name="T47" fmla="*/ 2147483647 h 1290"/>
              <a:gd name="T48" fmla="*/ 2147483647 w 744"/>
              <a:gd name="T49" fmla="*/ 2147483647 h 1290"/>
              <a:gd name="T50" fmla="*/ 2147483647 w 744"/>
              <a:gd name="T51" fmla="*/ 2147483647 h 1290"/>
              <a:gd name="T52" fmla="*/ 2147483647 w 744"/>
              <a:gd name="T53" fmla="*/ 2147483647 h 1290"/>
              <a:gd name="T54" fmla="*/ 2147483647 w 744"/>
              <a:gd name="T55" fmla="*/ 2147483647 h 1290"/>
              <a:gd name="T56" fmla="*/ 2147483647 w 744"/>
              <a:gd name="T57" fmla="*/ 2147483647 h 1290"/>
              <a:gd name="T58" fmla="*/ 2147483647 w 744"/>
              <a:gd name="T59" fmla="*/ 2147483647 h 1290"/>
              <a:gd name="T60" fmla="*/ 2147483647 w 744"/>
              <a:gd name="T61" fmla="*/ 2147483647 h 1290"/>
              <a:gd name="T62" fmla="*/ 2147483647 w 744"/>
              <a:gd name="T63" fmla="*/ 2147483647 h 1290"/>
              <a:gd name="T64" fmla="*/ 2147483647 w 744"/>
              <a:gd name="T65" fmla="*/ 2147483647 h 1290"/>
              <a:gd name="T66" fmla="*/ 2147483647 w 744"/>
              <a:gd name="T67" fmla="*/ 2147483647 h 1290"/>
              <a:gd name="T68" fmla="*/ 2147483647 w 744"/>
              <a:gd name="T69" fmla="*/ 2147483647 h 1290"/>
              <a:gd name="T70" fmla="*/ 2147483647 w 744"/>
              <a:gd name="T71" fmla="*/ 2147483647 h 1290"/>
              <a:gd name="T72" fmla="*/ 2147483647 w 744"/>
              <a:gd name="T73" fmla="*/ 2147483647 h 1290"/>
              <a:gd name="T74" fmla="*/ 2147483647 w 744"/>
              <a:gd name="T75" fmla="*/ 2147483647 h 1290"/>
              <a:gd name="T76" fmla="*/ 2147483647 w 744"/>
              <a:gd name="T77" fmla="*/ 2147483647 h 1290"/>
              <a:gd name="T78" fmla="*/ 2147483647 w 744"/>
              <a:gd name="T79" fmla="*/ 2147483647 h 1290"/>
              <a:gd name="T80" fmla="*/ 2147483647 w 744"/>
              <a:gd name="T81" fmla="*/ 2147483647 h 1290"/>
              <a:gd name="T82" fmla="*/ 2147483647 w 744"/>
              <a:gd name="T83" fmla="*/ 2147483647 h 1290"/>
              <a:gd name="T84" fmla="*/ 2147483647 w 744"/>
              <a:gd name="T85" fmla="*/ 2147483647 h 1290"/>
              <a:gd name="T86" fmla="*/ 2147483647 w 744"/>
              <a:gd name="T87" fmla="*/ 2147483647 h 1290"/>
              <a:gd name="T88" fmla="*/ 2147483647 w 744"/>
              <a:gd name="T89" fmla="*/ 2147483647 h 1290"/>
              <a:gd name="T90" fmla="*/ 2147483647 w 744"/>
              <a:gd name="T91" fmla="*/ 2147483647 h 1290"/>
              <a:gd name="T92" fmla="*/ 2147483647 w 744"/>
              <a:gd name="T93" fmla="*/ 2147483647 h 129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44"/>
              <a:gd name="T142" fmla="*/ 0 h 1290"/>
              <a:gd name="T143" fmla="*/ 744 w 744"/>
              <a:gd name="T144" fmla="*/ 1290 h 129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44" h="1290">
                <a:moveTo>
                  <a:pt x="678" y="624"/>
                </a:moveTo>
                <a:lnTo>
                  <a:pt x="720" y="624"/>
                </a:lnTo>
                <a:lnTo>
                  <a:pt x="732" y="630"/>
                </a:lnTo>
                <a:lnTo>
                  <a:pt x="744" y="630"/>
                </a:lnTo>
                <a:lnTo>
                  <a:pt x="738" y="324"/>
                </a:lnTo>
                <a:lnTo>
                  <a:pt x="180" y="0"/>
                </a:lnTo>
                <a:lnTo>
                  <a:pt x="156" y="12"/>
                </a:lnTo>
                <a:lnTo>
                  <a:pt x="144" y="24"/>
                </a:lnTo>
                <a:lnTo>
                  <a:pt x="126" y="30"/>
                </a:lnTo>
                <a:lnTo>
                  <a:pt x="108" y="42"/>
                </a:lnTo>
                <a:lnTo>
                  <a:pt x="126" y="108"/>
                </a:lnTo>
                <a:lnTo>
                  <a:pt x="114" y="156"/>
                </a:lnTo>
                <a:lnTo>
                  <a:pt x="144" y="192"/>
                </a:lnTo>
                <a:lnTo>
                  <a:pt x="150" y="216"/>
                </a:lnTo>
                <a:lnTo>
                  <a:pt x="180" y="252"/>
                </a:lnTo>
                <a:lnTo>
                  <a:pt x="162" y="288"/>
                </a:lnTo>
                <a:lnTo>
                  <a:pt x="144" y="534"/>
                </a:lnTo>
                <a:lnTo>
                  <a:pt x="138" y="540"/>
                </a:lnTo>
                <a:lnTo>
                  <a:pt x="120" y="564"/>
                </a:lnTo>
                <a:lnTo>
                  <a:pt x="96" y="588"/>
                </a:lnTo>
                <a:lnTo>
                  <a:pt x="72" y="618"/>
                </a:lnTo>
                <a:lnTo>
                  <a:pt x="54" y="636"/>
                </a:lnTo>
                <a:lnTo>
                  <a:pt x="48" y="648"/>
                </a:lnTo>
                <a:lnTo>
                  <a:pt x="36" y="666"/>
                </a:lnTo>
                <a:lnTo>
                  <a:pt x="30" y="678"/>
                </a:lnTo>
                <a:lnTo>
                  <a:pt x="24" y="696"/>
                </a:lnTo>
                <a:lnTo>
                  <a:pt x="24" y="708"/>
                </a:lnTo>
                <a:lnTo>
                  <a:pt x="18" y="714"/>
                </a:lnTo>
                <a:lnTo>
                  <a:pt x="18" y="720"/>
                </a:lnTo>
                <a:lnTo>
                  <a:pt x="0" y="726"/>
                </a:lnTo>
                <a:lnTo>
                  <a:pt x="6" y="786"/>
                </a:lnTo>
                <a:lnTo>
                  <a:pt x="18" y="786"/>
                </a:lnTo>
                <a:lnTo>
                  <a:pt x="48" y="834"/>
                </a:lnTo>
                <a:lnTo>
                  <a:pt x="48" y="846"/>
                </a:lnTo>
                <a:lnTo>
                  <a:pt x="48" y="840"/>
                </a:lnTo>
                <a:lnTo>
                  <a:pt x="72" y="834"/>
                </a:lnTo>
                <a:lnTo>
                  <a:pt x="72" y="852"/>
                </a:lnTo>
                <a:lnTo>
                  <a:pt x="78" y="864"/>
                </a:lnTo>
                <a:lnTo>
                  <a:pt x="84" y="870"/>
                </a:lnTo>
                <a:lnTo>
                  <a:pt x="96" y="870"/>
                </a:lnTo>
                <a:lnTo>
                  <a:pt x="102" y="876"/>
                </a:lnTo>
                <a:lnTo>
                  <a:pt x="108" y="876"/>
                </a:lnTo>
                <a:lnTo>
                  <a:pt x="102" y="912"/>
                </a:lnTo>
                <a:lnTo>
                  <a:pt x="114" y="918"/>
                </a:lnTo>
                <a:lnTo>
                  <a:pt x="120" y="930"/>
                </a:lnTo>
                <a:lnTo>
                  <a:pt x="120" y="966"/>
                </a:lnTo>
                <a:lnTo>
                  <a:pt x="114" y="966"/>
                </a:lnTo>
                <a:lnTo>
                  <a:pt x="114" y="1002"/>
                </a:lnTo>
                <a:lnTo>
                  <a:pt x="120" y="1020"/>
                </a:lnTo>
                <a:lnTo>
                  <a:pt x="120" y="1038"/>
                </a:lnTo>
                <a:lnTo>
                  <a:pt x="126" y="1050"/>
                </a:lnTo>
                <a:lnTo>
                  <a:pt x="138" y="1056"/>
                </a:lnTo>
                <a:lnTo>
                  <a:pt x="144" y="1068"/>
                </a:lnTo>
                <a:lnTo>
                  <a:pt x="162" y="1086"/>
                </a:lnTo>
                <a:lnTo>
                  <a:pt x="66" y="1086"/>
                </a:lnTo>
                <a:lnTo>
                  <a:pt x="54" y="1092"/>
                </a:lnTo>
                <a:lnTo>
                  <a:pt x="48" y="1098"/>
                </a:lnTo>
                <a:lnTo>
                  <a:pt x="48" y="1110"/>
                </a:lnTo>
                <a:lnTo>
                  <a:pt x="60" y="1134"/>
                </a:lnTo>
                <a:lnTo>
                  <a:pt x="72" y="1146"/>
                </a:lnTo>
                <a:lnTo>
                  <a:pt x="78" y="1158"/>
                </a:lnTo>
                <a:lnTo>
                  <a:pt x="90" y="1170"/>
                </a:lnTo>
                <a:lnTo>
                  <a:pt x="108" y="1182"/>
                </a:lnTo>
                <a:lnTo>
                  <a:pt x="120" y="1188"/>
                </a:lnTo>
                <a:lnTo>
                  <a:pt x="132" y="1200"/>
                </a:lnTo>
                <a:lnTo>
                  <a:pt x="144" y="1224"/>
                </a:lnTo>
                <a:lnTo>
                  <a:pt x="144" y="1242"/>
                </a:lnTo>
                <a:lnTo>
                  <a:pt x="150" y="1254"/>
                </a:lnTo>
                <a:lnTo>
                  <a:pt x="156" y="1272"/>
                </a:lnTo>
                <a:lnTo>
                  <a:pt x="156" y="1284"/>
                </a:lnTo>
                <a:lnTo>
                  <a:pt x="162" y="1284"/>
                </a:lnTo>
                <a:lnTo>
                  <a:pt x="168" y="1290"/>
                </a:lnTo>
                <a:lnTo>
                  <a:pt x="186" y="1290"/>
                </a:lnTo>
                <a:lnTo>
                  <a:pt x="198" y="1284"/>
                </a:lnTo>
                <a:lnTo>
                  <a:pt x="216" y="1266"/>
                </a:lnTo>
                <a:lnTo>
                  <a:pt x="228" y="1260"/>
                </a:lnTo>
                <a:lnTo>
                  <a:pt x="234" y="1254"/>
                </a:lnTo>
                <a:lnTo>
                  <a:pt x="234" y="1278"/>
                </a:lnTo>
                <a:lnTo>
                  <a:pt x="240" y="1284"/>
                </a:lnTo>
                <a:lnTo>
                  <a:pt x="246" y="1284"/>
                </a:lnTo>
                <a:lnTo>
                  <a:pt x="258" y="1278"/>
                </a:lnTo>
                <a:lnTo>
                  <a:pt x="270" y="1266"/>
                </a:lnTo>
                <a:lnTo>
                  <a:pt x="276" y="1254"/>
                </a:lnTo>
                <a:lnTo>
                  <a:pt x="282" y="1248"/>
                </a:lnTo>
                <a:lnTo>
                  <a:pt x="372" y="1248"/>
                </a:lnTo>
                <a:lnTo>
                  <a:pt x="378" y="1242"/>
                </a:lnTo>
                <a:lnTo>
                  <a:pt x="384" y="1230"/>
                </a:lnTo>
                <a:lnTo>
                  <a:pt x="390" y="1224"/>
                </a:lnTo>
                <a:lnTo>
                  <a:pt x="396" y="1212"/>
                </a:lnTo>
                <a:lnTo>
                  <a:pt x="402" y="1206"/>
                </a:lnTo>
                <a:lnTo>
                  <a:pt x="402" y="1194"/>
                </a:lnTo>
                <a:lnTo>
                  <a:pt x="390" y="1182"/>
                </a:lnTo>
                <a:lnTo>
                  <a:pt x="384" y="1182"/>
                </a:lnTo>
                <a:lnTo>
                  <a:pt x="402" y="1170"/>
                </a:lnTo>
                <a:lnTo>
                  <a:pt x="420" y="1170"/>
                </a:lnTo>
                <a:lnTo>
                  <a:pt x="462" y="1164"/>
                </a:lnTo>
                <a:lnTo>
                  <a:pt x="510" y="1146"/>
                </a:lnTo>
                <a:lnTo>
                  <a:pt x="528" y="1134"/>
                </a:lnTo>
                <a:lnTo>
                  <a:pt x="552" y="1110"/>
                </a:lnTo>
                <a:lnTo>
                  <a:pt x="552" y="1092"/>
                </a:lnTo>
                <a:lnTo>
                  <a:pt x="588" y="1068"/>
                </a:lnTo>
                <a:lnTo>
                  <a:pt x="594" y="1038"/>
                </a:lnTo>
                <a:lnTo>
                  <a:pt x="648" y="1008"/>
                </a:lnTo>
                <a:lnTo>
                  <a:pt x="672" y="1008"/>
                </a:lnTo>
                <a:lnTo>
                  <a:pt x="672" y="996"/>
                </a:lnTo>
                <a:lnTo>
                  <a:pt x="684" y="996"/>
                </a:lnTo>
                <a:lnTo>
                  <a:pt x="684" y="990"/>
                </a:lnTo>
                <a:lnTo>
                  <a:pt x="678" y="984"/>
                </a:lnTo>
                <a:lnTo>
                  <a:pt x="666" y="966"/>
                </a:lnTo>
                <a:lnTo>
                  <a:pt x="654" y="960"/>
                </a:lnTo>
                <a:lnTo>
                  <a:pt x="648" y="960"/>
                </a:lnTo>
                <a:lnTo>
                  <a:pt x="642" y="936"/>
                </a:lnTo>
                <a:lnTo>
                  <a:pt x="660" y="930"/>
                </a:lnTo>
                <a:lnTo>
                  <a:pt x="642" y="918"/>
                </a:lnTo>
                <a:lnTo>
                  <a:pt x="642" y="876"/>
                </a:lnTo>
                <a:lnTo>
                  <a:pt x="636" y="870"/>
                </a:lnTo>
                <a:lnTo>
                  <a:pt x="624" y="870"/>
                </a:lnTo>
                <a:lnTo>
                  <a:pt x="618" y="876"/>
                </a:lnTo>
                <a:lnTo>
                  <a:pt x="606" y="876"/>
                </a:lnTo>
                <a:lnTo>
                  <a:pt x="600" y="870"/>
                </a:lnTo>
                <a:lnTo>
                  <a:pt x="600" y="852"/>
                </a:lnTo>
                <a:lnTo>
                  <a:pt x="606" y="840"/>
                </a:lnTo>
                <a:lnTo>
                  <a:pt x="618" y="834"/>
                </a:lnTo>
                <a:lnTo>
                  <a:pt x="630" y="822"/>
                </a:lnTo>
                <a:lnTo>
                  <a:pt x="630" y="810"/>
                </a:lnTo>
                <a:lnTo>
                  <a:pt x="618" y="786"/>
                </a:lnTo>
                <a:lnTo>
                  <a:pt x="612" y="780"/>
                </a:lnTo>
                <a:lnTo>
                  <a:pt x="630" y="762"/>
                </a:lnTo>
                <a:lnTo>
                  <a:pt x="648" y="750"/>
                </a:lnTo>
                <a:lnTo>
                  <a:pt x="642" y="732"/>
                </a:lnTo>
                <a:lnTo>
                  <a:pt x="636" y="708"/>
                </a:lnTo>
                <a:lnTo>
                  <a:pt x="648" y="708"/>
                </a:lnTo>
                <a:lnTo>
                  <a:pt x="648" y="690"/>
                </a:lnTo>
                <a:lnTo>
                  <a:pt x="660" y="678"/>
                </a:lnTo>
                <a:lnTo>
                  <a:pt x="672" y="672"/>
                </a:lnTo>
                <a:lnTo>
                  <a:pt x="678" y="666"/>
                </a:lnTo>
                <a:lnTo>
                  <a:pt x="678" y="660"/>
                </a:lnTo>
                <a:lnTo>
                  <a:pt x="672" y="654"/>
                </a:lnTo>
                <a:lnTo>
                  <a:pt x="672" y="642"/>
                </a:lnTo>
                <a:lnTo>
                  <a:pt x="666" y="636"/>
                </a:lnTo>
                <a:lnTo>
                  <a:pt x="678" y="624"/>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1" name="Central African Republic" descr="© INSCALE GmbH, 05.05.2010&#10;http://www.presentationload.com/">
            <a:extLst>
              <a:ext uri="{FF2B5EF4-FFF2-40B4-BE49-F238E27FC236}">
                <a16:creationId xmlns:a16="http://schemas.microsoft.com/office/drawing/2014/main" id="{17169280-2DCE-4064-99D6-3C4C749275D4}"/>
              </a:ext>
            </a:extLst>
          </p:cNvPr>
          <p:cNvSpPr>
            <a:spLocks/>
          </p:cNvSpPr>
          <p:nvPr/>
        </p:nvSpPr>
        <p:spPr bwMode="gray">
          <a:xfrm>
            <a:off x="6160543" y="3938620"/>
            <a:ext cx="431514" cy="330089"/>
          </a:xfrm>
          <a:custGeom>
            <a:avLst/>
            <a:gdLst>
              <a:gd name="T0" fmla="*/ 2147483647 w 912"/>
              <a:gd name="T1" fmla="*/ 2147483647 h 702"/>
              <a:gd name="T2" fmla="*/ 2147483647 w 912"/>
              <a:gd name="T3" fmla="*/ 2147483647 h 702"/>
              <a:gd name="T4" fmla="*/ 2147483647 w 912"/>
              <a:gd name="T5" fmla="*/ 2147483647 h 702"/>
              <a:gd name="T6" fmla="*/ 2147483647 w 912"/>
              <a:gd name="T7" fmla="*/ 2147483647 h 702"/>
              <a:gd name="T8" fmla="*/ 2147483647 w 912"/>
              <a:gd name="T9" fmla="*/ 2147483647 h 702"/>
              <a:gd name="T10" fmla="*/ 2147483647 w 912"/>
              <a:gd name="T11" fmla="*/ 2147483647 h 702"/>
              <a:gd name="T12" fmla="*/ 2147483647 w 912"/>
              <a:gd name="T13" fmla="*/ 2147483647 h 702"/>
              <a:gd name="T14" fmla="*/ 2147483647 w 912"/>
              <a:gd name="T15" fmla="*/ 2147483647 h 702"/>
              <a:gd name="T16" fmla="*/ 2147483647 w 912"/>
              <a:gd name="T17" fmla="*/ 2147483647 h 702"/>
              <a:gd name="T18" fmla="*/ 2147483647 w 912"/>
              <a:gd name="T19" fmla="*/ 2147483647 h 702"/>
              <a:gd name="T20" fmla="*/ 2147483647 w 912"/>
              <a:gd name="T21" fmla="*/ 2147483647 h 702"/>
              <a:gd name="T22" fmla="*/ 2147483647 w 912"/>
              <a:gd name="T23" fmla="*/ 2147483647 h 702"/>
              <a:gd name="T24" fmla="*/ 2147483647 w 912"/>
              <a:gd name="T25" fmla="*/ 2147483647 h 702"/>
              <a:gd name="T26" fmla="*/ 2147483647 w 912"/>
              <a:gd name="T27" fmla="*/ 2147483647 h 702"/>
              <a:gd name="T28" fmla="*/ 2147483647 w 912"/>
              <a:gd name="T29" fmla="*/ 2147483647 h 702"/>
              <a:gd name="T30" fmla="*/ 2147483647 w 912"/>
              <a:gd name="T31" fmla="*/ 0 h 702"/>
              <a:gd name="T32" fmla="*/ 2147483647 w 912"/>
              <a:gd name="T33" fmla="*/ 2147483647 h 702"/>
              <a:gd name="T34" fmla="*/ 2147483647 w 912"/>
              <a:gd name="T35" fmla="*/ 2147483647 h 702"/>
              <a:gd name="T36" fmla="*/ 2147483647 w 912"/>
              <a:gd name="T37" fmla="*/ 2147483647 h 702"/>
              <a:gd name="T38" fmla="*/ 2147483647 w 912"/>
              <a:gd name="T39" fmla="*/ 2147483647 h 702"/>
              <a:gd name="T40" fmla="*/ 2147483647 w 912"/>
              <a:gd name="T41" fmla="*/ 2147483647 h 702"/>
              <a:gd name="T42" fmla="*/ 2147483647 w 912"/>
              <a:gd name="T43" fmla="*/ 2147483647 h 702"/>
              <a:gd name="T44" fmla="*/ 2147483647 w 912"/>
              <a:gd name="T45" fmla="*/ 2147483647 h 702"/>
              <a:gd name="T46" fmla="*/ 2147483647 w 912"/>
              <a:gd name="T47" fmla="*/ 2147483647 h 702"/>
              <a:gd name="T48" fmla="*/ 2147483647 w 912"/>
              <a:gd name="T49" fmla="*/ 2147483647 h 702"/>
              <a:gd name="T50" fmla="*/ 2147483647 w 912"/>
              <a:gd name="T51" fmla="*/ 2147483647 h 702"/>
              <a:gd name="T52" fmla="*/ 2147483647 w 912"/>
              <a:gd name="T53" fmla="*/ 2147483647 h 702"/>
              <a:gd name="T54" fmla="*/ 2147483647 w 912"/>
              <a:gd name="T55" fmla="*/ 2147483647 h 702"/>
              <a:gd name="T56" fmla="*/ 2147483647 w 912"/>
              <a:gd name="T57" fmla="*/ 2147483647 h 702"/>
              <a:gd name="T58" fmla="*/ 2147483647 w 912"/>
              <a:gd name="T59" fmla="*/ 2147483647 h 702"/>
              <a:gd name="T60" fmla="*/ 0 w 912"/>
              <a:gd name="T61" fmla="*/ 2147483647 h 702"/>
              <a:gd name="T62" fmla="*/ 2147483647 w 912"/>
              <a:gd name="T63" fmla="*/ 2147483647 h 702"/>
              <a:gd name="T64" fmla="*/ 2147483647 w 912"/>
              <a:gd name="T65" fmla="*/ 2147483647 h 702"/>
              <a:gd name="T66" fmla="*/ 2147483647 w 912"/>
              <a:gd name="T67" fmla="*/ 2147483647 h 702"/>
              <a:gd name="T68" fmla="*/ 2147483647 w 912"/>
              <a:gd name="T69" fmla="*/ 2147483647 h 702"/>
              <a:gd name="T70" fmla="*/ 2147483647 w 912"/>
              <a:gd name="T71" fmla="*/ 2147483647 h 702"/>
              <a:gd name="T72" fmla="*/ 2147483647 w 912"/>
              <a:gd name="T73" fmla="*/ 2147483647 h 702"/>
              <a:gd name="T74" fmla="*/ 2147483647 w 912"/>
              <a:gd name="T75" fmla="*/ 2147483647 h 702"/>
              <a:gd name="T76" fmla="*/ 2147483647 w 912"/>
              <a:gd name="T77" fmla="*/ 2147483647 h 702"/>
              <a:gd name="T78" fmla="*/ 2147483647 w 912"/>
              <a:gd name="T79" fmla="*/ 2147483647 h 702"/>
              <a:gd name="T80" fmla="*/ 2147483647 w 912"/>
              <a:gd name="T81" fmla="*/ 2147483647 h 702"/>
              <a:gd name="T82" fmla="*/ 2147483647 w 912"/>
              <a:gd name="T83" fmla="*/ 2147483647 h 702"/>
              <a:gd name="T84" fmla="*/ 2147483647 w 912"/>
              <a:gd name="T85" fmla="*/ 2147483647 h 702"/>
              <a:gd name="T86" fmla="*/ 2147483647 w 912"/>
              <a:gd name="T87" fmla="*/ 2147483647 h 702"/>
              <a:gd name="T88" fmla="*/ 2147483647 w 912"/>
              <a:gd name="T89" fmla="*/ 2147483647 h 702"/>
              <a:gd name="T90" fmla="*/ 2147483647 w 912"/>
              <a:gd name="T91" fmla="*/ 2147483647 h 702"/>
              <a:gd name="T92" fmla="*/ 2147483647 w 912"/>
              <a:gd name="T93" fmla="*/ 2147483647 h 702"/>
              <a:gd name="T94" fmla="*/ 2147483647 w 912"/>
              <a:gd name="T95" fmla="*/ 2147483647 h 702"/>
              <a:gd name="T96" fmla="*/ 2147483647 w 912"/>
              <a:gd name="T97" fmla="*/ 2147483647 h 702"/>
              <a:gd name="T98" fmla="*/ 2147483647 w 912"/>
              <a:gd name="T99" fmla="*/ 2147483647 h 702"/>
              <a:gd name="T100" fmla="*/ 2147483647 w 912"/>
              <a:gd name="T101" fmla="*/ 2147483647 h 702"/>
              <a:gd name="T102" fmla="*/ 2147483647 w 912"/>
              <a:gd name="T103" fmla="*/ 2147483647 h 702"/>
              <a:gd name="T104" fmla="*/ 2147483647 w 912"/>
              <a:gd name="T105" fmla="*/ 2147483647 h 702"/>
              <a:gd name="T106" fmla="*/ 2147483647 w 912"/>
              <a:gd name="T107" fmla="*/ 2147483647 h 702"/>
              <a:gd name="T108" fmla="*/ 2147483647 w 912"/>
              <a:gd name="T109" fmla="*/ 2147483647 h 702"/>
              <a:gd name="T110" fmla="*/ 2147483647 w 912"/>
              <a:gd name="T111" fmla="*/ 2147483647 h 702"/>
              <a:gd name="T112" fmla="*/ 2147483647 w 912"/>
              <a:gd name="T113" fmla="*/ 2147483647 h 702"/>
              <a:gd name="T114" fmla="*/ 2147483647 w 912"/>
              <a:gd name="T115" fmla="*/ 2147483647 h 702"/>
              <a:gd name="T116" fmla="*/ 2147483647 w 912"/>
              <a:gd name="T117" fmla="*/ 2147483647 h 702"/>
              <a:gd name="T118" fmla="*/ 2147483647 w 912"/>
              <a:gd name="T119" fmla="*/ 2147483647 h 702"/>
              <a:gd name="T120" fmla="*/ 2147483647 w 912"/>
              <a:gd name="T121" fmla="*/ 2147483647 h 70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12"/>
              <a:gd name="T184" fmla="*/ 0 h 702"/>
              <a:gd name="T185" fmla="*/ 912 w 912"/>
              <a:gd name="T186" fmla="*/ 702 h 70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12" h="702">
                <a:moveTo>
                  <a:pt x="906" y="420"/>
                </a:moveTo>
                <a:lnTo>
                  <a:pt x="900" y="414"/>
                </a:lnTo>
                <a:lnTo>
                  <a:pt x="888" y="408"/>
                </a:lnTo>
                <a:lnTo>
                  <a:pt x="882" y="402"/>
                </a:lnTo>
                <a:lnTo>
                  <a:pt x="858" y="396"/>
                </a:lnTo>
                <a:lnTo>
                  <a:pt x="858" y="378"/>
                </a:lnTo>
                <a:lnTo>
                  <a:pt x="846" y="366"/>
                </a:lnTo>
                <a:lnTo>
                  <a:pt x="846" y="360"/>
                </a:lnTo>
                <a:lnTo>
                  <a:pt x="858" y="360"/>
                </a:lnTo>
                <a:lnTo>
                  <a:pt x="858" y="348"/>
                </a:lnTo>
                <a:lnTo>
                  <a:pt x="852" y="342"/>
                </a:lnTo>
                <a:lnTo>
                  <a:pt x="834" y="342"/>
                </a:lnTo>
                <a:lnTo>
                  <a:pt x="834" y="336"/>
                </a:lnTo>
                <a:lnTo>
                  <a:pt x="828" y="330"/>
                </a:lnTo>
                <a:lnTo>
                  <a:pt x="822" y="318"/>
                </a:lnTo>
                <a:lnTo>
                  <a:pt x="810" y="306"/>
                </a:lnTo>
                <a:lnTo>
                  <a:pt x="798" y="300"/>
                </a:lnTo>
                <a:lnTo>
                  <a:pt x="792" y="300"/>
                </a:lnTo>
                <a:lnTo>
                  <a:pt x="780" y="294"/>
                </a:lnTo>
                <a:lnTo>
                  <a:pt x="768" y="282"/>
                </a:lnTo>
                <a:lnTo>
                  <a:pt x="768" y="276"/>
                </a:lnTo>
                <a:lnTo>
                  <a:pt x="774" y="276"/>
                </a:lnTo>
                <a:lnTo>
                  <a:pt x="774" y="270"/>
                </a:lnTo>
                <a:lnTo>
                  <a:pt x="780" y="270"/>
                </a:lnTo>
                <a:lnTo>
                  <a:pt x="780" y="264"/>
                </a:lnTo>
                <a:lnTo>
                  <a:pt x="768" y="252"/>
                </a:lnTo>
                <a:lnTo>
                  <a:pt x="756" y="246"/>
                </a:lnTo>
                <a:lnTo>
                  <a:pt x="750" y="246"/>
                </a:lnTo>
                <a:lnTo>
                  <a:pt x="750" y="228"/>
                </a:lnTo>
                <a:lnTo>
                  <a:pt x="720" y="228"/>
                </a:lnTo>
                <a:lnTo>
                  <a:pt x="696" y="216"/>
                </a:lnTo>
                <a:lnTo>
                  <a:pt x="696" y="186"/>
                </a:lnTo>
                <a:lnTo>
                  <a:pt x="648" y="180"/>
                </a:lnTo>
                <a:lnTo>
                  <a:pt x="654" y="162"/>
                </a:lnTo>
                <a:lnTo>
                  <a:pt x="648" y="162"/>
                </a:lnTo>
                <a:lnTo>
                  <a:pt x="642" y="156"/>
                </a:lnTo>
                <a:lnTo>
                  <a:pt x="642" y="150"/>
                </a:lnTo>
                <a:lnTo>
                  <a:pt x="648" y="144"/>
                </a:lnTo>
                <a:lnTo>
                  <a:pt x="654" y="132"/>
                </a:lnTo>
                <a:lnTo>
                  <a:pt x="660" y="126"/>
                </a:lnTo>
                <a:lnTo>
                  <a:pt x="660" y="96"/>
                </a:lnTo>
                <a:lnTo>
                  <a:pt x="654" y="84"/>
                </a:lnTo>
                <a:lnTo>
                  <a:pt x="648" y="66"/>
                </a:lnTo>
                <a:lnTo>
                  <a:pt x="636" y="54"/>
                </a:lnTo>
                <a:lnTo>
                  <a:pt x="630" y="42"/>
                </a:lnTo>
                <a:lnTo>
                  <a:pt x="600" y="12"/>
                </a:lnTo>
                <a:lnTo>
                  <a:pt x="600" y="0"/>
                </a:lnTo>
                <a:lnTo>
                  <a:pt x="576" y="0"/>
                </a:lnTo>
                <a:lnTo>
                  <a:pt x="522" y="30"/>
                </a:lnTo>
                <a:lnTo>
                  <a:pt x="516" y="60"/>
                </a:lnTo>
                <a:lnTo>
                  <a:pt x="480" y="84"/>
                </a:lnTo>
                <a:lnTo>
                  <a:pt x="480" y="102"/>
                </a:lnTo>
                <a:lnTo>
                  <a:pt x="456" y="126"/>
                </a:lnTo>
                <a:lnTo>
                  <a:pt x="438" y="138"/>
                </a:lnTo>
                <a:lnTo>
                  <a:pt x="390" y="156"/>
                </a:lnTo>
                <a:lnTo>
                  <a:pt x="348" y="162"/>
                </a:lnTo>
                <a:lnTo>
                  <a:pt x="330" y="162"/>
                </a:lnTo>
                <a:lnTo>
                  <a:pt x="312" y="174"/>
                </a:lnTo>
                <a:lnTo>
                  <a:pt x="318" y="174"/>
                </a:lnTo>
                <a:lnTo>
                  <a:pt x="330" y="186"/>
                </a:lnTo>
                <a:lnTo>
                  <a:pt x="330" y="198"/>
                </a:lnTo>
                <a:lnTo>
                  <a:pt x="324" y="204"/>
                </a:lnTo>
                <a:lnTo>
                  <a:pt x="318" y="216"/>
                </a:lnTo>
                <a:lnTo>
                  <a:pt x="312" y="222"/>
                </a:lnTo>
                <a:lnTo>
                  <a:pt x="306" y="234"/>
                </a:lnTo>
                <a:lnTo>
                  <a:pt x="300" y="240"/>
                </a:lnTo>
                <a:lnTo>
                  <a:pt x="210" y="240"/>
                </a:lnTo>
                <a:lnTo>
                  <a:pt x="204" y="246"/>
                </a:lnTo>
                <a:lnTo>
                  <a:pt x="198" y="258"/>
                </a:lnTo>
                <a:lnTo>
                  <a:pt x="186" y="270"/>
                </a:lnTo>
                <a:lnTo>
                  <a:pt x="174" y="276"/>
                </a:lnTo>
                <a:lnTo>
                  <a:pt x="168" y="276"/>
                </a:lnTo>
                <a:lnTo>
                  <a:pt x="162" y="270"/>
                </a:lnTo>
                <a:lnTo>
                  <a:pt x="162" y="246"/>
                </a:lnTo>
                <a:lnTo>
                  <a:pt x="156" y="252"/>
                </a:lnTo>
                <a:lnTo>
                  <a:pt x="144" y="258"/>
                </a:lnTo>
                <a:lnTo>
                  <a:pt x="126" y="276"/>
                </a:lnTo>
                <a:lnTo>
                  <a:pt x="114" y="282"/>
                </a:lnTo>
                <a:lnTo>
                  <a:pt x="96" y="282"/>
                </a:lnTo>
                <a:lnTo>
                  <a:pt x="90" y="276"/>
                </a:lnTo>
                <a:lnTo>
                  <a:pt x="78" y="276"/>
                </a:lnTo>
                <a:lnTo>
                  <a:pt x="66" y="288"/>
                </a:lnTo>
                <a:lnTo>
                  <a:pt x="60" y="300"/>
                </a:lnTo>
                <a:lnTo>
                  <a:pt x="54" y="306"/>
                </a:lnTo>
                <a:lnTo>
                  <a:pt x="54" y="324"/>
                </a:lnTo>
                <a:lnTo>
                  <a:pt x="48" y="336"/>
                </a:lnTo>
                <a:lnTo>
                  <a:pt x="42" y="336"/>
                </a:lnTo>
                <a:lnTo>
                  <a:pt x="36" y="372"/>
                </a:lnTo>
                <a:lnTo>
                  <a:pt x="30" y="372"/>
                </a:lnTo>
                <a:lnTo>
                  <a:pt x="24" y="378"/>
                </a:lnTo>
                <a:lnTo>
                  <a:pt x="12" y="384"/>
                </a:lnTo>
                <a:lnTo>
                  <a:pt x="0" y="396"/>
                </a:lnTo>
                <a:lnTo>
                  <a:pt x="0" y="402"/>
                </a:lnTo>
                <a:lnTo>
                  <a:pt x="12" y="408"/>
                </a:lnTo>
                <a:lnTo>
                  <a:pt x="18" y="408"/>
                </a:lnTo>
                <a:lnTo>
                  <a:pt x="18" y="444"/>
                </a:lnTo>
                <a:lnTo>
                  <a:pt x="6" y="456"/>
                </a:lnTo>
                <a:lnTo>
                  <a:pt x="24" y="468"/>
                </a:lnTo>
                <a:lnTo>
                  <a:pt x="24" y="516"/>
                </a:lnTo>
                <a:lnTo>
                  <a:pt x="30" y="516"/>
                </a:lnTo>
                <a:lnTo>
                  <a:pt x="48" y="534"/>
                </a:lnTo>
                <a:lnTo>
                  <a:pt x="54" y="534"/>
                </a:lnTo>
                <a:lnTo>
                  <a:pt x="54" y="576"/>
                </a:lnTo>
                <a:lnTo>
                  <a:pt x="60" y="582"/>
                </a:lnTo>
                <a:lnTo>
                  <a:pt x="72" y="606"/>
                </a:lnTo>
                <a:lnTo>
                  <a:pt x="84" y="618"/>
                </a:lnTo>
                <a:lnTo>
                  <a:pt x="96" y="624"/>
                </a:lnTo>
                <a:lnTo>
                  <a:pt x="102" y="636"/>
                </a:lnTo>
                <a:lnTo>
                  <a:pt x="114" y="642"/>
                </a:lnTo>
                <a:lnTo>
                  <a:pt x="120" y="660"/>
                </a:lnTo>
                <a:lnTo>
                  <a:pt x="120" y="690"/>
                </a:lnTo>
                <a:lnTo>
                  <a:pt x="132" y="702"/>
                </a:lnTo>
                <a:lnTo>
                  <a:pt x="138" y="696"/>
                </a:lnTo>
                <a:lnTo>
                  <a:pt x="144" y="684"/>
                </a:lnTo>
                <a:lnTo>
                  <a:pt x="150" y="678"/>
                </a:lnTo>
                <a:lnTo>
                  <a:pt x="156" y="666"/>
                </a:lnTo>
                <a:lnTo>
                  <a:pt x="156" y="642"/>
                </a:lnTo>
                <a:lnTo>
                  <a:pt x="144" y="630"/>
                </a:lnTo>
                <a:lnTo>
                  <a:pt x="162" y="600"/>
                </a:lnTo>
                <a:lnTo>
                  <a:pt x="192" y="600"/>
                </a:lnTo>
                <a:lnTo>
                  <a:pt x="210" y="582"/>
                </a:lnTo>
                <a:lnTo>
                  <a:pt x="228" y="582"/>
                </a:lnTo>
                <a:lnTo>
                  <a:pt x="264" y="600"/>
                </a:lnTo>
                <a:lnTo>
                  <a:pt x="276" y="600"/>
                </a:lnTo>
                <a:lnTo>
                  <a:pt x="288" y="588"/>
                </a:lnTo>
                <a:lnTo>
                  <a:pt x="300" y="570"/>
                </a:lnTo>
                <a:lnTo>
                  <a:pt x="300" y="552"/>
                </a:lnTo>
                <a:lnTo>
                  <a:pt x="294" y="552"/>
                </a:lnTo>
                <a:lnTo>
                  <a:pt x="294" y="540"/>
                </a:lnTo>
                <a:lnTo>
                  <a:pt x="306" y="528"/>
                </a:lnTo>
                <a:lnTo>
                  <a:pt x="312" y="528"/>
                </a:lnTo>
                <a:lnTo>
                  <a:pt x="324" y="516"/>
                </a:lnTo>
                <a:lnTo>
                  <a:pt x="330" y="504"/>
                </a:lnTo>
                <a:lnTo>
                  <a:pt x="330" y="498"/>
                </a:lnTo>
                <a:lnTo>
                  <a:pt x="336" y="486"/>
                </a:lnTo>
                <a:lnTo>
                  <a:pt x="336" y="480"/>
                </a:lnTo>
                <a:lnTo>
                  <a:pt x="342" y="474"/>
                </a:lnTo>
                <a:lnTo>
                  <a:pt x="354" y="468"/>
                </a:lnTo>
                <a:lnTo>
                  <a:pt x="366" y="468"/>
                </a:lnTo>
                <a:lnTo>
                  <a:pt x="384" y="474"/>
                </a:lnTo>
                <a:lnTo>
                  <a:pt x="396" y="474"/>
                </a:lnTo>
                <a:lnTo>
                  <a:pt x="408" y="480"/>
                </a:lnTo>
                <a:lnTo>
                  <a:pt x="408" y="492"/>
                </a:lnTo>
                <a:lnTo>
                  <a:pt x="426" y="492"/>
                </a:lnTo>
                <a:lnTo>
                  <a:pt x="432" y="498"/>
                </a:lnTo>
                <a:lnTo>
                  <a:pt x="432" y="528"/>
                </a:lnTo>
                <a:lnTo>
                  <a:pt x="474" y="528"/>
                </a:lnTo>
                <a:lnTo>
                  <a:pt x="480" y="534"/>
                </a:lnTo>
                <a:lnTo>
                  <a:pt x="492" y="540"/>
                </a:lnTo>
                <a:lnTo>
                  <a:pt x="540" y="540"/>
                </a:lnTo>
                <a:lnTo>
                  <a:pt x="552" y="546"/>
                </a:lnTo>
                <a:lnTo>
                  <a:pt x="558" y="552"/>
                </a:lnTo>
                <a:lnTo>
                  <a:pt x="570" y="558"/>
                </a:lnTo>
                <a:lnTo>
                  <a:pt x="576" y="552"/>
                </a:lnTo>
                <a:lnTo>
                  <a:pt x="582" y="540"/>
                </a:lnTo>
                <a:lnTo>
                  <a:pt x="588" y="534"/>
                </a:lnTo>
                <a:lnTo>
                  <a:pt x="588" y="522"/>
                </a:lnTo>
                <a:lnTo>
                  <a:pt x="606" y="504"/>
                </a:lnTo>
                <a:lnTo>
                  <a:pt x="612" y="492"/>
                </a:lnTo>
                <a:lnTo>
                  <a:pt x="636" y="516"/>
                </a:lnTo>
                <a:lnTo>
                  <a:pt x="642" y="516"/>
                </a:lnTo>
                <a:lnTo>
                  <a:pt x="648" y="510"/>
                </a:lnTo>
                <a:lnTo>
                  <a:pt x="660" y="504"/>
                </a:lnTo>
                <a:lnTo>
                  <a:pt x="672" y="492"/>
                </a:lnTo>
                <a:lnTo>
                  <a:pt x="690" y="492"/>
                </a:lnTo>
                <a:lnTo>
                  <a:pt x="714" y="474"/>
                </a:lnTo>
                <a:lnTo>
                  <a:pt x="726" y="486"/>
                </a:lnTo>
                <a:lnTo>
                  <a:pt x="750" y="486"/>
                </a:lnTo>
                <a:lnTo>
                  <a:pt x="756" y="480"/>
                </a:lnTo>
                <a:lnTo>
                  <a:pt x="768" y="480"/>
                </a:lnTo>
                <a:lnTo>
                  <a:pt x="768" y="468"/>
                </a:lnTo>
                <a:lnTo>
                  <a:pt x="786" y="450"/>
                </a:lnTo>
                <a:lnTo>
                  <a:pt x="792" y="450"/>
                </a:lnTo>
                <a:lnTo>
                  <a:pt x="792" y="456"/>
                </a:lnTo>
                <a:lnTo>
                  <a:pt x="804" y="468"/>
                </a:lnTo>
                <a:lnTo>
                  <a:pt x="840" y="462"/>
                </a:lnTo>
                <a:lnTo>
                  <a:pt x="840" y="468"/>
                </a:lnTo>
                <a:lnTo>
                  <a:pt x="852" y="480"/>
                </a:lnTo>
                <a:lnTo>
                  <a:pt x="876" y="480"/>
                </a:lnTo>
                <a:lnTo>
                  <a:pt x="894" y="474"/>
                </a:lnTo>
                <a:lnTo>
                  <a:pt x="912" y="456"/>
                </a:lnTo>
                <a:lnTo>
                  <a:pt x="912" y="432"/>
                </a:lnTo>
                <a:lnTo>
                  <a:pt x="906" y="420"/>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2" name="Canada" descr="© INSCALE GmbH, 05.05.2010&#10;http://www.presentationload.com/">
            <a:extLst>
              <a:ext uri="{FF2B5EF4-FFF2-40B4-BE49-F238E27FC236}">
                <a16:creationId xmlns:a16="http://schemas.microsoft.com/office/drawing/2014/main" id="{2B8D8D3E-A47D-4DBD-90FD-71DDD73CFD48}"/>
              </a:ext>
            </a:extLst>
          </p:cNvPr>
          <p:cNvSpPr>
            <a:spLocks noEditPoints="1"/>
          </p:cNvSpPr>
          <p:nvPr/>
        </p:nvSpPr>
        <p:spPr bwMode="gray">
          <a:xfrm>
            <a:off x="1954216" y="1401176"/>
            <a:ext cx="2627804" cy="1360926"/>
          </a:xfrm>
          <a:custGeom>
            <a:avLst/>
            <a:gdLst>
              <a:gd name="T0" fmla="*/ 2147483647 w 5574"/>
              <a:gd name="T1" fmla="*/ 2147483647 h 2886"/>
              <a:gd name="T2" fmla="*/ 2147483647 w 5574"/>
              <a:gd name="T3" fmla="*/ 2147483647 h 2886"/>
              <a:gd name="T4" fmla="*/ 2147483647 w 5574"/>
              <a:gd name="T5" fmla="*/ 2147483647 h 2886"/>
              <a:gd name="T6" fmla="*/ 2147483647 w 5574"/>
              <a:gd name="T7" fmla="*/ 2147483647 h 2886"/>
              <a:gd name="T8" fmla="*/ 2147483647 w 5574"/>
              <a:gd name="T9" fmla="*/ 2147483647 h 2886"/>
              <a:gd name="T10" fmla="*/ 2147483647 w 5574"/>
              <a:gd name="T11" fmla="*/ 2147483647 h 2886"/>
              <a:gd name="T12" fmla="*/ 2147483647 w 5574"/>
              <a:gd name="T13" fmla="*/ 2147483647 h 2886"/>
              <a:gd name="T14" fmla="*/ 2147483647 w 5574"/>
              <a:gd name="T15" fmla="*/ 2147483647 h 2886"/>
              <a:gd name="T16" fmla="*/ 2147483647 w 5574"/>
              <a:gd name="T17" fmla="*/ 2147483647 h 2886"/>
              <a:gd name="T18" fmla="*/ 2147483647 w 5574"/>
              <a:gd name="T19" fmla="*/ 2147483647 h 2886"/>
              <a:gd name="T20" fmla="*/ 2147483647 w 5574"/>
              <a:gd name="T21" fmla="*/ 2147483647 h 2886"/>
              <a:gd name="T22" fmla="*/ 2147483647 w 5574"/>
              <a:gd name="T23" fmla="*/ 2147483647 h 2886"/>
              <a:gd name="T24" fmla="*/ 2147483647 w 5574"/>
              <a:gd name="T25" fmla="*/ 2147483647 h 2886"/>
              <a:gd name="T26" fmla="*/ 2147483647 w 5574"/>
              <a:gd name="T27" fmla="*/ 2147483647 h 2886"/>
              <a:gd name="T28" fmla="*/ 2147483647 w 5574"/>
              <a:gd name="T29" fmla="*/ 2147483647 h 2886"/>
              <a:gd name="T30" fmla="*/ 2147483647 w 5574"/>
              <a:gd name="T31" fmla="*/ 2147483647 h 2886"/>
              <a:gd name="T32" fmla="*/ 2147483647 w 5574"/>
              <a:gd name="T33" fmla="*/ 2147483647 h 2886"/>
              <a:gd name="T34" fmla="*/ 2147483647 w 5574"/>
              <a:gd name="T35" fmla="*/ 2147483647 h 2886"/>
              <a:gd name="T36" fmla="*/ 2147483647 w 5574"/>
              <a:gd name="T37" fmla="*/ 2147483647 h 2886"/>
              <a:gd name="T38" fmla="*/ 2147483647 w 5574"/>
              <a:gd name="T39" fmla="*/ 2147483647 h 2886"/>
              <a:gd name="T40" fmla="*/ 2147483647 w 5574"/>
              <a:gd name="T41" fmla="*/ 2147483647 h 2886"/>
              <a:gd name="T42" fmla="*/ 2147483647 w 5574"/>
              <a:gd name="T43" fmla="*/ 2147483647 h 2886"/>
              <a:gd name="T44" fmla="*/ 2147483647 w 5574"/>
              <a:gd name="T45" fmla="*/ 2147483647 h 2886"/>
              <a:gd name="T46" fmla="*/ 2147483647 w 5574"/>
              <a:gd name="T47" fmla="*/ 2147483647 h 2886"/>
              <a:gd name="T48" fmla="*/ 2147483647 w 5574"/>
              <a:gd name="T49" fmla="*/ 2147483647 h 2886"/>
              <a:gd name="T50" fmla="*/ 2147483647 w 5574"/>
              <a:gd name="T51" fmla="*/ 2147483647 h 2886"/>
              <a:gd name="T52" fmla="*/ 2147483647 w 5574"/>
              <a:gd name="T53" fmla="*/ 2147483647 h 2886"/>
              <a:gd name="T54" fmla="*/ 2147483647 w 5574"/>
              <a:gd name="T55" fmla="*/ 2147483647 h 2886"/>
              <a:gd name="T56" fmla="*/ 2147483647 w 5574"/>
              <a:gd name="T57" fmla="*/ 2147483647 h 2886"/>
              <a:gd name="T58" fmla="*/ 2147483647 w 5574"/>
              <a:gd name="T59" fmla="*/ 2147483647 h 2886"/>
              <a:gd name="T60" fmla="*/ 2147483647 w 5574"/>
              <a:gd name="T61" fmla="*/ 2147483647 h 2886"/>
              <a:gd name="T62" fmla="*/ 2147483647 w 5574"/>
              <a:gd name="T63" fmla="*/ 2147483647 h 2886"/>
              <a:gd name="T64" fmla="*/ 2147483647 w 5574"/>
              <a:gd name="T65" fmla="*/ 2147483647 h 2886"/>
              <a:gd name="T66" fmla="*/ 2147483647 w 5574"/>
              <a:gd name="T67" fmla="*/ 2147483647 h 2886"/>
              <a:gd name="T68" fmla="*/ 2147483647 w 5574"/>
              <a:gd name="T69" fmla="*/ 2147483647 h 2886"/>
              <a:gd name="T70" fmla="*/ 2147483647 w 5574"/>
              <a:gd name="T71" fmla="*/ 2147483647 h 2886"/>
              <a:gd name="T72" fmla="*/ 2147483647 w 5574"/>
              <a:gd name="T73" fmla="*/ 2147483647 h 2886"/>
              <a:gd name="T74" fmla="*/ 2147483647 w 5574"/>
              <a:gd name="T75" fmla="*/ 2147483647 h 2886"/>
              <a:gd name="T76" fmla="*/ 2147483647 w 5574"/>
              <a:gd name="T77" fmla="*/ 2147483647 h 2886"/>
              <a:gd name="T78" fmla="*/ 2147483647 w 5574"/>
              <a:gd name="T79" fmla="*/ 2147483647 h 2886"/>
              <a:gd name="T80" fmla="*/ 2147483647 w 5574"/>
              <a:gd name="T81" fmla="*/ 2147483647 h 2886"/>
              <a:gd name="T82" fmla="*/ 2147483647 w 5574"/>
              <a:gd name="T83" fmla="*/ 2147483647 h 2886"/>
              <a:gd name="T84" fmla="*/ 2147483647 w 5574"/>
              <a:gd name="T85" fmla="*/ 2147483647 h 2886"/>
              <a:gd name="T86" fmla="*/ 2147483647 w 5574"/>
              <a:gd name="T87" fmla="*/ 2147483647 h 2886"/>
              <a:gd name="T88" fmla="*/ 2147483647 w 5574"/>
              <a:gd name="T89" fmla="*/ 2147483647 h 2886"/>
              <a:gd name="T90" fmla="*/ 2147483647 w 5574"/>
              <a:gd name="T91" fmla="*/ 2147483647 h 2886"/>
              <a:gd name="T92" fmla="*/ 2147483647 w 5574"/>
              <a:gd name="T93" fmla="*/ 2147483647 h 2886"/>
              <a:gd name="T94" fmla="*/ 2147483647 w 5574"/>
              <a:gd name="T95" fmla="*/ 2147483647 h 2886"/>
              <a:gd name="T96" fmla="*/ 2147483647 w 5574"/>
              <a:gd name="T97" fmla="*/ 2147483647 h 2886"/>
              <a:gd name="T98" fmla="*/ 2147483647 w 5574"/>
              <a:gd name="T99" fmla="*/ 2147483647 h 2886"/>
              <a:gd name="T100" fmla="*/ 2147483647 w 5574"/>
              <a:gd name="T101" fmla="*/ 2147483647 h 2886"/>
              <a:gd name="T102" fmla="*/ 2147483647 w 5574"/>
              <a:gd name="T103" fmla="*/ 2147483647 h 2886"/>
              <a:gd name="T104" fmla="*/ 2147483647 w 5574"/>
              <a:gd name="T105" fmla="*/ 2147483647 h 2886"/>
              <a:gd name="T106" fmla="*/ 2147483647 w 5574"/>
              <a:gd name="T107" fmla="*/ 2147483647 h 2886"/>
              <a:gd name="T108" fmla="*/ 2147483647 w 5574"/>
              <a:gd name="T109" fmla="*/ 2147483647 h 2886"/>
              <a:gd name="T110" fmla="*/ 2147483647 w 5574"/>
              <a:gd name="T111" fmla="*/ 2147483647 h 2886"/>
              <a:gd name="T112" fmla="*/ 2147483647 w 5574"/>
              <a:gd name="T113" fmla="*/ 2147483647 h 2886"/>
              <a:gd name="T114" fmla="*/ 2147483647 w 5574"/>
              <a:gd name="T115" fmla="*/ 2147483647 h 2886"/>
              <a:gd name="T116" fmla="*/ 2147483647 w 5574"/>
              <a:gd name="T117" fmla="*/ 2147483647 h 2886"/>
              <a:gd name="T118" fmla="*/ 2147483647 w 5574"/>
              <a:gd name="T119" fmla="*/ 2147483647 h 2886"/>
              <a:gd name="T120" fmla="*/ 2147483647 w 5574"/>
              <a:gd name="T121" fmla="*/ 2147483647 h 2886"/>
              <a:gd name="T122" fmla="*/ 2147483647 w 5574"/>
              <a:gd name="T123" fmla="*/ 2147483647 h 2886"/>
              <a:gd name="T124" fmla="*/ 2147483647 w 5574"/>
              <a:gd name="T125" fmla="*/ 2147483647 h 288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574"/>
              <a:gd name="T190" fmla="*/ 0 h 2886"/>
              <a:gd name="T191" fmla="*/ 5574 w 5574"/>
              <a:gd name="T192" fmla="*/ 2886 h 288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574" h="2886">
                <a:moveTo>
                  <a:pt x="3114" y="252"/>
                </a:moveTo>
                <a:lnTo>
                  <a:pt x="3138" y="252"/>
                </a:lnTo>
                <a:lnTo>
                  <a:pt x="3150" y="258"/>
                </a:lnTo>
                <a:lnTo>
                  <a:pt x="3168" y="258"/>
                </a:lnTo>
                <a:lnTo>
                  <a:pt x="3174" y="252"/>
                </a:lnTo>
                <a:lnTo>
                  <a:pt x="3174" y="246"/>
                </a:lnTo>
                <a:lnTo>
                  <a:pt x="3168" y="234"/>
                </a:lnTo>
                <a:lnTo>
                  <a:pt x="3156" y="228"/>
                </a:lnTo>
                <a:lnTo>
                  <a:pt x="3108" y="228"/>
                </a:lnTo>
                <a:lnTo>
                  <a:pt x="3066" y="234"/>
                </a:lnTo>
                <a:lnTo>
                  <a:pt x="3036" y="246"/>
                </a:lnTo>
                <a:lnTo>
                  <a:pt x="3018" y="246"/>
                </a:lnTo>
                <a:lnTo>
                  <a:pt x="3060" y="246"/>
                </a:lnTo>
                <a:lnTo>
                  <a:pt x="3096" y="252"/>
                </a:lnTo>
                <a:lnTo>
                  <a:pt x="3114" y="252"/>
                </a:lnTo>
                <a:close/>
                <a:moveTo>
                  <a:pt x="2988" y="318"/>
                </a:moveTo>
                <a:lnTo>
                  <a:pt x="3036" y="318"/>
                </a:lnTo>
                <a:lnTo>
                  <a:pt x="3048" y="312"/>
                </a:lnTo>
                <a:lnTo>
                  <a:pt x="3060" y="312"/>
                </a:lnTo>
                <a:lnTo>
                  <a:pt x="3072" y="300"/>
                </a:lnTo>
                <a:lnTo>
                  <a:pt x="3072" y="294"/>
                </a:lnTo>
                <a:lnTo>
                  <a:pt x="3066" y="282"/>
                </a:lnTo>
                <a:lnTo>
                  <a:pt x="3138" y="270"/>
                </a:lnTo>
                <a:lnTo>
                  <a:pt x="3120" y="264"/>
                </a:lnTo>
                <a:lnTo>
                  <a:pt x="3054" y="264"/>
                </a:lnTo>
                <a:lnTo>
                  <a:pt x="3042" y="276"/>
                </a:lnTo>
                <a:lnTo>
                  <a:pt x="3030" y="276"/>
                </a:lnTo>
                <a:lnTo>
                  <a:pt x="2994" y="270"/>
                </a:lnTo>
                <a:lnTo>
                  <a:pt x="2958" y="270"/>
                </a:lnTo>
                <a:lnTo>
                  <a:pt x="2940" y="282"/>
                </a:lnTo>
                <a:lnTo>
                  <a:pt x="2940" y="294"/>
                </a:lnTo>
                <a:lnTo>
                  <a:pt x="2946" y="300"/>
                </a:lnTo>
                <a:lnTo>
                  <a:pt x="2970" y="312"/>
                </a:lnTo>
                <a:lnTo>
                  <a:pt x="2976" y="318"/>
                </a:lnTo>
                <a:lnTo>
                  <a:pt x="2988" y="318"/>
                </a:lnTo>
                <a:close/>
                <a:moveTo>
                  <a:pt x="2682" y="384"/>
                </a:moveTo>
                <a:lnTo>
                  <a:pt x="2628" y="408"/>
                </a:lnTo>
                <a:lnTo>
                  <a:pt x="2634" y="408"/>
                </a:lnTo>
                <a:lnTo>
                  <a:pt x="2646" y="414"/>
                </a:lnTo>
                <a:lnTo>
                  <a:pt x="2652" y="414"/>
                </a:lnTo>
                <a:lnTo>
                  <a:pt x="2658" y="420"/>
                </a:lnTo>
                <a:lnTo>
                  <a:pt x="2658" y="426"/>
                </a:lnTo>
                <a:lnTo>
                  <a:pt x="2622" y="426"/>
                </a:lnTo>
                <a:lnTo>
                  <a:pt x="2586" y="432"/>
                </a:lnTo>
                <a:lnTo>
                  <a:pt x="2556" y="438"/>
                </a:lnTo>
                <a:lnTo>
                  <a:pt x="2544" y="438"/>
                </a:lnTo>
                <a:lnTo>
                  <a:pt x="2520" y="456"/>
                </a:lnTo>
                <a:lnTo>
                  <a:pt x="2580" y="450"/>
                </a:lnTo>
                <a:lnTo>
                  <a:pt x="2586" y="450"/>
                </a:lnTo>
                <a:lnTo>
                  <a:pt x="2592" y="456"/>
                </a:lnTo>
                <a:lnTo>
                  <a:pt x="2610" y="456"/>
                </a:lnTo>
                <a:lnTo>
                  <a:pt x="2628" y="462"/>
                </a:lnTo>
                <a:lnTo>
                  <a:pt x="2658" y="462"/>
                </a:lnTo>
                <a:lnTo>
                  <a:pt x="2694" y="450"/>
                </a:lnTo>
                <a:lnTo>
                  <a:pt x="2730" y="444"/>
                </a:lnTo>
                <a:lnTo>
                  <a:pt x="2742" y="438"/>
                </a:lnTo>
                <a:lnTo>
                  <a:pt x="2742" y="450"/>
                </a:lnTo>
                <a:lnTo>
                  <a:pt x="2760" y="450"/>
                </a:lnTo>
                <a:lnTo>
                  <a:pt x="2796" y="444"/>
                </a:lnTo>
                <a:lnTo>
                  <a:pt x="2856" y="444"/>
                </a:lnTo>
                <a:lnTo>
                  <a:pt x="2850" y="444"/>
                </a:lnTo>
                <a:lnTo>
                  <a:pt x="2844" y="450"/>
                </a:lnTo>
                <a:lnTo>
                  <a:pt x="2832" y="450"/>
                </a:lnTo>
                <a:lnTo>
                  <a:pt x="2790" y="456"/>
                </a:lnTo>
                <a:lnTo>
                  <a:pt x="2730" y="468"/>
                </a:lnTo>
                <a:lnTo>
                  <a:pt x="2706" y="468"/>
                </a:lnTo>
                <a:lnTo>
                  <a:pt x="2688" y="474"/>
                </a:lnTo>
                <a:lnTo>
                  <a:pt x="2670" y="474"/>
                </a:lnTo>
                <a:lnTo>
                  <a:pt x="2652" y="480"/>
                </a:lnTo>
                <a:lnTo>
                  <a:pt x="2646" y="486"/>
                </a:lnTo>
                <a:lnTo>
                  <a:pt x="2640" y="486"/>
                </a:lnTo>
                <a:lnTo>
                  <a:pt x="2658" y="486"/>
                </a:lnTo>
                <a:lnTo>
                  <a:pt x="2694" y="492"/>
                </a:lnTo>
                <a:lnTo>
                  <a:pt x="2760" y="498"/>
                </a:lnTo>
                <a:lnTo>
                  <a:pt x="2808" y="492"/>
                </a:lnTo>
                <a:lnTo>
                  <a:pt x="2850" y="480"/>
                </a:lnTo>
                <a:lnTo>
                  <a:pt x="2874" y="474"/>
                </a:lnTo>
                <a:lnTo>
                  <a:pt x="2886" y="468"/>
                </a:lnTo>
                <a:lnTo>
                  <a:pt x="2958" y="450"/>
                </a:lnTo>
                <a:lnTo>
                  <a:pt x="3000" y="450"/>
                </a:lnTo>
                <a:lnTo>
                  <a:pt x="3054" y="444"/>
                </a:lnTo>
                <a:lnTo>
                  <a:pt x="3096" y="438"/>
                </a:lnTo>
                <a:lnTo>
                  <a:pt x="3120" y="432"/>
                </a:lnTo>
                <a:lnTo>
                  <a:pt x="3138" y="420"/>
                </a:lnTo>
                <a:lnTo>
                  <a:pt x="3156" y="414"/>
                </a:lnTo>
                <a:lnTo>
                  <a:pt x="3168" y="408"/>
                </a:lnTo>
                <a:lnTo>
                  <a:pt x="3168" y="396"/>
                </a:lnTo>
                <a:lnTo>
                  <a:pt x="3156" y="384"/>
                </a:lnTo>
                <a:lnTo>
                  <a:pt x="3144" y="378"/>
                </a:lnTo>
                <a:lnTo>
                  <a:pt x="3120" y="378"/>
                </a:lnTo>
                <a:lnTo>
                  <a:pt x="3114" y="384"/>
                </a:lnTo>
                <a:lnTo>
                  <a:pt x="3108" y="384"/>
                </a:lnTo>
                <a:lnTo>
                  <a:pt x="3108" y="396"/>
                </a:lnTo>
                <a:lnTo>
                  <a:pt x="3072" y="396"/>
                </a:lnTo>
                <a:lnTo>
                  <a:pt x="3078" y="390"/>
                </a:lnTo>
                <a:lnTo>
                  <a:pt x="3078" y="378"/>
                </a:lnTo>
                <a:lnTo>
                  <a:pt x="3102" y="354"/>
                </a:lnTo>
                <a:lnTo>
                  <a:pt x="3102" y="342"/>
                </a:lnTo>
                <a:lnTo>
                  <a:pt x="3096" y="342"/>
                </a:lnTo>
                <a:lnTo>
                  <a:pt x="3054" y="348"/>
                </a:lnTo>
                <a:lnTo>
                  <a:pt x="2988" y="372"/>
                </a:lnTo>
                <a:lnTo>
                  <a:pt x="2976" y="378"/>
                </a:lnTo>
                <a:lnTo>
                  <a:pt x="3024" y="378"/>
                </a:lnTo>
                <a:lnTo>
                  <a:pt x="3018" y="408"/>
                </a:lnTo>
                <a:lnTo>
                  <a:pt x="2898" y="420"/>
                </a:lnTo>
                <a:lnTo>
                  <a:pt x="2898" y="414"/>
                </a:lnTo>
                <a:lnTo>
                  <a:pt x="2892" y="408"/>
                </a:lnTo>
                <a:lnTo>
                  <a:pt x="2892" y="372"/>
                </a:lnTo>
                <a:lnTo>
                  <a:pt x="2886" y="366"/>
                </a:lnTo>
                <a:lnTo>
                  <a:pt x="2874" y="366"/>
                </a:lnTo>
                <a:lnTo>
                  <a:pt x="2856" y="360"/>
                </a:lnTo>
                <a:lnTo>
                  <a:pt x="2814" y="360"/>
                </a:lnTo>
                <a:lnTo>
                  <a:pt x="2682" y="384"/>
                </a:lnTo>
                <a:close/>
                <a:moveTo>
                  <a:pt x="2832" y="342"/>
                </a:moveTo>
                <a:lnTo>
                  <a:pt x="2844" y="330"/>
                </a:lnTo>
                <a:lnTo>
                  <a:pt x="2844" y="318"/>
                </a:lnTo>
                <a:lnTo>
                  <a:pt x="2838" y="312"/>
                </a:lnTo>
                <a:lnTo>
                  <a:pt x="2814" y="312"/>
                </a:lnTo>
                <a:lnTo>
                  <a:pt x="2802" y="318"/>
                </a:lnTo>
                <a:lnTo>
                  <a:pt x="2796" y="324"/>
                </a:lnTo>
                <a:lnTo>
                  <a:pt x="2796" y="330"/>
                </a:lnTo>
                <a:lnTo>
                  <a:pt x="2802" y="336"/>
                </a:lnTo>
                <a:lnTo>
                  <a:pt x="2814" y="336"/>
                </a:lnTo>
                <a:lnTo>
                  <a:pt x="2820" y="342"/>
                </a:lnTo>
                <a:lnTo>
                  <a:pt x="2832" y="342"/>
                </a:lnTo>
                <a:close/>
                <a:moveTo>
                  <a:pt x="3012" y="564"/>
                </a:moveTo>
                <a:lnTo>
                  <a:pt x="2988" y="540"/>
                </a:lnTo>
                <a:lnTo>
                  <a:pt x="2958" y="540"/>
                </a:lnTo>
                <a:lnTo>
                  <a:pt x="2952" y="534"/>
                </a:lnTo>
                <a:lnTo>
                  <a:pt x="2946" y="534"/>
                </a:lnTo>
                <a:lnTo>
                  <a:pt x="2934" y="528"/>
                </a:lnTo>
                <a:lnTo>
                  <a:pt x="2916" y="528"/>
                </a:lnTo>
                <a:lnTo>
                  <a:pt x="2898" y="534"/>
                </a:lnTo>
                <a:lnTo>
                  <a:pt x="2892" y="540"/>
                </a:lnTo>
                <a:lnTo>
                  <a:pt x="2892" y="552"/>
                </a:lnTo>
                <a:lnTo>
                  <a:pt x="2928" y="570"/>
                </a:lnTo>
                <a:lnTo>
                  <a:pt x="2934" y="576"/>
                </a:lnTo>
                <a:lnTo>
                  <a:pt x="2946" y="582"/>
                </a:lnTo>
                <a:lnTo>
                  <a:pt x="3012" y="564"/>
                </a:lnTo>
                <a:close/>
                <a:moveTo>
                  <a:pt x="2460" y="414"/>
                </a:moveTo>
                <a:lnTo>
                  <a:pt x="2442" y="420"/>
                </a:lnTo>
                <a:lnTo>
                  <a:pt x="2430" y="426"/>
                </a:lnTo>
                <a:lnTo>
                  <a:pt x="2430" y="438"/>
                </a:lnTo>
                <a:lnTo>
                  <a:pt x="2442" y="438"/>
                </a:lnTo>
                <a:lnTo>
                  <a:pt x="2472" y="432"/>
                </a:lnTo>
                <a:lnTo>
                  <a:pt x="2490" y="426"/>
                </a:lnTo>
                <a:lnTo>
                  <a:pt x="2502" y="420"/>
                </a:lnTo>
                <a:lnTo>
                  <a:pt x="2502" y="414"/>
                </a:lnTo>
                <a:lnTo>
                  <a:pt x="2496" y="408"/>
                </a:lnTo>
                <a:lnTo>
                  <a:pt x="2484" y="408"/>
                </a:lnTo>
                <a:lnTo>
                  <a:pt x="2460" y="414"/>
                </a:lnTo>
                <a:close/>
                <a:moveTo>
                  <a:pt x="2970" y="858"/>
                </a:moveTo>
                <a:lnTo>
                  <a:pt x="2988" y="858"/>
                </a:lnTo>
                <a:lnTo>
                  <a:pt x="3006" y="864"/>
                </a:lnTo>
                <a:lnTo>
                  <a:pt x="3018" y="870"/>
                </a:lnTo>
                <a:lnTo>
                  <a:pt x="3036" y="876"/>
                </a:lnTo>
                <a:lnTo>
                  <a:pt x="3060" y="882"/>
                </a:lnTo>
                <a:lnTo>
                  <a:pt x="3096" y="882"/>
                </a:lnTo>
                <a:lnTo>
                  <a:pt x="3126" y="876"/>
                </a:lnTo>
                <a:lnTo>
                  <a:pt x="3138" y="876"/>
                </a:lnTo>
                <a:lnTo>
                  <a:pt x="3120" y="810"/>
                </a:lnTo>
                <a:lnTo>
                  <a:pt x="3018" y="792"/>
                </a:lnTo>
                <a:lnTo>
                  <a:pt x="2988" y="828"/>
                </a:lnTo>
                <a:lnTo>
                  <a:pt x="2958" y="828"/>
                </a:lnTo>
                <a:lnTo>
                  <a:pt x="2952" y="834"/>
                </a:lnTo>
                <a:lnTo>
                  <a:pt x="2952" y="846"/>
                </a:lnTo>
                <a:lnTo>
                  <a:pt x="2958" y="852"/>
                </a:lnTo>
                <a:lnTo>
                  <a:pt x="2970" y="858"/>
                </a:lnTo>
                <a:close/>
                <a:moveTo>
                  <a:pt x="168" y="2034"/>
                </a:moveTo>
                <a:lnTo>
                  <a:pt x="168" y="2040"/>
                </a:lnTo>
                <a:lnTo>
                  <a:pt x="174" y="2046"/>
                </a:lnTo>
                <a:lnTo>
                  <a:pt x="192" y="2046"/>
                </a:lnTo>
                <a:lnTo>
                  <a:pt x="186" y="2070"/>
                </a:lnTo>
                <a:lnTo>
                  <a:pt x="216" y="2052"/>
                </a:lnTo>
                <a:lnTo>
                  <a:pt x="216" y="2028"/>
                </a:lnTo>
                <a:lnTo>
                  <a:pt x="174" y="2028"/>
                </a:lnTo>
                <a:lnTo>
                  <a:pt x="168" y="2034"/>
                </a:lnTo>
                <a:close/>
                <a:moveTo>
                  <a:pt x="252" y="2298"/>
                </a:moveTo>
                <a:lnTo>
                  <a:pt x="252" y="2292"/>
                </a:lnTo>
                <a:lnTo>
                  <a:pt x="246" y="2286"/>
                </a:lnTo>
                <a:lnTo>
                  <a:pt x="246" y="2268"/>
                </a:lnTo>
                <a:lnTo>
                  <a:pt x="252" y="2256"/>
                </a:lnTo>
                <a:lnTo>
                  <a:pt x="252" y="2238"/>
                </a:lnTo>
                <a:lnTo>
                  <a:pt x="246" y="2226"/>
                </a:lnTo>
                <a:lnTo>
                  <a:pt x="228" y="2226"/>
                </a:lnTo>
                <a:lnTo>
                  <a:pt x="216" y="2220"/>
                </a:lnTo>
                <a:lnTo>
                  <a:pt x="204" y="2220"/>
                </a:lnTo>
                <a:lnTo>
                  <a:pt x="192" y="2214"/>
                </a:lnTo>
                <a:lnTo>
                  <a:pt x="186" y="2208"/>
                </a:lnTo>
                <a:lnTo>
                  <a:pt x="174" y="2202"/>
                </a:lnTo>
                <a:lnTo>
                  <a:pt x="150" y="2178"/>
                </a:lnTo>
                <a:lnTo>
                  <a:pt x="138" y="2172"/>
                </a:lnTo>
                <a:lnTo>
                  <a:pt x="126" y="2172"/>
                </a:lnTo>
                <a:lnTo>
                  <a:pt x="102" y="2184"/>
                </a:lnTo>
                <a:lnTo>
                  <a:pt x="96" y="2196"/>
                </a:lnTo>
                <a:lnTo>
                  <a:pt x="96" y="2202"/>
                </a:lnTo>
                <a:lnTo>
                  <a:pt x="108" y="2208"/>
                </a:lnTo>
                <a:lnTo>
                  <a:pt x="114" y="2214"/>
                </a:lnTo>
                <a:lnTo>
                  <a:pt x="120" y="2214"/>
                </a:lnTo>
                <a:lnTo>
                  <a:pt x="132" y="2202"/>
                </a:lnTo>
                <a:lnTo>
                  <a:pt x="144" y="2208"/>
                </a:lnTo>
                <a:lnTo>
                  <a:pt x="132" y="2220"/>
                </a:lnTo>
                <a:lnTo>
                  <a:pt x="120" y="2220"/>
                </a:lnTo>
                <a:lnTo>
                  <a:pt x="114" y="2226"/>
                </a:lnTo>
                <a:lnTo>
                  <a:pt x="102" y="2232"/>
                </a:lnTo>
                <a:lnTo>
                  <a:pt x="102" y="2244"/>
                </a:lnTo>
                <a:lnTo>
                  <a:pt x="108" y="2250"/>
                </a:lnTo>
                <a:lnTo>
                  <a:pt x="126" y="2250"/>
                </a:lnTo>
                <a:lnTo>
                  <a:pt x="138" y="2244"/>
                </a:lnTo>
                <a:lnTo>
                  <a:pt x="132" y="2262"/>
                </a:lnTo>
                <a:lnTo>
                  <a:pt x="150" y="2262"/>
                </a:lnTo>
                <a:lnTo>
                  <a:pt x="132" y="2280"/>
                </a:lnTo>
                <a:lnTo>
                  <a:pt x="168" y="2274"/>
                </a:lnTo>
                <a:lnTo>
                  <a:pt x="156" y="2280"/>
                </a:lnTo>
                <a:lnTo>
                  <a:pt x="144" y="2292"/>
                </a:lnTo>
                <a:lnTo>
                  <a:pt x="138" y="2292"/>
                </a:lnTo>
                <a:lnTo>
                  <a:pt x="138" y="2298"/>
                </a:lnTo>
                <a:lnTo>
                  <a:pt x="150" y="2298"/>
                </a:lnTo>
                <a:lnTo>
                  <a:pt x="162" y="2286"/>
                </a:lnTo>
                <a:lnTo>
                  <a:pt x="168" y="2286"/>
                </a:lnTo>
                <a:lnTo>
                  <a:pt x="174" y="2292"/>
                </a:lnTo>
                <a:lnTo>
                  <a:pt x="174" y="2304"/>
                </a:lnTo>
                <a:lnTo>
                  <a:pt x="162" y="2316"/>
                </a:lnTo>
                <a:lnTo>
                  <a:pt x="162" y="2328"/>
                </a:lnTo>
                <a:lnTo>
                  <a:pt x="210" y="2328"/>
                </a:lnTo>
                <a:lnTo>
                  <a:pt x="228" y="2316"/>
                </a:lnTo>
                <a:lnTo>
                  <a:pt x="210" y="2340"/>
                </a:lnTo>
                <a:lnTo>
                  <a:pt x="192" y="2340"/>
                </a:lnTo>
                <a:lnTo>
                  <a:pt x="186" y="2346"/>
                </a:lnTo>
                <a:lnTo>
                  <a:pt x="186" y="2352"/>
                </a:lnTo>
                <a:lnTo>
                  <a:pt x="210" y="2364"/>
                </a:lnTo>
                <a:lnTo>
                  <a:pt x="216" y="2364"/>
                </a:lnTo>
                <a:lnTo>
                  <a:pt x="228" y="2370"/>
                </a:lnTo>
                <a:lnTo>
                  <a:pt x="234" y="2376"/>
                </a:lnTo>
                <a:lnTo>
                  <a:pt x="246" y="2376"/>
                </a:lnTo>
                <a:lnTo>
                  <a:pt x="258" y="2382"/>
                </a:lnTo>
                <a:lnTo>
                  <a:pt x="270" y="2376"/>
                </a:lnTo>
                <a:lnTo>
                  <a:pt x="288" y="2358"/>
                </a:lnTo>
                <a:lnTo>
                  <a:pt x="294" y="2346"/>
                </a:lnTo>
                <a:lnTo>
                  <a:pt x="294" y="2340"/>
                </a:lnTo>
                <a:lnTo>
                  <a:pt x="288" y="2334"/>
                </a:lnTo>
                <a:lnTo>
                  <a:pt x="282" y="2322"/>
                </a:lnTo>
                <a:lnTo>
                  <a:pt x="270" y="2316"/>
                </a:lnTo>
                <a:lnTo>
                  <a:pt x="264" y="2304"/>
                </a:lnTo>
                <a:lnTo>
                  <a:pt x="252" y="2298"/>
                </a:lnTo>
                <a:close/>
                <a:moveTo>
                  <a:pt x="2304" y="372"/>
                </a:moveTo>
                <a:lnTo>
                  <a:pt x="2316" y="372"/>
                </a:lnTo>
                <a:lnTo>
                  <a:pt x="2328" y="366"/>
                </a:lnTo>
                <a:lnTo>
                  <a:pt x="2376" y="366"/>
                </a:lnTo>
                <a:lnTo>
                  <a:pt x="2388" y="378"/>
                </a:lnTo>
                <a:lnTo>
                  <a:pt x="2388" y="390"/>
                </a:lnTo>
                <a:lnTo>
                  <a:pt x="2424" y="390"/>
                </a:lnTo>
                <a:lnTo>
                  <a:pt x="2442" y="384"/>
                </a:lnTo>
                <a:lnTo>
                  <a:pt x="2454" y="384"/>
                </a:lnTo>
                <a:lnTo>
                  <a:pt x="2466" y="390"/>
                </a:lnTo>
                <a:lnTo>
                  <a:pt x="2472" y="396"/>
                </a:lnTo>
                <a:lnTo>
                  <a:pt x="2490" y="396"/>
                </a:lnTo>
                <a:lnTo>
                  <a:pt x="2514" y="384"/>
                </a:lnTo>
                <a:lnTo>
                  <a:pt x="2520" y="372"/>
                </a:lnTo>
                <a:lnTo>
                  <a:pt x="2520" y="354"/>
                </a:lnTo>
                <a:lnTo>
                  <a:pt x="2550" y="354"/>
                </a:lnTo>
                <a:lnTo>
                  <a:pt x="2616" y="336"/>
                </a:lnTo>
                <a:lnTo>
                  <a:pt x="2580" y="366"/>
                </a:lnTo>
                <a:lnTo>
                  <a:pt x="2634" y="378"/>
                </a:lnTo>
                <a:lnTo>
                  <a:pt x="2688" y="354"/>
                </a:lnTo>
                <a:lnTo>
                  <a:pt x="2784" y="312"/>
                </a:lnTo>
                <a:lnTo>
                  <a:pt x="2778" y="312"/>
                </a:lnTo>
                <a:lnTo>
                  <a:pt x="2772" y="306"/>
                </a:lnTo>
                <a:lnTo>
                  <a:pt x="2754" y="300"/>
                </a:lnTo>
                <a:lnTo>
                  <a:pt x="2736" y="300"/>
                </a:lnTo>
                <a:lnTo>
                  <a:pt x="2724" y="294"/>
                </a:lnTo>
                <a:lnTo>
                  <a:pt x="2706" y="288"/>
                </a:lnTo>
                <a:lnTo>
                  <a:pt x="2676" y="288"/>
                </a:lnTo>
                <a:lnTo>
                  <a:pt x="2646" y="282"/>
                </a:lnTo>
                <a:lnTo>
                  <a:pt x="2604" y="282"/>
                </a:lnTo>
                <a:lnTo>
                  <a:pt x="2526" y="294"/>
                </a:lnTo>
                <a:lnTo>
                  <a:pt x="2526" y="318"/>
                </a:lnTo>
                <a:lnTo>
                  <a:pt x="2406" y="324"/>
                </a:lnTo>
                <a:lnTo>
                  <a:pt x="2400" y="324"/>
                </a:lnTo>
                <a:lnTo>
                  <a:pt x="2394" y="318"/>
                </a:lnTo>
                <a:lnTo>
                  <a:pt x="2334" y="318"/>
                </a:lnTo>
                <a:lnTo>
                  <a:pt x="2322" y="324"/>
                </a:lnTo>
                <a:lnTo>
                  <a:pt x="2310" y="324"/>
                </a:lnTo>
                <a:lnTo>
                  <a:pt x="2304" y="330"/>
                </a:lnTo>
                <a:lnTo>
                  <a:pt x="2304" y="372"/>
                </a:lnTo>
                <a:close/>
                <a:moveTo>
                  <a:pt x="150" y="1980"/>
                </a:moveTo>
                <a:lnTo>
                  <a:pt x="162" y="2004"/>
                </a:lnTo>
                <a:lnTo>
                  <a:pt x="174" y="2010"/>
                </a:lnTo>
                <a:lnTo>
                  <a:pt x="186" y="1980"/>
                </a:lnTo>
                <a:lnTo>
                  <a:pt x="180" y="1974"/>
                </a:lnTo>
                <a:lnTo>
                  <a:pt x="174" y="1974"/>
                </a:lnTo>
                <a:lnTo>
                  <a:pt x="162" y="1968"/>
                </a:lnTo>
                <a:lnTo>
                  <a:pt x="156" y="1968"/>
                </a:lnTo>
                <a:lnTo>
                  <a:pt x="150" y="1974"/>
                </a:lnTo>
                <a:lnTo>
                  <a:pt x="150" y="1980"/>
                </a:lnTo>
                <a:close/>
                <a:moveTo>
                  <a:pt x="126" y="1932"/>
                </a:moveTo>
                <a:lnTo>
                  <a:pt x="120" y="1932"/>
                </a:lnTo>
                <a:lnTo>
                  <a:pt x="108" y="1938"/>
                </a:lnTo>
                <a:lnTo>
                  <a:pt x="96" y="1938"/>
                </a:lnTo>
                <a:lnTo>
                  <a:pt x="84" y="1944"/>
                </a:lnTo>
                <a:lnTo>
                  <a:pt x="78" y="1944"/>
                </a:lnTo>
                <a:lnTo>
                  <a:pt x="78" y="1950"/>
                </a:lnTo>
                <a:lnTo>
                  <a:pt x="72" y="1962"/>
                </a:lnTo>
                <a:lnTo>
                  <a:pt x="66" y="1968"/>
                </a:lnTo>
                <a:lnTo>
                  <a:pt x="48" y="1968"/>
                </a:lnTo>
                <a:lnTo>
                  <a:pt x="42" y="1962"/>
                </a:lnTo>
                <a:lnTo>
                  <a:pt x="48" y="1956"/>
                </a:lnTo>
                <a:lnTo>
                  <a:pt x="60" y="1956"/>
                </a:lnTo>
                <a:lnTo>
                  <a:pt x="66" y="1950"/>
                </a:lnTo>
                <a:lnTo>
                  <a:pt x="72" y="1950"/>
                </a:lnTo>
                <a:lnTo>
                  <a:pt x="78" y="1944"/>
                </a:lnTo>
                <a:lnTo>
                  <a:pt x="84" y="1944"/>
                </a:lnTo>
                <a:lnTo>
                  <a:pt x="78" y="1938"/>
                </a:lnTo>
                <a:lnTo>
                  <a:pt x="54" y="1938"/>
                </a:lnTo>
                <a:lnTo>
                  <a:pt x="48" y="1944"/>
                </a:lnTo>
                <a:lnTo>
                  <a:pt x="48" y="1932"/>
                </a:lnTo>
                <a:lnTo>
                  <a:pt x="36" y="1932"/>
                </a:lnTo>
                <a:lnTo>
                  <a:pt x="24" y="1944"/>
                </a:lnTo>
                <a:lnTo>
                  <a:pt x="6" y="1980"/>
                </a:lnTo>
                <a:lnTo>
                  <a:pt x="6" y="2004"/>
                </a:lnTo>
                <a:lnTo>
                  <a:pt x="12" y="2004"/>
                </a:lnTo>
                <a:lnTo>
                  <a:pt x="12" y="2010"/>
                </a:lnTo>
                <a:lnTo>
                  <a:pt x="18" y="2016"/>
                </a:lnTo>
                <a:lnTo>
                  <a:pt x="0" y="2022"/>
                </a:lnTo>
                <a:lnTo>
                  <a:pt x="12" y="2076"/>
                </a:lnTo>
                <a:lnTo>
                  <a:pt x="12" y="2082"/>
                </a:lnTo>
                <a:lnTo>
                  <a:pt x="6" y="2082"/>
                </a:lnTo>
                <a:lnTo>
                  <a:pt x="12" y="2088"/>
                </a:lnTo>
                <a:lnTo>
                  <a:pt x="12" y="2094"/>
                </a:lnTo>
                <a:lnTo>
                  <a:pt x="30" y="2094"/>
                </a:lnTo>
                <a:lnTo>
                  <a:pt x="30" y="2070"/>
                </a:lnTo>
                <a:lnTo>
                  <a:pt x="24" y="2058"/>
                </a:lnTo>
                <a:lnTo>
                  <a:pt x="24" y="2040"/>
                </a:lnTo>
                <a:lnTo>
                  <a:pt x="36" y="2028"/>
                </a:lnTo>
                <a:lnTo>
                  <a:pt x="42" y="2028"/>
                </a:lnTo>
                <a:lnTo>
                  <a:pt x="48" y="2016"/>
                </a:lnTo>
                <a:lnTo>
                  <a:pt x="54" y="2010"/>
                </a:lnTo>
                <a:lnTo>
                  <a:pt x="54" y="1986"/>
                </a:lnTo>
                <a:lnTo>
                  <a:pt x="84" y="1956"/>
                </a:lnTo>
                <a:lnTo>
                  <a:pt x="108" y="1944"/>
                </a:lnTo>
                <a:lnTo>
                  <a:pt x="114" y="1944"/>
                </a:lnTo>
                <a:lnTo>
                  <a:pt x="126" y="1938"/>
                </a:lnTo>
                <a:lnTo>
                  <a:pt x="126" y="1932"/>
                </a:lnTo>
                <a:close/>
                <a:moveTo>
                  <a:pt x="1896" y="678"/>
                </a:moveTo>
                <a:lnTo>
                  <a:pt x="1896" y="690"/>
                </a:lnTo>
                <a:lnTo>
                  <a:pt x="1884" y="702"/>
                </a:lnTo>
                <a:lnTo>
                  <a:pt x="1884" y="714"/>
                </a:lnTo>
                <a:lnTo>
                  <a:pt x="1902" y="714"/>
                </a:lnTo>
                <a:lnTo>
                  <a:pt x="1926" y="708"/>
                </a:lnTo>
                <a:lnTo>
                  <a:pt x="1944" y="708"/>
                </a:lnTo>
                <a:lnTo>
                  <a:pt x="1980" y="696"/>
                </a:lnTo>
                <a:lnTo>
                  <a:pt x="1986" y="690"/>
                </a:lnTo>
                <a:lnTo>
                  <a:pt x="1992" y="690"/>
                </a:lnTo>
                <a:lnTo>
                  <a:pt x="2034" y="702"/>
                </a:lnTo>
                <a:lnTo>
                  <a:pt x="2112" y="642"/>
                </a:lnTo>
                <a:lnTo>
                  <a:pt x="2244" y="600"/>
                </a:lnTo>
                <a:lnTo>
                  <a:pt x="2370" y="564"/>
                </a:lnTo>
                <a:lnTo>
                  <a:pt x="2466" y="546"/>
                </a:lnTo>
                <a:lnTo>
                  <a:pt x="2454" y="540"/>
                </a:lnTo>
                <a:lnTo>
                  <a:pt x="2448" y="528"/>
                </a:lnTo>
                <a:lnTo>
                  <a:pt x="2436" y="522"/>
                </a:lnTo>
                <a:lnTo>
                  <a:pt x="2424" y="510"/>
                </a:lnTo>
                <a:lnTo>
                  <a:pt x="2412" y="504"/>
                </a:lnTo>
                <a:lnTo>
                  <a:pt x="2400" y="492"/>
                </a:lnTo>
                <a:lnTo>
                  <a:pt x="2352" y="492"/>
                </a:lnTo>
                <a:lnTo>
                  <a:pt x="2340" y="498"/>
                </a:lnTo>
                <a:lnTo>
                  <a:pt x="2328" y="498"/>
                </a:lnTo>
                <a:lnTo>
                  <a:pt x="2262" y="504"/>
                </a:lnTo>
                <a:lnTo>
                  <a:pt x="2226" y="480"/>
                </a:lnTo>
                <a:lnTo>
                  <a:pt x="2142" y="486"/>
                </a:lnTo>
                <a:lnTo>
                  <a:pt x="2094" y="504"/>
                </a:lnTo>
                <a:lnTo>
                  <a:pt x="2076" y="522"/>
                </a:lnTo>
                <a:lnTo>
                  <a:pt x="2064" y="552"/>
                </a:lnTo>
                <a:lnTo>
                  <a:pt x="2010" y="564"/>
                </a:lnTo>
                <a:lnTo>
                  <a:pt x="1944" y="588"/>
                </a:lnTo>
                <a:lnTo>
                  <a:pt x="1962" y="600"/>
                </a:lnTo>
                <a:lnTo>
                  <a:pt x="1842" y="654"/>
                </a:lnTo>
                <a:lnTo>
                  <a:pt x="1854" y="654"/>
                </a:lnTo>
                <a:lnTo>
                  <a:pt x="1890" y="672"/>
                </a:lnTo>
                <a:lnTo>
                  <a:pt x="1896" y="678"/>
                </a:lnTo>
                <a:close/>
                <a:moveTo>
                  <a:pt x="198" y="1968"/>
                </a:moveTo>
                <a:lnTo>
                  <a:pt x="192" y="1992"/>
                </a:lnTo>
                <a:lnTo>
                  <a:pt x="192" y="2010"/>
                </a:lnTo>
                <a:lnTo>
                  <a:pt x="216" y="1998"/>
                </a:lnTo>
                <a:lnTo>
                  <a:pt x="198" y="1968"/>
                </a:lnTo>
                <a:close/>
                <a:moveTo>
                  <a:pt x="4182" y="600"/>
                </a:moveTo>
                <a:lnTo>
                  <a:pt x="4194" y="606"/>
                </a:lnTo>
                <a:lnTo>
                  <a:pt x="4206" y="600"/>
                </a:lnTo>
                <a:lnTo>
                  <a:pt x="4218" y="600"/>
                </a:lnTo>
                <a:lnTo>
                  <a:pt x="4242" y="588"/>
                </a:lnTo>
                <a:lnTo>
                  <a:pt x="4308" y="588"/>
                </a:lnTo>
                <a:lnTo>
                  <a:pt x="4314" y="594"/>
                </a:lnTo>
                <a:lnTo>
                  <a:pt x="4350" y="594"/>
                </a:lnTo>
                <a:lnTo>
                  <a:pt x="4356" y="588"/>
                </a:lnTo>
                <a:lnTo>
                  <a:pt x="4356" y="582"/>
                </a:lnTo>
                <a:lnTo>
                  <a:pt x="4344" y="558"/>
                </a:lnTo>
                <a:lnTo>
                  <a:pt x="4338" y="552"/>
                </a:lnTo>
                <a:lnTo>
                  <a:pt x="4326" y="546"/>
                </a:lnTo>
                <a:lnTo>
                  <a:pt x="4230" y="546"/>
                </a:lnTo>
                <a:lnTo>
                  <a:pt x="4224" y="540"/>
                </a:lnTo>
                <a:lnTo>
                  <a:pt x="4212" y="540"/>
                </a:lnTo>
                <a:lnTo>
                  <a:pt x="4200" y="534"/>
                </a:lnTo>
                <a:lnTo>
                  <a:pt x="4188" y="534"/>
                </a:lnTo>
                <a:lnTo>
                  <a:pt x="4176" y="540"/>
                </a:lnTo>
                <a:lnTo>
                  <a:pt x="4158" y="558"/>
                </a:lnTo>
                <a:lnTo>
                  <a:pt x="4158" y="564"/>
                </a:lnTo>
                <a:lnTo>
                  <a:pt x="4176" y="576"/>
                </a:lnTo>
                <a:lnTo>
                  <a:pt x="4170" y="582"/>
                </a:lnTo>
                <a:lnTo>
                  <a:pt x="4170" y="594"/>
                </a:lnTo>
                <a:lnTo>
                  <a:pt x="4176" y="594"/>
                </a:lnTo>
                <a:lnTo>
                  <a:pt x="4182" y="600"/>
                </a:lnTo>
                <a:close/>
                <a:moveTo>
                  <a:pt x="3708" y="516"/>
                </a:moveTo>
                <a:lnTo>
                  <a:pt x="3678" y="516"/>
                </a:lnTo>
                <a:lnTo>
                  <a:pt x="3624" y="510"/>
                </a:lnTo>
                <a:lnTo>
                  <a:pt x="3564" y="504"/>
                </a:lnTo>
                <a:lnTo>
                  <a:pt x="3468" y="504"/>
                </a:lnTo>
                <a:lnTo>
                  <a:pt x="3468" y="516"/>
                </a:lnTo>
                <a:lnTo>
                  <a:pt x="3462" y="522"/>
                </a:lnTo>
                <a:lnTo>
                  <a:pt x="3426" y="540"/>
                </a:lnTo>
                <a:lnTo>
                  <a:pt x="3396" y="546"/>
                </a:lnTo>
                <a:lnTo>
                  <a:pt x="3378" y="552"/>
                </a:lnTo>
                <a:lnTo>
                  <a:pt x="3372" y="552"/>
                </a:lnTo>
                <a:lnTo>
                  <a:pt x="3372" y="558"/>
                </a:lnTo>
                <a:lnTo>
                  <a:pt x="3384" y="570"/>
                </a:lnTo>
                <a:lnTo>
                  <a:pt x="3390" y="582"/>
                </a:lnTo>
                <a:lnTo>
                  <a:pt x="3390" y="594"/>
                </a:lnTo>
                <a:lnTo>
                  <a:pt x="3372" y="618"/>
                </a:lnTo>
                <a:lnTo>
                  <a:pt x="3402" y="636"/>
                </a:lnTo>
                <a:lnTo>
                  <a:pt x="3480" y="606"/>
                </a:lnTo>
                <a:lnTo>
                  <a:pt x="3474" y="600"/>
                </a:lnTo>
                <a:lnTo>
                  <a:pt x="3468" y="600"/>
                </a:lnTo>
                <a:lnTo>
                  <a:pt x="3468" y="594"/>
                </a:lnTo>
                <a:lnTo>
                  <a:pt x="3474" y="588"/>
                </a:lnTo>
                <a:lnTo>
                  <a:pt x="3486" y="582"/>
                </a:lnTo>
                <a:lnTo>
                  <a:pt x="3522" y="582"/>
                </a:lnTo>
                <a:lnTo>
                  <a:pt x="3546" y="594"/>
                </a:lnTo>
                <a:lnTo>
                  <a:pt x="3552" y="600"/>
                </a:lnTo>
                <a:lnTo>
                  <a:pt x="3606" y="594"/>
                </a:lnTo>
                <a:lnTo>
                  <a:pt x="3600" y="570"/>
                </a:lnTo>
                <a:lnTo>
                  <a:pt x="3630" y="570"/>
                </a:lnTo>
                <a:lnTo>
                  <a:pt x="3648" y="564"/>
                </a:lnTo>
                <a:lnTo>
                  <a:pt x="3666" y="564"/>
                </a:lnTo>
                <a:lnTo>
                  <a:pt x="3690" y="552"/>
                </a:lnTo>
                <a:lnTo>
                  <a:pt x="3696" y="546"/>
                </a:lnTo>
                <a:lnTo>
                  <a:pt x="3702" y="534"/>
                </a:lnTo>
                <a:lnTo>
                  <a:pt x="3714" y="522"/>
                </a:lnTo>
                <a:lnTo>
                  <a:pt x="3720" y="522"/>
                </a:lnTo>
                <a:lnTo>
                  <a:pt x="3714" y="516"/>
                </a:lnTo>
                <a:lnTo>
                  <a:pt x="3708" y="516"/>
                </a:lnTo>
                <a:close/>
                <a:moveTo>
                  <a:pt x="3792" y="150"/>
                </a:moveTo>
                <a:lnTo>
                  <a:pt x="3738" y="156"/>
                </a:lnTo>
                <a:lnTo>
                  <a:pt x="3756" y="180"/>
                </a:lnTo>
                <a:lnTo>
                  <a:pt x="3792" y="150"/>
                </a:lnTo>
                <a:close/>
                <a:moveTo>
                  <a:pt x="3612" y="480"/>
                </a:moveTo>
                <a:lnTo>
                  <a:pt x="3636" y="468"/>
                </a:lnTo>
                <a:lnTo>
                  <a:pt x="3642" y="456"/>
                </a:lnTo>
                <a:lnTo>
                  <a:pt x="3654" y="450"/>
                </a:lnTo>
                <a:lnTo>
                  <a:pt x="3660" y="438"/>
                </a:lnTo>
                <a:lnTo>
                  <a:pt x="3660" y="432"/>
                </a:lnTo>
                <a:lnTo>
                  <a:pt x="3654" y="426"/>
                </a:lnTo>
                <a:lnTo>
                  <a:pt x="3642" y="426"/>
                </a:lnTo>
                <a:lnTo>
                  <a:pt x="3630" y="420"/>
                </a:lnTo>
                <a:lnTo>
                  <a:pt x="3588" y="420"/>
                </a:lnTo>
                <a:lnTo>
                  <a:pt x="3570" y="426"/>
                </a:lnTo>
                <a:lnTo>
                  <a:pt x="3552" y="426"/>
                </a:lnTo>
                <a:lnTo>
                  <a:pt x="3534" y="438"/>
                </a:lnTo>
                <a:lnTo>
                  <a:pt x="3516" y="444"/>
                </a:lnTo>
                <a:lnTo>
                  <a:pt x="3504" y="450"/>
                </a:lnTo>
                <a:lnTo>
                  <a:pt x="3504" y="462"/>
                </a:lnTo>
                <a:lnTo>
                  <a:pt x="3528" y="468"/>
                </a:lnTo>
                <a:lnTo>
                  <a:pt x="3600" y="480"/>
                </a:lnTo>
                <a:lnTo>
                  <a:pt x="3612" y="480"/>
                </a:lnTo>
                <a:close/>
                <a:moveTo>
                  <a:pt x="3954" y="180"/>
                </a:moveTo>
                <a:lnTo>
                  <a:pt x="3900" y="192"/>
                </a:lnTo>
                <a:lnTo>
                  <a:pt x="3936" y="210"/>
                </a:lnTo>
                <a:lnTo>
                  <a:pt x="3924" y="216"/>
                </a:lnTo>
                <a:lnTo>
                  <a:pt x="3918" y="222"/>
                </a:lnTo>
                <a:lnTo>
                  <a:pt x="3918" y="228"/>
                </a:lnTo>
                <a:lnTo>
                  <a:pt x="3924" y="234"/>
                </a:lnTo>
                <a:lnTo>
                  <a:pt x="3936" y="240"/>
                </a:lnTo>
                <a:lnTo>
                  <a:pt x="3966" y="240"/>
                </a:lnTo>
                <a:lnTo>
                  <a:pt x="3942" y="252"/>
                </a:lnTo>
                <a:lnTo>
                  <a:pt x="3954" y="252"/>
                </a:lnTo>
                <a:lnTo>
                  <a:pt x="4002" y="276"/>
                </a:lnTo>
                <a:lnTo>
                  <a:pt x="4014" y="276"/>
                </a:lnTo>
                <a:lnTo>
                  <a:pt x="4026" y="270"/>
                </a:lnTo>
                <a:lnTo>
                  <a:pt x="4032" y="264"/>
                </a:lnTo>
                <a:lnTo>
                  <a:pt x="4044" y="258"/>
                </a:lnTo>
                <a:lnTo>
                  <a:pt x="4050" y="252"/>
                </a:lnTo>
                <a:lnTo>
                  <a:pt x="4074" y="246"/>
                </a:lnTo>
                <a:lnTo>
                  <a:pt x="4086" y="258"/>
                </a:lnTo>
                <a:lnTo>
                  <a:pt x="4092" y="270"/>
                </a:lnTo>
                <a:lnTo>
                  <a:pt x="4098" y="276"/>
                </a:lnTo>
                <a:lnTo>
                  <a:pt x="4104" y="270"/>
                </a:lnTo>
                <a:lnTo>
                  <a:pt x="4116" y="270"/>
                </a:lnTo>
                <a:lnTo>
                  <a:pt x="4128" y="264"/>
                </a:lnTo>
                <a:lnTo>
                  <a:pt x="4134" y="258"/>
                </a:lnTo>
                <a:lnTo>
                  <a:pt x="4146" y="258"/>
                </a:lnTo>
                <a:lnTo>
                  <a:pt x="4152" y="252"/>
                </a:lnTo>
                <a:lnTo>
                  <a:pt x="4158" y="252"/>
                </a:lnTo>
                <a:lnTo>
                  <a:pt x="4170" y="246"/>
                </a:lnTo>
                <a:lnTo>
                  <a:pt x="4176" y="234"/>
                </a:lnTo>
                <a:lnTo>
                  <a:pt x="4182" y="228"/>
                </a:lnTo>
                <a:lnTo>
                  <a:pt x="4194" y="246"/>
                </a:lnTo>
                <a:lnTo>
                  <a:pt x="4218" y="222"/>
                </a:lnTo>
                <a:lnTo>
                  <a:pt x="4218" y="216"/>
                </a:lnTo>
                <a:lnTo>
                  <a:pt x="4236" y="210"/>
                </a:lnTo>
                <a:lnTo>
                  <a:pt x="4326" y="210"/>
                </a:lnTo>
                <a:lnTo>
                  <a:pt x="4332" y="204"/>
                </a:lnTo>
                <a:lnTo>
                  <a:pt x="4332" y="192"/>
                </a:lnTo>
                <a:lnTo>
                  <a:pt x="4266" y="186"/>
                </a:lnTo>
                <a:lnTo>
                  <a:pt x="4302" y="174"/>
                </a:lnTo>
                <a:lnTo>
                  <a:pt x="4302" y="132"/>
                </a:lnTo>
                <a:lnTo>
                  <a:pt x="4278" y="132"/>
                </a:lnTo>
                <a:lnTo>
                  <a:pt x="4266" y="138"/>
                </a:lnTo>
                <a:lnTo>
                  <a:pt x="4260" y="144"/>
                </a:lnTo>
                <a:lnTo>
                  <a:pt x="4248" y="150"/>
                </a:lnTo>
                <a:lnTo>
                  <a:pt x="4242" y="126"/>
                </a:lnTo>
                <a:lnTo>
                  <a:pt x="4194" y="132"/>
                </a:lnTo>
                <a:lnTo>
                  <a:pt x="4194" y="120"/>
                </a:lnTo>
                <a:lnTo>
                  <a:pt x="4176" y="84"/>
                </a:lnTo>
                <a:lnTo>
                  <a:pt x="4140" y="84"/>
                </a:lnTo>
                <a:lnTo>
                  <a:pt x="4122" y="90"/>
                </a:lnTo>
                <a:lnTo>
                  <a:pt x="4110" y="96"/>
                </a:lnTo>
                <a:lnTo>
                  <a:pt x="4104" y="102"/>
                </a:lnTo>
                <a:lnTo>
                  <a:pt x="4098" y="102"/>
                </a:lnTo>
                <a:lnTo>
                  <a:pt x="4020" y="108"/>
                </a:lnTo>
                <a:lnTo>
                  <a:pt x="4044" y="126"/>
                </a:lnTo>
                <a:lnTo>
                  <a:pt x="3996" y="126"/>
                </a:lnTo>
                <a:lnTo>
                  <a:pt x="3984" y="132"/>
                </a:lnTo>
                <a:lnTo>
                  <a:pt x="3972" y="132"/>
                </a:lnTo>
                <a:lnTo>
                  <a:pt x="3966" y="138"/>
                </a:lnTo>
                <a:lnTo>
                  <a:pt x="3984" y="156"/>
                </a:lnTo>
                <a:lnTo>
                  <a:pt x="3972" y="156"/>
                </a:lnTo>
                <a:lnTo>
                  <a:pt x="3936" y="150"/>
                </a:lnTo>
                <a:lnTo>
                  <a:pt x="3906" y="156"/>
                </a:lnTo>
                <a:lnTo>
                  <a:pt x="3888" y="168"/>
                </a:lnTo>
                <a:lnTo>
                  <a:pt x="3888" y="174"/>
                </a:lnTo>
                <a:lnTo>
                  <a:pt x="3894" y="180"/>
                </a:lnTo>
                <a:lnTo>
                  <a:pt x="3954" y="180"/>
                </a:lnTo>
                <a:close/>
                <a:moveTo>
                  <a:pt x="3972" y="294"/>
                </a:moveTo>
                <a:lnTo>
                  <a:pt x="3954" y="300"/>
                </a:lnTo>
                <a:lnTo>
                  <a:pt x="3942" y="306"/>
                </a:lnTo>
                <a:lnTo>
                  <a:pt x="3936" y="312"/>
                </a:lnTo>
                <a:lnTo>
                  <a:pt x="3936" y="318"/>
                </a:lnTo>
                <a:lnTo>
                  <a:pt x="3966" y="324"/>
                </a:lnTo>
                <a:lnTo>
                  <a:pt x="3972" y="324"/>
                </a:lnTo>
                <a:lnTo>
                  <a:pt x="3990" y="306"/>
                </a:lnTo>
                <a:lnTo>
                  <a:pt x="3990" y="300"/>
                </a:lnTo>
                <a:lnTo>
                  <a:pt x="3984" y="294"/>
                </a:lnTo>
                <a:lnTo>
                  <a:pt x="3972" y="294"/>
                </a:lnTo>
                <a:close/>
                <a:moveTo>
                  <a:pt x="3738" y="336"/>
                </a:moveTo>
                <a:lnTo>
                  <a:pt x="3726" y="336"/>
                </a:lnTo>
                <a:lnTo>
                  <a:pt x="3720" y="330"/>
                </a:lnTo>
                <a:lnTo>
                  <a:pt x="3672" y="330"/>
                </a:lnTo>
                <a:lnTo>
                  <a:pt x="3636" y="336"/>
                </a:lnTo>
                <a:lnTo>
                  <a:pt x="3624" y="342"/>
                </a:lnTo>
                <a:lnTo>
                  <a:pt x="3642" y="360"/>
                </a:lnTo>
                <a:lnTo>
                  <a:pt x="3654" y="360"/>
                </a:lnTo>
                <a:lnTo>
                  <a:pt x="3660" y="378"/>
                </a:lnTo>
                <a:lnTo>
                  <a:pt x="3768" y="378"/>
                </a:lnTo>
                <a:lnTo>
                  <a:pt x="3768" y="390"/>
                </a:lnTo>
                <a:lnTo>
                  <a:pt x="3762" y="396"/>
                </a:lnTo>
                <a:lnTo>
                  <a:pt x="3762" y="408"/>
                </a:lnTo>
                <a:lnTo>
                  <a:pt x="3708" y="450"/>
                </a:lnTo>
                <a:lnTo>
                  <a:pt x="3732" y="456"/>
                </a:lnTo>
                <a:lnTo>
                  <a:pt x="3720" y="468"/>
                </a:lnTo>
                <a:lnTo>
                  <a:pt x="3714" y="468"/>
                </a:lnTo>
                <a:lnTo>
                  <a:pt x="3708" y="474"/>
                </a:lnTo>
                <a:lnTo>
                  <a:pt x="3708" y="480"/>
                </a:lnTo>
                <a:lnTo>
                  <a:pt x="3726" y="480"/>
                </a:lnTo>
                <a:lnTo>
                  <a:pt x="3738" y="474"/>
                </a:lnTo>
                <a:lnTo>
                  <a:pt x="3744" y="474"/>
                </a:lnTo>
                <a:lnTo>
                  <a:pt x="3756" y="468"/>
                </a:lnTo>
                <a:lnTo>
                  <a:pt x="3756" y="480"/>
                </a:lnTo>
                <a:lnTo>
                  <a:pt x="3792" y="480"/>
                </a:lnTo>
                <a:lnTo>
                  <a:pt x="3810" y="474"/>
                </a:lnTo>
                <a:lnTo>
                  <a:pt x="3822" y="468"/>
                </a:lnTo>
                <a:lnTo>
                  <a:pt x="3840" y="468"/>
                </a:lnTo>
                <a:lnTo>
                  <a:pt x="3846" y="462"/>
                </a:lnTo>
                <a:lnTo>
                  <a:pt x="3852" y="462"/>
                </a:lnTo>
                <a:lnTo>
                  <a:pt x="3858" y="486"/>
                </a:lnTo>
                <a:lnTo>
                  <a:pt x="3924" y="480"/>
                </a:lnTo>
                <a:lnTo>
                  <a:pt x="4002" y="498"/>
                </a:lnTo>
                <a:lnTo>
                  <a:pt x="4098" y="486"/>
                </a:lnTo>
                <a:lnTo>
                  <a:pt x="4128" y="468"/>
                </a:lnTo>
                <a:lnTo>
                  <a:pt x="4122" y="474"/>
                </a:lnTo>
                <a:lnTo>
                  <a:pt x="4122" y="486"/>
                </a:lnTo>
                <a:lnTo>
                  <a:pt x="4260" y="486"/>
                </a:lnTo>
                <a:lnTo>
                  <a:pt x="4272" y="468"/>
                </a:lnTo>
                <a:lnTo>
                  <a:pt x="4338" y="438"/>
                </a:lnTo>
                <a:lnTo>
                  <a:pt x="4320" y="432"/>
                </a:lnTo>
                <a:lnTo>
                  <a:pt x="4320" y="420"/>
                </a:lnTo>
                <a:lnTo>
                  <a:pt x="4314" y="420"/>
                </a:lnTo>
                <a:lnTo>
                  <a:pt x="4308" y="414"/>
                </a:lnTo>
                <a:lnTo>
                  <a:pt x="4290" y="414"/>
                </a:lnTo>
                <a:lnTo>
                  <a:pt x="4278" y="408"/>
                </a:lnTo>
                <a:lnTo>
                  <a:pt x="4260" y="408"/>
                </a:lnTo>
                <a:lnTo>
                  <a:pt x="4242" y="402"/>
                </a:lnTo>
                <a:lnTo>
                  <a:pt x="4206" y="402"/>
                </a:lnTo>
                <a:lnTo>
                  <a:pt x="4164" y="414"/>
                </a:lnTo>
                <a:lnTo>
                  <a:pt x="4116" y="420"/>
                </a:lnTo>
                <a:lnTo>
                  <a:pt x="4074" y="426"/>
                </a:lnTo>
                <a:lnTo>
                  <a:pt x="4038" y="438"/>
                </a:lnTo>
                <a:lnTo>
                  <a:pt x="4026" y="438"/>
                </a:lnTo>
                <a:lnTo>
                  <a:pt x="4014" y="432"/>
                </a:lnTo>
                <a:lnTo>
                  <a:pt x="4008" y="426"/>
                </a:lnTo>
                <a:lnTo>
                  <a:pt x="3996" y="420"/>
                </a:lnTo>
                <a:lnTo>
                  <a:pt x="3984" y="420"/>
                </a:lnTo>
                <a:lnTo>
                  <a:pt x="3972" y="426"/>
                </a:lnTo>
                <a:lnTo>
                  <a:pt x="3960" y="426"/>
                </a:lnTo>
                <a:lnTo>
                  <a:pt x="3948" y="432"/>
                </a:lnTo>
                <a:lnTo>
                  <a:pt x="3942" y="438"/>
                </a:lnTo>
                <a:lnTo>
                  <a:pt x="3936" y="438"/>
                </a:lnTo>
                <a:lnTo>
                  <a:pt x="3912" y="414"/>
                </a:lnTo>
                <a:lnTo>
                  <a:pt x="3894" y="426"/>
                </a:lnTo>
                <a:lnTo>
                  <a:pt x="3864" y="420"/>
                </a:lnTo>
                <a:lnTo>
                  <a:pt x="3894" y="408"/>
                </a:lnTo>
                <a:lnTo>
                  <a:pt x="3876" y="396"/>
                </a:lnTo>
                <a:lnTo>
                  <a:pt x="3822" y="408"/>
                </a:lnTo>
                <a:lnTo>
                  <a:pt x="3858" y="396"/>
                </a:lnTo>
                <a:lnTo>
                  <a:pt x="3858" y="390"/>
                </a:lnTo>
                <a:lnTo>
                  <a:pt x="3924" y="384"/>
                </a:lnTo>
                <a:lnTo>
                  <a:pt x="3888" y="372"/>
                </a:lnTo>
                <a:lnTo>
                  <a:pt x="3870" y="372"/>
                </a:lnTo>
                <a:lnTo>
                  <a:pt x="3876" y="366"/>
                </a:lnTo>
                <a:lnTo>
                  <a:pt x="3876" y="360"/>
                </a:lnTo>
                <a:lnTo>
                  <a:pt x="3870" y="354"/>
                </a:lnTo>
                <a:lnTo>
                  <a:pt x="3840" y="354"/>
                </a:lnTo>
                <a:lnTo>
                  <a:pt x="3822" y="360"/>
                </a:lnTo>
                <a:lnTo>
                  <a:pt x="3804" y="360"/>
                </a:lnTo>
                <a:lnTo>
                  <a:pt x="3786" y="366"/>
                </a:lnTo>
                <a:lnTo>
                  <a:pt x="3774" y="354"/>
                </a:lnTo>
                <a:lnTo>
                  <a:pt x="3762" y="348"/>
                </a:lnTo>
                <a:lnTo>
                  <a:pt x="3756" y="342"/>
                </a:lnTo>
                <a:lnTo>
                  <a:pt x="3744" y="336"/>
                </a:lnTo>
                <a:lnTo>
                  <a:pt x="3738" y="336"/>
                </a:lnTo>
                <a:close/>
                <a:moveTo>
                  <a:pt x="3264" y="420"/>
                </a:moveTo>
                <a:lnTo>
                  <a:pt x="3282" y="420"/>
                </a:lnTo>
                <a:lnTo>
                  <a:pt x="3300" y="426"/>
                </a:lnTo>
                <a:lnTo>
                  <a:pt x="3318" y="426"/>
                </a:lnTo>
                <a:lnTo>
                  <a:pt x="3330" y="432"/>
                </a:lnTo>
                <a:lnTo>
                  <a:pt x="3342" y="432"/>
                </a:lnTo>
                <a:lnTo>
                  <a:pt x="3330" y="444"/>
                </a:lnTo>
                <a:lnTo>
                  <a:pt x="3324" y="444"/>
                </a:lnTo>
                <a:lnTo>
                  <a:pt x="3324" y="456"/>
                </a:lnTo>
                <a:lnTo>
                  <a:pt x="3438" y="456"/>
                </a:lnTo>
                <a:lnTo>
                  <a:pt x="3462" y="444"/>
                </a:lnTo>
                <a:lnTo>
                  <a:pt x="3462" y="432"/>
                </a:lnTo>
                <a:lnTo>
                  <a:pt x="3468" y="426"/>
                </a:lnTo>
                <a:lnTo>
                  <a:pt x="3480" y="426"/>
                </a:lnTo>
                <a:lnTo>
                  <a:pt x="3492" y="420"/>
                </a:lnTo>
                <a:lnTo>
                  <a:pt x="3504" y="420"/>
                </a:lnTo>
                <a:lnTo>
                  <a:pt x="3510" y="414"/>
                </a:lnTo>
                <a:lnTo>
                  <a:pt x="3510" y="408"/>
                </a:lnTo>
                <a:lnTo>
                  <a:pt x="3522" y="396"/>
                </a:lnTo>
                <a:lnTo>
                  <a:pt x="3534" y="390"/>
                </a:lnTo>
                <a:lnTo>
                  <a:pt x="3540" y="384"/>
                </a:lnTo>
                <a:lnTo>
                  <a:pt x="3552" y="378"/>
                </a:lnTo>
                <a:lnTo>
                  <a:pt x="3552" y="372"/>
                </a:lnTo>
                <a:lnTo>
                  <a:pt x="3546" y="366"/>
                </a:lnTo>
                <a:lnTo>
                  <a:pt x="3534" y="360"/>
                </a:lnTo>
                <a:lnTo>
                  <a:pt x="3510" y="360"/>
                </a:lnTo>
                <a:lnTo>
                  <a:pt x="3504" y="366"/>
                </a:lnTo>
                <a:lnTo>
                  <a:pt x="3492" y="366"/>
                </a:lnTo>
                <a:lnTo>
                  <a:pt x="3486" y="360"/>
                </a:lnTo>
                <a:lnTo>
                  <a:pt x="3474" y="360"/>
                </a:lnTo>
                <a:lnTo>
                  <a:pt x="3462" y="354"/>
                </a:lnTo>
                <a:lnTo>
                  <a:pt x="3450" y="354"/>
                </a:lnTo>
                <a:lnTo>
                  <a:pt x="3432" y="348"/>
                </a:lnTo>
                <a:lnTo>
                  <a:pt x="3426" y="354"/>
                </a:lnTo>
                <a:lnTo>
                  <a:pt x="3420" y="354"/>
                </a:lnTo>
                <a:lnTo>
                  <a:pt x="3414" y="366"/>
                </a:lnTo>
                <a:lnTo>
                  <a:pt x="3414" y="396"/>
                </a:lnTo>
                <a:lnTo>
                  <a:pt x="3396" y="378"/>
                </a:lnTo>
                <a:lnTo>
                  <a:pt x="3384" y="372"/>
                </a:lnTo>
                <a:lnTo>
                  <a:pt x="3366" y="372"/>
                </a:lnTo>
                <a:lnTo>
                  <a:pt x="3354" y="384"/>
                </a:lnTo>
                <a:lnTo>
                  <a:pt x="3348" y="396"/>
                </a:lnTo>
                <a:lnTo>
                  <a:pt x="3330" y="414"/>
                </a:lnTo>
                <a:lnTo>
                  <a:pt x="3324" y="414"/>
                </a:lnTo>
                <a:lnTo>
                  <a:pt x="3300" y="366"/>
                </a:lnTo>
                <a:lnTo>
                  <a:pt x="3288" y="360"/>
                </a:lnTo>
                <a:lnTo>
                  <a:pt x="3258" y="360"/>
                </a:lnTo>
                <a:lnTo>
                  <a:pt x="3246" y="366"/>
                </a:lnTo>
                <a:lnTo>
                  <a:pt x="3240" y="372"/>
                </a:lnTo>
                <a:lnTo>
                  <a:pt x="3240" y="396"/>
                </a:lnTo>
                <a:lnTo>
                  <a:pt x="3246" y="408"/>
                </a:lnTo>
                <a:lnTo>
                  <a:pt x="3258" y="414"/>
                </a:lnTo>
                <a:lnTo>
                  <a:pt x="3264" y="420"/>
                </a:lnTo>
                <a:close/>
                <a:moveTo>
                  <a:pt x="3720" y="288"/>
                </a:moveTo>
                <a:lnTo>
                  <a:pt x="3726" y="288"/>
                </a:lnTo>
                <a:lnTo>
                  <a:pt x="3732" y="294"/>
                </a:lnTo>
                <a:lnTo>
                  <a:pt x="3738" y="306"/>
                </a:lnTo>
                <a:lnTo>
                  <a:pt x="3768" y="306"/>
                </a:lnTo>
                <a:lnTo>
                  <a:pt x="3780" y="300"/>
                </a:lnTo>
                <a:lnTo>
                  <a:pt x="3834" y="300"/>
                </a:lnTo>
                <a:lnTo>
                  <a:pt x="3834" y="294"/>
                </a:lnTo>
                <a:lnTo>
                  <a:pt x="3828" y="294"/>
                </a:lnTo>
                <a:lnTo>
                  <a:pt x="3822" y="288"/>
                </a:lnTo>
                <a:lnTo>
                  <a:pt x="3810" y="288"/>
                </a:lnTo>
                <a:lnTo>
                  <a:pt x="3804" y="282"/>
                </a:lnTo>
                <a:lnTo>
                  <a:pt x="3792" y="282"/>
                </a:lnTo>
                <a:lnTo>
                  <a:pt x="3804" y="270"/>
                </a:lnTo>
                <a:lnTo>
                  <a:pt x="3816" y="264"/>
                </a:lnTo>
                <a:lnTo>
                  <a:pt x="3822" y="264"/>
                </a:lnTo>
                <a:lnTo>
                  <a:pt x="3828" y="258"/>
                </a:lnTo>
                <a:lnTo>
                  <a:pt x="3822" y="258"/>
                </a:lnTo>
                <a:lnTo>
                  <a:pt x="3810" y="252"/>
                </a:lnTo>
                <a:lnTo>
                  <a:pt x="3738" y="228"/>
                </a:lnTo>
                <a:lnTo>
                  <a:pt x="3732" y="228"/>
                </a:lnTo>
                <a:lnTo>
                  <a:pt x="3726" y="234"/>
                </a:lnTo>
                <a:lnTo>
                  <a:pt x="3714" y="240"/>
                </a:lnTo>
                <a:lnTo>
                  <a:pt x="3702" y="240"/>
                </a:lnTo>
                <a:lnTo>
                  <a:pt x="3690" y="252"/>
                </a:lnTo>
                <a:lnTo>
                  <a:pt x="3690" y="258"/>
                </a:lnTo>
                <a:lnTo>
                  <a:pt x="3696" y="264"/>
                </a:lnTo>
                <a:lnTo>
                  <a:pt x="3702" y="276"/>
                </a:lnTo>
                <a:lnTo>
                  <a:pt x="3714" y="282"/>
                </a:lnTo>
                <a:lnTo>
                  <a:pt x="3720" y="288"/>
                </a:lnTo>
                <a:close/>
                <a:moveTo>
                  <a:pt x="3288" y="504"/>
                </a:moveTo>
                <a:lnTo>
                  <a:pt x="3270" y="504"/>
                </a:lnTo>
                <a:lnTo>
                  <a:pt x="3234" y="510"/>
                </a:lnTo>
                <a:lnTo>
                  <a:pt x="3186" y="516"/>
                </a:lnTo>
                <a:lnTo>
                  <a:pt x="3144" y="528"/>
                </a:lnTo>
                <a:lnTo>
                  <a:pt x="3132" y="534"/>
                </a:lnTo>
                <a:lnTo>
                  <a:pt x="3126" y="540"/>
                </a:lnTo>
                <a:lnTo>
                  <a:pt x="3132" y="540"/>
                </a:lnTo>
                <a:lnTo>
                  <a:pt x="3150" y="558"/>
                </a:lnTo>
                <a:lnTo>
                  <a:pt x="3156" y="570"/>
                </a:lnTo>
                <a:lnTo>
                  <a:pt x="3156" y="576"/>
                </a:lnTo>
                <a:lnTo>
                  <a:pt x="3138" y="582"/>
                </a:lnTo>
                <a:lnTo>
                  <a:pt x="3120" y="570"/>
                </a:lnTo>
                <a:lnTo>
                  <a:pt x="3090" y="564"/>
                </a:lnTo>
                <a:lnTo>
                  <a:pt x="3048" y="570"/>
                </a:lnTo>
                <a:lnTo>
                  <a:pt x="3066" y="606"/>
                </a:lnTo>
                <a:lnTo>
                  <a:pt x="3072" y="612"/>
                </a:lnTo>
                <a:lnTo>
                  <a:pt x="3084" y="618"/>
                </a:lnTo>
                <a:lnTo>
                  <a:pt x="3102" y="624"/>
                </a:lnTo>
                <a:lnTo>
                  <a:pt x="3114" y="630"/>
                </a:lnTo>
                <a:lnTo>
                  <a:pt x="3120" y="642"/>
                </a:lnTo>
                <a:lnTo>
                  <a:pt x="3120" y="654"/>
                </a:lnTo>
                <a:lnTo>
                  <a:pt x="3126" y="666"/>
                </a:lnTo>
                <a:lnTo>
                  <a:pt x="3126" y="678"/>
                </a:lnTo>
                <a:lnTo>
                  <a:pt x="3144" y="678"/>
                </a:lnTo>
                <a:lnTo>
                  <a:pt x="3228" y="666"/>
                </a:lnTo>
                <a:lnTo>
                  <a:pt x="3264" y="660"/>
                </a:lnTo>
                <a:lnTo>
                  <a:pt x="3276" y="654"/>
                </a:lnTo>
                <a:lnTo>
                  <a:pt x="3282" y="642"/>
                </a:lnTo>
                <a:lnTo>
                  <a:pt x="3288" y="624"/>
                </a:lnTo>
                <a:lnTo>
                  <a:pt x="3300" y="600"/>
                </a:lnTo>
                <a:lnTo>
                  <a:pt x="3300" y="588"/>
                </a:lnTo>
                <a:lnTo>
                  <a:pt x="3228" y="576"/>
                </a:lnTo>
                <a:lnTo>
                  <a:pt x="3240" y="570"/>
                </a:lnTo>
                <a:lnTo>
                  <a:pt x="3348" y="534"/>
                </a:lnTo>
                <a:lnTo>
                  <a:pt x="3360" y="528"/>
                </a:lnTo>
                <a:lnTo>
                  <a:pt x="3354" y="522"/>
                </a:lnTo>
                <a:lnTo>
                  <a:pt x="3342" y="516"/>
                </a:lnTo>
                <a:lnTo>
                  <a:pt x="3324" y="510"/>
                </a:lnTo>
                <a:lnTo>
                  <a:pt x="3312" y="510"/>
                </a:lnTo>
                <a:lnTo>
                  <a:pt x="3300" y="504"/>
                </a:lnTo>
                <a:lnTo>
                  <a:pt x="3288" y="504"/>
                </a:lnTo>
                <a:close/>
                <a:moveTo>
                  <a:pt x="2898" y="744"/>
                </a:moveTo>
                <a:lnTo>
                  <a:pt x="2880" y="738"/>
                </a:lnTo>
                <a:lnTo>
                  <a:pt x="2796" y="738"/>
                </a:lnTo>
                <a:lnTo>
                  <a:pt x="2874" y="696"/>
                </a:lnTo>
                <a:lnTo>
                  <a:pt x="2880" y="684"/>
                </a:lnTo>
                <a:lnTo>
                  <a:pt x="2886" y="654"/>
                </a:lnTo>
                <a:lnTo>
                  <a:pt x="2898" y="624"/>
                </a:lnTo>
                <a:lnTo>
                  <a:pt x="2898" y="588"/>
                </a:lnTo>
                <a:lnTo>
                  <a:pt x="2880" y="570"/>
                </a:lnTo>
                <a:lnTo>
                  <a:pt x="2850" y="570"/>
                </a:lnTo>
                <a:lnTo>
                  <a:pt x="2814" y="576"/>
                </a:lnTo>
                <a:lnTo>
                  <a:pt x="2796" y="582"/>
                </a:lnTo>
                <a:lnTo>
                  <a:pt x="2784" y="588"/>
                </a:lnTo>
                <a:lnTo>
                  <a:pt x="2784" y="594"/>
                </a:lnTo>
                <a:lnTo>
                  <a:pt x="2766" y="612"/>
                </a:lnTo>
                <a:lnTo>
                  <a:pt x="2760" y="630"/>
                </a:lnTo>
                <a:lnTo>
                  <a:pt x="2736" y="654"/>
                </a:lnTo>
                <a:lnTo>
                  <a:pt x="2718" y="666"/>
                </a:lnTo>
                <a:lnTo>
                  <a:pt x="2706" y="672"/>
                </a:lnTo>
                <a:lnTo>
                  <a:pt x="2700" y="672"/>
                </a:lnTo>
                <a:lnTo>
                  <a:pt x="2694" y="666"/>
                </a:lnTo>
                <a:lnTo>
                  <a:pt x="2694" y="660"/>
                </a:lnTo>
                <a:lnTo>
                  <a:pt x="2700" y="654"/>
                </a:lnTo>
                <a:lnTo>
                  <a:pt x="2706" y="642"/>
                </a:lnTo>
                <a:lnTo>
                  <a:pt x="2712" y="636"/>
                </a:lnTo>
                <a:lnTo>
                  <a:pt x="2718" y="624"/>
                </a:lnTo>
                <a:lnTo>
                  <a:pt x="2718" y="612"/>
                </a:lnTo>
                <a:lnTo>
                  <a:pt x="2724" y="606"/>
                </a:lnTo>
                <a:lnTo>
                  <a:pt x="2724" y="600"/>
                </a:lnTo>
                <a:lnTo>
                  <a:pt x="2706" y="594"/>
                </a:lnTo>
                <a:lnTo>
                  <a:pt x="2676" y="588"/>
                </a:lnTo>
                <a:lnTo>
                  <a:pt x="2628" y="588"/>
                </a:lnTo>
                <a:lnTo>
                  <a:pt x="2622" y="606"/>
                </a:lnTo>
                <a:lnTo>
                  <a:pt x="2610" y="612"/>
                </a:lnTo>
                <a:lnTo>
                  <a:pt x="2586" y="618"/>
                </a:lnTo>
                <a:lnTo>
                  <a:pt x="2550" y="624"/>
                </a:lnTo>
                <a:lnTo>
                  <a:pt x="2508" y="630"/>
                </a:lnTo>
                <a:lnTo>
                  <a:pt x="2490" y="630"/>
                </a:lnTo>
                <a:lnTo>
                  <a:pt x="2496" y="624"/>
                </a:lnTo>
                <a:lnTo>
                  <a:pt x="2508" y="618"/>
                </a:lnTo>
                <a:lnTo>
                  <a:pt x="2520" y="618"/>
                </a:lnTo>
                <a:lnTo>
                  <a:pt x="2538" y="612"/>
                </a:lnTo>
                <a:lnTo>
                  <a:pt x="2550" y="606"/>
                </a:lnTo>
                <a:lnTo>
                  <a:pt x="2586" y="594"/>
                </a:lnTo>
                <a:lnTo>
                  <a:pt x="2598" y="588"/>
                </a:lnTo>
                <a:lnTo>
                  <a:pt x="2604" y="588"/>
                </a:lnTo>
                <a:lnTo>
                  <a:pt x="2604" y="582"/>
                </a:lnTo>
                <a:lnTo>
                  <a:pt x="2592" y="576"/>
                </a:lnTo>
                <a:lnTo>
                  <a:pt x="2556" y="576"/>
                </a:lnTo>
                <a:lnTo>
                  <a:pt x="2496" y="594"/>
                </a:lnTo>
                <a:lnTo>
                  <a:pt x="2460" y="600"/>
                </a:lnTo>
                <a:lnTo>
                  <a:pt x="2466" y="594"/>
                </a:lnTo>
                <a:lnTo>
                  <a:pt x="2478" y="588"/>
                </a:lnTo>
                <a:lnTo>
                  <a:pt x="2490" y="576"/>
                </a:lnTo>
                <a:lnTo>
                  <a:pt x="2502" y="570"/>
                </a:lnTo>
                <a:lnTo>
                  <a:pt x="2514" y="558"/>
                </a:lnTo>
                <a:lnTo>
                  <a:pt x="2508" y="558"/>
                </a:lnTo>
                <a:lnTo>
                  <a:pt x="2508" y="552"/>
                </a:lnTo>
                <a:lnTo>
                  <a:pt x="2496" y="552"/>
                </a:lnTo>
                <a:lnTo>
                  <a:pt x="2346" y="600"/>
                </a:lnTo>
                <a:lnTo>
                  <a:pt x="2328" y="600"/>
                </a:lnTo>
                <a:lnTo>
                  <a:pt x="2244" y="624"/>
                </a:lnTo>
                <a:lnTo>
                  <a:pt x="2250" y="642"/>
                </a:lnTo>
                <a:lnTo>
                  <a:pt x="2190" y="660"/>
                </a:lnTo>
                <a:lnTo>
                  <a:pt x="2172" y="678"/>
                </a:lnTo>
                <a:lnTo>
                  <a:pt x="2202" y="690"/>
                </a:lnTo>
                <a:lnTo>
                  <a:pt x="2208" y="684"/>
                </a:lnTo>
                <a:lnTo>
                  <a:pt x="2220" y="678"/>
                </a:lnTo>
                <a:lnTo>
                  <a:pt x="2238" y="678"/>
                </a:lnTo>
                <a:lnTo>
                  <a:pt x="2244" y="684"/>
                </a:lnTo>
                <a:lnTo>
                  <a:pt x="2244" y="690"/>
                </a:lnTo>
                <a:lnTo>
                  <a:pt x="2238" y="696"/>
                </a:lnTo>
                <a:lnTo>
                  <a:pt x="2226" y="696"/>
                </a:lnTo>
                <a:lnTo>
                  <a:pt x="2208" y="702"/>
                </a:lnTo>
                <a:lnTo>
                  <a:pt x="2196" y="702"/>
                </a:lnTo>
                <a:lnTo>
                  <a:pt x="2160" y="720"/>
                </a:lnTo>
                <a:lnTo>
                  <a:pt x="2166" y="732"/>
                </a:lnTo>
                <a:lnTo>
                  <a:pt x="2196" y="732"/>
                </a:lnTo>
                <a:lnTo>
                  <a:pt x="2238" y="738"/>
                </a:lnTo>
                <a:lnTo>
                  <a:pt x="2322" y="738"/>
                </a:lnTo>
                <a:lnTo>
                  <a:pt x="2352" y="744"/>
                </a:lnTo>
                <a:lnTo>
                  <a:pt x="2352" y="750"/>
                </a:lnTo>
                <a:lnTo>
                  <a:pt x="2322" y="762"/>
                </a:lnTo>
                <a:lnTo>
                  <a:pt x="2280" y="762"/>
                </a:lnTo>
                <a:lnTo>
                  <a:pt x="2172" y="774"/>
                </a:lnTo>
                <a:lnTo>
                  <a:pt x="2136" y="774"/>
                </a:lnTo>
                <a:lnTo>
                  <a:pt x="2112" y="786"/>
                </a:lnTo>
                <a:lnTo>
                  <a:pt x="2106" y="792"/>
                </a:lnTo>
                <a:lnTo>
                  <a:pt x="2118" y="804"/>
                </a:lnTo>
                <a:lnTo>
                  <a:pt x="2130" y="810"/>
                </a:lnTo>
                <a:lnTo>
                  <a:pt x="2148" y="810"/>
                </a:lnTo>
                <a:lnTo>
                  <a:pt x="2160" y="816"/>
                </a:lnTo>
                <a:lnTo>
                  <a:pt x="2178" y="822"/>
                </a:lnTo>
                <a:lnTo>
                  <a:pt x="2190" y="828"/>
                </a:lnTo>
                <a:lnTo>
                  <a:pt x="2190" y="834"/>
                </a:lnTo>
                <a:lnTo>
                  <a:pt x="2184" y="840"/>
                </a:lnTo>
                <a:lnTo>
                  <a:pt x="2172" y="840"/>
                </a:lnTo>
                <a:lnTo>
                  <a:pt x="2154" y="858"/>
                </a:lnTo>
                <a:lnTo>
                  <a:pt x="2166" y="870"/>
                </a:lnTo>
                <a:lnTo>
                  <a:pt x="2322" y="870"/>
                </a:lnTo>
                <a:lnTo>
                  <a:pt x="2370" y="864"/>
                </a:lnTo>
                <a:lnTo>
                  <a:pt x="2436" y="858"/>
                </a:lnTo>
                <a:lnTo>
                  <a:pt x="2508" y="846"/>
                </a:lnTo>
                <a:lnTo>
                  <a:pt x="2574" y="840"/>
                </a:lnTo>
                <a:lnTo>
                  <a:pt x="2616" y="828"/>
                </a:lnTo>
                <a:lnTo>
                  <a:pt x="2652" y="828"/>
                </a:lnTo>
                <a:lnTo>
                  <a:pt x="2736" y="864"/>
                </a:lnTo>
                <a:lnTo>
                  <a:pt x="2778" y="876"/>
                </a:lnTo>
                <a:lnTo>
                  <a:pt x="2796" y="876"/>
                </a:lnTo>
                <a:lnTo>
                  <a:pt x="2814" y="870"/>
                </a:lnTo>
                <a:lnTo>
                  <a:pt x="2832" y="852"/>
                </a:lnTo>
                <a:lnTo>
                  <a:pt x="2838" y="840"/>
                </a:lnTo>
                <a:lnTo>
                  <a:pt x="2844" y="834"/>
                </a:lnTo>
                <a:lnTo>
                  <a:pt x="2844" y="822"/>
                </a:lnTo>
                <a:lnTo>
                  <a:pt x="2766" y="822"/>
                </a:lnTo>
                <a:lnTo>
                  <a:pt x="2802" y="798"/>
                </a:lnTo>
                <a:lnTo>
                  <a:pt x="2850" y="798"/>
                </a:lnTo>
                <a:lnTo>
                  <a:pt x="2898" y="792"/>
                </a:lnTo>
                <a:lnTo>
                  <a:pt x="2910" y="786"/>
                </a:lnTo>
                <a:lnTo>
                  <a:pt x="2916" y="786"/>
                </a:lnTo>
                <a:lnTo>
                  <a:pt x="2922" y="780"/>
                </a:lnTo>
                <a:lnTo>
                  <a:pt x="2916" y="768"/>
                </a:lnTo>
                <a:lnTo>
                  <a:pt x="2898" y="750"/>
                </a:lnTo>
                <a:lnTo>
                  <a:pt x="2898" y="744"/>
                </a:lnTo>
                <a:close/>
                <a:moveTo>
                  <a:pt x="2868" y="882"/>
                </a:moveTo>
                <a:lnTo>
                  <a:pt x="2886" y="882"/>
                </a:lnTo>
                <a:lnTo>
                  <a:pt x="2904" y="876"/>
                </a:lnTo>
                <a:lnTo>
                  <a:pt x="2910" y="870"/>
                </a:lnTo>
                <a:lnTo>
                  <a:pt x="2910" y="864"/>
                </a:lnTo>
                <a:lnTo>
                  <a:pt x="2904" y="858"/>
                </a:lnTo>
                <a:lnTo>
                  <a:pt x="2880" y="858"/>
                </a:lnTo>
                <a:lnTo>
                  <a:pt x="2868" y="870"/>
                </a:lnTo>
                <a:lnTo>
                  <a:pt x="2868" y="882"/>
                </a:lnTo>
                <a:close/>
                <a:moveTo>
                  <a:pt x="3276" y="330"/>
                </a:moveTo>
                <a:lnTo>
                  <a:pt x="3288" y="330"/>
                </a:lnTo>
                <a:lnTo>
                  <a:pt x="3294" y="324"/>
                </a:lnTo>
                <a:lnTo>
                  <a:pt x="3300" y="312"/>
                </a:lnTo>
                <a:lnTo>
                  <a:pt x="3300" y="306"/>
                </a:lnTo>
                <a:lnTo>
                  <a:pt x="3294" y="294"/>
                </a:lnTo>
                <a:lnTo>
                  <a:pt x="3288" y="288"/>
                </a:lnTo>
                <a:lnTo>
                  <a:pt x="3276" y="288"/>
                </a:lnTo>
                <a:lnTo>
                  <a:pt x="3270" y="300"/>
                </a:lnTo>
                <a:lnTo>
                  <a:pt x="3264" y="306"/>
                </a:lnTo>
                <a:lnTo>
                  <a:pt x="3264" y="324"/>
                </a:lnTo>
                <a:lnTo>
                  <a:pt x="3270" y="330"/>
                </a:lnTo>
                <a:lnTo>
                  <a:pt x="3276" y="330"/>
                </a:lnTo>
                <a:close/>
                <a:moveTo>
                  <a:pt x="3462" y="228"/>
                </a:moveTo>
                <a:lnTo>
                  <a:pt x="3450" y="240"/>
                </a:lnTo>
                <a:lnTo>
                  <a:pt x="3450" y="252"/>
                </a:lnTo>
                <a:lnTo>
                  <a:pt x="3456" y="258"/>
                </a:lnTo>
                <a:lnTo>
                  <a:pt x="3528" y="258"/>
                </a:lnTo>
                <a:lnTo>
                  <a:pt x="3546" y="276"/>
                </a:lnTo>
                <a:lnTo>
                  <a:pt x="3558" y="282"/>
                </a:lnTo>
                <a:lnTo>
                  <a:pt x="3588" y="282"/>
                </a:lnTo>
                <a:lnTo>
                  <a:pt x="3612" y="270"/>
                </a:lnTo>
                <a:lnTo>
                  <a:pt x="3618" y="264"/>
                </a:lnTo>
                <a:lnTo>
                  <a:pt x="3606" y="252"/>
                </a:lnTo>
                <a:lnTo>
                  <a:pt x="3636" y="246"/>
                </a:lnTo>
                <a:lnTo>
                  <a:pt x="3594" y="210"/>
                </a:lnTo>
                <a:lnTo>
                  <a:pt x="3552" y="216"/>
                </a:lnTo>
                <a:lnTo>
                  <a:pt x="3534" y="198"/>
                </a:lnTo>
                <a:lnTo>
                  <a:pt x="3450" y="198"/>
                </a:lnTo>
                <a:lnTo>
                  <a:pt x="3438" y="204"/>
                </a:lnTo>
                <a:lnTo>
                  <a:pt x="3426" y="204"/>
                </a:lnTo>
                <a:lnTo>
                  <a:pt x="3420" y="210"/>
                </a:lnTo>
                <a:lnTo>
                  <a:pt x="3438" y="228"/>
                </a:lnTo>
                <a:lnTo>
                  <a:pt x="3462" y="228"/>
                </a:lnTo>
                <a:close/>
                <a:moveTo>
                  <a:pt x="3432" y="1302"/>
                </a:moveTo>
                <a:lnTo>
                  <a:pt x="3408" y="1326"/>
                </a:lnTo>
                <a:lnTo>
                  <a:pt x="3408" y="1344"/>
                </a:lnTo>
                <a:lnTo>
                  <a:pt x="3438" y="1344"/>
                </a:lnTo>
                <a:lnTo>
                  <a:pt x="3462" y="1332"/>
                </a:lnTo>
                <a:lnTo>
                  <a:pt x="3468" y="1332"/>
                </a:lnTo>
                <a:lnTo>
                  <a:pt x="3480" y="1326"/>
                </a:lnTo>
                <a:lnTo>
                  <a:pt x="3486" y="1326"/>
                </a:lnTo>
                <a:lnTo>
                  <a:pt x="3504" y="1308"/>
                </a:lnTo>
                <a:lnTo>
                  <a:pt x="3516" y="1290"/>
                </a:lnTo>
                <a:lnTo>
                  <a:pt x="3516" y="1266"/>
                </a:lnTo>
                <a:lnTo>
                  <a:pt x="3510" y="1260"/>
                </a:lnTo>
                <a:lnTo>
                  <a:pt x="3498" y="1260"/>
                </a:lnTo>
                <a:lnTo>
                  <a:pt x="3480" y="1266"/>
                </a:lnTo>
                <a:lnTo>
                  <a:pt x="3432" y="1302"/>
                </a:lnTo>
                <a:close/>
                <a:moveTo>
                  <a:pt x="4416" y="1392"/>
                </a:moveTo>
                <a:lnTo>
                  <a:pt x="4428" y="1380"/>
                </a:lnTo>
                <a:lnTo>
                  <a:pt x="4428" y="1374"/>
                </a:lnTo>
                <a:lnTo>
                  <a:pt x="4386" y="1374"/>
                </a:lnTo>
                <a:lnTo>
                  <a:pt x="4386" y="1380"/>
                </a:lnTo>
                <a:lnTo>
                  <a:pt x="4404" y="1398"/>
                </a:lnTo>
                <a:lnTo>
                  <a:pt x="4416" y="1392"/>
                </a:lnTo>
                <a:close/>
                <a:moveTo>
                  <a:pt x="3120" y="2034"/>
                </a:moveTo>
                <a:lnTo>
                  <a:pt x="3132" y="2034"/>
                </a:lnTo>
                <a:lnTo>
                  <a:pt x="3138" y="2028"/>
                </a:lnTo>
                <a:lnTo>
                  <a:pt x="3132" y="2022"/>
                </a:lnTo>
                <a:lnTo>
                  <a:pt x="3120" y="2016"/>
                </a:lnTo>
                <a:lnTo>
                  <a:pt x="3114" y="2010"/>
                </a:lnTo>
                <a:lnTo>
                  <a:pt x="3108" y="2010"/>
                </a:lnTo>
                <a:lnTo>
                  <a:pt x="3090" y="2016"/>
                </a:lnTo>
                <a:lnTo>
                  <a:pt x="3078" y="2022"/>
                </a:lnTo>
                <a:lnTo>
                  <a:pt x="3072" y="2022"/>
                </a:lnTo>
                <a:lnTo>
                  <a:pt x="3072" y="2028"/>
                </a:lnTo>
                <a:lnTo>
                  <a:pt x="3078" y="2034"/>
                </a:lnTo>
                <a:lnTo>
                  <a:pt x="3120" y="2034"/>
                </a:lnTo>
                <a:close/>
                <a:moveTo>
                  <a:pt x="4758" y="996"/>
                </a:moveTo>
                <a:lnTo>
                  <a:pt x="4746" y="996"/>
                </a:lnTo>
                <a:lnTo>
                  <a:pt x="4734" y="984"/>
                </a:lnTo>
                <a:lnTo>
                  <a:pt x="4704" y="1008"/>
                </a:lnTo>
                <a:lnTo>
                  <a:pt x="4704" y="978"/>
                </a:lnTo>
                <a:lnTo>
                  <a:pt x="4662" y="978"/>
                </a:lnTo>
                <a:lnTo>
                  <a:pt x="4668" y="978"/>
                </a:lnTo>
                <a:lnTo>
                  <a:pt x="4674" y="972"/>
                </a:lnTo>
                <a:lnTo>
                  <a:pt x="4686" y="972"/>
                </a:lnTo>
                <a:lnTo>
                  <a:pt x="4698" y="966"/>
                </a:lnTo>
                <a:lnTo>
                  <a:pt x="4704" y="954"/>
                </a:lnTo>
                <a:lnTo>
                  <a:pt x="4704" y="948"/>
                </a:lnTo>
                <a:lnTo>
                  <a:pt x="4698" y="942"/>
                </a:lnTo>
                <a:lnTo>
                  <a:pt x="4680" y="942"/>
                </a:lnTo>
                <a:lnTo>
                  <a:pt x="4668" y="936"/>
                </a:lnTo>
                <a:lnTo>
                  <a:pt x="4650" y="936"/>
                </a:lnTo>
                <a:lnTo>
                  <a:pt x="4632" y="930"/>
                </a:lnTo>
                <a:lnTo>
                  <a:pt x="4620" y="930"/>
                </a:lnTo>
                <a:lnTo>
                  <a:pt x="4614" y="918"/>
                </a:lnTo>
                <a:lnTo>
                  <a:pt x="4566" y="912"/>
                </a:lnTo>
                <a:lnTo>
                  <a:pt x="4500" y="870"/>
                </a:lnTo>
                <a:lnTo>
                  <a:pt x="4566" y="864"/>
                </a:lnTo>
                <a:lnTo>
                  <a:pt x="4536" y="840"/>
                </a:lnTo>
                <a:lnTo>
                  <a:pt x="4542" y="840"/>
                </a:lnTo>
                <a:lnTo>
                  <a:pt x="4548" y="834"/>
                </a:lnTo>
                <a:lnTo>
                  <a:pt x="4584" y="834"/>
                </a:lnTo>
                <a:lnTo>
                  <a:pt x="4596" y="840"/>
                </a:lnTo>
                <a:lnTo>
                  <a:pt x="4638" y="840"/>
                </a:lnTo>
                <a:lnTo>
                  <a:pt x="4638" y="834"/>
                </a:lnTo>
                <a:lnTo>
                  <a:pt x="4632" y="828"/>
                </a:lnTo>
                <a:lnTo>
                  <a:pt x="4614" y="822"/>
                </a:lnTo>
                <a:lnTo>
                  <a:pt x="4596" y="822"/>
                </a:lnTo>
                <a:lnTo>
                  <a:pt x="4578" y="816"/>
                </a:lnTo>
                <a:lnTo>
                  <a:pt x="4518" y="816"/>
                </a:lnTo>
                <a:lnTo>
                  <a:pt x="4536" y="816"/>
                </a:lnTo>
                <a:lnTo>
                  <a:pt x="4620" y="804"/>
                </a:lnTo>
                <a:lnTo>
                  <a:pt x="4638" y="798"/>
                </a:lnTo>
                <a:lnTo>
                  <a:pt x="4638" y="792"/>
                </a:lnTo>
                <a:lnTo>
                  <a:pt x="4632" y="792"/>
                </a:lnTo>
                <a:lnTo>
                  <a:pt x="4626" y="786"/>
                </a:lnTo>
                <a:lnTo>
                  <a:pt x="4608" y="786"/>
                </a:lnTo>
                <a:lnTo>
                  <a:pt x="4500" y="798"/>
                </a:lnTo>
                <a:lnTo>
                  <a:pt x="4560" y="762"/>
                </a:lnTo>
                <a:lnTo>
                  <a:pt x="4620" y="762"/>
                </a:lnTo>
                <a:lnTo>
                  <a:pt x="4626" y="756"/>
                </a:lnTo>
                <a:lnTo>
                  <a:pt x="4620" y="750"/>
                </a:lnTo>
                <a:lnTo>
                  <a:pt x="4584" y="738"/>
                </a:lnTo>
                <a:lnTo>
                  <a:pt x="4572" y="732"/>
                </a:lnTo>
                <a:lnTo>
                  <a:pt x="4554" y="732"/>
                </a:lnTo>
                <a:lnTo>
                  <a:pt x="4518" y="750"/>
                </a:lnTo>
                <a:lnTo>
                  <a:pt x="4500" y="744"/>
                </a:lnTo>
                <a:lnTo>
                  <a:pt x="4458" y="774"/>
                </a:lnTo>
                <a:lnTo>
                  <a:pt x="4464" y="756"/>
                </a:lnTo>
                <a:lnTo>
                  <a:pt x="4440" y="774"/>
                </a:lnTo>
                <a:lnTo>
                  <a:pt x="4464" y="744"/>
                </a:lnTo>
                <a:lnTo>
                  <a:pt x="4500" y="744"/>
                </a:lnTo>
                <a:lnTo>
                  <a:pt x="4506" y="738"/>
                </a:lnTo>
                <a:lnTo>
                  <a:pt x="4518" y="714"/>
                </a:lnTo>
                <a:lnTo>
                  <a:pt x="4518" y="708"/>
                </a:lnTo>
                <a:lnTo>
                  <a:pt x="4512" y="702"/>
                </a:lnTo>
                <a:lnTo>
                  <a:pt x="4506" y="708"/>
                </a:lnTo>
                <a:lnTo>
                  <a:pt x="4494" y="714"/>
                </a:lnTo>
                <a:lnTo>
                  <a:pt x="4488" y="726"/>
                </a:lnTo>
                <a:lnTo>
                  <a:pt x="4452" y="726"/>
                </a:lnTo>
                <a:lnTo>
                  <a:pt x="4428" y="738"/>
                </a:lnTo>
                <a:lnTo>
                  <a:pt x="4452" y="708"/>
                </a:lnTo>
                <a:lnTo>
                  <a:pt x="4482" y="708"/>
                </a:lnTo>
                <a:lnTo>
                  <a:pt x="4494" y="702"/>
                </a:lnTo>
                <a:lnTo>
                  <a:pt x="4500" y="702"/>
                </a:lnTo>
                <a:lnTo>
                  <a:pt x="4506" y="696"/>
                </a:lnTo>
                <a:lnTo>
                  <a:pt x="4506" y="690"/>
                </a:lnTo>
                <a:lnTo>
                  <a:pt x="4500" y="684"/>
                </a:lnTo>
                <a:lnTo>
                  <a:pt x="4458" y="684"/>
                </a:lnTo>
                <a:lnTo>
                  <a:pt x="4446" y="690"/>
                </a:lnTo>
                <a:lnTo>
                  <a:pt x="4428" y="696"/>
                </a:lnTo>
                <a:lnTo>
                  <a:pt x="4422" y="702"/>
                </a:lnTo>
                <a:lnTo>
                  <a:pt x="4416" y="702"/>
                </a:lnTo>
                <a:lnTo>
                  <a:pt x="4404" y="684"/>
                </a:lnTo>
                <a:lnTo>
                  <a:pt x="4380" y="702"/>
                </a:lnTo>
                <a:lnTo>
                  <a:pt x="4398" y="672"/>
                </a:lnTo>
                <a:lnTo>
                  <a:pt x="4344" y="696"/>
                </a:lnTo>
                <a:lnTo>
                  <a:pt x="4344" y="672"/>
                </a:lnTo>
                <a:lnTo>
                  <a:pt x="4350" y="672"/>
                </a:lnTo>
                <a:lnTo>
                  <a:pt x="4356" y="666"/>
                </a:lnTo>
                <a:lnTo>
                  <a:pt x="4368" y="666"/>
                </a:lnTo>
                <a:lnTo>
                  <a:pt x="4386" y="660"/>
                </a:lnTo>
                <a:lnTo>
                  <a:pt x="4392" y="660"/>
                </a:lnTo>
                <a:lnTo>
                  <a:pt x="4398" y="654"/>
                </a:lnTo>
                <a:lnTo>
                  <a:pt x="4356" y="654"/>
                </a:lnTo>
                <a:lnTo>
                  <a:pt x="4338" y="660"/>
                </a:lnTo>
                <a:lnTo>
                  <a:pt x="4326" y="660"/>
                </a:lnTo>
                <a:lnTo>
                  <a:pt x="4320" y="648"/>
                </a:lnTo>
                <a:lnTo>
                  <a:pt x="4332" y="648"/>
                </a:lnTo>
                <a:lnTo>
                  <a:pt x="4356" y="636"/>
                </a:lnTo>
                <a:lnTo>
                  <a:pt x="4368" y="636"/>
                </a:lnTo>
                <a:lnTo>
                  <a:pt x="4380" y="630"/>
                </a:lnTo>
                <a:lnTo>
                  <a:pt x="4386" y="624"/>
                </a:lnTo>
                <a:lnTo>
                  <a:pt x="4368" y="618"/>
                </a:lnTo>
                <a:lnTo>
                  <a:pt x="4326" y="612"/>
                </a:lnTo>
                <a:lnTo>
                  <a:pt x="4290" y="612"/>
                </a:lnTo>
                <a:lnTo>
                  <a:pt x="4266" y="606"/>
                </a:lnTo>
                <a:lnTo>
                  <a:pt x="4236" y="606"/>
                </a:lnTo>
                <a:lnTo>
                  <a:pt x="4230" y="612"/>
                </a:lnTo>
                <a:lnTo>
                  <a:pt x="4230" y="618"/>
                </a:lnTo>
                <a:lnTo>
                  <a:pt x="4236" y="624"/>
                </a:lnTo>
                <a:lnTo>
                  <a:pt x="4242" y="636"/>
                </a:lnTo>
                <a:lnTo>
                  <a:pt x="4206" y="630"/>
                </a:lnTo>
                <a:lnTo>
                  <a:pt x="4212" y="660"/>
                </a:lnTo>
                <a:lnTo>
                  <a:pt x="4194" y="636"/>
                </a:lnTo>
                <a:lnTo>
                  <a:pt x="4152" y="660"/>
                </a:lnTo>
                <a:lnTo>
                  <a:pt x="4158" y="654"/>
                </a:lnTo>
                <a:lnTo>
                  <a:pt x="4158" y="636"/>
                </a:lnTo>
                <a:lnTo>
                  <a:pt x="4152" y="630"/>
                </a:lnTo>
                <a:lnTo>
                  <a:pt x="4140" y="630"/>
                </a:lnTo>
                <a:lnTo>
                  <a:pt x="4122" y="636"/>
                </a:lnTo>
                <a:lnTo>
                  <a:pt x="4110" y="642"/>
                </a:lnTo>
                <a:lnTo>
                  <a:pt x="4098" y="642"/>
                </a:lnTo>
                <a:lnTo>
                  <a:pt x="4086" y="648"/>
                </a:lnTo>
                <a:lnTo>
                  <a:pt x="4080" y="654"/>
                </a:lnTo>
                <a:lnTo>
                  <a:pt x="4074" y="654"/>
                </a:lnTo>
                <a:lnTo>
                  <a:pt x="4092" y="618"/>
                </a:lnTo>
                <a:lnTo>
                  <a:pt x="4110" y="618"/>
                </a:lnTo>
                <a:lnTo>
                  <a:pt x="4122" y="612"/>
                </a:lnTo>
                <a:lnTo>
                  <a:pt x="4134" y="612"/>
                </a:lnTo>
                <a:lnTo>
                  <a:pt x="4146" y="606"/>
                </a:lnTo>
                <a:lnTo>
                  <a:pt x="4152" y="600"/>
                </a:lnTo>
                <a:lnTo>
                  <a:pt x="4152" y="594"/>
                </a:lnTo>
                <a:lnTo>
                  <a:pt x="4146" y="582"/>
                </a:lnTo>
                <a:lnTo>
                  <a:pt x="4134" y="570"/>
                </a:lnTo>
                <a:lnTo>
                  <a:pt x="4152" y="552"/>
                </a:lnTo>
                <a:lnTo>
                  <a:pt x="4152" y="540"/>
                </a:lnTo>
                <a:lnTo>
                  <a:pt x="4050" y="540"/>
                </a:lnTo>
                <a:lnTo>
                  <a:pt x="4026" y="558"/>
                </a:lnTo>
                <a:lnTo>
                  <a:pt x="3942" y="558"/>
                </a:lnTo>
                <a:lnTo>
                  <a:pt x="3948" y="576"/>
                </a:lnTo>
                <a:lnTo>
                  <a:pt x="3978" y="588"/>
                </a:lnTo>
                <a:lnTo>
                  <a:pt x="3936" y="576"/>
                </a:lnTo>
                <a:lnTo>
                  <a:pt x="3948" y="600"/>
                </a:lnTo>
                <a:lnTo>
                  <a:pt x="3936" y="594"/>
                </a:lnTo>
                <a:lnTo>
                  <a:pt x="3930" y="594"/>
                </a:lnTo>
                <a:lnTo>
                  <a:pt x="3918" y="588"/>
                </a:lnTo>
                <a:lnTo>
                  <a:pt x="3894" y="588"/>
                </a:lnTo>
                <a:lnTo>
                  <a:pt x="3882" y="594"/>
                </a:lnTo>
                <a:lnTo>
                  <a:pt x="3876" y="606"/>
                </a:lnTo>
                <a:lnTo>
                  <a:pt x="3882" y="612"/>
                </a:lnTo>
                <a:lnTo>
                  <a:pt x="3888" y="624"/>
                </a:lnTo>
                <a:lnTo>
                  <a:pt x="3894" y="630"/>
                </a:lnTo>
                <a:lnTo>
                  <a:pt x="3900" y="660"/>
                </a:lnTo>
                <a:lnTo>
                  <a:pt x="3894" y="660"/>
                </a:lnTo>
                <a:lnTo>
                  <a:pt x="3888" y="654"/>
                </a:lnTo>
                <a:lnTo>
                  <a:pt x="3864" y="642"/>
                </a:lnTo>
                <a:lnTo>
                  <a:pt x="3852" y="642"/>
                </a:lnTo>
                <a:lnTo>
                  <a:pt x="3828" y="666"/>
                </a:lnTo>
                <a:lnTo>
                  <a:pt x="3828" y="678"/>
                </a:lnTo>
                <a:lnTo>
                  <a:pt x="3846" y="678"/>
                </a:lnTo>
                <a:lnTo>
                  <a:pt x="3858" y="690"/>
                </a:lnTo>
                <a:lnTo>
                  <a:pt x="3810" y="714"/>
                </a:lnTo>
                <a:lnTo>
                  <a:pt x="3750" y="720"/>
                </a:lnTo>
                <a:lnTo>
                  <a:pt x="3762" y="720"/>
                </a:lnTo>
                <a:lnTo>
                  <a:pt x="3798" y="702"/>
                </a:lnTo>
                <a:lnTo>
                  <a:pt x="3810" y="690"/>
                </a:lnTo>
                <a:lnTo>
                  <a:pt x="3810" y="684"/>
                </a:lnTo>
                <a:lnTo>
                  <a:pt x="3804" y="684"/>
                </a:lnTo>
                <a:lnTo>
                  <a:pt x="3792" y="672"/>
                </a:lnTo>
                <a:lnTo>
                  <a:pt x="3786" y="672"/>
                </a:lnTo>
                <a:lnTo>
                  <a:pt x="3786" y="660"/>
                </a:lnTo>
                <a:lnTo>
                  <a:pt x="3804" y="642"/>
                </a:lnTo>
                <a:lnTo>
                  <a:pt x="3816" y="636"/>
                </a:lnTo>
                <a:lnTo>
                  <a:pt x="3828" y="636"/>
                </a:lnTo>
                <a:lnTo>
                  <a:pt x="3828" y="606"/>
                </a:lnTo>
                <a:lnTo>
                  <a:pt x="3840" y="600"/>
                </a:lnTo>
                <a:lnTo>
                  <a:pt x="3858" y="582"/>
                </a:lnTo>
                <a:lnTo>
                  <a:pt x="3876" y="576"/>
                </a:lnTo>
                <a:lnTo>
                  <a:pt x="3882" y="570"/>
                </a:lnTo>
                <a:lnTo>
                  <a:pt x="3894" y="564"/>
                </a:lnTo>
                <a:lnTo>
                  <a:pt x="3906" y="564"/>
                </a:lnTo>
                <a:lnTo>
                  <a:pt x="3918" y="558"/>
                </a:lnTo>
                <a:lnTo>
                  <a:pt x="3936" y="552"/>
                </a:lnTo>
                <a:lnTo>
                  <a:pt x="3954" y="552"/>
                </a:lnTo>
                <a:lnTo>
                  <a:pt x="3966" y="546"/>
                </a:lnTo>
                <a:lnTo>
                  <a:pt x="3972" y="540"/>
                </a:lnTo>
                <a:lnTo>
                  <a:pt x="3942" y="534"/>
                </a:lnTo>
                <a:lnTo>
                  <a:pt x="3852" y="534"/>
                </a:lnTo>
                <a:lnTo>
                  <a:pt x="3822" y="540"/>
                </a:lnTo>
                <a:lnTo>
                  <a:pt x="3786" y="558"/>
                </a:lnTo>
                <a:lnTo>
                  <a:pt x="3744" y="576"/>
                </a:lnTo>
                <a:lnTo>
                  <a:pt x="3720" y="594"/>
                </a:lnTo>
                <a:lnTo>
                  <a:pt x="3708" y="600"/>
                </a:lnTo>
                <a:lnTo>
                  <a:pt x="3702" y="600"/>
                </a:lnTo>
                <a:lnTo>
                  <a:pt x="3696" y="606"/>
                </a:lnTo>
                <a:lnTo>
                  <a:pt x="3684" y="606"/>
                </a:lnTo>
                <a:lnTo>
                  <a:pt x="3660" y="618"/>
                </a:lnTo>
                <a:lnTo>
                  <a:pt x="3654" y="618"/>
                </a:lnTo>
                <a:lnTo>
                  <a:pt x="3642" y="624"/>
                </a:lnTo>
                <a:lnTo>
                  <a:pt x="3630" y="636"/>
                </a:lnTo>
                <a:lnTo>
                  <a:pt x="3618" y="642"/>
                </a:lnTo>
                <a:lnTo>
                  <a:pt x="3600" y="660"/>
                </a:lnTo>
                <a:lnTo>
                  <a:pt x="3588" y="666"/>
                </a:lnTo>
                <a:lnTo>
                  <a:pt x="3582" y="678"/>
                </a:lnTo>
                <a:lnTo>
                  <a:pt x="3582" y="684"/>
                </a:lnTo>
                <a:lnTo>
                  <a:pt x="3588" y="690"/>
                </a:lnTo>
                <a:lnTo>
                  <a:pt x="3612" y="690"/>
                </a:lnTo>
                <a:lnTo>
                  <a:pt x="3648" y="696"/>
                </a:lnTo>
                <a:lnTo>
                  <a:pt x="3672" y="696"/>
                </a:lnTo>
                <a:lnTo>
                  <a:pt x="3684" y="708"/>
                </a:lnTo>
                <a:lnTo>
                  <a:pt x="3666" y="714"/>
                </a:lnTo>
                <a:lnTo>
                  <a:pt x="3594" y="726"/>
                </a:lnTo>
                <a:lnTo>
                  <a:pt x="3570" y="732"/>
                </a:lnTo>
                <a:lnTo>
                  <a:pt x="3576" y="738"/>
                </a:lnTo>
                <a:lnTo>
                  <a:pt x="3594" y="750"/>
                </a:lnTo>
                <a:lnTo>
                  <a:pt x="3630" y="762"/>
                </a:lnTo>
                <a:lnTo>
                  <a:pt x="3642" y="768"/>
                </a:lnTo>
                <a:lnTo>
                  <a:pt x="3648" y="768"/>
                </a:lnTo>
                <a:lnTo>
                  <a:pt x="3690" y="750"/>
                </a:lnTo>
                <a:lnTo>
                  <a:pt x="3690" y="762"/>
                </a:lnTo>
                <a:lnTo>
                  <a:pt x="3702" y="774"/>
                </a:lnTo>
                <a:lnTo>
                  <a:pt x="3744" y="774"/>
                </a:lnTo>
                <a:lnTo>
                  <a:pt x="3786" y="780"/>
                </a:lnTo>
                <a:lnTo>
                  <a:pt x="3834" y="786"/>
                </a:lnTo>
                <a:lnTo>
                  <a:pt x="3876" y="792"/>
                </a:lnTo>
                <a:lnTo>
                  <a:pt x="3894" y="792"/>
                </a:lnTo>
                <a:lnTo>
                  <a:pt x="3900" y="786"/>
                </a:lnTo>
                <a:lnTo>
                  <a:pt x="3894" y="780"/>
                </a:lnTo>
                <a:lnTo>
                  <a:pt x="3882" y="774"/>
                </a:lnTo>
                <a:lnTo>
                  <a:pt x="3876" y="768"/>
                </a:lnTo>
                <a:lnTo>
                  <a:pt x="3894" y="768"/>
                </a:lnTo>
                <a:lnTo>
                  <a:pt x="3930" y="774"/>
                </a:lnTo>
                <a:lnTo>
                  <a:pt x="3966" y="774"/>
                </a:lnTo>
                <a:lnTo>
                  <a:pt x="3990" y="780"/>
                </a:lnTo>
                <a:lnTo>
                  <a:pt x="4002" y="780"/>
                </a:lnTo>
                <a:lnTo>
                  <a:pt x="4020" y="786"/>
                </a:lnTo>
                <a:lnTo>
                  <a:pt x="4032" y="792"/>
                </a:lnTo>
                <a:lnTo>
                  <a:pt x="4050" y="792"/>
                </a:lnTo>
                <a:lnTo>
                  <a:pt x="4062" y="786"/>
                </a:lnTo>
                <a:lnTo>
                  <a:pt x="4062" y="774"/>
                </a:lnTo>
                <a:lnTo>
                  <a:pt x="4056" y="768"/>
                </a:lnTo>
                <a:lnTo>
                  <a:pt x="4050" y="756"/>
                </a:lnTo>
                <a:lnTo>
                  <a:pt x="4044" y="750"/>
                </a:lnTo>
                <a:lnTo>
                  <a:pt x="4092" y="738"/>
                </a:lnTo>
                <a:lnTo>
                  <a:pt x="4092" y="744"/>
                </a:lnTo>
                <a:lnTo>
                  <a:pt x="4098" y="750"/>
                </a:lnTo>
                <a:lnTo>
                  <a:pt x="4104" y="762"/>
                </a:lnTo>
                <a:lnTo>
                  <a:pt x="4104" y="768"/>
                </a:lnTo>
                <a:lnTo>
                  <a:pt x="4110" y="774"/>
                </a:lnTo>
                <a:lnTo>
                  <a:pt x="4116" y="774"/>
                </a:lnTo>
                <a:lnTo>
                  <a:pt x="4122" y="780"/>
                </a:lnTo>
                <a:lnTo>
                  <a:pt x="4134" y="786"/>
                </a:lnTo>
                <a:lnTo>
                  <a:pt x="4140" y="792"/>
                </a:lnTo>
                <a:lnTo>
                  <a:pt x="4170" y="786"/>
                </a:lnTo>
                <a:lnTo>
                  <a:pt x="4170" y="792"/>
                </a:lnTo>
                <a:lnTo>
                  <a:pt x="4164" y="798"/>
                </a:lnTo>
                <a:lnTo>
                  <a:pt x="4164" y="816"/>
                </a:lnTo>
                <a:lnTo>
                  <a:pt x="4170" y="816"/>
                </a:lnTo>
                <a:lnTo>
                  <a:pt x="4182" y="822"/>
                </a:lnTo>
                <a:lnTo>
                  <a:pt x="4200" y="822"/>
                </a:lnTo>
                <a:lnTo>
                  <a:pt x="4206" y="828"/>
                </a:lnTo>
                <a:lnTo>
                  <a:pt x="4212" y="828"/>
                </a:lnTo>
                <a:lnTo>
                  <a:pt x="4194" y="846"/>
                </a:lnTo>
                <a:lnTo>
                  <a:pt x="4194" y="858"/>
                </a:lnTo>
                <a:lnTo>
                  <a:pt x="4230" y="858"/>
                </a:lnTo>
                <a:lnTo>
                  <a:pt x="4224" y="882"/>
                </a:lnTo>
                <a:lnTo>
                  <a:pt x="4236" y="882"/>
                </a:lnTo>
                <a:lnTo>
                  <a:pt x="4248" y="888"/>
                </a:lnTo>
                <a:lnTo>
                  <a:pt x="4254" y="888"/>
                </a:lnTo>
                <a:lnTo>
                  <a:pt x="4278" y="900"/>
                </a:lnTo>
                <a:lnTo>
                  <a:pt x="4278" y="924"/>
                </a:lnTo>
                <a:lnTo>
                  <a:pt x="4266" y="948"/>
                </a:lnTo>
                <a:lnTo>
                  <a:pt x="4254" y="966"/>
                </a:lnTo>
                <a:lnTo>
                  <a:pt x="4248" y="978"/>
                </a:lnTo>
                <a:lnTo>
                  <a:pt x="4236" y="990"/>
                </a:lnTo>
                <a:lnTo>
                  <a:pt x="4218" y="996"/>
                </a:lnTo>
                <a:lnTo>
                  <a:pt x="4182" y="1014"/>
                </a:lnTo>
                <a:lnTo>
                  <a:pt x="4140" y="1026"/>
                </a:lnTo>
                <a:lnTo>
                  <a:pt x="4092" y="1050"/>
                </a:lnTo>
                <a:lnTo>
                  <a:pt x="4098" y="1056"/>
                </a:lnTo>
                <a:lnTo>
                  <a:pt x="4110" y="1062"/>
                </a:lnTo>
                <a:lnTo>
                  <a:pt x="4122" y="1074"/>
                </a:lnTo>
                <a:lnTo>
                  <a:pt x="4122" y="1080"/>
                </a:lnTo>
                <a:lnTo>
                  <a:pt x="4116" y="1086"/>
                </a:lnTo>
                <a:lnTo>
                  <a:pt x="4080" y="1098"/>
                </a:lnTo>
                <a:lnTo>
                  <a:pt x="4062" y="1098"/>
                </a:lnTo>
                <a:lnTo>
                  <a:pt x="3984" y="1110"/>
                </a:lnTo>
                <a:lnTo>
                  <a:pt x="3978" y="1128"/>
                </a:lnTo>
                <a:lnTo>
                  <a:pt x="3960" y="1110"/>
                </a:lnTo>
                <a:lnTo>
                  <a:pt x="3954" y="1110"/>
                </a:lnTo>
                <a:lnTo>
                  <a:pt x="3948" y="1104"/>
                </a:lnTo>
                <a:lnTo>
                  <a:pt x="3930" y="1104"/>
                </a:lnTo>
                <a:lnTo>
                  <a:pt x="3918" y="1098"/>
                </a:lnTo>
                <a:lnTo>
                  <a:pt x="3900" y="1098"/>
                </a:lnTo>
                <a:lnTo>
                  <a:pt x="3888" y="1104"/>
                </a:lnTo>
                <a:lnTo>
                  <a:pt x="3882" y="1110"/>
                </a:lnTo>
                <a:lnTo>
                  <a:pt x="3882" y="1122"/>
                </a:lnTo>
                <a:lnTo>
                  <a:pt x="3870" y="1122"/>
                </a:lnTo>
                <a:lnTo>
                  <a:pt x="3858" y="1128"/>
                </a:lnTo>
                <a:lnTo>
                  <a:pt x="3840" y="1134"/>
                </a:lnTo>
                <a:lnTo>
                  <a:pt x="3828" y="1140"/>
                </a:lnTo>
                <a:lnTo>
                  <a:pt x="3822" y="1146"/>
                </a:lnTo>
                <a:lnTo>
                  <a:pt x="3816" y="1158"/>
                </a:lnTo>
                <a:lnTo>
                  <a:pt x="3816" y="1170"/>
                </a:lnTo>
                <a:lnTo>
                  <a:pt x="3822" y="1182"/>
                </a:lnTo>
                <a:lnTo>
                  <a:pt x="3834" y="1188"/>
                </a:lnTo>
                <a:lnTo>
                  <a:pt x="3864" y="1188"/>
                </a:lnTo>
                <a:lnTo>
                  <a:pt x="3876" y="1182"/>
                </a:lnTo>
                <a:lnTo>
                  <a:pt x="3894" y="1182"/>
                </a:lnTo>
                <a:lnTo>
                  <a:pt x="3906" y="1176"/>
                </a:lnTo>
                <a:lnTo>
                  <a:pt x="3924" y="1170"/>
                </a:lnTo>
                <a:lnTo>
                  <a:pt x="3936" y="1164"/>
                </a:lnTo>
                <a:lnTo>
                  <a:pt x="3966" y="1164"/>
                </a:lnTo>
                <a:lnTo>
                  <a:pt x="3978" y="1176"/>
                </a:lnTo>
                <a:lnTo>
                  <a:pt x="3996" y="1176"/>
                </a:lnTo>
                <a:lnTo>
                  <a:pt x="4002" y="1170"/>
                </a:lnTo>
                <a:lnTo>
                  <a:pt x="4002" y="1152"/>
                </a:lnTo>
                <a:lnTo>
                  <a:pt x="4026" y="1128"/>
                </a:lnTo>
                <a:lnTo>
                  <a:pt x="4014" y="1140"/>
                </a:lnTo>
                <a:lnTo>
                  <a:pt x="4014" y="1146"/>
                </a:lnTo>
                <a:lnTo>
                  <a:pt x="4020" y="1152"/>
                </a:lnTo>
                <a:lnTo>
                  <a:pt x="4086" y="1152"/>
                </a:lnTo>
                <a:lnTo>
                  <a:pt x="4080" y="1158"/>
                </a:lnTo>
                <a:lnTo>
                  <a:pt x="4068" y="1164"/>
                </a:lnTo>
                <a:lnTo>
                  <a:pt x="4062" y="1170"/>
                </a:lnTo>
                <a:lnTo>
                  <a:pt x="4062" y="1176"/>
                </a:lnTo>
                <a:lnTo>
                  <a:pt x="4068" y="1182"/>
                </a:lnTo>
                <a:lnTo>
                  <a:pt x="4080" y="1182"/>
                </a:lnTo>
                <a:lnTo>
                  <a:pt x="4086" y="1188"/>
                </a:lnTo>
                <a:lnTo>
                  <a:pt x="4098" y="1188"/>
                </a:lnTo>
                <a:lnTo>
                  <a:pt x="4086" y="1200"/>
                </a:lnTo>
                <a:lnTo>
                  <a:pt x="4086" y="1206"/>
                </a:lnTo>
                <a:lnTo>
                  <a:pt x="4092" y="1212"/>
                </a:lnTo>
                <a:lnTo>
                  <a:pt x="4116" y="1224"/>
                </a:lnTo>
                <a:lnTo>
                  <a:pt x="4146" y="1224"/>
                </a:lnTo>
                <a:lnTo>
                  <a:pt x="4098" y="1242"/>
                </a:lnTo>
                <a:lnTo>
                  <a:pt x="4098" y="1248"/>
                </a:lnTo>
                <a:lnTo>
                  <a:pt x="4110" y="1260"/>
                </a:lnTo>
                <a:lnTo>
                  <a:pt x="4110" y="1266"/>
                </a:lnTo>
                <a:lnTo>
                  <a:pt x="4116" y="1272"/>
                </a:lnTo>
                <a:lnTo>
                  <a:pt x="4122" y="1266"/>
                </a:lnTo>
                <a:lnTo>
                  <a:pt x="4128" y="1266"/>
                </a:lnTo>
                <a:lnTo>
                  <a:pt x="4140" y="1260"/>
                </a:lnTo>
                <a:lnTo>
                  <a:pt x="4146" y="1272"/>
                </a:lnTo>
                <a:lnTo>
                  <a:pt x="4158" y="1284"/>
                </a:lnTo>
                <a:lnTo>
                  <a:pt x="4182" y="1284"/>
                </a:lnTo>
                <a:lnTo>
                  <a:pt x="4194" y="1290"/>
                </a:lnTo>
                <a:lnTo>
                  <a:pt x="4206" y="1290"/>
                </a:lnTo>
                <a:lnTo>
                  <a:pt x="4206" y="1308"/>
                </a:lnTo>
                <a:lnTo>
                  <a:pt x="4212" y="1314"/>
                </a:lnTo>
                <a:lnTo>
                  <a:pt x="4224" y="1320"/>
                </a:lnTo>
                <a:lnTo>
                  <a:pt x="4272" y="1320"/>
                </a:lnTo>
                <a:lnTo>
                  <a:pt x="4290" y="1326"/>
                </a:lnTo>
                <a:lnTo>
                  <a:pt x="4350" y="1356"/>
                </a:lnTo>
                <a:lnTo>
                  <a:pt x="4356" y="1362"/>
                </a:lnTo>
                <a:lnTo>
                  <a:pt x="4362" y="1362"/>
                </a:lnTo>
                <a:lnTo>
                  <a:pt x="4362" y="1356"/>
                </a:lnTo>
                <a:lnTo>
                  <a:pt x="4368" y="1350"/>
                </a:lnTo>
                <a:lnTo>
                  <a:pt x="4368" y="1320"/>
                </a:lnTo>
                <a:lnTo>
                  <a:pt x="4362" y="1308"/>
                </a:lnTo>
                <a:lnTo>
                  <a:pt x="4350" y="1296"/>
                </a:lnTo>
                <a:lnTo>
                  <a:pt x="4338" y="1290"/>
                </a:lnTo>
                <a:lnTo>
                  <a:pt x="4320" y="1272"/>
                </a:lnTo>
                <a:lnTo>
                  <a:pt x="4314" y="1272"/>
                </a:lnTo>
                <a:lnTo>
                  <a:pt x="4308" y="1260"/>
                </a:lnTo>
                <a:lnTo>
                  <a:pt x="4302" y="1254"/>
                </a:lnTo>
                <a:lnTo>
                  <a:pt x="4290" y="1230"/>
                </a:lnTo>
                <a:lnTo>
                  <a:pt x="4290" y="1224"/>
                </a:lnTo>
                <a:lnTo>
                  <a:pt x="4308" y="1224"/>
                </a:lnTo>
                <a:lnTo>
                  <a:pt x="4314" y="1230"/>
                </a:lnTo>
                <a:lnTo>
                  <a:pt x="4326" y="1236"/>
                </a:lnTo>
                <a:lnTo>
                  <a:pt x="4332" y="1242"/>
                </a:lnTo>
                <a:lnTo>
                  <a:pt x="4332" y="1212"/>
                </a:lnTo>
                <a:lnTo>
                  <a:pt x="4332" y="1218"/>
                </a:lnTo>
                <a:lnTo>
                  <a:pt x="4344" y="1230"/>
                </a:lnTo>
                <a:lnTo>
                  <a:pt x="4350" y="1242"/>
                </a:lnTo>
                <a:lnTo>
                  <a:pt x="4362" y="1254"/>
                </a:lnTo>
                <a:lnTo>
                  <a:pt x="4374" y="1254"/>
                </a:lnTo>
                <a:lnTo>
                  <a:pt x="4386" y="1248"/>
                </a:lnTo>
                <a:lnTo>
                  <a:pt x="4398" y="1248"/>
                </a:lnTo>
                <a:lnTo>
                  <a:pt x="4398" y="1272"/>
                </a:lnTo>
                <a:lnTo>
                  <a:pt x="4404" y="1278"/>
                </a:lnTo>
                <a:lnTo>
                  <a:pt x="4416" y="1278"/>
                </a:lnTo>
                <a:lnTo>
                  <a:pt x="4428" y="1290"/>
                </a:lnTo>
                <a:lnTo>
                  <a:pt x="4452" y="1272"/>
                </a:lnTo>
                <a:lnTo>
                  <a:pt x="4464" y="1284"/>
                </a:lnTo>
                <a:lnTo>
                  <a:pt x="4470" y="1284"/>
                </a:lnTo>
                <a:lnTo>
                  <a:pt x="4476" y="1278"/>
                </a:lnTo>
                <a:lnTo>
                  <a:pt x="4476" y="1260"/>
                </a:lnTo>
                <a:lnTo>
                  <a:pt x="4470" y="1254"/>
                </a:lnTo>
                <a:lnTo>
                  <a:pt x="4488" y="1212"/>
                </a:lnTo>
                <a:lnTo>
                  <a:pt x="4488" y="1236"/>
                </a:lnTo>
                <a:lnTo>
                  <a:pt x="4500" y="1248"/>
                </a:lnTo>
                <a:lnTo>
                  <a:pt x="4512" y="1236"/>
                </a:lnTo>
                <a:lnTo>
                  <a:pt x="4518" y="1218"/>
                </a:lnTo>
                <a:lnTo>
                  <a:pt x="4518" y="1206"/>
                </a:lnTo>
                <a:lnTo>
                  <a:pt x="4494" y="1182"/>
                </a:lnTo>
                <a:lnTo>
                  <a:pt x="4518" y="1176"/>
                </a:lnTo>
                <a:lnTo>
                  <a:pt x="4500" y="1164"/>
                </a:lnTo>
                <a:lnTo>
                  <a:pt x="4500" y="1146"/>
                </a:lnTo>
                <a:lnTo>
                  <a:pt x="4470" y="1146"/>
                </a:lnTo>
                <a:lnTo>
                  <a:pt x="4470" y="1134"/>
                </a:lnTo>
                <a:lnTo>
                  <a:pt x="4446" y="1134"/>
                </a:lnTo>
                <a:lnTo>
                  <a:pt x="4446" y="1080"/>
                </a:lnTo>
                <a:lnTo>
                  <a:pt x="4416" y="1086"/>
                </a:lnTo>
                <a:lnTo>
                  <a:pt x="4410" y="1080"/>
                </a:lnTo>
                <a:lnTo>
                  <a:pt x="4410" y="1056"/>
                </a:lnTo>
                <a:lnTo>
                  <a:pt x="4416" y="1050"/>
                </a:lnTo>
                <a:lnTo>
                  <a:pt x="4428" y="1050"/>
                </a:lnTo>
                <a:lnTo>
                  <a:pt x="4434" y="1056"/>
                </a:lnTo>
                <a:lnTo>
                  <a:pt x="4446" y="1062"/>
                </a:lnTo>
                <a:lnTo>
                  <a:pt x="4452" y="1068"/>
                </a:lnTo>
                <a:lnTo>
                  <a:pt x="4458" y="1068"/>
                </a:lnTo>
                <a:lnTo>
                  <a:pt x="4464" y="1062"/>
                </a:lnTo>
                <a:lnTo>
                  <a:pt x="4464" y="1026"/>
                </a:lnTo>
                <a:lnTo>
                  <a:pt x="4488" y="1032"/>
                </a:lnTo>
                <a:lnTo>
                  <a:pt x="4524" y="1014"/>
                </a:lnTo>
                <a:lnTo>
                  <a:pt x="4524" y="1026"/>
                </a:lnTo>
                <a:lnTo>
                  <a:pt x="4530" y="1038"/>
                </a:lnTo>
                <a:lnTo>
                  <a:pt x="4530" y="1044"/>
                </a:lnTo>
                <a:lnTo>
                  <a:pt x="4536" y="1050"/>
                </a:lnTo>
                <a:lnTo>
                  <a:pt x="4548" y="1044"/>
                </a:lnTo>
                <a:lnTo>
                  <a:pt x="4566" y="1044"/>
                </a:lnTo>
                <a:lnTo>
                  <a:pt x="4554" y="1062"/>
                </a:lnTo>
                <a:lnTo>
                  <a:pt x="4578" y="1062"/>
                </a:lnTo>
                <a:lnTo>
                  <a:pt x="4566" y="1092"/>
                </a:lnTo>
                <a:lnTo>
                  <a:pt x="4566" y="1098"/>
                </a:lnTo>
                <a:lnTo>
                  <a:pt x="4584" y="1116"/>
                </a:lnTo>
                <a:lnTo>
                  <a:pt x="4590" y="1128"/>
                </a:lnTo>
                <a:lnTo>
                  <a:pt x="4614" y="1140"/>
                </a:lnTo>
                <a:lnTo>
                  <a:pt x="4626" y="1134"/>
                </a:lnTo>
                <a:lnTo>
                  <a:pt x="4638" y="1122"/>
                </a:lnTo>
                <a:lnTo>
                  <a:pt x="4656" y="1086"/>
                </a:lnTo>
                <a:lnTo>
                  <a:pt x="4656" y="1080"/>
                </a:lnTo>
                <a:lnTo>
                  <a:pt x="4662" y="1068"/>
                </a:lnTo>
                <a:lnTo>
                  <a:pt x="4668" y="1074"/>
                </a:lnTo>
                <a:lnTo>
                  <a:pt x="4680" y="1080"/>
                </a:lnTo>
                <a:lnTo>
                  <a:pt x="4692" y="1080"/>
                </a:lnTo>
                <a:lnTo>
                  <a:pt x="4698" y="1086"/>
                </a:lnTo>
                <a:lnTo>
                  <a:pt x="4710" y="1080"/>
                </a:lnTo>
                <a:lnTo>
                  <a:pt x="4722" y="1068"/>
                </a:lnTo>
                <a:lnTo>
                  <a:pt x="4728" y="1056"/>
                </a:lnTo>
                <a:lnTo>
                  <a:pt x="4728" y="1038"/>
                </a:lnTo>
                <a:lnTo>
                  <a:pt x="4794" y="1038"/>
                </a:lnTo>
                <a:lnTo>
                  <a:pt x="4806" y="1026"/>
                </a:lnTo>
                <a:lnTo>
                  <a:pt x="4812" y="1014"/>
                </a:lnTo>
                <a:lnTo>
                  <a:pt x="4800" y="1002"/>
                </a:lnTo>
                <a:lnTo>
                  <a:pt x="4788" y="996"/>
                </a:lnTo>
                <a:lnTo>
                  <a:pt x="4758" y="996"/>
                </a:lnTo>
                <a:close/>
                <a:moveTo>
                  <a:pt x="4476" y="1308"/>
                </a:moveTo>
                <a:lnTo>
                  <a:pt x="4446" y="1308"/>
                </a:lnTo>
                <a:lnTo>
                  <a:pt x="4440" y="1326"/>
                </a:lnTo>
                <a:lnTo>
                  <a:pt x="4476" y="1320"/>
                </a:lnTo>
                <a:lnTo>
                  <a:pt x="4476" y="1308"/>
                </a:lnTo>
                <a:close/>
                <a:moveTo>
                  <a:pt x="4140" y="1290"/>
                </a:moveTo>
                <a:lnTo>
                  <a:pt x="4134" y="1290"/>
                </a:lnTo>
                <a:lnTo>
                  <a:pt x="4128" y="1296"/>
                </a:lnTo>
                <a:lnTo>
                  <a:pt x="4128" y="1308"/>
                </a:lnTo>
                <a:lnTo>
                  <a:pt x="4134" y="1314"/>
                </a:lnTo>
                <a:lnTo>
                  <a:pt x="4158" y="1314"/>
                </a:lnTo>
                <a:lnTo>
                  <a:pt x="4164" y="1308"/>
                </a:lnTo>
                <a:lnTo>
                  <a:pt x="4164" y="1296"/>
                </a:lnTo>
                <a:lnTo>
                  <a:pt x="4158" y="1290"/>
                </a:lnTo>
                <a:lnTo>
                  <a:pt x="4140" y="1290"/>
                </a:lnTo>
                <a:close/>
                <a:moveTo>
                  <a:pt x="3834" y="1242"/>
                </a:moveTo>
                <a:lnTo>
                  <a:pt x="3840" y="1236"/>
                </a:lnTo>
                <a:lnTo>
                  <a:pt x="3834" y="1230"/>
                </a:lnTo>
                <a:lnTo>
                  <a:pt x="3828" y="1230"/>
                </a:lnTo>
                <a:lnTo>
                  <a:pt x="3822" y="1224"/>
                </a:lnTo>
                <a:lnTo>
                  <a:pt x="3810" y="1224"/>
                </a:lnTo>
                <a:lnTo>
                  <a:pt x="3810" y="1236"/>
                </a:lnTo>
                <a:lnTo>
                  <a:pt x="3816" y="1242"/>
                </a:lnTo>
                <a:lnTo>
                  <a:pt x="3816" y="1248"/>
                </a:lnTo>
                <a:lnTo>
                  <a:pt x="3828" y="1248"/>
                </a:lnTo>
                <a:lnTo>
                  <a:pt x="3834" y="1242"/>
                </a:lnTo>
                <a:close/>
                <a:moveTo>
                  <a:pt x="4206" y="1452"/>
                </a:moveTo>
                <a:lnTo>
                  <a:pt x="4170" y="1452"/>
                </a:lnTo>
                <a:lnTo>
                  <a:pt x="4206" y="1476"/>
                </a:lnTo>
                <a:lnTo>
                  <a:pt x="4218" y="1470"/>
                </a:lnTo>
                <a:lnTo>
                  <a:pt x="4218" y="1458"/>
                </a:lnTo>
                <a:lnTo>
                  <a:pt x="4212" y="1458"/>
                </a:lnTo>
                <a:lnTo>
                  <a:pt x="4206" y="1452"/>
                </a:lnTo>
                <a:close/>
                <a:moveTo>
                  <a:pt x="4170" y="870"/>
                </a:moveTo>
                <a:lnTo>
                  <a:pt x="4152" y="870"/>
                </a:lnTo>
                <a:lnTo>
                  <a:pt x="4152" y="876"/>
                </a:lnTo>
                <a:lnTo>
                  <a:pt x="4158" y="882"/>
                </a:lnTo>
                <a:lnTo>
                  <a:pt x="4164" y="882"/>
                </a:lnTo>
                <a:lnTo>
                  <a:pt x="4170" y="888"/>
                </a:lnTo>
                <a:lnTo>
                  <a:pt x="4182" y="882"/>
                </a:lnTo>
                <a:lnTo>
                  <a:pt x="4188" y="882"/>
                </a:lnTo>
                <a:lnTo>
                  <a:pt x="4194" y="876"/>
                </a:lnTo>
                <a:lnTo>
                  <a:pt x="4188" y="870"/>
                </a:lnTo>
                <a:lnTo>
                  <a:pt x="4170" y="870"/>
                </a:lnTo>
                <a:close/>
                <a:moveTo>
                  <a:pt x="4170" y="936"/>
                </a:moveTo>
                <a:lnTo>
                  <a:pt x="4236" y="936"/>
                </a:lnTo>
                <a:lnTo>
                  <a:pt x="4236" y="918"/>
                </a:lnTo>
                <a:lnTo>
                  <a:pt x="4188" y="918"/>
                </a:lnTo>
                <a:lnTo>
                  <a:pt x="4170" y="936"/>
                </a:lnTo>
                <a:close/>
                <a:moveTo>
                  <a:pt x="5574" y="36"/>
                </a:moveTo>
                <a:lnTo>
                  <a:pt x="5490" y="36"/>
                </a:lnTo>
                <a:lnTo>
                  <a:pt x="5496" y="24"/>
                </a:lnTo>
                <a:lnTo>
                  <a:pt x="5490" y="24"/>
                </a:lnTo>
                <a:lnTo>
                  <a:pt x="5484" y="18"/>
                </a:lnTo>
                <a:lnTo>
                  <a:pt x="5448" y="18"/>
                </a:lnTo>
                <a:lnTo>
                  <a:pt x="5430" y="12"/>
                </a:lnTo>
                <a:lnTo>
                  <a:pt x="5400" y="12"/>
                </a:lnTo>
                <a:lnTo>
                  <a:pt x="5364" y="18"/>
                </a:lnTo>
                <a:lnTo>
                  <a:pt x="5334" y="30"/>
                </a:lnTo>
                <a:lnTo>
                  <a:pt x="5304" y="36"/>
                </a:lnTo>
                <a:lnTo>
                  <a:pt x="5292" y="36"/>
                </a:lnTo>
                <a:lnTo>
                  <a:pt x="5346" y="12"/>
                </a:lnTo>
                <a:lnTo>
                  <a:pt x="5274" y="18"/>
                </a:lnTo>
                <a:lnTo>
                  <a:pt x="5268" y="18"/>
                </a:lnTo>
                <a:lnTo>
                  <a:pt x="5262" y="12"/>
                </a:lnTo>
                <a:lnTo>
                  <a:pt x="5250" y="12"/>
                </a:lnTo>
                <a:lnTo>
                  <a:pt x="5226" y="0"/>
                </a:lnTo>
                <a:lnTo>
                  <a:pt x="5196" y="0"/>
                </a:lnTo>
                <a:lnTo>
                  <a:pt x="5190" y="6"/>
                </a:lnTo>
                <a:lnTo>
                  <a:pt x="5184" y="18"/>
                </a:lnTo>
                <a:lnTo>
                  <a:pt x="5178" y="18"/>
                </a:lnTo>
                <a:lnTo>
                  <a:pt x="5172" y="12"/>
                </a:lnTo>
                <a:lnTo>
                  <a:pt x="5160" y="6"/>
                </a:lnTo>
                <a:lnTo>
                  <a:pt x="5148" y="6"/>
                </a:lnTo>
                <a:lnTo>
                  <a:pt x="5136" y="0"/>
                </a:lnTo>
                <a:lnTo>
                  <a:pt x="5124" y="0"/>
                </a:lnTo>
                <a:lnTo>
                  <a:pt x="5112" y="6"/>
                </a:lnTo>
                <a:lnTo>
                  <a:pt x="5106" y="12"/>
                </a:lnTo>
                <a:lnTo>
                  <a:pt x="5094" y="18"/>
                </a:lnTo>
                <a:lnTo>
                  <a:pt x="5088" y="24"/>
                </a:lnTo>
                <a:lnTo>
                  <a:pt x="5046" y="12"/>
                </a:lnTo>
                <a:lnTo>
                  <a:pt x="4938" y="6"/>
                </a:lnTo>
                <a:lnTo>
                  <a:pt x="4968" y="36"/>
                </a:lnTo>
                <a:lnTo>
                  <a:pt x="4902" y="12"/>
                </a:lnTo>
                <a:lnTo>
                  <a:pt x="4842" y="24"/>
                </a:lnTo>
                <a:lnTo>
                  <a:pt x="4830" y="24"/>
                </a:lnTo>
                <a:lnTo>
                  <a:pt x="4812" y="18"/>
                </a:lnTo>
                <a:lnTo>
                  <a:pt x="4746" y="18"/>
                </a:lnTo>
                <a:lnTo>
                  <a:pt x="4710" y="24"/>
                </a:lnTo>
                <a:lnTo>
                  <a:pt x="4686" y="36"/>
                </a:lnTo>
                <a:lnTo>
                  <a:pt x="4674" y="36"/>
                </a:lnTo>
                <a:lnTo>
                  <a:pt x="4764" y="60"/>
                </a:lnTo>
                <a:lnTo>
                  <a:pt x="4674" y="48"/>
                </a:lnTo>
                <a:lnTo>
                  <a:pt x="4662" y="48"/>
                </a:lnTo>
                <a:lnTo>
                  <a:pt x="4590" y="36"/>
                </a:lnTo>
                <a:lnTo>
                  <a:pt x="4542" y="36"/>
                </a:lnTo>
                <a:lnTo>
                  <a:pt x="4530" y="48"/>
                </a:lnTo>
                <a:lnTo>
                  <a:pt x="4530" y="60"/>
                </a:lnTo>
                <a:lnTo>
                  <a:pt x="4512" y="60"/>
                </a:lnTo>
                <a:lnTo>
                  <a:pt x="4482" y="54"/>
                </a:lnTo>
                <a:lnTo>
                  <a:pt x="4392" y="54"/>
                </a:lnTo>
                <a:lnTo>
                  <a:pt x="4350" y="60"/>
                </a:lnTo>
                <a:lnTo>
                  <a:pt x="4302" y="66"/>
                </a:lnTo>
                <a:lnTo>
                  <a:pt x="4260" y="66"/>
                </a:lnTo>
                <a:lnTo>
                  <a:pt x="4242" y="72"/>
                </a:lnTo>
                <a:lnTo>
                  <a:pt x="4260" y="72"/>
                </a:lnTo>
                <a:lnTo>
                  <a:pt x="4266" y="78"/>
                </a:lnTo>
                <a:lnTo>
                  <a:pt x="4278" y="78"/>
                </a:lnTo>
                <a:lnTo>
                  <a:pt x="4362" y="84"/>
                </a:lnTo>
                <a:lnTo>
                  <a:pt x="4278" y="96"/>
                </a:lnTo>
                <a:lnTo>
                  <a:pt x="4284" y="96"/>
                </a:lnTo>
                <a:lnTo>
                  <a:pt x="4290" y="102"/>
                </a:lnTo>
                <a:lnTo>
                  <a:pt x="4314" y="114"/>
                </a:lnTo>
                <a:lnTo>
                  <a:pt x="4338" y="114"/>
                </a:lnTo>
                <a:lnTo>
                  <a:pt x="4356" y="108"/>
                </a:lnTo>
                <a:lnTo>
                  <a:pt x="4392" y="108"/>
                </a:lnTo>
                <a:lnTo>
                  <a:pt x="4398" y="102"/>
                </a:lnTo>
                <a:lnTo>
                  <a:pt x="4410" y="102"/>
                </a:lnTo>
                <a:lnTo>
                  <a:pt x="4416" y="96"/>
                </a:lnTo>
                <a:lnTo>
                  <a:pt x="4440" y="96"/>
                </a:lnTo>
                <a:lnTo>
                  <a:pt x="4458" y="90"/>
                </a:lnTo>
                <a:lnTo>
                  <a:pt x="4500" y="90"/>
                </a:lnTo>
                <a:lnTo>
                  <a:pt x="4518" y="96"/>
                </a:lnTo>
                <a:lnTo>
                  <a:pt x="4536" y="96"/>
                </a:lnTo>
                <a:lnTo>
                  <a:pt x="4548" y="102"/>
                </a:lnTo>
                <a:lnTo>
                  <a:pt x="4560" y="102"/>
                </a:lnTo>
                <a:lnTo>
                  <a:pt x="4494" y="102"/>
                </a:lnTo>
                <a:lnTo>
                  <a:pt x="4482" y="108"/>
                </a:lnTo>
                <a:lnTo>
                  <a:pt x="4458" y="108"/>
                </a:lnTo>
                <a:lnTo>
                  <a:pt x="4446" y="114"/>
                </a:lnTo>
                <a:lnTo>
                  <a:pt x="4434" y="114"/>
                </a:lnTo>
                <a:lnTo>
                  <a:pt x="4422" y="120"/>
                </a:lnTo>
                <a:lnTo>
                  <a:pt x="4410" y="120"/>
                </a:lnTo>
                <a:lnTo>
                  <a:pt x="4404" y="126"/>
                </a:lnTo>
                <a:lnTo>
                  <a:pt x="4398" y="126"/>
                </a:lnTo>
                <a:lnTo>
                  <a:pt x="4434" y="126"/>
                </a:lnTo>
                <a:lnTo>
                  <a:pt x="4452" y="132"/>
                </a:lnTo>
                <a:lnTo>
                  <a:pt x="4488" y="132"/>
                </a:lnTo>
                <a:lnTo>
                  <a:pt x="4500" y="126"/>
                </a:lnTo>
                <a:lnTo>
                  <a:pt x="4506" y="126"/>
                </a:lnTo>
                <a:lnTo>
                  <a:pt x="4512" y="120"/>
                </a:lnTo>
                <a:lnTo>
                  <a:pt x="4638" y="120"/>
                </a:lnTo>
                <a:lnTo>
                  <a:pt x="4656" y="114"/>
                </a:lnTo>
                <a:lnTo>
                  <a:pt x="4680" y="114"/>
                </a:lnTo>
                <a:lnTo>
                  <a:pt x="4698" y="108"/>
                </a:lnTo>
                <a:lnTo>
                  <a:pt x="4710" y="108"/>
                </a:lnTo>
                <a:lnTo>
                  <a:pt x="4722" y="96"/>
                </a:lnTo>
                <a:lnTo>
                  <a:pt x="4734" y="96"/>
                </a:lnTo>
                <a:lnTo>
                  <a:pt x="4752" y="90"/>
                </a:lnTo>
                <a:lnTo>
                  <a:pt x="4770" y="90"/>
                </a:lnTo>
                <a:lnTo>
                  <a:pt x="4782" y="84"/>
                </a:lnTo>
                <a:lnTo>
                  <a:pt x="4830" y="84"/>
                </a:lnTo>
                <a:lnTo>
                  <a:pt x="4746" y="114"/>
                </a:lnTo>
                <a:lnTo>
                  <a:pt x="4782" y="114"/>
                </a:lnTo>
                <a:lnTo>
                  <a:pt x="4734" y="126"/>
                </a:lnTo>
                <a:lnTo>
                  <a:pt x="4716" y="126"/>
                </a:lnTo>
                <a:lnTo>
                  <a:pt x="4674" y="132"/>
                </a:lnTo>
                <a:lnTo>
                  <a:pt x="4620" y="132"/>
                </a:lnTo>
                <a:lnTo>
                  <a:pt x="4566" y="138"/>
                </a:lnTo>
                <a:lnTo>
                  <a:pt x="4536" y="138"/>
                </a:lnTo>
                <a:lnTo>
                  <a:pt x="4524" y="150"/>
                </a:lnTo>
                <a:lnTo>
                  <a:pt x="4524" y="156"/>
                </a:lnTo>
                <a:lnTo>
                  <a:pt x="4602" y="174"/>
                </a:lnTo>
                <a:lnTo>
                  <a:pt x="4596" y="174"/>
                </a:lnTo>
                <a:lnTo>
                  <a:pt x="4590" y="180"/>
                </a:lnTo>
                <a:lnTo>
                  <a:pt x="4578" y="180"/>
                </a:lnTo>
                <a:lnTo>
                  <a:pt x="4566" y="186"/>
                </a:lnTo>
                <a:lnTo>
                  <a:pt x="4542" y="186"/>
                </a:lnTo>
                <a:lnTo>
                  <a:pt x="4518" y="174"/>
                </a:lnTo>
                <a:lnTo>
                  <a:pt x="4500" y="162"/>
                </a:lnTo>
                <a:lnTo>
                  <a:pt x="4476" y="150"/>
                </a:lnTo>
                <a:lnTo>
                  <a:pt x="4470" y="144"/>
                </a:lnTo>
                <a:lnTo>
                  <a:pt x="4356" y="144"/>
                </a:lnTo>
                <a:lnTo>
                  <a:pt x="4350" y="150"/>
                </a:lnTo>
                <a:lnTo>
                  <a:pt x="4344" y="162"/>
                </a:lnTo>
                <a:lnTo>
                  <a:pt x="4338" y="168"/>
                </a:lnTo>
                <a:lnTo>
                  <a:pt x="4368" y="186"/>
                </a:lnTo>
                <a:lnTo>
                  <a:pt x="4386" y="204"/>
                </a:lnTo>
                <a:lnTo>
                  <a:pt x="4410" y="216"/>
                </a:lnTo>
                <a:lnTo>
                  <a:pt x="4458" y="216"/>
                </a:lnTo>
                <a:lnTo>
                  <a:pt x="4476" y="210"/>
                </a:lnTo>
                <a:lnTo>
                  <a:pt x="4488" y="210"/>
                </a:lnTo>
                <a:lnTo>
                  <a:pt x="4476" y="216"/>
                </a:lnTo>
                <a:lnTo>
                  <a:pt x="4470" y="228"/>
                </a:lnTo>
                <a:lnTo>
                  <a:pt x="4398" y="228"/>
                </a:lnTo>
                <a:lnTo>
                  <a:pt x="4380" y="222"/>
                </a:lnTo>
                <a:lnTo>
                  <a:pt x="4350" y="222"/>
                </a:lnTo>
                <a:lnTo>
                  <a:pt x="4314" y="228"/>
                </a:lnTo>
                <a:lnTo>
                  <a:pt x="4272" y="234"/>
                </a:lnTo>
                <a:lnTo>
                  <a:pt x="4230" y="234"/>
                </a:lnTo>
                <a:lnTo>
                  <a:pt x="4218" y="240"/>
                </a:lnTo>
                <a:lnTo>
                  <a:pt x="4200" y="246"/>
                </a:lnTo>
                <a:lnTo>
                  <a:pt x="4188" y="258"/>
                </a:lnTo>
                <a:lnTo>
                  <a:pt x="4176" y="264"/>
                </a:lnTo>
                <a:lnTo>
                  <a:pt x="4170" y="270"/>
                </a:lnTo>
                <a:lnTo>
                  <a:pt x="4164" y="270"/>
                </a:lnTo>
                <a:lnTo>
                  <a:pt x="4236" y="258"/>
                </a:lnTo>
                <a:lnTo>
                  <a:pt x="4236" y="276"/>
                </a:lnTo>
                <a:lnTo>
                  <a:pt x="4296" y="258"/>
                </a:lnTo>
                <a:lnTo>
                  <a:pt x="4224" y="288"/>
                </a:lnTo>
                <a:lnTo>
                  <a:pt x="4230" y="288"/>
                </a:lnTo>
                <a:lnTo>
                  <a:pt x="4236" y="294"/>
                </a:lnTo>
                <a:lnTo>
                  <a:pt x="4248" y="300"/>
                </a:lnTo>
                <a:lnTo>
                  <a:pt x="4278" y="300"/>
                </a:lnTo>
                <a:lnTo>
                  <a:pt x="4314" y="288"/>
                </a:lnTo>
                <a:lnTo>
                  <a:pt x="4326" y="288"/>
                </a:lnTo>
                <a:lnTo>
                  <a:pt x="4344" y="282"/>
                </a:lnTo>
                <a:lnTo>
                  <a:pt x="4350" y="276"/>
                </a:lnTo>
                <a:lnTo>
                  <a:pt x="4356" y="276"/>
                </a:lnTo>
                <a:lnTo>
                  <a:pt x="4254" y="312"/>
                </a:lnTo>
                <a:lnTo>
                  <a:pt x="4188" y="312"/>
                </a:lnTo>
                <a:lnTo>
                  <a:pt x="4176" y="288"/>
                </a:lnTo>
                <a:lnTo>
                  <a:pt x="4164" y="288"/>
                </a:lnTo>
                <a:lnTo>
                  <a:pt x="4146" y="282"/>
                </a:lnTo>
                <a:lnTo>
                  <a:pt x="4110" y="282"/>
                </a:lnTo>
                <a:lnTo>
                  <a:pt x="4104" y="288"/>
                </a:lnTo>
                <a:lnTo>
                  <a:pt x="4104" y="300"/>
                </a:lnTo>
                <a:lnTo>
                  <a:pt x="4110" y="312"/>
                </a:lnTo>
                <a:lnTo>
                  <a:pt x="4110" y="318"/>
                </a:lnTo>
                <a:lnTo>
                  <a:pt x="4116" y="324"/>
                </a:lnTo>
                <a:lnTo>
                  <a:pt x="4092" y="324"/>
                </a:lnTo>
                <a:lnTo>
                  <a:pt x="4074" y="330"/>
                </a:lnTo>
                <a:lnTo>
                  <a:pt x="4032" y="330"/>
                </a:lnTo>
                <a:lnTo>
                  <a:pt x="4020" y="336"/>
                </a:lnTo>
                <a:lnTo>
                  <a:pt x="4002" y="342"/>
                </a:lnTo>
                <a:lnTo>
                  <a:pt x="3990" y="348"/>
                </a:lnTo>
                <a:lnTo>
                  <a:pt x="3972" y="354"/>
                </a:lnTo>
                <a:lnTo>
                  <a:pt x="3936" y="354"/>
                </a:lnTo>
                <a:lnTo>
                  <a:pt x="3924" y="360"/>
                </a:lnTo>
                <a:lnTo>
                  <a:pt x="3918" y="360"/>
                </a:lnTo>
                <a:lnTo>
                  <a:pt x="3924" y="360"/>
                </a:lnTo>
                <a:lnTo>
                  <a:pt x="3936" y="366"/>
                </a:lnTo>
                <a:lnTo>
                  <a:pt x="3978" y="366"/>
                </a:lnTo>
                <a:lnTo>
                  <a:pt x="3990" y="360"/>
                </a:lnTo>
                <a:lnTo>
                  <a:pt x="3996" y="354"/>
                </a:lnTo>
                <a:lnTo>
                  <a:pt x="3984" y="372"/>
                </a:lnTo>
                <a:lnTo>
                  <a:pt x="4020" y="366"/>
                </a:lnTo>
                <a:lnTo>
                  <a:pt x="4044" y="354"/>
                </a:lnTo>
                <a:lnTo>
                  <a:pt x="4044" y="372"/>
                </a:lnTo>
                <a:lnTo>
                  <a:pt x="4074" y="366"/>
                </a:lnTo>
                <a:lnTo>
                  <a:pt x="4098" y="366"/>
                </a:lnTo>
                <a:lnTo>
                  <a:pt x="4098" y="372"/>
                </a:lnTo>
                <a:lnTo>
                  <a:pt x="4104" y="378"/>
                </a:lnTo>
                <a:lnTo>
                  <a:pt x="4122" y="378"/>
                </a:lnTo>
                <a:lnTo>
                  <a:pt x="4146" y="366"/>
                </a:lnTo>
                <a:lnTo>
                  <a:pt x="4152" y="366"/>
                </a:lnTo>
                <a:lnTo>
                  <a:pt x="4164" y="360"/>
                </a:lnTo>
                <a:lnTo>
                  <a:pt x="4170" y="372"/>
                </a:lnTo>
                <a:lnTo>
                  <a:pt x="4200" y="354"/>
                </a:lnTo>
                <a:lnTo>
                  <a:pt x="4206" y="360"/>
                </a:lnTo>
                <a:lnTo>
                  <a:pt x="4212" y="372"/>
                </a:lnTo>
                <a:lnTo>
                  <a:pt x="4224" y="372"/>
                </a:lnTo>
                <a:lnTo>
                  <a:pt x="4236" y="366"/>
                </a:lnTo>
                <a:lnTo>
                  <a:pt x="4242" y="360"/>
                </a:lnTo>
                <a:lnTo>
                  <a:pt x="4248" y="360"/>
                </a:lnTo>
                <a:lnTo>
                  <a:pt x="4254" y="366"/>
                </a:lnTo>
                <a:lnTo>
                  <a:pt x="4266" y="372"/>
                </a:lnTo>
                <a:lnTo>
                  <a:pt x="4284" y="372"/>
                </a:lnTo>
                <a:lnTo>
                  <a:pt x="4290" y="366"/>
                </a:lnTo>
                <a:lnTo>
                  <a:pt x="4290" y="360"/>
                </a:lnTo>
                <a:lnTo>
                  <a:pt x="4284" y="354"/>
                </a:lnTo>
                <a:lnTo>
                  <a:pt x="4338" y="372"/>
                </a:lnTo>
                <a:lnTo>
                  <a:pt x="4344" y="378"/>
                </a:lnTo>
                <a:lnTo>
                  <a:pt x="4350" y="390"/>
                </a:lnTo>
                <a:lnTo>
                  <a:pt x="4374" y="390"/>
                </a:lnTo>
                <a:lnTo>
                  <a:pt x="4410" y="378"/>
                </a:lnTo>
                <a:lnTo>
                  <a:pt x="4440" y="372"/>
                </a:lnTo>
                <a:lnTo>
                  <a:pt x="4476" y="372"/>
                </a:lnTo>
                <a:lnTo>
                  <a:pt x="4494" y="366"/>
                </a:lnTo>
                <a:lnTo>
                  <a:pt x="4506" y="360"/>
                </a:lnTo>
                <a:lnTo>
                  <a:pt x="4524" y="342"/>
                </a:lnTo>
                <a:lnTo>
                  <a:pt x="4464" y="342"/>
                </a:lnTo>
                <a:lnTo>
                  <a:pt x="4470" y="336"/>
                </a:lnTo>
                <a:lnTo>
                  <a:pt x="4470" y="330"/>
                </a:lnTo>
                <a:lnTo>
                  <a:pt x="4416" y="330"/>
                </a:lnTo>
                <a:lnTo>
                  <a:pt x="4362" y="318"/>
                </a:lnTo>
                <a:lnTo>
                  <a:pt x="4380" y="300"/>
                </a:lnTo>
                <a:lnTo>
                  <a:pt x="4440" y="318"/>
                </a:lnTo>
                <a:lnTo>
                  <a:pt x="4452" y="318"/>
                </a:lnTo>
                <a:lnTo>
                  <a:pt x="4488" y="312"/>
                </a:lnTo>
                <a:lnTo>
                  <a:pt x="4566" y="312"/>
                </a:lnTo>
                <a:lnTo>
                  <a:pt x="4578" y="300"/>
                </a:lnTo>
                <a:lnTo>
                  <a:pt x="4578" y="288"/>
                </a:lnTo>
                <a:lnTo>
                  <a:pt x="4584" y="288"/>
                </a:lnTo>
                <a:lnTo>
                  <a:pt x="4590" y="282"/>
                </a:lnTo>
                <a:lnTo>
                  <a:pt x="4608" y="282"/>
                </a:lnTo>
                <a:lnTo>
                  <a:pt x="4626" y="276"/>
                </a:lnTo>
                <a:lnTo>
                  <a:pt x="4662" y="276"/>
                </a:lnTo>
                <a:lnTo>
                  <a:pt x="4680" y="270"/>
                </a:lnTo>
                <a:lnTo>
                  <a:pt x="4710" y="270"/>
                </a:lnTo>
                <a:lnTo>
                  <a:pt x="4722" y="264"/>
                </a:lnTo>
                <a:lnTo>
                  <a:pt x="4728" y="264"/>
                </a:lnTo>
                <a:lnTo>
                  <a:pt x="4704" y="246"/>
                </a:lnTo>
                <a:lnTo>
                  <a:pt x="4746" y="246"/>
                </a:lnTo>
                <a:lnTo>
                  <a:pt x="4770" y="240"/>
                </a:lnTo>
                <a:lnTo>
                  <a:pt x="4782" y="234"/>
                </a:lnTo>
                <a:lnTo>
                  <a:pt x="4776" y="228"/>
                </a:lnTo>
                <a:lnTo>
                  <a:pt x="4770" y="228"/>
                </a:lnTo>
                <a:lnTo>
                  <a:pt x="4758" y="222"/>
                </a:lnTo>
                <a:lnTo>
                  <a:pt x="4746" y="222"/>
                </a:lnTo>
                <a:lnTo>
                  <a:pt x="4734" y="216"/>
                </a:lnTo>
                <a:lnTo>
                  <a:pt x="4686" y="216"/>
                </a:lnTo>
                <a:lnTo>
                  <a:pt x="4674" y="210"/>
                </a:lnTo>
                <a:lnTo>
                  <a:pt x="4662" y="210"/>
                </a:lnTo>
                <a:lnTo>
                  <a:pt x="4662" y="204"/>
                </a:lnTo>
                <a:lnTo>
                  <a:pt x="4674" y="198"/>
                </a:lnTo>
                <a:lnTo>
                  <a:pt x="4686" y="198"/>
                </a:lnTo>
                <a:lnTo>
                  <a:pt x="4704" y="192"/>
                </a:lnTo>
                <a:lnTo>
                  <a:pt x="4716" y="186"/>
                </a:lnTo>
                <a:lnTo>
                  <a:pt x="4764" y="186"/>
                </a:lnTo>
                <a:lnTo>
                  <a:pt x="4782" y="192"/>
                </a:lnTo>
                <a:lnTo>
                  <a:pt x="4860" y="192"/>
                </a:lnTo>
                <a:lnTo>
                  <a:pt x="4878" y="186"/>
                </a:lnTo>
                <a:lnTo>
                  <a:pt x="4902" y="186"/>
                </a:lnTo>
                <a:lnTo>
                  <a:pt x="4896" y="180"/>
                </a:lnTo>
                <a:lnTo>
                  <a:pt x="4878" y="180"/>
                </a:lnTo>
                <a:lnTo>
                  <a:pt x="4866" y="174"/>
                </a:lnTo>
                <a:lnTo>
                  <a:pt x="4872" y="168"/>
                </a:lnTo>
                <a:lnTo>
                  <a:pt x="4902" y="162"/>
                </a:lnTo>
                <a:lnTo>
                  <a:pt x="4944" y="168"/>
                </a:lnTo>
                <a:lnTo>
                  <a:pt x="4974" y="174"/>
                </a:lnTo>
                <a:lnTo>
                  <a:pt x="4986" y="174"/>
                </a:lnTo>
                <a:lnTo>
                  <a:pt x="4992" y="168"/>
                </a:lnTo>
                <a:lnTo>
                  <a:pt x="4992" y="150"/>
                </a:lnTo>
                <a:lnTo>
                  <a:pt x="5070" y="156"/>
                </a:lnTo>
                <a:lnTo>
                  <a:pt x="5070" y="132"/>
                </a:lnTo>
                <a:lnTo>
                  <a:pt x="5082" y="132"/>
                </a:lnTo>
                <a:lnTo>
                  <a:pt x="5094" y="138"/>
                </a:lnTo>
                <a:lnTo>
                  <a:pt x="5112" y="138"/>
                </a:lnTo>
                <a:lnTo>
                  <a:pt x="5136" y="126"/>
                </a:lnTo>
                <a:lnTo>
                  <a:pt x="5148" y="126"/>
                </a:lnTo>
                <a:lnTo>
                  <a:pt x="5154" y="120"/>
                </a:lnTo>
                <a:lnTo>
                  <a:pt x="5172" y="120"/>
                </a:lnTo>
                <a:lnTo>
                  <a:pt x="5208" y="114"/>
                </a:lnTo>
                <a:lnTo>
                  <a:pt x="5256" y="102"/>
                </a:lnTo>
                <a:lnTo>
                  <a:pt x="5298" y="96"/>
                </a:lnTo>
                <a:lnTo>
                  <a:pt x="5322" y="90"/>
                </a:lnTo>
                <a:lnTo>
                  <a:pt x="5340" y="90"/>
                </a:lnTo>
                <a:lnTo>
                  <a:pt x="5346" y="84"/>
                </a:lnTo>
                <a:lnTo>
                  <a:pt x="5238" y="84"/>
                </a:lnTo>
                <a:lnTo>
                  <a:pt x="5214" y="96"/>
                </a:lnTo>
                <a:lnTo>
                  <a:pt x="5142" y="96"/>
                </a:lnTo>
                <a:lnTo>
                  <a:pt x="5226" y="90"/>
                </a:lnTo>
                <a:lnTo>
                  <a:pt x="5220" y="78"/>
                </a:lnTo>
                <a:lnTo>
                  <a:pt x="5268" y="84"/>
                </a:lnTo>
                <a:lnTo>
                  <a:pt x="5274" y="78"/>
                </a:lnTo>
                <a:lnTo>
                  <a:pt x="5286" y="72"/>
                </a:lnTo>
                <a:lnTo>
                  <a:pt x="5358" y="72"/>
                </a:lnTo>
                <a:lnTo>
                  <a:pt x="5406" y="66"/>
                </a:lnTo>
                <a:lnTo>
                  <a:pt x="5454" y="66"/>
                </a:lnTo>
                <a:lnTo>
                  <a:pt x="5484" y="60"/>
                </a:lnTo>
                <a:lnTo>
                  <a:pt x="5496" y="60"/>
                </a:lnTo>
                <a:lnTo>
                  <a:pt x="5514" y="54"/>
                </a:lnTo>
                <a:lnTo>
                  <a:pt x="5532" y="54"/>
                </a:lnTo>
                <a:lnTo>
                  <a:pt x="5550" y="48"/>
                </a:lnTo>
                <a:lnTo>
                  <a:pt x="5562" y="42"/>
                </a:lnTo>
                <a:lnTo>
                  <a:pt x="5574" y="42"/>
                </a:lnTo>
                <a:lnTo>
                  <a:pt x="5574" y="36"/>
                </a:lnTo>
                <a:close/>
                <a:moveTo>
                  <a:pt x="4032" y="966"/>
                </a:moveTo>
                <a:lnTo>
                  <a:pt x="4086" y="966"/>
                </a:lnTo>
                <a:lnTo>
                  <a:pt x="4134" y="942"/>
                </a:lnTo>
                <a:lnTo>
                  <a:pt x="4140" y="930"/>
                </a:lnTo>
                <a:lnTo>
                  <a:pt x="4134" y="918"/>
                </a:lnTo>
                <a:lnTo>
                  <a:pt x="4134" y="912"/>
                </a:lnTo>
                <a:lnTo>
                  <a:pt x="4122" y="906"/>
                </a:lnTo>
                <a:lnTo>
                  <a:pt x="4074" y="906"/>
                </a:lnTo>
                <a:lnTo>
                  <a:pt x="4062" y="912"/>
                </a:lnTo>
                <a:lnTo>
                  <a:pt x="4050" y="912"/>
                </a:lnTo>
                <a:lnTo>
                  <a:pt x="4026" y="924"/>
                </a:lnTo>
                <a:lnTo>
                  <a:pt x="4014" y="936"/>
                </a:lnTo>
                <a:lnTo>
                  <a:pt x="4002" y="942"/>
                </a:lnTo>
                <a:lnTo>
                  <a:pt x="4002" y="954"/>
                </a:lnTo>
                <a:lnTo>
                  <a:pt x="4014" y="960"/>
                </a:lnTo>
                <a:lnTo>
                  <a:pt x="4032" y="966"/>
                </a:lnTo>
                <a:close/>
                <a:moveTo>
                  <a:pt x="4014" y="840"/>
                </a:moveTo>
                <a:lnTo>
                  <a:pt x="4002" y="840"/>
                </a:lnTo>
                <a:lnTo>
                  <a:pt x="3990" y="846"/>
                </a:lnTo>
                <a:lnTo>
                  <a:pt x="3984" y="852"/>
                </a:lnTo>
                <a:lnTo>
                  <a:pt x="3972" y="852"/>
                </a:lnTo>
                <a:lnTo>
                  <a:pt x="3990" y="852"/>
                </a:lnTo>
                <a:lnTo>
                  <a:pt x="4008" y="846"/>
                </a:lnTo>
                <a:lnTo>
                  <a:pt x="4026" y="846"/>
                </a:lnTo>
                <a:lnTo>
                  <a:pt x="4044" y="840"/>
                </a:lnTo>
                <a:lnTo>
                  <a:pt x="4050" y="834"/>
                </a:lnTo>
                <a:lnTo>
                  <a:pt x="4056" y="834"/>
                </a:lnTo>
                <a:lnTo>
                  <a:pt x="4068" y="822"/>
                </a:lnTo>
                <a:lnTo>
                  <a:pt x="4050" y="822"/>
                </a:lnTo>
                <a:lnTo>
                  <a:pt x="4044" y="828"/>
                </a:lnTo>
                <a:lnTo>
                  <a:pt x="4032" y="828"/>
                </a:lnTo>
                <a:lnTo>
                  <a:pt x="4020" y="834"/>
                </a:lnTo>
                <a:lnTo>
                  <a:pt x="4014" y="840"/>
                </a:lnTo>
                <a:close/>
                <a:moveTo>
                  <a:pt x="4122" y="822"/>
                </a:moveTo>
                <a:lnTo>
                  <a:pt x="4104" y="822"/>
                </a:lnTo>
                <a:lnTo>
                  <a:pt x="4098" y="828"/>
                </a:lnTo>
                <a:lnTo>
                  <a:pt x="4098" y="840"/>
                </a:lnTo>
                <a:lnTo>
                  <a:pt x="4104" y="846"/>
                </a:lnTo>
                <a:lnTo>
                  <a:pt x="4110" y="840"/>
                </a:lnTo>
                <a:lnTo>
                  <a:pt x="4116" y="840"/>
                </a:lnTo>
                <a:lnTo>
                  <a:pt x="4128" y="828"/>
                </a:lnTo>
                <a:lnTo>
                  <a:pt x="4122" y="822"/>
                </a:lnTo>
                <a:close/>
                <a:moveTo>
                  <a:pt x="3528" y="1062"/>
                </a:moveTo>
                <a:lnTo>
                  <a:pt x="3522" y="1062"/>
                </a:lnTo>
                <a:lnTo>
                  <a:pt x="3504" y="1080"/>
                </a:lnTo>
                <a:lnTo>
                  <a:pt x="3504" y="1086"/>
                </a:lnTo>
                <a:lnTo>
                  <a:pt x="3510" y="1092"/>
                </a:lnTo>
                <a:lnTo>
                  <a:pt x="3528" y="1092"/>
                </a:lnTo>
                <a:lnTo>
                  <a:pt x="3534" y="1086"/>
                </a:lnTo>
                <a:lnTo>
                  <a:pt x="3540" y="1074"/>
                </a:lnTo>
                <a:lnTo>
                  <a:pt x="3540" y="1068"/>
                </a:lnTo>
                <a:lnTo>
                  <a:pt x="3534" y="1062"/>
                </a:lnTo>
                <a:lnTo>
                  <a:pt x="3528" y="1062"/>
                </a:lnTo>
                <a:close/>
                <a:moveTo>
                  <a:pt x="3588" y="1062"/>
                </a:moveTo>
                <a:lnTo>
                  <a:pt x="3582" y="1062"/>
                </a:lnTo>
                <a:lnTo>
                  <a:pt x="3576" y="1068"/>
                </a:lnTo>
                <a:lnTo>
                  <a:pt x="3576" y="1080"/>
                </a:lnTo>
                <a:lnTo>
                  <a:pt x="3582" y="1086"/>
                </a:lnTo>
                <a:lnTo>
                  <a:pt x="3594" y="1086"/>
                </a:lnTo>
                <a:lnTo>
                  <a:pt x="3600" y="1080"/>
                </a:lnTo>
                <a:lnTo>
                  <a:pt x="3600" y="1068"/>
                </a:lnTo>
                <a:lnTo>
                  <a:pt x="3588" y="1062"/>
                </a:lnTo>
                <a:close/>
                <a:moveTo>
                  <a:pt x="3756" y="1242"/>
                </a:moveTo>
                <a:lnTo>
                  <a:pt x="3744" y="1248"/>
                </a:lnTo>
                <a:lnTo>
                  <a:pt x="3744" y="1260"/>
                </a:lnTo>
                <a:lnTo>
                  <a:pt x="3750" y="1266"/>
                </a:lnTo>
                <a:lnTo>
                  <a:pt x="3762" y="1272"/>
                </a:lnTo>
                <a:lnTo>
                  <a:pt x="3768" y="1272"/>
                </a:lnTo>
                <a:lnTo>
                  <a:pt x="3786" y="1254"/>
                </a:lnTo>
                <a:lnTo>
                  <a:pt x="3786" y="1242"/>
                </a:lnTo>
                <a:lnTo>
                  <a:pt x="3780" y="1236"/>
                </a:lnTo>
                <a:lnTo>
                  <a:pt x="3768" y="1236"/>
                </a:lnTo>
                <a:lnTo>
                  <a:pt x="3756" y="1242"/>
                </a:lnTo>
                <a:close/>
                <a:moveTo>
                  <a:pt x="3984" y="2532"/>
                </a:moveTo>
                <a:lnTo>
                  <a:pt x="3948" y="2520"/>
                </a:lnTo>
                <a:lnTo>
                  <a:pt x="3942" y="2514"/>
                </a:lnTo>
                <a:lnTo>
                  <a:pt x="3936" y="2514"/>
                </a:lnTo>
                <a:lnTo>
                  <a:pt x="3924" y="2526"/>
                </a:lnTo>
                <a:lnTo>
                  <a:pt x="3930" y="2532"/>
                </a:lnTo>
                <a:lnTo>
                  <a:pt x="3942" y="2538"/>
                </a:lnTo>
                <a:lnTo>
                  <a:pt x="3948" y="2544"/>
                </a:lnTo>
                <a:lnTo>
                  <a:pt x="3954" y="2544"/>
                </a:lnTo>
                <a:lnTo>
                  <a:pt x="3960" y="2550"/>
                </a:lnTo>
                <a:lnTo>
                  <a:pt x="3996" y="2550"/>
                </a:lnTo>
                <a:lnTo>
                  <a:pt x="4008" y="2556"/>
                </a:lnTo>
                <a:lnTo>
                  <a:pt x="4020" y="2556"/>
                </a:lnTo>
                <a:lnTo>
                  <a:pt x="4038" y="2538"/>
                </a:lnTo>
                <a:lnTo>
                  <a:pt x="4008" y="2538"/>
                </a:lnTo>
                <a:lnTo>
                  <a:pt x="3984" y="2532"/>
                </a:lnTo>
                <a:close/>
                <a:moveTo>
                  <a:pt x="4098" y="2280"/>
                </a:moveTo>
                <a:lnTo>
                  <a:pt x="4092" y="2280"/>
                </a:lnTo>
                <a:lnTo>
                  <a:pt x="4086" y="2274"/>
                </a:lnTo>
                <a:lnTo>
                  <a:pt x="4050" y="2274"/>
                </a:lnTo>
                <a:lnTo>
                  <a:pt x="4032" y="2268"/>
                </a:lnTo>
                <a:lnTo>
                  <a:pt x="3996" y="2268"/>
                </a:lnTo>
                <a:lnTo>
                  <a:pt x="4002" y="2274"/>
                </a:lnTo>
                <a:lnTo>
                  <a:pt x="4008" y="2274"/>
                </a:lnTo>
                <a:lnTo>
                  <a:pt x="4014" y="2280"/>
                </a:lnTo>
                <a:lnTo>
                  <a:pt x="4026" y="2286"/>
                </a:lnTo>
                <a:lnTo>
                  <a:pt x="4032" y="2286"/>
                </a:lnTo>
                <a:lnTo>
                  <a:pt x="4032" y="2304"/>
                </a:lnTo>
                <a:lnTo>
                  <a:pt x="4044" y="2304"/>
                </a:lnTo>
                <a:lnTo>
                  <a:pt x="4080" y="2310"/>
                </a:lnTo>
                <a:lnTo>
                  <a:pt x="4128" y="2316"/>
                </a:lnTo>
                <a:lnTo>
                  <a:pt x="4164" y="2316"/>
                </a:lnTo>
                <a:lnTo>
                  <a:pt x="4170" y="2310"/>
                </a:lnTo>
                <a:lnTo>
                  <a:pt x="4170" y="2304"/>
                </a:lnTo>
                <a:lnTo>
                  <a:pt x="4164" y="2304"/>
                </a:lnTo>
                <a:lnTo>
                  <a:pt x="4152" y="2292"/>
                </a:lnTo>
                <a:lnTo>
                  <a:pt x="4128" y="2286"/>
                </a:lnTo>
                <a:lnTo>
                  <a:pt x="4098" y="2280"/>
                </a:lnTo>
                <a:close/>
                <a:moveTo>
                  <a:pt x="4194" y="2550"/>
                </a:moveTo>
                <a:lnTo>
                  <a:pt x="4164" y="2550"/>
                </a:lnTo>
                <a:lnTo>
                  <a:pt x="4152" y="2556"/>
                </a:lnTo>
                <a:lnTo>
                  <a:pt x="4146" y="2562"/>
                </a:lnTo>
                <a:lnTo>
                  <a:pt x="4182" y="2526"/>
                </a:lnTo>
                <a:lnTo>
                  <a:pt x="4176" y="2520"/>
                </a:lnTo>
                <a:lnTo>
                  <a:pt x="4152" y="2520"/>
                </a:lnTo>
                <a:lnTo>
                  <a:pt x="4140" y="2526"/>
                </a:lnTo>
                <a:lnTo>
                  <a:pt x="4128" y="2538"/>
                </a:lnTo>
                <a:lnTo>
                  <a:pt x="4104" y="2574"/>
                </a:lnTo>
                <a:lnTo>
                  <a:pt x="4164" y="2568"/>
                </a:lnTo>
                <a:lnTo>
                  <a:pt x="4176" y="2568"/>
                </a:lnTo>
                <a:lnTo>
                  <a:pt x="4182" y="2562"/>
                </a:lnTo>
                <a:lnTo>
                  <a:pt x="4194" y="2562"/>
                </a:lnTo>
                <a:lnTo>
                  <a:pt x="4200" y="2556"/>
                </a:lnTo>
                <a:lnTo>
                  <a:pt x="4200" y="2550"/>
                </a:lnTo>
                <a:lnTo>
                  <a:pt x="4194" y="2550"/>
                </a:lnTo>
                <a:close/>
                <a:moveTo>
                  <a:pt x="4590" y="1962"/>
                </a:moveTo>
                <a:lnTo>
                  <a:pt x="4578" y="1974"/>
                </a:lnTo>
                <a:lnTo>
                  <a:pt x="4578" y="1980"/>
                </a:lnTo>
                <a:lnTo>
                  <a:pt x="4572" y="1986"/>
                </a:lnTo>
                <a:lnTo>
                  <a:pt x="4566" y="1986"/>
                </a:lnTo>
                <a:lnTo>
                  <a:pt x="4554" y="1974"/>
                </a:lnTo>
                <a:lnTo>
                  <a:pt x="4554" y="1962"/>
                </a:lnTo>
                <a:lnTo>
                  <a:pt x="4566" y="1962"/>
                </a:lnTo>
                <a:lnTo>
                  <a:pt x="4572" y="1956"/>
                </a:lnTo>
                <a:lnTo>
                  <a:pt x="4566" y="1932"/>
                </a:lnTo>
                <a:lnTo>
                  <a:pt x="4536" y="1926"/>
                </a:lnTo>
                <a:lnTo>
                  <a:pt x="4530" y="1926"/>
                </a:lnTo>
                <a:lnTo>
                  <a:pt x="4524" y="1932"/>
                </a:lnTo>
                <a:lnTo>
                  <a:pt x="4512" y="1938"/>
                </a:lnTo>
                <a:lnTo>
                  <a:pt x="4494" y="1944"/>
                </a:lnTo>
                <a:lnTo>
                  <a:pt x="4470" y="1956"/>
                </a:lnTo>
                <a:lnTo>
                  <a:pt x="4464" y="1962"/>
                </a:lnTo>
                <a:lnTo>
                  <a:pt x="4458" y="1962"/>
                </a:lnTo>
                <a:lnTo>
                  <a:pt x="4446" y="1968"/>
                </a:lnTo>
                <a:lnTo>
                  <a:pt x="4434" y="1968"/>
                </a:lnTo>
                <a:lnTo>
                  <a:pt x="4416" y="1974"/>
                </a:lnTo>
                <a:lnTo>
                  <a:pt x="4404" y="1974"/>
                </a:lnTo>
                <a:lnTo>
                  <a:pt x="4374" y="1998"/>
                </a:lnTo>
                <a:lnTo>
                  <a:pt x="4386" y="1974"/>
                </a:lnTo>
                <a:lnTo>
                  <a:pt x="4362" y="1956"/>
                </a:lnTo>
                <a:lnTo>
                  <a:pt x="4398" y="1968"/>
                </a:lnTo>
                <a:lnTo>
                  <a:pt x="4410" y="1956"/>
                </a:lnTo>
                <a:lnTo>
                  <a:pt x="4440" y="1950"/>
                </a:lnTo>
                <a:lnTo>
                  <a:pt x="4440" y="1932"/>
                </a:lnTo>
                <a:lnTo>
                  <a:pt x="4494" y="1932"/>
                </a:lnTo>
                <a:lnTo>
                  <a:pt x="4518" y="1920"/>
                </a:lnTo>
                <a:lnTo>
                  <a:pt x="4524" y="1914"/>
                </a:lnTo>
                <a:lnTo>
                  <a:pt x="4536" y="1908"/>
                </a:lnTo>
                <a:lnTo>
                  <a:pt x="4608" y="1908"/>
                </a:lnTo>
                <a:lnTo>
                  <a:pt x="4602" y="1902"/>
                </a:lnTo>
                <a:lnTo>
                  <a:pt x="4596" y="1902"/>
                </a:lnTo>
                <a:lnTo>
                  <a:pt x="4584" y="1896"/>
                </a:lnTo>
                <a:lnTo>
                  <a:pt x="4578" y="1890"/>
                </a:lnTo>
                <a:lnTo>
                  <a:pt x="4578" y="1866"/>
                </a:lnTo>
                <a:lnTo>
                  <a:pt x="4572" y="1866"/>
                </a:lnTo>
                <a:lnTo>
                  <a:pt x="4566" y="1872"/>
                </a:lnTo>
                <a:lnTo>
                  <a:pt x="4542" y="1872"/>
                </a:lnTo>
                <a:lnTo>
                  <a:pt x="4530" y="1878"/>
                </a:lnTo>
                <a:lnTo>
                  <a:pt x="4518" y="1878"/>
                </a:lnTo>
                <a:lnTo>
                  <a:pt x="4518" y="1866"/>
                </a:lnTo>
                <a:lnTo>
                  <a:pt x="4512" y="1860"/>
                </a:lnTo>
                <a:lnTo>
                  <a:pt x="4452" y="1878"/>
                </a:lnTo>
                <a:lnTo>
                  <a:pt x="4458" y="1848"/>
                </a:lnTo>
                <a:lnTo>
                  <a:pt x="4410" y="1860"/>
                </a:lnTo>
                <a:lnTo>
                  <a:pt x="4416" y="1854"/>
                </a:lnTo>
                <a:lnTo>
                  <a:pt x="4422" y="1842"/>
                </a:lnTo>
                <a:lnTo>
                  <a:pt x="4440" y="1824"/>
                </a:lnTo>
                <a:lnTo>
                  <a:pt x="4446" y="1812"/>
                </a:lnTo>
                <a:lnTo>
                  <a:pt x="4446" y="1800"/>
                </a:lnTo>
                <a:lnTo>
                  <a:pt x="4434" y="1800"/>
                </a:lnTo>
                <a:lnTo>
                  <a:pt x="4422" y="1794"/>
                </a:lnTo>
                <a:lnTo>
                  <a:pt x="4398" y="1794"/>
                </a:lnTo>
                <a:lnTo>
                  <a:pt x="4404" y="1770"/>
                </a:lnTo>
                <a:lnTo>
                  <a:pt x="4368" y="1770"/>
                </a:lnTo>
                <a:lnTo>
                  <a:pt x="4380" y="1752"/>
                </a:lnTo>
                <a:lnTo>
                  <a:pt x="4356" y="1728"/>
                </a:lnTo>
                <a:lnTo>
                  <a:pt x="4368" y="1728"/>
                </a:lnTo>
                <a:lnTo>
                  <a:pt x="4380" y="1734"/>
                </a:lnTo>
                <a:lnTo>
                  <a:pt x="4404" y="1734"/>
                </a:lnTo>
                <a:lnTo>
                  <a:pt x="4410" y="1728"/>
                </a:lnTo>
                <a:lnTo>
                  <a:pt x="4422" y="1722"/>
                </a:lnTo>
                <a:lnTo>
                  <a:pt x="4434" y="1710"/>
                </a:lnTo>
                <a:lnTo>
                  <a:pt x="4440" y="1710"/>
                </a:lnTo>
                <a:lnTo>
                  <a:pt x="4398" y="1686"/>
                </a:lnTo>
                <a:lnTo>
                  <a:pt x="4446" y="1656"/>
                </a:lnTo>
                <a:lnTo>
                  <a:pt x="4398" y="1632"/>
                </a:lnTo>
                <a:lnTo>
                  <a:pt x="4350" y="1638"/>
                </a:lnTo>
                <a:lnTo>
                  <a:pt x="4404" y="1614"/>
                </a:lnTo>
                <a:lnTo>
                  <a:pt x="4368" y="1608"/>
                </a:lnTo>
                <a:lnTo>
                  <a:pt x="4410" y="1584"/>
                </a:lnTo>
                <a:lnTo>
                  <a:pt x="4404" y="1560"/>
                </a:lnTo>
                <a:lnTo>
                  <a:pt x="4374" y="1560"/>
                </a:lnTo>
                <a:lnTo>
                  <a:pt x="4380" y="1554"/>
                </a:lnTo>
                <a:lnTo>
                  <a:pt x="4392" y="1530"/>
                </a:lnTo>
                <a:lnTo>
                  <a:pt x="4374" y="1494"/>
                </a:lnTo>
                <a:lnTo>
                  <a:pt x="4362" y="1494"/>
                </a:lnTo>
                <a:lnTo>
                  <a:pt x="4374" y="1470"/>
                </a:lnTo>
                <a:lnTo>
                  <a:pt x="4362" y="1476"/>
                </a:lnTo>
                <a:lnTo>
                  <a:pt x="4356" y="1482"/>
                </a:lnTo>
                <a:lnTo>
                  <a:pt x="4344" y="1488"/>
                </a:lnTo>
                <a:lnTo>
                  <a:pt x="4332" y="1500"/>
                </a:lnTo>
                <a:lnTo>
                  <a:pt x="4332" y="1518"/>
                </a:lnTo>
                <a:lnTo>
                  <a:pt x="4302" y="1506"/>
                </a:lnTo>
                <a:lnTo>
                  <a:pt x="4308" y="1542"/>
                </a:lnTo>
                <a:lnTo>
                  <a:pt x="4284" y="1542"/>
                </a:lnTo>
                <a:lnTo>
                  <a:pt x="4272" y="1560"/>
                </a:lnTo>
                <a:lnTo>
                  <a:pt x="4278" y="1572"/>
                </a:lnTo>
                <a:lnTo>
                  <a:pt x="4254" y="1572"/>
                </a:lnTo>
                <a:lnTo>
                  <a:pt x="4230" y="1614"/>
                </a:lnTo>
                <a:lnTo>
                  <a:pt x="4218" y="1614"/>
                </a:lnTo>
                <a:lnTo>
                  <a:pt x="4236" y="1578"/>
                </a:lnTo>
                <a:lnTo>
                  <a:pt x="4224" y="1566"/>
                </a:lnTo>
                <a:lnTo>
                  <a:pt x="4212" y="1566"/>
                </a:lnTo>
                <a:lnTo>
                  <a:pt x="4194" y="1584"/>
                </a:lnTo>
                <a:lnTo>
                  <a:pt x="4182" y="1590"/>
                </a:lnTo>
                <a:lnTo>
                  <a:pt x="4176" y="1596"/>
                </a:lnTo>
                <a:lnTo>
                  <a:pt x="4164" y="1602"/>
                </a:lnTo>
                <a:lnTo>
                  <a:pt x="4158" y="1608"/>
                </a:lnTo>
                <a:lnTo>
                  <a:pt x="4146" y="1614"/>
                </a:lnTo>
                <a:lnTo>
                  <a:pt x="4140" y="1620"/>
                </a:lnTo>
                <a:lnTo>
                  <a:pt x="4116" y="1632"/>
                </a:lnTo>
                <a:lnTo>
                  <a:pt x="4110" y="1638"/>
                </a:lnTo>
                <a:lnTo>
                  <a:pt x="4116" y="1614"/>
                </a:lnTo>
                <a:lnTo>
                  <a:pt x="4116" y="1596"/>
                </a:lnTo>
                <a:lnTo>
                  <a:pt x="4080" y="1632"/>
                </a:lnTo>
                <a:lnTo>
                  <a:pt x="4014" y="1644"/>
                </a:lnTo>
                <a:lnTo>
                  <a:pt x="4074" y="1626"/>
                </a:lnTo>
                <a:lnTo>
                  <a:pt x="4080" y="1620"/>
                </a:lnTo>
                <a:lnTo>
                  <a:pt x="4092" y="1596"/>
                </a:lnTo>
                <a:lnTo>
                  <a:pt x="4098" y="1590"/>
                </a:lnTo>
                <a:lnTo>
                  <a:pt x="4098" y="1578"/>
                </a:lnTo>
                <a:lnTo>
                  <a:pt x="4092" y="1572"/>
                </a:lnTo>
                <a:lnTo>
                  <a:pt x="4050" y="1572"/>
                </a:lnTo>
                <a:lnTo>
                  <a:pt x="4038" y="1578"/>
                </a:lnTo>
                <a:lnTo>
                  <a:pt x="4032" y="1578"/>
                </a:lnTo>
                <a:lnTo>
                  <a:pt x="4020" y="1584"/>
                </a:lnTo>
                <a:lnTo>
                  <a:pt x="4002" y="1584"/>
                </a:lnTo>
                <a:lnTo>
                  <a:pt x="4002" y="1578"/>
                </a:lnTo>
                <a:lnTo>
                  <a:pt x="4008" y="1572"/>
                </a:lnTo>
                <a:lnTo>
                  <a:pt x="4020" y="1566"/>
                </a:lnTo>
                <a:lnTo>
                  <a:pt x="4026" y="1560"/>
                </a:lnTo>
                <a:lnTo>
                  <a:pt x="4032" y="1560"/>
                </a:lnTo>
                <a:lnTo>
                  <a:pt x="4032" y="1572"/>
                </a:lnTo>
                <a:lnTo>
                  <a:pt x="4050" y="1560"/>
                </a:lnTo>
                <a:lnTo>
                  <a:pt x="4044" y="1536"/>
                </a:lnTo>
                <a:lnTo>
                  <a:pt x="4050" y="1530"/>
                </a:lnTo>
                <a:lnTo>
                  <a:pt x="4062" y="1524"/>
                </a:lnTo>
                <a:lnTo>
                  <a:pt x="4074" y="1512"/>
                </a:lnTo>
                <a:lnTo>
                  <a:pt x="4074" y="1506"/>
                </a:lnTo>
                <a:lnTo>
                  <a:pt x="4068" y="1500"/>
                </a:lnTo>
                <a:lnTo>
                  <a:pt x="4056" y="1494"/>
                </a:lnTo>
                <a:lnTo>
                  <a:pt x="4044" y="1494"/>
                </a:lnTo>
                <a:lnTo>
                  <a:pt x="4032" y="1488"/>
                </a:lnTo>
                <a:lnTo>
                  <a:pt x="4014" y="1488"/>
                </a:lnTo>
                <a:lnTo>
                  <a:pt x="4044" y="1488"/>
                </a:lnTo>
                <a:lnTo>
                  <a:pt x="4056" y="1482"/>
                </a:lnTo>
                <a:lnTo>
                  <a:pt x="4074" y="1482"/>
                </a:lnTo>
                <a:lnTo>
                  <a:pt x="4086" y="1470"/>
                </a:lnTo>
                <a:lnTo>
                  <a:pt x="4098" y="1446"/>
                </a:lnTo>
                <a:lnTo>
                  <a:pt x="4104" y="1440"/>
                </a:lnTo>
                <a:lnTo>
                  <a:pt x="4110" y="1440"/>
                </a:lnTo>
                <a:lnTo>
                  <a:pt x="4122" y="1434"/>
                </a:lnTo>
                <a:lnTo>
                  <a:pt x="4128" y="1434"/>
                </a:lnTo>
                <a:lnTo>
                  <a:pt x="4134" y="1428"/>
                </a:lnTo>
                <a:lnTo>
                  <a:pt x="4122" y="1416"/>
                </a:lnTo>
                <a:lnTo>
                  <a:pt x="4110" y="1422"/>
                </a:lnTo>
                <a:lnTo>
                  <a:pt x="4098" y="1434"/>
                </a:lnTo>
                <a:lnTo>
                  <a:pt x="4092" y="1404"/>
                </a:lnTo>
                <a:lnTo>
                  <a:pt x="4068" y="1404"/>
                </a:lnTo>
                <a:lnTo>
                  <a:pt x="4050" y="1410"/>
                </a:lnTo>
                <a:lnTo>
                  <a:pt x="4026" y="1410"/>
                </a:lnTo>
                <a:lnTo>
                  <a:pt x="4020" y="1404"/>
                </a:lnTo>
                <a:lnTo>
                  <a:pt x="4020" y="1386"/>
                </a:lnTo>
                <a:lnTo>
                  <a:pt x="4038" y="1368"/>
                </a:lnTo>
                <a:lnTo>
                  <a:pt x="4032" y="1362"/>
                </a:lnTo>
                <a:lnTo>
                  <a:pt x="4014" y="1362"/>
                </a:lnTo>
                <a:lnTo>
                  <a:pt x="4008" y="1368"/>
                </a:lnTo>
                <a:lnTo>
                  <a:pt x="4020" y="1344"/>
                </a:lnTo>
                <a:lnTo>
                  <a:pt x="3984" y="1350"/>
                </a:lnTo>
                <a:lnTo>
                  <a:pt x="3984" y="1326"/>
                </a:lnTo>
                <a:lnTo>
                  <a:pt x="3978" y="1314"/>
                </a:lnTo>
                <a:lnTo>
                  <a:pt x="3972" y="1308"/>
                </a:lnTo>
                <a:lnTo>
                  <a:pt x="3948" y="1308"/>
                </a:lnTo>
                <a:lnTo>
                  <a:pt x="3930" y="1314"/>
                </a:lnTo>
                <a:lnTo>
                  <a:pt x="3906" y="1326"/>
                </a:lnTo>
                <a:lnTo>
                  <a:pt x="3900" y="1332"/>
                </a:lnTo>
                <a:lnTo>
                  <a:pt x="3894" y="1332"/>
                </a:lnTo>
                <a:lnTo>
                  <a:pt x="3888" y="1326"/>
                </a:lnTo>
                <a:lnTo>
                  <a:pt x="3876" y="1320"/>
                </a:lnTo>
                <a:lnTo>
                  <a:pt x="3864" y="1320"/>
                </a:lnTo>
                <a:lnTo>
                  <a:pt x="3852" y="1326"/>
                </a:lnTo>
                <a:lnTo>
                  <a:pt x="3846" y="1326"/>
                </a:lnTo>
                <a:lnTo>
                  <a:pt x="3834" y="1332"/>
                </a:lnTo>
                <a:lnTo>
                  <a:pt x="3822" y="1326"/>
                </a:lnTo>
                <a:lnTo>
                  <a:pt x="3762" y="1302"/>
                </a:lnTo>
                <a:lnTo>
                  <a:pt x="3738" y="1302"/>
                </a:lnTo>
                <a:lnTo>
                  <a:pt x="3714" y="1314"/>
                </a:lnTo>
                <a:lnTo>
                  <a:pt x="3708" y="1326"/>
                </a:lnTo>
                <a:lnTo>
                  <a:pt x="3702" y="1326"/>
                </a:lnTo>
                <a:lnTo>
                  <a:pt x="3684" y="1344"/>
                </a:lnTo>
                <a:lnTo>
                  <a:pt x="3684" y="1350"/>
                </a:lnTo>
                <a:lnTo>
                  <a:pt x="3696" y="1356"/>
                </a:lnTo>
                <a:lnTo>
                  <a:pt x="3702" y="1362"/>
                </a:lnTo>
                <a:lnTo>
                  <a:pt x="3708" y="1374"/>
                </a:lnTo>
                <a:lnTo>
                  <a:pt x="3708" y="1380"/>
                </a:lnTo>
                <a:lnTo>
                  <a:pt x="3702" y="1386"/>
                </a:lnTo>
                <a:lnTo>
                  <a:pt x="3690" y="1392"/>
                </a:lnTo>
                <a:lnTo>
                  <a:pt x="3672" y="1410"/>
                </a:lnTo>
                <a:lnTo>
                  <a:pt x="3660" y="1416"/>
                </a:lnTo>
                <a:lnTo>
                  <a:pt x="3636" y="1422"/>
                </a:lnTo>
                <a:lnTo>
                  <a:pt x="3660" y="1440"/>
                </a:lnTo>
                <a:lnTo>
                  <a:pt x="3654" y="1446"/>
                </a:lnTo>
                <a:lnTo>
                  <a:pt x="3642" y="1446"/>
                </a:lnTo>
                <a:lnTo>
                  <a:pt x="3636" y="1452"/>
                </a:lnTo>
                <a:lnTo>
                  <a:pt x="3636" y="1470"/>
                </a:lnTo>
                <a:lnTo>
                  <a:pt x="3642" y="1482"/>
                </a:lnTo>
                <a:lnTo>
                  <a:pt x="3642" y="1488"/>
                </a:lnTo>
                <a:lnTo>
                  <a:pt x="3636" y="1500"/>
                </a:lnTo>
                <a:lnTo>
                  <a:pt x="3624" y="1506"/>
                </a:lnTo>
                <a:lnTo>
                  <a:pt x="3618" y="1512"/>
                </a:lnTo>
                <a:lnTo>
                  <a:pt x="3606" y="1512"/>
                </a:lnTo>
                <a:lnTo>
                  <a:pt x="3582" y="1524"/>
                </a:lnTo>
                <a:lnTo>
                  <a:pt x="3576" y="1536"/>
                </a:lnTo>
                <a:lnTo>
                  <a:pt x="3576" y="1548"/>
                </a:lnTo>
                <a:lnTo>
                  <a:pt x="3570" y="1548"/>
                </a:lnTo>
                <a:lnTo>
                  <a:pt x="3564" y="1554"/>
                </a:lnTo>
                <a:lnTo>
                  <a:pt x="3552" y="1554"/>
                </a:lnTo>
                <a:lnTo>
                  <a:pt x="3540" y="1560"/>
                </a:lnTo>
                <a:lnTo>
                  <a:pt x="3534" y="1566"/>
                </a:lnTo>
                <a:lnTo>
                  <a:pt x="3522" y="1572"/>
                </a:lnTo>
                <a:lnTo>
                  <a:pt x="3504" y="1590"/>
                </a:lnTo>
                <a:lnTo>
                  <a:pt x="3510" y="1596"/>
                </a:lnTo>
                <a:lnTo>
                  <a:pt x="3522" y="1602"/>
                </a:lnTo>
                <a:lnTo>
                  <a:pt x="3534" y="1614"/>
                </a:lnTo>
                <a:lnTo>
                  <a:pt x="3552" y="1620"/>
                </a:lnTo>
                <a:lnTo>
                  <a:pt x="3558" y="1632"/>
                </a:lnTo>
                <a:lnTo>
                  <a:pt x="3564" y="1638"/>
                </a:lnTo>
                <a:lnTo>
                  <a:pt x="3564" y="1662"/>
                </a:lnTo>
                <a:lnTo>
                  <a:pt x="3558" y="1698"/>
                </a:lnTo>
                <a:lnTo>
                  <a:pt x="3540" y="1746"/>
                </a:lnTo>
                <a:lnTo>
                  <a:pt x="3510" y="1776"/>
                </a:lnTo>
                <a:lnTo>
                  <a:pt x="3468" y="1800"/>
                </a:lnTo>
                <a:lnTo>
                  <a:pt x="3426" y="1830"/>
                </a:lnTo>
                <a:lnTo>
                  <a:pt x="3390" y="1854"/>
                </a:lnTo>
                <a:lnTo>
                  <a:pt x="3366" y="1860"/>
                </a:lnTo>
                <a:lnTo>
                  <a:pt x="3336" y="1860"/>
                </a:lnTo>
                <a:lnTo>
                  <a:pt x="3300" y="1866"/>
                </a:lnTo>
                <a:lnTo>
                  <a:pt x="3276" y="1872"/>
                </a:lnTo>
                <a:lnTo>
                  <a:pt x="3258" y="1878"/>
                </a:lnTo>
                <a:lnTo>
                  <a:pt x="3258" y="1902"/>
                </a:lnTo>
                <a:lnTo>
                  <a:pt x="3264" y="1914"/>
                </a:lnTo>
                <a:lnTo>
                  <a:pt x="3264" y="1926"/>
                </a:lnTo>
                <a:lnTo>
                  <a:pt x="3270" y="1938"/>
                </a:lnTo>
                <a:lnTo>
                  <a:pt x="3270" y="1950"/>
                </a:lnTo>
                <a:lnTo>
                  <a:pt x="3252" y="1968"/>
                </a:lnTo>
                <a:lnTo>
                  <a:pt x="3234" y="2004"/>
                </a:lnTo>
                <a:lnTo>
                  <a:pt x="3234" y="2076"/>
                </a:lnTo>
                <a:lnTo>
                  <a:pt x="3210" y="2088"/>
                </a:lnTo>
                <a:lnTo>
                  <a:pt x="3204" y="2094"/>
                </a:lnTo>
                <a:lnTo>
                  <a:pt x="3180" y="2106"/>
                </a:lnTo>
                <a:lnTo>
                  <a:pt x="3180" y="2142"/>
                </a:lnTo>
                <a:lnTo>
                  <a:pt x="3156" y="2166"/>
                </a:lnTo>
                <a:lnTo>
                  <a:pt x="3156" y="2154"/>
                </a:lnTo>
                <a:lnTo>
                  <a:pt x="3162" y="2148"/>
                </a:lnTo>
                <a:lnTo>
                  <a:pt x="3162" y="2142"/>
                </a:lnTo>
                <a:lnTo>
                  <a:pt x="3156" y="2130"/>
                </a:lnTo>
                <a:lnTo>
                  <a:pt x="3138" y="2130"/>
                </a:lnTo>
                <a:lnTo>
                  <a:pt x="3126" y="2136"/>
                </a:lnTo>
                <a:lnTo>
                  <a:pt x="3108" y="2154"/>
                </a:lnTo>
                <a:lnTo>
                  <a:pt x="3108" y="2166"/>
                </a:lnTo>
                <a:lnTo>
                  <a:pt x="3114" y="2178"/>
                </a:lnTo>
                <a:lnTo>
                  <a:pt x="3114" y="2190"/>
                </a:lnTo>
                <a:lnTo>
                  <a:pt x="3108" y="2196"/>
                </a:lnTo>
                <a:lnTo>
                  <a:pt x="3108" y="2178"/>
                </a:lnTo>
                <a:lnTo>
                  <a:pt x="3102" y="2166"/>
                </a:lnTo>
                <a:lnTo>
                  <a:pt x="3090" y="2154"/>
                </a:lnTo>
                <a:lnTo>
                  <a:pt x="3078" y="2154"/>
                </a:lnTo>
                <a:lnTo>
                  <a:pt x="3066" y="2160"/>
                </a:lnTo>
                <a:lnTo>
                  <a:pt x="3042" y="2160"/>
                </a:lnTo>
                <a:lnTo>
                  <a:pt x="3036" y="2166"/>
                </a:lnTo>
                <a:lnTo>
                  <a:pt x="3030" y="2166"/>
                </a:lnTo>
                <a:lnTo>
                  <a:pt x="3042" y="2160"/>
                </a:lnTo>
                <a:lnTo>
                  <a:pt x="3060" y="2142"/>
                </a:lnTo>
                <a:lnTo>
                  <a:pt x="3072" y="2136"/>
                </a:lnTo>
                <a:lnTo>
                  <a:pt x="3078" y="2124"/>
                </a:lnTo>
                <a:lnTo>
                  <a:pt x="3078" y="2118"/>
                </a:lnTo>
                <a:lnTo>
                  <a:pt x="3072" y="2106"/>
                </a:lnTo>
                <a:lnTo>
                  <a:pt x="3060" y="2100"/>
                </a:lnTo>
                <a:lnTo>
                  <a:pt x="3048" y="2088"/>
                </a:lnTo>
                <a:lnTo>
                  <a:pt x="3030" y="2088"/>
                </a:lnTo>
                <a:lnTo>
                  <a:pt x="3024" y="2082"/>
                </a:lnTo>
                <a:lnTo>
                  <a:pt x="3018" y="2082"/>
                </a:lnTo>
                <a:lnTo>
                  <a:pt x="3024" y="2082"/>
                </a:lnTo>
                <a:lnTo>
                  <a:pt x="3042" y="2064"/>
                </a:lnTo>
                <a:lnTo>
                  <a:pt x="3042" y="2058"/>
                </a:lnTo>
                <a:lnTo>
                  <a:pt x="3030" y="2034"/>
                </a:lnTo>
                <a:lnTo>
                  <a:pt x="3030" y="2028"/>
                </a:lnTo>
                <a:lnTo>
                  <a:pt x="3024" y="2016"/>
                </a:lnTo>
                <a:lnTo>
                  <a:pt x="3060" y="1992"/>
                </a:lnTo>
                <a:lnTo>
                  <a:pt x="3060" y="1968"/>
                </a:lnTo>
                <a:lnTo>
                  <a:pt x="3084" y="1956"/>
                </a:lnTo>
                <a:lnTo>
                  <a:pt x="3084" y="1914"/>
                </a:lnTo>
                <a:lnTo>
                  <a:pt x="3090" y="1914"/>
                </a:lnTo>
                <a:lnTo>
                  <a:pt x="3102" y="1902"/>
                </a:lnTo>
                <a:lnTo>
                  <a:pt x="3114" y="1896"/>
                </a:lnTo>
                <a:lnTo>
                  <a:pt x="3132" y="1878"/>
                </a:lnTo>
                <a:lnTo>
                  <a:pt x="3126" y="1866"/>
                </a:lnTo>
                <a:lnTo>
                  <a:pt x="3120" y="1860"/>
                </a:lnTo>
                <a:lnTo>
                  <a:pt x="3084" y="1848"/>
                </a:lnTo>
                <a:lnTo>
                  <a:pt x="2976" y="1848"/>
                </a:lnTo>
                <a:lnTo>
                  <a:pt x="2940" y="1860"/>
                </a:lnTo>
                <a:lnTo>
                  <a:pt x="2946" y="1848"/>
                </a:lnTo>
                <a:lnTo>
                  <a:pt x="2952" y="1842"/>
                </a:lnTo>
                <a:lnTo>
                  <a:pt x="2952" y="1830"/>
                </a:lnTo>
                <a:lnTo>
                  <a:pt x="2958" y="1824"/>
                </a:lnTo>
                <a:lnTo>
                  <a:pt x="2952" y="1818"/>
                </a:lnTo>
                <a:lnTo>
                  <a:pt x="2940" y="1812"/>
                </a:lnTo>
                <a:lnTo>
                  <a:pt x="2928" y="1812"/>
                </a:lnTo>
                <a:lnTo>
                  <a:pt x="2892" y="1800"/>
                </a:lnTo>
                <a:lnTo>
                  <a:pt x="2874" y="1800"/>
                </a:lnTo>
                <a:lnTo>
                  <a:pt x="2868" y="1794"/>
                </a:lnTo>
                <a:lnTo>
                  <a:pt x="2862" y="1794"/>
                </a:lnTo>
                <a:lnTo>
                  <a:pt x="2862" y="1770"/>
                </a:lnTo>
                <a:lnTo>
                  <a:pt x="2856" y="1752"/>
                </a:lnTo>
                <a:lnTo>
                  <a:pt x="2844" y="1740"/>
                </a:lnTo>
                <a:lnTo>
                  <a:pt x="2790" y="1722"/>
                </a:lnTo>
                <a:lnTo>
                  <a:pt x="2778" y="1722"/>
                </a:lnTo>
                <a:lnTo>
                  <a:pt x="2778" y="1716"/>
                </a:lnTo>
                <a:lnTo>
                  <a:pt x="2766" y="1704"/>
                </a:lnTo>
                <a:lnTo>
                  <a:pt x="2754" y="1704"/>
                </a:lnTo>
                <a:lnTo>
                  <a:pt x="2736" y="1698"/>
                </a:lnTo>
                <a:lnTo>
                  <a:pt x="2694" y="1698"/>
                </a:lnTo>
                <a:lnTo>
                  <a:pt x="2646" y="1704"/>
                </a:lnTo>
                <a:lnTo>
                  <a:pt x="2610" y="1716"/>
                </a:lnTo>
                <a:lnTo>
                  <a:pt x="2592" y="1716"/>
                </a:lnTo>
                <a:lnTo>
                  <a:pt x="2598" y="1716"/>
                </a:lnTo>
                <a:lnTo>
                  <a:pt x="2604" y="1710"/>
                </a:lnTo>
                <a:lnTo>
                  <a:pt x="2616" y="1710"/>
                </a:lnTo>
                <a:lnTo>
                  <a:pt x="2628" y="1704"/>
                </a:lnTo>
                <a:lnTo>
                  <a:pt x="2634" y="1692"/>
                </a:lnTo>
                <a:lnTo>
                  <a:pt x="2640" y="1686"/>
                </a:lnTo>
                <a:lnTo>
                  <a:pt x="2646" y="1662"/>
                </a:lnTo>
                <a:lnTo>
                  <a:pt x="2658" y="1632"/>
                </a:lnTo>
                <a:lnTo>
                  <a:pt x="2664" y="1602"/>
                </a:lnTo>
                <a:lnTo>
                  <a:pt x="2670" y="1590"/>
                </a:lnTo>
                <a:lnTo>
                  <a:pt x="2658" y="1590"/>
                </a:lnTo>
                <a:lnTo>
                  <a:pt x="2646" y="1584"/>
                </a:lnTo>
                <a:lnTo>
                  <a:pt x="2616" y="1584"/>
                </a:lnTo>
                <a:lnTo>
                  <a:pt x="2610" y="1590"/>
                </a:lnTo>
                <a:lnTo>
                  <a:pt x="2598" y="1596"/>
                </a:lnTo>
                <a:lnTo>
                  <a:pt x="2592" y="1602"/>
                </a:lnTo>
                <a:lnTo>
                  <a:pt x="2580" y="1608"/>
                </a:lnTo>
                <a:lnTo>
                  <a:pt x="2598" y="1578"/>
                </a:lnTo>
                <a:lnTo>
                  <a:pt x="2592" y="1560"/>
                </a:lnTo>
                <a:lnTo>
                  <a:pt x="2610" y="1542"/>
                </a:lnTo>
                <a:lnTo>
                  <a:pt x="2616" y="1530"/>
                </a:lnTo>
                <a:lnTo>
                  <a:pt x="2640" y="1506"/>
                </a:lnTo>
                <a:lnTo>
                  <a:pt x="2646" y="1494"/>
                </a:lnTo>
                <a:lnTo>
                  <a:pt x="2664" y="1476"/>
                </a:lnTo>
                <a:lnTo>
                  <a:pt x="2694" y="1452"/>
                </a:lnTo>
                <a:lnTo>
                  <a:pt x="2730" y="1428"/>
                </a:lnTo>
                <a:lnTo>
                  <a:pt x="2754" y="1410"/>
                </a:lnTo>
                <a:lnTo>
                  <a:pt x="2766" y="1404"/>
                </a:lnTo>
                <a:lnTo>
                  <a:pt x="2760" y="1392"/>
                </a:lnTo>
                <a:lnTo>
                  <a:pt x="2826" y="1368"/>
                </a:lnTo>
                <a:lnTo>
                  <a:pt x="2826" y="1350"/>
                </a:lnTo>
                <a:lnTo>
                  <a:pt x="2868" y="1344"/>
                </a:lnTo>
                <a:lnTo>
                  <a:pt x="2868" y="1326"/>
                </a:lnTo>
                <a:lnTo>
                  <a:pt x="2898" y="1320"/>
                </a:lnTo>
                <a:lnTo>
                  <a:pt x="2952" y="1284"/>
                </a:lnTo>
                <a:lnTo>
                  <a:pt x="3006" y="1284"/>
                </a:lnTo>
                <a:lnTo>
                  <a:pt x="3042" y="1278"/>
                </a:lnTo>
                <a:lnTo>
                  <a:pt x="3060" y="1266"/>
                </a:lnTo>
                <a:lnTo>
                  <a:pt x="3060" y="1254"/>
                </a:lnTo>
                <a:lnTo>
                  <a:pt x="3030" y="1224"/>
                </a:lnTo>
                <a:lnTo>
                  <a:pt x="2970" y="1230"/>
                </a:lnTo>
                <a:lnTo>
                  <a:pt x="2982" y="1218"/>
                </a:lnTo>
                <a:lnTo>
                  <a:pt x="2928" y="1194"/>
                </a:lnTo>
                <a:lnTo>
                  <a:pt x="2952" y="1188"/>
                </a:lnTo>
                <a:lnTo>
                  <a:pt x="3036" y="1212"/>
                </a:lnTo>
                <a:lnTo>
                  <a:pt x="3054" y="1230"/>
                </a:lnTo>
                <a:lnTo>
                  <a:pt x="3066" y="1236"/>
                </a:lnTo>
                <a:lnTo>
                  <a:pt x="3096" y="1236"/>
                </a:lnTo>
                <a:lnTo>
                  <a:pt x="3108" y="1230"/>
                </a:lnTo>
                <a:lnTo>
                  <a:pt x="3114" y="1218"/>
                </a:lnTo>
                <a:lnTo>
                  <a:pt x="3126" y="1206"/>
                </a:lnTo>
                <a:lnTo>
                  <a:pt x="3132" y="1194"/>
                </a:lnTo>
                <a:lnTo>
                  <a:pt x="3144" y="1188"/>
                </a:lnTo>
                <a:lnTo>
                  <a:pt x="3150" y="1182"/>
                </a:lnTo>
                <a:lnTo>
                  <a:pt x="3156" y="1182"/>
                </a:lnTo>
                <a:lnTo>
                  <a:pt x="3180" y="1194"/>
                </a:lnTo>
                <a:lnTo>
                  <a:pt x="3198" y="1200"/>
                </a:lnTo>
                <a:lnTo>
                  <a:pt x="3210" y="1200"/>
                </a:lnTo>
                <a:lnTo>
                  <a:pt x="3246" y="1182"/>
                </a:lnTo>
                <a:lnTo>
                  <a:pt x="3282" y="1170"/>
                </a:lnTo>
                <a:lnTo>
                  <a:pt x="3318" y="1152"/>
                </a:lnTo>
                <a:lnTo>
                  <a:pt x="3336" y="1146"/>
                </a:lnTo>
                <a:lnTo>
                  <a:pt x="3360" y="1134"/>
                </a:lnTo>
                <a:lnTo>
                  <a:pt x="3372" y="1122"/>
                </a:lnTo>
                <a:lnTo>
                  <a:pt x="3366" y="1116"/>
                </a:lnTo>
                <a:lnTo>
                  <a:pt x="3342" y="1110"/>
                </a:lnTo>
                <a:lnTo>
                  <a:pt x="3264" y="1110"/>
                </a:lnTo>
                <a:lnTo>
                  <a:pt x="3258" y="1086"/>
                </a:lnTo>
                <a:lnTo>
                  <a:pt x="3174" y="1056"/>
                </a:lnTo>
                <a:lnTo>
                  <a:pt x="3186" y="1056"/>
                </a:lnTo>
                <a:lnTo>
                  <a:pt x="3216" y="1050"/>
                </a:lnTo>
                <a:lnTo>
                  <a:pt x="3252" y="1050"/>
                </a:lnTo>
                <a:lnTo>
                  <a:pt x="3282" y="1056"/>
                </a:lnTo>
                <a:lnTo>
                  <a:pt x="3294" y="1062"/>
                </a:lnTo>
                <a:lnTo>
                  <a:pt x="3306" y="1074"/>
                </a:lnTo>
                <a:lnTo>
                  <a:pt x="3324" y="1086"/>
                </a:lnTo>
                <a:lnTo>
                  <a:pt x="3336" y="1098"/>
                </a:lnTo>
                <a:lnTo>
                  <a:pt x="3348" y="1104"/>
                </a:lnTo>
                <a:lnTo>
                  <a:pt x="3372" y="1098"/>
                </a:lnTo>
                <a:lnTo>
                  <a:pt x="3408" y="1080"/>
                </a:lnTo>
                <a:lnTo>
                  <a:pt x="3444" y="1068"/>
                </a:lnTo>
                <a:lnTo>
                  <a:pt x="3474" y="1050"/>
                </a:lnTo>
                <a:lnTo>
                  <a:pt x="3486" y="1044"/>
                </a:lnTo>
                <a:lnTo>
                  <a:pt x="3462" y="1032"/>
                </a:lnTo>
                <a:lnTo>
                  <a:pt x="3468" y="1026"/>
                </a:lnTo>
                <a:lnTo>
                  <a:pt x="3492" y="1014"/>
                </a:lnTo>
                <a:lnTo>
                  <a:pt x="3522" y="1014"/>
                </a:lnTo>
                <a:lnTo>
                  <a:pt x="3528" y="1020"/>
                </a:lnTo>
                <a:lnTo>
                  <a:pt x="3534" y="1032"/>
                </a:lnTo>
                <a:lnTo>
                  <a:pt x="3540" y="1038"/>
                </a:lnTo>
                <a:lnTo>
                  <a:pt x="3570" y="1050"/>
                </a:lnTo>
                <a:lnTo>
                  <a:pt x="3576" y="1026"/>
                </a:lnTo>
                <a:lnTo>
                  <a:pt x="3594" y="1044"/>
                </a:lnTo>
                <a:lnTo>
                  <a:pt x="3600" y="1038"/>
                </a:lnTo>
                <a:lnTo>
                  <a:pt x="3600" y="1026"/>
                </a:lnTo>
                <a:lnTo>
                  <a:pt x="3594" y="1014"/>
                </a:lnTo>
                <a:lnTo>
                  <a:pt x="3582" y="1002"/>
                </a:lnTo>
                <a:lnTo>
                  <a:pt x="3564" y="990"/>
                </a:lnTo>
                <a:lnTo>
                  <a:pt x="3606" y="984"/>
                </a:lnTo>
                <a:lnTo>
                  <a:pt x="3606" y="990"/>
                </a:lnTo>
                <a:lnTo>
                  <a:pt x="3612" y="996"/>
                </a:lnTo>
                <a:lnTo>
                  <a:pt x="3612" y="1008"/>
                </a:lnTo>
                <a:lnTo>
                  <a:pt x="3624" y="1032"/>
                </a:lnTo>
                <a:lnTo>
                  <a:pt x="3630" y="1038"/>
                </a:lnTo>
                <a:lnTo>
                  <a:pt x="3636" y="1038"/>
                </a:lnTo>
                <a:lnTo>
                  <a:pt x="3654" y="1032"/>
                </a:lnTo>
                <a:lnTo>
                  <a:pt x="3690" y="1026"/>
                </a:lnTo>
                <a:lnTo>
                  <a:pt x="3732" y="1008"/>
                </a:lnTo>
                <a:lnTo>
                  <a:pt x="3768" y="990"/>
                </a:lnTo>
                <a:lnTo>
                  <a:pt x="3798" y="972"/>
                </a:lnTo>
                <a:lnTo>
                  <a:pt x="3798" y="960"/>
                </a:lnTo>
                <a:lnTo>
                  <a:pt x="3786" y="942"/>
                </a:lnTo>
                <a:lnTo>
                  <a:pt x="3780" y="930"/>
                </a:lnTo>
                <a:lnTo>
                  <a:pt x="3774" y="912"/>
                </a:lnTo>
                <a:lnTo>
                  <a:pt x="3774" y="900"/>
                </a:lnTo>
                <a:lnTo>
                  <a:pt x="3780" y="894"/>
                </a:lnTo>
                <a:lnTo>
                  <a:pt x="3792" y="894"/>
                </a:lnTo>
                <a:lnTo>
                  <a:pt x="3804" y="888"/>
                </a:lnTo>
                <a:lnTo>
                  <a:pt x="3822" y="888"/>
                </a:lnTo>
                <a:lnTo>
                  <a:pt x="3840" y="882"/>
                </a:lnTo>
                <a:lnTo>
                  <a:pt x="3858" y="882"/>
                </a:lnTo>
                <a:lnTo>
                  <a:pt x="3864" y="876"/>
                </a:lnTo>
                <a:lnTo>
                  <a:pt x="3870" y="876"/>
                </a:lnTo>
                <a:lnTo>
                  <a:pt x="3870" y="858"/>
                </a:lnTo>
                <a:lnTo>
                  <a:pt x="3864" y="846"/>
                </a:lnTo>
                <a:lnTo>
                  <a:pt x="3864" y="840"/>
                </a:lnTo>
                <a:lnTo>
                  <a:pt x="3858" y="828"/>
                </a:lnTo>
                <a:lnTo>
                  <a:pt x="3840" y="804"/>
                </a:lnTo>
                <a:lnTo>
                  <a:pt x="3822" y="798"/>
                </a:lnTo>
                <a:lnTo>
                  <a:pt x="3786" y="792"/>
                </a:lnTo>
                <a:lnTo>
                  <a:pt x="3744" y="792"/>
                </a:lnTo>
                <a:lnTo>
                  <a:pt x="3708" y="804"/>
                </a:lnTo>
                <a:lnTo>
                  <a:pt x="3690" y="822"/>
                </a:lnTo>
                <a:lnTo>
                  <a:pt x="3690" y="840"/>
                </a:lnTo>
                <a:lnTo>
                  <a:pt x="3696" y="840"/>
                </a:lnTo>
                <a:lnTo>
                  <a:pt x="3702" y="846"/>
                </a:lnTo>
                <a:lnTo>
                  <a:pt x="3666" y="870"/>
                </a:lnTo>
                <a:lnTo>
                  <a:pt x="3642" y="870"/>
                </a:lnTo>
                <a:lnTo>
                  <a:pt x="3576" y="918"/>
                </a:lnTo>
                <a:lnTo>
                  <a:pt x="3552" y="930"/>
                </a:lnTo>
                <a:lnTo>
                  <a:pt x="3546" y="936"/>
                </a:lnTo>
                <a:lnTo>
                  <a:pt x="3540" y="948"/>
                </a:lnTo>
                <a:lnTo>
                  <a:pt x="3522" y="966"/>
                </a:lnTo>
                <a:lnTo>
                  <a:pt x="3492" y="966"/>
                </a:lnTo>
                <a:lnTo>
                  <a:pt x="3456" y="984"/>
                </a:lnTo>
                <a:lnTo>
                  <a:pt x="3456" y="972"/>
                </a:lnTo>
                <a:lnTo>
                  <a:pt x="3450" y="954"/>
                </a:lnTo>
                <a:lnTo>
                  <a:pt x="3450" y="918"/>
                </a:lnTo>
                <a:lnTo>
                  <a:pt x="3456" y="912"/>
                </a:lnTo>
                <a:lnTo>
                  <a:pt x="3480" y="900"/>
                </a:lnTo>
                <a:lnTo>
                  <a:pt x="3498" y="900"/>
                </a:lnTo>
                <a:lnTo>
                  <a:pt x="3510" y="894"/>
                </a:lnTo>
                <a:lnTo>
                  <a:pt x="3516" y="882"/>
                </a:lnTo>
                <a:lnTo>
                  <a:pt x="3516" y="870"/>
                </a:lnTo>
                <a:lnTo>
                  <a:pt x="3510" y="852"/>
                </a:lnTo>
                <a:lnTo>
                  <a:pt x="3504" y="846"/>
                </a:lnTo>
                <a:lnTo>
                  <a:pt x="3498" y="834"/>
                </a:lnTo>
                <a:lnTo>
                  <a:pt x="3486" y="834"/>
                </a:lnTo>
                <a:lnTo>
                  <a:pt x="3450" y="852"/>
                </a:lnTo>
                <a:lnTo>
                  <a:pt x="3432" y="858"/>
                </a:lnTo>
                <a:lnTo>
                  <a:pt x="3420" y="864"/>
                </a:lnTo>
                <a:lnTo>
                  <a:pt x="3414" y="870"/>
                </a:lnTo>
                <a:lnTo>
                  <a:pt x="3408" y="870"/>
                </a:lnTo>
                <a:lnTo>
                  <a:pt x="3378" y="900"/>
                </a:lnTo>
                <a:lnTo>
                  <a:pt x="3372" y="888"/>
                </a:lnTo>
                <a:lnTo>
                  <a:pt x="3396" y="858"/>
                </a:lnTo>
                <a:lnTo>
                  <a:pt x="3396" y="840"/>
                </a:lnTo>
                <a:lnTo>
                  <a:pt x="3438" y="822"/>
                </a:lnTo>
                <a:lnTo>
                  <a:pt x="3402" y="816"/>
                </a:lnTo>
                <a:lnTo>
                  <a:pt x="3408" y="804"/>
                </a:lnTo>
                <a:lnTo>
                  <a:pt x="3360" y="816"/>
                </a:lnTo>
                <a:lnTo>
                  <a:pt x="3336" y="804"/>
                </a:lnTo>
                <a:lnTo>
                  <a:pt x="3378" y="792"/>
                </a:lnTo>
                <a:lnTo>
                  <a:pt x="3378" y="774"/>
                </a:lnTo>
                <a:lnTo>
                  <a:pt x="3390" y="774"/>
                </a:lnTo>
                <a:lnTo>
                  <a:pt x="3396" y="780"/>
                </a:lnTo>
                <a:lnTo>
                  <a:pt x="3420" y="780"/>
                </a:lnTo>
                <a:lnTo>
                  <a:pt x="3426" y="774"/>
                </a:lnTo>
                <a:lnTo>
                  <a:pt x="3426" y="762"/>
                </a:lnTo>
                <a:lnTo>
                  <a:pt x="3420" y="756"/>
                </a:lnTo>
                <a:lnTo>
                  <a:pt x="3408" y="756"/>
                </a:lnTo>
                <a:lnTo>
                  <a:pt x="3396" y="744"/>
                </a:lnTo>
                <a:lnTo>
                  <a:pt x="3396" y="738"/>
                </a:lnTo>
                <a:lnTo>
                  <a:pt x="3420" y="690"/>
                </a:lnTo>
                <a:lnTo>
                  <a:pt x="3426" y="684"/>
                </a:lnTo>
                <a:lnTo>
                  <a:pt x="3426" y="672"/>
                </a:lnTo>
                <a:lnTo>
                  <a:pt x="3420" y="666"/>
                </a:lnTo>
                <a:lnTo>
                  <a:pt x="3414" y="666"/>
                </a:lnTo>
                <a:lnTo>
                  <a:pt x="3372" y="648"/>
                </a:lnTo>
                <a:lnTo>
                  <a:pt x="3348" y="660"/>
                </a:lnTo>
                <a:lnTo>
                  <a:pt x="3336" y="660"/>
                </a:lnTo>
                <a:lnTo>
                  <a:pt x="3318" y="666"/>
                </a:lnTo>
                <a:lnTo>
                  <a:pt x="3312" y="666"/>
                </a:lnTo>
                <a:lnTo>
                  <a:pt x="3306" y="672"/>
                </a:lnTo>
                <a:lnTo>
                  <a:pt x="3306" y="690"/>
                </a:lnTo>
                <a:lnTo>
                  <a:pt x="3240" y="690"/>
                </a:lnTo>
                <a:lnTo>
                  <a:pt x="3228" y="696"/>
                </a:lnTo>
                <a:lnTo>
                  <a:pt x="3222" y="702"/>
                </a:lnTo>
                <a:lnTo>
                  <a:pt x="3210" y="708"/>
                </a:lnTo>
                <a:lnTo>
                  <a:pt x="3198" y="720"/>
                </a:lnTo>
                <a:lnTo>
                  <a:pt x="3204" y="726"/>
                </a:lnTo>
                <a:lnTo>
                  <a:pt x="3216" y="732"/>
                </a:lnTo>
                <a:lnTo>
                  <a:pt x="3228" y="732"/>
                </a:lnTo>
                <a:lnTo>
                  <a:pt x="3234" y="738"/>
                </a:lnTo>
                <a:lnTo>
                  <a:pt x="3228" y="738"/>
                </a:lnTo>
                <a:lnTo>
                  <a:pt x="3222" y="744"/>
                </a:lnTo>
                <a:lnTo>
                  <a:pt x="3204" y="744"/>
                </a:lnTo>
                <a:lnTo>
                  <a:pt x="3180" y="756"/>
                </a:lnTo>
                <a:lnTo>
                  <a:pt x="3168" y="768"/>
                </a:lnTo>
                <a:lnTo>
                  <a:pt x="3168" y="774"/>
                </a:lnTo>
                <a:lnTo>
                  <a:pt x="3174" y="786"/>
                </a:lnTo>
                <a:lnTo>
                  <a:pt x="3186" y="798"/>
                </a:lnTo>
                <a:lnTo>
                  <a:pt x="3198" y="804"/>
                </a:lnTo>
                <a:lnTo>
                  <a:pt x="3204" y="810"/>
                </a:lnTo>
                <a:lnTo>
                  <a:pt x="3210" y="810"/>
                </a:lnTo>
                <a:lnTo>
                  <a:pt x="3234" y="798"/>
                </a:lnTo>
                <a:lnTo>
                  <a:pt x="3234" y="822"/>
                </a:lnTo>
                <a:lnTo>
                  <a:pt x="3240" y="828"/>
                </a:lnTo>
                <a:lnTo>
                  <a:pt x="3246" y="828"/>
                </a:lnTo>
                <a:lnTo>
                  <a:pt x="3258" y="822"/>
                </a:lnTo>
                <a:lnTo>
                  <a:pt x="3282" y="822"/>
                </a:lnTo>
                <a:lnTo>
                  <a:pt x="3276" y="828"/>
                </a:lnTo>
                <a:lnTo>
                  <a:pt x="3252" y="840"/>
                </a:lnTo>
                <a:lnTo>
                  <a:pt x="3246" y="840"/>
                </a:lnTo>
                <a:lnTo>
                  <a:pt x="3228" y="828"/>
                </a:lnTo>
                <a:lnTo>
                  <a:pt x="3222" y="846"/>
                </a:lnTo>
                <a:lnTo>
                  <a:pt x="3204" y="846"/>
                </a:lnTo>
                <a:lnTo>
                  <a:pt x="3192" y="852"/>
                </a:lnTo>
                <a:lnTo>
                  <a:pt x="3186" y="852"/>
                </a:lnTo>
                <a:lnTo>
                  <a:pt x="3180" y="858"/>
                </a:lnTo>
                <a:lnTo>
                  <a:pt x="3204" y="858"/>
                </a:lnTo>
                <a:lnTo>
                  <a:pt x="3228" y="846"/>
                </a:lnTo>
                <a:lnTo>
                  <a:pt x="3240" y="846"/>
                </a:lnTo>
                <a:lnTo>
                  <a:pt x="3240" y="852"/>
                </a:lnTo>
                <a:lnTo>
                  <a:pt x="3228" y="870"/>
                </a:lnTo>
                <a:lnTo>
                  <a:pt x="3210" y="882"/>
                </a:lnTo>
                <a:lnTo>
                  <a:pt x="3198" y="888"/>
                </a:lnTo>
                <a:lnTo>
                  <a:pt x="3180" y="894"/>
                </a:lnTo>
                <a:lnTo>
                  <a:pt x="3168" y="900"/>
                </a:lnTo>
                <a:lnTo>
                  <a:pt x="3162" y="906"/>
                </a:lnTo>
                <a:lnTo>
                  <a:pt x="3138" y="918"/>
                </a:lnTo>
                <a:lnTo>
                  <a:pt x="3132" y="924"/>
                </a:lnTo>
                <a:lnTo>
                  <a:pt x="3120" y="918"/>
                </a:lnTo>
                <a:lnTo>
                  <a:pt x="3114" y="918"/>
                </a:lnTo>
                <a:lnTo>
                  <a:pt x="3102" y="912"/>
                </a:lnTo>
                <a:lnTo>
                  <a:pt x="3090" y="912"/>
                </a:lnTo>
                <a:lnTo>
                  <a:pt x="3072" y="930"/>
                </a:lnTo>
                <a:lnTo>
                  <a:pt x="3060" y="936"/>
                </a:lnTo>
                <a:lnTo>
                  <a:pt x="3054" y="948"/>
                </a:lnTo>
                <a:lnTo>
                  <a:pt x="3054" y="972"/>
                </a:lnTo>
                <a:lnTo>
                  <a:pt x="3048" y="978"/>
                </a:lnTo>
                <a:lnTo>
                  <a:pt x="3042" y="966"/>
                </a:lnTo>
                <a:lnTo>
                  <a:pt x="3030" y="966"/>
                </a:lnTo>
                <a:lnTo>
                  <a:pt x="3018" y="960"/>
                </a:lnTo>
                <a:lnTo>
                  <a:pt x="3012" y="960"/>
                </a:lnTo>
                <a:lnTo>
                  <a:pt x="3006" y="954"/>
                </a:lnTo>
                <a:lnTo>
                  <a:pt x="3030" y="930"/>
                </a:lnTo>
                <a:lnTo>
                  <a:pt x="3042" y="924"/>
                </a:lnTo>
                <a:lnTo>
                  <a:pt x="3060" y="906"/>
                </a:lnTo>
                <a:lnTo>
                  <a:pt x="3072" y="900"/>
                </a:lnTo>
                <a:lnTo>
                  <a:pt x="3036" y="900"/>
                </a:lnTo>
                <a:lnTo>
                  <a:pt x="3030" y="888"/>
                </a:lnTo>
                <a:lnTo>
                  <a:pt x="3018" y="882"/>
                </a:lnTo>
                <a:lnTo>
                  <a:pt x="2994" y="882"/>
                </a:lnTo>
                <a:lnTo>
                  <a:pt x="2988" y="888"/>
                </a:lnTo>
                <a:lnTo>
                  <a:pt x="2946" y="888"/>
                </a:lnTo>
                <a:lnTo>
                  <a:pt x="2946" y="894"/>
                </a:lnTo>
                <a:lnTo>
                  <a:pt x="2940" y="906"/>
                </a:lnTo>
                <a:lnTo>
                  <a:pt x="2940" y="918"/>
                </a:lnTo>
                <a:lnTo>
                  <a:pt x="2946" y="918"/>
                </a:lnTo>
                <a:lnTo>
                  <a:pt x="2952" y="924"/>
                </a:lnTo>
                <a:lnTo>
                  <a:pt x="2964" y="924"/>
                </a:lnTo>
                <a:lnTo>
                  <a:pt x="2976" y="936"/>
                </a:lnTo>
                <a:lnTo>
                  <a:pt x="2982" y="936"/>
                </a:lnTo>
                <a:lnTo>
                  <a:pt x="2976" y="942"/>
                </a:lnTo>
                <a:lnTo>
                  <a:pt x="2958" y="942"/>
                </a:lnTo>
                <a:lnTo>
                  <a:pt x="2952" y="936"/>
                </a:lnTo>
                <a:lnTo>
                  <a:pt x="2940" y="930"/>
                </a:lnTo>
                <a:lnTo>
                  <a:pt x="2934" y="924"/>
                </a:lnTo>
                <a:lnTo>
                  <a:pt x="2916" y="912"/>
                </a:lnTo>
                <a:lnTo>
                  <a:pt x="2910" y="942"/>
                </a:lnTo>
                <a:lnTo>
                  <a:pt x="2904" y="942"/>
                </a:lnTo>
                <a:lnTo>
                  <a:pt x="2898" y="948"/>
                </a:lnTo>
                <a:lnTo>
                  <a:pt x="2862" y="948"/>
                </a:lnTo>
                <a:lnTo>
                  <a:pt x="2844" y="942"/>
                </a:lnTo>
                <a:lnTo>
                  <a:pt x="2826" y="942"/>
                </a:lnTo>
                <a:lnTo>
                  <a:pt x="2808" y="936"/>
                </a:lnTo>
                <a:lnTo>
                  <a:pt x="2718" y="936"/>
                </a:lnTo>
                <a:lnTo>
                  <a:pt x="2706" y="930"/>
                </a:lnTo>
                <a:lnTo>
                  <a:pt x="2700" y="918"/>
                </a:lnTo>
                <a:lnTo>
                  <a:pt x="2688" y="912"/>
                </a:lnTo>
                <a:lnTo>
                  <a:pt x="2628" y="918"/>
                </a:lnTo>
                <a:lnTo>
                  <a:pt x="2622" y="912"/>
                </a:lnTo>
                <a:lnTo>
                  <a:pt x="2616" y="900"/>
                </a:lnTo>
                <a:lnTo>
                  <a:pt x="2604" y="894"/>
                </a:lnTo>
                <a:lnTo>
                  <a:pt x="2598" y="894"/>
                </a:lnTo>
                <a:lnTo>
                  <a:pt x="2586" y="888"/>
                </a:lnTo>
                <a:lnTo>
                  <a:pt x="2568" y="888"/>
                </a:lnTo>
                <a:lnTo>
                  <a:pt x="2556" y="894"/>
                </a:lnTo>
                <a:lnTo>
                  <a:pt x="2538" y="900"/>
                </a:lnTo>
                <a:lnTo>
                  <a:pt x="2532" y="906"/>
                </a:lnTo>
                <a:lnTo>
                  <a:pt x="2526" y="906"/>
                </a:lnTo>
                <a:lnTo>
                  <a:pt x="2526" y="912"/>
                </a:lnTo>
                <a:lnTo>
                  <a:pt x="2484" y="912"/>
                </a:lnTo>
                <a:lnTo>
                  <a:pt x="2472" y="906"/>
                </a:lnTo>
                <a:lnTo>
                  <a:pt x="2442" y="906"/>
                </a:lnTo>
                <a:lnTo>
                  <a:pt x="2430" y="918"/>
                </a:lnTo>
                <a:lnTo>
                  <a:pt x="2430" y="930"/>
                </a:lnTo>
                <a:lnTo>
                  <a:pt x="2418" y="954"/>
                </a:lnTo>
                <a:lnTo>
                  <a:pt x="2412" y="960"/>
                </a:lnTo>
                <a:lnTo>
                  <a:pt x="2412" y="966"/>
                </a:lnTo>
                <a:lnTo>
                  <a:pt x="2400" y="996"/>
                </a:lnTo>
                <a:lnTo>
                  <a:pt x="2364" y="996"/>
                </a:lnTo>
                <a:lnTo>
                  <a:pt x="2358" y="1026"/>
                </a:lnTo>
                <a:lnTo>
                  <a:pt x="2334" y="978"/>
                </a:lnTo>
                <a:lnTo>
                  <a:pt x="2340" y="978"/>
                </a:lnTo>
                <a:lnTo>
                  <a:pt x="2352" y="984"/>
                </a:lnTo>
                <a:lnTo>
                  <a:pt x="2376" y="984"/>
                </a:lnTo>
                <a:lnTo>
                  <a:pt x="2388" y="972"/>
                </a:lnTo>
                <a:lnTo>
                  <a:pt x="2358" y="942"/>
                </a:lnTo>
                <a:lnTo>
                  <a:pt x="2340" y="942"/>
                </a:lnTo>
                <a:lnTo>
                  <a:pt x="2328" y="936"/>
                </a:lnTo>
                <a:lnTo>
                  <a:pt x="2316" y="936"/>
                </a:lnTo>
                <a:lnTo>
                  <a:pt x="2322" y="918"/>
                </a:lnTo>
                <a:lnTo>
                  <a:pt x="2304" y="924"/>
                </a:lnTo>
                <a:lnTo>
                  <a:pt x="2262" y="930"/>
                </a:lnTo>
                <a:lnTo>
                  <a:pt x="2208" y="936"/>
                </a:lnTo>
                <a:lnTo>
                  <a:pt x="2160" y="942"/>
                </a:lnTo>
                <a:lnTo>
                  <a:pt x="2112" y="942"/>
                </a:lnTo>
                <a:lnTo>
                  <a:pt x="2064" y="936"/>
                </a:lnTo>
                <a:lnTo>
                  <a:pt x="2034" y="930"/>
                </a:lnTo>
                <a:lnTo>
                  <a:pt x="2028" y="924"/>
                </a:lnTo>
                <a:lnTo>
                  <a:pt x="2052" y="918"/>
                </a:lnTo>
                <a:lnTo>
                  <a:pt x="2082" y="918"/>
                </a:lnTo>
                <a:lnTo>
                  <a:pt x="2118" y="912"/>
                </a:lnTo>
                <a:lnTo>
                  <a:pt x="2142" y="900"/>
                </a:lnTo>
                <a:lnTo>
                  <a:pt x="2142" y="888"/>
                </a:lnTo>
                <a:lnTo>
                  <a:pt x="2112" y="864"/>
                </a:lnTo>
                <a:lnTo>
                  <a:pt x="2082" y="852"/>
                </a:lnTo>
                <a:lnTo>
                  <a:pt x="2004" y="852"/>
                </a:lnTo>
                <a:lnTo>
                  <a:pt x="1968" y="840"/>
                </a:lnTo>
                <a:lnTo>
                  <a:pt x="1944" y="834"/>
                </a:lnTo>
                <a:lnTo>
                  <a:pt x="1938" y="828"/>
                </a:lnTo>
                <a:lnTo>
                  <a:pt x="1908" y="828"/>
                </a:lnTo>
                <a:lnTo>
                  <a:pt x="1896" y="822"/>
                </a:lnTo>
                <a:lnTo>
                  <a:pt x="1866" y="804"/>
                </a:lnTo>
                <a:lnTo>
                  <a:pt x="1836" y="792"/>
                </a:lnTo>
                <a:lnTo>
                  <a:pt x="1812" y="786"/>
                </a:lnTo>
                <a:lnTo>
                  <a:pt x="1800" y="792"/>
                </a:lnTo>
                <a:lnTo>
                  <a:pt x="1782" y="798"/>
                </a:lnTo>
                <a:lnTo>
                  <a:pt x="1770" y="804"/>
                </a:lnTo>
                <a:lnTo>
                  <a:pt x="1758" y="816"/>
                </a:lnTo>
                <a:lnTo>
                  <a:pt x="1734" y="828"/>
                </a:lnTo>
                <a:lnTo>
                  <a:pt x="1680" y="828"/>
                </a:lnTo>
                <a:lnTo>
                  <a:pt x="1710" y="810"/>
                </a:lnTo>
                <a:lnTo>
                  <a:pt x="1710" y="798"/>
                </a:lnTo>
                <a:lnTo>
                  <a:pt x="1734" y="768"/>
                </a:lnTo>
                <a:lnTo>
                  <a:pt x="1728" y="768"/>
                </a:lnTo>
                <a:lnTo>
                  <a:pt x="1722" y="774"/>
                </a:lnTo>
                <a:lnTo>
                  <a:pt x="1674" y="798"/>
                </a:lnTo>
                <a:lnTo>
                  <a:pt x="1650" y="822"/>
                </a:lnTo>
                <a:lnTo>
                  <a:pt x="1638" y="828"/>
                </a:lnTo>
                <a:lnTo>
                  <a:pt x="1620" y="834"/>
                </a:lnTo>
                <a:lnTo>
                  <a:pt x="1608" y="828"/>
                </a:lnTo>
                <a:lnTo>
                  <a:pt x="1602" y="816"/>
                </a:lnTo>
                <a:lnTo>
                  <a:pt x="1602" y="798"/>
                </a:lnTo>
                <a:lnTo>
                  <a:pt x="1614" y="774"/>
                </a:lnTo>
                <a:lnTo>
                  <a:pt x="1614" y="762"/>
                </a:lnTo>
                <a:lnTo>
                  <a:pt x="1608" y="750"/>
                </a:lnTo>
                <a:lnTo>
                  <a:pt x="1596" y="744"/>
                </a:lnTo>
                <a:lnTo>
                  <a:pt x="1590" y="738"/>
                </a:lnTo>
                <a:lnTo>
                  <a:pt x="1578" y="738"/>
                </a:lnTo>
                <a:lnTo>
                  <a:pt x="1572" y="744"/>
                </a:lnTo>
                <a:lnTo>
                  <a:pt x="1572" y="750"/>
                </a:lnTo>
                <a:lnTo>
                  <a:pt x="1578" y="762"/>
                </a:lnTo>
                <a:lnTo>
                  <a:pt x="1584" y="768"/>
                </a:lnTo>
                <a:lnTo>
                  <a:pt x="1542" y="768"/>
                </a:lnTo>
                <a:lnTo>
                  <a:pt x="1530" y="774"/>
                </a:lnTo>
                <a:lnTo>
                  <a:pt x="1512" y="780"/>
                </a:lnTo>
                <a:lnTo>
                  <a:pt x="1494" y="798"/>
                </a:lnTo>
                <a:lnTo>
                  <a:pt x="1446" y="798"/>
                </a:lnTo>
                <a:lnTo>
                  <a:pt x="1428" y="804"/>
                </a:lnTo>
                <a:lnTo>
                  <a:pt x="1416" y="804"/>
                </a:lnTo>
                <a:lnTo>
                  <a:pt x="1398" y="810"/>
                </a:lnTo>
                <a:lnTo>
                  <a:pt x="1380" y="810"/>
                </a:lnTo>
                <a:lnTo>
                  <a:pt x="1374" y="816"/>
                </a:lnTo>
                <a:lnTo>
                  <a:pt x="1368" y="816"/>
                </a:lnTo>
                <a:lnTo>
                  <a:pt x="1356" y="822"/>
                </a:lnTo>
                <a:lnTo>
                  <a:pt x="1350" y="828"/>
                </a:lnTo>
                <a:lnTo>
                  <a:pt x="1338" y="834"/>
                </a:lnTo>
                <a:lnTo>
                  <a:pt x="1314" y="816"/>
                </a:lnTo>
                <a:lnTo>
                  <a:pt x="1302" y="822"/>
                </a:lnTo>
                <a:lnTo>
                  <a:pt x="1296" y="828"/>
                </a:lnTo>
                <a:lnTo>
                  <a:pt x="1272" y="840"/>
                </a:lnTo>
                <a:lnTo>
                  <a:pt x="1260" y="840"/>
                </a:lnTo>
                <a:lnTo>
                  <a:pt x="1254" y="846"/>
                </a:lnTo>
                <a:lnTo>
                  <a:pt x="1242" y="846"/>
                </a:lnTo>
                <a:lnTo>
                  <a:pt x="1230" y="852"/>
                </a:lnTo>
                <a:lnTo>
                  <a:pt x="1224" y="858"/>
                </a:lnTo>
                <a:lnTo>
                  <a:pt x="1212" y="864"/>
                </a:lnTo>
                <a:lnTo>
                  <a:pt x="1176" y="864"/>
                </a:lnTo>
                <a:lnTo>
                  <a:pt x="1188" y="858"/>
                </a:lnTo>
                <a:lnTo>
                  <a:pt x="1194" y="846"/>
                </a:lnTo>
                <a:lnTo>
                  <a:pt x="1212" y="840"/>
                </a:lnTo>
                <a:lnTo>
                  <a:pt x="1236" y="828"/>
                </a:lnTo>
                <a:lnTo>
                  <a:pt x="1254" y="828"/>
                </a:lnTo>
                <a:lnTo>
                  <a:pt x="1266" y="822"/>
                </a:lnTo>
                <a:lnTo>
                  <a:pt x="1284" y="816"/>
                </a:lnTo>
                <a:lnTo>
                  <a:pt x="1290" y="810"/>
                </a:lnTo>
                <a:lnTo>
                  <a:pt x="1362" y="810"/>
                </a:lnTo>
                <a:lnTo>
                  <a:pt x="1386" y="798"/>
                </a:lnTo>
                <a:lnTo>
                  <a:pt x="1422" y="792"/>
                </a:lnTo>
                <a:lnTo>
                  <a:pt x="1458" y="780"/>
                </a:lnTo>
                <a:lnTo>
                  <a:pt x="1470" y="780"/>
                </a:lnTo>
                <a:lnTo>
                  <a:pt x="1476" y="774"/>
                </a:lnTo>
                <a:lnTo>
                  <a:pt x="1482" y="774"/>
                </a:lnTo>
                <a:lnTo>
                  <a:pt x="1476" y="768"/>
                </a:lnTo>
                <a:lnTo>
                  <a:pt x="1410" y="768"/>
                </a:lnTo>
                <a:lnTo>
                  <a:pt x="1398" y="774"/>
                </a:lnTo>
                <a:lnTo>
                  <a:pt x="1392" y="774"/>
                </a:lnTo>
                <a:lnTo>
                  <a:pt x="1380" y="780"/>
                </a:lnTo>
                <a:lnTo>
                  <a:pt x="1374" y="786"/>
                </a:lnTo>
                <a:lnTo>
                  <a:pt x="1368" y="786"/>
                </a:lnTo>
                <a:lnTo>
                  <a:pt x="1362" y="792"/>
                </a:lnTo>
                <a:lnTo>
                  <a:pt x="1278" y="792"/>
                </a:lnTo>
                <a:lnTo>
                  <a:pt x="1254" y="804"/>
                </a:lnTo>
                <a:lnTo>
                  <a:pt x="1248" y="810"/>
                </a:lnTo>
                <a:lnTo>
                  <a:pt x="1236" y="816"/>
                </a:lnTo>
                <a:lnTo>
                  <a:pt x="1230" y="822"/>
                </a:lnTo>
                <a:lnTo>
                  <a:pt x="1212" y="822"/>
                </a:lnTo>
                <a:lnTo>
                  <a:pt x="1158" y="846"/>
                </a:lnTo>
                <a:lnTo>
                  <a:pt x="1140" y="846"/>
                </a:lnTo>
                <a:lnTo>
                  <a:pt x="1128" y="858"/>
                </a:lnTo>
                <a:lnTo>
                  <a:pt x="1122" y="870"/>
                </a:lnTo>
                <a:lnTo>
                  <a:pt x="1122" y="876"/>
                </a:lnTo>
                <a:lnTo>
                  <a:pt x="1116" y="876"/>
                </a:lnTo>
                <a:lnTo>
                  <a:pt x="1110" y="870"/>
                </a:lnTo>
                <a:lnTo>
                  <a:pt x="1110" y="846"/>
                </a:lnTo>
                <a:lnTo>
                  <a:pt x="1116" y="846"/>
                </a:lnTo>
                <a:lnTo>
                  <a:pt x="1152" y="834"/>
                </a:lnTo>
                <a:lnTo>
                  <a:pt x="1176" y="822"/>
                </a:lnTo>
                <a:lnTo>
                  <a:pt x="1194" y="816"/>
                </a:lnTo>
                <a:lnTo>
                  <a:pt x="1188" y="810"/>
                </a:lnTo>
                <a:lnTo>
                  <a:pt x="1176" y="810"/>
                </a:lnTo>
                <a:lnTo>
                  <a:pt x="1164" y="804"/>
                </a:lnTo>
                <a:lnTo>
                  <a:pt x="1140" y="804"/>
                </a:lnTo>
                <a:lnTo>
                  <a:pt x="1122" y="822"/>
                </a:lnTo>
                <a:lnTo>
                  <a:pt x="1110" y="828"/>
                </a:lnTo>
                <a:lnTo>
                  <a:pt x="1092" y="828"/>
                </a:lnTo>
                <a:lnTo>
                  <a:pt x="1080" y="834"/>
                </a:lnTo>
                <a:lnTo>
                  <a:pt x="1068" y="834"/>
                </a:lnTo>
                <a:lnTo>
                  <a:pt x="1068" y="840"/>
                </a:lnTo>
                <a:lnTo>
                  <a:pt x="1062" y="846"/>
                </a:lnTo>
                <a:lnTo>
                  <a:pt x="1062" y="876"/>
                </a:lnTo>
                <a:lnTo>
                  <a:pt x="1038" y="858"/>
                </a:lnTo>
                <a:lnTo>
                  <a:pt x="972" y="852"/>
                </a:lnTo>
                <a:lnTo>
                  <a:pt x="960" y="846"/>
                </a:lnTo>
                <a:lnTo>
                  <a:pt x="948" y="834"/>
                </a:lnTo>
                <a:lnTo>
                  <a:pt x="936" y="834"/>
                </a:lnTo>
                <a:lnTo>
                  <a:pt x="936" y="828"/>
                </a:lnTo>
                <a:lnTo>
                  <a:pt x="942" y="822"/>
                </a:lnTo>
                <a:lnTo>
                  <a:pt x="942" y="810"/>
                </a:lnTo>
                <a:lnTo>
                  <a:pt x="948" y="804"/>
                </a:lnTo>
                <a:lnTo>
                  <a:pt x="834" y="804"/>
                </a:lnTo>
                <a:lnTo>
                  <a:pt x="852" y="804"/>
                </a:lnTo>
                <a:lnTo>
                  <a:pt x="78" y="1440"/>
                </a:lnTo>
                <a:lnTo>
                  <a:pt x="72" y="1446"/>
                </a:lnTo>
                <a:lnTo>
                  <a:pt x="60" y="1452"/>
                </a:lnTo>
                <a:lnTo>
                  <a:pt x="54" y="1464"/>
                </a:lnTo>
                <a:lnTo>
                  <a:pt x="54" y="1476"/>
                </a:lnTo>
                <a:lnTo>
                  <a:pt x="108" y="1476"/>
                </a:lnTo>
                <a:lnTo>
                  <a:pt x="120" y="1464"/>
                </a:lnTo>
                <a:lnTo>
                  <a:pt x="156" y="1464"/>
                </a:lnTo>
                <a:lnTo>
                  <a:pt x="132" y="1488"/>
                </a:lnTo>
                <a:lnTo>
                  <a:pt x="132" y="1494"/>
                </a:lnTo>
                <a:lnTo>
                  <a:pt x="138" y="1506"/>
                </a:lnTo>
                <a:lnTo>
                  <a:pt x="138" y="1524"/>
                </a:lnTo>
                <a:lnTo>
                  <a:pt x="144" y="1530"/>
                </a:lnTo>
                <a:lnTo>
                  <a:pt x="156" y="1536"/>
                </a:lnTo>
                <a:lnTo>
                  <a:pt x="162" y="1542"/>
                </a:lnTo>
                <a:lnTo>
                  <a:pt x="144" y="1560"/>
                </a:lnTo>
                <a:lnTo>
                  <a:pt x="144" y="1572"/>
                </a:lnTo>
                <a:lnTo>
                  <a:pt x="150" y="1572"/>
                </a:lnTo>
                <a:lnTo>
                  <a:pt x="156" y="1566"/>
                </a:lnTo>
                <a:lnTo>
                  <a:pt x="168" y="1560"/>
                </a:lnTo>
                <a:lnTo>
                  <a:pt x="174" y="1554"/>
                </a:lnTo>
                <a:lnTo>
                  <a:pt x="180" y="1554"/>
                </a:lnTo>
                <a:lnTo>
                  <a:pt x="186" y="1548"/>
                </a:lnTo>
                <a:lnTo>
                  <a:pt x="198" y="1548"/>
                </a:lnTo>
                <a:lnTo>
                  <a:pt x="210" y="1542"/>
                </a:lnTo>
                <a:lnTo>
                  <a:pt x="222" y="1542"/>
                </a:lnTo>
                <a:lnTo>
                  <a:pt x="234" y="1536"/>
                </a:lnTo>
                <a:lnTo>
                  <a:pt x="240" y="1530"/>
                </a:lnTo>
                <a:lnTo>
                  <a:pt x="258" y="1530"/>
                </a:lnTo>
                <a:lnTo>
                  <a:pt x="258" y="1518"/>
                </a:lnTo>
                <a:lnTo>
                  <a:pt x="264" y="1518"/>
                </a:lnTo>
                <a:lnTo>
                  <a:pt x="270" y="1512"/>
                </a:lnTo>
                <a:lnTo>
                  <a:pt x="282" y="1512"/>
                </a:lnTo>
                <a:lnTo>
                  <a:pt x="300" y="1506"/>
                </a:lnTo>
                <a:lnTo>
                  <a:pt x="312" y="1506"/>
                </a:lnTo>
                <a:lnTo>
                  <a:pt x="330" y="1512"/>
                </a:lnTo>
                <a:lnTo>
                  <a:pt x="336" y="1518"/>
                </a:lnTo>
                <a:lnTo>
                  <a:pt x="330" y="1524"/>
                </a:lnTo>
                <a:lnTo>
                  <a:pt x="324" y="1524"/>
                </a:lnTo>
                <a:lnTo>
                  <a:pt x="318" y="1530"/>
                </a:lnTo>
                <a:lnTo>
                  <a:pt x="318" y="1560"/>
                </a:lnTo>
                <a:lnTo>
                  <a:pt x="306" y="1572"/>
                </a:lnTo>
                <a:lnTo>
                  <a:pt x="324" y="1590"/>
                </a:lnTo>
                <a:lnTo>
                  <a:pt x="330" y="1602"/>
                </a:lnTo>
                <a:lnTo>
                  <a:pt x="330" y="1620"/>
                </a:lnTo>
                <a:lnTo>
                  <a:pt x="312" y="1656"/>
                </a:lnTo>
                <a:lnTo>
                  <a:pt x="312" y="1698"/>
                </a:lnTo>
                <a:lnTo>
                  <a:pt x="306" y="1704"/>
                </a:lnTo>
                <a:lnTo>
                  <a:pt x="300" y="1716"/>
                </a:lnTo>
                <a:lnTo>
                  <a:pt x="300" y="1728"/>
                </a:lnTo>
                <a:lnTo>
                  <a:pt x="294" y="1740"/>
                </a:lnTo>
                <a:lnTo>
                  <a:pt x="294" y="1746"/>
                </a:lnTo>
                <a:lnTo>
                  <a:pt x="300" y="1752"/>
                </a:lnTo>
                <a:lnTo>
                  <a:pt x="312" y="1758"/>
                </a:lnTo>
                <a:lnTo>
                  <a:pt x="318" y="1764"/>
                </a:lnTo>
                <a:lnTo>
                  <a:pt x="324" y="1764"/>
                </a:lnTo>
                <a:lnTo>
                  <a:pt x="330" y="1770"/>
                </a:lnTo>
                <a:lnTo>
                  <a:pt x="330" y="1776"/>
                </a:lnTo>
                <a:lnTo>
                  <a:pt x="348" y="1776"/>
                </a:lnTo>
                <a:lnTo>
                  <a:pt x="354" y="1782"/>
                </a:lnTo>
                <a:lnTo>
                  <a:pt x="354" y="1794"/>
                </a:lnTo>
                <a:lnTo>
                  <a:pt x="342" y="1800"/>
                </a:lnTo>
                <a:lnTo>
                  <a:pt x="330" y="1812"/>
                </a:lnTo>
                <a:lnTo>
                  <a:pt x="318" y="1818"/>
                </a:lnTo>
                <a:lnTo>
                  <a:pt x="318" y="1830"/>
                </a:lnTo>
                <a:lnTo>
                  <a:pt x="312" y="1842"/>
                </a:lnTo>
                <a:lnTo>
                  <a:pt x="294" y="1860"/>
                </a:lnTo>
                <a:lnTo>
                  <a:pt x="282" y="1866"/>
                </a:lnTo>
                <a:lnTo>
                  <a:pt x="270" y="1878"/>
                </a:lnTo>
                <a:lnTo>
                  <a:pt x="252" y="1884"/>
                </a:lnTo>
                <a:lnTo>
                  <a:pt x="234" y="1896"/>
                </a:lnTo>
                <a:lnTo>
                  <a:pt x="228" y="1902"/>
                </a:lnTo>
                <a:lnTo>
                  <a:pt x="222" y="1914"/>
                </a:lnTo>
                <a:lnTo>
                  <a:pt x="222" y="1926"/>
                </a:lnTo>
                <a:lnTo>
                  <a:pt x="216" y="1932"/>
                </a:lnTo>
                <a:lnTo>
                  <a:pt x="216" y="1944"/>
                </a:lnTo>
                <a:lnTo>
                  <a:pt x="204" y="1956"/>
                </a:lnTo>
                <a:lnTo>
                  <a:pt x="210" y="1962"/>
                </a:lnTo>
                <a:lnTo>
                  <a:pt x="216" y="1962"/>
                </a:lnTo>
                <a:lnTo>
                  <a:pt x="216" y="1974"/>
                </a:lnTo>
                <a:lnTo>
                  <a:pt x="228" y="1986"/>
                </a:lnTo>
                <a:lnTo>
                  <a:pt x="240" y="1980"/>
                </a:lnTo>
                <a:lnTo>
                  <a:pt x="246" y="1968"/>
                </a:lnTo>
                <a:lnTo>
                  <a:pt x="258" y="1962"/>
                </a:lnTo>
                <a:lnTo>
                  <a:pt x="276" y="1956"/>
                </a:lnTo>
                <a:lnTo>
                  <a:pt x="294" y="1938"/>
                </a:lnTo>
                <a:lnTo>
                  <a:pt x="306" y="1938"/>
                </a:lnTo>
                <a:lnTo>
                  <a:pt x="306" y="1944"/>
                </a:lnTo>
                <a:lnTo>
                  <a:pt x="300" y="1950"/>
                </a:lnTo>
                <a:lnTo>
                  <a:pt x="288" y="1956"/>
                </a:lnTo>
                <a:lnTo>
                  <a:pt x="282" y="1956"/>
                </a:lnTo>
                <a:lnTo>
                  <a:pt x="276" y="1962"/>
                </a:lnTo>
                <a:lnTo>
                  <a:pt x="276" y="1974"/>
                </a:lnTo>
                <a:lnTo>
                  <a:pt x="282" y="1986"/>
                </a:lnTo>
                <a:lnTo>
                  <a:pt x="294" y="1998"/>
                </a:lnTo>
                <a:lnTo>
                  <a:pt x="252" y="1992"/>
                </a:lnTo>
                <a:lnTo>
                  <a:pt x="246" y="1998"/>
                </a:lnTo>
                <a:lnTo>
                  <a:pt x="240" y="2010"/>
                </a:lnTo>
                <a:lnTo>
                  <a:pt x="234" y="2016"/>
                </a:lnTo>
                <a:lnTo>
                  <a:pt x="228" y="2028"/>
                </a:lnTo>
                <a:lnTo>
                  <a:pt x="228" y="2034"/>
                </a:lnTo>
                <a:lnTo>
                  <a:pt x="234" y="2034"/>
                </a:lnTo>
                <a:lnTo>
                  <a:pt x="240" y="2040"/>
                </a:lnTo>
                <a:lnTo>
                  <a:pt x="252" y="2040"/>
                </a:lnTo>
                <a:lnTo>
                  <a:pt x="258" y="2046"/>
                </a:lnTo>
                <a:lnTo>
                  <a:pt x="252" y="2052"/>
                </a:lnTo>
                <a:lnTo>
                  <a:pt x="252" y="2058"/>
                </a:lnTo>
                <a:lnTo>
                  <a:pt x="246" y="2070"/>
                </a:lnTo>
                <a:lnTo>
                  <a:pt x="246" y="2076"/>
                </a:lnTo>
                <a:lnTo>
                  <a:pt x="252" y="2070"/>
                </a:lnTo>
                <a:lnTo>
                  <a:pt x="288" y="2052"/>
                </a:lnTo>
                <a:lnTo>
                  <a:pt x="306" y="2034"/>
                </a:lnTo>
                <a:lnTo>
                  <a:pt x="318" y="2028"/>
                </a:lnTo>
                <a:lnTo>
                  <a:pt x="318" y="2040"/>
                </a:lnTo>
                <a:lnTo>
                  <a:pt x="288" y="2058"/>
                </a:lnTo>
                <a:lnTo>
                  <a:pt x="312" y="2064"/>
                </a:lnTo>
                <a:lnTo>
                  <a:pt x="312" y="2076"/>
                </a:lnTo>
                <a:lnTo>
                  <a:pt x="294" y="2094"/>
                </a:lnTo>
                <a:lnTo>
                  <a:pt x="276" y="2076"/>
                </a:lnTo>
                <a:lnTo>
                  <a:pt x="270" y="2076"/>
                </a:lnTo>
                <a:lnTo>
                  <a:pt x="264" y="2082"/>
                </a:lnTo>
                <a:lnTo>
                  <a:pt x="240" y="2094"/>
                </a:lnTo>
                <a:lnTo>
                  <a:pt x="228" y="2094"/>
                </a:lnTo>
                <a:lnTo>
                  <a:pt x="216" y="2106"/>
                </a:lnTo>
                <a:lnTo>
                  <a:pt x="210" y="2118"/>
                </a:lnTo>
                <a:lnTo>
                  <a:pt x="204" y="2124"/>
                </a:lnTo>
                <a:lnTo>
                  <a:pt x="210" y="2118"/>
                </a:lnTo>
                <a:lnTo>
                  <a:pt x="222" y="2118"/>
                </a:lnTo>
                <a:lnTo>
                  <a:pt x="228" y="2112"/>
                </a:lnTo>
                <a:lnTo>
                  <a:pt x="276" y="2112"/>
                </a:lnTo>
                <a:lnTo>
                  <a:pt x="270" y="2112"/>
                </a:lnTo>
                <a:lnTo>
                  <a:pt x="264" y="2118"/>
                </a:lnTo>
                <a:lnTo>
                  <a:pt x="252" y="2118"/>
                </a:lnTo>
                <a:lnTo>
                  <a:pt x="240" y="2124"/>
                </a:lnTo>
                <a:lnTo>
                  <a:pt x="228" y="2124"/>
                </a:lnTo>
                <a:lnTo>
                  <a:pt x="216" y="2130"/>
                </a:lnTo>
                <a:lnTo>
                  <a:pt x="210" y="2130"/>
                </a:lnTo>
                <a:lnTo>
                  <a:pt x="210" y="2148"/>
                </a:lnTo>
                <a:lnTo>
                  <a:pt x="204" y="2148"/>
                </a:lnTo>
                <a:lnTo>
                  <a:pt x="198" y="2142"/>
                </a:lnTo>
                <a:lnTo>
                  <a:pt x="174" y="2142"/>
                </a:lnTo>
                <a:lnTo>
                  <a:pt x="174" y="2154"/>
                </a:lnTo>
                <a:lnTo>
                  <a:pt x="180" y="2166"/>
                </a:lnTo>
                <a:lnTo>
                  <a:pt x="192" y="2172"/>
                </a:lnTo>
                <a:lnTo>
                  <a:pt x="198" y="2178"/>
                </a:lnTo>
                <a:lnTo>
                  <a:pt x="246" y="2160"/>
                </a:lnTo>
                <a:lnTo>
                  <a:pt x="264" y="2184"/>
                </a:lnTo>
                <a:lnTo>
                  <a:pt x="300" y="2166"/>
                </a:lnTo>
                <a:lnTo>
                  <a:pt x="294" y="2172"/>
                </a:lnTo>
                <a:lnTo>
                  <a:pt x="288" y="2184"/>
                </a:lnTo>
                <a:lnTo>
                  <a:pt x="276" y="2190"/>
                </a:lnTo>
                <a:lnTo>
                  <a:pt x="270" y="2196"/>
                </a:lnTo>
                <a:lnTo>
                  <a:pt x="264" y="2208"/>
                </a:lnTo>
                <a:lnTo>
                  <a:pt x="264" y="2214"/>
                </a:lnTo>
                <a:lnTo>
                  <a:pt x="276" y="2214"/>
                </a:lnTo>
                <a:lnTo>
                  <a:pt x="282" y="2208"/>
                </a:lnTo>
                <a:lnTo>
                  <a:pt x="300" y="2202"/>
                </a:lnTo>
                <a:lnTo>
                  <a:pt x="318" y="2184"/>
                </a:lnTo>
                <a:lnTo>
                  <a:pt x="330" y="2178"/>
                </a:lnTo>
                <a:lnTo>
                  <a:pt x="306" y="2202"/>
                </a:lnTo>
                <a:lnTo>
                  <a:pt x="300" y="2214"/>
                </a:lnTo>
                <a:lnTo>
                  <a:pt x="294" y="2220"/>
                </a:lnTo>
                <a:lnTo>
                  <a:pt x="300" y="2220"/>
                </a:lnTo>
                <a:lnTo>
                  <a:pt x="312" y="2214"/>
                </a:lnTo>
                <a:lnTo>
                  <a:pt x="324" y="2214"/>
                </a:lnTo>
                <a:lnTo>
                  <a:pt x="318" y="2220"/>
                </a:lnTo>
                <a:lnTo>
                  <a:pt x="306" y="2226"/>
                </a:lnTo>
                <a:lnTo>
                  <a:pt x="300" y="2238"/>
                </a:lnTo>
                <a:lnTo>
                  <a:pt x="282" y="2256"/>
                </a:lnTo>
                <a:lnTo>
                  <a:pt x="288" y="2262"/>
                </a:lnTo>
                <a:lnTo>
                  <a:pt x="294" y="2262"/>
                </a:lnTo>
                <a:lnTo>
                  <a:pt x="342" y="2238"/>
                </a:lnTo>
                <a:lnTo>
                  <a:pt x="348" y="2232"/>
                </a:lnTo>
                <a:lnTo>
                  <a:pt x="324" y="2256"/>
                </a:lnTo>
                <a:lnTo>
                  <a:pt x="318" y="2268"/>
                </a:lnTo>
                <a:lnTo>
                  <a:pt x="318" y="2274"/>
                </a:lnTo>
                <a:lnTo>
                  <a:pt x="330" y="2280"/>
                </a:lnTo>
                <a:lnTo>
                  <a:pt x="342" y="2280"/>
                </a:lnTo>
                <a:lnTo>
                  <a:pt x="354" y="2292"/>
                </a:lnTo>
                <a:lnTo>
                  <a:pt x="354" y="2298"/>
                </a:lnTo>
                <a:lnTo>
                  <a:pt x="348" y="2304"/>
                </a:lnTo>
                <a:lnTo>
                  <a:pt x="348" y="2340"/>
                </a:lnTo>
                <a:lnTo>
                  <a:pt x="2058" y="2340"/>
                </a:lnTo>
                <a:lnTo>
                  <a:pt x="2064" y="2328"/>
                </a:lnTo>
                <a:lnTo>
                  <a:pt x="2064" y="2322"/>
                </a:lnTo>
                <a:lnTo>
                  <a:pt x="2070" y="2310"/>
                </a:lnTo>
                <a:lnTo>
                  <a:pt x="2076" y="2304"/>
                </a:lnTo>
                <a:lnTo>
                  <a:pt x="2088" y="2298"/>
                </a:lnTo>
                <a:lnTo>
                  <a:pt x="2100" y="2310"/>
                </a:lnTo>
                <a:lnTo>
                  <a:pt x="2088" y="2322"/>
                </a:lnTo>
                <a:lnTo>
                  <a:pt x="2082" y="2334"/>
                </a:lnTo>
                <a:lnTo>
                  <a:pt x="2082" y="2346"/>
                </a:lnTo>
                <a:lnTo>
                  <a:pt x="2094" y="2352"/>
                </a:lnTo>
                <a:lnTo>
                  <a:pt x="2112" y="2358"/>
                </a:lnTo>
                <a:lnTo>
                  <a:pt x="2124" y="2358"/>
                </a:lnTo>
                <a:lnTo>
                  <a:pt x="2142" y="2376"/>
                </a:lnTo>
                <a:lnTo>
                  <a:pt x="2154" y="2376"/>
                </a:lnTo>
                <a:lnTo>
                  <a:pt x="2154" y="2370"/>
                </a:lnTo>
                <a:lnTo>
                  <a:pt x="2166" y="2358"/>
                </a:lnTo>
                <a:lnTo>
                  <a:pt x="2178" y="2358"/>
                </a:lnTo>
                <a:lnTo>
                  <a:pt x="2190" y="2364"/>
                </a:lnTo>
                <a:lnTo>
                  <a:pt x="2202" y="2376"/>
                </a:lnTo>
                <a:lnTo>
                  <a:pt x="2202" y="2382"/>
                </a:lnTo>
                <a:lnTo>
                  <a:pt x="2208" y="2388"/>
                </a:lnTo>
                <a:lnTo>
                  <a:pt x="2238" y="2388"/>
                </a:lnTo>
                <a:lnTo>
                  <a:pt x="2256" y="2406"/>
                </a:lnTo>
                <a:lnTo>
                  <a:pt x="2268" y="2406"/>
                </a:lnTo>
                <a:lnTo>
                  <a:pt x="2280" y="2394"/>
                </a:lnTo>
                <a:lnTo>
                  <a:pt x="2292" y="2388"/>
                </a:lnTo>
                <a:lnTo>
                  <a:pt x="2298" y="2382"/>
                </a:lnTo>
                <a:lnTo>
                  <a:pt x="2298" y="2400"/>
                </a:lnTo>
                <a:lnTo>
                  <a:pt x="2346" y="2394"/>
                </a:lnTo>
                <a:lnTo>
                  <a:pt x="2346" y="2400"/>
                </a:lnTo>
                <a:lnTo>
                  <a:pt x="2352" y="2400"/>
                </a:lnTo>
                <a:lnTo>
                  <a:pt x="2364" y="2406"/>
                </a:lnTo>
                <a:lnTo>
                  <a:pt x="2382" y="2406"/>
                </a:lnTo>
                <a:lnTo>
                  <a:pt x="2394" y="2394"/>
                </a:lnTo>
                <a:lnTo>
                  <a:pt x="2406" y="2388"/>
                </a:lnTo>
                <a:lnTo>
                  <a:pt x="2412" y="2376"/>
                </a:lnTo>
                <a:lnTo>
                  <a:pt x="2412" y="2370"/>
                </a:lnTo>
                <a:lnTo>
                  <a:pt x="2430" y="2370"/>
                </a:lnTo>
                <a:lnTo>
                  <a:pt x="2436" y="2376"/>
                </a:lnTo>
                <a:lnTo>
                  <a:pt x="2442" y="2376"/>
                </a:lnTo>
                <a:lnTo>
                  <a:pt x="2454" y="2364"/>
                </a:lnTo>
                <a:lnTo>
                  <a:pt x="2460" y="2352"/>
                </a:lnTo>
                <a:lnTo>
                  <a:pt x="2466" y="2346"/>
                </a:lnTo>
                <a:lnTo>
                  <a:pt x="2472" y="2346"/>
                </a:lnTo>
                <a:lnTo>
                  <a:pt x="2472" y="2352"/>
                </a:lnTo>
                <a:lnTo>
                  <a:pt x="2478" y="2358"/>
                </a:lnTo>
                <a:lnTo>
                  <a:pt x="2502" y="2352"/>
                </a:lnTo>
                <a:lnTo>
                  <a:pt x="2496" y="2346"/>
                </a:lnTo>
                <a:lnTo>
                  <a:pt x="2496" y="2334"/>
                </a:lnTo>
                <a:lnTo>
                  <a:pt x="2502" y="2328"/>
                </a:lnTo>
                <a:lnTo>
                  <a:pt x="2514" y="2322"/>
                </a:lnTo>
                <a:lnTo>
                  <a:pt x="2532" y="2340"/>
                </a:lnTo>
                <a:lnTo>
                  <a:pt x="2556" y="2340"/>
                </a:lnTo>
                <a:lnTo>
                  <a:pt x="2562" y="2346"/>
                </a:lnTo>
                <a:lnTo>
                  <a:pt x="2580" y="2346"/>
                </a:lnTo>
                <a:lnTo>
                  <a:pt x="2604" y="2358"/>
                </a:lnTo>
                <a:lnTo>
                  <a:pt x="2604" y="2370"/>
                </a:lnTo>
                <a:lnTo>
                  <a:pt x="2598" y="2382"/>
                </a:lnTo>
                <a:lnTo>
                  <a:pt x="2598" y="2388"/>
                </a:lnTo>
                <a:lnTo>
                  <a:pt x="2592" y="2400"/>
                </a:lnTo>
                <a:lnTo>
                  <a:pt x="2604" y="2412"/>
                </a:lnTo>
                <a:lnTo>
                  <a:pt x="2592" y="2436"/>
                </a:lnTo>
                <a:lnTo>
                  <a:pt x="2598" y="2436"/>
                </a:lnTo>
                <a:lnTo>
                  <a:pt x="2604" y="2430"/>
                </a:lnTo>
                <a:lnTo>
                  <a:pt x="2616" y="2424"/>
                </a:lnTo>
                <a:lnTo>
                  <a:pt x="2634" y="2418"/>
                </a:lnTo>
                <a:lnTo>
                  <a:pt x="2646" y="2412"/>
                </a:lnTo>
                <a:lnTo>
                  <a:pt x="2670" y="2412"/>
                </a:lnTo>
                <a:lnTo>
                  <a:pt x="2670" y="2424"/>
                </a:lnTo>
                <a:lnTo>
                  <a:pt x="2658" y="2430"/>
                </a:lnTo>
                <a:lnTo>
                  <a:pt x="2652" y="2436"/>
                </a:lnTo>
                <a:lnTo>
                  <a:pt x="2646" y="2436"/>
                </a:lnTo>
                <a:lnTo>
                  <a:pt x="2640" y="2442"/>
                </a:lnTo>
                <a:lnTo>
                  <a:pt x="2646" y="2448"/>
                </a:lnTo>
                <a:lnTo>
                  <a:pt x="2652" y="2448"/>
                </a:lnTo>
                <a:lnTo>
                  <a:pt x="2664" y="2460"/>
                </a:lnTo>
                <a:lnTo>
                  <a:pt x="2640" y="2484"/>
                </a:lnTo>
                <a:lnTo>
                  <a:pt x="2640" y="2490"/>
                </a:lnTo>
                <a:lnTo>
                  <a:pt x="2652" y="2490"/>
                </a:lnTo>
                <a:lnTo>
                  <a:pt x="2652" y="2502"/>
                </a:lnTo>
                <a:lnTo>
                  <a:pt x="2640" y="2514"/>
                </a:lnTo>
                <a:lnTo>
                  <a:pt x="2640" y="2526"/>
                </a:lnTo>
                <a:lnTo>
                  <a:pt x="2658" y="2526"/>
                </a:lnTo>
                <a:lnTo>
                  <a:pt x="2652" y="2544"/>
                </a:lnTo>
                <a:lnTo>
                  <a:pt x="2658" y="2544"/>
                </a:lnTo>
                <a:lnTo>
                  <a:pt x="2670" y="2550"/>
                </a:lnTo>
                <a:lnTo>
                  <a:pt x="2754" y="2550"/>
                </a:lnTo>
                <a:lnTo>
                  <a:pt x="2766" y="2556"/>
                </a:lnTo>
                <a:lnTo>
                  <a:pt x="2784" y="2568"/>
                </a:lnTo>
                <a:lnTo>
                  <a:pt x="2838" y="2568"/>
                </a:lnTo>
                <a:lnTo>
                  <a:pt x="2850" y="2574"/>
                </a:lnTo>
                <a:lnTo>
                  <a:pt x="2856" y="2580"/>
                </a:lnTo>
                <a:lnTo>
                  <a:pt x="2856" y="2610"/>
                </a:lnTo>
                <a:lnTo>
                  <a:pt x="2874" y="2610"/>
                </a:lnTo>
                <a:lnTo>
                  <a:pt x="2874" y="2628"/>
                </a:lnTo>
                <a:lnTo>
                  <a:pt x="2862" y="2640"/>
                </a:lnTo>
                <a:lnTo>
                  <a:pt x="2862" y="2652"/>
                </a:lnTo>
                <a:lnTo>
                  <a:pt x="2874" y="2664"/>
                </a:lnTo>
                <a:lnTo>
                  <a:pt x="2880" y="2664"/>
                </a:lnTo>
                <a:lnTo>
                  <a:pt x="2856" y="2658"/>
                </a:lnTo>
                <a:lnTo>
                  <a:pt x="2856" y="2670"/>
                </a:lnTo>
                <a:lnTo>
                  <a:pt x="2850" y="2676"/>
                </a:lnTo>
                <a:lnTo>
                  <a:pt x="2844" y="2688"/>
                </a:lnTo>
                <a:lnTo>
                  <a:pt x="2838" y="2694"/>
                </a:lnTo>
                <a:lnTo>
                  <a:pt x="2832" y="2688"/>
                </a:lnTo>
                <a:lnTo>
                  <a:pt x="2820" y="2682"/>
                </a:lnTo>
                <a:lnTo>
                  <a:pt x="2802" y="2670"/>
                </a:lnTo>
                <a:lnTo>
                  <a:pt x="2790" y="2664"/>
                </a:lnTo>
                <a:lnTo>
                  <a:pt x="2784" y="2652"/>
                </a:lnTo>
                <a:lnTo>
                  <a:pt x="2784" y="2628"/>
                </a:lnTo>
                <a:lnTo>
                  <a:pt x="2766" y="2622"/>
                </a:lnTo>
                <a:lnTo>
                  <a:pt x="2772" y="2640"/>
                </a:lnTo>
                <a:lnTo>
                  <a:pt x="2772" y="2646"/>
                </a:lnTo>
                <a:lnTo>
                  <a:pt x="2778" y="2652"/>
                </a:lnTo>
                <a:lnTo>
                  <a:pt x="2778" y="2664"/>
                </a:lnTo>
                <a:lnTo>
                  <a:pt x="2772" y="2676"/>
                </a:lnTo>
                <a:lnTo>
                  <a:pt x="2760" y="2688"/>
                </a:lnTo>
                <a:lnTo>
                  <a:pt x="2754" y="2700"/>
                </a:lnTo>
                <a:lnTo>
                  <a:pt x="2736" y="2706"/>
                </a:lnTo>
                <a:lnTo>
                  <a:pt x="2718" y="2724"/>
                </a:lnTo>
                <a:lnTo>
                  <a:pt x="2712" y="2742"/>
                </a:lnTo>
                <a:lnTo>
                  <a:pt x="2700" y="2760"/>
                </a:lnTo>
                <a:lnTo>
                  <a:pt x="2694" y="2778"/>
                </a:lnTo>
                <a:lnTo>
                  <a:pt x="2688" y="2784"/>
                </a:lnTo>
                <a:lnTo>
                  <a:pt x="2664" y="2796"/>
                </a:lnTo>
                <a:lnTo>
                  <a:pt x="2652" y="2796"/>
                </a:lnTo>
                <a:lnTo>
                  <a:pt x="2646" y="2790"/>
                </a:lnTo>
                <a:lnTo>
                  <a:pt x="2640" y="2802"/>
                </a:lnTo>
                <a:lnTo>
                  <a:pt x="2634" y="2808"/>
                </a:lnTo>
                <a:lnTo>
                  <a:pt x="2634" y="2832"/>
                </a:lnTo>
                <a:lnTo>
                  <a:pt x="2628" y="2838"/>
                </a:lnTo>
                <a:lnTo>
                  <a:pt x="2622" y="2838"/>
                </a:lnTo>
                <a:lnTo>
                  <a:pt x="2586" y="2856"/>
                </a:lnTo>
                <a:lnTo>
                  <a:pt x="2562" y="2880"/>
                </a:lnTo>
                <a:lnTo>
                  <a:pt x="2562" y="2886"/>
                </a:lnTo>
                <a:lnTo>
                  <a:pt x="2568" y="2886"/>
                </a:lnTo>
                <a:lnTo>
                  <a:pt x="2580" y="2880"/>
                </a:lnTo>
                <a:lnTo>
                  <a:pt x="2592" y="2880"/>
                </a:lnTo>
                <a:lnTo>
                  <a:pt x="2598" y="2886"/>
                </a:lnTo>
                <a:lnTo>
                  <a:pt x="2610" y="2880"/>
                </a:lnTo>
                <a:lnTo>
                  <a:pt x="2616" y="2868"/>
                </a:lnTo>
                <a:lnTo>
                  <a:pt x="2628" y="2862"/>
                </a:lnTo>
                <a:lnTo>
                  <a:pt x="2658" y="2862"/>
                </a:lnTo>
                <a:lnTo>
                  <a:pt x="2658" y="2856"/>
                </a:lnTo>
                <a:lnTo>
                  <a:pt x="2664" y="2844"/>
                </a:lnTo>
                <a:lnTo>
                  <a:pt x="2676" y="2838"/>
                </a:lnTo>
                <a:lnTo>
                  <a:pt x="2682" y="2832"/>
                </a:lnTo>
                <a:lnTo>
                  <a:pt x="2754" y="2832"/>
                </a:lnTo>
                <a:lnTo>
                  <a:pt x="2766" y="2838"/>
                </a:lnTo>
                <a:lnTo>
                  <a:pt x="2790" y="2820"/>
                </a:lnTo>
                <a:lnTo>
                  <a:pt x="2856" y="2820"/>
                </a:lnTo>
                <a:lnTo>
                  <a:pt x="2862" y="2814"/>
                </a:lnTo>
                <a:lnTo>
                  <a:pt x="2862" y="2790"/>
                </a:lnTo>
                <a:lnTo>
                  <a:pt x="2844" y="2796"/>
                </a:lnTo>
                <a:lnTo>
                  <a:pt x="2832" y="2796"/>
                </a:lnTo>
                <a:lnTo>
                  <a:pt x="2826" y="2790"/>
                </a:lnTo>
                <a:lnTo>
                  <a:pt x="2826" y="2784"/>
                </a:lnTo>
                <a:lnTo>
                  <a:pt x="2832" y="2772"/>
                </a:lnTo>
                <a:lnTo>
                  <a:pt x="2850" y="2754"/>
                </a:lnTo>
                <a:lnTo>
                  <a:pt x="2868" y="2742"/>
                </a:lnTo>
                <a:lnTo>
                  <a:pt x="2880" y="2736"/>
                </a:lnTo>
                <a:lnTo>
                  <a:pt x="2910" y="2736"/>
                </a:lnTo>
                <a:lnTo>
                  <a:pt x="2928" y="2730"/>
                </a:lnTo>
                <a:lnTo>
                  <a:pt x="2952" y="2730"/>
                </a:lnTo>
                <a:lnTo>
                  <a:pt x="2964" y="2724"/>
                </a:lnTo>
                <a:lnTo>
                  <a:pt x="2970" y="2724"/>
                </a:lnTo>
                <a:lnTo>
                  <a:pt x="2976" y="2718"/>
                </a:lnTo>
                <a:lnTo>
                  <a:pt x="2982" y="2718"/>
                </a:lnTo>
                <a:lnTo>
                  <a:pt x="2994" y="2724"/>
                </a:lnTo>
                <a:lnTo>
                  <a:pt x="3000" y="2724"/>
                </a:lnTo>
                <a:lnTo>
                  <a:pt x="3012" y="2730"/>
                </a:lnTo>
                <a:lnTo>
                  <a:pt x="3018" y="2736"/>
                </a:lnTo>
                <a:lnTo>
                  <a:pt x="3024" y="2736"/>
                </a:lnTo>
                <a:lnTo>
                  <a:pt x="3030" y="2730"/>
                </a:lnTo>
                <a:lnTo>
                  <a:pt x="3030" y="2712"/>
                </a:lnTo>
                <a:lnTo>
                  <a:pt x="3036" y="2706"/>
                </a:lnTo>
                <a:lnTo>
                  <a:pt x="3048" y="2700"/>
                </a:lnTo>
                <a:lnTo>
                  <a:pt x="3060" y="2700"/>
                </a:lnTo>
                <a:lnTo>
                  <a:pt x="3066" y="2706"/>
                </a:lnTo>
                <a:lnTo>
                  <a:pt x="3072" y="2706"/>
                </a:lnTo>
                <a:lnTo>
                  <a:pt x="3072" y="2700"/>
                </a:lnTo>
                <a:lnTo>
                  <a:pt x="3102" y="2700"/>
                </a:lnTo>
                <a:lnTo>
                  <a:pt x="3114" y="2688"/>
                </a:lnTo>
                <a:lnTo>
                  <a:pt x="3126" y="2682"/>
                </a:lnTo>
                <a:lnTo>
                  <a:pt x="3150" y="2658"/>
                </a:lnTo>
                <a:lnTo>
                  <a:pt x="3162" y="2652"/>
                </a:lnTo>
                <a:lnTo>
                  <a:pt x="3174" y="2640"/>
                </a:lnTo>
                <a:lnTo>
                  <a:pt x="3408" y="2640"/>
                </a:lnTo>
                <a:lnTo>
                  <a:pt x="3408" y="2634"/>
                </a:lnTo>
                <a:lnTo>
                  <a:pt x="3420" y="2622"/>
                </a:lnTo>
                <a:lnTo>
                  <a:pt x="3438" y="2622"/>
                </a:lnTo>
                <a:lnTo>
                  <a:pt x="3450" y="2616"/>
                </a:lnTo>
                <a:lnTo>
                  <a:pt x="3456" y="2616"/>
                </a:lnTo>
                <a:lnTo>
                  <a:pt x="3456" y="2610"/>
                </a:lnTo>
                <a:lnTo>
                  <a:pt x="3468" y="2598"/>
                </a:lnTo>
                <a:lnTo>
                  <a:pt x="3480" y="2592"/>
                </a:lnTo>
                <a:lnTo>
                  <a:pt x="3486" y="2586"/>
                </a:lnTo>
                <a:lnTo>
                  <a:pt x="3498" y="2586"/>
                </a:lnTo>
                <a:lnTo>
                  <a:pt x="3504" y="2592"/>
                </a:lnTo>
                <a:lnTo>
                  <a:pt x="3510" y="2592"/>
                </a:lnTo>
                <a:lnTo>
                  <a:pt x="3510" y="2568"/>
                </a:lnTo>
                <a:lnTo>
                  <a:pt x="3516" y="2556"/>
                </a:lnTo>
                <a:lnTo>
                  <a:pt x="3528" y="2544"/>
                </a:lnTo>
                <a:lnTo>
                  <a:pt x="3534" y="2544"/>
                </a:lnTo>
                <a:lnTo>
                  <a:pt x="3546" y="2532"/>
                </a:lnTo>
                <a:lnTo>
                  <a:pt x="3546" y="2508"/>
                </a:lnTo>
                <a:lnTo>
                  <a:pt x="3588" y="2484"/>
                </a:lnTo>
                <a:lnTo>
                  <a:pt x="3594" y="2472"/>
                </a:lnTo>
                <a:lnTo>
                  <a:pt x="3618" y="2448"/>
                </a:lnTo>
                <a:lnTo>
                  <a:pt x="3630" y="2448"/>
                </a:lnTo>
                <a:lnTo>
                  <a:pt x="3636" y="2454"/>
                </a:lnTo>
                <a:lnTo>
                  <a:pt x="3636" y="2460"/>
                </a:lnTo>
                <a:lnTo>
                  <a:pt x="3642" y="2466"/>
                </a:lnTo>
                <a:lnTo>
                  <a:pt x="3654" y="2466"/>
                </a:lnTo>
                <a:lnTo>
                  <a:pt x="3666" y="2460"/>
                </a:lnTo>
                <a:lnTo>
                  <a:pt x="3702" y="2460"/>
                </a:lnTo>
                <a:lnTo>
                  <a:pt x="3708" y="2466"/>
                </a:lnTo>
                <a:lnTo>
                  <a:pt x="3708" y="2472"/>
                </a:lnTo>
                <a:lnTo>
                  <a:pt x="3702" y="2496"/>
                </a:lnTo>
                <a:lnTo>
                  <a:pt x="3690" y="2520"/>
                </a:lnTo>
                <a:lnTo>
                  <a:pt x="3678" y="2550"/>
                </a:lnTo>
                <a:lnTo>
                  <a:pt x="3666" y="2574"/>
                </a:lnTo>
                <a:lnTo>
                  <a:pt x="3666" y="2586"/>
                </a:lnTo>
                <a:lnTo>
                  <a:pt x="3672" y="2592"/>
                </a:lnTo>
                <a:lnTo>
                  <a:pt x="3678" y="2592"/>
                </a:lnTo>
                <a:lnTo>
                  <a:pt x="3684" y="2598"/>
                </a:lnTo>
                <a:lnTo>
                  <a:pt x="3672" y="2610"/>
                </a:lnTo>
                <a:lnTo>
                  <a:pt x="3666" y="2622"/>
                </a:lnTo>
                <a:lnTo>
                  <a:pt x="3666" y="2628"/>
                </a:lnTo>
                <a:lnTo>
                  <a:pt x="3690" y="2628"/>
                </a:lnTo>
                <a:lnTo>
                  <a:pt x="3690" y="2634"/>
                </a:lnTo>
                <a:lnTo>
                  <a:pt x="3696" y="2640"/>
                </a:lnTo>
                <a:lnTo>
                  <a:pt x="3714" y="2640"/>
                </a:lnTo>
                <a:lnTo>
                  <a:pt x="3750" y="2622"/>
                </a:lnTo>
                <a:lnTo>
                  <a:pt x="3768" y="2604"/>
                </a:lnTo>
                <a:lnTo>
                  <a:pt x="3780" y="2622"/>
                </a:lnTo>
                <a:lnTo>
                  <a:pt x="3786" y="2622"/>
                </a:lnTo>
                <a:lnTo>
                  <a:pt x="3792" y="2616"/>
                </a:lnTo>
                <a:lnTo>
                  <a:pt x="3816" y="2604"/>
                </a:lnTo>
                <a:lnTo>
                  <a:pt x="3828" y="2604"/>
                </a:lnTo>
                <a:lnTo>
                  <a:pt x="3840" y="2592"/>
                </a:lnTo>
                <a:lnTo>
                  <a:pt x="3852" y="2592"/>
                </a:lnTo>
                <a:lnTo>
                  <a:pt x="3864" y="2580"/>
                </a:lnTo>
                <a:lnTo>
                  <a:pt x="3870" y="2580"/>
                </a:lnTo>
                <a:lnTo>
                  <a:pt x="3888" y="2586"/>
                </a:lnTo>
                <a:lnTo>
                  <a:pt x="3846" y="2616"/>
                </a:lnTo>
                <a:lnTo>
                  <a:pt x="3936" y="2610"/>
                </a:lnTo>
                <a:lnTo>
                  <a:pt x="3918" y="2610"/>
                </a:lnTo>
                <a:lnTo>
                  <a:pt x="3906" y="2616"/>
                </a:lnTo>
                <a:lnTo>
                  <a:pt x="3894" y="2616"/>
                </a:lnTo>
                <a:lnTo>
                  <a:pt x="3888" y="2622"/>
                </a:lnTo>
                <a:lnTo>
                  <a:pt x="3888" y="2634"/>
                </a:lnTo>
                <a:lnTo>
                  <a:pt x="3882" y="2640"/>
                </a:lnTo>
                <a:lnTo>
                  <a:pt x="3876" y="2640"/>
                </a:lnTo>
                <a:lnTo>
                  <a:pt x="3870" y="2634"/>
                </a:lnTo>
                <a:lnTo>
                  <a:pt x="3864" y="2634"/>
                </a:lnTo>
                <a:lnTo>
                  <a:pt x="3852" y="2628"/>
                </a:lnTo>
                <a:lnTo>
                  <a:pt x="3846" y="2628"/>
                </a:lnTo>
                <a:lnTo>
                  <a:pt x="3828" y="2634"/>
                </a:lnTo>
                <a:lnTo>
                  <a:pt x="3738" y="2688"/>
                </a:lnTo>
                <a:lnTo>
                  <a:pt x="3726" y="2700"/>
                </a:lnTo>
                <a:lnTo>
                  <a:pt x="3720" y="2712"/>
                </a:lnTo>
                <a:lnTo>
                  <a:pt x="3720" y="2748"/>
                </a:lnTo>
                <a:lnTo>
                  <a:pt x="3726" y="2748"/>
                </a:lnTo>
                <a:lnTo>
                  <a:pt x="3732" y="2742"/>
                </a:lnTo>
                <a:lnTo>
                  <a:pt x="3738" y="2742"/>
                </a:lnTo>
                <a:lnTo>
                  <a:pt x="3738" y="2754"/>
                </a:lnTo>
                <a:lnTo>
                  <a:pt x="3744" y="2760"/>
                </a:lnTo>
                <a:lnTo>
                  <a:pt x="3756" y="2760"/>
                </a:lnTo>
                <a:lnTo>
                  <a:pt x="3762" y="2754"/>
                </a:lnTo>
                <a:lnTo>
                  <a:pt x="3768" y="2742"/>
                </a:lnTo>
                <a:lnTo>
                  <a:pt x="3774" y="2736"/>
                </a:lnTo>
                <a:lnTo>
                  <a:pt x="3786" y="2736"/>
                </a:lnTo>
                <a:lnTo>
                  <a:pt x="3804" y="2730"/>
                </a:lnTo>
                <a:lnTo>
                  <a:pt x="3816" y="2724"/>
                </a:lnTo>
                <a:lnTo>
                  <a:pt x="3834" y="2718"/>
                </a:lnTo>
                <a:lnTo>
                  <a:pt x="3846" y="2706"/>
                </a:lnTo>
                <a:lnTo>
                  <a:pt x="3852" y="2694"/>
                </a:lnTo>
                <a:lnTo>
                  <a:pt x="3870" y="2676"/>
                </a:lnTo>
                <a:lnTo>
                  <a:pt x="3876" y="2664"/>
                </a:lnTo>
                <a:lnTo>
                  <a:pt x="3876" y="2670"/>
                </a:lnTo>
                <a:lnTo>
                  <a:pt x="3882" y="2682"/>
                </a:lnTo>
                <a:lnTo>
                  <a:pt x="3888" y="2688"/>
                </a:lnTo>
                <a:lnTo>
                  <a:pt x="3894" y="2688"/>
                </a:lnTo>
                <a:lnTo>
                  <a:pt x="3930" y="2676"/>
                </a:lnTo>
                <a:lnTo>
                  <a:pt x="3954" y="2664"/>
                </a:lnTo>
                <a:lnTo>
                  <a:pt x="3972" y="2658"/>
                </a:lnTo>
                <a:lnTo>
                  <a:pt x="3984" y="2652"/>
                </a:lnTo>
                <a:lnTo>
                  <a:pt x="4008" y="2646"/>
                </a:lnTo>
                <a:lnTo>
                  <a:pt x="4068" y="2634"/>
                </a:lnTo>
                <a:lnTo>
                  <a:pt x="4080" y="2628"/>
                </a:lnTo>
                <a:lnTo>
                  <a:pt x="4068" y="2616"/>
                </a:lnTo>
                <a:lnTo>
                  <a:pt x="4074" y="2598"/>
                </a:lnTo>
                <a:lnTo>
                  <a:pt x="4038" y="2604"/>
                </a:lnTo>
                <a:lnTo>
                  <a:pt x="4038" y="2580"/>
                </a:lnTo>
                <a:lnTo>
                  <a:pt x="4026" y="2586"/>
                </a:lnTo>
                <a:lnTo>
                  <a:pt x="4020" y="2586"/>
                </a:lnTo>
                <a:lnTo>
                  <a:pt x="4008" y="2592"/>
                </a:lnTo>
                <a:lnTo>
                  <a:pt x="4002" y="2598"/>
                </a:lnTo>
                <a:lnTo>
                  <a:pt x="3990" y="2598"/>
                </a:lnTo>
                <a:lnTo>
                  <a:pt x="3990" y="2580"/>
                </a:lnTo>
                <a:lnTo>
                  <a:pt x="3930" y="2580"/>
                </a:lnTo>
                <a:lnTo>
                  <a:pt x="3924" y="2574"/>
                </a:lnTo>
                <a:lnTo>
                  <a:pt x="3924" y="2568"/>
                </a:lnTo>
                <a:lnTo>
                  <a:pt x="3918" y="2562"/>
                </a:lnTo>
                <a:lnTo>
                  <a:pt x="3918" y="2556"/>
                </a:lnTo>
                <a:lnTo>
                  <a:pt x="3930" y="2556"/>
                </a:lnTo>
                <a:lnTo>
                  <a:pt x="3918" y="2544"/>
                </a:lnTo>
                <a:lnTo>
                  <a:pt x="3888" y="2544"/>
                </a:lnTo>
                <a:lnTo>
                  <a:pt x="3882" y="2532"/>
                </a:lnTo>
                <a:lnTo>
                  <a:pt x="3882" y="2526"/>
                </a:lnTo>
                <a:lnTo>
                  <a:pt x="3876" y="2514"/>
                </a:lnTo>
                <a:lnTo>
                  <a:pt x="3876" y="2502"/>
                </a:lnTo>
                <a:lnTo>
                  <a:pt x="3894" y="2484"/>
                </a:lnTo>
                <a:lnTo>
                  <a:pt x="3870" y="2484"/>
                </a:lnTo>
                <a:lnTo>
                  <a:pt x="3876" y="2478"/>
                </a:lnTo>
                <a:lnTo>
                  <a:pt x="3888" y="2472"/>
                </a:lnTo>
                <a:lnTo>
                  <a:pt x="3894" y="2460"/>
                </a:lnTo>
                <a:lnTo>
                  <a:pt x="3906" y="2454"/>
                </a:lnTo>
                <a:lnTo>
                  <a:pt x="3918" y="2442"/>
                </a:lnTo>
                <a:lnTo>
                  <a:pt x="3924" y="2430"/>
                </a:lnTo>
                <a:lnTo>
                  <a:pt x="3936" y="2424"/>
                </a:lnTo>
                <a:lnTo>
                  <a:pt x="3942" y="2412"/>
                </a:lnTo>
                <a:lnTo>
                  <a:pt x="3948" y="2406"/>
                </a:lnTo>
                <a:lnTo>
                  <a:pt x="3936" y="2400"/>
                </a:lnTo>
                <a:lnTo>
                  <a:pt x="3912" y="2430"/>
                </a:lnTo>
                <a:lnTo>
                  <a:pt x="3894" y="2418"/>
                </a:lnTo>
                <a:lnTo>
                  <a:pt x="3864" y="2436"/>
                </a:lnTo>
                <a:lnTo>
                  <a:pt x="3858" y="2418"/>
                </a:lnTo>
                <a:lnTo>
                  <a:pt x="3828" y="2406"/>
                </a:lnTo>
                <a:lnTo>
                  <a:pt x="3810" y="2412"/>
                </a:lnTo>
                <a:lnTo>
                  <a:pt x="3864" y="2394"/>
                </a:lnTo>
                <a:lnTo>
                  <a:pt x="3870" y="2400"/>
                </a:lnTo>
                <a:lnTo>
                  <a:pt x="3882" y="2406"/>
                </a:lnTo>
                <a:lnTo>
                  <a:pt x="3900" y="2406"/>
                </a:lnTo>
                <a:lnTo>
                  <a:pt x="3918" y="2388"/>
                </a:lnTo>
                <a:lnTo>
                  <a:pt x="3930" y="2382"/>
                </a:lnTo>
                <a:lnTo>
                  <a:pt x="3936" y="2376"/>
                </a:lnTo>
                <a:lnTo>
                  <a:pt x="3978" y="2376"/>
                </a:lnTo>
                <a:lnTo>
                  <a:pt x="3978" y="2364"/>
                </a:lnTo>
                <a:lnTo>
                  <a:pt x="3972" y="2358"/>
                </a:lnTo>
                <a:lnTo>
                  <a:pt x="3966" y="2346"/>
                </a:lnTo>
                <a:lnTo>
                  <a:pt x="3990" y="2346"/>
                </a:lnTo>
                <a:lnTo>
                  <a:pt x="3978" y="2334"/>
                </a:lnTo>
                <a:lnTo>
                  <a:pt x="3972" y="2322"/>
                </a:lnTo>
                <a:lnTo>
                  <a:pt x="3960" y="2316"/>
                </a:lnTo>
                <a:lnTo>
                  <a:pt x="3942" y="2310"/>
                </a:lnTo>
                <a:lnTo>
                  <a:pt x="3918" y="2310"/>
                </a:lnTo>
                <a:lnTo>
                  <a:pt x="3852" y="2316"/>
                </a:lnTo>
                <a:lnTo>
                  <a:pt x="3792" y="2334"/>
                </a:lnTo>
                <a:lnTo>
                  <a:pt x="3744" y="2352"/>
                </a:lnTo>
                <a:lnTo>
                  <a:pt x="3684" y="2376"/>
                </a:lnTo>
                <a:lnTo>
                  <a:pt x="3660" y="2388"/>
                </a:lnTo>
                <a:lnTo>
                  <a:pt x="3642" y="2400"/>
                </a:lnTo>
                <a:lnTo>
                  <a:pt x="3624" y="2418"/>
                </a:lnTo>
                <a:lnTo>
                  <a:pt x="3606" y="2430"/>
                </a:lnTo>
                <a:lnTo>
                  <a:pt x="3594" y="2442"/>
                </a:lnTo>
                <a:lnTo>
                  <a:pt x="3576" y="2454"/>
                </a:lnTo>
                <a:lnTo>
                  <a:pt x="3564" y="2466"/>
                </a:lnTo>
                <a:lnTo>
                  <a:pt x="3528" y="2484"/>
                </a:lnTo>
                <a:lnTo>
                  <a:pt x="3516" y="2484"/>
                </a:lnTo>
                <a:lnTo>
                  <a:pt x="3498" y="2490"/>
                </a:lnTo>
                <a:lnTo>
                  <a:pt x="3486" y="2490"/>
                </a:lnTo>
                <a:lnTo>
                  <a:pt x="3492" y="2490"/>
                </a:lnTo>
                <a:lnTo>
                  <a:pt x="3498" y="2484"/>
                </a:lnTo>
                <a:lnTo>
                  <a:pt x="3510" y="2478"/>
                </a:lnTo>
                <a:lnTo>
                  <a:pt x="3522" y="2466"/>
                </a:lnTo>
                <a:lnTo>
                  <a:pt x="3540" y="2460"/>
                </a:lnTo>
                <a:lnTo>
                  <a:pt x="3552" y="2448"/>
                </a:lnTo>
                <a:lnTo>
                  <a:pt x="3576" y="2436"/>
                </a:lnTo>
                <a:lnTo>
                  <a:pt x="3600" y="2412"/>
                </a:lnTo>
                <a:lnTo>
                  <a:pt x="3606" y="2400"/>
                </a:lnTo>
                <a:lnTo>
                  <a:pt x="3582" y="2388"/>
                </a:lnTo>
                <a:lnTo>
                  <a:pt x="3588" y="2388"/>
                </a:lnTo>
                <a:lnTo>
                  <a:pt x="3594" y="2394"/>
                </a:lnTo>
                <a:lnTo>
                  <a:pt x="3624" y="2394"/>
                </a:lnTo>
                <a:lnTo>
                  <a:pt x="3642" y="2382"/>
                </a:lnTo>
                <a:lnTo>
                  <a:pt x="3702" y="2334"/>
                </a:lnTo>
                <a:lnTo>
                  <a:pt x="3750" y="2310"/>
                </a:lnTo>
                <a:lnTo>
                  <a:pt x="3768" y="2304"/>
                </a:lnTo>
                <a:lnTo>
                  <a:pt x="3804" y="2304"/>
                </a:lnTo>
                <a:lnTo>
                  <a:pt x="3852" y="2256"/>
                </a:lnTo>
                <a:lnTo>
                  <a:pt x="3870" y="2244"/>
                </a:lnTo>
                <a:lnTo>
                  <a:pt x="3888" y="2238"/>
                </a:lnTo>
                <a:lnTo>
                  <a:pt x="3936" y="2232"/>
                </a:lnTo>
                <a:lnTo>
                  <a:pt x="3990" y="2232"/>
                </a:lnTo>
                <a:lnTo>
                  <a:pt x="4044" y="2226"/>
                </a:lnTo>
                <a:lnTo>
                  <a:pt x="4074" y="2226"/>
                </a:lnTo>
                <a:lnTo>
                  <a:pt x="4104" y="2232"/>
                </a:lnTo>
                <a:lnTo>
                  <a:pt x="4176" y="2244"/>
                </a:lnTo>
                <a:lnTo>
                  <a:pt x="4200" y="2250"/>
                </a:lnTo>
                <a:lnTo>
                  <a:pt x="4212" y="2244"/>
                </a:lnTo>
                <a:lnTo>
                  <a:pt x="4248" y="2232"/>
                </a:lnTo>
                <a:lnTo>
                  <a:pt x="4260" y="2226"/>
                </a:lnTo>
                <a:lnTo>
                  <a:pt x="4278" y="2226"/>
                </a:lnTo>
                <a:lnTo>
                  <a:pt x="4296" y="2220"/>
                </a:lnTo>
                <a:lnTo>
                  <a:pt x="4320" y="2214"/>
                </a:lnTo>
                <a:lnTo>
                  <a:pt x="4338" y="2208"/>
                </a:lnTo>
                <a:lnTo>
                  <a:pt x="4374" y="2172"/>
                </a:lnTo>
                <a:lnTo>
                  <a:pt x="4392" y="2166"/>
                </a:lnTo>
                <a:lnTo>
                  <a:pt x="4404" y="2154"/>
                </a:lnTo>
                <a:lnTo>
                  <a:pt x="4410" y="2154"/>
                </a:lnTo>
                <a:lnTo>
                  <a:pt x="4422" y="2148"/>
                </a:lnTo>
                <a:lnTo>
                  <a:pt x="4452" y="2148"/>
                </a:lnTo>
                <a:lnTo>
                  <a:pt x="4458" y="2142"/>
                </a:lnTo>
                <a:lnTo>
                  <a:pt x="4470" y="2136"/>
                </a:lnTo>
                <a:lnTo>
                  <a:pt x="4476" y="2130"/>
                </a:lnTo>
                <a:lnTo>
                  <a:pt x="4494" y="2130"/>
                </a:lnTo>
                <a:lnTo>
                  <a:pt x="4500" y="2136"/>
                </a:lnTo>
                <a:lnTo>
                  <a:pt x="4518" y="2136"/>
                </a:lnTo>
                <a:lnTo>
                  <a:pt x="4530" y="2130"/>
                </a:lnTo>
                <a:lnTo>
                  <a:pt x="4536" y="2130"/>
                </a:lnTo>
                <a:lnTo>
                  <a:pt x="4542" y="2124"/>
                </a:lnTo>
                <a:lnTo>
                  <a:pt x="4596" y="2106"/>
                </a:lnTo>
                <a:lnTo>
                  <a:pt x="4620" y="2094"/>
                </a:lnTo>
                <a:lnTo>
                  <a:pt x="4620" y="2088"/>
                </a:lnTo>
                <a:lnTo>
                  <a:pt x="4614" y="2076"/>
                </a:lnTo>
                <a:lnTo>
                  <a:pt x="4602" y="2070"/>
                </a:lnTo>
                <a:lnTo>
                  <a:pt x="4584" y="2052"/>
                </a:lnTo>
                <a:lnTo>
                  <a:pt x="4578" y="2052"/>
                </a:lnTo>
                <a:lnTo>
                  <a:pt x="4602" y="2052"/>
                </a:lnTo>
                <a:lnTo>
                  <a:pt x="4614" y="2046"/>
                </a:lnTo>
                <a:lnTo>
                  <a:pt x="4614" y="2028"/>
                </a:lnTo>
                <a:lnTo>
                  <a:pt x="4608" y="2022"/>
                </a:lnTo>
                <a:lnTo>
                  <a:pt x="4608" y="2010"/>
                </a:lnTo>
                <a:lnTo>
                  <a:pt x="4632" y="2010"/>
                </a:lnTo>
                <a:lnTo>
                  <a:pt x="4644" y="1998"/>
                </a:lnTo>
                <a:lnTo>
                  <a:pt x="4644" y="1992"/>
                </a:lnTo>
                <a:lnTo>
                  <a:pt x="4632" y="1980"/>
                </a:lnTo>
                <a:lnTo>
                  <a:pt x="4626" y="1968"/>
                </a:lnTo>
                <a:lnTo>
                  <a:pt x="4608" y="1962"/>
                </a:lnTo>
                <a:lnTo>
                  <a:pt x="4602" y="1956"/>
                </a:lnTo>
                <a:lnTo>
                  <a:pt x="4590" y="1962"/>
                </a:lnTo>
                <a:close/>
              </a:path>
            </a:pathLst>
          </a:custGeom>
          <a:solidFill>
            <a:srgbClr val="FFDC8B"/>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3" name="Cameroon" descr="© INSCALE GmbH, 05.05.2010&#10;http://www.presentationload.com/">
            <a:extLst>
              <a:ext uri="{FF2B5EF4-FFF2-40B4-BE49-F238E27FC236}">
                <a16:creationId xmlns:a16="http://schemas.microsoft.com/office/drawing/2014/main" id="{71657293-753E-409D-BB01-9F47AE51289D}"/>
              </a:ext>
            </a:extLst>
          </p:cNvPr>
          <p:cNvSpPr>
            <a:spLocks/>
          </p:cNvSpPr>
          <p:nvPr/>
        </p:nvSpPr>
        <p:spPr bwMode="gray">
          <a:xfrm>
            <a:off x="5965072" y="3855638"/>
            <a:ext cx="258171" cy="437044"/>
          </a:xfrm>
          <a:custGeom>
            <a:avLst/>
            <a:gdLst>
              <a:gd name="T0" fmla="*/ 2147483647 w 546"/>
              <a:gd name="T1" fmla="*/ 0 h 924"/>
              <a:gd name="T2" fmla="*/ 2147483647 w 546"/>
              <a:gd name="T3" fmla="*/ 2147483647 h 924"/>
              <a:gd name="T4" fmla="*/ 2147483647 w 546"/>
              <a:gd name="T5" fmla="*/ 2147483647 h 924"/>
              <a:gd name="T6" fmla="*/ 2147483647 w 546"/>
              <a:gd name="T7" fmla="*/ 2147483647 h 924"/>
              <a:gd name="T8" fmla="*/ 2147483647 w 546"/>
              <a:gd name="T9" fmla="*/ 2147483647 h 924"/>
              <a:gd name="T10" fmla="*/ 2147483647 w 546"/>
              <a:gd name="T11" fmla="*/ 2147483647 h 924"/>
              <a:gd name="T12" fmla="*/ 2147483647 w 546"/>
              <a:gd name="T13" fmla="*/ 2147483647 h 924"/>
              <a:gd name="T14" fmla="*/ 2147483647 w 546"/>
              <a:gd name="T15" fmla="*/ 2147483647 h 924"/>
              <a:gd name="T16" fmla="*/ 2147483647 w 546"/>
              <a:gd name="T17" fmla="*/ 2147483647 h 924"/>
              <a:gd name="T18" fmla="*/ 2147483647 w 546"/>
              <a:gd name="T19" fmla="*/ 2147483647 h 924"/>
              <a:gd name="T20" fmla="*/ 2147483647 w 546"/>
              <a:gd name="T21" fmla="*/ 2147483647 h 924"/>
              <a:gd name="T22" fmla="*/ 2147483647 w 546"/>
              <a:gd name="T23" fmla="*/ 2147483647 h 924"/>
              <a:gd name="T24" fmla="*/ 2147483647 w 546"/>
              <a:gd name="T25" fmla="*/ 2147483647 h 924"/>
              <a:gd name="T26" fmla="*/ 2147483647 w 546"/>
              <a:gd name="T27" fmla="*/ 2147483647 h 924"/>
              <a:gd name="T28" fmla="*/ 2147483647 w 546"/>
              <a:gd name="T29" fmla="*/ 2147483647 h 924"/>
              <a:gd name="T30" fmla="*/ 2147483647 w 546"/>
              <a:gd name="T31" fmla="*/ 2147483647 h 924"/>
              <a:gd name="T32" fmla="*/ 2147483647 w 546"/>
              <a:gd name="T33" fmla="*/ 2147483647 h 924"/>
              <a:gd name="T34" fmla="*/ 2147483647 w 546"/>
              <a:gd name="T35" fmla="*/ 2147483647 h 924"/>
              <a:gd name="T36" fmla="*/ 2147483647 w 546"/>
              <a:gd name="T37" fmla="*/ 2147483647 h 924"/>
              <a:gd name="T38" fmla="*/ 2147483647 w 546"/>
              <a:gd name="T39" fmla="*/ 2147483647 h 924"/>
              <a:gd name="T40" fmla="*/ 2147483647 w 546"/>
              <a:gd name="T41" fmla="*/ 2147483647 h 924"/>
              <a:gd name="T42" fmla="*/ 2147483647 w 546"/>
              <a:gd name="T43" fmla="*/ 2147483647 h 924"/>
              <a:gd name="T44" fmla="*/ 2147483647 w 546"/>
              <a:gd name="T45" fmla="*/ 2147483647 h 924"/>
              <a:gd name="T46" fmla="*/ 2147483647 w 546"/>
              <a:gd name="T47" fmla="*/ 2147483647 h 924"/>
              <a:gd name="T48" fmla="*/ 2147483647 w 546"/>
              <a:gd name="T49" fmla="*/ 2147483647 h 924"/>
              <a:gd name="T50" fmla="*/ 2147483647 w 546"/>
              <a:gd name="T51" fmla="*/ 2147483647 h 924"/>
              <a:gd name="T52" fmla="*/ 2147483647 w 546"/>
              <a:gd name="T53" fmla="*/ 2147483647 h 924"/>
              <a:gd name="T54" fmla="*/ 2147483647 w 546"/>
              <a:gd name="T55" fmla="*/ 2147483647 h 924"/>
              <a:gd name="T56" fmla="*/ 2147483647 w 546"/>
              <a:gd name="T57" fmla="*/ 2147483647 h 924"/>
              <a:gd name="T58" fmla="*/ 2147483647 w 546"/>
              <a:gd name="T59" fmla="*/ 2147483647 h 924"/>
              <a:gd name="T60" fmla="*/ 2147483647 w 546"/>
              <a:gd name="T61" fmla="*/ 2147483647 h 924"/>
              <a:gd name="T62" fmla="*/ 2147483647 w 546"/>
              <a:gd name="T63" fmla="*/ 2147483647 h 924"/>
              <a:gd name="T64" fmla="*/ 2147483647 w 546"/>
              <a:gd name="T65" fmla="*/ 2147483647 h 924"/>
              <a:gd name="T66" fmla="*/ 2147483647 w 546"/>
              <a:gd name="T67" fmla="*/ 2147483647 h 924"/>
              <a:gd name="T68" fmla="*/ 2147483647 w 546"/>
              <a:gd name="T69" fmla="*/ 2147483647 h 924"/>
              <a:gd name="T70" fmla="*/ 2147483647 w 546"/>
              <a:gd name="T71" fmla="*/ 2147483647 h 924"/>
              <a:gd name="T72" fmla="*/ 2147483647 w 546"/>
              <a:gd name="T73" fmla="*/ 2147483647 h 924"/>
              <a:gd name="T74" fmla="*/ 2147483647 w 546"/>
              <a:gd name="T75" fmla="*/ 2147483647 h 924"/>
              <a:gd name="T76" fmla="*/ 2147483647 w 546"/>
              <a:gd name="T77" fmla="*/ 2147483647 h 924"/>
              <a:gd name="T78" fmla="*/ 2147483647 w 546"/>
              <a:gd name="T79" fmla="*/ 2147483647 h 924"/>
              <a:gd name="T80" fmla="*/ 2147483647 w 546"/>
              <a:gd name="T81" fmla="*/ 2147483647 h 924"/>
              <a:gd name="T82" fmla="*/ 2147483647 w 546"/>
              <a:gd name="T83" fmla="*/ 2147483647 h 924"/>
              <a:gd name="T84" fmla="*/ 2147483647 w 546"/>
              <a:gd name="T85" fmla="*/ 2147483647 h 924"/>
              <a:gd name="T86" fmla="*/ 2147483647 w 546"/>
              <a:gd name="T87" fmla="*/ 2147483647 h 924"/>
              <a:gd name="T88" fmla="*/ 2147483647 w 546"/>
              <a:gd name="T89" fmla="*/ 2147483647 h 924"/>
              <a:gd name="T90" fmla="*/ 2147483647 w 546"/>
              <a:gd name="T91" fmla="*/ 2147483647 h 924"/>
              <a:gd name="T92" fmla="*/ 2147483647 w 546"/>
              <a:gd name="T93" fmla="*/ 2147483647 h 924"/>
              <a:gd name="T94" fmla="*/ 2147483647 w 546"/>
              <a:gd name="T95" fmla="*/ 2147483647 h 924"/>
              <a:gd name="T96" fmla="*/ 2147483647 w 546"/>
              <a:gd name="T97" fmla="*/ 2147483647 h 924"/>
              <a:gd name="T98" fmla="*/ 2147483647 w 546"/>
              <a:gd name="T99" fmla="*/ 2147483647 h 924"/>
              <a:gd name="T100" fmla="*/ 2147483647 w 546"/>
              <a:gd name="T101" fmla="*/ 2147483647 h 924"/>
              <a:gd name="T102" fmla="*/ 2147483647 w 546"/>
              <a:gd name="T103" fmla="*/ 2147483647 h 924"/>
              <a:gd name="T104" fmla="*/ 2147483647 w 546"/>
              <a:gd name="T105" fmla="*/ 2147483647 h 924"/>
              <a:gd name="T106" fmla="*/ 2147483647 w 546"/>
              <a:gd name="T107" fmla="*/ 2147483647 h 924"/>
              <a:gd name="T108" fmla="*/ 2147483647 w 546"/>
              <a:gd name="T109" fmla="*/ 2147483647 h 924"/>
              <a:gd name="T110" fmla="*/ 2147483647 w 546"/>
              <a:gd name="T111" fmla="*/ 2147483647 h 92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46"/>
              <a:gd name="T169" fmla="*/ 0 h 924"/>
              <a:gd name="T170" fmla="*/ 546 w 546"/>
              <a:gd name="T171" fmla="*/ 924 h 92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46" h="924">
                <a:moveTo>
                  <a:pt x="420" y="30"/>
                </a:moveTo>
                <a:lnTo>
                  <a:pt x="414" y="18"/>
                </a:lnTo>
                <a:lnTo>
                  <a:pt x="414" y="0"/>
                </a:lnTo>
                <a:lnTo>
                  <a:pt x="390" y="6"/>
                </a:lnTo>
                <a:lnTo>
                  <a:pt x="390" y="54"/>
                </a:lnTo>
                <a:lnTo>
                  <a:pt x="396" y="60"/>
                </a:lnTo>
                <a:lnTo>
                  <a:pt x="396" y="66"/>
                </a:lnTo>
                <a:lnTo>
                  <a:pt x="426" y="66"/>
                </a:lnTo>
                <a:lnTo>
                  <a:pt x="426" y="96"/>
                </a:lnTo>
                <a:lnTo>
                  <a:pt x="420" y="102"/>
                </a:lnTo>
                <a:lnTo>
                  <a:pt x="420" y="108"/>
                </a:lnTo>
                <a:lnTo>
                  <a:pt x="426" y="114"/>
                </a:lnTo>
                <a:lnTo>
                  <a:pt x="426" y="126"/>
                </a:lnTo>
                <a:lnTo>
                  <a:pt x="408" y="144"/>
                </a:lnTo>
                <a:lnTo>
                  <a:pt x="396" y="150"/>
                </a:lnTo>
                <a:lnTo>
                  <a:pt x="384" y="150"/>
                </a:lnTo>
                <a:lnTo>
                  <a:pt x="384" y="156"/>
                </a:lnTo>
                <a:lnTo>
                  <a:pt x="378" y="162"/>
                </a:lnTo>
                <a:lnTo>
                  <a:pt x="378" y="168"/>
                </a:lnTo>
                <a:lnTo>
                  <a:pt x="372" y="174"/>
                </a:lnTo>
                <a:lnTo>
                  <a:pt x="372" y="180"/>
                </a:lnTo>
                <a:lnTo>
                  <a:pt x="360" y="192"/>
                </a:lnTo>
                <a:lnTo>
                  <a:pt x="354" y="204"/>
                </a:lnTo>
                <a:lnTo>
                  <a:pt x="348" y="234"/>
                </a:lnTo>
                <a:lnTo>
                  <a:pt x="342" y="240"/>
                </a:lnTo>
                <a:lnTo>
                  <a:pt x="342" y="270"/>
                </a:lnTo>
                <a:lnTo>
                  <a:pt x="336" y="288"/>
                </a:lnTo>
                <a:lnTo>
                  <a:pt x="330" y="294"/>
                </a:lnTo>
                <a:lnTo>
                  <a:pt x="312" y="294"/>
                </a:lnTo>
                <a:lnTo>
                  <a:pt x="312" y="324"/>
                </a:lnTo>
                <a:lnTo>
                  <a:pt x="306" y="342"/>
                </a:lnTo>
                <a:lnTo>
                  <a:pt x="306" y="354"/>
                </a:lnTo>
                <a:lnTo>
                  <a:pt x="300" y="360"/>
                </a:lnTo>
                <a:lnTo>
                  <a:pt x="288" y="366"/>
                </a:lnTo>
                <a:lnTo>
                  <a:pt x="282" y="372"/>
                </a:lnTo>
                <a:lnTo>
                  <a:pt x="270" y="378"/>
                </a:lnTo>
                <a:lnTo>
                  <a:pt x="258" y="426"/>
                </a:lnTo>
                <a:lnTo>
                  <a:pt x="234" y="456"/>
                </a:lnTo>
                <a:lnTo>
                  <a:pt x="234" y="486"/>
                </a:lnTo>
                <a:lnTo>
                  <a:pt x="228" y="492"/>
                </a:lnTo>
                <a:lnTo>
                  <a:pt x="216" y="498"/>
                </a:lnTo>
                <a:lnTo>
                  <a:pt x="210" y="510"/>
                </a:lnTo>
                <a:lnTo>
                  <a:pt x="210" y="522"/>
                </a:lnTo>
                <a:lnTo>
                  <a:pt x="192" y="540"/>
                </a:lnTo>
                <a:lnTo>
                  <a:pt x="186" y="540"/>
                </a:lnTo>
                <a:lnTo>
                  <a:pt x="180" y="534"/>
                </a:lnTo>
                <a:lnTo>
                  <a:pt x="174" y="522"/>
                </a:lnTo>
                <a:lnTo>
                  <a:pt x="174" y="516"/>
                </a:lnTo>
                <a:lnTo>
                  <a:pt x="168" y="504"/>
                </a:lnTo>
                <a:lnTo>
                  <a:pt x="156" y="492"/>
                </a:lnTo>
                <a:lnTo>
                  <a:pt x="150" y="480"/>
                </a:lnTo>
                <a:lnTo>
                  <a:pt x="138" y="480"/>
                </a:lnTo>
                <a:lnTo>
                  <a:pt x="144" y="486"/>
                </a:lnTo>
                <a:lnTo>
                  <a:pt x="144" y="498"/>
                </a:lnTo>
                <a:lnTo>
                  <a:pt x="138" y="504"/>
                </a:lnTo>
                <a:lnTo>
                  <a:pt x="132" y="504"/>
                </a:lnTo>
                <a:lnTo>
                  <a:pt x="120" y="498"/>
                </a:lnTo>
                <a:lnTo>
                  <a:pt x="114" y="492"/>
                </a:lnTo>
                <a:lnTo>
                  <a:pt x="108" y="492"/>
                </a:lnTo>
                <a:lnTo>
                  <a:pt x="102" y="498"/>
                </a:lnTo>
                <a:lnTo>
                  <a:pt x="90" y="522"/>
                </a:lnTo>
                <a:lnTo>
                  <a:pt x="84" y="528"/>
                </a:lnTo>
                <a:lnTo>
                  <a:pt x="84" y="534"/>
                </a:lnTo>
                <a:lnTo>
                  <a:pt x="18" y="588"/>
                </a:lnTo>
                <a:lnTo>
                  <a:pt x="18" y="642"/>
                </a:lnTo>
                <a:lnTo>
                  <a:pt x="12" y="654"/>
                </a:lnTo>
                <a:lnTo>
                  <a:pt x="12" y="666"/>
                </a:lnTo>
                <a:lnTo>
                  <a:pt x="6" y="672"/>
                </a:lnTo>
                <a:lnTo>
                  <a:pt x="6" y="678"/>
                </a:lnTo>
                <a:lnTo>
                  <a:pt x="0" y="690"/>
                </a:lnTo>
                <a:lnTo>
                  <a:pt x="24" y="684"/>
                </a:lnTo>
                <a:lnTo>
                  <a:pt x="24" y="708"/>
                </a:lnTo>
                <a:lnTo>
                  <a:pt x="36" y="732"/>
                </a:lnTo>
                <a:lnTo>
                  <a:pt x="60" y="744"/>
                </a:lnTo>
                <a:lnTo>
                  <a:pt x="66" y="750"/>
                </a:lnTo>
                <a:lnTo>
                  <a:pt x="84" y="726"/>
                </a:lnTo>
                <a:lnTo>
                  <a:pt x="66" y="756"/>
                </a:lnTo>
                <a:lnTo>
                  <a:pt x="84" y="786"/>
                </a:lnTo>
                <a:lnTo>
                  <a:pt x="102" y="792"/>
                </a:lnTo>
                <a:lnTo>
                  <a:pt x="102" y="840"/>
                </a:lnTo>
                <a:lnTo>
                  <a:pt x="90" y="840"/>
                </a:lnTo>
                <a:lnTo>
                  <a:pt x="90" y="870"/>
                </a:lnTo>
                <a:lnTo>
                  <a:pt x="102" y="882"/>
                </a:lnTo>
                <a:lnTo>
                  <a:pt x="198" y="882"/>
                </a:lnTo>
                <a:lnTo>
                  <a:pt x="216" y="864"/>
                </a:lnTo>
                <a:lnTo>
                  <a:pt x="228" y="882"/>
                </a:lnTo>
                <a:lnTo>
                  <a:pt x="258" y="882"/>
                </a:lnTo>
                <a:lnTo>
                  <a:pt x="270" y="870"/>
                </a:lnTo>
                <a:lnTo>
                  <a:pt x="276" y="870"/>
                </a:lnTo>
                <a:lnTo>
                  <a:pt x="288" y="876"/>
                </a:lnTo>
                <a:lnTo>
                  <a:pt x="294" y="876"/>
                </a:lnTo>
                <a:lnTo>
                  <a:pt x="342" y="870"/>
                </a:lnTo>
                <a:lnTo>
                  <a:pt x="342" y="888"/>
                </a:lnTo>
                <a:lnTo>
                  <a:pt x="372" y="888"/>
                </a:lnTo>
                <a:lnTo>
                  <a:pt x="390" y="882"/>
                </a:lnTo>
                <a:lnTo>
                  <a:pt x="438" y="882"/>
                </a:lnTo>
                <a:lnTo>
                  <a:pt x="450" y="888"/>
                </a:lnTo>
                <a:lnTo>
                  <a:pt x="456" y="894"/>
                </a:lnTo>
                <a:lnTo>
                  <a:pt x="468" y="894"/>
                </a:lnTo>
                <a:lnTo>
                  <a:pt x="474" y="900"/>
                </a:lnTo>
                <a:lnTo>
                  <a:pt x="510" y="900"/>
                </a:lnTo>
                <a:lnTo>
                  <a:pt x="534" y="924"/>
                </a:lnTo>
                <a:lnTo>
                  <a:pt x="540" y="882"/>
                </a:lnTo>
                <a:lnTo>
                  <a:pt x="546" y="876"/>
                </a:lnTo>
                <a:lnTo>
                  <a:pt x="534" y="864"/>
                </a:lnTo>
                <a:lnTo>
                  <a:pt x="534" y="834"/>
                </a:lnTo>
                <a:lnTo>
                  <a:pt x="528" y="816"/>
                </a:lnTo>
                <a:lnTo>
                  <a:pt x="516" y="810"/>
                </a:lnTo>
                <a:lnTo>
                  <a:pt x="510" y="798"/>
                </a:lnTo>
                <a:lnTo>
                  <a:pt x="498" y="792"/>
                </a:lnTo>
                <a:lnTo>
                  <a:pt x="486" y="780"/>
                </a:lnTo>
                <a:lnTo>
                  <a:pt x="474" y="756"/>
                </a:lnTo>
                <a:lnTo>
                  <a:pt x="468" y="750"/>
                </a:lnTo>
                <a:lnTo>
                  <a:pt x="468" y="708"/>
                </a:lnTo>
                <a:lnTo>
                  <a:pt x="462" y="708"/>
                </a:lnTo>
                <a:lnTo>
                  <a:pt x="444" y="690"/>
                </a:lnTo>
                <a:lnTo>
                  <a:pt x="438" y="690"/>
                </a:lnTo>
                <a:lnTo>
                  <a:pt x="438" y="642"/>
                </a:lnTo>
                <a:lnTo>
                  <a:pt x="420" y="630"/>
                </a:lnTo>
                <a:lnTo>
                  <a:pt x="432" y="618"/>
                </a:lnTo>
                <a:lnTo>
                  <a:pt x="432" y="582"/>
                </a:lnTo>
                <a:lnTo>
                  <a:pt x="426" y="582"/>
                </a:lnTo>
                <a:lnTo>
                  <a:pt x="414" y="576"/>
                </a:lnTo>
                <a:lnTo>
                  <a:pt x="414" y="570"/>
                </a:lnTo>
                <a:lnTo>
                  <a:pt x="426" y="558"/>
                </a:lnTo>
                <a:lnTo>
                  <a:pt x="438" y="552"/>
                </a:lnTo>
                <a:lnTo>
                  <a:pt x="444" y="546"/>
                </a:lnTo>
                <a:lnTo>
                  <a:pt x="450" y="546"/>
                </a:lnTo>
                <a:lnTo>
                  <a:pt x="456" y="510"/>
                </a:lnTo>
                <a:lnTo>
                  <a:pt x="462" y="510"/>
                </a:lnTo>
                <a:lnTo>
                  <a:pt x="468" y="498"/>
                </a:lnTo>
                <a:lnTo>
                  <a:pt x="468" y="480"/>
                </a:lnTo>
                <a:lnTo>
                  <a:pt x="474" y="474"/>
                </a:lnTo>
                <a:lnTo>
                  <a:pt x="480" y="462"/>
                </a:lnTo>
                <a:lnTo>
                  <a:pt x="492" y="450"/>
                </a:lnTo>
                <a:lnTo>
                  <a:pt x="498" y="450"/>
                </a:lnTo>
                <a:lnTo>
                  <a:pt x="498" y="438"/>
                </a:lnTo>
                <a:lnTo>
                  <a:pt x="492" y="420"/>
                </a:lnTo>
                <a:lnTo>
                  <a:pt x="486" y="408"/>
                </a:lnTo>
                <a:lnTo>
                  <a:pt x="486" y="390"/>
                </a:lnTo>
                <a:lnTo>
                  <a:pt x="474" y="366"/>
                </a:lnTo>
                <a:lnTo>
                  <a:pt x="462" y="354"/>
                </a:lnTo>
                <a:lnTo>
                  <a:pt x="450" y="348"/>
                </a:lnTo>
                <a:lnTo>
                  <a:pt x="432" y="336"/>
                </a:lnTo>
                <a:lnTo>
                  <a:pt x="420" y="324"/>
                </a:lnTo>
                <a:lnTo>
                  <a:pt x="414" y="312"/>
                </a:lnTo>
                <a:lnTo>
                  <a:pt x="402" y="300"/>
                </a:lnTo>
                <a:lnTo>
                  <a:pt x="390" y="276"/>
                </a:lnTo>
                <a:lnTo>
                  <a:pt x="390" y="264"/>
                </a:lnTo>
                <a:lnTo>
                  <a:pt x="396" y="258"/>
                </a:lnTo>
                <a:lnTo>
                  <a:pt x="408" y="252"/>
                </a:lnTo>
                <a:lnTo>
                  <a:pt x="504" y="252"/>
                </a:lnTo>
                <a:lnTo>
                  <a:pt x="486" y="234"/>
                </a:lnTo>
                <a:lnTo>
                  <a:pt x="480" y="222"/>
                </a:lnTo>
                <a:lnTo>
                  <a:pt x="468" y="216"/>
                </a:lnTo>
                <a:lnTo>
                  <a:pt x="462" y="204"/>
                </a:lnTo>
                <a:lnTo>
                  <a:pt x="462" y="186"/>
                </a:lnTo>
                <a:lnTo>
                  <a:pt x="456" y="168"/>
                </a:lnTo>
                <a:lnTo>
                  <a:pt x="456" y="132"/>
                </a:lnTo>
                <a:lnTo>
                  <a:pt x="462" y="132"/>
                </a:lnTo>
                <a:lnTo>
                  <a:pt x="462" y="96"/>
                </a:lnTo>
                <a:lnTo>
                  <a:pt x="456" y="84"/>
                </a:lnTo>
                <a:lnTo>
                  <a:pt x="444" y="78"/>
                </a:lnTo>
                <a:lnTo>
                  <a:pt x="450" y="42"/>
                </a:lnTo>
                <a:lnTo>
                  <a:pt x="444" y="42"/>
                </a:lnTo>
                <a:lnTo>
                  <a:pt x="438" y="36"/>
                </a:lnTo>
                <a:lnTo>
                  <a:pt x="426" y="36"/>
                </a:lnTo>
                <a:lnTo>
                  <a:pt x="420" y="30"/>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4" name="Cambodia" descr="© INSCALE GmbH, 05.05.2010&#10;http://www.presentationload.com/">
            <a:extLst>
              <a:ext uri="{FF2B5EF4-FFF2-40B4-BE49-F238E27FC236}">
                <a16:creationId xmlns:a16="http://schemas.microsoft.com/office/drawing/2014/main" id="{E0FA7FB2-CAF0-4EA2-A9B8-74F43A259ED6}"/>
              </a:ext>
            </a:extLst>
          </p:cNvPr>
          <p:cNvSpPr>
            <a:spLocks/>
          </p:cNvSpPr>
          <p:nvPr/>
        </p:nvSpPr>
        <p:spPr bwMode="gray">
          <a:xfrm>
            <a:off x="9092618" y="3802158"/>
            <a:ext cx="178875" cy="158591"/>
          </a:xfrm>
          <a:custGeom>
            <a:avLst/>
            <a:gdLst>
              <a:gd name="T0" fmla="*/ 2147483647 w 378"/>
              <a:gd name="T1" fmla="*/ 2147483647 h 336"/>
              <a:gd name="T2" fmla="*/ 2147483647 w 378"/>
              <a:gd name="T3" fmla="*/ 2147483647 h 336"/>
              <a:gd name="T4" fmla="*/ 2147483647 w 378"/>
              <a:gd name="T5" fmla="*/ 2147483647 h 336"/>
              <a:gd name="T6" fmla="*/ 2147483647 w 378"/>
              <a:gd name="T7" fmla="*/ 2147483647 h 336"/>
              <a:gd name="T8" fmla="*/ 2147483647 w 378"/>
              <a:gd name="T9" fmla="*/ 2147483647 h 336"/>
              <a:gd name="T10" fmla="*/ 2147483647 w 378"/>
              <a:gd name="T11" fmla="*/ 2147483647 h 336"/>
              <a:gd name="T12" fmla="*/ 2147483647 w 378"/>
              <a:gd name="T13" fmla="*/ 2147483647 h 336"/>
              <a:gd name="T14" fmla="*/ 2147483647 w 378"/>
              <a:gd name="T15" fmla="*/ 2147483647 h 336"/>
              <a:gd name="T16" fmla="*/ 2147483647 w 378"/>
              <a:gd name="T17" fmla="*/ 2147483647 h 336"/>
              <a:gd name="T18" fmla="*/ 2147483647 w 378"/>
              <a:gd name="T19" fmla="*/ 2147483647 h 336"/>
              <a:gd name="T20" fmla="*/ 2147483647 w 378"/>
              <a:gd name="T21" fmla="*/ 2147483647 h 336"/>
              <a:gd name="T22" fmla="*/ 2147483647 w 378"/>
              <a:gd name="T23" fmla="*/ 2147483647 h 336"/>
              <a:gd name="T24" fmla="*/ 2147483647 w 378"/>
              <a:gd name="T25" fmla="*/ 2147483647 h 336"/>
              <a:gd name="T26" fmla="*/ 2147483647 w 378"/>
              <a:gd name="T27" fmla="*/ 2147483647 h 336"/>
              <a:gd name="T28" fmla="*/ 0 w 378"/>
              <a:gd name="T29" fmla="*/ 2147483647 h 336"/>
              <a:gd name="T30" fmla="*/ 2147483647 w 378"/>
              <a:gd name="T31" fmla="*/ 2147483647 h 336"/>
              <a:gd name="T32" fmla="*/ 2147483647 w 378"/>
              <a:gd name="T33" fmla="*/ 2147483647 h 336"/>
              <a:gd name="T34" fmla="*/ 2147483647 w 378"/>
              <a:gd name="T35" fmla="*/ 2147483647 h 336"/>
              <a:gd name="T36" fmla="*/ 2147483647 w 378"/>
              <a:gd name="T37" fmla="*/ 2147483647 h 336"/>
              <a:gd name="T38" fmla="*/ 2147483647 w 378"/>
              <a:gd name="T39" fmla="*/ 2147483647 h 336"/>
              <a:gd name="T40" fmla="*/ 2147483647 w 378"/>
              <a:gd name="T41" fmla="*/ 2147483647 h 336"/>
              <a:gd name="T42" fmla="*/ 2147483647 w 378"/>
              <a:gd name="T43" fmla="*/ 2147483647 h 336"/>
              <a:gd name="T44" fmla="*/ 2147483647 w 378"/>
              <a:gd name="T45" fmla="*/ 2147483647 h 336"/>
              <a:gd name="T46" fmla="*/ 2147483647 w 378"/>
              <a:gd name="T47" fmla="*/ 2147483647 h 336"/>
              <a:gd name="T48" fmla="*/ 2147483647 w 378"/>
              <a:gd name="T49" fmla="*/ 2147483647 h 336"/>
              <a:gd name="T50" fmla="*/ 2147483647 w 378"/>
              <a:gd name="T51" fmla="*/ 2147483647 h 336"/>
              <a:gd name="T52" fmla="*/ 2147483647 w 378"/>
              <a:gd name="T53" fmla="*/ 2147483647 h 336"/>
              <a:gd name="T54" fmla="*/ 2147483647 w 378"/>
              <a:gd name="T55" fmla="*/ 2147483647 h 336"/>
              <a:gd name="T56" fmla="*/ 2147483647 w 378"/>
              <a:gd name="T57" fmla="*/ 2147483647 h 336"/>
              <a:gd name="T58" fmla="*/ 2147483647 w 378"/>
              <a:gd name="T59" fmla="*/ 2147483647 h 336"/>
              <a:gd name="T60" fmla="*/ 2147483647 w 378"/>
              <a:gd name="T61" fmla="*/ 2147483647 h 336"/>
              <a:gd name="T62" fmla="*/ 2147483647 w 378"/>
              <a:gd name="T63" fmla="*/ 2147483647 h 336"/>
              <a:gd name="T64" fmla="*/ 2147483647 w 378"/>
              <a:gd name="T65" fmla="*/ 2147483647 h 336"/>
              <a:gd name="T66" fmla="*/ 2147483647 w 378"/>
              <a:gd name="T67" fmla="*/ 2147483647 h 336"/>
              <a:gd name="T68" fmla="*/ 2147483647 w 378"/>
              <a:gd name="T69" fmla="*/ 2147483647 h 336"/>
              <a:gd name="T70" fmla="*/ 2147483647 w 378"/>
              <a:gd name="T71" fmla="*/ 2147483647 h 336"/>
              <a:gd name="T72" fmla="*/ 2147483647 w 378"/>
              <a:gd name="T73" fmla="*/ 2147483647 h 336"/>
              <a:gd name="T74" fmla="*/ 2147483647 w 378"/>
              <a:gd name="T75" fmla="*/ 2147483647 h 336"/>
              <a:gd name="T76" fmla="*/ 2147483647 w 378"/>
              <a:gd name="T77" fmla="*/ 2147483647 h 336"/>
              <a:gd name="T78" fmla="*/ 2147483647 w 378"/>
              <a:gd name="T79" fmla="*/ 2147483647 h 336"/>
              <a:gd name="T80" fmla="*/ 2147483647 w 378"/>
              <a:gd name="T81" fmla="*/ 2147483647 h 336"/>
              <a:gd name="T82" fmla="*/ 2147483647 w 378"/>
              <a:gd name="T83" fmla="*/ 2147483647 h 336"/>
              <a:gd name="T84" fmla="*/ 2147483647 w 378"/>
              <a:gd name="T85" fmla="*/ 2147483647 h 336"/>
              <a:gd name="T86" fmla="*/ 2147483647 w 378"/>
              <a:gd name="T87" fmla="*/ 2147483647 h 336"/>
              <a:gd name="T88" fmla="*/ 2147483647 w 378"/>
              <a:gd name="T89" fmla="*/ 2147483647 h 336"/>
              <a:gd name="T90" fmla="*/ 2147483647 w 378"/>
              <a:gd name="T91" fmla="*/ 2147483647 h 336"/>
              <a:gd name="T92" fmla="*/ 2147483647 w 378"/>
              <a:gd name="T93" fmla="*/ 2147483647 h 336"/>
              <a:gd name="T94" fmla="*/ 2147483647 w 378"/>
              <a:gd name="T95" fmla="*/ 0 h 3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78"/>
              <a:gd name="T145" fmla="*/ 0 h 336"/>
              <a:gd name="T146" fmla="*/ 378 w 378"/>
              <a:gd name="T147" fmla="*/ 336 h 3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78" h="336">
                <a:moveTo>
                  <a:pt x="324" y="0"/>
                </a:moveTo>
                <a:lnTo>
                  <a:pt x="312" y="12"/>
                </a:lnTo>
                <a:lnTo>
                  <a:pt x="276" y="0"/>
                </a:lnTo>
                <a:lnTo>
                  <a:pt x="264" y="12"/>
                </a:lnTo>
                <a:lnTo>
                  <a:pt x="246" y="24"/>
                </a:lnTo>
                <a:lnTo>
                  <a:pt x="258" y="36"/>
                </a:lnTo>
                <a:lnTo>
                  <a:pt x="258" y="48"/>
                </a:lnTo>
                <a:lnTo>
                  <a:pt x="252" y="54"/>
                </a:lnTo>
                <a:lnTo>
                  <a:pt x="240" y="54"/>
                </a:lnTo>
                <a:lnTo>
                  <a:pt x="228" y="42"/>
                </a:lnTo>
                <a:lnTo>
                  <a:pt x="228" y="36"/>
                </a:lnTo>
                <a:lnTo>
                  <a:pt x="222" y="36"/>
                </a:lnTo>
                <a:lnTo>
                  <a:pt x="216" y="30"/>
                </a:lnTo>
                <a:lnTo>
                  <a:pt x="192" y="30"/>
                </a:lnTo>
                <a:lnTo>
                  <a:pt x="192" y="18"/>
                </a:lnTo>
                <a:lnTo>
                  <a:pt x="186" y="18"/>
                </a:lnTo>
                <a:lnTo>
                  <a:pt x="186" y="24"/>
                </a:lnTo>
                <a:lnTo>
                  <a:pt x="180" y="18"/>
                </a:lnTo>
                <a:lnTo>
                  <a:pt x="168" y="12"/>
                </a:lnTo>
                <a:lnTo>
                  <a:pt x="138" y="12"/>
                </a:lnTo>
                <a:lnTo>
                  <a:pt x="126" y="18"/>
                </a:lnTo>
                <a:lnTo>
                  <a:pt x="114" y="18"/>
                </a:lnTo>
                <a:lnTo>
                  <a:pt x="108" y="12"/>
                </a:lnTo>
                <a:lnTo>
                  <a:pt x="72" y="12"/>
                </a:lnTo>
                <a:lnTo>
                  <a:pt x="54" y="18"/>
                </a:lnTo>
                <a:lnTo>
                  <a:pt x="42" y="24"/>
                </a:lnTo>
                <a:lnTo>
                  <a:pt x="36" y="30"/>
                </a:lnTo>
                <a:lnTo>
                  <a:pt x="30" y="42"/>
                </a:lnTo>
                <a:lnTo>
                  <a:pt x="30" y="48"/>
                </a:lnTo>
                <a:lnTo>
                  <a:pt x="0" y="78"/>
                </a:lnTo>
                <a:lnTo>
                  <a:pt x="6" y="114"/>
                </a:lnTo>
                <a:lnTo>
                  <a:pt x="18" y="126"/>
                </a:lnTo>
                <a:lnTo>
                  <a:pt x="18" y="156"/>
                </a:lnTo>
                <a:lnTo>
                  <a:pt x="30" y="168"/>
                </a:lnTo>
                <a:lnTo>
                  <a:pt x="30" y="198"/>
                </a:lnTo>
                <a:lnTo>
                  <a:pt x="42" y="210"/>
                </a:lnTo>
                <a:lnTo>
                  <a:pt x="48" y="222"/>
                </a:lnTo>
                <a:lnTo>
                  <a:pt x="54" y="228"/>
                </a:lnTo>
                <a:lnTo>
                  <a:pt x="54" y="234"/>
                </a:lnTo>
                <a:lnTo>
                  <a:pt x="42" y="246"/>
                </a:lnTo>
                <a:lnTo>
                  <a:pt x="54" y="270"/>
                </a:lnTo>
                <a:lnTo>
                  <a:pt x="60" y="276"/>
                </a:lnTo>
                <a:lnTo>
                  <a:pt x="72" y="282"/>
                </a:lnTo>
                <a:lnTo>
                  <a:pt x="78" y="282"/>
                </a:lnTo>
                <a:lnTo>
                  <a:pt x="90" y="270"/>
                </a:lnTo>
                <a:lnTo>
                  <a:pt x="90" y="264"/>
                </a:lnTo>
                <a:lnTo>
                  <a:pt x="90" y="288"/>
                </a:lnTo>
                <a:lnTo>
                  <a:pt x="96" y="300"/>
                </a:lnTo>
                <a:lnTo>
                  <a:pt x="102" y="306"/>
                </a:lnTo>
                <a:lnTo>
                  <a:pt x="114" y="306"/>
                </a:lnTo>
                <a:lnTo>
                  <a:pt x="120" y="300"/>
                </a:lnTo>
                <a:lnTo>
                  <a:pt x="132" y="300"/>
                </a:lnTo>
                <a:lnTo>
                  <a:pt x="138" y="306"/>
                </a:lnTo>
                <a:lnTo>
                  <a:pt x="138" y="312"/>
                </a:lnTo>
                <a:lnTo>
                  <a:pt x="150" y="336"/>
                </a:lnTo>
                <a:lnTo>
                  <a:pt x="168" y="336"/>
                </a:lnTo>
                <a:lnTo>
                  <a:pt x="180" y="324"/>
                </a:lnTo>
                <a:lnTo>
                  <a:pt x="192" y="318"/>
                </a:lnTo>
                <a:lnTo>
                  <a:pt x="210" y="318"/>
                </a:lnTo>
                <a:lnTo>
                  <a:pt x="222" y="312"/>
                </a:lnTo>
                <a:lnTo>
                  <a:pt x="222" y="306"/>
                </a:lnTo>
                <a:lnTo>
                  <a:pt x="216" y="300"/>
                </a:lnTo>
                <a:lnTo>
                  <a:pt x="210" y="300"/>
                </a:lnTo>
                <a:lnTo>
                  <a:pt x="204" y="294"/>
                </a:lnTo>
                <a:lnTo>
                  <a:pt x="240" y="294"/>
                </a:lnTo>
                <a:lnTo>
                  <a:pt x="240" y="288"/>
                </a:lnTo>
                <a:lnTo>
                  <a:pt x="246" y="282"/>
                </a:lnTo>
                <a:lnTo>
                  <a:pt x="258" y="282"/>
                </a:lnTo>
                <a:lnTo>
                  <a:pt x="270" y="288"/>
                </a:lnTo>
                <a:lnTo>
                  <a:pt x="276" y="294"/>
                </a:lnTo>
                <a:lnTo>
                  <a:pt x="288" y="300"/>
                </a:lnTo>
                <a:lnTo>
                  <a:pt x="294" y="306"/>
                </a:lnTo>
                <a:lnTo>
                  <a:pt x="294" y="294"/>
                </a:lnTo>
                <a:lnTo>
                  <a:pt x="276" y="276"/>
                </a:lnTo>
                <a:lnTo>
                  <a:pt x="264" y="252"/>
                </a:lnTo>
                <a:lnTo>
                  <a:pt x="264" y="228"/>
                </a:lnTo>
                <a:lnTo>
                  <a:pt x="306" y="228"/>
                </a:lnTo>
                <a:lnTo>
                  <a:pt x="306" y="204"/>
                </a:lnTo>
                <a:lnTo>
                  <a:pt x="336" y="204"/>
                </a:lnTo>
                <a:lnTo>
                  <a:pt x="336" y="186"/>
                </a:lnTo>
                <a:lnTo>
                  <a:pt x="342" y="180"/>
                </a:lnTo>
                <a:lnTo>
                  <a:pt x="360" y="180"/>
                </a:lnTo>
                <a:lnTo>
                  <a:pt x="372" y="186"/>
                </a:lnTo>
                <a:lnTo>
                  <a:pt x="372" y="156"/>
                </a:lnTo>
                <a:lnTo>
                  <a:pt x="366" y="150"/>
                </a:lnTo>
                <a:lnTo>
                  <a:pt x="366" y="120"/>
                </a:lnTo>
                <a:lnTo>
                  <a:pt x="360" y="114"/>
                </a:lnTo>
                <a:lnTo>
                  <a:pt x="360" y="102"/>
                </a:lnTo>
                <a:lnTo>
                  <a:pt x="366" y="102"/>
                </a:lnTo>
                <a:lnTo>
                  <a:pt x="378" y="90"/>
                </a:lnTo>
                <a:lnTo>
                  <a:pt x="378" y="84"/>
                </a:lnTo>
                <a:lnTo>
                  <a:pt x="366" y="60"/>
                </a:lnTo>
                <a:lnTo>
                  <a:pt x="354" y="48"/>
                </a:lnTo>
                <a:lnTo>
                  <a:pt x="348" y="48"/>
                </a:lnTo>
                <a:lnTo>
                  <a:pt x="348" y="6"/>
                </a:lnTo>
                <a:lnTo>
                  <a:pt x="324" y="0"/>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5" name="Burundi" descr="© INSCALE GmbH, 05.05.2010&#10;http://www.presentationload.com/">
            <a:extLst>
              <a:ext uri="{FF2B5EF4-FFF2-40B4-BE49-F238E27FC236}">
                <a16:creationId xmlns:a16="http://schemas.microsoft.com/office/drawing/2014/main" id="{A9DC29E1-7257-460B-A4F3-EE9F9BDD7568}"/>
              </a:ext>
            </a:extLst>
          </p:cNvPr>
          <p:cNvSpPr>
            <a:spLocks/>
          </p:cNvSpPr>
          <p:nvPr/>
        </p:nvSpPr>
        <p:spPr bwMode="gray">
          <a:xfrm>
            <a:off x="6651068" y="4447583"/>
            <a:ext cx="62699" cy="79296"/>
          </a:xfrm>
          <a:custGeom>
            <a:avLst/>
            <a:gdLst>
              <a:gd name="T0" fmla="*/ 2147483647 w 132"/>
              <a:gd name="T1" fmla="*/ 2147483647 h 168"/>
              <a:gd name="T2" fmla="*/ 2147483647 w 132"/>
              <a:gd name="T3" fmla="*/ 2147483647 h 168"/>
              <a:gd name="T4" fmla="*/ 2147483647 w 132"/>
              <a:gd name="T5" fmla="*/ 2147483647 h 168"/>
              <a:gd name="T6" fmla="*/ 2147483647 w 132"/>
              <a:gd name="T7" fmla="*/ 2147483647 h 168"/>
              <a:gd name="T8" fmla="*/ 2147483647 w 132"/>
              <a:gd name="T9" fmla="*/ 2147483647 h 168"/>
              <a:gd name="T10" fmla="*/ 2147483647 w 132"/>
              <a:gd name="T11" fmla="*/ 2147483647 h 168"/>
              <a:gd name="T12" fmla="*/ 2147483647 w 132"/>
              <a:gd name="T13" fmla="*/ 2147483647 h 168"/>
              <a:gd name="T14" fmla="*/ 2147483647 w 132"/>
              <a:gd name="T15" fmla="*/ 2147483647 h 168"/>
              <a:gd name="T16" fmla="*/ 2147483647 w 132"/>
              <a:gd name="T17" fmla="*/ 2147483647 h 168"/>
              <a:gd name="T18" fmla="*/ 2147483647 w 132"/>
              <a:gd name="T19" fmla="*/ 2147483647 h 168"/>
              <a:gd name="T20" fmla="*/ 2147483647 w 132"/>
              <a:gd name="T21" fmla="*/ 2147483647 h 168"/>
              <a:gd name="T22" fmla="*/ 2147483647 w 132"/>
              <a:gd name="T23" fmla="*/ 2147483647 h 168"/>
              <a:gd name="T24" fmla="*/ 2147483647 w 132"/>
              <a:gd name="T25" fmla="*/ 2147483647 h 168"/>
              <a:gd name="T26" fmla="*/ 2147483647 w 132"/>
              <a:gd name="T27" fmla="*/ 2147483647 h 168"/>
              <a:gd name="T28" fmla="*/ 2147483647 w 132"/>
              <a:gd name="T29" fmla="*/ 2147483647 h 168"/>
              <a:gd name="T30" fmla="*/ 2147483647 w 132"/>
              <a:gd name="T31" fmla="*/ 2147483647 h 168"/>
              <a:gd name="T32" fmla="*/ 2147483647 w 132"/>
              <a:gd name="T33" fmla="*/ 2147483647 h 168"/>
              <a:gd name="T34" fmla="*/ 2147483647 w 132"/>
              <a:gd name="T35" fmla="*/ 2147483647 h 168"/>
              <a:gd name="T36" fmla="*/ 2147483647 w 132"/>
              <a:gd name="T37" fmla="*/ 2147483647 h 168"/>
              <a:gd name="T38" fmla="*/ 2147483647 w 132"/>
              <a:gd name="T39" fmla="*/ 2147483647 h 168"/>
              <a:gd name="T40" fmla="*/ 2147483647 w 132"/>
              <a:gd name="T41" fmla="*/ 2147483647 h 168"/>
              <a:gd name="T42" fmla="*/ 2147483647 w 132"/>
              <a:gd name="T43" fmla="*/ 2147483647 h 168"/>
              <a:gd name="T44" fmla="*/ 2147483647 w 132"/>
              <a:gd name="T45" fmla="*/ 2147483647 h 168"/>
              <a:gd name="T46" fmla="*/ 2147483647 w 132"/>
              <a:gd name="T47" fmla="*/ 0 h 168"/>
              <a:gd name="T48" fmla="*/ 2147483647 w 132"/>
              <a:gd name="T49" fmla="*/ 0 h 168"/>
              <a:gd name="T50" fmla="*/ 2147483647 w 132"/>
              <a:gd name="T51" fmla="*/ 0 h 168"/>
              <a:gd name="T52" fmla="*/ 2147483647 w 132"/>
              <a:gd name="T53" fmla="*/ 2147483647 h 168"/>
              <a:gd name="T54" fmla="*/ 2147483647 w 132"/>
              <a:gd name="T55" fmla="*/ 2147483647 h 168"/>
              <a:gd name="T56" fmla="*/ 2147483647 w 132"/>
              <a:gd name="T57" fmla="*/ 2147483647 h 168"/>
              <a:gd name="T58" fmla="*/ 2147483647 w 132"/>
              <a:gd name="T59" fmla="*/ 2147483647 h 168"/>
              <a:gd name="T60" fmla="*/ 2147483647 w 132"/>
              <a:gd name="T61" fmla="*/ 2147483647 h 168"/>
              <a:gd name="T62" fmla="*/ 2147483647 w 132"/>
              <a:gd name="T63" fmla="*/ 2147483647 h 168"/>
              <a:gd name="T64" fmla="*/ 0 w 132"/>
              <a:gd name="T65" fmla="*/ 2147483647 h 168"/>
              <a:gd name="T66" fmla="*/ 2147483647 w 132"/>
              <a:gd name="T67" fmla="*/ 2147483647 h 168"/>
              <a:gd name="T68" fmla="*/ 2147483647 w 132"/>
              <a:gd name="T69" fmla="*/ 2147483647 h 168"/>
              <a:gd name="T70" fmla="*/ 2147483647 w 132"/>
              <a:gd name="T71" fmla="*/ 2147483647 h 168"/>
              <a:gd name="T72" fmla="*/ 2147483647 w 132"/>
              <a:gd name="T73" fmla="*/ 2147483647 h 168"/>
              <a:gd name="T74" fmla="*/ 2147483647 w 132"/>
              <a:gd name="T75" fmla="*/ 2147483647 h 16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
              <a:gd name="T115" fmla="*/ 0 h 168"/>
              <a:gd name="T116" fmla="*/ 132 w 132"/>
              <a:gd name="T117" fmla="*/ 168 h 16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 h="168">
                <a:moveTo>
                  <a:pt x="36" y="72"/>
                </a:moveTo>
                <a:lnTo>
                  <a:pt x="36" y="96"/>
                </a:lnTo>
                <a:lnTo>
                  <a:pt x="30" y="102"/>
                </a:lnTo>
                <a:lnTo>
                  <a:pt x="30" y="138"/>
                </a:lnTo>
                <a:lnTo>
                  <a:pt x="36" y="156"/>
                </a:lnTo>
                <a:lnTo>
                  <a:pt x="42" y="168"/>
                </a:lnTo>
                <a:lnTo>
                  <a:pt x="54" y="168"/>
                </a:lnTo>
                <a:lnTo>
                  <a:pt x="60" y="162"/>
                </a:lnTo>
                <a:lnTo>
                  <a:pt x="72" y="156"/>
                </a:lnTo>
                <a:lnTo>
                  <a:pt x="84" y="144"/>
                </a:lnTo>
                <a:lnTo>
                  <a:pt x="90" y="132"/>
                </a:lnTo>
                <a:lnTo>
                  <a:pt x="90" y="114"/>
                </a:lnTo>
                <a:lnTo>
                  <a:pt x="96" y="102"/>
                </a:lnTo>
                <a:lnTo>
                  <a:pt x="114" y="84"/>
                </a:lnTo>
                <a:lnTo>
                  <a:pt x="126" y="84"/>
                </a:lnTo>
                <a:lnTo>
                  <a:pt x="120" y="72"/>
                </a:lnTo>
                <a:lnTo>
                  <a:pt x="132" y="66"/>
                </a:lnTo>
                <a:lnTo>
                  <a:pt x="132" y="48"/>
                </a:lnTo>
                <a:lnTo>
                  <a:pt x="114" y="48"/>
                </a:lnTo>
                <a:lnTo>
                  <a:pt x="108" y="42"/>
                </a:lnTo>
                <a:lnTo>
                  <a:pt x="102" y="42"/>
                </a:lnTo>
                <a:lnTo>
                  <a:pt x="102" y="24"/>
                </a:lnTo>
                <a:lnTo>
                  <a:pt x="108" y="12"/>
                </a:lnTo>
                <a:lnTo>
                  <a:pt x="108" y="0"/>
                </a:lnTo>
                <a:lnTo>
                  <a:pt x="120" y="0"/>
                </a:lnTo>
                <a:lnTo>
                  <a:pt x="66" y="0"/>
                </a:lnTo>
                <a:lnTo>
                  <a:pt x="60" y="24"/>
                </a:lnTo>
                <a:lnTo>
                  <a:pt x="48" y="30"/>
                </a:lnTo>
                <a:lnTo>
                  <a:pt x="42" y="36"/>
                </a:lnTo>
                <a:lnTo>
                  <a:pt x="30" y="36"/>
                </a:lnTo>
                <a:lnTo>
                  <a:pt x="24" y="30"/>
                </a:lnTo>
                <a:lnTo>
                  <a:pt x="18" y="18"/>
                </a:lnTo>
                <a:lnTo>
                  <a:pt x="0" y="18"/>
                </a:lnTo>
                <a:lnTo>
                  <a:pt x="12" y="48"/>
                </a:lnTo>
                <a:lnTo>
                  <a:pt x="18" y="54"/>
                </a:lnTo>
                <a:lnTo>
                  <a:pt x="30" y="60"/>
                </a:lnTo>
                <a:lnTo>
                  <a:pt x="36" y="66"/>
                </a:lnTo>
                <a:lnTo>
                  <a:pt x="36" y="72"/>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6" name="Burkina Faso" descr="© INSCALE GmbH, 05.05.2010&#10;http://www.presentationload.com/">
            <a:extLst>
              <a:ext uri="{FF2B5EF4-FFF2-40B4-BE49-F238E27FC236}">
                <a16:creationId xmlns:a16="http://schemas.microsoft.com/office/drawing/2014/main" id="{450329FE-DBD3-4F4A-843F-3540EA061D62}"/>
              </a:ext>
            </a:extLst>
          </p:cNvPr>
          <p:cNvSpPr>
            <a:spLocks/>
          </p:cNvSpPr>
          <p:nvPr/>
        </p:nvSpPr>
        <p:spPr bwMode="gray">
          <a:xfrm>
            <a:off x="5492990" y="3783717"/>
            <a:ext cx="269235" cy="212069"/>
          </a:xfrm>
          <a:custGeom>
            <a:avLst/>
            <a:gdLst>
              <a:gd name="T0" fmla="*/ 2147483647 w 570"/>
              <a:gd name="T1" fmla="*/ 2147483647 h 450"/>
              <a:gd name="T2" fmla="*/ 2147483647 w 570"/>
              <a:gd name="T3" fmla="*/ 2147483647 h 450"/>
              <a:gd name="T4" fmla="*/ 2147483647 w 570"/>
              <a:gd name="T5" fmla="*/ 2147483647 h 450"/>
              <a:gd name="T6" fmla="*/ 2147483647 w 570"/>
              <a:gd name="T7" fmla="*/ 2147483647 h 450"/>
              <a:gd name="T8" fmla="*/ 2147483647 w 570"/>
              <a:gd name="T9" fmla="*/ 2147483647 h 450"/>
              <a:gd name="T10" fmla="*/ 2147483647 w 570"/>
              <a:gd name="T11" fmla="*/ 2147483647 h 450"/>
              <a:gd name="T12" fmla="*/ 2147483647 w 570"/>
              <a:gd name="T13" fmla="*/ 2147483647 h 450"/>
              <a:gd name="T14" fmla="*/ 2147483647 w 570"/>
              <a:gd name="T15" fmla="*/ 2147483647 h 450"/>
              <a:gd name="T16" fmla="*/ 2147483647 w 570"/>
              <a:gd name="T17" fmla="*/ 2147483647 h 450"/>
              <a:gd name="T18" fmla="*/ 2147483647 w 570"/>
              <a:gd name="T19" fmla="*/ 2147483647 h 450"/>
              <a:gd name="T20" fmla="*/ 2147483647 w 570"/>
              <a:gd name="T21" fmla="*/ 2147483647 h 450"/>
              <a:gd name="T22" fmla="*/ 2147483647 w 570"/>
              <a:gd name="T23" fmla="*/ 2147483647 h 450"/>
              <a:gd name="T24" fmla="*/ 2147483647 w 570"/>
              <a:gd name="T25" fmla="*/ 2147483647 h 450"/>
              <a:gd name="T26" fmla="*/ 2147483647 w 570"/>
              <a:gd name="T27" fmla="*/ 2147483647 h 450"/>
              <a:gd name="T28" fmla="*/ 2147483647 w 570"/>
              <a:gd name="T29" fmla="*/ 2147483647 h 450"/>
              <a:gd name="T30" fmla="*/ 2147483647 w 570"/>
              <a:gd name="T31" fmla="*/ 2147483647 h 450"/>
              <a:gd name="T32" fmla="*/ 2147483647 w 570"/>
              <a:gd name="T33" fmla="*/ 2147483647 h 450"/>
              <a:gd name="T34" fmla="*/ 2147483647 w 570"/>
              <a:gd name="T35" fmla="*/ 2147483647 h 450"/>
              <a:gd name="T36" fmla="*/ 2147483647 w 570"/>
              <a:gd name="T37" fmla="*/ 2147483647 h 450"/>
              <a:gd name="T38" fmla="*/ 2147483647 w 570"/>
              <a:gd name="T39" fmla="*/ 2147483647 h 450"/>
              <a:gd name="T40" fmla="*/ 2147483647 w 570"/>
              <a:gd name="T41" fmla="*/ 2147483647 h 450"/>
              <a:gd name="T42" fmla="*/ 2147483647 w 570"/>
              <a:gd name="T43" fmla="*/ 2147483647 h 450"/>
              <a:gd name="T44" fmla="*/ 2147483647 w 570"/>
              <a:gd name="T45" fmla="*/ 2147483647 h 450"/>
              <a:gd name="T46" fmla="*/ 2147483647 w 570"/>
              <a:gd name="T47" fmla="*/ 2147483647 h 450"/>
              <a:gd name="T48" fmla="*/ 2147483647 w 570"/>
              <a:gd name="T49" fmla="*/ 2147483647 h 450"/>
              <a:gd name="T50" fmla="*/ 2147483647 w 570"/>
              <a:gd name="T51" fmla="*/ 2147483647 h 450"/>
              <a:gd name="T52" fmla="*/ 2147483647 w 570"/>
              <a:gd name="T53" fmla="*/ 2147483647 h 450"/>
              <a:gd name="T54" fmla="*/ 2147483647 w 570"/>
              <a:gd name="T55" fmla="*/ 2147483647 h 450"/>
              <a:gd name="T56" fmla="*/ 2147483647 w 570"/>
              <a:gd name="T57" fmla="*/ 2147483647 h 450"/>
              <a:gd name="T58" fmla="*/ 2147483647 w 570"/>
              <a:gd name="T59" fmla="*/ 2147483647 h 450"/>
              <a:gd name="T60" fmla="*/ 2147483647 w 570"/>
              <a:gd name="T61" fmla="*/ 2147483647 h 450"/>
              <a:gd name="T62" fmla="*/ 2147483647 w 570"/>
              <a:gd name="T63" fmla="*/ 2147483647 h 450"/>
              <a:gd name="T64" fmla="*/ 2147483647 w 570"/>
              <a:gd name="T65" fmla="*/ 2147483647 h 450"/>
              <a:gd name="T66" fmla="*/ 2147483647 w 570"/>
              <a:gd name="T67" fmla="*/ 0 h 450"/>
              <a:gd name="T68" fmla="*/ 2147483647 w 570"/>
              <a:gd name="T69" fmla="*/ 2147483647 h 450"/>
              <a:gd name="T70" fmla="*/ 2147483647 w 570"/>
              <a:gd name="T71" fmla="*/ 2147483647 h 450"/>
              <a:gd name="T72" fmla="*/ 2147483647 w 570"/>
              <a:gd name="T73" fmla="*/ 2147483647 h 450"/>
              <a:gd name="T74" fmla="*/ 2147483647 w 570"/>
              <a:gd name="T75" fmla="*/ 2147483647 h 450"/>
              <a:gd name="T76" fmla="*/ 2147483647 w 570"/>
              <a:gd name="T77" fmla="*/ 2147483647 h 450"/>
              <a:gd name="T78" fmla="*/ 2147483647 w 570"/>
              <a:gd name="T79" fmla="*/ 2147483647 h 450"/>
              <a:gd name="T80" fmla="*/ 2147483647 w 570"/>
              <a:gd name="T81" fmla="*/ 2147483647 h 450"/>
              <a:gd name="T82" fmla="*/ 2147483647 w 570"/>
              <a:gd name="T83" fmla="*/ 2147483647 h 450"/>
              <a:gd name="T84" fmla="*/ 2147483647 w 570"/>
              <a:gd name="T85" fmla="*/ 2147483647 h 450"/>
              <a:gd name="T86" fmla="*/ 2147483647 w 570"/>
              <a:gd name="T87" fmla="*/ 2147483647 h 450"/>
              <a:gd name="T88" fmla="*/ 2147483647 w 570"/>
              <a:gd name="T89" fmla="*/ 2147483647 h 450"/>
              <a:gd name="T90" fmla="*/ 2147483647 w 570"/>
              <a:gd name="T91" fmla="*/ 2147483647 h 450"/>
              <a:gd name="T92" fmla="*/ 2147483647 w 570"/>
              <a:gd name="T93" fmla="*/ 2147483647 h 450"/>
              <a:gd name="T94" fmla="*/ 2147483647 w 570"/>
              <a:gd name="T95" fmla="*/ 2147483647 h 450"/>
              <a:gd name="T96" fmla="*/ 2147483647 w 570"/>
              <a:gd name="T97" fmla="*/ 2147483647 h 450"/>
              <a:gd name="T98" fmla="*/ 2147483647 w 570"/>
              <a:gd name="T99" fmla="*/ 2147483647 h 450"/>
              <a:gd name="T100" fmla="*/ 2147483647 w 570"/>
              <a:gd name="T101" fmla="*/ 2147483647 h 450"/>
              <a:gd name="T102" fmla="*/ 2147483647 w 570"/>
              <a:gd name="T103" fmla="*/ 2147483647 h 4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0"/>
              <a:gd name="T157" fmla="*/ 0 h 450"/>
              <a:gd name="T158" fmla="*/ 570 w 570"/>
              <a:gd name="T159" fmla="*/ 450 h 45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0" h="450">
                <a:moveTo>
                  <a:pt x="0" y="312"/>
                </a:moveTo>
                <a:lnTo>
                  <a:pt x="6" y="366"/>
                </a:lnTo>
                <a:lnTo>
                  <a:pt x="6" y="390"/>
                </a:lnTo>
                <a:lnTo>
                  <a:pt x="30" y="384"/>
                </a:lnTo>
                <a:lnTo>
                  <a:pt x="30" y="390"/>
                </a:lnTo>
                <a:lnTo>
                  <a:pt x="36" y="396"/>
                </a:lnTo>
                <a:lnTo>
                  <a:pt x="36" y="408"/>
                </a:lnTo>
                <a:lnTo>
                  <a:pt x="42" y="420"/>
                </a:lnTo>
                <a:lnTo>
                  <a:pt x="54" y="426"/>
                </a:lnTo>
                <a:lnTo>
                  <a:pt x="60" y="432"/>
                </a:lnTo>
                <a:lnTo>
                  <a:pt x="72" y="432"/>
                </a:lnTo>
                <a:lnTo>
                  <a:pt x="78" y="438"/>
                </a:lnTo>
                <a:lnTo>
                  <a:pt x="90" y="438"/>
                </a:lnTo>
                <a:lnTo>
                  <a:pt x="96" y="432"/>
                </a:lnTo>
                <a:lnTo>
                  <a:pt x="96" y="426"/>
                </a:lnTo>
                <a:lnTo>
                  <a:pt x="120" y="414"/>
                </a:lnTo>
                <a:lnTo>
                  <a:pt x="150" y="414"/>
                </a:lnTo>
                <a:lnTo>
                  <a:pt x="168" y="420"/>
                </a:lnTo>
                <a:lnTo>
                  <a:pt x="186" y="438"/>
                </a:lnTo>
                <a:lnTo>
                  <a:pt x="186" y="450"/>
                </a:lnTo>
                <a:lnTo>
                  <a:pt x="204" y="444"/>
                </a:lnTo>
                <a:lnTo>
                  <a:pt x="198" y="450"/>
                </a:lnTo>
                <a:lnTo>
                  <a:pt x="198" y="396"/>
                </a:lnTo>
                <a:lnTo>
                  <a:pt x="192" y="366"/>
                </a:lnTo>
                <a:lnTo>
                  <a:pt x="186" y="366"/>
                </a:lnTo>
                <a:lnTo>
                  <a:pt x="186" y="348"/>
                </a:lnTo>
                <a:lnTo>
                  <a:pt x="192" y="336"/>
                </a:lnTo>
                <a:lnTo>
                  <a:pt x="198" y="330"/>
                </a:lnTo>
                <a:lnTo>
                  <a:pt x="354" y="330"/>
                </a:lnTo>
                <a:lnTo>
                  <a:pt x="378" y="318"/>
                </a:lnTo>
                <a:lnTo>
                  <a:pt x="396" y="324"/>
                </a:lnTo>
                <a:lnTo>
                  <a:pt x="414" y="324"/>
                </a:lnTo>
                <a:lnTo>
                  <a:pt x="438" y="330"/>
                </a:lnTo>
                <a:lnTo>
                  <a:pt x="456" y="330"/>
                </a:lnTo>
                <a:lnTo>
                  <a:pt x="462" y="318"/>
                </a:lnTo>
                <a:lnTo>
                  <a:pt x="474" y="318"/>
                </a:lnTo>
                <a:lnTo>
                  <a:pt x="480" y="306"/>
                </a:lnTo>
                <a:lnTo>
                  <a:pt x="498" y="288"/>
                </a:lnTo>
                <a:lnTo>
                  <a:pt x="528" y="288"/>
                </a:lnTo>
                <a:lnTo>
                  <a:pt x="534" y="294"/>
                </a:lnTo>
                <a:lnTo>
                  <a:pt x="534" y="282"/>
                </a:lnTo>
                <a:lnTo>
                  <a:pt x="540" y="282"/>
                </a:lnTo>
                <a:lnTo>
                  <a:pt x="546" y="276"/>
                </a:lnTo>
                <a:lnTo>
                  <a:pt x="558" y="276"/>
                </a:lnTo>
                <a:lnTo>
                  <a:pt x="564" y="258"/>
                </a:lnTo>
                <a:lnTo>
                  <a:pt x="570" y="252"/>
                </a:lnTo>
                <a:lnTo>
                  <a:pt x="564" y="252"/>
                </a:lnTo>
                <a:lnTo>
                  <a:pt x="540" y="216"/>
                </a:lnTo>
                <a:lnTo>
                  <a:pt x="564" y="210"/>
                </a:lnTo>
                <a:lnTo>
                  <a:pt x="558" y="198"/>
                </a:lnTo>
                <a:lnTo>
                  <a:pt x="546" y="186"/>
                </a:lnTo>
                <a:lnTo>
                  <a:pt x="534" y="186"/>
                </a:lnTo>
                <a:lnTo>
                  <a:pt x="522" y="198"/>
                </a:lnTo>
                <a:lnTo>
                  <a:pt x="504" y="198"/>
                </a:lnTo>
                <a:lnTo>
                  <a:pt x="498" y="186"/>
                </a:lnTo>
                <a:lnTo>
                  <a:pt x="486" y="180"/>
                </a:lnTo>
                <a:lnTo>
                  <a:pt x="462" y="156"/>
                </a:lnTo>
                <a:lnTo>
                  <a:pt x="462" y="150"/>
                </a:lnTo>
                <a:lnTo>
                  <a:pt x="480" y="132"/>
                </a:lnTo>
                <a:lnTo>
                  <a:pt x="468" y="132"/>
                </a:lnTo>
                <a:lnTo>
                  <a:pt x="468" y="114"/>
                </a:lnTo>
                <a:lnTo>
                  <a:pt x="444" y="114"/>
                </a:lnTo>
                <a:lnTo>
                  <a:pt x="432" y="108"/>
                </a:lnTo>
                <a:lnTo>
                  <a:pt x="420" y="84"/>
                </a:lnTo>
                <a:lnTo>
                  <a:pt x="420" y="60"/>
                </a:lnTo>
                <a:lnTo>
                  <a:pt x="414" y="48"/>
                </a:lnTo>
                <a:lnTo>
                  <a:pt x="414" y="12"/>
                </a:lnTo>
                <a:lnTo>
                  <a:pt x="390" y="0"/>
                </a:lnTo>
                <a:lnTo>
                  <a:pt x="342" y="0"/>
                </a:lnTo>
                <a:lnTo>
                  <a:pt x="324" y="18"/>
                </a:lnTo>
                <a:lnTo>
                  <a:pt x="300" y="18"/>
                </a:lnTo>
                <a:lnTo>
                  <a:pt x="282" y="42"/>
                </a:lnTo>
                <a:lnTo>
                  <a:pt x="258" y="42"/>
                </a:lnTo>
                <a:lnTo>
                  <a:pt x="258" y="60"/>
                </a:lnTo>
                <a:lnTo>
                  <a:pt x="252" y="66"/>
                </a:lnTo>
                <a:lnTo>
                  <a:pt x="252" y="72"/>
                </a:lnTo>
                <a:lnTo>
                  <a:pt x="240" y="72"/>
                </a:lnTo>
                <a:lnTo>
                  <a:pt x="228" y="60"/>
                </a:lnTo>
                <a:lnTo>
                  <a:pt x="222" y="60"/>
                </a:lnTo>
                <a:lnTo>
                  <a:pt x="216" y="66"/>
                </a:lnTo>
                <a:lnTo>
                  <a:pt x="210" y="78"/>
                </a:lnTo>
                <a:lnTo>
                  <a:pt x="198" y="84"/>
                </a:lnTo>
                <a:lnTo>
                  <a:pt x="192" y="96"/>
                </a:lnTo>
                <a:lnTo>
                  <a:pt x="186" y="102"/>
                </a:lnTo>
                <a:lnTo>
                  <a:pt x="186" y="108"/>
                </a:lnTo>
                <a:lnTo>
                  <a:pt x="168" y="108"/>
                </a:lnTo>
                <a:lnTo>
                  <a:pt x="168" y="144"/>
                </a:lnTo>
                <a:lnTo>
                  <a:pt x="144" y="150"/>
                </a:lnTo>
                <a:lnTo>
                  <a:pt x="114" y="120"/>
                </a:lnTo>
                <a:lnTo>
                  <a:pt x="96" y="150"/>
                </a:lnTo>
                <a:lnTo>
                  <a:pt x="102" y="156"/>
                </a:lnTo>
                <a:lnTo>
                  <a:pt x="102" y="186"/>
                </a:lnTo>
                <a:lnTo>
                  <a:pt x="84" y="186"/>
                </a:lnTo>
                <a:lnTo>
                  <a:pt x="84" y="216"/>
                </a:lnTo>
                <a:lnTo>
                  <a:pt x="78" y="222"/>
                </a:lnTo>
                <a:lnTo>
                  <a:pt x="72" y="222"/>
                </a:lnTo>
                <a:lnTo>
                  <a:pt x="78" y="228"/>
                </a:lnTo>
                <a:lnTo>
                  <a:pt x="78" y="240"/>
                </a:lnTo>
                <a:lnTo>
                  <a:pt x="42" y="240"/>
                </a:lnTo>
                <a:lnTo>
                  <a:pt x="36" y="246"/>
                </a:lnTo>
                <a:lnTo>
                  <a:pt x="30" y="246"/>
                </a:lnTo>
                <a:lnTo>
                  <a:pt x="12" y="258"/>
                </a:lnTo>
                <a:lnTo>
                  <a:pt x="36" y="288"/>
                </a:lnTo>
                <a:lnTo>
                  <a:pt x="24" y="312"/>
                </a:lnTo>
                <a:lnTo>
                  <a:pt x="0" y="312"/>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7" name="Bulgaria" descr="© INSCALE GmbH, 05.05.2010&#10;http://www.presentationload.com/">
            <a:extLst>
              <a:ext uri="{FF2B5EF4-FFF2-40B4-BE49-F238E27FC236}">
                <a16:creationId xmlns:a16="http://schemas.microsoft.com/office/drawing/2014/main" id="{1A657CDB-24C0-42C4-875C-5914A380918F}"/>
              </a:ext>
            </a:extLst>
          </p:cNvPr>
          <p:cNvSpPr>
            <a:spLocks/>
          </p:cNvSpPr>
          <p:nvPr/>
        </p:nvSpPr>
        <p:spPr bwMode="gray">
          <a:xfrm>
            <a:off x="6391051" y="2679118"/>
            <a:ext cx="186252" cy="106956"/>
          </a:xfrm>
          <a:custGeom>
            <a:avLst/>
            <a:gdLst>
              <a:gd name="T0" fmla="*/ 2147483647 w 396"/>
              <a:gd name="T1" fmla="*/ 2147483647 h 228"/>
              <a:gd name="T2" fmla="*/ 2147483647 w 396"/>
              <a:gd name="T3" fmla="*/ 2147483647 h 228"/>
              <a:gd name="T4" fmla="*/ 2147483647 w 396"/>
              <a:gd name="T5" fmla="*/ 2147483647 h 228"/>
              <a:gd name="T6" fmla="*/ 2147483647 w 396"/>
              <a:gd name="T7" fmla="*/ 2147483647 h 228"/>
              <a:gd name="T8" fmla="*/ 2147483647 w 396"/>
              <a:gd name="T9" fmla="*/ 2147483647 h 228"/>
              <a:gd name="T10" fmla="*/ 2147483647 w 396"/>
              <a:gd name="T11" fmla="*/ 2147483647 h 228"/>
              <a:gd name="T12" fmla="*/ 2147483647 w 396"/>
              <a:gd name="T13" fmla="*/ 2147483647 h 228"/>
              <a:gd name="T14" fmla="*/ 2147483647 w 396"/>
              <a:gd name="T15" fmla="*/ 0 h 228"/>
              <a:gd name="T16" fmla="*/ 2147483647 w 396"/>
              <a:gd name="T17" fmla="*/ 2147483647 h 228"/>
              <a:gd name="T18" fmla="*/ 2147483647 w 396"/>
              <a:gd name="T19" fmla="*/ 2147483647 h 228"/>
              <a:gd name="T20" fmla="*/ 2147483647 w 396"/>
              <a:gd name="T21" fmla="*/ 2147483647 h 228"/>
              <a:gd name="T22" fmla="*/ 2147483647 w 396"/>
              <a:gd name="T23" fmla="*/ 2147483647 h 228"/>
              <a:gd name="T24" fmla="*/ 2147483647 w 396"/>
              <a:gd name="T25" fmla="*/ 2147483647 h 228"/>
              <a:gd name="T26" fmla="*/ 2147483647 w 396"/>
              <a:gd name="T27" fmla="*/ 2147483647 h 228"/>
              <a:gd name="T28" fmla="*/ 2147483647 w 396"/>
              <a:gd name="T29" fmla="*/ 2147483647 h 228"/>
              <a:gd name="T30" fmla="*/ 2147483647 w 396"/>
              <a:gd name="T31" fmla="*/ 2147483647 h 228"/>
              <a:gd name="T32" fmla="*/ 2147483647 w 396"/>
              <a:gd name="T33" fmla="*/ 2147483647 h 228"/>
              <a:gd name="T34" fmla="*/ 2147483647 w 396"/>
              <a:gd name="T35" fmla="*/ 2147483647 h 228"/>
              <a:gd name="T36" fmla="*/ 2147483647 w 396"/>
              <a:gd name="T37" fmla="*/ 2147483647 h 228"/>
              <a:gd name="T38" fmla="*/ 2147483647 w 396"/>
              <a:gd name="T39" fmla="*/ 2147483647 h 228"/>
              <a:gd name="T40" fmla="*/ 2147483647 w 396"/>
              <a:gd name="T41" fmla="*/ 2147483647 h 228"/>
              <a:gd name="T42" fmla="*/ 2147483647 w 396"/>
              <a:gd name="T43" fmla="*/ 0 h 228"/>
              <a:gd name="T44" fmla="*/ 0 w 396"/>
              <a:gd name="T45" fmla="*/ 2147483647 h 228"/>
              <a:gd name="T46" fmla="*/ 2147483647 w 396"/>
              <a:gd name="T47" fmla="*/ 2147483647 h 228"/>
              <a:gd name="T48" fmla="*/ 2147483647 w 396"/>
              <a:gd name="T49" fmla="*/ 2147483647 h 228"/>
              <a:gd name="T50" fmla="*/ 2147483647 w 396"/>
              <a:gd name="T51" fmla="*/ 2147483647 h 228"/>
              <a:gd name="T52" fmla="*/ 2147483647 w 396"/>
              <a:gd name="T53" fmla="*/ 2147483647 h 228"/>
              <a:gd name="T54" fmla="*/ 2147483647 w 396"/>
              <a:gd name="T55" fmla="*/ 2147483647 h 228"/>
              <a:gd name="T56" fmla="*/ 0 w 396"/>
              <a:gd name="T57" fmla="*/ 2147483647 h 228"/>
              <a:gd name="T58" fmla="*/ 2147483647 w 396"/>
              <a:gd name="T59" fmla="*/ 2147483647 h 228"/>
              <a:gd name="T60" fmla="*/ 2147483647 w 396"/>
              <a:gd name="T61" fmla="*/ 2147483647 h 228"/>
              <a:gd name="T62" fmla="*/ 2147483647 w 396"/>
              <a:gd name="T63" fmla="*/ 2147483647 h 228"/>
              <a:gd name="T64" fmla="*/ 2147483647 w 396"/>
              <a:gd name="T65" fmla="*/ 2147483647 h 228"/>
              <a:gd name="T66" fmla="*/ 2147483647 w 396"/>
              <a:gd name="T67" fmla="*/ 2147483647 h 228"/>
              <a:gd name="T68" fmla="*/ 2147483647 w 396"/>
              <a:gd name="T69" fmla="*/ 2147483647 h 228"/>
              <a:gd name="T70" fmla="*/ 2147483647 w 396"/>
              <a:gd name="T71" fmla="*/ 2147483647 h 228"/>
              <a:gd name="T72" fmla="*/ 2147483647 w 396"/>
              <a:gd name="T73" fmla="*/ 2147483647 h 228"/>
              <a:gd name="T74" fmla="*/ 2147483647 w 396"/>
              <a:gd name="T75" fmla="*/ 2147483647 h 228"/>
              <a:gd name="T76" fmla="*/ 2147483647 w 396"/>
              <a:gd name="T77" fmla="*/ 2147483647 h 228"/>
              <a:gd name="T78" fmla="*/ 2147483647 w 396"/>
              <a:gd name="T79" fmla="*/ 2147483647 h 228"/>
              <a:gd name="T80" fmla="*/ 2147483647 w 396"/>
              <a:gd name="T81" fmla="*/ 2147483647 h 228"/>
              <a:gd name="T82" fmla="*/ 2147483647 w 396"/>
              <a:gd name="T83" fmla="*/ 2147483647 h 228"/>
              <a:gd name="T84" fmla="*/ 2147483647 w 396"/>
              <a:gd name="T85" fmla="*/ 2147483647 h 228"/>
              <a:gd name="T86" fmla="*/ 2147483647 w 396"/>
              <a:gd name="T87" fmla="*/ 2147483647 h 228"/>
              <a:gd name="T88" fmla="*/ 2147483647 w 396"/>
              <a:gd name="T89" fmla="*/ 2147483647 h 228"/>
              <a:gd name="T90" fmla="*/ 2147483647 w 396"/>
              <a:gd name="T91" fmla="*/ 2147483647 h 228"/>
              <a:gd name="T92" fmla="*/ 2147483647 w 396"/>
              <a:gd name="T93" fmla="*/ 2147483647 h 22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96"/>
              <a:gd name="T142" fmla="*/ 0 h 228"/>
              <a:gd name="T143" fmla="*/ 396 w 396"/>
              <a:gd name="T144" fmla="*/ 228 h 22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96" h="228">
                <a:moveTo>
                  <a:pt x="372" y="168"/>
                </a:moveTo>
                <a:lnTo>
                  <a:pt x="336" y="126"/>
                </a:lnTo>
                <a:lnTo>
                  <a:pt x="354" y="108"/>
                </a:lnTo>
                <a:lnTo>
                  <a:pt x="354" y="78"/>
                </a:lnTo>
                <a:lnTo>
                  <a:pt x="360" y="72"/>
                </a:lnTo>
                <a:lnTo>
                  <a:pt x="372" y="66"/>
                </a:lnTo>
                <a:lnTo>
                  <a:pt x="396" y="66"/>
                </a:lnTo>
                <a:lnTo>
                  <a:pt x="396" y="48"/>
                </a:lnTo>
                <a:lnTo>
                  <a:pt x="390" y="36"/>
                </a:lnTo>
                <a:lnTo>
                  <a:pt x="372" y="36"/>
                </a:lnTo>
                <a:lnTo>
                  <a:pt x="348" y="12"/>
                </a:lnTo>
                <a:lnTo>
                  <a:pt x="324" y="12"/>
                </a:lnTo>
                <a:lnTo>
                  <a:pt x="312" y="6"/>
                </a:lnTo>
                <a:lnTo>
                  <a:pt x="300" y="6"/>
                </a:lnTo>
                <a:lnTo>
                  <a:pt x="288" y="0"/>
                </a:lnTo>
                <a:lnTo>
                  <a:pt x="282" y="0"/>
                </a:lnTo>
                <a:lnTo>
                  <a:pt x="282" y="12"/>
                </a:lnTo>
                <a:lnTo>
                  <a:pt x="252" y="6"/>
                </a:lnTo>
                <a:lnTo>
                  <a:pt x="252" y="12"/>
                </a:lnTo>
                <a:lnTo>
                  <a:pt x="246" y="12"/>
                </a:lnTo>
                <a:lnTo>
                  <a:pt x="234" y="18"/>
                </a:lnTo>
                <a:lnTo>
                  <a:pt x="228" y="18"/>
                </a:lnTo>
                <a:lnTo>
                  <a:pt x="222" y="24"/>
                </a:lnTo>
                <a:lnTo>
                  <a:pt x="222" y="36"/>
                </a:lnTo>
                <a:lnTo>
                  <a:pt x="216" y="42"/>
                </a:lnTo>
                <a:lnTo>
                  <a:pt x="198" y="42"/>
                </a:lnTo>
                <a:lnTo>
                  <a:pt x="186" y="36"/>
                </a:lnTo>
                <a:lnTo>
                  <a:pt x="180" y="30"/>
                </a:lnTo>
                <a:lnTo>
                  <a:pt x="156" y="30"/>
                </a:lnTo>
                <a:lnTo>
                  <a:pt x="138" y="24"/>
                </a:lnTo>
                <a:lnTo>
                  <a:pt x="138" y="30"/>
                </a:lnTo>
                <a:lnTo>
                  <a:pt x="132" y="36"/>
                </a:lnTo>
                <a:lnTo>
                  <a:pt x="108" y="36"/>
                </a:lnTo>
                <a:lnTo>
                  <a:pt x="102" y="30"/>
                </a:lnTo>
                <a:lnTo>
                  <a:pt x="90" y="30"/>
                </a:lnTo>
                <a:lnTo>
                  <a:pt x="66" y="18"/>
                </a:lnTo>
                <a:lnTo>
                  <a:pt x="54" y="30"/>
                </a:lnTo>
                <a:lnTo>
                  <a:pt x="36" y="30"/>
                </a:lnTo>
                <a:lnTo>
                  <a:pt x="30" y="24"/>
                </a:lnTo>
                <a:lnTo>
                  <a:pt x="36" y="18"/>
                </a:lnTo>
                <a:lnTo>
                  <a:pt x="36" y="12"/>
                </a:lnTo>
                <a:lnTo>
                  <a:pt x="42" y="6"/>
                </a:lnTo>
                <a:lnTo>
                  <a:pt x="36" y="0"/>
                </a:lnTo>
                <a:lnTo>
                  <a:pt x="12" y="0"/>
                </a:lnTo>
                <a:lnTo>
                  <a:pt x="12" y="12"/>
                </a:lnTo>
                <a:lnTo>
                  <a:pt x="0" y="24"/>
                </a:lnTo>
                <a:lnTo>
                  <a:pt x="0" y="42"/>
                </a:lnTo>
                <a:lnTo>
                  <a:pt x="18" y="48"/>
                </a:lnTo>
                <a:lnTo>
                  <a:pt x="12" y="60"/>
                </a:lnTo>
                <a:lnTo>
                  <a:pt x="30" y="66"/>
                </a:lnTo>
                <a:lnTo>
                  <a:pt x="36" y="72"/>
                </a:lnTo>
                <a:lnTo>
                  <a:pt x="36" y="96"/>
                </a:lnTo>
                <a:lnTo>
                  <a:pt x="30" y="102"/>
                </a:lnTo>
                <a:lnTo>
                  <a:pt x="6" y="102"/>
                </a:lnTo>
                <a:lnTo>
                  <a:pt x="6" y="108"/>
                </a:lnTo>
                <a:lnTo>
                  <a:pt x="12" y="114"/>
                </a:lnTo>
                <a:lnTo>
                  <a:pt x="12" y="138"/>
                </a:lnTo>
                <a:lnTo>
                  <a:pt x="0" y="138"/>
                </a:lnTo>
                <a:lnTo>
                  <a:pt x="12" y="156"/>
                </a:lnTo>
                <a:lnTo>
                  <a:pt x="18" y="156"/>
                </a:lnTo>
                <a:lnTo>
                  <a:pt x="18" y="168"/>
                </a:lnTo>
                <a:lnTo>
                  <a:pt x="36" y="180"/>
                </a:lnTo>
                <a:lnTo>
                  <a:pt x="42" y="186"/>
                </a:lnTo>
                <a:lnTo>
                  <a:pt x="48" y="198"/>
                </a:lnTo>
                <a:lnTo>
                  <a:pt x="48" y="210"/>
                </a:lnTo>
                <a:lnTo>
                  <a:pt x="42" y="222"/>
                </a:lnTo>
                <a:lnTo>
                  <a:pt x="48" y="222"/>
                </a:lnTo>
                <a:lnTo>
                  <a:pt x="54" y="228"/>
                </a:lnTo>
                <a:lnTo>
                  <a:pt x="66" y="228"/>
                </a:lnTo>
                <a:lnTo>
                  <a:pt x="78" y="222"/>
                </a:lnTo>
                <a:lnTo>
                  <a:pt x="84" y="216"/>
                </a:lnTo>
                <a:lnTo>
                  <a:pt x="108" y="222"/>
                </a:lnTo>
                <a:lnTo>
                  <a:pt x="114" y="204"/>
                </a:lnTo>
                <a:lnTo>
                  <a:pt x="144" y="198"/>
                </a:lnTo>
                <a:lnTo>
                  <a:pt x="144" y="204"/>
                </a:lnTo>
                <a:lnTo>
                  <a:pt x="162" y="222"/>
                </a:lnTo>
                <a:lnTo>
                  <a:pt x="174" y="222"/>
                </a:lnTo>
                <a:lnTo>
                  <a:pt x="180" y="216"/>
                </a:lnTo>
                <a:lnTo>
                  <a:pt x="192" y="228"/>
                </a:lnTo>
                <a:lnTo>
                  <a:pt x="204" y="228"/>
                </a:lnTo>
                <a:lnTo>
                  <a:pt x="216" y="216"/>
                </a:lnTo>
                <a:lnTo>
                  <a:pt x="228" y="228"/>
                </a:lnTo>
                <a:lnTo>
                  <a:pt x="246" y="228"/>
                </a:lnTo>
                <a:lnTo>
                  <a:pt x="252" y="222"/>
                </a:lnTo>
                <a:lnTo>
                  <a:pt x="252" y="204"/>
                </a:lnTo>
                <a:lnTo>
                  <a:pt x="246" y="198"/>
                </a:lnTo>
                <a:lnTo>
                  <a:pt x="264" y="192"/>
                </a:lnTo>
                <a:lnTo>
                  <a:pt x="282" y="168"/>
                </a:lnTo>
                <a:lnTo>
                  <a:pt x="312" y="174"/>
                </a:lnTo>
                <a:lnTo>
                  <a:pt x="324" y="156"/>
                </a:lnTo>
                <a:lnTo>
                  <a:pt x="336" y="174"/>
                </a:lnTo>
                <a:lnTo>
                  <a:pt x="348" y="174"/>
                </a:lnTo>
                <a:lnTo>
                  <a:pt x="360" y="180"/>
                </a:lnTo>
                <a:lnTo>
                  <a:pt x="372" y="180"/>
                </a:lnTo>
                <a:lnTo>
                  <a:pt x="372" y="168"/>
                </a:lnTo>
                <a:close/>
              </a:path>
            </a:pathLst>
          </a:custGeom>
          <a:solidFill>
            <a:srgbClr val="FFDC8B"/>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8" name="Brazil" descr="© INSCALE GmbH, 05.05.2010&#10;http://www.presentationload.com/">
            <a:extLst>
              <a:ext uri="{FF2B5EF4-FFF2-40B4-BE49-F238E27FC236}">
                <a16:creationId xmlns:a16="http://schemas.microsoft.com/office/drawing/2014/main" id="{B886D925-F075-41B2-A6AE-BD590E7BC9A7}"/>
              </a:ext>
            </a:extLst>
          </p:cNvPr>
          <p:cNvSpPr>
            <a:spLocks noEditPoints="1"/>
          </p:cNvSpPr>
          <p:nvPr/>
        </p:nvSpPr>
        <p:spPr bwMode="gray">
          <a:xfrm>
            <a:off x="3200807" y="4154377"/>
            <a:ext cx="1312980" cy="1484479"/>
          </a:xfrm>
          <a:custGeom>
            <a:avLst/>
            <a:gdLst>
              <a:gd name="T0" fmla="*/ 2147483647 w 2784"/>
              <a:gd name="T1" fmla="*/ 2147483647 h 3150"/>
              <a:gd name="T2" fmla="*/ 2147483647 w 2784"/>
              <a:gd name="T3" fmla="*/ 2147483647 h 3150"/>
              <a:gd name="T4" fmla="*/ 2147483647 w 2784"/>
              <a:gd name="T5" fmla="*/ 2147483647 h 3150"/>
              <a:gd name="T6" fmla="*/ 2147483647 w 2784"/>
              <a:gd name="T7" fmla="*/ 2147483647 h 3150"/>
              <a:gd name="T8" fmla="*/ 2147483647 w 2784"/>
              <a:gd name="T9" fmla="*/ 2147483647 h 3150"/>
              <a:gd name="T10" fmla="*/ 2147483647 w 2784"/>
              <a:gd name="T11" fmla="*/ 2147483647 h 3150"/>
              <a:gd name="T12" fmla="*/ 2147483647 w 2784"/>
              <a:gd name="T13" fmla="*/ 2147483647 h 3150"/>
              <a:gd name="T14" fmla="*/ 2147483647 w 2784"/>
              <a:gd name="T15" fmla="*/ 2147483647 h 3150"/>
              <a:gd name="T16" fmla="*/ 2147483647 w 2784"/>
              <a:gd name="T17" fmla="*/ 2147483647 h 3150"/>
              <a:gd name="T18" fmla="*/ 2147483647 w 2784"/>
              <a:gd name="T19" fmla="*/ 2147483647 h 3150"/>
              <a:gd name="T20" fmla="*/ 2147483647 w 2784"/>
              <a:gd name="T21" fmla="*/ 2147483647 h 3150"/>
              <a:gd name="T22" fmla="*/ 2147483647 w 2784"/>
              <a:gd name="T23" fmla="*/ 2147483647 h 3150"/>
              <a:gd name="T24" fmla="*/ 2147483647 w 2784"/>
              <a:gd name="T25" fmla="*/ 2147483647 h 3150"/>
              <a:gd name="T26" fmla="*/ 2147483647 w 2784"/>
              <a:gd name="T27" fmla="*/ 2147483647 h 3150"/>
              <a:gd name="T28" fmla="*/ 2147483647 w 2784"/>
              <a:gd name="T29" fmla="*/ 2147483647 h 3150"/>
              <a:gd name="T30" fmla="*/ 2147483647 w 2784"/>
              <a:gd name="T31" fmla="*/ 2147483647 h 3150"/>
              <a:gd name="T32" fmla="*/ 2147483647 w 2784"/>
              <a:gd name="T33" fmla="*/ 2147483647 h 3150"/>
              <a:gd name="T34" fmla="*/ 2147483647 w 2784"/>
              <a:gd name="T35" fmla="*/ 2147483647 h 3150"/>
              <a:gd name="T36" fmla="*/ 2147483647 w 2784"/>
              <a:gd name="T37" fmla="*/ 2147483647 h 3150"/>
              <a:gd name="T38" fmla="*/ 2147483647 w 2784"/>
              <a:gd name="T39" fmla="*/ 2147483647 h 3150"/>
              <a:gd name="T40" fmla="*/ 2147483647 w 2784"/>
              <a:gd name="T41" fmla="*/ 2147483647 h 3150"/>
              <a:gd name="T42" fmla="*/ 2147483647 w 2784"/>
              <a:gd name="T43" fmla="*/ 2147483647 h 3150"/>
              <a:gd name="T44" fmla="*/ 2147483647 w 2784"/>
              <a:gd name="T45" fmla="*/ 2147483647 h 3150"/>
              <a:gd name="T46" fmla="*/ 2147483647 w 2784"/>
              <a:gd name="T47" fmla="*/ 2147483647 h 3150"/>
              <a:gd name="T48" fmla="*/ 2147483647 w 2784"/>
              <a:gd name="T49" fmla="*/ 2147483647 h 3150"/>
              <a:gd name="T50" fmla="*/ 2147483647 w 2784"/>
              <a:gd name="T51" fmla="*/ 2147483647 h 3150"/>
              <a:gd name="T52" fmla="*/ 2147483647 w 2784"/>
              <a:gd name="T53" fmla="*/ 2147483647 h 3150"/>
              <a:gd name="T54" fmla="*/ 2147483647 w 2784"/>
              <a:gd name="T55" fmla="*/ 2147483647 h 3150"/>
              <a:gd name="T56" fmla="*/ 2147483647 w 2784"/>
              <a:gd name="T57" fmla="*/ 2147483647 h 3150"/>
              <a:gd name="T58" fmla="*/ 2147483647 w 2784"/>
              <a:gd name="T59" fmla="*/ 2147483647 h 3150"/>
              <a:gd name="T60" fmla="*/ 2147483647 w 2784"/>
              <a:gd name="T61" fmla="*/ 2147483647 h 3150"/>
              <a:gd name="T62" fmla="*/ 2147483647 w 2784"/>
              <a:gd name="T63" fmla="*/ 2147483647 h 3150"/>
              <a:gd name="T64" fmla="*/ 2147483647 w 2784"/>
              <a:gd name="T65" fmla="*/ 2147483647 h 3150"/>
              <a:gd name="T66" fmla="*/ 2147483647 w 2784"/>
              <a:gd name="T67" fmla="*/ 2147483647 h 3150"/>
              <a:gd name="T68" fmla="*/ 2147483647 w 2784"/>
              <a:gd name="T69" fmla="*/ 2147483647 h 3150"/>
              <a:gd name="T70" fmla="*/ 2147483647 w 2784"/>
              <a:gd name="T71" fmla="*/ 2147483647 h 3150"/>
              <a:gd name="T72" fmla="*/ 2147483647 w 2784"/>
              <a:gd name="T73" fmla="*/ 2147483647 h 3150"/>
              <a:gd name="T74" fmla="*/ 2147483647 w 2784"/>
              <a:gd name="T75" fmla="*/ 2147483647 h 3150"/>
              <a:gd name="T76" fmla="*/ 2147483647 w 2784"/>
              <a:gd name="T77" fmla="*/ 2147483647 h 3150"/>
              <a:gd name="T78" fmla="*/ 2147483647 w 2784"/>
              <a:gd name="T79" fmla="*/ 2147483647 h 3150"/>
              <a:gd name="T80" fmla="*/ 2147483647 w 2784"/>
              <a:gd name="T81" fmla="*/ 2147483647 h 3150"/>
              <a:gd name="T82" fmla="*/ 2147483647 w 2784"/>
              <a:gd name="T83" fmla="*/ 2147483647 h 3150"/>
              <a:gd name="T84" fmla="*/ 2147483647 w 2784"/>
              <a:gd name="T85" fmla="*/ 2147483647 h 3150"/>
              <a:gd name="T86" fmla="*/ 2147483647 w 2784"/>
              <a:gd name="T87" fmla="*/ 2147483647 h 3150"/>
              <a:gd name="T88" fmla="*/ 2147483647 w 2784"/>
              <a:gd name="T89" fmla="*/ 2147483647 h 3150"/>
              <a:gd name="T90" fmla="*/ 2147483647 w 2784"/>
              <a:gd name="T91" fmla="*/ 2147483647 h 3150"/>
              <a:gd name="T92" fmla="*/ 2147483647 w 2784"/>
              <a:gd name="T93" fmla="*/ 2147483647 h 3150"/>
              <a:gd name="T94" fmla="*/ 2147483647 w 2784"/>
              <a:gd name="T95" fmla="*/ 2147483647 h 3150"/>
              <a:gd name="T96" fmla="*/ 2147483647 w 2784"/>
              <a:gd name="T97" fmla="*/ 2147483647 h 3150"/>
              <a:gd name="T98" fmla="*/ 2147483647 w 2784"/>
              <a:gd name="T99" fmla="*/ 2147483647 h 3150"/>
              <a:gd name="T100" fmla="*/ 2147483647 w 2784"/>
              <a:gd name="T101" fmla="*/ 2147483647 h 3150"/>
              <a:gd name="T102" fmla="*/ 2147483647 w 2784"/>
              <a:gd name="T103" fmla="*/ 2147483647 h 3150"/>
              <a:gd name="T104" fmla="*/ 2147483647 w 2784"/>
              <a:gd name="T105" fmla="*/ 2147483647 h 3150"/>
              <a:gd name="T106" fmla="*/ 2147483647 w 2784"/>
              <a:gd name="T107" fmla="*/ 2147483647 h 3150"/>
              <a:gd name="T108" fmla="*/ 2147483647 w 2784"/>
              <a:gd name="T109" fmla="*/ 2147483647 h 3150"/>
              <a:gd name="T110" fmla="*/ 2147483647 w 2784"/>
              <a:gd name="T111" fmla="*/ 2147483647 h 3150"/>
              <a:gd name="T112" fmla="*/ 2147483647 w 2784"/>
              <a:gd name="T113" fmla="*/ 2147483647 h 3150"/>
              <a:gd name="T114" fmla="*/ 2147483647 w 2784"/>
              <a:gd name="T115" fmla="*/ 2147483647 h 3150"/>
              <a:gd name="T116" fmla="*/ 2147483647 w 2784"/>
              <a:gd name="T117" fmla="*/ 2147483647 h 3150"/>
              <a:gd name="T118" fmla="*/ 2147483647 w 2784"/>
              <a:gd name="T119" fmla="*/ 2147483647 h 31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84"/>
              <a:gd name="T181" fmla="*/ 0 h 3150"/>
              <a:gd name="T182" fmla="*/ 2784 w 2784"/>
              <a:gd name="T183" fmla="*/ 3150 h 315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84" h="3150">
                <a:moveTo>
                  <a:pt x="1716" y="450"/>
                </a:moveTo>
                <a:lnTo>
                  <a:pt x="1710" y="450"/>
                </a:lnTo>
                <a:lnTo>
                  <a:pt x="1698" y="444"/>
                </a:lnTo>
                <a:lnTo>
                  <a:pt x="1680" y="444"/>
                </a:lnTo>
                <a:lnTo>
                  <a:pt x="1662" y="438"/>
                </a:lnTo>
                <a:lnTo>
                  <a:pt x="1650" y="438"/>
                </a:lnTo>
                <a:lnTo>
                  <a:pt x="1644" y="444"/>
                </a:lnTo>
                <a:lnTo>
                  <a:pt x="1644" y="450"/>
                </a:lnTo>
                <a:lnTo>
                  <a:pt x="1650" y="462"/>
                </a:lnTo>
                <a:lnTo>
                  <a:pt x="1650" y="468"/>
                </a:lnTo>
                <a:lnTo>
                  <a:pt x="1656" y="480"/>
                </a:lnTo>
                <a:lnTo>
                  <a:pt x="1638" y="480"/>
                </a:lnTo>
                <a:lnTo>
                  <a:pt x="1638" y="504"/>
                </a:lnTo>
                <a:lnTo>
                  <a:pt x="1656" y="516"/>
                </a:lnTo>
                <a:lnTo>
                  <a:pt x="1644" y="528"/>
                </a:lnTo>
                <a:lnTo>
                  <a:pt x="1644" y="540"/>
                </a:lnTo>
                <a:lnTo>
                  <a:pt x="1656" y="564"/>
                </a:lnTo>
                <a:lnTo>
                  <a:pt x="1668" y="570"/>
                </a:lnTo>
                <a:lnTo>
                  <a:pt x="1674" y="576"/>
                </a:lnTo>
                <a:lnTo>
                  <a:pt x="1686" y="576"/>
                </a:lnTo>
                <a:lnTo>
                  <a:pt x="1698" y="570"/>
                </a:lnTo>
                <a:lnTo>
                  <a:pt x="1710" y="570"/>
                </a:lnTo>
                <a:lnTo>
                  <a:pt x="1716" y="564"/>
                </a:lnTo>
                <a:lnTo>
                  <a:pt x="1716" y="558"/>
                </a:lnTo>
                <a:lnTo>
                  <a:pt x="1728" y="558"/>
                </a:lnTo>
                <a:lnTo>
                  <a:pt x="1740" y="552"/>
                </a:lnTo>
                <a:lnTo>
                  <a:pt x="1758" y="552"/>
                </a:lnTo>
                <a:lnTo>
                  <a:pt x="1770" y="546"/>
                </a:lnTo>
                <a:lnTo>
                  <a:pt x="1776" y="534"/>
                </a:lnTo>
                <a:lnTo>
                  <a:pt x="1788" y="492"/>
                </a:lnTo>
                <a:lnTo>
                  <a:pt x="1794" y="480"/>
                </a:lnTo>
                <a:lnTo>
                  <a:pt x="1794" y="474"/>
                </a:lnTo>
                <a:lnTo>
                  <a:pt x="1800" y="462"/>
                </a:lnTo>
                <a:lnTo>
                  <a:pt x="1800" y="444"/>
                </a:lnTo>
                <a:lnTo>
                  <a:pt x="1794" y="438"/>
                </a:lnTo>
                <a:lnTo>
                  <a:pt x="1752" y="438"/>
                </a:lnTo>
                <a:lnTo>
                  <a:pt x="1740" y="444"/>
                </a:lnTo>
                <a:lnTo>
                  <a:pt x="1734" y="444"/>
                </a:lnTo>
                <a:lnTo>
                  <a:pt x="1722" y="450"/>
                </a:lnTo>
                <a:lnTo>
                  <a:pt x="1716" y="450"/>
                </a:lnTo>
                <a:close/>
                <a:moveTo>
                  <a:pt x="1716" y="438"/>
                </a:moveTo>
                <a:lnTo>
                  <a:pt x="1740" y="432"/>
                </a:lnTo>
                <a:lnTo>
                  <a:pt x="1722" y="414"/>
                </a:lnTo>
                <a:lnTo>
                  <a:pt x="1698" y="438"/>
                </a:lnTo>
                <a:lnTo>
                  <a:pt x="1716" y="438"/>
                </a:lnTo>
                <a:close/>
                <a:moveTo>
                  <a:pt x="1686" y="408"/>
                </a:moveTo>
                <a:lnTo>
                  <a:pt x="1662" y="408"/>
                </a:lnTo>
                <a:lnTo>
                  <a:pt x="1662" y="426"/>
                </a:lnTo>
                <a:lnTo>
                  <a:pt x="1698" y="426"/>
                </a:lnTo>
                <a:lnTo>
                  <a:pt x="1716" y="402"/>
                </a:lnTo>
                <a:lnTo>
                  <a:pt x="1698" y="384"/>
                </a:lnTo>
                <a:lnTo>
                  <a:pt x="1686" y="408"/>
                </a:lnTo>
                <a:close/>
                <a:moveTo>
                  <a:pt x="1572" y="492"/>
                </a:moveTo>
                <a:lnTo>
                  <a:pt x="1572" y="510"/>
                </a:lnTo>
                <a:lnTo>
                  <a:pt x="1554" y="546"/>
                </a:lnTo>
                <a:lnTo>
                  <a:pt x="1584" y="528"/>
                </a:lnTo>
                <a:lnTo>
                  <a:pt x="1590" y="516"/>
                </a:lnTo>
                <a:lnTo>
                  <a:pt x="1596" y="510"/>
                </a:lnTo>
                <a:lnTo>
                  <a:pt x="1608" y="486"/>
                </a:lnTo>
                <a:lnTo>
                  <a:pt x="1608" y="480"/>
                </a:lnTo>
                <a:lnTo>
                  <a:pt x="1602" y="474"/>
                </a:lnTo>
                <a:lnTo>
                  <a:pt x="1596" y="474"/>
                </a:lnTo>
                <a:lnTo>
                  <a:pt x="1584" y="480"/>
                </a:lnTo>
                <a:lnTo>
                  <a:pt x="1572" y="492"/>
                </a:lnTo>
                <a:close/>
                <a:moveTo>
                  <a:pt x="1632" y="426"/>
                </a:moveTo>
                <a:lnTo>
                  <a:pt x="1608" y="450"/>
                </a:lnTo>
                <a:lnTo>
                  <a:pt x="1626" y="456"/>
                </a:lnTo>
                <a:lnTo>
                  <a:pt x="1644" y="432"/>
                </a:lnTo>
                <a:lnTo>
                  <a:pt x="1632" y="426"/>
                </a:lnTo>
                <a:close/>
                <a:moveTo>
                  <a:pt x="2778" y="1002"/>
                </a:moveTo>
                <a:lnTo>
                  <a:pt x="2778" y="984"/>
                </a:lnTo>
                <a:lnTo>
                  <a:pt x="2772" y="972"/>
                </a:lnTo>
                <a:lnTo>
                  <a:pt x="2760" y="954"/>
                </a:lnTo>
                <a:lnTo>
                  <a:pt x="2754" y="936"/>
                </a:lnTo>
                <a:lnTo>
                  <a:pt x="2754" y="870"/>
                </a:lnTo>
                <a:lnTo>
                  <a:pt x="2724" y="840"/>
                </a:lnTo>
                <a:lnTo>
                  <a:pt x="2694" y="834"/>
                </a:lnTo>
                <a:lnTo>
                  <a:pt x="2646" y="840"/>
                </a:lnTo>
                <a:lnTo>
                  <a:pt x="2628" y="822"/>
                </a:lnTo>
                <a:lnTo>
                  <a:pt x="2610" y="822"/>
                </a:lnTo>
                <a:lnTo>
                  <a:pt x="2592" y="798"/>
                </a:lnTo>
                <a:lnTo>
                  <a:pt x="2568" y="798"/>
                </a:lnTo>
                <a:lnTo>
                  <a:pt x="2538" y="768"/>
                </a:lnTo>
                <a:lnTo>
                  <a:pt x="2526" y="750"/>
                </a:lnTo>
                <a:lnTo>
                  <a:pt x="2490" y="714"/>
                </a:lnTo>
                <a:lnTo>
                  <a:pt x="2418" y="666"/>
                </a:lnTo>
                <a:lnTo>
                  <a:pt x="2394" y="660"/>
                </a:lnTo>
                <a:lnTo>
                  <a:pt x="2316" y="660"/>
                </a:lnTo>
                <a:lnTo>
                  <a:pt x="2316" y="672"/>
                </a:lnTo>
                <a:lnTo>
                  <a:pt x="2310" y="672"/>
                </a:lnTo>
                <a:lnTo>
                  <a:pt x="2298" y="660"/>
                </a:lnTo>
                <a:lnTo>
                  <a:pt x="2286" y="654"/>
                </a:lnTo>
                <a:lnTo>
                  <a:pt x="2274" y="654"/>
                </a:lnTo>
                <a:lnTo>
                  <a:pt x="2262" y="648"/>
                </a:lnTo>
                <a:lnTo>
                  <a:pt x="2232" y="648"/>
                </a:lnTo>
                <a:lnTo>
                  <a:pt x="2226" y="642"/>
                </a:lnTo>
                <a:lnTo>
                  <a:pt x="2214" y="636"/>
                </a:lnTo>
                <a:lnTo>
                  <a:pt x="2196" y="630"/>
                </a:lnTo>
                <a:lnTo>
                  <a:pt x="2184" y="624"/>
                </a:lnTo>
                <a:lnTo>
                  <a:pt x="2166" y="618"/>
                </a:lnTo>
                <a:lnTo>
                  <a:pt x="2154" y="618"/>
                </a:lnTo>
                <a:lnTo>
                  <a:pt x="2142" y="624"/>
                </a:lnTo>
                <a:lnTo>
                  <a:pt x="2112" y="654"/>
                </a:lnTo>
                <a:lnTo>
                  <a:pt x="2106" y="666"/>
                </a:lnTo>
                <a:lnTo>
                  <a:pt x="2088" y="642"/>
                </a:lnTo>
                <a:lnTo>
                  <a:pt x="2088" y="678"/>
                </a:lnTo>
                <a:lnTo>
                  <a:pt x="2058" y="702"/>
                </a:lnTo>
                <a:lnTo>
                  <a:pt x="2076" y="636"/>
                </a:lnTo>
                <a:lnTo>
                  <a:pt x="2082" y="636"/>
                </a:lnTo>
                <a:lnTo>
                  <a:pt x="2094" y="624"/>
                </a:lnTo>
                <a:lnTo>
                  <a:pt x="2094" y="606"/>
                </a:lnTo>
                <a:lnTo>
                  <a:pt x="2088" y="600"/>
                </a:lnTo>
                <a:lnTo>
                  <a:pt x="2082" y="600"/>
                </a:lnTo>
                <a:lnTo>
                  <a:pt x="2064" y="618"/>
                </a:lnTo>
                <a:lnTo>
                  <a:pt x="2076" y="582"/>
                </a:lnTo>
                <a:lnTo>
                  <a:pt x="2070" y="582"/>
                </a:lnTo>
                <a:lnTo>
                  <a:pt x="2064" y="576"/>
                </a:lnTo>
                <a:lnTo>
                  <a:pt x="2064" y="570"/>
                </a:lnTo>
                <a:lnTo>
                  <a:pt x="2040" y="546"/>
                </a:lnTo>
                <a:lnTo>
                  <a:pt x="2034" y="546"/>
                </a:lnTo>
                <a:lnTo>
                  <a:pt x="2022" y="564"/>
                </a:lnTo>
                <a:lnTo>
                  <a:pt x="2016" y="552"/>
                </a:lnTo>
                <a:lnTo>
                  <a:pt x="2004" y="546"/>
                </a:lnTo>
                <a:lnTo>
                  <a:pt x="1998" y="534"/>
                </a:lnTo>
                <a:lnTo>
                  <a:pt x="1986" y="528"/>
                </a:lnTo>
                <a:lnTo>
                  <a:pt x="1980" y="522"/>
                </a:lnTo>
                <a:lnTo>
                  <a:pt x="1968" y="516"/>
                </a:lnTo>
                <a:lnTo>
                  <a:pt x="1944" y="516"/>
                </a:lnTo>
                <a:lnTo>
                  <a:pt x="1932" y="510"/>
                </a:lnTo>
                <a:lnTo>
                  <a:pt x="1926" y="510"/>
                </a:lnTo>
                <a:lnTo>
                  <a:pt x="1914" y="498"/>
                </a:lnTo>
                <a:lnTo>
                  <a:pt x="1902" y="492"/>
                </a:lnTo>
                <a:lnTo>
                  <a:pt x="1896" y="480"/>
                </a:lnTo>
                <a:lnTo>
                  <a:pt x="1884" y="474"/>
                </a:lnTo>
                <a:lnTo>
                  <a:pt x="1878" y="486"/>
                </a:lnTo>
                <a:lnTo>
                  <a:pt x="1824" y="486"/>
                </a:lnTo>
                <a:lnTo>
                  <a:pt x="1812" y="498"/>
                </a:lnTo>
                <a:lnTo>
                  <a:pt x="1806" y="510"/>
                </a:lnTo>
                <a:lnTo>
                  <a:pt x="1806" y="522"/>
                </a:lnTo>
                <a:lnTo>
                  <a:pt x="1800" y="528"/>
                </a:lnTo>
                <a:lnTo>
                  <a:pt x="1800" y="534"/>
                </a:lnTo>
                <a:lnTo>
                  <a:pt x="1812" y="552"/>
                </a:lnTo>
                <a:lnTo>
                  <a:pt x="1776" y="552"/>
                </a:lnTo>
                <a:lnTo>
                  <a:pt x="1770" y="564"/>
                </a:lnTo>
                <a:lnTo>
                  <a:pt x="1758" y="576"/>
                </a:lnTo>
                <a:lnTo>
                  <a:pt x="1752" y="588"/>
                </a:lnTo>
                <a:lnTo>
                  <a:pt x="1752" y="594"/>
                </a:lnTo>
                <a:lnTo>
                  <a:pt x="1746" y="600"/>
                </a:lnTo>
                <a:lnTo>
                  <a:pt x="1746" y="612"/>
                </a:lnTo>
                <a:lnTo>
                  <a:pt x="1740" y="624"/>
                </a:lnTo>
                <a:lnTo>
                  <a:pt x="1728" y="636"/>
                </a:lnTo>
                <a:lnTo>
                  <a:pt x="1722" y="636"/>
                </a:lnTo>
                <a:lnTo>
                  <a:pt x="1728" y="630"/>
                </a:lnTo>
                <a:lnTo>
                  <a:pt x="1728" y="618"/>
                </a:lnTo>
                <a:lnTo>
                  <a:pt x="1734" y="606"/>
                </a:lnTo>
                <a:lnTo>
                  <a:pt x="1734" y="600"/>
                </a:lnTo>
                <a:lnTo>
                  <a:pt x="1740" y="588"/>
                </a:lnTo>
                <a:lnTo>
                  <a:pt x="1740" y="582"/>
                </a:lnTo>
                <a:lnTo>
                  <a:pt x="1734" y="576"/>
                </a:lnTo>
                <a:lnTo>
                  <a:pt x="1728" y="576"/>
                </a:lnTo>
                <a:lnTo>
                  <a:pt x="1722" y="582"/>
                </a:lnTo>
                <a:lnTo>
                  <a:pt x="1716" y="582"/>
                </a:lnTo>
                <a:lnTo>
                  <a:pt x="1704" y="594"/>
                </a:lnTo>
                <a:lnTo>
                  <a:pt x="1692" y="588"/>
                </a:lnTo>
                <a:lnTo>
                  <a:pt x="1656" y="588"/>
                </a:lnTo>
                <a:lnTo>
                  <a:pt x="1644" y="582"/>
                </a:lnTo>
                <a:lnTo>
                  <a:pt x="1632" y="570"/>
                </a:lnTo>
                <a:lnTo>
                  <a:pt x="1632" y="522"/>
                </a:lnTo>
                <a:lnTo>
                  <a:pt x="1626" y="516"/>
                </a:lnTo>
                <a:lnTo>
                  <a:pt x="1626" y="504"/>
                </a:lnTo>
                <a:lnTo>
                  <a:pt x="1620" y="504"/>
                </a:lnTo>
                <a:lnTo>
                  <a:pt x="1614" y="510"/>
                </a:lnTo>
                <a:lnTo>
                  <a:pt x="1602" y="516"/>
                </a:lnTo>
                <a:lnTo>
                  <a:pt x="1596" y="522"/>
                </a:lnTo>
                <a:lnTo>
                  <a:pt x="1590" y="534"/>
                </a:lnTo>
                <a:lnTo>
                  <a:pt x="1584" y="540"/>
                </a:lnTo>
                <a:lnTo>
                  <a:pt x="1560" y="552"/>
                </a:lnTo>
                <a:lnTo>
                  <a:pt x="1554" y="558"/>
                </a:lnTo>
                <a:lnTo>
                  <a:pt x="1512" y="558"/>
                </a:lnTo>
                <a:lnTo>
                  <a:pt x="1500" y="552"/>
                </a:lnTo>
                <a:lnTo>
                  <a:pt x="1542" y="540"/>
                </a:lnTo>
                <a:lnTo>
                  <a:pt x="1548" y="528"/>
                </a:lnTo>
                <a:lnTo>
                  <a:pt x="1566" y="510"/>
                </a:lnTo>
                <a:lnTo>
                  <a:pt x="1566" y="492"/>
                </a:lnTo>
                <a:lnTo>
                  <a:pt x="1572" y="486"/>
                </a:lnTo>
                <a:lnTo>
                  <a:pt x="1590" y="450"/>
                </a:lnTo>
                <a:lnTo>
                  <a:pt x="1626" y="414"/>
                </a:lnTo>
                <a:lnTo>
                  <a:pt x="1638" y="408"/>
                </a:lnTo>
                <a:lnTo>
                  <a:pt x="1656" y="390"/>
                </a:lnTo>
                <a:lnTo>
                  <a:pt x="1656" y="378"/>
                </a:lnTo>
                <a:lnTo>
                  <a:pt x="1662" y="366"/>
                </a:lnTo>
                <a:lnTo>
                  <a:pt x="1674" y="354"/>
                </a:lnTo>
                <a:lnTo>
                  <a:pt x="1686" y="348"/>
                </a:lnTo>
                <a:lnTo>
                  <a:pt x="1692" y="342"/>
                </a:lnTo>
                <a:lnTo>
                  <a:pt x="1704" y="336"/>
                </a:lnTo>
                <a:lnTo>
                  <a:pt x="1680" y="330"/>
                </a:lnTo>
                <a:lnTo>
                  <a:pt x="1698" y="312"/>
                </a:lnTo>
                <a:lnTo>
                  <a:pt x="1698" y="294"/>
                </a:lnTo>
                <a:lnTo>
                  <a:pt x="1692" y="288"/>
                </a:lnTo>
                <a:lnTo>
                  <a:pt x="1680" y="282"/>
                </a:lnTo>
                <a:lnTo>
                  <a:pt x="1662" y="282"/>
                </a:lnTo>
                <a:lnTo>
                  <a:pt x="1650" y="276"/>
                </a:lnTo>
                <a:lnTo>
                  <a:pt x="1644" y="270"/>
                </a:lnTo>
                <a:lnTo>
                  <a:pt x="1638" y="252"/>
                </a:lnTo>
                <a:lnTo>
                  <a:pt x="1632" y="216"/>
                </a:lnTo>
                <a:lnTo>
                  <a:pt x="1626" y="168"/>
                </a:lnTo>
                <a:lnTo>
                  <a:pt x="1620" y="138"/>
                </a:lnTo>
                <a:lnTo>
                  <a:pt x="1614" y="114"/>
                </a:lnTo>
                <a:lnTo>
                  <a:pt x="1608" y="96"/>
                </a:lnTo>
                <a:lnTo>
                  <a:pt x="1602" y="84"/>
                </a:lnTo>
                <a:lnTo>
                  <a:pt x="1590" y="78"/>
                </a:lnTo>
                <a:lnTo>
                  <a:pt x="1584" y="78"/>
                </a:lnTo>
                <a:lnTo>
                  <a:pt x="1584" y="90"/>
                </a:lnTo>
                <a:lnTo>
                  <a:pt x="1590" y="96"/>
                </a:lnTo>
                <a:lnTo>
                  <a:pt x="1590" y="108"/>
                </a:lnTo>
                <a:lnTo>
                  <a:pt x="1572" y="108"/>
                </a:lnTo>
                <a:lnTo>
                  <a:pt x="1572" y="102"/>
                </a:lnTo>
                <a:lnTo>
                  <a:pt x="1566" y="108"/>
                </a:lnTo>
                <a:lnTo>
                  <a:pt x="1560" y="120"/>
                </a:lnTo>
                <a:lnTo>
                  <a:pt x="1560" y="126"/>
                </a:lnTo>
                <a:lnTo>
                  <a:pt x="1554" y="132"/>
                </a:lnTo>
                <a:lnTo>
                  <a:pt x="1548" y="144"/>
                </a:lnTo>
                <a:lnTo>
                  <a:pt x="1536" y="156"/>
                </a:lnTo>
                <a:lnTo>
                  <a:pt x="1518" y="192"/>
                </a:lnTo>
                <a:lnTo>
                  <a:pt x="1518" y="210"/>
                </a:lnTo>
                <a:lnTo>
                  <a:pt x="1494" y="246"/>
                </a:lnTo>
                <a:lnTo>
                  <a:pt x="1488" y="246"/>
                </a:lnTo>
                <a:lnTo>
                  <a:pt x="1482" y="252"/>
                </a:lnTo>
                <a:lnTo>
                  <a:pt x="1464" y="252"/>
                </a:lnTo>
                <a:lnTo>
                  <a:pt x="1452" y="240"/>
                </a:lnTo>
                <a:lnTo>
                  <a:pt x="1446" y="246"/>
                </a:lnTo>
                <a:lnTo>
                  <a:pt x="1434" y="246"/>
                </a:lnTo>
                <a:lnTo>
                  <a:pt x="1428" y="240"/>
                </a:lnTo>
                <a:lnTo>
                  <a:pt x="1416" y="240"/>
                </a:lnTo>
                <a:lnTo>
                  <a:pt x="1410" y="246"/>
                </a:lnTo>
                <a:lnTo>
                  <a:pt x="1410" y="252"/>
                </a:lnTo>
                <a:lnTo>
                  <a:pt x="1404" y="258"/>
                </a:lnTo>
                <a:lnTo>
                  <a:pt x="1380" y="258"/>
                </a:lnTo>
                <a:lnTo>
                  <a:pt x="1368" y="246"/>
                </a:lnTo>
                <a:lnTo>
                  <a:pt x="1368" y="240"/>
                </a:lnTo>
                <a:lnTo>
                  <a:pt x="1350" y="234"/>
                </a:lnTo>
                <a:lnTo>
                  <a:pt x="1344" y="228"/>
                </a:lnTo>
                <a:lnTo>
                  <a:pt x="1338" y="216"/>
                </a:lnTo>
                <a:lnTo>
                  <a:pt x="1332" y="216"/>
                </a:lnTo>
                <a:lnTo>
                  <a:pt x="1320" y="222"/>
                </a:lnTo>
                <a:lnTo>
                  <a:pt x="1314" y="228"/>
                </a:lnTo>
                <a:lnTo>
                  <a:pt x="1302" y="234"/>
                </a:lnTo>
                <a:lnTo>
                  <a:pt x="1278" y="234"/>
                </a:lnTo>
                <a:lnTo>
                  <a:pt x="1278" y="222"/>
                </a:lnTo>
                <a:lnTo>
                  <a:pt x="1272" y="222"/>
                </a:lnTo>
                <a:lnTo>
                  <a:pt x="1260" y="228"/>
                </a:lnTo>
                <a:lnTo>
                  <a:pt x="1260" y="252"/>
                </a:lnTo>
                <a:lnTo>
                  <a:pt x="1272" y="264"/>
                </a:lnTo>
                <a:lnTo>
                  <a:pt x="1272" y="270"/>
                </a:lnTo>
                <a:lnTo>
                  <a:pt x="1278" y="276"/>
                </a:lnTo>
                <a:lnTo>
                  <a:pt x="1272" y="282"/>
                </a:lnTo>
                <a:lnTo>
                  <a:pt x="1254" y="282"/>
                </a:lnTo>
                <a:lnTo>
                  <a:pt x="1230" y="270"/>
                </a:lnTo>
                <a:lnTo>
                  <a:pt x="1224" y="270"/>
                </a:lnTo>
                <a:lnTo>
                  <a:pt x="1212" y="264"/>
                </a:lnTo>
                <a:lnTo>
                  <a:pt x="1212" y="270"/>
                </a:lnTo>
                <a:lnTo>
                  <a:pt x="1206" y="276"/>
                </a:lnTo>
                <a:lnTo>
                  <a:pt x="1200" y="276"/>
                </a:lnTo>
                <a:lnTo>
                  <a:pt x="1188" y="264"/>
                </a:lnTo>
                <a:lnTo>
                  <a:pt x="1176" y="264"/>
                </a:lnTo>
                <a:lnTo>
                  <a:pt x="1158" y="282"/>
                </a:lnTo>
                <a:lnTo>
                  <a:pt x="1158" y="288"/>
                </a:lnTo>
                <a:lnTo>
                  <a:pt x="1128" y="288"/>
                </a:lnTo>
                <a:lnTo>
                  <a:pt x="1122" y="300"/>
                </a:lnTo>
                <a:lnTo>
                  <a:pt x="1104" y="300"/>
                </a:lnTo>
                <a:lnTo>
                  <a:pt x="1092" y="312"/>
                </a:lnTo>
                <a:lnTo>
                  <a:pt x="1092" y="324"/>
                </a:lnTo>
                <a:lnTo>
                  <a:pt x="1086" y="330"/>
                </a:lnTo>
                <a:lnTo>
                  <a:pt x="1050" y="330"/>
                </a:lnTo>
                <a:lnTo>
                  <a:pt x="1044" y="318"/>
                </a:lnTo>
                <a:lnTo>
                  <a:pt x="1032" y="318"/>
                </a:lnTo>
                <a:lnTo>
                  <a:pt x="1002" y="282"/>
                </a:lnTo>
                <a:lnTo>
                  <a:pt x="1002" y="252"/>
                </a:lnTo>
                <a:lnTo>
                  <a:pt x="978" y="228"/>
                </a:lnTo>
                <a:lnTo>
                  <a:pt x="972" y="216"/>
                </a:lnTo>
                <a:lnTo>
                  <a:pt x="972" y="210"/>
                </a:lnTo>
                <a:lnTo>
                  <a:pt x="978" y="198"/>
                </a:lnTo>
                <a:lnTo>
                  <a:pt x="978" y="192"/>
                </a:lnTo>
                <a:lnTo>
                  <a:pt x="984" y="180"/>
                </a:lnTo>
                <a:lnTo>
                  <a:pt x="996" y="138"/>
                </a:lnTo>
                <a:lnTo>
                  <a:pt x="1008" y="126"/>
                </a:lnTo>
                <a:lnTo>
                  <a:pt x="1014" y="114"/>
                </a:lnTo>
                <a:lnTo>
                  <a:pt x="1014" y="102"/>
                </a:lnTo>
                <a:lnTo>
                  <a:pt x="1008" y="102"/>
                </a:lnTo>
                <a:lnTo>
                  <a:pt x="1002" y="96"/>
                </a:lnTo>
                <a:lnTo>
                  <a:pt x="1002" y="66"/>
                </a:lnTo>
                <a:lnTo>
                  <a:pt x="996" y="66"/>
                </a:lnTo>
                <a:lnTo>
                  <a:pt x="984" y="72"/>
                </a:lnTo>
                <a:lnTo>
                  <a:pt x="978" y="72"/>
                </a:lnTo>
                <a:lnTo>
                  <a:pt x="972" y="66"/>
                </a:lnTo>
                <a:lnTo>
                  <a:pt x="972" y="60"/>
                </a:lnTo>
                <a:lnTo>
                  <a:pt x="978" y="54"/>
                </a:lnTo>
                <a:lnTo>
                  <a:pt x="984" y="42"/>
                </a:lnTo>
                <a:lnTo>
                  <a:pt x="984" y="24"/>
                </a:lnTo>
                <a:lnTo>
                  <a:pt x="978" y="12"/>
                </a:lnTo>
                <a:lnTo>
                  <a:pt x="966" y="0"/>
                </a:lnTo>
                <a:lnTo>
                  <a:pt x="960" y="12"/>
                </a:lnTo>
                <a:lnTo>
                  <a:pt x="936" y="6"/>
                </a:lnTo>
                <a:lnTo>
                  <a:pt x="936" y="42"/>
                </a:lnTo>
                <a:lnTo>
                  <a:pt x="930" y="48"/>
                </a:lnTo>
                <a:lnTo>
                  <a:pt x="918" y="48"/>
                </a:lnTo>
                <a:lnTo>
                  <a:pt x="918" y="60"/>
                </a:lnTo>
                <a:lnTo>
                  <a:pt x="894" y="60"/>
                </a:lnTo>
                <a:lnTo>
                  <a:pt x="882" y="66"/>
                </a:lnTo>
                <a:lnTo>
                  <a:pt x="858" y="90"/>
                </a:lnTo>
                <a:lnTo>
                  <a:pt x="846" y="96"/>
                </a:lnTo>
                <a:lnTo>
                  <a:pt x="828" y="96"/>
                </a:lnTo>
                <a:lnTo>
                  <a:pt x="822" y="90"/>
                </a:lnTo>
                <a:lnTo>
                  <a:pt x="804" y="90"/>
                </a:lnTo>
                <a:lnTo>
                  <a:pt x="798" y="96"/>
                </a:lnTo>
                <a:lnTo>
                  <a:pt x="798" y="108"/>
                </a:lnTo>
                <a:lnTo>
                  <a:pt x="792" y="120"/>
                </a:lnTo>
                <a:lnTo>
                  <a:pt x="792" y="138"/>
                </a:lnTo>
                <a:lnTo>
                  <a:pt x="786" y="144"/>
                </a:lnTo>
                <a:lnTo>
                  <a:pt x="774" y="138"/>
                </a:lnTo>
                <a:lnTo>
                  <a:pt x="762" y="126"/>
                </a:lnTo>
                <a:lnTo>
                  <a:pt x="756" y="114"/>
                </a:lnTo>
                <a:lnTo>
                  <a:pt x="750" y="108"/>
                </a:lnTo>
                <a:lnTo>
                  <a:pt x="738" y="108"/>
                </a:lnTo>
                <a:lnTo>
                  <a:pt x="732" y="114"/>
                </a:lnTo>
                <a:lnTo>
                  <a:pt x="720" y="108"/>
                </a:lnTo>
                <a:lnTo>
                  <a:pt x="708" y="114"/>
                </a:lnTo>
                <a:lnTo>
                  <a:pt x="696" y="114"/>
                </a:lnTo>
                <a:lnTo>
                  <a:pt x="696" y="96"/>
                </a:lnTo>
                <a:lnTo>
                  <a:pt x="690" y="90"/>
                </a:lnTo>
                <a:lnTo>
                  <a:pt x="648" y="90"/>
                </a:lnTo>
                <a:lnTo>
                  <a:pt x="648" y="84"/>
                </a:lnTo>
                <a:lnTo>
                  <a:pt x="642" y="78"/>
                </a:lnTo>
                <a:lnTo>
                  <a:pt x="642" y="108"/>
                </a:lnTo>
                <a:lnTo>
                  <a:pt x="660" y="126"/>
                </a:lnTo>
                <a:lnTo>
                  <a:pt x="672" y="132"/>
                </a:lnTo>
                <a:lnTo>
                  <a:pt x="678" y="138"/>
                </a:lnTo>
                <a:lnTo>
                  <a:pt x="678" y="168"/>
                </a:lnTo>
                <a:lnTo>
                  <a:pt x="672" y="174"/>
                </a:lnTo>
                <a:lnTo>
                  <a:pt x="684" y="186"/>
                </a:lnTo>
                <a:lnTo>
                  <a:pt x="690" y="198"/>
                </a:lnTo>
                <a:lnTo>
                  <a:pt x="690" y="228"/>
                </a:lnTo>
                <a:lnTo>
                  <a:pt x="738" y="234"/>
                </a:lnTo>
                <a:lnTo>
                  <a:pt x="744" y="240"/>
                </a:lnTo>
                <a:lnTo>
                  <a:pt x="744" y="246"/>
                </a:lnTo>
                <a:lnTo>
                  <a:pt x="738" y="258"/>
                </a:lnTo>
                <a:lnTo>
                  <a:pt x="732" y="264"/>
                </a:lnTo>
                <a:lnTo>
                  <a:pt x="690" y="264"/>
                </a:lnTo>
                <a:lnTo>
                  <a:pt x="690" y="294"/>
                </a:lnTo>
                <a:lnTo>
                  <a:pt x="684" y="306"/>
                </a:lnTo>
                <a:lnTo>
                  <a:pt x="648" y="324"/>
                </a:lnTo>
                <a:lnTo>
                  <a:pt x="642" y="330"/>
                </a:lnTo>
                <a:lnTo>
                  <a:pt x="624" y="330"/>
                </a:lnTo>
                <a:lnTo>
                  <a:pt x="612" y="342"/>
                </a:lnTo>
                <a:lnTo>
                  <a:pt x="600" y="366"/>
                </a:lnTo>
                <a:lnTo>
                  <a:pt x="588" y="378"/>
                </a:lnTo>
                <a:lnTo>
                  <a:pt x="582" y="378"/>
                </a:lnTo>
                <a:lnTo>
                  <a:pt x="582" y="354"/>
                </a:lnTo>
                <a:lnTo>
                  <a:pt x="576" y="348"/>
                </a:lnTo>
                <a:lnTo>
                  <a:pt x="570" y="354"/>
                </a:lnTo>
                <a:lnTo>
                  <a:pt x="558" y="360"/>
                </a:lnTo>
                <a:lnTo>
                  <a:pt x="552" y="366"/>
                </a:lnTo>
                <a:lnTo>
                  <a:pt x="540" y="372"/>
                </a:lnTo>
                <a:lnTo>
                  <a:pt x="534" y="372"/>
                </a:lnTo>
                <a:lnTo>
                  <a:pt x="522" y="366"/>
                </a:lnTo>
                <a:lnTo>
                  <a:pt x="516" y="366"/>
                </a:lnTo>
                <a:lnTo>
                  <a:pt x="504" y="354"/>
                </a:lnTo>
                <a:lnTo>
                  <a:pt x="504" y="348"/>
                </a:lnTo>
                <a:lnTo>
                  <a:pt x="498" y="336"/>
                </a:lnTo>
                <a:lnTo>
                  <a:pt x="492" y="330"/>
                </a:lnTo>
                <a:lnTo>
                  <a:pt x="468" y="330"/>
                </a:lnTo>
                <a:lnTo>
                  <a:pt x="468" y="300"/>
                </a:lnTo>
                <a:lnTo>
                  <a:pt x="462" y="288"/>
                </a:lnTo>
                <a:lnTo>
                  <a:pt x="462" y="276"/>
                </a:lnTo>
                <a:lnTo>
                  <a:pt x="456" y="270"/>
                </a:lnTo>
                <a:lnTo>
                  <a:pt x="456" y="258"/>
                </a:lnTo>
                <a:lnTo>
                  <a:pt x="450" y="258"/>
                </a:lnTo>
                <a:lnTo>
                  <a:pt x="420" y="288"/>
                </a:lnTo>
                <a:lnTo>
                  <a:pt x="396" y="264"/>
                </a:lnTo>
                <a:lnTo>
                  <a:pt x="390" y="264"/>
                </a:lnTo>
                <a:lnTo>
                  <a:pt x="384" y="270"/>
                </a:lnTo>
                <a:lnTo>
                  <a:pt x="384" y="288"/>
                </a:lnTo>
                <a:lnTo>
                  <a:pt x="318" y="294"/>
                </a:lnTo>
                <a:lnTo>
                  <a:pt x="306" y="282"/>
                </a:lnTo>
                <a:lnTo>
                  <a:pt x="288" y="282"/>
                </a:lnTo>
                <a:lnTo>
                  <a:pt x="282" y="288"/>
                </a:lnTo>
                <a:lnTo>
                  <a:pt x="276" y="300"/>
                </a:lnTo>
                <a:lnTo>
                  <a:pt x="276" y="312"/>
                </a:lnTo>
                <a:lnTo>
                  <a:pt x="282" y="324"/>
                </a:lnTo>
                <a:lnTo>
                  <a:pt x="282" y="336"/>
                </a:lnTo>
                <a:lnTo>
                  <a:pt x="306" y="348"/>
                </a:lnTo>
                <a:lnTo>
                  <a:pt x="318" y="342"/>
                </a:lnTo>
                <a:lnTo>
                  <a:pt x="330" y="354"/>
                </a:lnTo>
                <a:lnTo>
                  <a:pt x="330" y="360"/>
                </a:lnTo>
                <a:lnTo>
                  <a:pt x="336" y="366"/>
                </a:lnTo>
                <a:lnTo>
                  <a:pt x="336" y="372"/>
                </a:lnTo>
                <a:lnTo>
                  <a:pt x="330" y="378"/>
                </a:lnTo>
                <a:lnTo>
                  <a:pt x="300" y="378"/>
                </a:lnTo>
                <a:lnTo>
                  <a:pt x="294" y="372"/>
                </a:lnTo>
                <a:lnTo>
                  <a:pt x="264" y="378"/>
                </a:lnTo>
                <a:lnTo>
                  <a:pt x="258" y="444"/>
                </a:lnTo>
                <a:lnTo>
                  <a:pt x="264" y="444"/>
                </a:lnTo>
                <a:lnTo>
                  <a:pt x="276" y="456"/>
                </a:lnTo>
                <a:lnTo>
                  <a:pt x="288" y="462"/>
                </a:lnTo>
                <a:lnTo>
                  <a:pt x="294" y="468"/>
                </a:lnTo>
                <a:lnTo>
                  <a:pt x="294" y="492"/>
                </a:lnTo>
                <a:lnTo>
                  <a:pt x="300" y="498"/>
                </a:lnTo>
                <a:lnTo>
                  <a:pt x="300" y="504"/>
                </a:lnTo>
                <a:lnTo>
                  <a:pt x="312" y="516"/>
                </a:lnTo>
                <a:lnTo>
                  <a:pt x="318" y="528"/>
                </a:lnTo>
                <a:lnTo>
                  <a:pt x="318" y="540"/>
                </a:lnTo>
                <a:lnTo>
                  <a:pt x="312" y="552"/>
                </a:lnTo>
                <a:lnTo>
                  <a:pt x="300" y="564"/>
                </a:lnTo>
                <a:lnTo>
                  <a:pt x="306" y="612"/>
                </a:lnTo>
                <a:lnTo>
                  <a:pt x="288" y="660"/>
                </a:lnTo>
                <a:lnTo>
                  <a:pt x="282" y="732"/>
                </a:lnTo>
                <a:lnTo>
                  <a:pt x="282" y="762"/>
                </a:lnTo>
                <a:lnTo>
                  <a:pt x="276" y="774"/>
                </a:lnTo>
                <a:lnTo>
                  <a:pt x="270" y="780"/>
                </a:lnTo>
                <a:lnTo>
                  <a:pt x="252" y="780"/>
                </a:lnTo>
                <a:lnTo>
                  <a:pt x="252" y="774"/>
                </a:lnTo>
                <a:lnTo>
                  <a:pt x="240" y="762"/>
                </a:lnTo>
                <a:lnTo>
                  <a:pt x="222" y="762"/>
                </a:lnTo>
                <a:lnTo>
                  <a:pt x="216" y="768"/>
                </a:lnTo>
                <a:lnTo>
                  <a:pt x="210" y="780"/>
                </a:lnTo>
                <a:lnTo>
                  <a:pt x="204" y="786"/>
                </a:lnTo>
                <a:lnTo>
                  <a:pt x="174" y="780"/>
                </a:lnTo>
                <a:lnTo>
                  <a:pt x="168" y="792"/>
                </a:lnTo>
                <a:lnTo>
                  <a:pt x="138" y="792"/>
                </a:lnTo>
                <a:lnTo>
                  <a:pt x="126" y="798"/>
                </a:lnTo>
                <a:lnTo>
                  <a:pt x="120" y="804"/>
                </a:lnTo>
                <a:lnTo>
                  <a:pt x="108" y="810"/>
                </a:lnTo>
                <a:lnTo>
                  <a:pt x="96" y="822"/>
                </a:lnTo>
                <a:lnTo>
                  <a:pt x="96" y="828"/>
                </a:lnTo>
                <a:lnTo>
                  <a:pt x="90" y="834"/>
                </a:lnTo>
                <a:lnTo>
                  <a:pt x="90" y="840"/>
                </a:lnTo>
                <a:lnTo>
                  <a:pt x="66" y="840"/>
                </a:lnTo>
                <a:lnTo>
                  <a:pt x="66" y="894"/>
                </a:lnTo>
                <a:lnTo>
                  <a:pt x="48" y="912"/>
                </a:lnTo>
                <a:lnTo>
                  <a:pt x="48" y="924"/>
                </a:lnTo>
                <a:lnTo>
                  <a:pt x="54" y="930"/>
                </a:lnTo>
                <a:lnTo>
                  <a:pt x="54" y="948"/>
                </a:lnTo>
                <a:lnTo>
                  <a:pt x="60" y="954"/>
                </a:lnTo>
                <a:lnTo>
                  <a:pt x="54" y="954"/>
                </a:lnTo>
                <a:lnTo>
                  <a:pt x="48" y="948"/>
                </a:lnTo>
                <a:lnTo>
                  <a:pt x="18" y="978"/>
                </a:lnTo>
                <a:lnTo>
                  <a:pt x="12" y="990"/>
                </a:lnTo>
                <a:lnTo>
                  <a:pt x="12" y="1014"/>
                </a:lnTo>
                <a:lnTo>
                  <a:pt x="18" y="1020"/>
                </a:lnTo>
                <a:lnTo>
                  <a:pt x="6" y="1026"/>
                </a:lnTo>
                <a:lnTo>
                  <a:pt x="0" y="1032"/>
                </a:lnTo>
                <a:lnTo>
                  <a:pt x="0" y="1044"/>
                </a:lnTo>
                <a:lnTo>
                  <a:pt x="6" y="1050"/>
                </a:lnTo>
                <a:lnTo>
                  <a:pt x="18" y="1056"/>
                </a:lnTo>
                <a:lnTo>
                  <a:pt x="24" y="1080"/>
                </a:lnTo>
                <a:lnTo>
                  <a:pt x="24" y="1086"/>
                </a:lnTo>
                <a:lnTo>
                  <a:pt x="30" y="1092"/>
                </a:lnTo>
                <a:lnTo>
                  <a:pt x="42" y="1116"/>
                </a:lnTo>
                <a:lnTo>
                  <a:pt x="54" y="1128"/>
                </a:lnTo>
                <a:lnTo>
                  <a:pt x="66" y="1134"/>
                </a:lnTo>
                <a:lnTo>
                  <a:pt x="90" y="1158"/>
                </a:lnTo>
                <a:lnTo>
                  <a:pt x="84" y="1164"/>
                </a:lnTo>
                <a:lnTo>
                  <a:pt x="78" y="1176"/>
                </a:lnTo>
                <a:lnTo>
                  <a:pt x="66" y="1182"/>
                </a:lnTo>
                <a:lnTo>
                  <a:pt x="60" y="1188"/>
                </a:lnTo>
                <a:lnTo>
                  <a:pt x="102" y="1188"/>
                </a:lnTo>
                <a:lnTo>
                  <a:pt x="114" y="1194"/>
                </a:lnTo>
                <a:lnTo>
                  <a:pt x="120" y="1194"/>
                </a:lnTo>
                <a:lnTo>
                  <a:pt x="126" y="1200"/>
                </a:lnTo>
                <a:lnTo>
                  <a:pt x="126" y="1212"/>
                </a:lnTo>
                <a:lnTo>
                  <a:pt x="132" y="1224"/>
                </a:lnTo>
                <a:lnTo>
                  <a:pt x="138" y="1230"/>
                </a:lnTo>
                <a:lnTo>
                  <a:pt x="138" y="1236"/>
                </a:lnTo>
                <a:lnTo>
                  <a:pt x="198" y="1230"/>
                </a:lnTo>
                <a:lnTo>
                  <a:pt x="252" y="1182"/>
                </a:lnTo>
                <a:lnTo>
                  <a:pt x="252" y="1194"/>
                </a:lnTo>
                <a:lnTo>
                  <a:pt x="258" y="1206"/>
                </a:lnTo>
                <a:lnTo>
                  <a:pt x="258" y="1224"/>
                </a:lnTo>
                <a:lnTo>
                  <a:pt x="252" y="1230"/>
                </a:lnTo>
                <a:lnTo>
                  <a:pt x="252" y="1242"/>
                </a:lnTo>
                <a:lnTo>
                  <a:pt x="246" y="1254"/>
                </a:lnTo>
                <a:lnTo>
                  <a:pt x="246" y="1266"/>
                </a:lnTo>
                <a:lnTo>
                  <a:pt x="252" y="1284"/>
                </a:lnTo>
                <a:lnTo>
                  <a:pt x="252" y="1314"/>
                </a:lnTo>
                <a:lnTo>
                  <a:pt x="264" y="1308"/>
                </a:lnTo>
                <a:lnTo>
                  <a:pt x="264" y="1314"/>
                </a:lnTo>
                <a:lnTo>
                  <a:pt x="270" y="1320"/>
                </a:lnTo>
                <a:lnTo>
                  <a:pt x="282" y="1320"/>
                </a:lnTo>
                <a:lnTo>
                  <a:pt x="282" y="1314"/>
                </a:lnTo>
                <a:lnTo>
                  <a:pt x="288" y="1314"/>
                </a:lnTo>
                <a:lnTo>
                  <a:pt x="294" y="1308"/>
                </a:lnTo>
                <a:lnTo>
                  <a:pt x="324" y="1308"/>
                </a:lnTo>
                <a:lnTo>
                  <a:pt x="336" y="1314"/>
                </a:lnTo>
                <a:lnTo>
                  <a:pt x="366" y="1314"/>
                </a:lnTo>
                <a:lnTo>
                  <a:pt x="372" y="1320"/>
                </a:lnTo>
                <a:lnTo>
                  <a:pt x="372" y="1326"/>
                </a:lnTo>
                <a:lnTo>
                  <a:pt x="390" y="1326"/>
                </a:lnTo>
                <a:lnTo>
                  <a:pt x="414" y="1314"/>
                </a:lnTo>
                <a:lnTo>
                  <a:pt x="420" y="1308"/>
                </a:lnTo>
                <a:lnTo>
                  <a:pt x="432" y="1290"/>
                </a:lnTo>
                <a:lnTo>
                  <a:pt x="468" y="1290"/>
                </a:lnTo>
                <a:lnTo>
                  <a:pt x="474" y="1260"/>
                </a:lnTo>
                <a:lnTo>
                  <a:pt x="510" y="1260"/>
                </a:lnTo>
                <a:lnTo>
                  <a:pt x="510" y="1254"/>
                </a:lnTo>
                <a:lnTo>
                  <a:pt x="516" y="1248"/>
                </a:lnTo>
                <a:lnTo>
                  <a:pt x="522" y="1236"/>
                </a:lnTo>
                <a:lnTo>
                  <a:pt x="528" y="1230"/>
                </a:lnTo>
                <a:lnTo>
                  <a:pt x="540" y="1224"/>
                </a:lnTo>
                <a:lnTo>
                  <a:pt x="576" y="1224"/>
                </a:lnTo>
                <a:lnTo>
                  <a:pt x="588" y="1212"/>
                </a:lnTo>
                <a:lnTo>
                  <a:pt x="600" y="1224"/>
                </a:lnTo>
                <a:lnTo>
                  <a:pt x="606" y="1224"/>
                </a:lnTo>
                <a:lnTo>
                  <a:pt x="606" y="1218"/>
                </a:lnTo>
                <a:lnTo>
                  <a:pt x="618" y="1212"/>
                </a:lnTo>
                <a:lnTo>
                  <a:pt x="630" y="1212"/>
                </a:lnTo>
                <a:lnTo>
                  <a:pt x="630" y="1242"/>
                </a:lnTo>
                <a:lnTo>
                  <a:pt x="624" y="1248"/>
                </a:lnTo>
                <a:lnTo>
                  <a:pt x="624" y="1254"/>
                </a:lnTo>
                <a:lnTo>
                  <a:pt x="618" y="1260"/>
                </a:lnTo>
                <a:lnTo>
                  <a:pt x="618" y="1290"/>
                </a:lnTo>
                <a:lnTo>
                  <a:pt x="624" y="1296"/>
                </a:lnTo>
                <a:lnTo>
                  <a:pt x="630" y="1308"/>
                </a:lnTo>
                <a:lnTo>
                  <a:pt x="630" y="1326"/>
                </a:lnTo>
                <a:lnTo>
                  <a:pt x="624" y="1332"/>
                </a:lnTo>
                <a:lnTo>
                  <a:pt x="624" y="1344"/>
                </a:lnTo>
                <a:lnTo>
                  <a:pt x="636" y="1356"/>
                </a:lnTo>
                <a:lnTo>
                  <a:pt x="648" y="1362"/>
                </a:lnTo>
                <a:lnTo>
                  <a:pt x="654" y="1368"/>
                </a:lnTo>
                <a:lnTo>
                  <a:pt x="660" y="1398"/>
                </a:lnTo>
                <a:lnTo>
                  <a:pt x="684" y="1398"/>
                </a:lnTo>
                <a:lnTo>
                  <a:pt x="690" y="1404"/>
                </a:lnTo>
                <a:lnTo>
                  <a:pt x="690" y="1410"/>
                </a:lnTo>
                <a:lnTo>
                  <a:pt x="696" y="1422"/>
                </a:lnTo>
                <a:lnTo>
                  <a:pt x="696" y="1428"/>
                </a:lnTo>
                <a:lnTo>
                  <a:pt x="702" y="1434"/>
                </a:lnTo>
                <a:lnTo>
                  <a:pt x="714" y="1440"/>
                </a:lnTo>
                <a:lnTo>
                  <a:pt x="744" y="1440"/>
                </a:lnTo>
                <a:lnTo>
                  <a:pt x="750" y="1434"/>
                </a:lnTo>
                <a:lnTo>
                  <a:pt x="756" y="1446"/>
                </a:lnTo>
                <a:lnTo>
                  <a:pt x="768" y="1452"/>
                </a:lnTo>
                <a:lnTo>
                  <a:pt x="780" y="1452"/>
                </a:lnTo>
                <a:lnTo>
                  <a:pt x="786" y="1446"/>
                </a:lnTo>
                <a:lnTo>
                  <a:pt x="798" y="1446"/>
                </a:lnTo>
                <a:lnTo>
                  <a:pt x="798" y="1452"/>
                </a:lnTo>
                <a:lnTo>
                  <a:pt x="804" y="1464"/>
                </a:lnTo>
                <a:lnTo>
                  <a:pt x="816" y="1470"/>
                </a:lnTo>
                <a:lnTo>
                  <a:pt x="828" y="1482"/>
                </a:lnTo>
                <a:lnTo>
                  <a:pt x="840" y="1488"/>
                </a:lnTo>
                <a:lnTo>
                  <a:pt x="864" y="1488"/>
                </a:lnTo>
                <a:lnTo>
                  <a:pt x="864" y="1494"/>
                </a:lnTo>
                <a:lnTo>
                  <a:pt x="876" y="1506"/>
                </a:lnTo>
                <a:lnTo>
                  <a:pt x="888" y="1512"/>
                </a:lnTo>
                <a:lnTo>
                  <a:pt x="894" y="1518"/>
                </a:lnTo>
                <a:lnTo>
                  <a:pt x="954" y="1518"/>
                </a:lnTo>
                <a:lnTo>
                  <a:pt x="978" y="1530"/>
                </a:lnTo>
                <a:lnTo>
                  <a:pt x="984" y="1542"/>
                </a:lnTo>
                <a:lnTo>
                  <a:pt x="990" y="1548"/>
                </a:lnTo>
                <a:lnTo>
                  <a:pt x="990" y="1578"/>
                </a:lnTo>
                <a:lnTo>
                  <a:pt x="996" y="1590"/>
                </a:lnTo>
                <a:lnTo>
                  <a:pt x="1002" y="1596"/>
                </a:lnTo>
                <a:lnTo>
                  <a:pt x="1008" y="1608"/>
                </a:lnTo>
                <a:lnTo>
                  <a:pt x="1008" y="1638"/>
                </a:lnTo>
                <a:lnTo>
                  <a:pt x="990" y="1638"/>
                </a:lnTo>
                <a:lnTo>
                  <a:pt x="990" y="1644"/>
                </a:lnTo>
                <a:lnTo>
                  <a:pt x="996" y="1650"/>
                </a:lnTo>
                <a:lnTo>
                  <a:pt x="1002" y="1662"/>
                </a:lnTo>
                <a:lnTo>
                  <a:pt x="1014" y="1668"/>
                </a:lnTo>
                <a:lnTo>
                  <a:pt x="1020" y="1674"/>
                </a:lnTo>
                <a:lnTo>
                  <a:pt x="1014" y="1686"/>
                </a:lnTo>
                <a:lnTo>
                  <a:pt x="1014" y="1728"/>
                </a:lnTo>
                <a:lnTo>
                  <a:pt x="1020" y="1734"/>
                </a:lnTo>
                <a:lnTo>
                  <a:pt x="1050" y="1740"/>
                </a:lnTo>
                <a:lnTo>
                  <a:pt x="1098" y="1746"/>
                </a:lnTo>
                <a:lnTo>
                  <a:pt x="1158" y="1746"/>
                </a:lnTo>
                <a:lnTo>
                  <a:pt x="1158" y="1752"/>
                </a:lnTo>
                <a:lnTo>
                  <a:pt x="1152" y="1758"/>
                </a:lnTo>
                <a:lnTo>
                  <a:pt x="1152" y="1770"/>
                </a:lnTo>
                <a:lnTo>
                  <a:pt x="1146" y="1788"/>
                </a:lnTo>
                <a:lnTo>
                  <a:pt x="1146" y="1800"/>
                </a:lnTo>
                <a:lnTo>
                  <a:pt x="1152" y="1812"/>
                </a:lnTo>
                <a:lnTo>
                  <a:pt x="1164" y="1818"/>
                </a:lnTo>
                <a:lnTo>
                  <a:pt x="1170" y="1824"/>
                </a:lnTo>
                <a:lnTo>
                  <a:pt x="1194" y="1836"/>
                </a:lnTo>
                <a:lnTo>
                  <a:pt x="1206" y="1848"/>
                </a:lnTo>
                <a:lnTo>
                  <a:pt x="1212" y="1860"/>
                </a:lnTo>
                <a:lnTo>
                  <a:pt x="1224" y="1896"/>
                </a:lnTo>
                <a:lnTo>
                  <a:pt x="1224" y="1908"/>
                </a:lnTo>
                <a:lnTo>
                  <a:pt x="1218" y="1920"/>
                </a:lnTo>
                <a:lnTo>
                  <a:pt x="1218" y="1944"/>
                </a:lnTo>
                <a:lnTo>
                  <a:pt x="1212" y="1950"/>
                </a:lnTo>
                <a:lnTo>
                  <a:pt x="1212" y="1956"/>
                </a:lnTo>
                <a:lnTo>
                  <a:pt x="1218" y="1968"/>
                </a:lnTo>
                <a:lnTo>
                  <a:pt x="1212" y="1980"/>
                </a:lnTo>
                <a:lnTo>
                  <a:pt x="1206" y="1986"/>
                </a:lnTo>
                <a:lnTo>
                  <a:pt x="1200" y="1998"/>
                </a:lnTo>
                <a:lnTo>
                  <a:pt x="1200" y="2022"/>
                </a:lnTo>
                <a:lnTo>
                  <a:pt x="1206" y="2028"/>
                </a:lnTo>
                <a:lnTo>
                  <a:pt x="1218" y="2034"/>
                </a:lnTo>
                <a:lnTo>
                  <a:pt x="1212" y="2040"/>
                </a:lnTo>
                <a:lnTo>
                  <a:pt x="1200" y="2046"/>
                </a:lnTo>
                <a:lnTo>
                  <a:pt x="1194" y="2052"/>
                </a:lnTo>
                <a:lnTo>
                  <a:pt x="1194" y="2064"/>
                </a:lnTo>
                <a:lnTo>
                  <a:pt x="1200" y="2070"/>
                </a:lnTo>
                <a:lnTo>
                  <a:pt x="1212" y="2076"/>
                </a:lnTo>
                <a:lnTo>
                  <a:pt x="1212" y="2112"/>
                </a:lnTo>
                <a:lnTo>
                  <a:pt x="1224" y="2112"/>
                </a:lnTo>
                <a:lnTo>
                  <a:pt x="1224" y="2130"/>
                </a:lnTo>
                <a:lnTo>
                  <a:pt x="1218" y="2142"/>
                </a:lnTo>
                <a:lnTo>
                  <a:pt x="1218" y="2184"/>
                </a:lnTo>
                <a:lnTo>
                  <a:pt x="1224" y="2196"/>
                </a:lnTo>
                <a:lnTo>
                  <a:pt x="1230" y="2202"/>
                </a:lnTo>
                <a:lnTo>
                  <a:pt x="1266" y="2214"/>
                </a:lnTo>
                <a:lnTo>
                  <a:pt x="1308" y="2220"/>
                </a:lnTo>
                <a:lnTo>
                  <a:pt x="1380" y="2220"/>
                </a:lnTo>
                <a:lnTo>
                  <a:pt x="1392" y="2226"/>
                </a:lnTo>
                <a:lnTo>
                  <a:pt x="1398" y="2232"/>
                </a:lnTo>
                <a:lnTo>
                  <a:pt x="1398" y="2256"/>
                </a:lnTo>
                <a:lnTo>
                  <a:pt x="1404" y="2274"/>
                </a:lnTo>
                <a:lnTo>
                  <a:pt x="1404" y="2298"/>
                </a:lnTo>
                <a:lnTo>
                  <a:pt x="1410" y="2316"/>
                </a:lnTo>
                <a:lnTo>
                  <a:pt x="1410" y="2334"/>
                </a:lnTo>
                <a:lnTo>
                  <a:pt x="1422" y="2358"/>
                </a:lnTo>
                <a:lnTo>
                  <a:pt x="1434" y="2364"/>
                </a:lnTo>
                <a:lnTo>
                  <a:pt x="1446" y="2364"/>
                </a:lnTo>
                <a:lnTo>
                  <a:pt x="1464" y="2346"/>
                </a:lnTo>
                <a:lnTo>
                  <a:pt x="1476" y="2346"/>
                </a:lnTo>
                <a:lnTo>
                  <a:pt x="1488" y="2352"/>
                </a:lnTo>
                <a:lnTo>
                  <a:pt x="1500" y="2364"/>
                </a:lnTo>
                <a:lnTo>
                  <a:pt x="1506" y="2376"/>
                </a:lnTo>
                <a:lnTo>
                  <a:pt x="1506" y="2394"/>
                </a:lnTo>
                <a:lnTo>
                  <a:pt x="1500" y="2412"/>
                </a:lnTo>
                <a:lnTo>
                  <a:pt x="1500" y="2442"/>
                </a:lnTo>
                <a:lnTo>
                  <a:pt x="1494" y="2448"/>
                </a:lnTo>
                <a:lnTo>
                  <a:pt x="1494" y="2454"/>
                </a:lnTo>
                <a:lnTo>
                  <a:pt x="1488" y="2466"/>
                </a:lnTo>
                <a:lnTo>
                  <a:pt x="1488" y="2478"/>
                </a:lnTo>
                <a:lnTo>
                  <a:pt x="1494" y="2496"/>
                </a:lnTo>
                <a:lnTo>
                  <a:pt x="1506" y="2490"/>
                </a:lnTo>
                <a:lnTo>
                  <a:pt x="1512" y="2484"/>
                </a:lnTo>
                <a:lnTo>
                  <a:pt x="1530" y="2484"/>
                </a:lnTo>
                <a:lnTo>
                  <a:pt x="1536" y="2490"/>
                </a:lnTo>
                <a:lnTo>
                  <a:pt x="1548" y="2514"/>
                </a:lnTo>
                <a:lnTo>
                  <a:pt x="1548" y="2526"/>
                </a:lnTo>
                <a:lnTo>
                  <a:pt x="1554" y="2526"/>
                </a:lnTo>
                <a:lnTo>
                  <a:pt x="1560" y="2532"/>
                </a:lnTo>
                <a:lnTo>
                  <a:pt x="1560" y="2562"/>
                </a:lnTo>
                <a:lnTo>
                  <a:pt x="1566" y="2580"/>
                </a:lnTo>
                <a:lnTo>
                  <a:pt x="1566" y="2616"/>
                </a:lnTo>
                <a:lnTo>
                  <a:pt x="1512" y="2634"/>
                </a:lnTo>
                <a:lnTo>
                  <a:pt x="1506" y="2640"/>
                </a:lnTo>
                <a:lnTo>
                  <a:pt x="1500" y="2652"/>
                </a:lnTo>
                <a:lnTo>
                  <a:pt x="1500" y="2670"/>
                </a:lnTo>
                <a:lnTo>
                  <a:pt x="1464" y="2670"/>
                </a:lnTo>
                <a:lnTo>
                  <a:pt x="1464" y="2688"/>
                </a:lnTo>
                <a:lnTo>
                  <a:pt x="1458" y="2694"/>
                </a:lnTo>
                <a:lnTo>
                  <a:pt x="1452" y="2718"/>
                </a:lnTo>
                <a:lnTo>
                  <a:pt x="1428" y="2724"/>
                </a:lnTo>
                <a:lnTo>
                  <a:pt x="1428" y="2736"/>
                </a:lnTo>
                <a:lnTo>
                  <a:pt x="1422" y="2748"/>
                </a:lnTo>
                <a:lnTo>
                  <a:pt x="1422" y="2760"/>
                </a:lnTo>
                <a:lnTo>
                  <a:pt x="1404" y="2778"/>
                </a:lnTo>
                <a:lnTo>
                  <a:pt x="1392" y="2778"/>
                </a:lnTo>
                <a:lnTo>
                  <a:pt x="1392" y="2802"/>
                </a:lnTo>
                <a:lnTo>
                  <a:pt x="1386" y="2808"/>
                </a:lnTo>
                <a:lnTo>
                  <a:pt x="1380" y="2820"/>
                </a:lnTo>
                <a:lnTo>
                  <a:pt x="1374" y="2826"/>
                </a:lnTo>
                <a:lnTo>
                  <a:pt x="1356" y="2826"/>
                </a:lnTo>
                <a:lnTo>
                  <a:pt x="1350" y="2832"/>
                </a:lnTo>
                <a:lnTo>
                  <a:pt x="1350" y="2844"/>
                </a:lnTo>
                <a:lnTo>
                  <a:pt x="1344" y="2856"/>
                </a:lnTo>
                <a:lnTo>
                  <a:pt x="1344" y="2868"/>
                </a:lnTo>
                <a:lnTo>
                  <a:pt x="1368" y="2868"/>
                </a:lnTo>
                <a:lnTo>
                  <a:pt x="1374" y="2862"/>
                </a:lnTo>
                <a:lnTo>
                  <a:pt x="1386" y="2856"/>
                </a:lnTo>
                <a:lnTo>
                  <a:pt x="1398" y="2856"/>
                </a:lnTo>
                <a:lnTo>
                  <a:pt x="1404" y="2862"/>
                </a:lnTo>
                <a:lnTo>
                  <a:pt x="1428" y="2874"/>
                </a:lnTo>
                <a:lnTo>
                  <a:pt x="1434" y="2886"/>
                </a:lnTo>
                <a:lnTo>
                  <a:pt x="1446" y="2892"/>
                </a:lnTo>
                <a:lnTo>
                  <a:pt x="1452" y="2898"/>
                </a:lnTo>
                <a:lnTo>
                  <a:pt x="1458" y="2910"/>
                </a:lnTo>
                <a:lnTo>
                  <a:pt x="1470" y="2922"/>
                </a:lnTo>
                <a:lnTo>
                  <a:pt x="1470" y="2934"/>
                </a:lnTo>
                <a:lnTo>
                  <a:pt x="1482" y="2934"/>
                </a:lnTo>
                <a:lnTo>
                  <a:pt x="1482" y="2928"/>
                </a:lnTo>
                <a:lnTo>
                  <a:pt x="1494" y="2916"/>
                </a:lnTo>
                <a:lnTo>
                  <a:pt x="1500" y="2916"/>
                </a:lnTo>
                <a:lnTo>
                  <a:pt x="1512" y="2922"/>
                </a:lnTo>
                <a:lnTo>
                  <a:pt x="1518" y="2934"/>
                </a:lnTo>
                <a:lnTo>
                  <a:pt x="1536" y="2952"/>
                </a:lnTo>
                <a:lnTo>
                  <a:pt x="1554" y="2952"/>
                </a:lnTo>
                <a:lnTo>
                  <a:pt x="1572" y="2970"/>
                </a:lnTo>
                <a:lnTo>
                  <a:pt x="1578" y="2970"/>
                </a:lnTo>
                <a:lnTo>
                  <a:pt x="1578" y="2982"/>
                </a:lnTo>
                <a:lnTo>
                  <a:pt x="1584" y="2988"/>
                </a:lnTo>
                <a:lnTo>
                  <a:pt x="1596" y="2994"/>
                </a:lnTo>
                <a:lnTo>
                  <a:pt x="1614" y="3000"/>
                </a:lnTo>
                <a:lnTo>
                  <a:pt x="1626" y="3000"/>
                </a:lnTo>
                <a:lnTo>
                  <a:pt x="1632" y="3012"/>
                </a:lnTo>
                <a:lnTo>
                  <a:pt x="1638" y="3018"/>
                </a:lnTo>
                <a:lnTo>
                  <a:pt x="1644" y="3030"/>
                </a:lnTo>
                <a:lnTo>
                  <a:pt x="1662" y="3048"/>
                </a:lnTo>
                <a:lnTo>
                  <a:pt x="1668" y="3048"/>
                </a:lnTo>
                <a:lnTo>
                  <a:pt x="1680" y="3054"/>
                </a:lnTo>
                <a:lnTo>
                  <a:pt x="1686" y="3054"/>
                </a:lnTo>
                <a:lnTo>
                  <a:pt x="1686" y="3066"/>
                </a:lnTo>
                <a:lnTo>
                  <a:pt x="1674" y="3090"/>
                </a:lnTo>
                <a:lnTo>
                  <a:pt x="1668" y="3096"/>
                </a:lnTo>
                <a:lnTo>
                  <a:pt x="1668" y="3120"/>
                </a:lnTo>
                <a:lnTo>
                  <a:pt x="1674" y="3120"/>
                </a:lnTo>
                <a:lnTo>
                  <a:pt x="1674" y="3150"/>
                </a:lnTo>
                <a:lnTo>
                  <a:pt x="1692" y="3150"/>
                </a:lnTo>
                <a:lnTo>
                  <a:pt x="1692" y="3144"/>
                </a:lnTo>
                <a:lnTo>
                  <a:pt x="1698" y="3132"/>
                </a:lnTo>
                <a:lnTo>
                  <a:pt x="1710" y="3126"/>
                </a:lnTo>
                <a:lnTo>
                  <a:pt x="1716" y="3114"/>
                </a:lnTo>
                <a:lnTo>
                  <a:pt x="1728" y="3102"/>
                </a:lnTo>
                <a:lnTo>
                  <a:pt x="1734" y="3090"/>
                </a:lnTo>
                <a:lnTo>
                  <a:pt x="1734" y="3060"/>
                </a:lnTo>
                <a:lnTo>
                  <a:pt x="1728" y="3054"/>
                </a:lnTo>
                <a:lnTo>
                  <a:pt x="1728" y="3048"/>
                </a:lnTo>
                <a:lnTo>
                  <a:pt x="1746" y="3018"/>
                </a:lnTo>
                <a:lnTo>
                  <a:pt x="1734" y="3012"/>
                </a:lnTo>
                <a:lnTo>
                  <a:pt x="1728" y="3000"/>
                </a:lnTo>
                <a:lnTo>
                  <a:pt x="1728" y="2988"/>
                </a:lnTo>
                <a:lnTo>
                  <a:pt x="1740" y="2976"/>
                </a:lnTo>
                <a:lnTo>
                  <a:pt x="1746" y="2976"/>
                </a:lnTo>
                <a:lnTo>
                  <a:pt x="1746" y="2952"/>
                </a:lnTo>
                <a:lnTo>
                  <a:pt x="1764" y="2952"/>
                </a:lnTo>
                <a:lnTo>
                  <a:pt x="1776" y="2940"/>
                </a:lnTo>
                <a:lnTo>
                  <a:pt x="1776" y="2904"/>
                </a:lnTo>
                <a:lnTo>
                  <a:pt x="1782" y="2898"/>
                </a:lnTo>
                <a:lnTo>
                  <a:pt x="1788" y="2886"/>
                </a:lnTo>
                <a:lnTo>
                  <a:pt x="1800" y="2874"/>
                </a:lnTo>
                <a:lnTo>
                  <a:pt x="1812" y="2868"/>
                </a:lnTo>
                <a:lnTo>
                  <a:pt x="1818" y="2862"/>
                </a:lnTo>
                <a:lnTo>
                  <a:pt x="1824" y="2862"/>
                </a:lnTo>
                <a:lnTo>
                  <a:pt x="1824" y="2898"/>
                </a:lnTo>
                <a:lnTo>
                  <a:pt x="1818" y="2904"/>
                </a:lnTo>
                <a:lnTo>
                  <a:pt x="1818" y="2910"/>
                </a:lnTo>
                <a:lnTo>
                  <a:pt x="1812" y="2916"/>
                </a:lnTo>
                <a:lnTo>
                  <a:pt x="1812" y="2934"/>
                </a:lnTo>
                <a:lnTo>
                  <a:pt x="1800" y="2940"/>
                </a:lnTo>
                <a:lnTo>
                  <a:pt x="1800" y="2952"/>
                </a:lnTo>
                <a:lnTo>
                  <a:pt x="1776" y="2982"/>
                </a:lnTo>
                <a:lnTo>
                  <a:pt x="1746" y="3006"/>
                </a:lnTo>
                <a:lnTo>
                  <a:pt x="1752" y="3012"/>
                </a:lnTo>
                <a:lnTo>
                  <a:pt x="1770" y="3012"/>
                </a:lnTo>
                <a:lnTo>
                  <a:pt x="1770" y="2994"/>
                </a:lnTo>
                <a:lnTo>
                  <a:pt x="1776" y="2988"/>
                </a:lnTo>
                <a:lnTo>
                  <a:pt x="1788" y="2988"/>
                </a:lnTo>
                <a:lnTo>
                  <a:pt x="1794" y="2982"/>
                </a:lnTo>
                <a:lnTo>
                  <a:pt x="1800" y="2982"/>
                </a:lnTo>
                <a:lnTo>
                  <a:pt x="1812" y="2964"/>
                </a:lnTo>
                <a:lnTo>
                  <a:pt x="1824" y="2940"/>
                </a:lnTo>
                <a:lnTo>
                  <a:pt x="1848" y="2880"/>
                </a:lnTo>
                <a:lnTo>
                  <a:pt x="1860" y="2832"/>
                </a:lnTo>
                <a:lnTo>
                  <a:pt x="1872" y="2808"/>
                </a:lnTo>
                <a:lnTo>
                  <a:pt x="1878" y="2790"/>
                </a:lnTo>
                <a:lnTo>
                  <a:pt x="1884" y="2778"/>
                </a:lnTo>
                <a:lnTo>
                  <a:pt x="1896" y="2772"/>
                </a:lnTo>
                <a:lnTo>
                  <a:pt x="1902" y="2760"/>
                </a:lnTo>
                <a:lnTo>
                  <a:pt x="1926" y="2736"/>
                </a:lnTo>
                <a:lnTo>
                  <a:pt x="1926" y="2724"/>
                </a:lnTo>
                <a:lnTo>
                  <a:pt x="1920" y="2718"/>
                </a:lnTo>
                <a:lnTo>
                  <a:pt x="1938" y="2706"/>
                </a:lnTo>
                <a:lnTo>
                  <a:pt x="1932" y="2670"/>
                </a:lnTo>
                <a:lnTo>
                  <a:pt x="1938" y="2646"/>
                </a:lnTo>
                <a:lnTo>
                  <a:pt x="1926" y="2640"/>
                </a:lnTo>
                <a:lnTo>
                  <a:pt x="1932" y="2634"/>
                </a:lnTo>
                <a:lnTo>
                  <a:pt x="1938" y="2622"/>
                </a:lnTo>
                <a:lnTo>
                  <a:pt x="1938" y="2610"/>
                </a:lnTo>
                <a:lnTo>
                  <a:pt x="1932" y="2604"/>
                </a:lnTo>
                <a:lnTo>
                  <a:pt x="1920" y="2598"/>
                </a:lnTo>
                <a:lnTo>
                  <a:pt x="1914" y="2592"/>
                </a:lnTo>
                <a:lnTo>
                  <a:pt x="1914" y="2556"/>
                </a:lnTo>
                <a:lnTo>
                  <a:pt x="1896" y="2544"/>
                </a:lnTo>
                <a:lnTo>
                  <a:pt x="1920" y="2544"/>
                </a:lnTo>
                <a:lnTo>
                  <a:pt x="1914" y="2520"/>
                </a:lnTo>
                <a:lnTo>
                  <a:pt x="1902" y="2508"/>
                </a:lnTo>
                <a:lnTo>
                  <a:pt x="1908" y="2508"/>
                </a:lnTo>
                <a:lnTo>
                  <a:pt x="1920" y="2502"/>
                </a:lnTo>
                <a:lnTo>
                  <a:pt x="1920" y="2490"/>
                </a:lnTo>
                <a:lnTo>
                  <a:pt x="1914" y="2490"/>
                </a:lnTo>
                <a:lnTo>
                  <a:pt x="1902" y="2484"/>
                </a:lnTo>
                <a:lnTo>
                  <a:pt x="1896" y="2478"/>
                </a:lnTo>
                <a:lnTo>
                  <a:pt x="1920" y="2460"/>
                </a:lnTo>
                <a:lnTo>
                  <a:pt x="1932" y="2472"/>
                </a:lnTo>
                <a:lnTo>
                  <a:pt x="1944" y="2478"/>
                </a:lnTo>
                <a:lnTo>
                  <a:pt x="1950" y="2478"/>
                </a:lnTo>
                <a:lnTo>
                  <a:pt x="1950" y="2448"/>
                </a:lnTo>
                <a:lnTo>
                  <a:pt x="1962" y="2424"/>
                </a:lnTo>
                <a:lnTo>
                  <a:pt x="1974" y="2418"/>
                </a:lnTo>
                <a:lnTo>
                  <a:pt x="1980" y="2418"/>
                </a:lnTo>
                <a:lnTo>
                  <a:pt x="2004" y="2406"/>
                </a:lnTo>
                <a:lnTo>
                  <a:pt x="2010" y="2394"/>
                </a:lnTo>
                <a:lnTo>
                  <a:pt x="2010" y="2382"/>
                </a:lnTo>
                <a:lnTo>
                  <a:pt x="2016" y="2376"/>
                </a:lnTo>
                <a:lnTo>
                  <a:pt x="2028" y="2376"/>
                </a:lnTo>
                <a:lnTo>
                  <a:pt x="2034" y="2370"/>
                </a:lnTo>
                <a:lnTo>
                  <a:pt x="2046" y="2370"/>
                </a:lnTo>
                <a:lnTo>
                  <a:pt x="2046" y="2358"/>
                </a:lnTo>
                <a:lnTo>
                  <a:pt x="2070" y="2358"/>
                </a:lnTo>
                <a:lnTo>
                  <a:pt x="2070" y="2340"/>
                </a:lnTo>
                <a:lnTo>
                  <a:pt x="2118" y="2340"/>
                </a:lnTo>
                <a:lnTo>
                  <a:pt x="2124" y="2358"/>
                </a:lnTo>
                <a:lnTo>
                  <a:pt x="2136" y="2352"/>
                </a:lnTo>
                <a:lnTo>
                  <a:pt x="2118" y="2334"/>
                </a:lnTo>
                <a:lnTo>
                  <a:pt x="2136" y="2316"/>
                </a:lnTo>
                <a:lnTo>
                  <a:pt x="2142" y="2316"/>
                </a:lnTo>
                <a:lnTo>
                  <a:pt x="2154" y="2310"/>
                </a:lnTo>
                <a:lnTo>
                  <a:pt x="2178" y="2310"/>
                </a:lnTo>
                <a:lnTo>
                  <a:pt x="2160" y="2292"/>
                </a:lnTo>
                <a:lnTo>
                  <a:pt x="2172" y="2286"/>
                </a:lnTo>
                <a:lnTo>
                  <a:pt x="2178" y="2280"/>
                </a:lnTo>
                <a:lnTo>
                  <a:pt x="2190" y="2280"/>
                </a:lnTo>
                <a:lnTo>
                  <a:pt x="2190" y="2304"/>
                </a:lnTo>
                <a:lnTo>
                  <a:pt x="2196" y="2304"/>
                </a:lnTo>
                <a:lnTo>
                  <a:pt x="2196" y="2298"/>
                </a:lnTo>
                <a:lnTo>
                  <a:pt x="2202" y="2286"/>
                </a:lnTo>
                <a:lnTo>
                  <a:pt x="2208" y="2280"/>
                </a:lnTo>
                <a:lnTo>
                  <a:pt x="2244" y="2286"/>
                </a:lnTo>
                <a:lnTo>
                  <a:pt x="2244" y="2280"/>
                </a:lnTo>
                <a:lnTo>
                  <a:pt x="2250" y="2274"/>
                </a:lnTo>
                <a:lnTo>
                  <a:pt x="2250" y="2268"/>
                </a:lnTo>
                <a:lnTo>
                  <a:pt x="2256" y="2262"/>
                </a:lnTo>
                <a:lnTo>
                  <a:pt x="2268" y="2256"/>
                </a:lnTo>
                <a:lnTo>
                  <a:pt x="2274" y="2256"/>
                </a:lnTo>
                <a:lnTo>
                  <a:pt x="2280" y="2262"/>
                </a:lnTo>
                <a:lnTo>
                  <a:pt x="2280" y="2286"/>
                </a:lnTo>
                <a:lnTo>
                  <a:pt x="2346" y="2280"/>
                </a:lnTo>
                <a:lnTo>
                  <a:pt x="2352" y="2262"/>
                </a:lnTo>
                <a:lnTo>
                  <a:pt x="2346" y="2250"/>
                </a:lnTo>
                <a:lnTo>
                  <a:pt x="2352" y="2244"/>
                </a:lnTo>
                <a:lnTo>
                  <a:pt x="2358" y="2232"/>
                </a:lnTo>
                <a:lnTo>
                  <a:pt x="2370" y="2220"/>
                </a:lnTo>
                <a:lnTo>
                  <a:pt x="2406" y="2202"/>
                </a:lnTo>
                <a:lnTo>
                  <a:pt x="2418" y="2202"/>
                </a:lnTo>
                <a:lnTo>
                  <a:pt x="2412" y="2190"/>
                </a:lnTo>
                <a:lnTo>
                  <a:pt x="2412" y="2112"/>
                </a:lnTo>
                <a:lnTo>
                  <a:pt x="2442" y="2082"/>
                </a:lnTo>
                <a:lnTo>
                  <a:pt x="2442" y="2058"/>
                </a:lnTo>
                <a:lnTo>
                  <a:pt x="2460" y="2052"/>
                </a:lnTo>
                <a:lnTo>
                  <a:pt x="2460" y="2022"/>
                </a:lnTo>
                <a:lnTo>
                  <a:pt x="2466" y="2022"/>
                </a:lnTo>
                <a:lnTo>
                  <a:pt x="2472" y="2016"/>
                </a:lnTo>
                <a:lnTo>
                  <a:pt x="2478" y="2016"/>
                </a:lnTo>
                <a:lnTo>
                  <a:pt x="2478" y="2010"/>
                </a:lnTo>
                <a:lnTo>
                  <a:pt x="2484" y="2004"/>
                </a:lnTo>
                <a:lnTo>
                  <a:pt x="2484" y="1956"/>
                </a:lnTo>
                <a:lnTo>
                  <a:pt x="2478" y="1944"/>
                </a:lnTo>
                <a:lnTo>
                  <a:pt x="2478" y="1926"/>
                </a:lnTo>
                <a:lnTo>
                  <a:pt x="2472" y="1908"/>
                </a:lnTo>
                <a:lnTo>
                  <a:pt x="2484" y="1884"/>
                </a:lnTo>
                <a:lnTo>
                  <a:pt x="2514" y="1854"/>
                </a:lnTo>
                <a:lnTo>
                  <a:pt x="2514" y="1848"/>
                </a:lnTo>
                <a:lnTo>
                  <a:pt x="2508" y="1836"/>
                </a:lnTo>
                <a:lnTo>
                  <a:pt x="2508" y="1830"/>
                </a:lnTo>
                <a:lnTo>
                  <a:pt x="2502" y="1818"/>
                </a:lnTo>
                <a:lnTo>
                  <a:pt x="2508" y="1764"/>
                </a:lnTo>
                <a:lnTo>
                  <a:pt x="2508" y="1758"/>
                </a:lnTo>
                <a:lnTo>
                  <a:pt x="2514" y="1752"/>
                </a:lnTo>
                <a:lnTo>
                  <a:pt x="2514" y="1722"/>
                </a:lnTo>
                <a:lnTo>
                  <a:pt x="2520" y="1710"/>
                </a:lnTo>
                <a:lnTo>
                  <a:pt x="2520" y="1680"/>
                </a:lnTo>
                <a:lnTo>
                  <a:pt x="2508" y="1644"/>
                </a:lnTo>
                <a:lnTo>
                  <a:pt x="2502" y="1608"/>
                </a:lnTo>
                <a:lnTo>
                  <a:pt x="2502" y="1596"/>
                </a:lnTo>
                <a:lnTo>
                  <a:pt x="2508" y="1560"/>
                </a:lnTo>
                <a:lnTo>
                  <a:pt x="2508" y="1548"/>
                </a:lnTo>
                <a:lnTo>
                  <a:pt x="2502" y="1536"/>
                </a:lnTo>
                <a:lnTo>
                  <a:pt x="2502" y="1500"/>
                </a:lnTo>
                <a:lnTo>
                  <a:pt x="2508" y="1488"/>
                </a:lnTo>
                <a:lnTo>
                  <a:pt x="2520" y="1476"/>
                </a:lnTo>
                <a:lnTo>
                  <a:pt x="2508" y="1458"/>
                </a:lnTo>
                <a:lnTo>
                  <a:pt x="2520" y="1446"/>
                </a:lnTo>
                <a:lnTo>
                  <a:pt x="2532" y="1446"/>
                </a:lnTo>
                <a:lnTo>
                  <a:pt x="2532" y="1452"/>
                </a:lnTo>
                <a:lnTo>
                  <a:pt x="2538" y="1464"/>
                </a:lnTo>
                <a:lnTo>
                  <a:pt x="2544" y="1470"/>
                </a:lnTo>
                <a:lnTo>
                  <a:pt x="2556" y="1464"/>
                </a:lnTo>
                <a:lnTo>
                  <a:pt x="2562" y="1452"/>
                </a:lnTo>
                <a:lnTo>
                  <a:pt x="2574" y="1446"/>
                </a:lnTo>
                <a:lnTo>
                  <a:pt x="2580" y="1434"/>
                </a:lnTo>
                <a:lnTo>
                  <a:pt x="2586" y="1428"/>
                </a:lnTo>
                <a:lnTo>
                  <a:pt x="2592" y="1416"/>
                </a:lnTo>
                <a:lnTo>
                  <a:pt x="2592" y="1404"/>
                </a:lnTo>
                <a:lnTo>
                  <a:pt x="2598" y="1386"/>
                </a:lnTo>
                <a:lnTo>
                  <a:pt x="2598" y="1374"/>
                </a:lnTo>
                <a:lnTo>
                  <a:pt x="2604" y="1356"/>
                </a:lnTo>
                <a:lnTo>
                  <a:pt x="2604" y="1344"/>
                </a:lnTo>
                <a:lnTo>
                  <a:pt x="2610" y="1338"/>
                </a:lnTo>
                <a:lnTo>
                  <a:pt x="2616" y="1338"/>
                </a:lnTo>
                <a:lnTo>
                  <a:pt x="2628" y="1326"/>
                </a:lnTo>
                <a:lnTo>
                  <a:pt x="2634" y="1314"/>
                </a:lnTo>
                <a:lnTo>
                  <a:pt x="2640" y="1308"/>
                </a:lnTo>
                <a:lnTo>
                  <a:pt x="2640" y="1296"/>
                </a:lnTo>
                <a:lnTo>
                  <a:pt x="2652" y="1290"/>
                </a:lnTo>
                <a:lnTo>
                  <a:pt x="2658" y="1284"/>
                </a:lnTo>
                <a:lnTo>
                  <a:pt x="2670" y="1284"/>
                </a:lnTo>
                <a:lnTo>
                  <a:pt x="2682" y="1272"/>
                </a:lnTo>
                <a:lnTo>
                  <a:pt x="2682" y="1254"/>
                </a:lnTo>
                <a:lnTo>
                  <a:pt x="2688" y="1254"/>
                </a:lnTo>
                <a:lnTo>
                  <a:pt x="2724" y="1218"/>
                </a:lnTo>
                <a:lnTo>
                  <a:pt x="2736" y="1188"/>
                </a:lnTo>
                <a:lnTo>
                  <a:pt x="2754" y="1158"/>
                </a:lnTo>
                <a:lnTo>
                  <a:pt x="2760" y="1134"/>
                </a:lnTo>
                <a:lnTo>
                  <a:pt x="2766" y="1122"/>
                </a:lnTo>
                <a:lnTo>
                  <a:pt x="2772" y="1116"/>
                </a:lnTo>
                <a:lnTo>
                  <a:pt x="2778" y="1104"/>
                </a:lnTo>
                <a:lnTo>
                  <a:pt x="2784" y="1098"/>
                </a:lnTo>
                <a:lnTo>
                  <a:pt x="2784" y="1080"/>
                </a:lnTo>
                <a:lnTo>
                  <a:pt x="2778" y="1068"/>
                </a:lnTo>
                <a:lnTo>
                  <a:pt x="2778" y="1002"/>
                </a:lnTo>
                <a:close/>
              </a:path>
            </a:pathLst>
          </a:custGeom>
          <a:solidFill>
            <a:srgbClr val="FFDC8B"/>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9" name="Botswana" descr="© INSCALE GmbH, 05.05.2010&#10;http://www.presentationload.com/">
            <a:extLst>
              <a:ext uri="{FF2B5EF4-FFF2-40B4-BE49-F238E27FC236}">
                <a16:creationId xmlns:a16="http://schemas.microsoft.com/office/drawing/2014/main" id="{B43DE8EC-5841-4F7D-9E6F-E0EA74D2B6EE}"/>
              </a:ext>
            </a:extLst>
          </p:cNvPr>
          <p:cNvSpPr>
            <a:spLocks/>
          </p:cNvSpPr>
          <p:nvPr/>
        </p:nvSpPr>
        <p:spPr bwMode="gray">
          <a:xfrm>
            <a:off x="6339419" y="5030310"/>
            <a:ext cx="306116" cy="344842"/>
          </a:xfrm>
          <a:custGeom>
            <a:avLst/>
            <a:gdLst>
              <a:gd name="T0" fmla="*/ 2147483647 w 648"/>
              <a:gd name="T1" fmla="*/ 2147483647 h 732"/>
              <a:gd name="T2" fmla="*/ 2147483647 w 648"/>
              <a:gd name="T3" fmla="*/ 2147483647 h 732"/>
              <a:gd name="T4" fmla="*/ 2147483647 w 648"/>
              <a:gd name="T5" fmla="*/ 2147483647 h 732"/>
              <a:gd name="T6" fmla="*/ 2147483647 w 648"/>
              <a:gd name="T7" fmla="*/ 2147483647 h 732"/>
              <a:gd name="T8" fmla="*/ 2147483647 w 648"/>
              <a:gd name="T9" fmla="*/ 2147483647 h 732"/>
              <a:gd name="T10" fmla="*/ 2147483647 w 648"/>
              <a:gd name="T11" fmla="*/ 2147483647 h 732"/>
              <a:gd name="T12" fmla="*/ 2147483647 w 648"/>
              <a:gd name="T13" fmla="*/ 2147483647 h 732"/>
              <a:gd name="T14" fmla="*/ 2147483647 w 648"/>
              <a:gd name="T15" fmla="*/ 2147483647 h 732"/>
              <a:gd name="T16" fmla="*/ 2147483647 w 648"/>
              <a:gd name="T17" fmla="*/ 2147483647 h 732"/>
              <a:gd name="T18" fmla="*/ 2147483647 w 648"/>
              <a:gd name="T19" fmla="*/ 2147483647 h 732"/>
              <a:gd name="T20" fmla="*/ 2147483647 w 648"/>
              <a:gd name="T21" fmla="*/ 2147483647 h 732"/>
              <a:gd name="T22" fmla="*/ 2147483647 w 648"/>
              <a:gd name="T23" fmla="*/ 2147483647 h 732"/>
              <a:gd name="T24" fmla="*/ 2147483647 w 648"/>
              <a:gd name="T25" fmla="*/ 2147483647 h 732"/>
              <a:gd name="T26" fmla="*/ 2147483647 w 648"/>
              <a:gd name="T27" fmla="*/ 2147483647 h 732"/>
              <a:gd name="T28" fmla="*/ 2147483647 w 648"/>
              <a:gd name="T29" fmla="*/ 2147483647 h 732"/>
              <a:gd name="T30" fmla="*/ 2147483647 w 648"/>
              <a:gd name="T31" fmla="*/ 2147483647 h 732"/>
              <a:gd name="T32" fmla="*/ 2147483647 w 648"/>
              <a:gd name="T33" fmla="*/ 2147483647 h 732"/>
              <a:gd name="T34" fmla="*/ 2147483647 w 648"/>
              <a:gd name="T35" fmla="*/ 2147483647 h 732"/>
              <a:gd name="T36" fmla="*/ 2147483647 w 648"/>
              <a:gd name="T37" fmla="*/ 2147483647 h 732"/>
              <a:gd name="T38" fmla="*/ 2147483647 w 648"/>
              <a:gd name="T39" fmla="*/ 2147483647 h 732"/>
              <a:gd name="T40" fmla="*/ 2147483647 w 648"/>
              <a:gd name="T41" fmla="*/ 2147483647 h 732"/>
              <a:gd name="T42" fmla="*/ 2147483647 w 648"/>
              <a:gd name="T43" fmla="*/ 2147483647 h 732"/>
              <a:gd name="T44" fmla="*/ 2147483647 w 648"/>
              <a:gd name="T45" fmla="*/ 2147483647 h 732"/>
              <a:gd name="T46" fmla="*/ 2147483647 w 648"/>
              <a:gd name="T47" fmla="*/ 2147483647 h 732"/>
              <a:gd name="T48" fmla="*/ 2147483647 w 648"/>
              <a:gd name="T49" fmla="*/ 2147483647 h 732"/>
              <a:gd name="T50" fmla="*/ 2147483647 w 648"/>
              <a:gd name="T51" fmla="*/ 2147483647 h 732"/>
              <a:gd name="T52" fmla="*/ 2147483647 w 648"/>
              <a:gd name="T53" fmla="*/ 2147483647 h 732"/>
              <a:gd name="T54" fmla="*/ 2147483647 w 648"/>
              <a:gd name="T55" fmla="*/ 2147483647 h 732"/>
              <a:gd name="T56" fmla="*/ 2147483647 w 648"/>
              <a:gd name="T57" fmla="*/ 2147483647 h 732"/>
              <a:gd name="T58" fmla="*/ 2147483647 w 648"/>
              <a:gd name="T59" fmla="*/ 2147483647 h 732"/>
              <a:gd name="T60" fmla="*/ 2147483647 w 648"/>
              <a:gd name="T61" fmla="*/ 2147483647 h 732"/>
              <a:gd name="T62" fmla="*/ 2147483647 w 648"/>
              <a:gd name="T63" fmla="*/ 2147483647 h 732"/>
              <a:gd name="T64" fmla="*/ 2147483647 w 648"/>
              <a:gd name="T65" fmla="*/ 2147483647 h 732"/>
              <a:gd name="T66" fmla="*/ 2147483647 w 648"/>
              <a:gd name="T67" fmla="*/ 2147483647 h 732"/>
              <a:gd name="T68" fmla="*/ 2147483647 w 648"/>
              <a:gd name="T69" fmla="*/ 2147483647 h 732"/>
              <a:gd name="T70" fmla="*/ 2147483647 w 648"/>
              <a:gd name="T71" fmla="*/ 2147483647 h 732"/>
              <a:gd name="T72" fmla="*/ 2147483647 w 648"/>
              <a:gd name="T73" fmla="*/ 2147483647 h 732"/>
              <a:gd name="T74" fmla="*/ 2147483647 w 648"/>
              <a:gd name="T75" fmla="*/ 2147483647 h 732"/>
              <a:gd name="T76" fmla="*/ 2147483647 w 648"/>
              <a:gd name="T77" fmla="*/ 2147483647 h 732"/>
              <a:gd name="T78" fmla="*/ 2147483647 w 648"/>
              <a:gd name="T79" fmla="*/ 2147483647 h 732"/>
              <a:gd name="T80" fmla="*/ 2147483647 w 648"/>
              <a:gd name="T81" fmla="*/ 2147483647 h 732"/>
              <a:gd name="T82" fmla="*/ 2147483647 w 648"/>
              <a:gd name="T83" fmla="*/ 2147483647 h 732"/>
              <a:gd name="T84" fmla="*/ 2147483647 w 648"/>
              <a:gd name="T85" fmla="*/ 2147483647 h 732"/>
              <a:gd name="T86" fmla="*/ 2147483647 w 648"/>
              <a:gd name="T87" fmla="*/ 2147483647 h 732"/>
              <a:gd name="T88" fmla="*/ 2147483647 w 648"/>
              <a:gd name="T89" fmla="*/ 2147483647 h 732"/>
              <a:gd name="T90" fmla="*/ 2147483647 w 648"/>
              <a:gd name="T91" fmla="*/ 2147483647 h 732"/>
              <a:gd name="T92" fmla="*/ 2147483647 w 648"/>
              <a:gd name="T93" fmla="*/ 2147483647 h 732"/>
              <a:gd name="T94" fmla="*/ 2147483647 w 648"/>
              <a:gd name="T95" fmla="*/ 0 h 732"/>
              <a:gd name="T96" fmla="*/ 2147483647 w 648"/>
              <a:gd name="T97" fmla="*/ 2147483647 h 732"/>
              <a:gd name="T98" fmla="*/ 2147483647 w 648"/>
              <a:gd name="T99" fmla="*/ 2147483647 h 732"/>
              <a:gd name="T100" fmla="*/ 2147483647 w 648"/>
              <a:gd name="T101" fmla="*/ 2147483647 h 732"/>
              <a:gd name="T102" fmla="*/ 2147483647 w 648"/>
              <a:gd name="T103" fmla="*/ 2147483647 h 732"/>
              <a:gd name="T104" fmla="*/ 2147483647 w 648"/>
              <a:gd name="T105" fmla="*/ 2147483647 h 732"/>
              <a:gd name="T106" fmla="*/ 2147483647 w 648"/>
              <a:gd name="T107" fmla="*/ 2147483647 h 732"/>
              <a:gd name="T108" fmla="*/ 2147483647 w 648"/>
              <a:gd name="T109" fmla="*/ 2147483647 h 732"/>
              <a:gd name="T110" fmla="*/ 2147483647 w 648"/>
              <a:gd name="T111" fmla="*/ 2147483647 h 732"/>
              <a:gd name="T112" fmla="*/ 2147483647 w 648"/>
              <a:gd name="T113" fmla="*/ 2147483647 h 732"/>
              <a:gd name="T114" fmla="*/ 0 w 648"/>
              <a:gd name="T115" fmla="*/ 2147483647 h 7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48"/>
              <a:gd name="T175" fmla="*/ 0 h 732"/>
              <a:gd name="T176" fmla="*/ 648 w 648"/>
              <a:gd name="T177" fmla="*/ 732 h 7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48" h="732">
                <a:moveTo>
                  <a:pt x="0" y="570"/>
                </a:moveTo>
                <a:lnTo>
                  <a:pt x="12" y="576"/>
                </a:lnTo>
                <a:lnTo>
                  <a:pt x="18" y="582"/>
                </a:lnTo>
                <a:lnTo>
                  <a:pt x="30" y="588"/>
                </a:lnTo>
                <a:lnTo>
                  <a:pt x="36" y="594"/>
                </a:lnTo>
                <a:lnTo>
                  <a:pt x="42" y="612"/>
                </a:lnTo>
                <a:lnTo>
                  <a:pt x="48" y="624"/>
                </a:lnTo>
                <a:lnTo>
                  <a:pt x="48" y="642"/>
                </a:lnTo>
                <a:lnTo>
                  <a:pt x="54" y="648"/>
                </a:lnTo>
                <a:lnTo>
                  <a:pt x="54" y="672"/>
                </a:lnTo>
                <a:lnTo>
                  <a:pt x="48" y="684"/>
                </a:lnTo>
                <a:lnTo>
                  <a:pt x="48" y="690"/>
                </a:lnTo>
                <a:lnTo>
                  <a:pt x="42" y="702"/>
                </a:lnTo>
                <a:lnTo>
                  <a:pt x="42" y="732"/>
                </a:lnTo>
                <a:lnTo>
                  <a:pt x="120" y="732"/>
                </a:lnTo>
                <a:lnTo>
                  <a:pt x="120" y="714"/>
                </a:lnTo>
                <a:lnTo>
                  <a:pt x="144" y="714"/>
                </a:lnTo>
                <a:lnTo>
                  <a:pt x="144" y="708"/>
                </a:lnTo>
                <a:lnTo>
                  <a:pt x="150" y="702"/>
                </a:lnTo>
                <a:lnTo>
                  <a:pt x="156" y="690"/>
                </a:lnTo>
                <a:lnTo>
                  <a:pt x="162" y="684"/>
                </a:lnTo>
                <a:lnTo>
                  <a:pt x="168" y="684"/>
                </a:lnTo>
                <a:lnTo>
                  <a:pt x="174" y="678"/>
                </a:lnTo>
                <a:lnTo>
                  <a:pt x="186" y="678"/>
                </a:lnTo>
                <a:lnTo>
                  <a:pt x="186" y="654"/>
                </a:lnTo>
                <a:lnTo>
                  <a:pt x="192" y="642"/>
                </a:lnTo>
                <a:lnTo>
                  <a:pt x="192" y="630"/>
                </a:lnTo>
                <a:lnTo>
                  <a:pt x="198" y="618"/>
                </a:lnTo>
                <a:lnTo>
                  <a:pt x="204" y="612"/>
                </a:lnTo>
                <a:lnTo>
                  <a:pt x="216" y="606"/>
                </a:lnTo>
                <a:lnTo>
                  <a:pt x="228" y="606"/>
                </a:lnTo>
                <a:lnTo>
                  <a:pt x="240" y="612"/>
                </a:lnTo>
                <a:lnTo>
                  <a:pt x="246" y="618"/>
                </a:lnTo>
                <a:lnTo>
                  <a:pt x="258" y="624"/>
                </a:lnTo>
                <a:lnTo>
                  <a:pt x="270" y="636"/>
                </a:lnTo>
                <a:lnTo>
                  <a:pt x="300" y="636"/>
                </a:lnTo>
                <a:lnTo>
                  <a:pt x="306" y="642"/>
                </a:lnTo>
                <a:lnTo>
                  <a:pt x="318" y="648"/>
                </a:lnTo>
                <a:lnTo>
                  <a:pt x="324" y="654"/>
                </a:lnTo>
                <a:lnTo>
                  <a:pt x="336" y="654"/>
                </a:lnTo>
                <a:lnTo>
                  <a:pt x="348" y="648"/>
                </a:lnTo>
                <a:lnTo>
                  <a:pt x="354" y="642"/>
                </a:lnTo>
                <a:lnTo>
                  <a:pt x="360" y="648"/>
                </a:lnTo>
                <a:lnTo>
                  <a:pt x="372" y="648"/>
                </a:lnTo>
                <a:lnTo>
                  <a:pt x="384" y="642"/>
                </a:lnTo>
                <a:lnTo>
                  <a:pt x="390" y="636"/>
                </a:lnTo>
                <a:lnTo>
                  <a:pt x="396" y="624"/>
                </a:lnTo>
                <a:lnTo>
                  <a:pt x="402" y="606"/>
                </a:lnTo>
                <a:lnTo>
                  <a:pt x="408" y="594"/>
                </a:lnTo>
                <a:lnTo>
                  <a:pt x="408" y="582"/>
                </a:lnTo>
                <a:lnTo>
                  <a:pt x="426" y="564"/>
                </a:lnTo>
                <a:lnTo>
                  <a:pt x="444" y="558"/>
                </a:lnTo>
                <a:lnTo>
                  <a:pt x="456" y="552"/>
                </a:lnTo>
                <a:lnTo>
                  <a:pt x="462" y="546"/>
                </a:lnTo>
                <a:lnTo>
                  <a:pt x="468" y="534"/>
                </a:lnTo>
                <a:lnTo>
                  <a:pt x="480" y="528"/>
                </a:lnTo>
                <a:lnTo>
                  <a:pt x="480" y="492"/>
                </a:lnTo>
                <a:lnTo>
                  <a:pt x="492" y="468"/>
                </a:lnTo>
                <a:lnTo>
                  <a:pt x="504" y="462"/>
                </a:lnTo>
                <a:lnTo>
                  <a:pt x="510" y="462"/>
                </a:lnTo>
                <a:lnTo>
                  <a:pt x="522" y="456"/>
                </a:lnTo>
                <a:lnTo>
                  <a:pt x="564" y="414"/>
                </a:lnTo>
                <a:lnTo>
                  <a:pt x="576" y="390"/>
                </a:lnTo>
                <a:lnTo>
                  <a:pt x="582" y="384"/>
                </a:lnTo>
                <a:lnTo>
                  <a:pt x="594" y="384"/>
                </a:lnTo>
                <a:lnTo>
                  <a:pt x="606" y="378"/>
                </a:lnTo>
                <a:lnTo>
                  <a:pt x="618" y="378"/>
                </a:lnTo>
                <a:lnTo>
                  <a:pt x="630" y="354"/>
                </a:lnTo>
                <a:lnTo>
                  <a:pt x="648" y="354"/>
                </a:lnTo>
                <a:lnTo>
                  <a:pt x="648" y="348"/>
                </a:lnTo>
                <a:lnTo>
                  <a:pt x="642" y="336"/>
                </a:lnTo>
                <a:lnTo>
                  <a:pt x="624" y="318"/>
                </a:lnTo>
                <a:lnTo>
                  <a:pt x="606" y="312"/>
                </a:lnTo>
                <a:lnTo>
                  <a:pt x="594" y="312"/>
                </a:lnTo>
                <a:lnTo>
                  <a:pt x="576" y="306"/>
                </a:lnTo>
                <a:lnTo>
                  <a:pt x="564" y="306"/>
                </a:lnTo>
                <a:lnTo>
                  <a:pt x="564" y="276"/>
                </a:lnTo>
                <a:lnTo>
                  <a:pt x="546" y="276"/>
                </a:lnTo>
                <a:lnTo>
                  <a:pt x="546" y="246"/>
                </a:lnTo>
                <a:lnTo>
                  <a:pt x="552" y="240"/>
                </a:lnTo>
                <a:lnTo>
                  <a:pt x="546" y="216"/>
                </a:lnTo>
                <a:lnTo>
                  <a:pt x="516" y="216"/>
                </a:lnTo>
                <a:lnTo>
                  <a:pt x="516" y="186"/>
                </a:lnTo>
                <a:lnTo>
                  <a:pt x="510" y="180"/>
                </a:lnTo>
                <a:lnTo>
                  <a:pt x="480" y="180"/>
                </a:lnTo>
                <a:lnTo>
                  <a:pt x="462" y="162"/>
                </a:lnTo>
                <a:lnTo>
                  <a:pt x="450" y="156"/>
                </a:lnTo>
                <a:lnTo>
                  <a:pt x="432" y="120"/>
                </a:lnTo>
                <a:lnTo>
                  <a:pt x="432" y="96"/>
                </a:lnTo>
                <a:lnTo>
                  <a:pt x="426" y="90"/>
                </a:lnTo>
                <a:lnTo>
                  <a:pt x="414" y="66"/>
                </a:lnTo>
                <a:lnTo>
                  <a:pt x="408" y="60"/>
                </a:lnTo>
                <a:lnTo>
                  <a:pt x="396" y="60"/>
                </a:lnTo>
                <a:lnTo>
                  <a:pt x="396" y="30"/>
                </a:lnTo>
                <a:lnTo>
                  <a:pt x="384" y="18"/>
                </a:lnTo>
                <a:lnTo>
                  <a:pt x="378" y="0"/>
                </a:lnTo>
                <a:lnTo>
                  <a:pt x="342" y="6"/>
                </a:lnTo>
                <a:lnTo>
                  <a:pt x="330" y="18"/>
                </a:lnTo>
                <a:lnTo>
                  <a:pt x="306" y="18"/>
                </a:lnTo>
                <a:lnTo>
                  <a:pt x="264" y="60"/>
                </a:lnTo>
                <a:lnTo>
                  <a:pt x="258" y="60"/>
                </a:lnTo>
                <a:lnTo>
                  <a:pt x="258" y="42"/>
                </a:lnTo>
                <a:lnTo>
                  <a:pt x="252" y="42"/>
                </a:lnTo>
                <a:lnTo>
                  <a:pt x="252" y="24"/>
                </a:lnTo>
                <a:lnTo>
                  <a:pt x="246" y="18"/>
                </a:lnTo>
                <a:lnTo>
                  <a:pt x="228" y="18"/>
                </a:lnTo>
                <a:lnTo>
                  <a:pt x="216" y="24"/>
                </a:lnTo>
                <a:lnTo>
                  <a:pt x="168" y="36"/>
                </a:lnTo>
                <a:lnTo>
                  <a:pt x="132" y="36"/>
                </a:lnTo>
                <a:lnTo>
                  <a:pt x="114" y="42"/>
                </a:lnTo>
                <a:lnTo>
                  <a:pt x="78" y="42"/>
                </a:lnTo>
                <a:lnTo>
                  <a:pt x="78" y="216"/>
                </a:lnTo>
                <a:lnTo>
                  <a:pt x="72" y="222"/>
                </a:lnTo>
                <a:lnTo>
                  <a:pt x="78" y="348"/>
                </a:lnTo>
                <a:lnTo>
                  <a:pt x="6" y="348"/>
                </a:lnTo>
                <a:lnTo>
                  <a:pt x="0" y="570"/>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0" name="Bosnia and Herzegovina" descr="© INSCALE GmbH, 05.05.2010&#10;http://www.presentationload.com/">
            <a:extLst>
              <a:ext uri="{FF2B5EF4-FFF2-40B4-BE49-F238E27FC236}">
                <a16:creationId xmlns:a16="http://schemas.microsoft.com/office/drawing/2014/main" id="{585B4C4B-9AB4-4D7A-8577-C6DAFFDAD19A}"/>
              </a:ext>
            </a:extLst>
          </p:cNvPr>
          <p:cNvSpPr>
            <a:spLocks/>
          </p:cNvSpPr>
          <p:nvPr/>
        </p:nvSpPr>
        <p:spPr bwMode="gray">
          <a:xfrm>
            <a:off x="6180828" y="2636704"/>
            <a:ext cx="125396" cy="110644"/>
          </a:xfrm>
          <a:custGeom>
            <a:avLst/>
            <a:gdLst>
              <a:gd name="T0" fmla="*/ 2147483647 w 264"/>
              <a:gd name="T1" fmla="*/ 2147483647 h 234"/>
              <a:gd name="T2" fmla="*/ 2147483647 w 264"/>
              <a:gd name="T3" fmla="*/ 2147483647 h 234"/>
              <a:gd name="T4" fmla="*/ 2147483647 w 264"/>
              <a:gd name="T5" fmla="*/ 2147483647 h 234"/>
              <a:gd name="T6" fmla="*/ 2147483647 w 264"/>
              <a:gd name="T7" fmla="*/ 2147483647 h 234"/>
              <a:gd name="T8" fmla="*/ 2147483647 w 264"/>
              <a:gd name="T9" fmla="*/ 2147483647 h 234"/>
              <a:gd name="T10" fmla="*/ 2147483647 w 264"/>
              <a:gd name="T11" fmla="*/ 2147483647 h 234"/>
              <a:gd name="T12" fmla="*/ 2147483647 w 264"/>
              <a:gd name="T13" fmla="*/ 2147483647 h 234"/>
              <a:gd name="T14" fmla="*/ 2147483647 w 264"/>
              <a:gd name="T15" fmla="*/ 2147483647 h 234"/>
              <a:gd name="T16" fmla="*/ 2147483647 w 264"/>
              <a:gd name="T17" fmla="*/ 2147483647 h 234"/>
              <a:gd name="T18" fmla="*/ 2147483647 w 264"/>
              <a:gd name="T19" fmla="*/ 2147483647 h 234"/>
              <a:gd name="T20" fmla="*/ 2147483647 w 264"/>
              <a:gd name="T21" fmla="*/ 2147483647 h 234"/>
              <a:gd name="T22" fmla="*/ 2147483647 w 264"/>
              <a:gd name="T23" fmla="*/ 2147483647 h 234"/>
              <a:gd name="T24" fmla="*/ 2147483647 w 264"/>
              <a:gd name="T25" fmla="*/ 2147483647 h 234"/>
              <a:gd name="T26" fmla="*/ 2147483647 w 264"/>
              <a:gd name="T27" fmla="*/ 2147483647 h 234"/>
              <a:gd name="T28" fmla="*/ 2147483647 w 264"/>
              <a:gd name="T29" fmla="*/ 2147483647 h 234"/>
              <a:gd name="T30" fmla="*/ 2147483647 w 264"/>
              <a:gd name="T31" fmla="*/ 2147483647 h 234"/>
              <a:gd name="T32" fmla="*/ 2147483647 w 264"/>
              <a:gd name="T33" fmla="*/ 2147483647 h 234"/>
              <a:gd name="T34" fmla="*/ 2147483647 w 264"/>
              <a:gd name="T35" fmla="*/ 2147483647 h 234"/>
              <a:gd name="T36" fmla="*/ 2147483647 w 264"/>
              <a:gd name="T37" fmla="*/ 2147483647 h 234"/>
              <a:gd name="T38" fmla="*/ 2147483647 w 264"/>
              <a:gd name="T39" fmla="*/ 0 h 234"/>
              <a:gd name="T40" fmla="*/ 2147483647 w 264"/>
              <a:gd name="T41" fmla="*/ 0 h 234"/>
              <a:gd name="T42" fmla="*/ 2147483647 w 264"/>
              <a:gd name="T43" fmla="*/ 2147483647 h 234"/>
              <a:gd name="T44" fmla="*/ 0 w 264"/>
              <a:gd name="T45" fmla="*/ 2147483647 h 234"/>
              <a:gd name="T46" fmla="*/ 2147483647 w 264"/>
              <a:gd name="T47" fmla="*/ 2147483647 h 234"/>
              <a:gd name="T48" fmla="*/ 2147483647 w 264"/>
              <a:gd name="T49" fmla="*/ 2147483647 h 234"/>
              <a:gd name="T50" fmla="*/ 2147483647 w 264"/>
              <a:gd name="T51" fmla="*/ 2147483647 h 234"/>
              <a:gd name="T52" fmla="*/ 2147483647 w 264"/>
              <a:gd name="T53" fmla="*/ 2147483647 h 234"/>
              <a:gd name="T54" fmla="*/ 2147483647 w 264"/>
              <a:gd name="T55" fmla="*/ 2147483647 h 234"/>
              <a:gd name="T56" fmla="*/ 2147483647 w 264"/>
              <a:gd name="T57" fmla="*/ 2147483647 h 234"/>
              <a:gd name="T58" fmla="*/ 2147483647 w 264"/>
              <a:gd name="T59" fmla="*/ 2147483647 h 234"/>
              <a:gd name="T60" fmla="*/ 2147483647 w 264"/>
              <a:gd name="T61" fmla="*/ 2147483647 h 234"/>
              <a:gd name="T62" fmla="*/ 2147483647 w 264"/>
              <a:gd name="T63" fmla="*/ 2147483647 h 234"/>
              <a:gd name="T64" fmla="*/ 2147483647 w 264"/>
              <a:gd name="T65" fmla="*/ 2147483647 h 234"/>
              <a:gd name="T66" fmla="*/ 2147483647 w 264"/>
              <a:gd name="T67" fmla="*/ 2147483647 h 234"/>
              <a:gd name="T68" fmla="*/ 2147483647 w 264"/>
              <a:gd name="T69" fmla="*/ 2147483647 h 234"/>
              <a:gd name="T70" fmla="*/ 2147483647 w 264"/>
              <a:gd name="T71" fmla="*/ 2147483647 h 234"/>
              <a:gd name="T72" fmla="*/ 2147483647 w 264"/>
              <a:gd name="T73" fmla="*/ 2147483647 h 234"/>
              <a:gd name="T74" fmla="*/ 2147483647 w 264"/>
              <a:gd name="T75" fmla="*/ 2147483647 h 234"/>
              <a:gd name="T76" fmla="*/ 2147483647 w 264"/>
              <a:gd name="T77" fmla="*/ 2147483647 h 234"/>
              <a:gd name="T78" fmla="*/ 2147483647 w 264"/>
              <a:gd name="T79" fmla="*/ 2147483647 h 234"/>
              <a:gd name="T80" fmla="*/ 2147483647 w 264"/>
              <a:gd name="T81" fmla="*/ 2147483647 h 234"/>
              <a:gd name="T82" fmla="*/ 2147483647 w 264"/>
              <a:gd name="T83" fmla="*/ 2147483647 h 234"/>
              <a:gd name="T84" fmla="*/ 2147483647 w 264"/>
              <a:gd name="T85" fmla="*/ 2147483647 h 234"/>
              <a:gd name="T86" fmla="*/ 2147483647 w 264"/>
              <a:gd name="T87" fmla="*/ 2147483647 h 234"/>
              <a:gd name="T88" fmla="*/ 2147483647 w 264"/>
              <a:gd name="T89" fmla="*/ 2147483647 h 234"/>
              <a:gd name="T90" fmla="*/ 2147483647 w 264"/>
              <a:gd name="T91" fmla="*/ 2147483647 h 234"/>
              <a:gd name="T92" fmla="*/ 2147483647 w 264"/>
              <a:gd name="T93" fmla="*/ 2147483647 h 234"/>
              <a:gd name="T94" fmla="*/ 2147483647 w 264"/>
              <a:gd name="T95" fmla="*/ 2147483647 h 234"/>
              <a:gd name="T96" fmla="*/ 2147483647 w 264"/>
              <a:gd name="T97" fmla="*/ 2147483647 h 234"/>
              <a:gd name="T98" fmla="*/ 2147483647 w 264"/>
              <a:gd name="T99" fmla="*/ 2147483647 h 234"/>
              <a:gd name="T100" fmla="*/ 2147483647 w 264"/>
              <a:gd name="T101" fmla="*/ 2147483647 h 234"/>
              <a:gd name="T102" fmla="*/ 2147483647 w 264"/>
              <a:gd name="T103" fmla="*/ 2147483647 h 234"/>
              <a:gd name="T104" fmla="*/ 2147483647 w 264"/>
              <a:gd name="T105" fmla="*/ 2147483647 h 234"/>
              <a:gd name="T106" fmla="*/ 2147483647 w 264"/>
              <a:gd name="T107" fmla="*/ 2147483647 h 234"/>
              <a:gd name="T108" fmla="*/ 2147483647 w 264"/>
              <a:gd name="T109" fmla="*/ 2147483647 h 234"/>
              <a:gd name="T110" fmla="*/ 2147483647 w 264"/>
              <a:gd name="T111" fmla="*/ 2147483647 h 234"/>
              <a:gd name="T112" fmla="*/ 2147483647 w 264"/>
              <a:gd name="T113" fmla="*/ 2147483647 h 234"/>
              <a:gd name="T114" fmla="*/ 2147483647 w 264"/>
              <a:gd name="T115" fmla="*/ 2147483647 h 234"/>
              <a:gd name="T116" fmla="*/ 2147483647 w 264"/>
              <a:gd name="T117" fmla="*/ 2147483647 h 234"/>
              <a:gd name="T118" fmla="*/ 2147483647 w 264"/>
              <a:gd name="T119" fmla="*/ 2147483647 h 234"/>
              <a:gd name="T120" fmla="*/ 2147483647 w 264"/>
              <a:gd name="T121" fmla="*/ 2147483647 h 234"/>
              <a:gd name="T122" fmla="*/ 2147483647 w 264"/>
              <a:gd name="T123" fmla="*/ 2147483647 h 234"/>
              <a:gd name="T124" fmla="*/ 2147483647 w 264"/>
              <a:gd name="T125" fmla="*/ 2147483647 h 23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64"/>
              <a:gd name="T190" fmla="*/ 0 h 234"/>
              <a:gd name="T191" fmla="*/ 264 w 264"/>
              <a:gd name="T192" fmla="*/ 234 h 23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64" h="234">
                <a:moveTo>
                  <a:pt x="246" y="78"/>
                </a:moveTo>
                <a:lnTo>
                  <a:pt x="228" y="78"/>
                </a:lnTo>
                <a:lnTo>
                  <a:pt x="228" y="60"/>
                </a:lnTo>
                <a:lnTo>
                  <a:pt x="246" y="42"/>
                </a:lnTo>
                <a:lnTo>
                  <a:pt x="246" y="30"/>
                </a:lnTo>
                <a:lnTo>
                  <a:pt x="234" y="30"/>
                </a:lnTo>
                <a:lnTo>
                  <a:pt x="222" y="36"/>
                </a:lnTo>
                <a:lnTo>
                  <a:pt x="216" y="36"/>
                </a:lnTo>
                <a:lnTo>
                  <a:pt x="216" y="30"/>
                </a:lnTo>
                <a:lnTo>
                  <a:pt x="204" y="30"/>
                </a:lnTo>
                <a:lnTo>
                  <a:pt x="192" y="12"/>
                </a:lnTo>
                <a:lnTo>
                  <a:pt x="138" y="12"/>
                </a:lnTo>
                <a:lnTo>
                  <a:pt x="132" y="6"/>
                </a:lnTo>
                <a:lnTo>
                  <a:pt x="120" y="6"/>
                </a:lnTo>
                <a:lnTo>
                  <a:pt x="108" y="12"/>
                </a:lnTo>
                <a:lnTo>
                  <a:pt x="90" y="6"/>
                </a:lnTo>
                <a:lnTo>
                  <a:pt x="66" y="6"/>
                </a:lnTo>
                <a:lnTo>
                  <a:pt x="42" y="12"/>
                </a:lnTo>
                <a:lnTo>
                  <a:pt x="30" y="6"/>
                </a:lnTo>
                <a:lnTo>
                  <a:pt x="24" y="0"/>
                </a:lnTo>
                <a:lnTo>
                  <a:pt x="18" y="0"/>
                </a:lnTo>
                <a:lnTo>
                  <a:pt x="18" y="24"/>
                </a:lnTo>
                <a:lnTo>
                  <a:pt x="0" y="30"/>
                </a:lnTo>
                <a:lnTo>
                  <a:pt x="12" y="42"/>
                </a:lnTo>
                <a:lnTo>
                  <a:pt x="30" y="48"/>
                </a:lnTo>
                <a:lnTo>
                  <a:pt x="30" y="60"/>
                </a:lnTo>
                <a:lnTo>
                  <a:pt x="36" y="60"/>
                </a:lnTo>
                <a:lnTo>
                  <a:pt x="42" y="66"/>
                </a:lnTo>
                <a:lnTo>
                  <a:pt x="42" y="84"/>
                </a:lnTo>
                <a:lnTo>
                  <a:pt x="60" y="90"/>
                </a:lnTo>
                <a:lnTo>
                  <a:pt x="72" y="120"/>
                </a:lnTo>
                <a:lnTo>
                  <a:pt x="84" y="132"/>
                </a:lnTo>
                <a:lnTo>
                  <a:pt x="96" y="138"/>
                </a:lnTo>
                <a:lnTo>
                  <a:pt x="114" y="150"/>
                </a:lnTo>
                <a:lnTo>
                  <a:pt x="126" y="156"/>
                </a:lnTo>
                <a:lnTo>
                  <a:pt x="132" y="168"/>
                </a:lnTo>
                <a:lnTo>
                  <a:pt x="132" y="174"/>
                </a:lnTo>
                <a:lnTo>
                  <a:pt x="126" y="180"/>
                </a:lnTo>
                <a:lnTo>
                  <a:pt x="138" y="180"/>
                </a:lnTo>
                <a:lnTo>
                  <a:pt x="156" y="198"/>
                </a:lnTo>
                <a:lnTo>
                  <a:pt x="162" y="210"/>
                </a:lnTo>
                <a:lnTo>
                  <a:pt x="174" y="216"/>
                </a:lnTo>
                <a:lnTo>
                  <a:pt x="192" y="234"/>
                </a:lnTo>
                <a:lnTo>
                  <a:pt x="210" y="204"/>
                </a:lnTo>
                <a:lnTo>
                  <a:pt x="198" y="198"/>
                </a:lnTo>
                <a:lnTo>
                  <a:pt x="192" y="198"/>
                </a:lnTo>
                <a:lnTo>
                  <a:pt x="186" y="192"/>
                </a:lnTo>
                <a:lnTo>
                  <a:pt x="186" y="186"/>
                </a:lnTo>
                <a:lnTo>
                  <a:pt x="192" y="180"/>
                </a:lnTo>
                <a:lnTo>
                  <a:pt x="198" y="180"/>
                </a:lnTo>
                <a:lnTo>
                  <a:pt x="204" y="168"/>
                </a:lnTo>
                <a:lnTo>
                  <a:pt x="204" y="162"/>
                </a:lnTo>
                <a:lnTo>
                  <a:pt x="210" y="156"/>
                </a:lnTo>
                <a:lnTo>
                  <a:pt x="228" y="156"/>
                </a:lnTo>
                <a:lnTo>
                  <a:pt x="228" y="132"/>
                </a:lnTo>
                <a:lnTo>
                  <a:pt x="258" y="132"/>
                </a:lnTo>
                <a:lnTo>
                  <a:pt x="258" y="126"/>
                </a:lnTo>
                <a:lnTo>
                  <a:pt x="252" y="114"/>
                </a:lnTo>
                <a:lnTo>
                  <a:pt x="240" y="102"/>
                </a:lnTo>
                <a:lnTo>
                  <a:pt x="264" y="96"/>
                </a:lnTo>
                <a:lnTo>
                  <a:pt x="258" y="84"/>
                </a:lnTo>
                <a:lnTo>
                  <a:pt x="252" y="78"/>
                </a:lnTo>
                <a:lnTo>
                  <a:pt x="246" y="78"/>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1" name="Bolivia" descr="© INSCALE GmbH, 05.05.2010&#10;http://www.presentationload.com/">
            <a:extLst>
              <a:ext uri="{FF2B5EF4-FFF2-40B4-BE49-F238E27FC236}">
                <a16:creationId xmlns:a16="http://schemas.microsoft.com/office/drawing/2014/main" id="{616AD8BF-AF41-4369-A6EE-244B1DB71901}"/>
              </a:ext>
            </a:extLst>
          </p:cNvPr>
          <p:cNvSpPr>
            <a:spLocks/>
          </p:cNvSpPr>
          <p:nvPr/>
        </p:nvSpPr>
        <p:spPr bwMode="gray">
          <a:xfrm>
            <a:off x="3357554" y="4724195"/>
            <a:ext cx="420447" cy="499744"/>
          </a:xfrm>
          <a:custGeom>
            <a:avLst/>
            <a:gdLst>
              <a:gd name="T0" fmla="*/ 2147483647 w 894"/>
              <a:gd name="T1" fmla="*/ 2147483647 h 1056"/>
              <a:gd name="T2" fmla="*/ 2147483647 w 894"/>
              <a:gd name="T3" fmla="*/ 2147483647 h 1056"/>
              <a:gd name="T4" fmla="*/ 2147483647 w 894"/>
              <a:gd name="T5" fmla="*/ 2147483647 h 1056"/>
              <a:gd name="T6" fmla="*/ 2147483647 w 894"/>
              <a:gd name="T7" fmla="*/ 2147483647 h 1056"/>
              <a:gd name="T8" fmla="*/ 2147483647 w 894"/>
              <a:gd name="T9" fmla="*/ 2147483647 h 1056"/>
              <a:gd name="T10" fmla="*/ 2147483647 w 894"/>
              <a:gd name="T11" fmla="*/ 2147483647 h 1056"/>
              <a:gd name="T12" fmla="*/ 2147483647 w 894"/>
              <a:gd name="T13" fmla="*/ 2147483647 h 1056"/>
              <a:gd name="T14" fmla="*/ 2147483647 w 894"/>
              <a:gd name="T15" fmla="*/ 2147483647 h 1056"/>
              <a:gd name="T16" fmla="*/ 2147483647 w 894"/>
              <a:gd name="T17" fmla="*/ 2147483647 h 1056"/>
              <a:gd name="T18" fmla="*/ 2147483647 w 894"/>
              <a:gd name="T19" fmla="*/ 2147483647 h 1056"/>
              <a:gd name="T20" fmla="*/ 2147483647 w 894"/>
              <a:gd name="T21" fmla="*/ 2147483647 h 1056"/>
              <a:gd name="T22" fmla="*/ 2147483647 w 894"/>
              <a:gd name="T23" fmla="*/ 2147483647 h 1056"/>
              <a:gd name="T24" fmla="*/ 2147483647 w 894"/>
              <a:gd name="T25" fmla="*/ 2147483647 h 1056"/>
              <a:gd name="T26" fmla="*/ 2147483647 w 894"/>
              <a:gd name="T27" fmla="*/ 2147483647 h 1056"/>
              <a:gd name="T28" fmla="*/ 2147483647 w 894"/>
              <a:gd name="T29" fmla="*/ 2147483647 h 1056"/>
              <a:gd name="T30" fmla="*/ 2147483647 w 894"/>
              <a:gd name="T31" fmla="*/ 2147483647 h 1056"/>
              <a:gd name="T32" fmla="*/ 2147483647 w 894"/>
              <a:gd name="T33" fmla="*/ 2147483647 h 1056"/>
              <a:gd name="T34" fmla="*/ 2147483647 w 894"/>
              <a:gd name="T35" fmla="*/ 2147483647 h 1056"/>
              <a:gd name="T36" fmla="*/ 2147483647 w 894"/>
              <a:gd name="T37" fmla="*/ 2147483647 h 1056"/>
              <a:gd name="T38" fmla="*/ 2147483647 w 894"/>
              <a:gd name="T39" fmla="*/ 2147483647 h 1056"/>
              <a:gd name="T40" fmla="*/ 2147483647 w 894"/>
              <a:gd name="T41" fmla="*/ 2147483647 h 1056"/>
              <a:gd name="T42" fmla="*/ 2147483647 w 894"/>
              <a:gd name="T43" fmla="*/ 2147483647 h 1056"/>
              <a:gd name="T44" fmla="*/ 2147483647 w 894"/>
              <a:gd name="T45" fmla="*/ 2147483647 h 1056"/>
              <a:gd name="T46" fmla="*/ 2147483647 w 894"/>
              <a:gd name="T47" fmla="*/ 2147483647 h 1056"/>
              <a:gd name="T48" fmla="*/ 0 w 894"/>
              <a:gd name="T49" fmla="*/ 2147483647 h 1056"/>
              <a:gd name="T50" fmla="*/ 2147483647 w 894"/>
              <a:gd name="T51" fmla="*/ 2147483647 h 1056"/>
              <a:gd name="T52" fmla="*/ 2147483647 w 894"/>
              <a:gd name="T53" fmla="*/ 2147483647 h 1056"/>
              <a:gd name="T54" fmla="*/ 2147483647 w 894"/>
              <a:gd name="T55" fmla="*/ 2147483647 h 1056"/>
              <a:gd name="T56" fmla="*/ 2147483647 w 894"/>
              <a:gd name="T57" fmla="*/ 2147483647 h 1056"/>
              <a:gd name="T58" fmla="*/ 2147483647 w 894"/>
              <a:gd name="T59" fmla="*/ 2147483647 h 1056"/>
              <a:gd name="T60" fmla="*/ 2147483647 w 894"/>
              <a:gd name="T61" fmla="*/ 2147483647 h 1056"/>
              <a:gd name="T62" fmla="*/ 2147483647 w 894"/>
              <a:gd name="T63" fmla="*/ 2147483647 h 1056"/>
              <a:gd name="T64" fmla="*/ 2147483647 w 894"/>
              <a:gd name="T65" fmla="*/ 2147483647 h 1056"/>
              <a:gd name="T66" fmla="*/ 2147483647 w 894"/>
              <a:gd name="T67" fmla="*/ 2147483647 h 1056"/>
              <a:gd name="T68" fmla="*/ 2147483647 w 894"/>
              <a:gd name="T69" fmla="*/ 2147483647 h 1056"/>
              <a:gd name="T70" fmla="*/ 2147483647 w 894"/>
              <a:gd name="T71" fmla="*/ 2147483647 h 1056"/>
              <a:gd name="T72" fmla="*/ 2147483647 w 894"/>
              <a:gd name="T73" fmla="*/ 2147483647 h 1056"/>
              <a:gd name="T74" fmla="*/ 2147483647 w 894"/>
              <a:gd name="T75" fmla="*/ 2147483647 h 1056"/>
              <a:gd name="T76" fmla="*/ 2147483647 w 894"/>
              <a:gd name="T77" fmla="*/ 2147483647 h 1056"/>
              <a:gd name="T78" fmla="*/ 2147483647 w 894"/>
              <a:gd name="T79" fmla="*/ 2147483647 h 1056"/>
              <a:gd name="T80" fmla="*/ 2147483647 w 894"/>
              <a:gd name="T81" fmla="*/ 2147483647 h 1056"/>
              <a:gd name="T82" fmla="*/ 2147483647 w 894"/>
              <a:gd name="T83" fmla="*/ 2147483647 h 1056"/>
              <a:gd name="T84" fmla="*/ 2147483647 w 894"/>
              <a:gd name="T85" fmla="*/ 2147483647 h 1056"/>
              <a:gd name="T86" fmla="*/ 2147483647 w 894"/>
              <a:gd name="T87" fmla="*/ 2147483647 h 1056"/>
              <a:gd name="T88" fmla="*/ 2147483647 w 894"/>
              <a:gd name="T89" fmla="*/ 2147483647 h 1056"/>
              <a:gd name="T90" fmla="*/ 2147483647 w 894"/>
              <a:gd name="T91" fmla="*/ 2147483647 h 1056"/>
              <a:gd name="T92" fmla="*/ 2147483647 w 894"/>
              <a:gd name="T93" fmla="*/ 2147483647 h 1056"/>
              <a:gd name="T94" fmla="*/ 2147483647 w 894"/>
              <a:gd name="T95" fmla="*/ 2147483647 h 1056"/>
              <a:gd name="T96" fmla="*/ 2147483647 w 894"/>
              <a:gd name="T97" fmla="*/ 2147483647 h 1056"/>
              <a:gd name="T98" fmla="*/ 2147483647 w 894"/>
              <a:gd name="T99" fmla="*/ 2147483647 h 1056"/>
              <a:gd name="T100" fmla="*/ 2147483647 w 894"/>
              <a:gd name="T101" fmla="*/ 2147483647 h 10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94"/>
              <a:gd name="T154" fmla="*/ 0 h 1056"/>
              <a:gd name="T155" fmla="*/ 894 w 894"/>
              <a:gd name="T156" fmla="*/ 1056 h 105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94" h="1056">
                <a:moveTo>
                  <a:pt x="882" y="744"/>
                </a:moveTo>
                <a:lnTo>
                  <a:pt x="882" y="738"/>
                </a:lnTo>
                <a:lnTo>
                  <a:pt x="888" y="732"/>
                </a:lnTo>
                <a:lnTo>
                  <a:pt x="888" y="708"/>
                </a:lnTo>
                <a:lnTo>
                  <a:pt x="894" y="696"/>
                </a:lnTo>
                <a:lnTo>
                  <a:pt x="894" y="684"/>
                </a:lnTo>
                <a:lnTo>
                  <a:pt x="882" y="648"/>
                </a:lnTo>
                <a:lnTo>
                  <a:pt x="876" y="636"/>
                </a:lnTo>
                <a:lnTo>
                  <a:pt x="864" y="624"/>
                </a:lnTo>
                <a:lnTo>
                  <a:pt x="840" y="612"/>
                </a:lnTo>
                <a:lnTo>
                  <a:pt x="834" y="606"/>
                </a:lnTo>
                <a:lnTo>
                  <a:pt x="822" y="600"/>
                </a:lnTo>
                <a:lnTo>
                  <a:pt x="816" y="588"/>
                </a:lnTo>
                <a:lnTo>
                  <a:pt x="816" y="576"/>
                </a:lnTo>
                <a:lnTo>
                  <a:pt x="822" y="558"/>
                </a:lnTo>
                <a:lnTo>
                  <a:pt x="822" y="546"/>
                </a:lnTo>
                <a:lnTo>
                  <a:pt x="828" y="540"/>
                </a:lnTo>
                <a:lnTo>
                  <a:pt x="828" y="534"/>
                </a:lnTo>
                <a:lnTo>
                  <a:pt x="768" y="534"/>
                </a:lnTo>
                <a:lnTo>
                  <a:pt x="720" y="528"/>
                </a:lnTo>
                <a:lnTo>
                  <a:pt x="690" y="522"/>
                </a:lnTo>
                <a:lnTo>
                  <a:pt x="684" y="516"/>
                </a:lnTo>
                <a:lnTo>
                  <a:pt x="684" y="474"/>
                </a:lnTo>
                <a:lnTo>
                  <a:pt x="690" y="462"/>
                </a:lnTo>
                <a:lnTo>
                  <a:pt x="684" y="456"/>
                </a:lnTo>
                <a:lnTo>
                  <a:pt x="672" y="450"/>
                </a:lnTo>
                <a:lnTo>
                  <a:pt x="666" y="438"/>
                </a:lnTo>
                <a:lnTo>
                  <a:pt x="660" y="432"/>
                </a:lnTo>
                <a:lnTo>
                  <a:pt x="660" y="426"/>
                </a:lnTo>
                <a:lnTo>
                  <a:pt x="678" y="426"/>
                </a:lnTo>
                <a:lnTo>
                  <a:pt x="678" y="396"/>
                </a:lnTo>
                <a:lnTo>
                  <a:pt x="672" y="384"/>
                </a:lnTo>
                <a:lnTo>
                  <a:pt x="666" y="378"/>
                </a:lnTo>
                <a:lnTo>
                  <a:pt x="660" y="366"/>
                </a:lnTo>
                <a:lnTo>
                  <a:pt x="660" y="336"/>
                </a:lnTo>
                <a:lnTo>
                  <a:pt x="654" y="330"/>
                </a:lnTo>
                <a:lnTo>
                  <a:pt x="648" y="318"/>
                </a:lnTo>
                <a:lnTo>
                  <a:pt x="624" y="306"/>
                </a:lnTo>
                <a:lnTo>
                  <a:pt x="564" y="306"/>
                </a:lnTo>
                <a:lnTo>
                  <a:pt x="558" y="300"/>
                </a:lnTo>
                <a:lnTo>
                  <a:pt x="546" y="294"/>
                </a:lnTo>
                <a:lnTo>
                  <a:pt x="534" y="282"/>
                </a:lnTo>
                <a:lnTo>
                  <a:pt x="534" y="276"/>
                </a:lnTo>
                <a:lnTo>
                  <a:pt x="510" y="276"/>
                </a:lnTo>
                <a:lnTo>
                  <a:pt x="498" y="270"/>
                </a:lnTo>
                <a:lnTo>
                  <a:pt x="486" y="258"/>
                </a:lnTo>
                <a:lnTo>
                  <a:pt x="474" y="252"/>
                </a:lnTo>
                <a:lnTo>
                  <a:pt x="468" y="240"/>
                </a:lnTo>
                <a:lnTo>
                  <a:pt x="468" y="234"/>
                </a:lnTo>
                <a:lnTo>
                  <a:pt x="456" y="234"/>
                </a:lnTo>
                <a:lnTo>
                  <a:pt x="450" y="240"/>
                </a:lnTo>
                <a:lnTo>
                  <a:pt x="438" y="240"/>
                </a:lnTo>
                <a:lnTo>
                  <a:pt x="426" y="234"/>
                </a:lnTo>
                <a:lnTo>
                  <a:pt x="420" y="222"/>
                </a:lnTo>
                <a:lnTo>
                  <a:pt x="414" y="228"/>
                </a:lnTo>
                <a:lnTo>
                  <a:pt x="384" y="228"/>
                </a:lnTo>
                <a:lnTo>
                  <a:pt x="372" y="222"/>
                </a:lnTo>
                <a:lnTo>
                  <a:pt x="366" y="216"/>
                </a:lnTo>
                <a:lnTo>
                  <a:pt x="366" y="210"/>
                </a:lnTo>
                <a:lnTo>
                  <a:pt x="360" y="198"/>
                </a:lnTo>
                <a:lnTo>
                  <a:pt x="360" y="192"/>
                </a:lnTo>
                <a:lnTo>
                  <a:pt x="354" y="186"/>
                </a:lnTo>
                <a:lnTo>
                  <a:pt x="330" y="186"/>
                </a:lnTo>
                <a:lnTo>
                  <a:pt x="324" y="156"/>
                </a:lnTo>
                <a:lnTo>
                  <a:pt x="318" y="150"/>
                </a:lnTo>
                <a:lnTo>
                  <a:pt x="306" y="144"/>
                </a:lnTo>
                <a:lnTo>
                  <a:pt x="294" y="132"/>
                </a:lnTo>
                <a:lnTo>
                  <a:pt x="294" y="120"/>
                </a:lnTo>
                <a:lnTo>
                  <a:pt x="300" y="114"/>
                </a:lnTo>
                <a:lnTo>
                  <a:pt x="300" y="96"/>
                </a:lnTo>
                <a:lnTo>
                  <a:pt x="294" y="84"/>
                </a:lnTo>
                <a:lnTo>
                  <a:pt x="288" y="78"/>
                </a:lnTo>
                <a:lnTo>
                  <a:pt x="288" y="48"/>
                </a:lnTo>
                <a:lnTo>
                  <a:pt x="294" y="42"/>
                </a:lnTo>
                <a:lnTo>
                  <a:pt x="294" y="36"/>
                </a:lnTo>
                <a:lnTo>
                  <a:pt x="300" y="30"/>
                </a:lnTo>
                <a:lnTo>
                  <a:pt x="300" y="0"/>
                </a:lnTo>
                <a:lnTo>
                  <a:pt x="288" y="0"/>
                </a:lnTo>
                <a:lnTo>
                  <a:pt x="276" y="6"/>
                </a:lnTo>
                <a:lnTo>
                  <a:pt x="276" y="12"/>
                </a:lnTo>
                <a:lnTo>
                  <a:pt x="270" y="12"/>
                </a:lnTo>
                <a:lnTo>
                  <a:pt x="258" y="0"/>
                </a:lnTo>
                <a:lnTo>
                  <a:pt x="246" y="12"/>
                </a:lnTo>
                <a:lnTo>
                  <a:pt x="210" y="12"/>
                </a:lnTo>
                <a:lnTo>
                  <a:pt x="198" y="18"/>
                </a:lnTo>
                <a:lnTo>
                  <a:pt x="192" y="24"/>
                </a:lnTo>
                <a:lnTo>
                  <a:pt x="186" y="36"/>
                </a:lnTo>
                <a:lnTo>
                  <a:pt x="180" y="42"/>
                </a:lnTo>
                <a:lnTo>
                  <a:pt x="180" y="48"/>
                </a:lnTo>
                <a:lnTo>
                  <a:pt x="144" y="48"/>
                </a:lnTo>
                <a:lnTo>
                  <a:pt x="138" y="78"/>
                </a:lnTo>
                <a:lnTo>
                  <a:pt x="102" y="78"/>
                </a:lnTo>
                <a:lnTo>
                  <a:pt x="90" y="96"/>
                </a:lnTo>
                <a:lnTo>
                  <a:pt x="84" y="102"/>
                </a:lnTo>
                <a:lnTo>
                  <a:pt x="60" y="114"/>
                </a:lnTo>
                <a:lnTo>
                  <a:pt x="42" y="114"/>
                </a:lnTo>
                <a:lnTo>
                  <a:pt x="42" y="108"/>
                </a:lnTo>
                <a:lnTo>
                  <a:pt x="36" y="102"/>
                </a:lnTo>
                <a:lnTo>
                  <a:pt x="12" y="102"/>
                </a:lnTo>
                <a:lnTo>
                  <a:pt x="0" y="96"/>
                </a:lnTo>
                <a:lnTo>
                  <a:pt x="0" y="114"/>
                </a:lnTo>
                <a:lnTo>
                  <a:pt x="6" y="132"/>
                </a:lnTo>
                <a:lnTo>
                  <a:pt x="18" y="144"/>
                </a:lnTo>
                <a:lnTo>
                  <a:pt x="30" y="162"/>
                </a:lnTo>
                <a:lnTo>
                  <a:pt x="42" y="174"/>
                </a:lnTo>
                <a:lnTo>
                  <a:pt x="54" y="192"/>
                </a:lnTo>
                <a:lnTo>
                  <a:pt x="66" y="216"/>
                </a:lnTo>
                <a:lnTo>
                  <a:pt x="66" y="228"/>
                </a:lnTo>
                <a:lnTo>
                  <a:pt x="60" y="234"/>
                </a:lnTo>
                <a:lnTo>
                  <a:pt x="54" y="246"/>
                </a:lnTo>
                <a:lnTo>
                  <a:pt x="48" y="252"/>
                </a:lnTo>
                <a:lnTo>
                  <a:pt x="60" y="300"/>
                </a:lnTo>
                <a:lnTo>
                  <a:pt x="42" y="330"/>
                </a:lnTo>
                <a:lnTo>
                  <a:pt x="48" y="330"/>
                </a:lnTo>
                <a:lnTo>
                  <a:pt x="60" y="342"/>
                </a:lnTo>
                <a:lnTo>
                  <a:pt x="66" y="354"/>
                </a:lnTo>
                <a:lnTo>
                  <a:pt x="66" y="360"/>
                </a:lnTo>
                <a:lnTo>
                  <a:pt x="60" y="372"/>
                </a:lnTo>
                <a:lnTo>
                  <a:pt x="48" y="384"/>
                </a:lnTo>
                <a:lnTo>
                  <a:pt x="36" y="408"/>
                </a:lnTo>
                <a:lnTo>
                  <a:pt x="42" y="426"/>
                </a:lnTo>
                <a:lnTo>
                  <a:pt x="48" y="438"/>
                </a:lnTo>
                <a:lnTo>
                  <a:pt x="54" y="444"/>
                </a:lnTo>
                <a:lnTo>
                  <a:pt x="54" y="450"/>
                </a:lnTo>
                <a:lnTo>
                  <a:pt x="42" y="468"/>
                </a:lnTo>
                <a:lnTo>
                  <a:pt x="54" y="480"/>
                </a:lnTo>
                <a:lnTo>
                  <a:pt x="78" y="498"/>
                </a:lnTo>
                <a:lnTo>
                  <a:pt x="78" y="516"/>
                </a:lnTo>
                <a:lnTo>
                  <a:pt x="102" y="528"/>
                </a:lnTo>
                <a:lnTo>
                  <a:pt x="90" y="558"/>
                </a:lnTo>
                <a:lnTo>
                  <a:pt x="78" y="546"/>
                </a:lnTo>
                <a:lnTo>
                  <a:pt x="78" y="558"/>
                </a:lnTo>
                <a:lnTo>
                  <a:pt x="66" y="582"/>
                </a:lnTo>
                <a:lnTo>
                  <a:pt x="54" y="588"/>
                </a:lnTo>
                <a:lnTo>
                  <a:pt x="36" y="606"/>
                </a:lnTo>
                <a:lnTo>
                  <a:pt x="48" y="630"/>
                </a:lnTo>
                <a:lnTo>
                  <a:pt x="42" y="636"/>
                </a:lnTo>
                <a:lnTo>
                  <a:pt x="60" y="666"/>
                </a:lnTo>
                <a:lnTo>
                  <a:pt x="84" y="666"/>
                </a:lnTo>
                <a:lnTo>
                  <a:pt x="96" y="744"/>
                </a:lnTo>
                <a:lnTo>
                  <a:pt x="108" y="750"/>
                </a:lnTo>
                <a:lnTo>
                  <a:pt x="114" y="750"/>
                </a:lnTo>
                <a:lnTo>
                  <a:pt x="138" y="762"/>
                </a:lnTo>
                <a:lnTo>
                  <a:pt x="144" y="774"/>
                </a:lnTo>
                <a:lnTo>
                  <a:pt x="144" y="780"/>
                </a:lnTo>
                <a:lnTo>
                  <a:pt x="138" y="792"/>
                </a:lnTo>
                <a:lnTo>
                  <a:pt x="126" y="804"/>
                </a:lnTo>
                <a:lnTo>
                  <a:pt x="144" y="822"/>
                </a:lnTo>
                <a:lnTo>
                  <a:pt x="138" y="828"/>
                </a:lnTo>
                <a:lnTo>
                  <a:pt x="132" y="840"/>
                </a:lnTo>
                <a:lnTo>
                  <a:pt x="126" y="846"/>
                </a:lnTo>
                <a:lnTo>
                  <a:pt x="126" y="858"/>
                </a:lnTo>
                <a:lnTo>
                  <a:pt x="132" y="870"/>
                </a:lnTo>
                <a:lnTo>
                  <a:pt x="138" y="876"/>
                </a:lnTo>
                <a:lnTo>
                  <a:pt x="138" y="900"/>
                </a:lnTo>
                <a:lnTo>
                  <a:pt x="144" y="900"/>
                </a:lnTo>
                <a:lnTo>
                  <a:pt x="150" y="906"/>
                </a:lnTo>
                <a:lnTo>
                  <a:pt x="162" y="912"/>
                </a:lnTo>
                <a:lnTo>
                  <a:pt x="168" y="918"/>
                </a:lnTo>
                <a:lnTo>
                  <a:pt x="180" y="924"/>
                </a:lnTo>
                <a:lnTo>
                  <a:pt x="186" y="930"/>
                </a:lnTo>
                <a:lnTo>
                  <a:pt x="186" y="996"/>
                </a:lnTo>
                <a:lnTo>
                  <a:pt x="210" y="1020"/>
                </a:lnTo>
                <a:lnTo>
                  <a:pt x="210" y="1044"/>
                </a:lnTo>
                <a:lnTo>
                  <a:pt x="216" y="1056"/>
                </a:lnTo>
                <a:lnTo>
                  <a:pt x="270" y="1056"/>
                </a:lnTo>
                <a:lnTo>
                  <a:pt x="270" y="1026"/>
                </a:lnTo>
                <a:lnTo>
                  <a:pt x="282" y="1026"/>
                </a:lnTo>
                <a:lnTo>
                  <a:pt x="282" y="1008"/>
                </a:lnTo>
                <a:lnTo>
                  <a:pt x="306" y="1002"/>
                </a:lnTo>
                <a:lnTo>
                  <a:pt x="318" y="978"/>
                </a:lnTo>
                <a:lnTo>
                  <a:pt x="324" y="984"/>
                </a:lnTo>
                <a:lnTo>
                  <a:pt x="348" y="996"/>
                </a:lnTo>
                <a:lnTo>
                  <a:pt x="360" y="996"/>
                </a:lnTo>
                <a:lnTo>
                  <a:pt x="378" y="1002"/>
                </a:lnTo>
                <a:lnTo>
                  <a:pt x="432" y="1002"/>
                </a:lnTo>
                <a:lnTo>
                  <a:pt x="462" y="1050"/>
                </a:lnTo>
                <a:lnTo>
                  <a:pt x="474" y="996"/>
                </a:lnTo>
                <a:lnTo>
                  <a:pt x="546" y="990"/>
                </a:lnTo>
                <a:lnTo>
                  <a:pt x="582" y="1014"/>
                </a:lnTo>
                <a:lnTo>
                  <a:pt x="582" y="996"/>
                </a:lnTo>
                <a:lnTo>
                  <a:pt x="594" y="924"/>
                </a:lnTo>
                <a:lnTo>
                  <a:pt x="594" y="900"/>
                </a:lnTo>
                <a:lnTo>
                  <a:pt x="588" y="894"/>
                </a:lnTo>
                <a:lnTo>
                  <a:pt x="588" y="888"/>
                </a:lnTo>
                <a:lnTo>
                  <a:pt x="576" y="864"/>
                </a:lnTo>
                <a:lnTo>
                  <a:pt x="576" y="852"/>
                </a:lnTo>
                <a:lnTo>
                  <a:pt x="582" y="846"/>
                </a:lnTo>
                <a:lnTo>
                  <a:pt x="594" y="840"/>
                </a:lnTo>
                <a:lnTo>
                  <a:pt x="606" y="828"/>
                </a:lnTo>
                <a:lnTo>
                  <a:pt x="612" y="798"/>
                </a:lnTo>
                <a:lnTo>
                  <a:pt x="714" y="780"/>
                </a:lnTo>
                <a:lnTo>
                  <a:pt x="792" y="768"/>
                </a:lnTo>
                <a:lnTo>
                  <a:pt x="846" y="810"/>
                </a:lnTo>
                <a:lnTo>
                  <a:pt x="864" y="846"/>
                </a:lnTo>
                <a:lnTo>
                  <a:pt x="864" y="840"/>
                </a:lnTo>
                <a:lnTo>
                  <a:pt x="870" y="834"/>
                </a:lnTo>
                <a:lnTo>
                  <a:pt x="882" y="828"/>
                </a:lnTo>
                <a:lnTo>
                  <a:pt x="888" y="822"/>
                </a:lnTo>
                <a:lnTo>
                  <a:pt x="876" y="816"/>
                </a:lnTo>
                <a:lnTo>
                  <a:pt x="870" y="810"/>
                </a:lnTo>
                <a:lnTo>
                  <a:pt x="870" y="786"/>
                </a:lnTo>
                <a:lnTo>
                  <a:pt x="876" y="774"/>
                </a:lnTo>
                <a:lnTo>
                  <a:pt x="882" y="768"/>
                </a:lnTo>
                <a:lnTo>
                  <a:pt x="888" y="756"/>
                </a:lnTo>
                <a:lnTo>
                  <a:pt x="882" y="744"/>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2" name="Bhutan" descr="© INSCALE GmbH, 05.05.2010&#10;http://www.presentationload.com/">
            <a:extLst>
              <a:ext uri="{FF2B5EF4-FFF2-40B4-BE49-F238E27FC236}">
                <a16:creationId xmlns:a16="http://schemas.microsoft.com/office/drawing/2014/main" id="{F73E2F32-27C1-4B94-A498-6ECF104FB922}"/>
              </a:ext>
            </a:extLst>
          </p:cNvPr>
          <p:cNvSpPr>
            <a:spLocks/>
          </p:cNvSpPr>
          <p:nvPr/>
        </p:nvSpPr>
        <p:spPr bwMode="gray">
          <a:xfrm>
            <a:off x="8574434" y="3278443"/>
            <a:ext cx="110644" cy="62699"/>
          </a:xfrm>
          <a:custGeom>
            <a:avLst/>
            <a:gdLst>
              <a:gd name="T0" fmla="*/ 2147483647 w 234"/>
              <a:gd name="T1" fmla="*/ 2147483647 h 132"/>
              <a:gd name="T2" fmla="*/ 2147483647 w 234"/>
              <a:gd name="T3" fmla="*/ 2147483647 h 132"/>
              <a:gd name="T4" fmla="*/ 2147483647 w 234"/>
              <a:gd name="T5" fmla="*/ 2147483647 h 132"/>
              <a:gd name="T6" fmla="*/ 2147483647 w 234"/>
              <a:gd name="T7" fmla="*/ 2147483647 h 132"/>
              <a:gd name="T8" fmla="*/ 2147483647 w 234"/>
              <a:gd name="T9" fmla="*/ 2147483647 h 132"/>
              <a:gd name="T10" fmla="*/ 2147483647 w 234"/>
              <a:gd name="T11" fmla="*/ 2147483647 h 132"/>
              <a:gd name="T12" fmla="*/ 2147483647 w 234"/>
              <a:gd name="T13" fmla="*/ 2147483647 h 132"/>
              <a:gd name="T14" fmla="*/ 2147483647 w 234"/>
              <a:gd name="T15" fmla="*/ 2147483647 h 132"/>
              <a:gd name="T16" fmla="*/ 2147483647 w 234"/>
              <a:gd name="T17" fmla="*/ 2147483647 h 132"/>
              <a:gd name="T18" fmla="*/ 2147483647 w 234"/>
              <a:gd name="T19" fmla="*/ 2147483647 h 132"/>
              <a:gd name="T20" fmla="*/ 2147483647 w 234"/>
              <a:gd name="T21" fmla="*/ 2147483647 h 132"/>
              <a:gd name="T22" fmla="*/ 2147483647 w 234"/>
              <a:gd name="T23" fmla="*/ 2147483647 h 132"/>
              <a:gd name="T24" fmla="*/ 2147483647 w 234"/>
              <a:gd name="T25" fmla="*/ 2147483647 h 132"/>
              <a:gd name="T26" fmla="*/ 2147483647 w 234"/>
              <a:gd name="T27" fmla="*/ 2147483647 h 132"/>
              <a:gd name="T28" fmla="*/ 2147483647 w 234"/>
              <a:gd name="T29" fmla="*/ 2147483647 h 132"/>
              <a:gd name="T30" fmla="*/ 2147483647 w 234"/>
              <a:gd name="T31" fmla="*/ 2147483647 h 132"/>
              <a:gd name="T32" fmla="*/ 2147483647 w 234"/>
              <a:gd name="T33" fmla="*/ 2147483647 h 132"/>
              <a:gd name="T34" fmla="*/ 2147483647 w 234"/>
              <a:gd name="T35" fmla="*/ 2147483647 h 132"/>
              <a:gd name="T36" fmla="*/ 2147483647 w 234"/>
              <a:gd name="T37" fmla="*/ 2147483647 h 132"/>
              <a:gd name="T38" fmla="*/ 2147483647 w 234"/>
              <a:gd name="T39" fmla="*/ 2147483647 h 132"/>
              <a:gd name="T40" fmla="*/ 2147483647 w 234"/>
              <a:gd name="T41" fmla="*/ 2147483647 h 132"/>
              <a:gd name="T42" fmla="*/ 2147483647 w 234"/>
              <a:gd name="T43" fmla="*/ 2147483647 h 132"/>
              <a:gd name="T44" fmla="*/ 2147483647 w 234"/>
              <a:gd name="T45" fmla="*/ 2147483647 h 132"/>
              <a:gd name="T46" fmla="*/ 2147483647 w 234"/>
              <a:gd name="T47" fmla="*/ 2147483647 h 132"/>
              <a:gd name="T48" fmla="*/ 2147483647 w 234"/>
              <a:gd name="T49" fmla="*/ 2147483647 h 132"/>
              <a:gd name="T50" fmla="*/ 2147483647 w 234"/>
              <a:gd name="T51" fmla="*/ 2147483647 h 132"/>
              <a:gd name="T52" fmla="*/ 2147483647 w 234"/>
              <a:gd name="T53" fmla="*/ 2147483647 h 132"/>
              <a:gd name="T54" fmla="*/ 2147483647 w 234"/>
              <a:gd name="T55" fmla="*/ 2147483647 h 132"/>
              <a:gd name="T56" fmla="*/ 2147483647 w 234"/>
              <a:gd name="T57" fmla="*/ 2147483647 h 132"/>
              <a:gd name="T58" fmla="*/ 2147483647 w 234"/>
              <a:gd name="T59" fmla="*/ 0 h 132"/>
              <a:gd name="T60" fmla="*/ 2147483647 w 234"/>
              <a:gd name="T61" fmla="*/ 0 h 132"/>
              <a:gd name="T62" fmla="*/ 2147483647 w 234"/>
              <a:gd name="T63" fmla="*/ 2147483647 h 132"/>
              <a:gd name="T64" fmla="*/ 2147483647 w 234"/>
              <a:gd name="T65" fmla="*/ 2147483647 h 132"/>
              <a:gd name="T66" fmla="*/ 2147483647 w 234"/>
              <a:gd name="T67" fmla="*/ 2147483647 h 132"/>
              <a:gd name="T68" fmla="*/ 2147483647 w 234"/>
              <a:gd name="T69" fmla="*/ 2147483647 h 132"/>
              <a:gd name="T70" fmla="*/ 2147483647 w 234"/>
              <a:gd name="T71" fmla="*/ 2147483647 h 132"/>
              <a:gd name="T72" fmla="*/ 2147483647 w 234"/>
              <a:gd name="T73" fmla="*/ 2147483647 h 132"/>
              <a:gd name="T74" fmla="*/ 2147483647 w 234"/>
              <a:gd name="T75" fmla="*/ 2147483647 h 132"/>
              <a:gd name="T76" fmla="*/ 0 w 234"/>
              <a:gd name="T77" fmla="*/ 2147483647 h 132"/>
              <a:gd name="T78" fmla="*/ 0 w 234"/>
              <a:gd name="T79" fmla="*/ 2147483647 h 132"/>
              <a:gd name="T80" fmla="*/ 2147483647 w 234"/>
              <a:gd name="T81" fmla="*/ 2147483647 h 132"/>
              <a:gd name="T82" fmla="*/ 2147483647 w 234"/>
              <a:gd name="T83" fmla="*/ 2147483647 h 132"/>
              <a:gd name="T84" fmla="*/ 2147483647 w 234"/>
              <a:gd name="T85" fmla="*/ 2147483647 h 132"/>
              <a:gd name="T86" fmla="*/ 2147483647 w 234"/>
              <a:gd name="T87" fmla="*/ 2147483647 h 132"/>
              <a:gd name="T88" fmla="*/ 2147483647 w 234"/>
              <a:gd name="T89" fmla="*/ 2147483647 h 132"/>
              <a:gd name="T90" fmla="*/ 2147483647 w 234"/>
              <a:gd name="T91" fmla="*/ 2147483647 h 132"/>
              <a:gd name="T92" fmla="*/ 2147483647 w 234"/>
              <a:gd name="T93" fmla="*/ 2147483647 h 1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34"/>
              <a:gd name="T142" fmla="*/ 0 h 132"/>
              <a:gd name="T143" fmla="*/ 234 w 234"/>
              <a:gd name="T144" fmla="*/ 132 h 1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34" h="132">
                <a:moveTo>
                  <a:pt x="78" y="132"/>
                </a:moveTo>
                <a:lnTo>
                  <a:pt x="90" y="132"/>
                </a:lnTo>
                <a:lnTo>
                  <a:pt x="102" y="126"/>
                </a:lnTo>
                <a:lnTo>
                  <a:pt x="108" y="120"/>
                </a:lnTo>
                <a:lnTo>
                  <a:pt x="126" y="120"/>
                </a:lnTo>
                <a:lnTo>
                  <a:pt x="138" y="126"/>
                </a:lnTo>
                <a:lnTo>
                  <a:pt x="168" y="126"/>
                </a:lnTo>
                <a:lnTo>
                  <a:pt x="180" y="120"/>
                </a:lnTo>
                <a:lnTo>
                  <a:pt x="192" y="120"/>
                </a:lnTo>
                <a:lnTo>
                  <a:pt x="198" y="126"/>
                </a:lnTo>
                <a:lnTo>
                  <a:pt x="210" y="126"/>
                </a:lnTo>
                <a:lnTo>
                  <a:pt x="234" y="114"/>
                </a:lnTo>
                <a:lnTo>
                  <a:pt x="234" y="108"/>
                </a:lnTo>
                <a:lnTo>
                  <a:pt x="222" y="96"/>
                </a:lnTo>
                <a:lnTo>
                  <a:pt x="222" y="72"/>
                </a:lnTo>
                <a:lnTo>
                  <a:pt x="198" y="72"/>
                </a:lnTo>
                <a:lnTo>
                  <a:pt x="192" y="66"/>
                </a:lnTo>
                <a:lnTo>
                  <a:pt x="192" y="42"/>
                </a:lnTo>
                <a:lnTo>
                  <a:pt x="186" y="30"/>
                </a:lnTo>
                <a:lnTo>
                  <a:pt x="174" y="18"/>
                </a:lnTo>
                <a:lnTo>
                  <a:pt x="162" y="12"/>
                </a:lnTo>
                <a:lnTo>
                  <a:pt x="150" y="12"/>
                </a:lnTo>
                <a:lnTo>
                  <a:pt x="138" y="18"/>
                </a:lnTo>
                <a:lnTo>
                  <a:pt x="126" y="18"/>
                </a:lnTo>
                <a:lnTo>
                  <a:pt x="114" y="24"/>
                </a:lnTo>
                <a:lnTo>
                  <a:pt x="108" y="30"/>
                </a:lnTo>
                <a:lnTo>
                  <a:pt x="102" y="30"/>
                </a:lnTo>
                <a:lnTo>
                  <a:pt x="102" y="6"/>
                </a:lnTo>
                <a:lnTo>
                  <a:pt x="78" y="6"/>
                </a:lnTo>
                <a:lnTo>
                  <a:pt x="66" y="0"/>
                </a:lnTo>
                <a:lnTo>
                  <a:pt x="54" y="0"/>
                </a:lnTo>
                <a:lnTo>
                  <a:pt x="48" y="12"/>
                </a:lnTo>
                <a:lnTo>
                  <a:pt x="36" y="24"/>
                </a:lnTo>
                <a:lnTo>
                  <a:pt x="30" y="36"/>
                </a:lnTo>
                <a:lnTo>
                  <a:pt x="18" y="54"/>
                </a:lnTo>
                <a:lnTo>
                  <a:pt x="12" y="66"/>
                </a:lnTo>
                <a:lnTo>
                  <a:pt x="6" y="72"/>
                </a:lnTo>
                <a:lnTo>
                  <a:pt x="6" y="78"/>
                </a:lnTo>
                <a:lnTo>
                  <a:pt x="0" y="78"/>
                </a:lnTo>
                <a:lnTo>
                  <a:pt x="0" y="90"/>
                </a:lnTo>
                <a:lnTo>
                  <a:pt x="18" y="108"/>
                </a:lnTo>
                <a:lnTo>
                  <a:pt x="42" y="120"/>
                </a:lnTo>
                <a:lnTo>
                  <a:pt x="54" y="120"/>
                </a:lnTo>
                <a:lnTo>
                  <a:pt x="54" y="114"/>
                </a:lnTo>
                <a:lnTo>
                  <a:pt x="54" y="120"/>
                </a:lnTo>
                <a:lnTo>
                  <a:pt x="66" y="132"/>
                </a:lnTo>
                <a:lnTo>
                  <a:pt x="78" y="132"/>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3" name="Benin" descr="© INSCALE GmbH, 05.05.2010&#10;http://www.presentationload.com/">
            <a:extLst>
              <a:ext uri="{FF2B5EF4-FFF2-40B4-BE49-F238E27FC236}">
                <a16:creationId xmlns:a16="http://schemas.microsoft.com/office/drawing/2014/main" id="{57F6FF96-EFB6-4480-8124-D4CCF6273539}"/>
              </a:ext>
            </a:extLst>
          </p:cNvPr>
          <p:cNvSpPr>
            <a:spLocks/>
          </p:cNvSpPr>
          <p:nvPr/>
        </p:nvSpPr>
        <p:spPr bwMode="gray">
          <a:xfrm>
            <a:off x="5705058" y="3885143"/>
            <a:ext cx="105113" cy="234197"/>
          </a:xfrm>
          <a:custGeom>
            <a:avLst/>
            <a:gdLst>
              <a:gd name="T0" fmla="*/ 2147483647 w 222"/>
              <a:gd name="T1" fmla="*/ 2147483647 h 498"/>
              <a:gd name="T2" fmla="*/ 2147483647 w 222"/>
              <a:gd name="T3" fmla="*/ 2147483647 h 498"/>
              <a:gd name="T4" fmla="*/ 2147483647 w 222"/>
              <a:gd name="T5" fmla="*/ 2147483647 h 498"/>
              <a:gd name="T6" fmla="*/ 2147483647 w 222"/>
              <a:gd name="T7" fmla="*/ 2147483647 h 498"/>
              <a:gd name="T8" fmla="*/ 2147483647 w 222"/>
              <a:gd name="T9" fmla="*/ 2147483647 h 498"/>
              <a:gd name="T10" fmla="*/ 2147483647 w 222"/>
              <a:gd name="T11" fmla="*/ 2147483647 h 498"/>
              <a:gd name="T12" fmla="*/ 2147483647 w 222"/>
              <a:gd name="T13" fmla="*/ 2147483647 h 498"/>
              <a:gd name="T14" fmla="*/ 2147483647 w 222"/>
              <a:gd name="T15" fmla="*/ 2147483647 h 498"/>
              <a:gd name="T16" fmla="*/ 2147483647 w 222"/>
              <a:gd name="T17" fmla="*/ 2147483647 h 498"/>
              <a:gd name="T18" fmla="*/ 2147483647 w 222"/>
              <a:gd name="T19" fmla="*/ 2147483647 h 498"/>
              <a:gd name="T20" fmla="*/ 2147483647 w 222"/>
              <a:gd name="T21" fmla="*/ 2147483647 h 498"/>
              <a:gd name="T22" fmla="*/ 2147483647 w 222"/>
              <a:gd name="T23" fmla="*/ 2147483647 h 498"/>
              <a:gd name="T24" fmla="*/ 2147483647 w 222"/>
              <a:gd name="T25" fmla="*/ 2147483647 h 498"/>
              <a:gd name="T26" fmla="*/ 2147483647 w 222"/>
              <a:gd name="T27" fmla="*/ 2147483647 h 498"/>
              <a:gd name="T28" fmla="*/ 2147483647 w 222"/>
              <a:gd name="T29" fmla="*/ 2147483647 h 498"/>
              <a:gd name="T30" fmla="*/ 2147483647 w 222"/>
              <a:gd name="T31" fmla="*/ 2147483647 h 498"/>
              <a:gd name="T32" fmla="*/ 2147483647 w 222"/>
              <a:gd name="T33" fmla="*/ 2147483647 h 498"/>
              <a:gd name="T34" fmla="*/ 2147483647 w 222"/>
              <a:gd name="T35" fmla="*/ 2147483647 h 498"/>
              <a:gd name="T36" fmla="*/ 2147483647 w 222"/>
              <a:gd name="T37" fmla="*/ 2147483647 h 498"/>
              <a:gd name="T38" fmla="*/ 2147483647 w 222"/>
              <a:gd name="T39" fmla="*/ 2147483647 h 498"/>
              <a:gd name="T40" fmla="*/ 2147483647 w 222"/>
              <a:gd name="T41" fmla="*/ 2147483647 h 498"/>
              <a:gd name="T42" fmla="*/ 2147483647 w 222"/>
              <a:gd name="T43" fmla="*/ 2147483647 h 498"/>
              <a:gd name="T44" fmla="*/ 2147483647 w 222"/>
              <a:gd name="T45" fmla="*/ 2147483647 h 498"/>
              <a:gd name="T46" fmla="*/ 0 w 222"/>
              <a:gd name="T47" fmla="*/ 2147483647 h 498"/>
              <a:gd name="T48" fmla="*/ 2147483647 w 222"/>
              <a:gd name="T49" fmla="*/ 2147483647 h 498"/>
              <a:gd name="T50" fmla="*/ 2147483647 w 222"/>
              <a:gd name="T51" fmla="*/ 2147483647 h 498"/>
              <a:gd name="T52" fmla="*/ 2147483647 w 222"/>
              <a:gd name="T53" fmla="*/ 2147483647 h 498"/>
              <a:gd name="T54" fmla="*/ 2147483647 w 222"/>
              <a:gd name="T55" fmla="*/ 2147483647 h 498"/>
              <a:gd name="T56" fmla="*/ 2147483647 w 222"/>
              <a:gd name="T57" fmla="*/ 2147483647 h 498"/>
              <a:gd name="T58" fmla="*/ 2147483647 w 222"/>
              <a:gd name="T59" fmla="*/ 2147483647 h 498"/>
              <a:gd name="T60" fmla="*/ 2147483647 w 222"/>
              <a:gd name="T61" fmla="*/ 2147483647 h 498"/>
              <a:gd name="T62" fmla="*/ 2147483647 w 222"/>
              <a:gd name="T63" fmla="*/ 2147483647 h 498"/>
              <a:gd name="T64" fmla="*/ 2147483647 w 222"/>
              <a:gd name="T65" fmla="*/ 2147483647 h 498"/>
              <a:gd name="T66" fmla="*/ 2147483647 w 222"/>
              <a:gd name="T67" fmla="*/ 2147483647 h 498"/>
              <a:gd name="T68" fmla="*/ 2147483647 w 222"/>
              <a:gd name="T69" fmla="*/ 2147483647 h 4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22"/>
              <a:gd name="T106" fmla="*/ 0 h 498"/>
              <a:gd name="T107" fmla="*/ 222 w 222"/>
              <a:gd name="T108" fmla="*/ 498 h 49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22" h="498">
                <a:moveTo>
                  <a:pt x="138" y="372"/>
                </a:moveTo>
                <a:lnTo>
                  <a:pt x="144" y="342"/>
                </a:lnTo>
                <a:lnTo>
                  <a:pt x="138" y="306"/>
                </a:lnTo>
                <a:lnTo>
                  <a:pt x="144" y="276"/>
                </a:lnTo>
                <a:lnTo>
                  <a:pt x="162" y="276"/>
                </a:lnTo>
                <a:lnTo>
                  <a:pt x="174" y="252"/>
                </a:lnTo>
                <a:lnTo>
                  <a:pt x="174" y="222"/>
                </a:lnTo>
                <a:lnTo>
                  <a:pt x="180" y="216"/>
                </a:lnTo>
                <a:lnTo>
                  <a:pt x="186" y="204"/>
                </a:lnTo>
                <a:lnTo>
                  <a:pt x="198" y="198"/>
                </a:lnTo>
                <a:lnTo>
                  <a:pt x="198" y="156"/>
                </a:lnTo>
                <a:lnTo>
                  <a:pt x="210" y="150"/>
                </a:lnTo>
                <a:lnTo>
                  <a:pt x="216" y="150"/>
                </a:lnTo>
                <a:lnTo>
                  <a:pt x="222" y="144"/>
                </a:lnTo>
                <a:lnTo>
                  <a:pt x="222" y="132"/>
                </a:lnTo>
                <a:lnTo>
                  <a:pt x="216" y="126"/>
                </a:lnTo>
                <a:lnTo>
                  <a:pt x="216" y="114"/>
                </a:lnTo>
                <a:lnTo>
                  <a:pt x="210" y="102"/>
                </a:lnTo>
                <a:lnTo>
                  <a:pt x="204" y="96"/>
                </a:lnTo>
                <a:lnTo>
                  <a:pt x="192" y="72"/>
                </a:lnTo>
                <a:lnTo>
                  <a:pt x="198" y="66"/>
                </a:lnTo>
                <a:lnTo>
                  <a:pt x="198" y="60"/>
                </a:lnTo>
                <a:lnTo>
                  <a:pt x="204" y="48"/>
                </a:lnTo>
                <a:lnTo>
                  <a:pt x="198" y="42"/>
                </a:lnTo>
                <a:lnTo>
                  <a:pt x="186" y="36"/>
                </a:lnTo>
                <a:lnTo>
                  <a:pt x="180" y="36"/>
                </a:lnTo>
                <a:lnTo>
                  <a:pt x="174" y="30"/>
                </a:lnTo>
                <a:lnTo>
                  <a:pt x="168" y="30"/>
                </a:lnTo>
                <a:lnTo>
                  <a:pt x="162" y="24"/>
                </a:lnTo>
                <a:lnTo>
                  <a:pt x="156" y="12"/>
                </a:lnTo>
                <a:lnTo>
                  <a:pt x="144" y="0"/>
                </a:lnTo>
                <a:lnTo>
                  <a:pt x="114" y="12"/>
                </a:lnTo>
                <a:lnTo>
                  <a:pt x="114" y="36"/>
                </a:lnTo>
                <a:lnTo>
                  <a:pt x="120" y="36"/>
                </a:lnTo>
                <a:lnTo>
                  <a:pt x="114" y="42"/>
                </a:lnTo>
                <a:lnTo>
                  <a:pt x="108" y="60"/>
                </a:lnTo>
                <a:lnTo>
                  <a:pt x="96" y="60"/>
                </a:lnTo>
                <a:lnTo>
                  <a:pt x="90" y="66"/>
                </a:lnTo>
                <a:lnTo>
                  <a:pt x="84" y="66"/>
                </a:lnTo>
                <a:lnTo>
                  <a:pt x="84" y="78"/>
                </a:lnTo>
                <a:lnTo>
                  <a:pt x="78" y="72"/>
                </a:lnTo>
                <a:lnTo>
                  <a:pt x="48" y="72"/>
                </a:lnTo>
                <a:lnTo>
                  <a:pt x="30" y="90"/>
                </a:lnTo>
                <a:lnTo>
                  <a:pt x="24" y="102"/>
                </a:lnTo>
                <a:lnTo>
                  <a:pt x="12" y="102"/>
                </a:lnTo>
                <a:lnTo>
                  <a:pt x="6" y="114"/>
                </a:lnTo>
                <a:lnTo>
                  <a:pt x="0" y="132"/>
                </a:lnTo>
                <a:lnTo>
                  <a:pt x="0" y="162"/>
                </a:lnTo>
                <a:lnTo>
                  <a:pt x="12" y="168"/>
                </a:lnTo>
                <a:lnTo>
                  <a:pt x="42" y="198"/>
                </a:lnTo>
                <a:lnTo>
                  <a:pt x="42" y="240"/>
                </a:lnTo>
                <a:lnTo>
                  <a:pt x="54" y="252"/>
                </a:lnTo>
                <a:lnTo>
                  <a:pt x="60" y="264"/>
                </a:lnTo>
                <a:lnTo>
                  <a:pt x="60" y="294"/>
                </a:lnTo>
                <a:lnTo>
                  <a:pt x="66" y="306"/>
                </a:lnTo>
                <a:lnTo>
                  <a:pt x="54" y="318"/>
                </a:lnTo>
                <a:lnTo>
                  <a:pt x="54" y="378"/>
                </a:lnTo>
                <a:lnTo>
                  <a:pt x="66" y="390"/>
                </a:lnTo>
                <a:lnTo>
                  <a:pt x="54" y="396"/>
                </a:lnTo>
                <a:lnTo>
                  <a:pt x="60" y="462"/>
                </a:lnTo>
                <a:lnTo>
                  <a:pt x="60" y="468"/>
                </a:lnTo>
                <a:lnTo>
                  <a:pt x="72" y="480"/>
                </a:lnTo>
                <a:lnTo>
                  <a:pt x="72" y="492"/>
                </a:lnTo>
                <a:lnTo>
                  <a:pt x="84" y="492"/>
                </a:lnTo>
                <a:lnTo>
                  <a:pt x="96" y="498"/>
                </a:lnTo>
                <a:lnTo>
                  <a:pt x="108" y="498"/>
                </a:lnTo>
                <a:lnTo>
                  <a:pt x="120" y="474"/>
                </a:lnTo>
                <a:lnTo>
                  <a:pt x="126" y="480"/>
                </a:lnTo>
                <a:lnTo>
                  <a:pt x="138" y="486"/>
                </a:lnTo>
                <a:lnTo>
                  <a:pt x="138" y="372"/>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4" name="Belize" descr="© INSCALE GmbH, 05.05.2010&#10;http://www.presentationload.com/">
            <a:extLst>
              <a:ext uri="{FF2B5EF4-FFF2-40B4-BE49-F238E27FC236}">
                <a16:creationId xmlns:a16="http://schemas.microsoft.com/office/drawing/2014/main" id="{DA83E5A6-3E9B-46F8-95B1-2293B1913DE6}"/>
              </a:ext>
            </a:extLst>
          </p:cNvPr>
          <p:cNvSpPr>
            <a:spLocks/>
          </p:cNvSpPr>
          <p:nvPr/>
        </p:nvSpPr>
        <p:spPr bwMode="gray">
          <a:xfrm>
            <a:off x="2717662" y="3652789"/>
            <a:ext cx="51634" cy="99579"/>
          </a:xfrm>
          <a:custGeom>
            <a:avLst/>
            <a:gdLst>
              <a:gd name="T0" fmla="*/ 2147483647 w 108"/>
              <a:gd name="T1" fmla="*/ 2147483647 h 210"/>
              <a:gd name="T2" fmla="*/ 2147483647 w 108"/>
              <a:gd name="T3" fmla="*/ 2147483647 h 210"/>
              <a:gd name="T4" fmla="*/ 2147483647 w 108"/>
              <a:gd name="T5" fmla="*/ 2147483647 h 210"/>
              <a:gd name="T6" fmla="*/ 2147483647 w 108"/>
              <a:gd name="T7" fmla="*/ 2147483647 h 210"/>
              <a:gd name="T8" fmla="*/ 2147483647 w 108"/>
              <a:gd name="T9" fmla="*/ 2147483647 h 210"/>
              <a:gd name="T10" fmla="*/ 2147483647 w 108"/>
              <a:gd name="T11" fmla="*/ 0 h 210"/>
              <a:gd name="T12" fmla="*/ 2147483647 w 108"/>
              <a:gd name="T13" fmla="*/ 2147483647 h 210"/>
              <a:gd name="T14" fmla="*/ 2147483647 w 108"/>
              <a:gd name="T15" fmla="*/ 2147483647 h 210"/>
              <a:gd name="T16" fmla="*/ 2147483647 w 108"/>
              <a:gd name="T17" fmla="*/ 2147483647 h 210"/>
              <a:gd name="T18" fmla="*/ 2147483647 w 108"/>
              <a:gd name="T19" fmla="*/ 2147483647 h 210"/>
              <a:gd name="T20" fmla="*/ 2147483647 w 108"/>
              <a:gd name="T21" fmla="*/ 2147483647 h 210"/>
              <a:gd name="T22" fmla="*/ 2147483647 w 108"/>
              <a:gd name="T23" fmla="*/ 2147483647 h 210"/>
              <a:gd name="T24" fmla="*/ 2147483647 w 108"/>
              <a:gd name="T25" fmla="*/ 2147483647 h 210"/>
              <a:gd name="T26" fmla="*/ 2147483647 w 108"/>
              <a:gd name="T27" fmla="*/ 2147483647 h 210"/>
              <a:gd name="T28" fmla="*/ 2147483647 w 108"/>
              <a:gd name="T29" fmla="*/ 2147483647 h 210"/>
              <a:gd name="T30" fmla="*/ 2147483647 w 108"/>
              <a:gd name="T31" fmla="*/ 2147483647 h 210"/>
              <a:gd name="T32" fmla="*/ 2147483647 w 108"/>
              <a:gd name="T33" fmla="*/ 2147483647 h 210"/>
              <a:gd name="T34" fmla="*/ 2147483647 w 108"/>
              <a:gd name="T35" fmla="*/ 2147483647 h 210"/>
              <a:gd name="T36" fmla="*/ 0 w 108"/>
              <a:gd name="T37" fmla="*/ 2147483647 h 210"/>
              <a:gd name="T38" fmla="*/ 2147483647 w 108"/>
              <a:gd name="T39" fmla="*/ 2147483647 h 210"/>
              <a:gd name="T40" fmla="*/ 2147483647 w 108"/>
              <a:gd name="T41" fmla="*/ 2147483647 h 210"/>
              <a:gd name="T42" fmla="*/ 2147483647 w 108"/>
              <a:gd name="T43" fmla="*/ 2147483647 h 210"/>
              <a:gd name="T44" fmla="*/ 2147483647 w 108"/>
              <a:gd name="T45" fmla="*/ 2147483647 h 210"/>
              <a:gd name="T46" fmla="*/ 2147483647 w 108"/>
              <a:gd name="T47" fmla="*/ 2147483647 h 210"/>
              <a:gd name="T48" fmla="*/ 2147483647 w 108"/>
              <a:gd name="T49" fmla="*/ 2147483647 h 210"/>
              <a:gd name="T50" fmla="*/ 2147483647 w 108"/>
              <a:gd name="T51" fmla="*/ 2147483647 h 210"/>
              <a:gd name="T52" fmla="*/ 2147483647 w 108"/>
              <a:gd name="T53" fmla="*/ 2147483647 h 210"/>
              <a:gd name="T54" fmla="*/ 2147483647 w 108"/>
              <a:gd name="T55" fmla="*/ 2147483647 h 21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8"/>
              <a:gd name="T85" fmla="*/ 0 h 210"/>
              <a:gd name="T86" fmla="*/ 108 w 108"/>
              <a:gd name="T87" fmla="*/ 210 h 21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8" h="210">
                <a:moveTo>
                  <a:pt x="108" y="30"/>
                </a:moveTo>
                <a:lnTo>
                  <a:pt x="108" y="24"/>
                </a:lnTo>
                <a:lnTo>
                  <a:pt x="102" y="24"/>
                </a:lnTo>
                <a:lnTo>
                  <a:pt x="90" y="18"/>
                </a:lnTo>
                <a:lnTo>
                  <a:pt x="84" y="12"/>
                </a:lnTo>
                <a:lnTo>
                  <a:pt x="78" y="0"/>
                </a:lnTo>
                <a:lnTo>
                  <a:pt x="78" y="6"/>
                </a:lnTo>
                <a:lnTo>
                  <a:pt x="72" y="12"/>
                </a:lnTo>
                <a:lnTo>
                  <a:pt x="72" y="24"/>
                </a:lnTo>
                <a:lnTo>
                  <a:pt x="66" y="36"/>
                </a:lnTo>
                <a:lnTo>
                  <a:pt x="54" y="42"/>
                </a:lnTo>
                <a:lnTo>
                  <a:pt x="48" y="48"/>
                </a:lnTo>
                <a:lnTo>
                  <a:pt x="42" y="48"/>
                </a:lnTo>
                <a:lnTo>
                  <a:pt x="42" y="42"/>
                </a:lnTo>
                <a:lnTo>
                  <a:pt x="36" y="36"/>
                </a:lnTo>
                <a:lnTo>
                  <a:pt x="30" y="36"/>
                </a:lnTo>
                <a:lnTo>
                  <a:pt x="30" y="42"/>
                </a:lnTo>
                <a:lnTo>
                  <a:pt x="24" y="54"/>
                </a:lnTo>
                <a:lnTo>
                  <a:pt x="0" y="210"/>
                </a:lnTo>
                <a:lnTo>
                  <a:pt x="30" y="210"/>
                </a:lnTo>
                <a:lnTo>
                  <a:pt x="42" y="168"/>
                </a:lnTo>
                <a:lnTo>
                  <a:pt x="60" y="174"/>
                </a:lnTo>
                <a:lnTo>
                  <a:pt x="84" y="150"/>
                </a:lnTo>
                <a:lnTo>
                  <a:pt x="84" y="90"/>
                </a:lnTo>
                <a:lnTo>
                  <a:pt x="90" y="78"/>
                </a:lnTo>
                <a:lnTo>
                  <a:pt x="96" y="60"/>
                </a:lnTo>
                <a:lnTo>
                  <a:pt x="108" y="36"/>
                </a:lnTo>
                <a:lnTo>
                  <a:pt x="108" y="30"/>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5" name="Belgium" descr="© INSCALE GmbH, 05.05.2010&#10;http://www.presentationload.com/">
            <a:extLst>
              <a:ext uri="{FF2B5EF4-FFF2-40B4-BE49-F238E27FC236}">
                <a16:creationId xmlns:a16="http://schemas.microsoft.com/office/drawing/2014/main" id="{789FCF57-A54D-4B53-9EEE-618F425F1902}"/>
              </a:ext>
            </a:extLst>
          </p:cNvPr>
          <p:cNvSpPr>
            <a:spLocks/>
          </p:cNvSpPr>
          <p:nvPr/>
        </p:nvSpPr>
        <p:spPr bwMode="gray">
          <a:xfrm>
            <a:off x="5804638" y="2409885"/>
            <a:ext cx="105113" cy="71919"/>
          </a:xfrm>
          <a:custGeom>
            <a:avLst/>
            <a:gdLst>
              <a:gd name="T0" fmla="*/ 0 w 222"/>
              <a:gd name="T1" fmla="*/ 2147483647 h 150"/>
              <a:gd name="T2" fmla="*/ 2147483647 w 222"/>
              <a:gd name="T3" fmla="*/ 2147483647 h 150"/>
              <a:gd name="T4" fmla="*/ 2147483647 w 222"/>
              <a:gd name="T5" fmla="*/ 2147483647 h 150"/>
              <a:gd name="T6" fmla="*/ 2147483647 w 222"/>
              <a:gd name="T7" fmla="*/ 2147483647 h 150"/>
              <a:gd name="T8" fmla="*/ 2147483647 w 222"/>
              <a:gd name="T9" fmla="*/ 2147483647 h 150"/>
              <a:gd name="T10" fmla="*/ 2147483647 w 222"/>
              <a:gd name="T11" fmla="*/ 2147483647 h 150"/>
              <a:gd name="T12" fmla="*/ 2147483647 w 222"/>
              <a:gd name="T13" fmla="*/ 2147483647 h 150"/>
              <a:gd name="T14" fmla="*/ 2147483647 w 222"/>
              <a:gd name="T15" fmla="*/ 2147483647 h 150"/>
              <a:gd name="T16" fmla="*/ 2147483647 w 222"/>
              <a:gd name="T17" fmla="*/ 2147483647 h 150"/>
              <a:gd name="T18" fmla="*/ 2147483647 w 222"/>
              <a:gd name="T19" fmla="*/ 2147483647 h 150"/>
              <a:gd name="T20" fmla="*/ 2147483647 w 222"/>
              <a:gd name="T21" fmla="*/ 2147483647 h 150"/>
              <a:gd name="T22" fmla="*/ 2147483647 w 222"/>
              <a:gd name="T23" fmla="*/ 2147483647 h 150"/>
              <a:gd name="T24" fmla="*/ 2147483647 w 222"/>
              <a:gd name="T25" fmla="*/ 2147483647 h 150"/>
              <a:gd name="T26" fmla="*/ 2147483647 w 222"/>
              <a:gd name="T27" fmla="*/ 2147483647 h 150"/>
              <a:gd name="T28" fmla="*/ 2147483647 w 222"/>
              <a:gd name="T29" fmla="*/ 2147483647 h 150"/>
              <a:gd name="T30" fmla="*/ 2147483647 w 222"/>
              <a:gd name="T31" fmla="*/ 2147483647 h 150"/>
              <a:gd name="T32" fmla="*/ 2147483647 w 222"/>
              <a:gd name="T33" fmla="*/ 2147483647 h 150"/>
              <a:gd name="T34" fmla="*/ 2147483647 w 222"/>
              <a:gd name="T35" fmla="*/ 2147483647 h 150"/>
              <a:gd name="T36" fmla="*/ 2147483647 w 222"/>
              <a:gd name="T37" fmla="*/ 2147483647 h 150"/>
              <a:gd name="T38" fmla="*/ 2147483647 w 222"/>
              <a:gd name="T39" fmla="*/ 2147483647 h 150"/>
              <a:gd name="T40" fmla="*/ 2147483647 w 222"/>
              <a:gd name="T41" fmla="*/ 2147483647 h 150"/>
              <a:gd name="T42" fmla="*/ 2147483647 w 222"/>
              <a:gd name="T43" fmla="*/ 2147483647 h 150"/>
              <a:gd name="T44" fmla="*/ 2147483647 w 222"/>
              <a:gd name="T45" fmla="*/ 2147483647 h 150"/>
              <a:gd name="T46" fmla="*/ 2147483647 w 222"/>
              <a:gd name="T47" fmla="*/ 2147483647 h 150"/>
              <a:gd name="T48" fmla="*/ 2147483647 w 222"/>
              <a:gd name="T49" fmla="*/ 2147483647 h 150"/>
              <a:gd name="T50" fmla="*/ 2147483647 w 222"/>
              <a:gd name="T51" fmla="*/ 2147483647 h 150"/>
              <a:gd name="T52" fmla="*/ 2147483647 w 222"/>
              <a:gd name="T53" fmla="*/ 2147483647 h 150"/>
              <a:gd name="T54" fmla="*/ 2147483647 w 222"/>
              <a:gd name="T55" fmla="*/ 2147483647 h 150"/>
              <a:gd name="T56" fmla="*/ 2147483647 w 222"/>
              <a:gd name="T57" fmla="*/ 2147483647 h 150"/>
              <a:gd name="T58" fmla="*/ 2147483647 w 222"/>
              <a:gd name="T59" fmla="*/ 2147483647 h 150"/>
              <a:gd name="T60" fmla="*/ 2147483647 w 222"/>
              <a:gd name="T61" fmla="*/ 2147483647 h 150"/>
              <a:gd name="T62" fmla="*/ 2147483647 w 222"/>
              <a:gd name="T63" fmla="*/ 2147483647 h 150"/>
              <a:gd name="T64" fmla="*/ 2147483647 w 222"/>
              <a:gd name="T65" fmla="*/ 2147483647 h 150"/>
              <a:gd name="T66" fmla="*/ 2147483647 w 222"/>
              <a:gd name="T67" fmla="*/ 2147483647 h 150"/>
              <a:gd name="T68" fmla="*/ 2147483647 w 222"/>
              <a:gd name="T69" fmla="*/ 2147483647 h 150"/>
              <a:gd name="T70" fmla="*/ 2147483647 w 222"/>
              <a:gd name="T71" fmla="*/ 2147483647 h 150"/>
              <a:gd name="T72" fmla="*/ 2147483647 w 222"/>
              <a:gd name="T73" fmla="*/ 2147483647 h 150"/>
              <a:gd name="T74" fmla="*/ 2147483647 w 222"/>
              <a:gd name="T75" fmla="*/ 2147483647 h 150"/>
              <a:gd name="T76" fmla="*/ 2147483647 w 222"/>
              <a:gd name="T77" fmla="*/ 2147483647 h 150"/>
              <a:gd name="T78" fmla="*/ 2147483647 w 222"/>
              <a:gd name="T79" fmla="*/ 2147483647 h 150"/>
              <a:gd name="T80" fmla="*/ 2147483647 w 222"/>
              <a:gd name="T81" fmla="*/ 0 h 150"/>
              <a:gd name="T82" fmla="*/ 2147483647 w 222"/>
              <a:gd name="T83" fmla="*/ 0 h 150"/>
              <a:gd name="T84" fmla="*/ 2147483647 w 222"/>
              <a:gd name="T85" fmla="*/ 2147483647 h 150"/>
              <a:gd name="T86" fmla="*/ 2147483647 w 222"/>
              <a:gd name="T87" fmla="*/ 0 h 150"/>
              <a:gd name="T88" fmla="*/ 2147483647 w 222"/>
              <a:gd name="T89" fmla="*/ 2147483647 h 150"/>
              <a:gd name="T90" fmla="*/ 2147483647 w 222"/>
              <a:gd name="T91" fmla="*/ 2147483647 h 150"/>
              <a:gd name="T92" fmla="*/ 2147483647 w 222"/>
              <a:gd name="T93" fmla="*/ 2147483647 h 150"/>
              <a:gd name="T94" fmla="*/ 2147483647 w 222"/>
              <a:gd name="T95" fmla="*/ 2147483647 h 150"/>
              <a:gd name="T96" fmla="*/ 2147483647 w 222"/>
              <a:gd name="T97" fmla="*/ 2147483647 h 150"/>
              <a:gd name="T98" fmla="*/ 2147483647 w 222"/>
              <a:gd name="T99" fmla="*/ 2147483647 h 150"/>
              <a:gd name="T100" fmla="*/ 2147483647 w 222"/>
              <a:gd name="T101" fmla="*/ 2147483647 h 150"/>
              <a:gd name="T102" fmla="*/ 0 w 222"/>
              <a:gd name="T103" fmla="*/ 2147483647 h 150"/>
              <a:gd name="T104" fmla="*/ 0 w 222"/>
              <a:gd name="T105" fmla="*/ 2147483647 h 1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2"/>
              <a:gd name="T160" fmla="*/ 0 h 150"/>
              <a:gd name="T161" fmla="*/ 222 w 222"/>
              <a:gd name="T162" fmla="*/ 150 h 15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2" h="150">
                <a:moveTo>
                  <a:pt x="0" y="42"/>
                </a:moveTo>
                <a:lnTo>
                  <a:pt x="6" y="60"/>
                </a:lnTo>
                <a:lnTo>
                  <a:pt x="30" y="66"/>
                </a:lnTo>
                <a:lnTo>
                  <a:pt x="42" y="78"/>
                </a:lnTo>
                <a:lnTo>
                  <a:pt x="66" y="78"/>
                </a:lnTo>
                <a:lnTo>
                  <a:pt x="78" y="84"/>
                </a:lnTo>
                <a:lnTo>
                  <a:pt x="84" y="90"/>
                </a:lnTo>
                <a:lnTo>
                  <a:pt x="84" y="114"/>
                </a:lnTo>
                <a:lnTo>
                  <a:pt x="108" y="114"/>
                </a:lnTo>
                <a:lnTo>
                  <a:pt x="120" y="102"/>
                </a:lnTo>
                <a:lnTo>
                  <a:pt x="120" y="126"/>
                </a:lnTo>
                <a:lnTo>
                  <a:pt x="132" y="126"/>
                </a:lnTo>
                <a:lnTo>
                  <a:pt x="144" y="132"/>
                </a:lnTo>
                <a:lnTo>
                  <a:pt x="150" y="132"/>
                </a:lnTo>
                <a:lnTo>
                  <a:pt x="162" y="144"/>
                </a:lnTo>
                <a:lnTo>
                  <a:pt x="180" y="144"/>
                </a:lnTo>
                <a:lnTo>
                  <a:pt x="192" y="150"/>
                </a:lnTo>
                <a:lnTo>
                  <a:pt x="192" y="144"/>
                </a:lnTo>
                <a:lnTo>
                  <a:pt x="186" y="132"/>
                </a:lnTo>
                <a:lnTo>
                  <a:pt x="174" y="120"/>
                </a:lnTo>
                <a:lnTo>
                  <a:pt x="174" y="114"/>
                </a:lnTo>
                <a:lnTo>
                  <a:pt x="180" y="114"/>
                </a:lnTo>
                <a:lnTo>
                  <a:pt x="192" y="108"/>
                </a:lnTo>
                <a:lnTo>
                  <a:pt x="198" y="102"/>
                </a:lnTo>
                <a:lnTo>
                  <a:pt x="204" y="102"/>
                </a:lnTo>
                <a:lnTo>
                  <a:pt x="204" y="96"/>
                </a:lnTo>
                <a:lnTo>
                  <a:pt x="210" y="90"/>
                </a:lnTo>
                <a:lnTo>
                  <a:pt x="222" y="90"/>
                </a:lnTo>
                <a:lnTo>
                  <a:pt x="216" y="84"/>
                </a:lnTo>
                <a:lnTo>
                  <a:pt x="216" y="66"/>
                </a:lnTo>
                <a:lnTo>
                  <a:pt x="204" y="54"/>
                </a:lnTo>
                <a:lnTo>
                  <a:pt x="180" y="54"/>
                </a:lnTo>
                <a:lnTo>
                  <a:pt x="180" y="42"/>
                </a:lnTo>
                <a:lnTo>
                  <a:pt x="186" y="36"/>
                </a:lnTo>
                <a:lnTo>
                  <a:pt x="186" y="18"/>
                </a:lnTo>
                <a:lnTo>
                  <a:pt x="180" y="12"/>
                </a:lnTo>
                <a:lnTo>
                  <a:pt x="174" y="12"/>
                </a:lnTo>
                <a:lnTo>
                  <a:pt x="162" y="18"/>
                </a:lnTo>
                <a:lnTo>
                  <a:pt x="150" y="18"/>
                </a:lnTo>
                <a:lnTo>
                  <a:pt x="144" y="12"/>
                </a:lnTo>
                <a:lnTo>
                  <a:pt x="144" y="0"/>
                </a:lnTo>
                <a:lnTo>
                  <a:pt x="108" y="0"/>
                </a:lnTo>
                <a:lnTo>
                  <a:pt x="108" y="6"/>
                </a:lnTo>
                <a:lnTo>
                  <a:pt x="96" y="0"/>
                </a:lnTo>
                <a:lnTo>
                  <a:pt x="96" y="12"/>
                </a:lnTo>
                <a:lnTo>
                  <a:pt x="78" y="6"/>
                </a:lnTo>
                <a:lnTo>
                  <a:pt x="72" y="18"/>
                </a:lnTo>
                <a:lnTo>
                  <a:pt x="66" y="12"/>
                </a:lnTo>
                <a:lnTo>
                  <a:pt x="42" y="12"/>
                </a:lnTo>
                <a:lnTo>
                  <a:pt x="36" y="6"/>
                </a:lnTo>
                <a:lnTo>
                  <a:pt x="24" y="6"/>
                </a:lnTo>
                <a:lnTo>
                  <a:pt x="0" y="24"/>
                </a:lnTo>
                <a:lnTo>
                  <a:pt x="0" y="42"/>
                </a:lnTo>
                <a:close/>
              </a:path>
            </a:pathLst>
          </a:custGeom>
          <a:solidFill>
            <a:srgbClr val="FFDC8B"/>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6" name="Bangladesh" descr="© INSCALE GmbH, 05.05.2010&#10;http://www.presentationload.com/">
            <a:extLst>
              <a:ext uri="{FF2B5EF4-FFF2-40B4-BE49-F238E27FC236}">
                <a16:creationId xmlns:a16="http://schemas.microsoft.com/office/drawing/2014/main" id="{3E10EBB7-4820-4591-BC19-24F45DADA2A9}"/>
              </a:ext>
            </a:extLst>
          </p:cNvPr>
          <p:cNvSpPr>
            <a:spLocks/>
          </p:cNvSpPr>
          <p:nvPr/>
        </p:nvSpPr>
        <p:spPr bwMode="gray">
          <a:xfrm>
            <a:off x="8559682" y="3346673"/>
            <a:ext cx="177030" cy="201004"/>
          </a:xfrm>
          <a:custGeom>
            <a:avLst/>
            <a:gdLst>
              <a:gd name="T0" fmla="*/ 2147483647 w 372"/>
              <a:gd name="T1" fmla="*/ 2147483647 h 426"/>
              <a:gd name="T2" fmla="*/ 2147483647 w 372"/>
              <a:gd name="T3" fmla="*/ 2147483647 h 426"/>
              <a:gd name="T4" fmla="*/ 2147483647 w 372"/>
              <a:gd name="T5" fmla="*/ 2147483647 h 426"/>
              <a:gd name="T6" fmla="*/ 2147483647 w 372"/>
              <a:gd name="T7" fmla="*/ 2147483647 h 426"/>
              <a:gd name="T8" fmla="*/ 2147483647 w 372"/>
              <a:gd name="T9" fmla="*/ 2147483647 h 426"/>
              <a:gd name="T10" fmla="*/ 2147483647 w 372"/>
              <a:gd name="T11" fmla="*/ 2147483647 h 426"/>
              <a:gd name="T12" fmla="*/ 2147483647 w 372"/>
              <a:gd name="T13" fmla="*/ 2147483647 h 426"/>
              <a:gd name="T14" fmla="*/ 2147483647 w 372"/>
              <a:gd name="T15" fmla="*/ 2147483647 h 426"/>
              <a:gd name="T16" fmla="*/ 2147483647 w 372"/>
              <a:gd name="T17" fmla="*/ 2147483647 h 426"/>
              <a:gd name="T18" fmla="*/ 2147483647 w 372"/>
              <a:gd name="T19" fmla="*/ 2147483647 h 426"/>
              <a:gd name="T20" fmla="*/ 2147483647 w 372"/>
              <a:gd name="T21" fmla="*/ 2147483647 h 426"/>
              <a:gd name="T22" fmla="*/ 2147483647 w 372"/>
              <a:gd name="T23" fmla="*/ 2147483647 h 426"/>
              <a:gd name="T24" fmla="*/ 2147483647 w 372"/>
              <a:gd name="T25" fmla="*/ 2147483647 h 426"/>
              <a:gd name="T26" fmla="*/ 2147483647 w 372"/>
              <a:gd name="T27" fmla="*/ 2147483647 h 426"/>
              <a:gd name="T28" fmla="*/ 2147483647 w 372"/>
              <a:gd name="T29" fmla="*/ 2147483647 h 426"/>
              <a:gd name="T30" fmla="*/ 2147483647 w 372"/>
              <a:gd name="T31" fmla="*/ 2147483647 h 426"/>
              <a:gd name="T32" fmla="*/ 2147483647 w 372"/>
              <a:gd name="T33" fmla="*/ 2147483647 h 426"/>
              <a:gd name="T34" fmla="*/ 2147483647 w 372"/>
              <a:gd name="T35" fmla="*/ 2147483647 h 426"/>
              <a:gd name="T36" fmla="*/ 2147483647 w 372"/>
              <a:gd name="T37" fmla="*/ 2147483647 h 426"/>
              <a:gd name="T38" fmla="*/ 2147483647 w 372"/>
              <a:gd name="T39" fmla="*/ 2147483647 h 426"/>
              <a:gd name="T40" fmla="*/ 2147483647 w 372"/>
              <a:gd name="T41" fmla="*/ 2147483647 h 426"/>
              <a:gd name="T42" fmla="*/ 2147483647 w 372"/>
              <a:gd name="T43" fmla="*/ 2147483647 h 426"/>
              <a:gd name="T44" fmla="*/ 2147483647 w 372"/>
              <a:gd name="T45" fmla="*/ 2147483647 h 426"/>
              <a:gd name="T46" fmla="*/ 2147483647 w 372"/>
              <a:gd name="T47" fmla="*/ 2147483647 h 426"/>
              <a:gd name="T48" fmla="*/ 2147483647 w 372"/>
              <a:gd name="T49" fmla="*/ 2147483647 h 426"/>
              <a:gd name="T50" fmla="*/ 2147483647 w 372"/>
              <a:gd name="T51" fmla="*/ 2147483647 h 426"/>
              <a:gd name="T52" fmla="*/ 2147483647 w 372"/>
              <a:gd name="T53" fmla="*/ 2147483647 h 426"/>
              <a:gd name="T54" fmla="*/ 2147483647 w 372"/>
              <a:gd name="T55" fmla="*/ 2147483647 h 426"/>
              <a:gd name="T56" fmla="*/ 2147483647 w 372"/>
              <a:gd name="T57" fmla="*/ 2147483647 h 426"/>
              <a:gd name="T58" fmla="*/ 2147483647 w 372"/>
              <a:gd name="T59" fmla="*/ 2147483647 h 426"/>
              <a:gd name="T60" fmla="*/ 2147483647 w 372"/>
              <a:gd name="T61" fmla="*/ 2147483647 h 426"/>
              <a:gd name="T62" fmla="*/ 2147483647 w 372"/>
              <a:gd name="T63" fmla="*/ 2147483647 h 426"/>
              <a:gd name="T64" fmla="*/ 2147483647 w 372"/>
              <a:gd name="T65" fmla="*/ 2147483647 h 426"/>
              <a:gd name="T66" fmla="*/ 2147483647 w 372"/>
              <a:gd name="T67" fmla="*/ 2147483647 h 426"/>
              <a:gd name="T68" fmla="*/ 2147483647 w 372"/>
              <a:gd name="T69" fmla="*/ 2147483647 h 426"/>
              <a:gd name="T70" fmla="*/ 2147483647 w 372"/>
              <a:gd name="T71" fmla="*/ 2147483647 h 426"/>
              <a:gd name="T72" fmla="*/ 2147483647 w 372"/>
              <a:gd name="T73" fmla="*/ 2147483647 h 426"/>
              <a:gd name="T74" fmla="*/ 2147483647 w 372"/>
              <a:gd name="T75" fmla="*/ 2147483647 h 426"/>
              <a:gd name="T76" fmla="*/ 2147483647 w 372"/>
              <a:gd name="T77" fmla="*/ 2147483647 h 426"/>
              <a:gd name="T78" fmla="*/ 2147483647 w 372"/>
              <a:gd name="T79" fmla="*/ 2147483647 h 426"/>
              <a:gd name="T80" fmla="*/ 2147483647 w 372"/>
              <a:gd name="T81" fmla="*/ 2147483647 h 426"/>
              <a:gd name="T82" fmla="*/ 2147483647 w 372"/>
              <a:gd name="T83" fmla="*/ 2147483647 h 426"/>
              <a:gd name="T84" fmla="*/ 2147483647 w 372"/>
              <a:gd name="T85" fmla="*/ 0 h 426"/>
              <a:gd name="T86" fmla="*/ 2147483647 w 372"/>
              <a:gd name="T87" fmla="*/ 2147483647 h 426"/>
              <a:gd name="T88" fmla="*/ 0 w 372"/>
              <a:gd name="T89" fmla="*/ 2147483647 h 426"/>
              <a:gd name="T90" fmla="*/ 2147483647 w 372"/>
              <a:gd name="T91" fmla="*/ 2147483647 h 426"/>
              <a:gd name="T92" fmla="*/ 2147483647 w 372"/>
              <a:gd name="T93" fmla="*/ 2147483647 h 426"/>
              <a:gd name="T94" fmla="*/ 2147483647 w 372"/>
              <a:gd name="T95" fmla="*/ 2147483647 h 426"/>
              <a:gd name="T96" fmla="*/ 2147483647 w 372"/>
              <a:gd name="T97" fmla="*/ 2147483647 h 426"/>
              <a:gd name="T98" fmla="*/ 2147483647 w 372"/>
              <a:gd name="T99" fmla="*/ 2147483647 h 426"/>
              <a:gd name="T100" fmla="*/ 2147483647 w 372"/>
              <a:gd name="T101" fmla="*/ 2147483647 h 426"/>
              <a:gd name="T102" fmla="*/ 2147483647 w 372"/>
              <a:gd name="T103" fmla="*/ 2147483647 h 426"/>
              <a:gd name="T104" fmla="*/ 2147483647 w 372"/>
              <a:gd name="T105" fmla="*/ 2147483647 h 426"/>
              <a:gd name="T106" fmla="*/ 2147483647 w 372"/>
              <a:gd name="T107" fmla="*/ 2147483647 h 426"/>
              <a:gd name="T108" fmla="*/ 2147483647 w 372"/>
              <a:gd name="T109" fmla="*/ 2147483647 h 426"/>
              <a:gd name="T110" fmla="*/ 2147483647 w 372"/>
              <a:gd name="T111" fmla="*/ 2147483647 h 426"/>
              <a:gd name="T112" fmla="*/ 2147483647 w 372"/>
              <a:gd name="T113" fmla="*/ 2147483647 h 426"/>
              <a:gd name="T114" fmla="*/ 2147483647 w 372"/>
              <a:gd name="T115" fmla="*/ 2147483647 h 4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72"/>
              <a:gd name="T175" fmla="*/ 0 h 426"/>
              <a:gd name="T176" fmla="*/ 372 w 372"/>
              <a:gd name="T177" fmla="*/ 426 h 42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72" h="426">
                <a:moveTo>
                  <a:pt x="132" y="414"/>
                </a:moveTo>
                <a:lnTo>
                  <a:pt x="138" y="354"/>
                </a:lnTo>
                <a:lnTo>
                  <a:pt x="144" y="354"/>
                </a:lnTo>
                <a:lnTo>
                  <a:pt x="150" y="360"/>
                </a:lnTo>
                <a:lnTo>
                  <a:pt x="162" y="360"/>
                </a:lnTo>
                <a:lnTo>
                  <a:pt x="174" y="366"/>
                </a:lnTo>
                <a:lnTo>
                  <a:pt x="192" y="372"/>
                </a:lnTo>
                <a:lnTo>
                  <a:pt x="216" y="372"/>
                </a:lnTo>
                <a:lnTo>
                  <a:pt x="210" y="366"/>
                </a:lnTo>
                <a:lnTo>
                  <a:pt x="210" y="348"/>
                </a:lnTo>
                <a:lnTo>
                  <a:pt x="204" y="342"/>
                </a:lnTo>
                <a:lnTo>
                  <a:pt x="222" y="342"/>
                </a:lnTo>
                <a:lnTo>
                  <a:pt x="258" y="360"/>
                </a:lnTo>
                <a:lnTo>
                  <a:pt x="270" y="360"/>
                </a:lnTo>
                <a:lnTo>
                  <a:pt x="282" y="348"/>
                </a:lnTo>
                <a:lnTo>
                  <a:pt x="282" y="336"/>
                </a:lnTo>
                <a:lnTo>
                  <a:pt x="270" y="300"/>
                </a:lnTo>
                <a:lnTo>
                  <a:pt x="318" y="354"/>
                </a:lnTo>
                <a:lnTo>
                  <a:pt x="318" y="360"/>
                </a:lnTo>
                <a:lnTo>
                  <a:pt x="312" y="366"/>
                </a:lnTo>
                <a:lnTo>
                  <a:pt x="312" y="390"/>
                </a:lnTo>
                <a:lnTo>
                  <a:pt x="306" y="402"/>
                </a:lnTo>
                <a:lnTo>
                  <a:pt x="306" y="414"/>
                </a:lnTo>
                <a:lnTo>
                  <a:pt x="312" y="420"/>
                </a:lnTo>
                <a:lnTo>
                  <a:pt x="324" y="420"/>
                </a:lnTo>
                <a:lnTo>
                  <a:pt x="330" y="426"/>
                </a:lnTo>
                <a:lnTo>
                  <a:pt x="336" y="414"/>
                </a:lnTo>
                <a:lnTo>
                  <a:pt x="336" y="408"/>
                </a:lnTo>
                <a:lnTo>
                  <a:pt x="372" y="414"/>
                </a:lnTo>
                <a:lnTo>
                  <a:pt x="360" y="354"/>
                </a:lnTo>
                <a:lnTo>
                  <a:pt x="360" y="348"/>
                </a:lnTo>
                <a:lnTo>
                  <a:pt x="354" y="342"/>
                </a:lnTo>
                <a:lnTo>
                  <a:pt x="348" y="330"/>
                </a:lnTo>
                <a:lnTo>
                  <a:pt x="342" y="312"/>
                </a:lnTo>
                <a:lnTo>
                  <a:pt x="336" y="300"/>
                </a:lnTo>
                <a:lnTo>
                  <a:pt x="336" y="288"/>
                </a:lnTo>
                <a:lnTo>
                  <a:pt x="330" y="276"/>
                </a:lnTo>
                <a:lnTo>
                  <a:pt x="330" y="270"/>
                </a:lnTo>
                <a:lnTo>
                  <a:pt x="324" y="258"/>
                </a:lnTo>
                <a:lnTo>
                  <a:pt x="324" y="240"/>
                </a:lnTo>
                <a:lnTo>
                  <a:pt x="318" y="234"/>
                </a:lnTo>
                <a:lnTo>
                  <a:pt x="306" y="228"/>
                </a:lnTo>
                <a:lnTo>
                  <a:pt x="288" y="228"/>
                </a:lnTo>
                <a:lnTo>
                  <a:pt x="288" y="252"/>
                </a:lnTo>
                <a:lnTo>
                  <a:pt x="282" y="288"/>
                </a:lnTo>
                <a:lnTo>
                  <a:pt x="264" y="264"/>
                </a:lnTo>
                <a:lnTo>
                  <a:pt x="258" y="264"/>
                </a:lnTo>
                <a:lnTo>
                  <a:pt x="240" y="246"/>
                </a:lnTo>
                <a:lnTo>
                  <a:pt x="234" y="234"/>
                </a:lnTo>
                <a:lnTo>
                  <a:pt x="234" y="216"/>
                </a:lnTo>
                <a:lnTo>
                  <a:pt x="240" y="204"/>
                </a:lnTo>
                <a:lnTo>
                  <a:pt x="252" y="192"/>
                </a:lnTo>
                <a:lnTo>
                  <a:pt x="258" y="192"/>
                </a:lnTo>
                <a:lnTo>
                  <a:pt x="270" y="186"/>
                </a:lnTo>
                <a:lnTo>
                  <a:pt x="276" y="186"/>
                </a:lnTo>
                <a:lnTo>
                  <a:pt x="282" y="180"/>
                </a:lnTo>
                <a:lnTo>
                  <a:pt x="288" y="168"/>
                </a:lnTo>
                <a:lnTo>
                  <a:pt x="294" y="150"/>
                </a:lnTo>
                <a:lnTo>
                  <a:pt x="294" y="138"/>
                </a:lnTo>
                <a:lnTo>
                  <a:pt x="300" y="138"/>
                </a:lnTo>
                <a:lnTo>
                  <a:pt x="306" y="132"/>
                </a:lnTo>
                <a:lnTo>
                  <a:pt x="306" y="126"/>
                </a:lnTo>
                <a:lnTo>
                  <a:pt x="282" y="102"/>
                </a:lnTo>
                <a:lnTo>
                  <a:pt x="276" y="102"/>
                </a:lnTo>
                <a:lnTo>
                  <a:pt x="228" y="114"/>
                </a:lnTo>
                <a:lnTo>
                  <a:pt x="210" y="114"/>
                </a:lnTo>
                <a:lnTo>
                  <a:pt x="198" y="108"/>
                </a:lnTo>
                <a:lnTo>
                  <a:pt x="138" y="108"/>
                </a:lnTo>
                <a:lnTo>
                  <a:pt x="132" y="102"/>
                </a:lnTo>
                <a:lnTo>
                  <a:pt x="126" y="102"/>
                </a:lnTo>
                <a:lnTo>
                  <a:pt x="126" y="66"/>
                </a:lnTo>
                <a:lnTo>
                  <a:pt x="120" y="66"/>
                </a:lnTo>
                <a:lnTo>
                  <a:pt x="120" y="36"/>
                </a:lnTo>
                <a:lnTo>
                  <a:pt x="114" y="30"/>
                </a:lnTo>
                <a:lnTo>
                  <a:pt x="108" y="30"/>
                </a:lnTo>
                <a:lnTo>
                  <a:pt x="102" y="24"/>
                </a:lnTo>
                <a:lnTo>
                  <a:pt x="96" y="42"/>
                </a:lnTo>
                <a:lnTo>
                  <a:pt x="90" y="36"/>
                </a:lnTo>
                <a:lnTo>
                  <a:pt x="78" y="36"/>
                </a:lnTo>
                <a:lnTo>
                  <a:pt x="72" y="30"/>
                </a:lnTo>
                <a:lnTo>
                  <a:pt x="66" y="18"/>
                </a:lnTo>
                <a:lnTo>
                  <a:pt x="66" y="12"/>
                </a:lnTo>
                <a:lnTo>
                  <a:pt x="60" y="0"/>
                </a:lnTo>
                <a:lnTo>
                  <a:pt x="42" y="6"/>
                </a:lnTo>
                <a:lnTo>
                  <a:pt x="48" y="12"/>
                </a:lnTo>
                <a:lnTo>
                  <a:pt x="24" y="0"/>
                </a:lnTo>
                <a:lnTo>
                  <a:pt x="6" y="0"/>
                </a:lnTo>
                <a:lnTo>
                  <a:pt x="18" y="18"/>
                </a:lnTo>
                <a:lnTo>
                  <a:pt x="6" y="30"/>
                </a:lnTo>
                <a:lnTo>
                  <a:pt x="0" y="42"/>
                </a:lnTo>
                <a:lnTo>
                  <a:pt x="0" y="48"/>
                </a:lnTo>
                <a:lnTo>
                  <a:pt x="6" y="60"/>
                </a:lnTo>
                <a:lnTo>
                  <a:pt x="18" y="66"/>
                </a:lnTo>
                <a:lnTo>
                  <a:pt x="30" y="78"/>
                </a:lnTo>
                <a:lnTo>
                  <a:pt x="36" y="78"/>
                </a:lnTo>
                <a:lnTo>
                  <a:pt x="66" y="96"/>
                </a:lnTo>
                <a:lnTo>
                  <a:pt x="66" y="108"/>
                </a:lnTo>
                <a:lnTo>
                  <a:pt x="30" y="108"/>
                </a:lnTo>
                <a:lnTo>
                  <a:pt x="30" y="138"/>
                </a:lnTo>
                <a:lnTo>
                  <a:pt x="24" y="138"/>
                </a:lnTo>
                <a:lnTo>
                  <a:pt x="12" y="150"/>
                </a:lnTo>
                <a:lnTo>
                  <a:pt x="24" y="162"/>
                </a:lnTo>
                <a:lnTo>
                  <a:pt x="36" y="168"/>
                </a:lnTo>
                <a:lnTo>
                  <a:pt x="54" y="168"/>
                </a:lnTo>
                <a:lnTo>
                  <a:pt x="66" y="174"/>
                </a:lnTo>
                <a:lnTo>
                  <a:pt x="72" y="180"/>
                </a:lnTo>
                <a:lnTo>
                  <a:pt x="72" y="186"/>
                </a:lnTo>
                <a:lnTo>
                  <a:pt x="66" y="204"/>
                </a:lnTo>
                <a:lnTo>
                  <a:pt x="60" y="210"/>
                </a:lnTo>
                <a:lnTo>
                  <a:pt x="54" y="222"/>
                </a:lnTo>
                <a:lnTo>
                  <a:pt x="66" y="252"/>
                </a:lnTo>
                <a:lnTo>
                  <a:pt x="96" y="276"/>
                </a:lnTo>
                <a:lnTo>
                  <a:pt x="96" y="306"/>
                </a:lnTo>
                <a:lnTo>
                  <a:pt x="114" y="348"/>
                </a:lnTo>
                <a:lnTo>
                  <a:pt x="108" y="378"/>
                </a:lnTo>
                <a:lnTo>
                  <a:pt x="132" y="414"/>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7" name="Bahrain" descr="© INSCALE GmbH, 05.05.2010&#10;http://www.presentationload.com/">
            <a:extLst>
              <a:ext uri="{FF2B5EF4-FFF2-40B4-BE49-F238E27FC236}">
                <a16:creationId xmlns:a16="http://schemas.microsoft.com/office/drawing/2014/main" id="{08DD61E3-A92F-4AA5-B44D-82630823BCEE}"/>
              </a:ext>
            </a:extLst>
          </p:cNvPr>
          <p:cNvSpPr>
            <a:spLocks/>
          </p:cNvSpPr>
          <p:nvPr/>
        </p:nvSpPr>
        <p:spPr bwMode="gray">
          <a:xfrm>
            <a:off x="7338906" y="3354050"/>
            <a:ext cx="12909" cy="25817"/>
          </a:xfrm>
          <a:custGeom>
            <a:avLst/>
            <a:gdLst>
              <a:gd name="T0" fmla="*/ 2147483647 w 15"/>
              <a:gd name="T1" fmla="*/ 0 h 28"/>
              <a:gd name="T2" fmla="*/ 2147483647 w 15"/>
              <a:gd name="T3" fmla="*/ 2147483647 h 28"/>
              <a:gd name="T4" fmla="*/ 2147483647 w 15"/>
              <a:gd name="T5" fmla="*/ 2147483647 h 28"/>
              <a:gd name="T6" fmla="*/ 2032697641 w 15"/>
              <a:gd name="T7" fmla="*/ 2147483647 h 28"/>
              <a:gd name="T8" fmla="*/ 813299296 w 15"/>
              <a:gd name="T9" fmla="*/ 2147483647 h 28"/>
              <a:gd name="T10" fmla="*/ 2147483647 w 15"/>
              <a:gd name="T11" fmla="*/ 0 h 28"/>
              <a:gd name="T12" fmla="*/ 0 60000 65536"/>
              <a:gd name="T13" fmla="*/ 0 60000 65536"/>
              <a:gd name="T14" fmla="*/ 0 60000 65536"/>
              <a:gd name="T15" fmla="*/ 0 60000 65536"/>
              <a:gd name="T16" fmla="*/ 0 60000 65536"/>
              <a:gd name="T17" fmla="*/ 0 60000 65536"/>
              <a:gd name="T18" fmla="*/ 0 w 15"/>
              <a:gd name="T19" fmla="*/ 0 h 28"/>
              <a:gd name="T20" fmla="*/ 15 w 15"/>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5" h="28">
                <a:moveTo>
                  <a:pt x="9" y="0"/>
                </a:moveTo>
                <a:cubicBezTo>
                  <a:pt x="14" y="0"/>
                  <a:pt x="15" y="10"/>
                  <a:pt x="14" y="14"/>
                </a:cubicBezTo>
                <a:cubicBezTo>
                  <a:pt x="13" y="18"/>
                  <a:pt x="15" y="28"/>
                  <a:pt x="9" y="28"/>
                </a:cubicBezTo>
                <a:cubicBezTo>
                  <a:pt x="4" y="27"/>
                  <a:pt x="5" y="21"/>
                  <a:pt x="5" y="18"/>
                </a:cubicBezTo>
                <a:cubicBezTo>
                  <a:pt x="5" y="14"/>
                  <a:pt x="0" y="14"/>
                  <a:pt x="2" y="8"/>
                </a:cubicBez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8" name="Belarus" descr="© INSCALE GmbH, 05.05.2010&#10;http://www.presentationload.com/">
            <a:extLst>
              <a:ext uri="{FF2B5EF4-FFF2-40B4-BE49-F238E27FC236}">
                <a16:creationId xmlns:a16="http://schemas.microsoft.com/office/drawing/2014/main" id="{902A5E9D-5F46-4FD3-8DDB-9CBBFB3473F9}"/>
              </a:ext>
            </a:extLst>
          </p:cNvPr>
          <p:cNvSpPr>
            <a:spLocks/>
          </p:cNvSpPr>
          <p:nvPr/>
        </p:nvSpPr>
        <p:spPr bwMode="gray">
          <a:xfrm>
            <a:off x="6392897" y="2238386"/>
            <a:ext cx="269235" cy="175187"/>
          </a:xfrm>
          <a:custGeom>
            <a:avLst/>
            <a:gdLst>
              <a:gd name="T0" fmla="*/ 2147483647 w 570"/>
              <a:gd name="T1" fmla="*/ 2147483647 h 372"/>
              <a:gd name="T2" fmla="*/ 2147483647 w 570"/>
              <a:gd name="T3" fmla="*/ 2147483647 h 372"/>
              <a:gd name="T4" fmla="*/ 2147483647 w 570"/>
              <a:gd name="T5" fmla="*/ 2147483647 h 372"/>
              <a:gd name="T6" fmla="*/ 2147483647 w 570"/>
              <a:gd name="T7" fmla="*/ 2147483647 h 372"/>
              <a:gd name="T8" fmla="*/ 2147483647 w 570"/>
              <a:gd name="T9" fmla="*/ 2147483647 h 372"/>
              <a:gd name="T10" fmla="*/ 2147483647 w 570"/>
              <a:gd name="T11" fmla="*/ 2147483647 h 372"/>
              <a:gd name="T12" fmla="*/ 2147483647 w 570"/>
              <a:gd name="T13" fmla="*/ 2147483647 h 372"/>
              <a:gd name="T14" fmla="*/ 2147483647 w 570"/>
              <a:gd name="T15" fmla="*/ 2147483647 h 372"/>
              <a:gd name="T16" fmla="*/ 2147483647 w 570"/>
              <a:gd name="T17" fmla="*/ 2147483647 h 372"/>
              <a:gd name="T18" fmla="*/ 2147483647 w 570"/>
              <a:gd name="T19" fmla="*/ 2147483647 h 372"/>
              <a:gd name="T20" fmla="*/ 2147483647 w 570"/>
              <a:gd name="T21" fmla="*/ 2147483647 h 372"/>
              <a:gd name="T22" fmla="*/ 2147483647 w 570"/>
              <a:gd name="T23" fmla="*/ 2147483647 h 372"/>
              <a:gd name="T24" fmla="*/ 2147483647 w 570"/>
              <a:gd name="T25" fmla="*/ 2147483647 h 372"/>
              <a:gd name="T26" fmla="*/ 2147483647 w 570"/>
              <a:gd name="T27" fmla="*/ 2147483647 h 372"/>
              <a:gd name="T28" fmla="*/ 2147483647 w 570"/>
              <a:gd name="T29" fmla="*/ 2147483647 h 372"/>
              <a:gd name="T30" fmla="*/ 2147483647 w 570"/>
              <a:gd name="T31" fmla="*/ 2147483647 h 372"/>
              <a:gd name="T32" fmla="*/ 2147483647 w 570"/>
              <a:gd name="T33" fmla="*/ 2147483647 h 372"/>
              <a:gd name="T34" fmla="*/ 2147483647 w 570"/>
              <a:gd name="T35" fmla="*/ 2147483647 h 372"/>
              <a:gd name="T36" fmla="*/ 2147483647 w 570"/>
              <a:gd name="T37" fmla="*/ 2147483647 h 372"/>
              <a:gd name="T38" fmla="*/ 2147483647 w 570"/>
              <a:gd name="T39" fmla="*/ 2147483647 h 372"/>
              <a:gd name="T40" fmla="*/ 2147483647 w 570"/>
              <a:gd name="T41" fmla="*/ 2147483647 h 372"/>
              <a:gd name="T42" fmla="*/ 2147483647 w 570"/>
              <a:gd name="T43" fmla="*/ 2147483647 h 372"/>
              <a:gd name="T44" fmla="*/ 2147483647 w 570"/>
              <a:gd name="T45" fmla="*/ 2147483647 h 372"/>
              <a:gd name="T46" fmla="*/ 2147483647 w 570"/>
              <a:gd name="T47" fmla="*/ 2147483647 h 372"/>
              <a:gd name="T48" fmla="*/ 2147483647 w 570"/>
              <a:gd name="T49" fmla="*/ 2147483647 h 372"/>
              <a:gd name="T50" fmla="*/ 2147483647 w 570"/>
              <a:gd name="T51" fmla="*/ 2147483647 h 372"/>
              <a:gd name="T52" fmla="*/ 2147483647 w 570"/>
              <a:gd name="T53" fmla="*/ 2147483647 h 372"/>
              <a:gd name="T54" fmla="*/ 2147483647 w 570"/>
              <a:gd name="T55" fmla="*/ 2147483647 h 372"/>
              <a:gd name="T56" fmla="*/ 2147483647 w 570"/>
              <a:gd name="T57" fmla="*/ 0 h 372"/>
              <a:gd name="T58" fmla="*/ 2147483647 w 570"/>
              <a:gd name="T59" fmla="*/ 2147483647 h 372"/>
              <a:gd name="T60" fmla="*/ 2147483647 w 570"/>
              <a:gd name="T61" fmla="*/ 2147483647 h 372"/>
              <a:gd name="T62" fmla="*/ 2147483647 w 570"/>
              <a:gd name="T63" fmla="*/ 2147483647 h 372"/>
              <a:gd name="T64" fmla="*/ 2147483647 w 570"/>
              <a:gd name="T65" fmla="*/ 2147483647 h 372"/>
              <a:gd name="T66" fmla="*/ 2147483647 w 570"/>
              <a:gd name="T67" fmla="*/ 2147483647 h 372"/>
              <a:gd name="T68" fmla="*/ 2147483647 w 570"/>
              <a:gd name="T69" fmla="*/ 2147483647 h 372"/>
              <a:gd name="T70" fmla="*/ 2147483647 w 570"/>
              <a:gd name="T71" fmla="*/ 2147483647 h 372"/>
              <a:gd name="T72" fmla="*/ 2147483647 w 570"/>
              <a:gd name="T73" fmla="*/ 2147483647 h 372"/>
              <a:gd name="T74" fmla="*/ 2147483647 w 570"/>
              <a:gd name="T75" fmla="*/ 2147483647 h 372"/>
              <a:gd name="T76" fmla="*/ 2147483647 w 570"/>
              <a:gd name="T77" fmla="*/ 2147483647 h 372"/>
              <a:gd name="T78" fmla="*/ 2147483647 w 570"/>
              <a:gd name="T79" fmla="*/ 2147483647 h 372"/>
              <a:gd name="T80" fmla="*/ 2147483647 w 570"/>
              <a:gd name="T81" fmla="*/ 2147483647 h 372"/>
              <a:gd name="T82" fmla="*/ 2147483647 w 570"/>
              <a:gd name="T83" fmla="*/ 2147483647 h 372"/>
              <a:gd name="T84" fmla="*/ 2147483647 w 570"/>
              <a:gd name="T85" fmla="*/ 2147483647 h 372"/>
              <a:gd name="T86" fmla="*/ 2147483647 w 570"/>
              <a:gd name="T87" fmla="*/ 2147483647 h 372"/>
              <a:gd name="T88" fmla="*/ 2147483647 w 570"/>
              <a:gd name="T89" fmla="*/ 2147483647 h 372"/>
              <a:gd name="T90" fmla="*/ 2147483647 w 570"/>
              <a:gd name="T91" fmla="*/ 2147483647 h 372"/>
              <a:gd name="T92" fmla="*/ 2147483647 w 570"/>
              <a:gd name="T93" fmla="*/ 2147483647 h 372"/>
              <a:gd name="T94" fmla="*/ 2147483647 w 570"/>
              <a:gd name="T95" fmla="*/ 2147483647 h 372"/>
              <a:gd name="T96" fmla="*/ 2147483647 w 570"/>
              <a:gd name="T97" fmla="*/ 2147483647 h 37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0"/>
              <a:gd name="T148" fmla="*/ 0 h 372"/>
              <a:gd name="T149" fmla="*/ 570 w 570"/>
              <a:gd name="T150" fmla="*/ 372 h 37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0" h="372">
                <a:moveTo>
                  <a:pt x="24" y="312"/>
                </a:moveTo>
                <a:lnTo>
                  <a:pt x="24" y="342"/>
                </a:lnTo>
                <a:lnTo>
                  <a:pt x="30" y="354"/>
                </a:lnTo>
                <a:lnTo>
                  <a:pt x="36" y="360"/>
                </a:lnTo>
                <a:lnTo>
                  <a:pt x="48" y="360"/>
                </a:lnTo>
                <a:lnTo>
                  <a:pt x="60" y="354"/>
                </a:lnTo>
                <a:lnTo>
                  <a:pt x="72" y="342"/>
                </a:lnTo>
                <a:lnTo>
                  <a:pt x="72" y="336"/>
                </a:lnTo>
                <a:lnTo>
                  <a:pt x="108" y="336"/>
                </a:lnTo>
                <a:lnTo>
                  <a:pt x="120" y="330"/>
                </a:lnTo>
                <a:lnTo>
                  <a:pt x="126" y="324"/>
                </a:lnTo>
                <a:lnTo>
                  <a:pt x="174" y="324"/>
                </a:lnTo>
                <a:lnTo>
                  <a:pt x="174" y="330"/>
                </a:lnTo>
                <a:lnTo>
                  <a:pt x="180" y="336"/>
                </a:lnTo>
                <a:lnTo>
                  <a:pt x="216" y="336"/>
                </a:lnTo>
                <a:lnTo>
                  <a:pt x="240" y="342"/>
                </a:lnTo>
                <a:lnTo>
                  <a:pt x="258" y="354"/>
                </a:lnTo>
                <a:lnTo>
                  <a:pt x="264" y="348"/>
                </a:lnTo>
                <a:lnTo>
                  <a:pt x="282" y="360"/>
                </a:lnTo>
                <a:lnTo>
                  <a:pt x="294" y="348"/>
                </a:lnTo>
                <a:lnTo>
                  <a:pt x="300" y="360"/>
                </a:lnTo>
                <a:lnTo>
                  <a:pt x="318" y="354"/>
                </a:lnTo>
                <a:lnTo>
                  <a:pt x="324" y="360"/>
                </a:lnTo>
                <a:lnTo>
                  <a:pt x="336" y="354"/>
                </a:lnTo>
                <a:lnTo>
                  <a:pt x="348" y="366"/>
                </a:lnTo>
                <a:lnTo>
                  <a:pt x="348" y="360"/>
                </a:lnTo>
                <a:lnTo>
                  <a:pt x="354" y="354"/>
                </a:lnTo>
                <a:lnTo>
                  <a:pt x="372" y="354"/>
                </a:lnTo>
                <a:lnTo>
                  <a:pt x="378" y="360"/>
                </a:lnTo>
                <a:lnTo>
                  <a:pt x="378" y="372"/>
                </a:lnTo>
                <a:lnTo>
                  <a:pt x="384" y="372"/>
                </a:lnTo>
                <a:lnTo>
                  <a:pt x="396" y="366"/>
                </a:lnTo>
                <a:lnTo>
                  <a:pt x="420" y="366"/>
                </a:lnTo>
                <a:lnTo>
                  <a:pt x="426" y="372"/>
                </a:lnTo>
                <a:lnTo>
                  <a:pt x="444" y="372"/>
                </a:lnTo>
                <a:lnTo>
                  <a:pt x="450" y="366"/>
                </a:lnTo>
                <a:lnTo>
                  <a:pt x="450" y="354"/>
                </a:lnTo>
                <a:lnTo>
                  <a:pt x="444" y="348"/>
                </a:lnTo>
                <a:lnTo>
                  <a:pt x="450" y="336"/>
                </a:lnTo>
                <a:lnTo>
                  <a:pt x="456" y="330"/>
                </a:lnTo>
                <a:lnTo>
                  <a:pt x="468" y="324"/>
                </a:lnTo>
                <a:lnTo>
                  <a:pt x="474" y="312"/>
                </a:lnTo>
                <a:lnTo>
                  <a:pt x="498" y="312"/>
                </a:lnTo>
                <a:lnTo>
                  <a:pt x="516" y="318"/>
                </a:lnTo>
                <a:lnTo>
                  <a:pt x="516" y="300"/>
                </a:lnTo>
                <a:lnTo>
                  <a:pt x="510" y="288"/>
                </a:lnTo>
                <a:lnTo>
                  <a:pt x="504" y="282"/>
                </a:lnTo>
                <a:lnTo>
                  <a:pt x="504" y="264"/>
                </a:lnTo>
                <a:lnTo>
                  <a:pt x="480" y="240"/>
                </a:lnTo>
                <a:lnTo>
                  <a:pt x="480" y="234"/>
                </a:lnTo>
                <a:lnTo>
                  <a:pt x="486" y="228"/>
                </a:lnTo>
                <a:lnTo>
                  <a:pt x="510" y="228"/>
                </a:lnTo>
                <a:lnTo>
                  <a:pt x="510" y="234"/>
                </a:lnTo>
                <a:lnTo>
                  <a:pt x="516" y="234"/>
                </a:lnTo>
                <a:lnTo>
                  <a:pt x="522" y="240"/>
                </a:lnTo>
                <a:lnTo>
                  <a:pt x="528" y="240"/>
                </a:lnTo>
                <a:lnTo>
                  <a:pt x="552" y="228"/>
                </a:lnTo>
                <a:lnTo>
                  <a:pt x="558" y="216"/>
                </a:lnTo>
                <a:lnTo>
                  <a:pt x="570" y="210"/>
                </a:lnTo>
                <a:lnTo>
                  <a:pt x="546" y="198"/>
                </a:lnTo>
                <a:lnTo>
                  <a:pt x="552" y="192"/>
                </a:lnTo>
                <a:lnTo>
                  <a:pt x="552" y="186"/>
                </a:lnTo>
                <a:lnTo>
                  <a:pt x="546" y="186"/>
                </a:lnTo>
                <a:lnTo>
                  <a:pt x="540" y="180"/>
                </a:lnTo>
                <a:lnTo>
                  <a:pt x="504" y="180"/>
                </a:lnTo>
                <a:lnTo>
                  <a:pt x="504" y="156"/>
                </a:lnTo>
                <a:lnTo>
                  <a:pt x="474" y="144"/>
                </a:lnTo>
                <a:lnTo>
                  <a:pt x="474" y="132"/>
                </a:lnTo>
                <a:lnTo>
                  <a:pt x="456" y="114"/>
                </a:lnTo>
                <a:lnTo>
                  <a:pt x="444" y="108"/>
                </a:lnTo>
                <a:lnTo>
                  <a:pt x="438" y="102"/>
                </a:lnTo>
                <a:lnTo>
                  <a:pt x="444" y="84"/>
                </a:lnTo>
                <a:lnTo>
                  <a:pt x="432" y="66"/>
                </a:lnTo>
                <a:lnTo>
                  <a:pt x="438" y="60"/>
                </a:lnTo>
                <a:lnTo>
                  <a:pt x="438" y="48"/>
                </a:lnTo>
                <a:lnTo>
                  <a:pt x="432" y="42"/>
                </a:lnTo>
                <a:lnTo>
                  <a:pt x="396" y="24"/>
                </a:lnTo>
                <a:lnTo>
                  <a:pt x="390" y="18"/>
                </a:lnTo>
                <a:lnTo>
                  <a:pt x="384" y="18"/>
                </a:lnTo>
                <a:lnTo>
                  <a:pt x="354" y="36"/>
                </a:lnTo>
                <a:lnTo>
                  <a:pt x="348" y="18"/>
                </a:lnTo>
                <a:lnTo>
                  <a:pt x="312" y="12"/>
                </a:lnTo>
                <a:lnTo>
                  <a:pt x="300" y="18"/>
                </a:lnTo>
                <a:lnTo>
                  <a:pt x="300" y="12"/>
                </a:lnTo>
                <a:lnTo>
                  <a:pt x="294" y="6"/>
                </a:lnTo>
                <a:lnTo>
                  <a:pt x="276" y="6"/>
                </a:lnTo>
                <a:lnTo>
                  <a:pt x="270" y="0"/>
                </a:lnTo>
                <a:lnTo>
                  <a:pt x="258" y="0"/>
                </a:lnTo>
                <a:lnTo>
                  <a:pt x="252" y="6"/>
                </a:lnTo>
                <a:lnTo>
                  <a:pt x="246" y="18"/>
                </a:lnTo>
                <a:lnTo>
                  <a:pt x="240" y="24"/>
                </a:lnTo>
                <a:lnTo>
                  <a:pt x="234" y="24"/>
                </a:lnTo>
                <a:lnTo>
                  <a:pt x="228" y="30"/>
                </a:lnTo>
                <a:lnTo>
                  <a:pt x="222" y="24"/>
                </a:lnTo>
                <a:lnTo>
                  <a:pt x="198" y="24"/>
                </a:lnTo>
                <a:lnTo>
                  <a:pt x="192" y="30"/>
                </a:lnTo>
                <a:lnTo>
                  <a:pt x="180" y="36"/>
                </a:lnTo>
                <a:lnTo>
                  <a:pt x="174" y="42"/>
                </a:lnTo>
                <a:lnTo>
                  <a:pt x="174" y="54"/>
                </a:lnTo>
                <a:lnTo>
                  <a:pt x="192" y="72"/>
                </a:lnTo>
                <a:lnTo>
                  <a:pt x="186" y="78"/>
                </a:lnTo>
                <a:lnTo>
                  <a:pt x="168" y="78"/>
                </a:lnTo>
                <a:lnTo>
                  <a:pt x="162" y="72"/>
                </a:lnTo>
                <a:lnTo>
                  <a:pt x="156" y="72"/>
                </a:lnTo>
                <a:lnTo>
                  <a:pt x="162" y="90"/>
                </a:lnTo>
                <a:lnTo>
                  <a:pt x="144" y="90"/>
                </a:lnTo>
                <a:lnTo>
                  <a:pt x="138" y="96"/>
                </a:lnTo>
                <a:lnTo>
                  <a:pt x="138" y="102"/>
                </a:lnTo>
                <a:lnTo>
                  <a:pt x="144" y="114"/>
                </a:lnTo>
                <a:lnTo>
                  <a:pt x="144" y="120"/>
                </a:lnTo>
                <a:lnTo>
                  <a:pt x="132" y="120"/>
                </a:lnTo>
                <a:lnTo>
                  <a:pt x="132" y="126"/>
                </a:lnTo>
                <a:lnTo>
                  <a:pt x="138" y="132"/>
                </a:lnTo>
                <a:lnTo>
                  <a:pt x="138" y="144"/>
                </a:lnTo>
                <a:lnTo>
                  <a:pt x="144" y="150"/>
                </a:lnTo>
                <a:lnTo>
                  <a:pt x="144" y="156"/>
                </a:lnTo>
                <a:lnTo>
                  <a:pt x="132" y="156"/>
                </a:lnTo>
                <a:lnTo>
                  <a:pt x="138" y="150"/>
                </a:lnTo>
                <a:lnTo>
                  <a:pt x="138" y="144"/>
                </a:lnTo>
                <a:lnTo>
                  <a:pt x="120" y="144"/>
                </a:lnTo>
                <a:lnTo>
                  <a:pt x="108" y="150"/>
                </a:lnTo>
                <a:lnTo>
                  <a:pt x="102" y="156"/>
                </a:lnTo>
                <a:lnTo>
                  <a:pt x="96" y="168"/>
                </a:lnTo>
                <a:lnTo>
                  <a:pt x="84" y="156"/>
                </a:lnTo>
                <a:lnTo>
                  <a:pt x="84" y="174"/>
                </a:lnTo>
                <a:lnTo>
                  <a:pt x="54" y="174"/>
                </a:lnTo>
                <a:lnTo>
                  <a:pt x="54" y="168"/>
                </a:lnTo>
                <a:lnTo>
                  <a:pt x="48" y="162"/>
                </a:lnTo>
                <a:lnTo>
                  <a:pt x="42" y="162"/>
                </a:lnTo>
                <a:lnTo>
                  <a:pt x="30" y="168"/>
                </a:lnTo>
                <a:lnTo>
                  <a:pt x="18" y="168"/>
                </a:lnTo>
                <a:lnTo>
                  <a:pt x="12" y="174"/>
                </a:lnTo>
                <a:lnTo>
                  <a:pt x="6" y="174"/>
                </a:lnTo>
                <a:lnTo>
                  <a:pt x="12" y="186"/>
                </a:lnTo>
                <a:lnTo>
                  <a:pt x="18" y="192"/>
                </a:lnTo>
                <a:lnTo>
                  <a:pt x="18" y="204"/>
                </a:lnTo>
                <a:lnTo>
                  <a:pt x="24" y="210"/>
                </a:lnTo>
                <a:lnTo>
                  <a:pt x="36" y="234"/>
                </a:lnTo>
                <a:lnTo>
                  <a:pt x="42" y="240"/>
                </a:lnTo>
                <a:lnTo>
                  <a:pt x="42" y="246"/>
                </a:lnTo>
                <a:lnTo>
                  <a:pt x="36" y="252"/>
                </a:lnTo>
                <a:lnTo>
                  <a:pt x="36" y="264"/>
                </a:lnTo>
                <a:lnTo>
                  <a:pt x="12" y="270"/>
                </a:lnTo>
                <a:lnTo>
                  <a:pt x="12" y="288"/>
                </a:lnTo>
                <a:lnTo>
                  <a:pt x="0" y="288"/>
                </a:lnTo>
                <a:lnTo>
                  <a:pt x="0" y="294"/>
                </a:lnTo>
                <a:lnTo>
                  <a:pt x="6" y="300"/>
                </a:lnTo>
                <a:lnTo>
                  <a:pt x="12" y="300"/>
                </a:lnTo>
                <a:lnTo>
                  <a:pt x="24" y="312"/>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9" name="Azerbaijan" descr="© INSCALE GmbH, 05.05.2010&#10;http://www.presentationload.com/">
            <a:extLst>
              <a:ext uri="{FF2B5EF4-FFF2-40B4-BE49-F238E27FC236}">
                <a16:creationId xmlns:a16="http://schemas.microsoft.com/office/drawing/2014/main" id="{B39B0C86-5E4C-463E-9632-2510C7B7F750}"/>
              </a:ext>
            </a:extLst>
          </p:cNvPr>
          <p:cNvSpPr>
            <a:spLocks noEditPoints="1"/>
          </p:cNvSpPr>
          <p:nvPr/>
        </p:nvSpPr>
        <p:spPr bwMode="gray">
          <a:xfrm>
            <a:off x="7091802" y="2763947"/>
            <a:ext cx="169653" cy="136461"/>
          </a:xfrm>
          <a:custGeom>
            <a:avLst/>
            <a:gdLst>
              <a:gd name="T0" fmla="*/ 2147483647 w 360"/>
              <a:gd name="T1" fmla="*/ 2147483647 h 288"/>
              <a:gd name="T2" fmla="*/ 2147483647 w 360"/>
              <a:gd name="T3" fmla="*/ 2147483647 h 288"/>
              <a:gd name="T4" fmla="*/ 2147483647 w 360"/>
              <a:gd name="T5" fmla="*/ 2147483647 h 288"/>
              <a:gd name="T6" fmla="*/ 2147483647 w 360"/>
              <a:gd name="T7" fmla="*/ 2147483647 h 288"/>
              <a:gd name="T8" fmla="*/ 2147483647 w 360"/>
              <a:gd name="T9" fmla="*/ 2147483647 h 288"/>
              <a:gd name="T10" fmla="*/ 2147483647 w 360"/>
              <a:gd name="T11" fmla="*/ 2147483647 h 288"/>
              <a:gd name="T12" fmla="*/ 2147483647 w 360"/>
              <a:gd name="T13" fmla="*/ 2147483647 h 288"/>
              <a:gd name="T14" fmla="*/ 2147483647 w 360"/>
              <a:gd name="T15" fmla="*/ 2147483647 h 288"/>
              <a:gd name="T16" fmla="*/ 2147483647 w 360"/>
              <a:gd name="T17" fmla="*/ 2147483647 h 288"/>
              <a:gd name="T18" fmla="*/ 2147483647 w 360"/>
              <a:gd name="T19" fmla="*/ 2147483647 h 288"/>
              <a:gd name="T20" fmla="*/ 2147483647 w 360"/>
              <a:gd name="T21" fmla="*/ 2147483647 h 288"/>
              <a:gd name="T22" fmla="*/ 2147483647 w 360"/>
              <a:gd name="T23" fmla="*/ 2147483647 h 288"/>
              <a:gd name="T24" fmla="*/ 2147483647 w 360"/>
              <a:gd name="T25" fmla="*/ 2147483647 h 288"/>
              <a:gd name="T26" fmla="*/ 2147483647 w 360"/>
              <a:gd name="T27" fmla="*/ 0 h 288"/>
              <a:gd name="T28" fmla="*/ 2147483647 w 360"/>
              <a:gd name="T29" fmla="*/ 2147483647 h 288"/>
              <a:gd name="T30" fmla="*/ 2147483647 w 360"/>
              <a:gd name="T31" fmla="*/ 2147483647 h 288"/>
              <a:gd name="T32" fmla="*/ 2147483647 w 360"/>
              <a:gd name="T33" fmla="*/ 2147483647 h 288"/>
              <a:gd name="T34" fmla="*/ 2147483647 w 360"/>
              <a:gd name="T35" fmla="*/ 2147483647 h 288"/>
              <a:gd name="T36" fmla="*/ 2147483647 w 360"/>
              <a:gd name="T37" fmla="*/ 2147483647 h 288"/>
              <a:gd name="T38" fmla="*/ 2147483647 w 360"/>
              <a:gd name="T39" fmla="*/ 0 h 288"/>
              <a:gd name="T40" fmla="*/ 2147483647 w 360"/>
              <a:gd name="T41" fmla="*/ 2147483647 h 288"/>
              <a:gd name="T42" fmla="*/ 2147483647 w 360"/>
              <a:gd name="T43" fmla="*/ 2147483647 h 288"/>
              <a:gd name="T44" fmla="*/ 2147483647 w 360"/>
              <a:gd name="T45" fmla="*/ 2147483647 h 288"/>
              <a:gd name="T46" fmla="*/ 2147483647 w 360"/>
              <a:gd name="T47" fmla="*/ 2147483647 h 288"/>
              <a:gd name="T48" fmla="*/ 2147483647 w 360"/>
              <a:gd name="T49" fmla="*/ 2147483647 h 288"/>
              <a:gd name="T50" fmla="*/ 2147483647 w 360"/>
              <a:gd name="T51" fmla="*/ 2147483647 h 288"/>
              <a:gd name="T52" fmla="*/ 2147483647 w 360"/>
              <a:gd name="T53" fmla="*/ 2147483647 h 288"/>
              <a:gd name="T54" fmla="*/ 0 w 360"/>
              <a:gd name="T55" fmla="*/ 2147483647 h 288"/>
              <a:gd name="T56" fmla="*/ 2147483647 w 360"/>
              <a:gd name="T57" fmla="*/ 2147483647 h 288"/>
              <a:gd name="T58" fmla="*/ 2147483647 w 360"/>
              <a:gd name="T59" fmla="*/ 2147483647 h 288"/>
              <a:gd name="T60" fmla="*/ 2147483647 w 360"/>
              <a:gd name="T61" fmla="*/ 2147483647 h 288"/>
              <a:gd name="T62" fmla="*/ 2147483647 w 360"/>
              <a:gd name="T63" fmla="*/ 2147483647 h 288"/>
              <a:gd name="T64" fmla="*/ 2147483647 w 360"/>
              <a:gd name="T65" fmla="*/ 2147483647 h 288"/>
              <a:gd name="T66" fmla="*/ 2147483647 w 360"/>
              <a:gd name="T67" fmla="*/ 2147483647 h 288"/>
              <a:gd name="T68" fmla="*/ 2147483647 w 360"/>
              <a:gd name="T69" fmla="*/ 2147483647 h 288"/>
              <a:gd name="T70" fmla="*/ 2147483647 w 360"/>
              <a:gd name="T71" fmla="*/ 2147483647 h 288"/>
              <a:gd name="T72" fmla="*/ 2147483647 w 360"/>
              <a:gd name="T73" fmla="*/ 2147483647 h 288"/>
              <a:gd name="T74" fmla="*/ 2147483647 w 360"/>
              <a:gd name="T75" fmla="*/ 2147483647 h 288"/>
              <a:gd name="T76" fmla="*/ 2147483647 w 360"/>
              <a:gd name="T77" fmla="*/ 2147483647 h 288"/>
              <a:gd name="T78" fmla="*/ 2147483647 w 360"/>
              <a:gd name="T79" fmla="*/ 2147483647 h 288"/>
              <a:gd name="T80" fmla="*/ 2147483647 w 360"/>
              <a:gd name="T81" fmla="*/ 2147483647 h 288"/>
              <a:gd name="T82" fmla="*/ 2147483647 w 360"/>
              <a:gd name="T83" fmla="*/ 2147483647 h 288"/>
              <a:gd name="T84" fmla="*/ 2147483647 w 360"/>
              <a:gd name="T85" fmla="*/ 2147483647 h 288"/>
              <a:gd name="T86" fmla="*/ 2147483647 w 360"/>
              <a:gd name="T87" fmla="*/ 2147483647 h 288"/>
              <a:gd name="T88" fmla="*/ 2147483647 w 360"/>
              <a:gd name="T89" fmla="*/ 2147483647 h 288"/>
              <a:gd name="T90" fmla="*/ 2147483647 w 360"/>
              <a:gd name="T91" fmla="*/ 2147483647 h 288"/>
              <a:gd name="T92" fmla="*/ 2147483647 w 360"/>
              <a:gd name="T93" fmla="*/ 2147483647 h 288"/>
              <a:gd name="T94" fmla="*/ 2147483647 w 360"/>
              <a:gd name="T95" fmla="*/ 2147483647 h 288"/>
              <a:gd name="T96" fmla="*/ 2147483647 w 360"/>
              <a:gd name="T97" fmla="*/ 2147483647 h 288"/>
              <a:gd name="T98" fmla="*/ 2147483647 w 360"/>
              <a:gd name="T99" fmla="*/ 2147483647 h 288"/>
              <a:gd name="T100" fmla="*/ 2147483647 w 360"/>
              <a:gd name="T101" fmla="*/ 2147483647 h 288"/>
              <a:gd name="T102" fmla="*/ 2147483647 w 360"/>
              <a:gd name="T103" fmla="*/ 2147483647 h 288"/>
              <a:gd name="T104" fmla="*/ 2147483647 w 360"/>
              <a:gd name="T105" fmla="*/ 2147483647 h 288"/>
              <a:gd name="T106" fmla="*/ 2147483647 w 360"/>
              <a:gd name="T107" fmla="*/ 2147483647 h 288"/>
              <a:gd name="T108" fmla="*/ 2147483647 w 360"/>
              <a:gd name="T109" fmla="*/ 2147483647 h 288"/>
              <a:gd name="T110" fmla="*/ 2147483647 w 360"/>
              <a:gd name="T111" fmla="*/ 2147483647 h 288"/>
              <a:gd name="T112" fmla="*/ 2147483647 w 360"/>
              <a:gd name="T113" fmla="*/ 2147483647 h 288"/>
              <a:gd name="T114" fmla="*/ 2147483647 w 360"/>
              <a:gd name="T115" fmla="*/ 2147483647 h 288"/>
              <a:gd name="T116" fmla="*/ 2147483647 w 360"/>
              <a:gd name="T117" fmla="*/ 2147483647 h 288"/>
              <a:gd name="T118" fmla="*/ 2147483647 w 360"/>
              <a:gd name="T119" fmla="*/ 2147483647 h 288"/>
              <a:gd name="T120" fmla="*/ 2147483647 w 360"/>
              <a:gd name="T121" fmla="*/ 2147483647 h 2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0"/>
              <a:gd name="T184" fmla="*/ 0 h 288"/>
              <a:gd name="T185" fmla="*/ 360 w 360"/>
              <a:gd name="T186" fmla="*/ 288 h 2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0" h="288">
                <a:moveTo>
                  <a:pt x="66" y="186"/>
                </a:moveTo>
                <a:lnTo>
                  <a:pt x="36" y="186"/>
                </a:lnTo>
                <a:lnTo>
                  <a:pt x="24" y="174"/>
                </a:lnTo>
                <a:lnTo>
                  <a:pt x="6" y="174"/>
                </a:lnTo>
                <a:lnTo>
                  <a:pt x="12" y="186"/>
                </a:lnTo>
                <a:lnTo>
                  <a:pt x="12" y="192"/>
                </a:lnTo>
                <a:lnTo>
                  <a:pt x="18" y="204"/>
                </a:lnTo>
                <a:lnTo>
                  <a:pt x="36" y="222"/>
                </a:lnTo>
                <a:lnTo>
                  <a:pt x="48" y="228"/>
                </a:lnTo>
                <a:lnTo>
                  <a:pt x="84" y="240"/>
                </a:lnTo>
                <a:lnTo>
                  <a:pt x="90" y="240"/>
                </a:lnTo>
                <a:lnTo>
                  <a:pt x="84" y="234"/>
                </a:lnTo>
                <a:lnTo>
                  <a:pt x="84" y="222"/>
                </a:lnTo>
                <a:lnTo>
                  <a:pt x="78" y="216"/>
                </a:lnTo>
                <a:lnTo>
                  <a:pt x="78" y="204"/>
                </a:lnTo>
                <a:lnTo>
                  <a:pt x="72" y="198"/>
                </a:lnTo>
                <a:lnTo>
                  <a:pt x="72" y="186"/>
                </a:lnTo>
                <a:lnTo>
                  <a:pt x="66" y="186"/>
                </a:lnTo>
                <a:close/>
                <a:moveTo>
                  <a:pt x="354" y="108"/>
                </a:moveTo>
                <a:lnTo>
                  <a:pt x="348" y="102"/>
                </a:lnTo>
                <a:lnTo>
                  <a:pt x="330" y="102"/>
                </a:lnTo>
                <a:lnTo>
                  <a:pt x="318" y="108"/>
                </a:lnTo>
                <a:lnTo>
                  <a:pt x="306" y="108"/>
                </a:lnTo>
                <a:lnTo>
                  <a:pt x="288" y="90"/>
                </a:lnTo>
                <a:lnTo>
                  <a:pt x="288" y="84"/>
                </a:lnTo>
                <a:lnTo>
                  <a:pt x="264" y="54"/>
                </a:lnTo>
                <a:lnTo>
                  <a:pt x="264" y="42"/>
                </a:lnTo>
                <a:lnTo>
                  <a:pt x="216" y="0"/>
                </a:lnTo>
                <a:lnTo>
                  <a:pt x="216" y="30"/>
                </a:lnTo>
                <a:lnTo>
                  <a:pt x="210" y="36"/>
                </a:lnTo>
                <a:lnTo>
                  <a:pt x="192" y="36"/>
                </a:lnTo>
                <a:lnTo>
                  <a:pt x="192" y="48"/>
                </a:lnTo>
                <a:lnTo>
                  <a:pt x="186" y="54"/>
                </a:lnTo>
                <a:lnTo>
                  <a:pt x="162" y="54"/>
                </a:lnTo>
                <a:lnTo>
                  <a:pt x="156" y="48"/>
                </a:lnTo>
                <a:lnTo>
                  <a:pt x="144" y="42"/>
                </a:lnTo>
                <a:lnTo>
                  <a:pt x="138" y="30"/>
                </a:lnTo>
                <a:lnTo>
                  <a:pt x="120" y="12"/>
                </a:lnTo>
                <a:lnTo>
                  <a:pt x="84" y="0"/>
                </a:lnTo>
                <a:lnTo>
                  <a:pt x="72" y="0"/>
                </a:lnTo>
                <a:lnTo>
                  <a:pt x="60" y="12"/>
                </a:lnTo>
                <a:lnTo>
                  <a:pt x="78" y="30"/>
                </a:lnTo>
                <a:lnTo>
                  <a:pt x="84" y="30"/>
                </a:lnTo>
                <a:lnTo>
                  <a:pt x="90" y="36"/>
                </a:lnTo>
                <a:lnTo>
                  <a:pt x="96" y="48"/>
                </a:lnTo>
                <a:lnTo>
                  <a:pt x="102" y="54"/>
                </a:lnTo>
                <a:lnTo>
                  <a:pt x="108" y="66"/>
                </a:lnTo>
                <a:lnTo>
                  <a:pt x="102" y="72"/>
                </a:lnTo>
                <a:lnTo>
                  <a:pt x="84" y="54"/>
                </a:lnTo>
                <a:lnTo>
                  <a:pt x="72" y="54"/>
                </a:lnTo>
                <a:lnTo>
                  <a:pt x="60" y="60"/>
                </a:lnTo>
                <a:lnTo>
                  <a:pt x="42" y="42"/>
                </a:lnTo>
                <a:lnTo>
                  <a:pt x="42" y="36"/>
                </a:lnTo>
                <a:lnTo>
                  <a:pt x="36" y="30"/>
                </a:lnTo>
                <a:lnTo>
                  <a:pt x="12" y="30"/>
                </a:lnTo>
                <a:lnTo>
                  <a:pt x="0" y="42"/>
                </a:lnTo>
                <a:lnTo>
                  <a:pt x="0" y="48"/>
                </a:lnTo>
                <a:lnTo>
                  <a:pt x="6" y="48"/>
                </a:lnTo>
                <a:lnTo>
                  <a:pt x="12" y="54"/>
                </a:lnTo>
                <a:lnTo>
                  <a:pt x="12" y="66"/>
                </a:lnTo>
                <a:lnTo>
                  <a:pt x="30" y="66"/>
                </a:lnTo>
                <a:lnTo>
                  <a:pt x="36" y="72"/>
                </a:lnTo>
                <a:lnTo>
                  <a:pt x="36" y="96"/>
                </a:lnTo>
                <a:lnTo>
                  <a:pt x="30" y="102"/>
                </a:lnTo>
                <a:lnTo>
                  <a:pt x="36" y="102"/>
                </a:lnTo>
                <a:lnTo>
                  <a:pt x="42" y="108"/>
                </a:lnTo>
                <a:lnTo>
                  <a:pt x="66" y="120"/>
                </a:lnTo>
                <a:lnTo>
                  <a:pt x="72" y="126"/>
                </a:lnTo>
                <a:lnTo>
                  <a:pt x="72" y="132"/>
                </a:lnTo>
                <a:lnTo>
                  <a:pt x="54" y="150"/>
                </a:lnTo>
                <a:lnTo>
                  <a:pt x="42" y="150"/>
                </a:lnTo>
                <a:lnTo>
                  <a:pt x="72" y="162"/>
                </a:lnTo>
                <a:lnTo>
                  <a:pt x="84" y="180"/>
                </a:lnTo>
                <a:lnTo>
                  <a:pt x="114" y="186"/>
                </a:lnTo>
                <a:lnTo>
                  <a:pt x="114" y="198"/>
                </a:lnTo>
                <a:lnTo>
                  <a:pt x="120" y="210"/>
                </a:lnTo>
                <a:lnTo>
                  <a:pt x="120" y="240"/>
                </a:lnTo>
                <a:lnTo>
                  <a:pt x="132" y="240"/>
                </a:lnTo>
                <a:lnTo>
                  <a:pt x="138" y="228"/>
                </a:lnTo>
                <a:lnTo>
                  <a:pt x="144" y="222"/>
                </a:lnTo>
                <a:lnTo>
                  <a:pt x="144" y="216"/>
                </a:lnTo>
                <a:lnTo>
                  <a:pt x="156" y="204"/>
                </a:lnTo>
                <a:lnTo>
                  <a:pt x="174" y="192"/>
                </a:lnTo>
                <a:lnTo>
                  <a:pt x="186" y="186"/>
                </a:lnTo>
                <a:lnTo>
                  <a:pt x="198" y="174"/>
                </a:lnTo>
                <a:lnTo>
                  <a:pt x="210" y="168"/>
                </a:lnTo>
                <a:lnTo>
                  <a:pt x="222" y="168"/>
                </a:lnTo>
                <a:lnTo>
                  <a:pt x="228" y="180"/>
                </a:lnTo>
                <a:lnTo>
                  <a:pt x="234" y="186"/>
                </a:lnTo>
                <a:lnTo>
                  <a:pt x="234" y="204"/>
                </a:lnTo>
                <a:lnTo>
                  <a:pt x="228" y="210"/>
                </a:lnTo>
                <a:lnTo>
                  <a:pt x="228" y="222"/>
                </a:lnTo>
                <a:lnTo>
                  <a:pt x="234" y="222"/>
                </a:lnTo>
                <a:lnTo>
                  <a:pt x="240" y="228"/>
                </a:lnTo>
                <a:lnTo>
                  <a:pt x="240" y="234"/>
                </a:lnTo>
                <a:lnTo>
                  <a:pt x="234" y="240"/>
                </a:lnTo>
                <a:lnTo>
                  <a:pt x="222" y="240"/>
                </a:lnTo>
                <a:lnTo>
                  <a:pt x="222" y="246"/>
                </a:lnTo>
                <a:lnTo>
                  <a:pt x="234" y="258"/>
                </a:lnTo>
                <a:lnTo>
                  <a:pt x="246" y="264"/>
                </a:lnTo>
                <a:lnTo>
                  <a:pt x="252" y="270"/>
                </a:lnTo>
                <a:lnTo>
                  <a:pt x="258" y="270"/>
                </a:lnTo>
                <a:lnTo>
                  <a:pt x="264" y="276"/>
                </a:lnTo>
                <a:lnTo>
                  <a:pt x="264" y="282"/>
                </a:lnTo>
                <a:lnTo>
                  <a:pt x="282" y="282"/>
                </a:lnTo>
                <a:lnTo>
                  <a:pt x="282" y="288"/>
                </a:lnTo>
                <a:lnTo>
                  <a:pt x="288" y="282"/>
                </a:lnTo>
                <a:lnTo>
                  <a:pt x="288" y="258"/>
                </a:lnTo>
                <a:lnTo>
                  <a:pt x="282" y="252"/>
                </a:lnTo>
                <a:lnTo>
                  <a:pt x="276" y="252"/>
                </a:lnTo>
                <a:lnTo>
                  <a:pt x="270" y="246"/>
                </a:lnTo>
                <a:lnTo>
                  <a:pt x="288" y="240"/>
                </a:lnTo>
                <a:lnTo>
                  <a:pt x="288" y="210"/>
                </a:lnTo>
                <a:lnTo>
                  <a:pt x="300" y="222"/>
                </a:lnTo>
                <a:lnTo>
                  <a:pt x="306" y="222"/>
                </a:lnTo>
                <a:lnTo>
                  <a:pt x="318" y="210"/>
                </a:lnTo>
                <a:lnTo>
                  <a:pt x="300" y="192"/>
                </a:lnTo>
                <a:lnTo>
                  <a:pt x="300" y="138"/>
                </a:lnTo>
                <a:lnTo>
                  <a:pt x="318" y="138"/>
                </a:lnTo>
                <a:lnTo>
                  <a:pt x="330" y="126"/>
                </a:lnTo>
                <a:lnTo>
                  <a:pt x="360" y="132"/>
                </a:lnTo>
                <a:lnTo>
                  <a:pt x="360" y="120"/>
                </a:lnTo>
                <a:lnTo>
                  <a:pt x="354" y="108"/>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0" name="Austria" descr="© INSCALE GmbH, 05.05.2010&#10;http://www.presentationload.com/">
            <a:extLst>
              <a:ext uri="{FF2B5EF4-FFF2-40B4-BE49-F238E27FC236}">
                <a16:creationId xmlns:a16="http://schemas.microsoft.com/office/drawing/2014/main" id="{0C7947D4-D34F-4E31-9C01-0BECDCCE8B30}"/>
              </a:ext>
            </a:extLst>
          </p:cNvPr>
          <p:cNvSpPr>
            <a:spLocks/>
          </p:cNvSpPr>
          <p:nvPr/>
        </p:nvSpPr>
        <p:spPr bwMode="gray">
          <a:xfrm>
            <a:off x="6001954" y="2498399"/>
            <a:ext cx="215756" cy="95891"/>
          </a:xfrm>
          <a:custGeom>
            <a:avLst/>
            <a:gdLst>
              <a:gd name="T0" fmla="*/ 2147483647 w 456"/>
              <a:gd name="T1" fmla="*/ 2147483647 h 204"/>
              <a:gd name="T2" fmla="*/ 2147483647 w 456"/>
              <a:gd name="T3" fmla="*/ 2147483647 h 204"/>
              <a:gd name="T4" fmla="*/ 2147483647 w 456"/>
              <a:gd name="T5" fmla="*/ 2147483647 h 204"/>
              <a:gd name="T6" fmla="*/ 2147483647 w 456"/>
              <a:gd name="T7" fmla="*/ 2147483647 h 204"/>
              <a:gd name="T8" fmla="*/ 2147483647 w 456"/>
              <a:gd name="T9" fmla="*/ 2147483647 h 204"/>
              <a:gd name="T10" fmla="*/ 2147483647 w 456"/>
              <a:gd name="T11" fmla="*/ 2147483647 h 204"/>
              <a:gd name="T12" fmla="*/ 2147483647 w 456"/>
              <a:gd name="T13" fmla="*/ 2147483647 h 204"/>
              <a:gd name="T14" fmla="*/ 2147483647 w 456"/>
              <a:gd name="T15" fmla="*/ 0 h 204"/>
              <a:gd name="T16" fmla="*/ 2147483647 w 456"/>
              <a:gd name="T17" fmla="*/ 2147483647 h 204"/>
              <a:gd name="T18" fmla="*/ 2147483647 w 456"/>
              <a:gd name="T19" fmla="*/ 2147483647 h 204"/>
              <a:gd name="T20" fmla="*/ 2147483647 w 456"/>
              <a:gd name="T21" fmla="*/ 2147483647 h 204"/>
              <a:gd name="T22" fmla="*/ 2147483647 w 456"/>
              <a:gd name="T23" fmla="*/ 2147483647 h 204"/>
              <a:gd name="T24" fmla="*/ 2147483647 w 456"/>
              <a:gd name="T25" fmla="*/ 2147483647 h 204"/>
              <a:gd name="T26" fmla="*/ 2147483647 w 456"/>
              <a:gd name="T27" fmla="*/ 2147483647 h 204"/>
              <a:gd name="T28" fmla="*/ 2147483647 w 456"/>
              <a:gd name="T29" fmla="*/ 2147483647 h 204"/>
              <a:gd name="T30" fmla="*/ 2147483647 w 456"/>
              <a:gd name="T31" fmla="*/ 2147483647 h 204"/>
              <a:gd name="T32" fmla="*/ 2147483647 w 456"/>
              <a:gd name="T33" fmla="*/ 2147483647 h 204"/>
              <a:gd name="T34" fmla="*/ 2147483647 w 456"/>
              <a:gd name="T35" fmla="*/ 2147483647 h 204"/>
              <a:gd name="T36" fmla="*/ 2147483647 w 456"/>
              <a:gd name="T37" fmla="*/ 2147483647 h 204"/>
              <a:gd name="T38" fmla="*/ 2147483647 w 456"/>
              <a:gd name="T39" fmla="*/ 2147483647 h 204"/>
              <a:gd name="T40" fmla="*/ 2147483647 w 456"/>
              <a:gd name="T41" fmla="*/ 2147483647 h 204"/>
              <a:gd name="T42" fmla="*/ 2147483647 w 456"/>
              <a:gd name="T43" fmla="*/ 2147483647 h 204"/>
              <a:gd name="T44" fmla="*/ 2147483647 w 456"/>
              <a:gd name="T45" fmla="*/ 2147483647 h 204"/>
              <a:gd name="T46" fmla="*/ 2147483647 w 456"/>
              <a:gd name="T47" fmla="*/ 2147483647 h 204"/>
              <a:gd name="T48" fmla="*/ 2147483647 w 456"/>
              <a:gd name="T49" fmla="*/ 2147483647 h 204"/>
              <a:gd name="T50" fmla="*/ 2147483647 w 456"/>
              <a:gd name="T51" fmla="*/ 2147483647 h 204"/>
              <a:gd name="T52" fmla="*/ 2147483647 w 456"/>
              <a:gd name="T53" fmla="*/ 2147483647 h 204"/>
              <a:gd name="T54" fmla="*/ 0 w 456"/>
              <a:gd name="T55" fmla="*/ 2147483647 h 204"/>
              <a:gd name="T56" fmla="*/ 2147483647 w 456"/>
              <a:gd name="T57" fmla="*/ 2147483647 h 204"/>
              <a:gd name="T58" fmla="*/ 2147483647 w 456"/>
              <a:gd name="T59" fmla="*/ 2147483647 h 204"/>
              <a:gd name="T60" fmla="*/ 2147483647 w 456"/>
              <a:gd name="T61" fmla="*/ 2147483647 h 204"/>
              <a:gd name="T62" fmla="*/ 2147483647 w 456"/>
              <a:gd name="T63" fmla="*/ 2147483647 h 204"/>
              <a:gd name="T64" fmla="*/ 2147483647 w 456"/>
              <a:gd name="T65" fmla="*/ 2147483647 h 204"/>
              <a:gd name="T66" fmla="*/ 2147483647 w 456"/>
              <a:gd name="T67" fmla="*/ 2147483647 h 204"/>
              <a:gd name="T68" fmla="*/ 2147483647 w 456"/>
              <a:gd name="T69" fmla="*/ 2147483647 h 204"/>
              <a:gd name="T70" fmla="*/ 2147483647 w 456"/>
              <a:gd name="T71" fmla="*/ 2147483647 h 204"/>
              <a:gd name="T72" fmla="*/ 2147483647 w 456"/>
              <a:gd name="T73" fmla="*/ 2147483647 h 204"/>
              <a:gd name="T74" fmla="*/ 2147483647 w 456"/>
              <a:gd name="T75" fmla="*/ 2147483647 h 204"/>
              <a:gd name="T76" fmla="*/ 2147483647 w 456"/>
              <a:gd name="T77" fmla="*/ 2147483647 h 204"/>
              <a:gd name="T78" fmla="*/ 2147483647 w 456"/>
              <a:gd name="T79" fmla="*/ 2147483647 h 204"/>
              <a:gd name="T80" fmla="*/ 2147483647 w 456"/>
              <a:gd name="T81" fmla="*/ 2147483647 h 204"/>
              <a:gd name="T82" fmla="*/ 2147483647 w 456"/>
              <a:gd name="T83" fmla="*/ 2147483647 h 204"/>
              <a:gd name="T84" fmla="*/ 2147483647 w 456"/>
              <a:gd name="T85" fmla="*/ 2147483647 h 204"/>
              <a:gd name="T86" fmla="*/ 2147483647 w 456"/>
              <a:gd name="T87" fmla="*/ 2147483647 h 204"/>
              <a:gd name="T88" fmla="*/ 2147483647 w 456"/>
              <a:gd name="T89" fmla="*/ 2147483647 h 204"/>
              <a:gd name="T90" fmla="*/ 2147483647 w 456"/>
              <a:gd name="T91" fmla="*/ 2147483647 h 2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56"/>
              <a:gd name="T139" fmla="*/ 0 h 204"/>
              <a:gd name="T140" fmla="*/ 456 w 456"/>
              <a:gd name="T141" fmla="*/ 204 h 20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56" h="204">
                <a:moveTo>
                  <a:pt x="456" y="102"/>
                </a:moveTo>
                <a:lnTo>
                  <a:pt x="456" y="60"/>
                </a:lnTo>
                <a:lnTo>
                  <a:pt x="450" y="60"/>
                </a:lnTo>
                <a:lnTo>
                  <a:pt x="450" y="48"/>
                </a:lnTo>
                <a:lnTo>
                  <a:pt x="456" y="24"/>
                </a:lnTo>
                <a:lnTo>
                  <a:pt x="444" y="18"/>
                </a:lnTo>
                <a:lnTo>
                  <a:pt x="438" y="18"/>
                </a:lnTo>
                <a:lnTo>
                  <a:pt x="432" y="12"/>
                </a:lnTo>
                <a:lnTo>
                  <a:pt x="420" y="12"/>
                </a:lnTo>
                <a:lnTo>
                  <a:pt x="414" y="18"/>
                </a:lnTo>
                <a:lnTo>
                  <a:pt x="402" y="24"/>
                </a:lnTo>
                <a:lnTo>
                  <a:pt x="390" y="12"/>
                </a:lnTo>
                <a:lnTo>
                  <a:pt x="378" y="18"/>
                </a:lnTo>
                <a:lnTo>
                  <a:pt x="366" y="6"/>
                </a:lnTo>
                <a:lnTo>
                  <a:pt x="354" y="0"/>
                </a:lnTo>
                <a:lnTo>
                  <a:pt x="336" y="0"/>
                </a:lnTo>
                <a:lnTo>
                  <a:pt x="330" y="6"/>
                </a:lnTo>
                <a:lnTo>
                  <a:pt x="324" y="18"/>
                </a:lnTo>
                <a:lnTo>
                  <a:pt x="318" y="18"/>
                </a:lnTo>
                <a:lnTo>
                  <a:pt x="318" y="36"/>
                </a:lnTo>
                <a:lnTo>
                  <a:pt x="306" y="30"/>
                </a:lnTo>
                <a:lnTo>
                  <a:pt x="300" y="30"/>
                </a:lnTo>
                <a:lnTo>
                  <a:pt x="288" y="36"/>
                </a:lnTo>
                <a:lnTo>
                  <a:pt x="276" y="36"/>
                </a:lnTo>
                <a:lnTo>
                  <a:pt x="258" y="18"/>
                </a:lnTo>
                <a:lnTo>
                  <a:pt x="252" y="36"/>
                </a:lnTo>
                <a:lnTo>
                  <a:pt x="234" y="36"/>
                </a:lnTo>
                <a:lnTo>
                  <a:pt x="240" y="48"/>
                </a:lnTo>
                <a:lnTo>
                  <a:pt x="240" y="66"/>
                </a:lnTo>
                <a:lnTo>
                  <a:pt x="234" y="66"/>
                </a:lnTo>
                <a:lnTo>
                  <a:pt x="228" y="60"/>
                </a:lnTo>
                <a:lnTo>
                  <a:pt x="210" y="60"/>
                </a:lnTo>
                <a:lnTo>
                  <a:pt x="204" y="66"/>
                </a:lnTo>
                <a:lnTo>
                  <a:pt x="204" y="72"/>
                </a:lnTo>
                <a:lnTo>
                  <a:pt x="198" y="78"/>
                </a:lnTo>
                <a:lnTo>
                  <a:pt x="198" y="84"/>
                </a:lnTo>
                <a:lnTo>
                  <a:pt x="210" y="84"/>
                </a:lnTo>
                <a:lnTo>
                  <a:pt x="210" y="126"/>
                </a:lnTo>
                <a:lnTo>
                  <a:pt x="204" y="126"/>
                </a:lnTo>
                <a:lnTo>
                  <a:pt x="192" y="114"/>
                </a:lnTo>
                <a:lnTo>
                  <a:pt x="174" y="108"/>
                </a:lnTo>
                <a:lnTo>
                  <a:pt x="162" y="102"/>
                </a:lnTo>
                <a:lnTo>
                  <a:pt x="144" y="114"/>
                </a:lnTo>
                <a:lnTo>
                  <a:pt x="126" y="114"/>
                </a:lnTo>
                <a:lnTo>
                  <a:pt x="108" y="126"/>
                </a:lnTo>
                <a:lnTo>
                  <a:pt x="102" y="132"/>
                </a:lnTo>
                <a:lnTo>
                  <a:pt x="84" y="132"/>
                </a:lnTo>
                <a:lnTo>
                  <a:pt x="66" y="114"/>
                </a:lnTo>
                <a:lnTo>
                  <a:pt x="48" y="114"/>
                </a:lnTo>
                <a:lnTo>
                  <a:pt x="48" y="126"/>
                </a:lnTo>
                <a:lnTo>
                  <a:pt x="42" y="132"/>
                </a:lnTo>
                <a:lnTo>
                  <a:pt x="30" y="132"/>
                </a:lnTo>
                <a:lnTo>
                  <a:pt x="30" y="126"/>
                </a:lnTo>
                <a:lnTo>
                  <a:pt x="24" y="120"/>
                </a:lnTo>
                <a:lnTo>
                  <a:pt x="0" y="120"/>
                </a:lnTo>
                <a:lnTo>
                  <a:pt x="0" y="156"/>
                </a:lnTo>
                <a:lnTo>
                  <a:pt x="18" y="156"/>
                </a:lnTo>
                <a:lnTo>
                  <a:pt x="18" y="174"/>
                </a:lnTo>
                <a:lnTo>
                  <a:pt x="24" y="174"/>
                </a:lnTo>
                <a:lnTo>
                  <a:pt x="42" y="156"/>
                </a:lnTo>
                <a:lnTo>
                  <a:pt x="48" y="156"/>
                </a:lnTo>
                <a:lnTo>
                  <a:pt x="60" y="168"/>
                </a:lnTo>
                <a:lnTo>
                  <a:pt x="60" y="174"/>
                </a:lnTo>
                <a:lnTo>
                  <a:pt x="72" y="174"/>
                </a:lnTo>
                <a:lnTo>
                  <a:pt x="84" y="180"/>
                </a:lnTo>
                <a:lnTo>
                  <a:pt x="96" y="162"/>
                </a:lnTo>
                <a:lnTo>
                  <a:pt x="138" y="162"/>
                </a:lnTo>
                <a:lnTo>
                  <a:pt x="138" y="156"/>
                </a:lnTo>
                <a:lnTo>
                  <a:pt x="144" y="150"/>
                </a:lnTo>
                <a:lnTo>
                  <a:pt x="162" y="150"/>
                </a:lnTo>
                <a:lnTo>
                  <a:pt x="168" y="156"/>
                </a:lnTo>
                <a:lnTo>
                  <a:pt x="168" y="174"/>
                </a:lnTo>
                <a:lnTo>
                  <a:pt x="180" y="174"/>
                </a:lnTo>
                <a:lnTo>
                  <a:pt x="186" y="192"/>
                </a:lnTo>
                <a:lnTo>
                  <a:pt x="240" y="192"/>
                </a:lnTo>
                <a:lnTo>
                  <a:pt x="240" y="204"/>
                </a:lnTo>
                <a:lnTo>
                  <a:pt x="258" y="204"/>
                </a:lnTo>
                <a:lnTo>
                  <a:pt x="264" y="198"/>
                </a:lnTo>
                <a:lnTo>
                  <a:pt x="282" y="198"/>
                </a:lnTo>
                <a:lnTo>
                  <a:pt x="288" y="204"/>
                </a:lnTo>
                <a:lnTo>
                  <a:pt x="318" y="204"/>
                </a:lnTo>
                <a:lnTo>
                  <a:pt x="318" y="192"/>
                </a:lnTo>
                <a:lnTo>
                  <a:pt x="366" y="192"/>
                </a:lnTo>
                <a:lnTo>
                  <a:pt x="378" y="186"/>
                </a:lnTo>
                <a:lnTo>
                  <a:pt x="402" y="192"/>
                </a:lnTo>
                <a:lnTo>
                  <a:pt x="414" y="156"/>
                </a:lnTo>
                <a:lnTo>
                  <a:pt x="432" y="156"/>
                </a:lnTo>
                <a:lnTo>
                  <a:pt x="432" y="132"/>
                </a:lnTo>
                <a:lnTo>
                  <a:pt x="444" y="114"/>
                </a:lnTo>
                <a:lnTo>
                  <a:pt x="432" y="114"/>
                </a:lnTo>
                <a:lnTo>
                  <a:pt x="438" y="102"/>
                </a:lnTo>
                <a:lnTo>
                  <a:pt x="456" y="102"/>
                </a:lnTo>
                <a:close/>
              </a:path>
            </a:pathLst>
          </a:custGeom>
          <a:solidFill>
            <a:srgbClr val="FFDC8B"/>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1" name="Australia" descr="© INSCALE GmbH, 05.05.2010&#10;http://www.presentationload.com/">
            <a:extLst>
              <a:ext uri="{FF2B5EF4-FFF2-40B4-BE49-F238E27FC236}">
                <a16:creationId xmlns:a16="http://schemas.microsoft.com/office/drawing/2014/main" id="{6AAEFC67-FBCD-4DA2-86C4-88F91B4ED5E7}"/>
              </a:ext>
            </a:extLst>
          </p:cNvPr>
          <p:cNvSpPr>
            <a:spLocks noEditPoints="1"/>
          </p:cNvSpPr>
          <p:nvPr/>
        </p:nvSpPr>
        <p:spPr bwMode="gray">
          <a:xfrm>
            <a:off x="9330504" y="4759231"/>
            <a:ext cx="1338797" cy="1255814"/>
          </a:xfrm>
          <a:custGeom>
            <a:avLst/>
            <a:gdLst>
              <a:gd name="T0" fmla="*/ 2147483647 w 2838"/>
              <a:gd name="T1" fmla="*/ 2147483647 h 2664"/>
              <a:gd name="T2" fmla="*/ 2147483647 w 2838"/>
              <a:gd name="T3" fmla="*/ 2147483647 h 2664"/>
              <a:gd name="T4" fmla="*/ 2147483647 w 2838"/>
              <a:gd name="T5" fmla="*/ 2147483647 h 2664"/>
              <a:gd name="T6" fmla="*/ 2147483647 w 2838"/>
              <a:gd name="T7" fmla="*/ 2147483647 h 2664"/>
              <a:gd name="T8" fmla="*/ 2147483647 w 2838"/>
              <a:gd name="T9" fmla="*/ 2147483647 h 2664"/>
              <a:gd name="T10" fmla="*/ 2147483647 w 2838"/>
              <a:gd name="T11" fmla="*/ 2147483647 h 2664"/>
              <a:gd name="T12" fmla="*/ 2147483647 w 2838"/>
              <a:gd name="T13" fmla="*/ 2147483647 h 2664"/>
              <a:gd name="T14" fmla="*/ 2147483647 w 2838"/>
              <a:gd name="T15" fmla="*/ 2147483647 h 2664"/>
              <a:gd name="T16" fmla="*/ 2147483647 w 2838"/>
              <a:gd name="T17" fmla="*/ 2147483647 h 2664"/>
              <a:gd name="T18" fmla="*/ 2147483647 w 2838"/>
              <a:gd name="T19" fmla="*/ 2147483647 h 2664"/>
              <a:gd name="T20" fmla="*/ 2147483647 w 2838"/>
              <a:gd name="T21" fmla="*/ 2147483647 h 2664"/>
              <a:gd name="T22" fmla="*/ 2147483647 w 2838"/>
              <a:gd name="T23" fmla="*/ 2147483647 h 2664"/>
              <a:gd name="T24" fmla="*/ 2147483647 w 2838"/>
              <a:gd name="T25" fmla="*/ 2147483647 h 2664"/>
              <a:gd name="T26" fmla="*/ 2147483647 w 2838"/>
              <a:gd name="T27" fmla="*/ 2147483647 h 2664"/>
              <a:gd name="T28" fmla="*/ 2147483647 w 2838"/>
              <a:gd name="T29" fmla="*/ 2147483647 h 2664"/>
              <a:gd name="T30" fmla="*/ 2147483647 w 2838"/>
              <a:gd name="T31" fmla="*/ 2147483647 h 2664"/>
              <a:gd name="T32" fmla="*/ 2147483647 w 2838"/>
              <a:gd name="T33" fmla="*/ 2147483647 h 2664"/>
              <a:gd name="T34" fmla="*/ 2147483647 w 2838"/>
              <a:gd name="T35" fmla="*/ 2147483647 h 2664"/>
              <a:gd name="T36" fmla="*/ 2147483647 w 2838"/>
              <a:gd name="T37" fmla="*/ 2147483647 h 2664"/>
              <a:gd name="T38" fmla="*/ 2147483647 w 2838"/>
              <a:gd name="T39" fmla="*/ 2147483647 h 2664"/>
              <a:gd name="T40" fmla="*/ 2147483647 w 2838"/>
              <a:gd name="T41" fmla="*/ 2147483647 h 2664"/>
              <a:gd name="T42" fmla="*/ 2147483647 w 2838"/>
              <a:gd name="T43" fmla="*/ 2147483647 h 2664"/>
              <a:gd name="T44" fmla="*/ 2147483647 w 2838"/>
              <a:gd name="T45" fmla="*/ 2147483647 h 2664"/>
              <a:gd name="T46" fmla="*/ 2147483647 w 2838"/>
              <a:gd name="T47" fmla="*/ 2147483647 h 2664"/>
              <a:gd name="T48" fmla="*/ 2147483647 w 2838"/>
              <a:gd name="T49" fmla="*/ 2147483647 h 2664"/>
              <a:gd name="T50" fmla="*/ 2147483647 w 2838"/>
              <a:gd name="T51" fmla="*/ 2147483647 h 2664"/>
              <a:gd name="T52" fmla="*/ 2147483647 w 2838"/>
              <a:gd name="T53" fmla="*/ 2147483647 h 2664"/>
              <a:gd name="T54" fmla="*/ 2147483647 w 2838"/>
              <a:gd name="T55" fmla="*/ 2147483647 h 2664"/>
              <a:gd name="T56" fmla="*/ 2147483647 w 2838"/>
              <a:gd name="T57" fmla="*/ 2147483647 h 2664"/>
              <a:gd name="T58" fmla="*/ 2147483647 w 2838"/>
              <a:gd name="T59" fmla="*/ 2147483647 h 2664"/>
              <a:gd name="T60" fmla="*/ 2147483647 w 2838"/>
              <a:gd name="T61" fmla="*/ 2147483647 h 2664"/>
              <a:gd name="T62" fmla="*/ 2147483647 w 2838"/>
              <a:gd name="T63" fmla="*/ 2147483647 h 2664"/>
              <a:gd name="T64" fmla="*/ 2147483647 w 2838"/>
              <a:gd name="T65" fmla="*/ 2147483647 h 2664"/>
              <a:gd name="T66" fmla="*/ 2147483647 w 2838"/>
              <a:gd name="T67" fmla="*/ 2147483647 h 2664"/>
              <a:gd name="T68" fmla="*/ 2147483647 w 2838"/>
              <a:gd name="T69" fmla="*/ 2147483647 h 2664"/>
              <a:gd name="T70" fmla="*/ 2147483647 w 2838"/>
              <a:gd name="T71" fmla="*/ 2147483647 h 2664"/>
              <a:gd name="T72" fmla="*/ 2147483647 w 2838"/>
              <a:gd name="T73" fmla="*/ 2147483647 h 2664"/>
              <a:gd name="T74" fmla="*/ 2147483647 w 2838"/>
              <a:gd name="T75" fmla="*/ 2147483647 h 2664"/>
              <a:gd name="T76" fmla="*/ 2147483647 w 2838"/>
              <a:gd name="T77" fmla="*/ 2147483647 h 2664"/>
              <a:gd name="T78" fmla="*/ 2147483647 w 2838"/>
              <a:gd name="T79" fmla="*/ 2147483647 h 2664"/>
              <a:gd name="T80" fmla="*/ 2147483647 w 2838"/>
              <a:gd name="T81" fmla="*/ 2147483647 h 2664"/>
              <a:gd name="T82" fmla="*/ 2147483647 w 2838"/>
              <a:gd name="T83" fmla="*/ 2147483647 h 2664"/>
              <a:gd name="T84" fmla="*/ 2147483647 w 2838"/>
              <a:gd name="T85" fmla="*/ 2147483647 h 2664"/>
              <a:gd name="T86" fmla="*/ 2147483647 w 2838"/>
              <a:gd name="T87" fmla="*/ 2147483647 h 2664"/>
              <a:gd name="T88" fmla="*/ 2147483647 w 2838"/>
              <a:gd name="T89" fmla="*/ 2147483647 h 2664"/>
              <a:gd name="T90" fmla="*/ 2147483647 w 2838"/>
              <a:gd name="T91" fmla="*/ 2147483647 h 2664"/>
              <a:gd name="T92" fmla="*/ 2147483647 w 2838"/>
              <a:gd name="T93" fmla="*/ 2147483647 h 2664"/>
              <a:gd name="T94" fmla="*/ 2147483647 w 2838"/>
              <a:gd name="T95" fmla="*/ 2147483647 h 2664"/>
              <a:gd name="T96" fmla="*/ 2147483647 w 2838"/>
              <a:gd name="T97" fmla="*/ 2147483647 h 2664"/>
              <a:gd name="T98" fmla="*/ 2147483647 w 2838"/>
              <a:gd name="T99" fmla="*/ 2147483647 h 2664"/>
              <a:gd name="T100" fmla="*/ 2147483647 w 2838"/>
              <a:gd name="T101" fmla="*/ 2147483647 h 2664"/>
              <a:gd name="T102" fmla="*/ 2147483647 w 2838"/>
              <a:gd name="T103" fmla="*/ 2147483647 h 2664"/>
              <a:gd name="T104" fmla="*/ 2147483647 w 2838"/>
              <a:gd name="T105" fmla="*/ 2147483647 h 2664"/>
              <a:gd name="T106" fmla="*/ 2147483647 w 2838"/>
              <a:gd name="T107" fmla="*/ 2147483647 h 2664"/>
              <a:gd name="T108" fmla="*/ 2147483647 w 2838"/>
              <a:gd name="T109" fmla="*/ 2147483647 h 2664"/>
              <a:gd name="T110" fmla="*/ 2147483647 w 2838"/>
              <a:gd name="T111" fmla="*/ 2147483647 h 2664"/>
              <a:gd name="T112" fmla="*/ 2147483647 w 2838"/>
              <a:gd name="T113" fmla="*/ 2147483647 h 2664"/>
              <a:gd name="T114" fmla="*/ 2147483647 w 2838"/>
              <a:gd name="T115" fmla="*/ 2147483647 h 2664"/>
              <a:gd name="T116" fmla="*/ 2147483647 w 2838"/>
              <a:gd name="T117" fmla="*/ 2147483647 h 266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838"/>
              <a:gd name="T178" fmla="*/ 0 h 2664"/>
              <a:gd name="T179" fmla="*/ 2838 w 2838"/>
              <a:gd name="T180" fmla="*/ 2664 h 266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838" h="2664">
                <a:moveTo>
                  <a:pt x="1530" y="66"/>
                </a:moveTo>
                <a:lnTo>
                  <a:pt x="1524" y="60"/>
                </a:lnTo>
                <a:lnTo>
                  <a:pt x="1518" y="60"/>
                </a:lnTo>
                <a:lnTo>
                  <a:pt x="1506" y="66"/>
                </a:lnTo>
                <a:lnTo>
                  <a:pt x="1500" y="72"/>
                </a:lnTo>
                <a:lnTo>
                  <a:pt x="1494" y="84"/>
                </a:lnTo>
                <a:lnTo>
                  <a:pt x="1494" y="102"/>
                </a:lnTo>
                <a:lnTo>
                  <a:pt x="1506" y="102"/>
                </a:lnTo>
                <a:lnTo>
                  <a:pt x="1512" y="90"/>
                </a:lnTo>
                <a:lnTo>
                  <a:pt x="1524" y="78"/>
                </a:lnTo>
                <a:lnTo>
                  <a:pt x="1530" y="66"/>
                </a:lnTo>
                <a:close/>
                <a:moveTo>
                  <a:pt x="1476" y="2016"/>
                </a:moveTo>
                <a:lnTo>
                  <a:pt x="1464" y="2016"/>
                </a:lnTo>
                <a:lnTo>
                  <a:pt x="1440" y="2028"/>
                </a:lnTo>
                <a:lnTo>
                  <a:pt x="1440" y="2034"/>
                </a:lnTo>
                <a:lnTo>
                  <a:pt x="1452" y="2046"/>
                </a:lnTo>
                <a:lnTo>
                  <a:pt x="1452" y="2052"/>
                </a:lnTo>
                <a:lnTo>
                  <a:pt x="1470" y="2052"/>
                </a:lnTo>
                <a:lnTo>
                  <a:pt x="1482" y="2046"/>
                </a:lnTo>
                <a:lnTo>
                  <a:pt x="1488" y="2040"/>
                </a:lnTo>
                <a:lnTo>
                  <a:pt x="1506" y="2040"/>
                </a:lnTo>
                <a:lnTo>
                  <a:pt x="1512" y="2034"/>
                </a:lnTo>
                <a:lnTo>
                  <a:pt x="1530" y="2034"/>
                </a:lnTo>
                <a:lnTo>
                  <a:pt x="1536" y="2028"/>
                </a:lnTo>
                <a:lnTo>
                  <a:pt x="1512" y="2028"/>
                </a:lnTo>
                <a:lnTo>
                  <a:pt x="1500" y="2016"/>
                </a:lnTo>
                <a:lnTo>
                  <a:pt x="1476" y="2016"/>
                </a:lnTo>
                <a:close/>
                <a:moveTo>
                  <a:pt x="2802" y="1164"/>
                </a:moveTo>
                <a:lnTo>
                  <a:pt x="2802" y="1134"/>
                </a:lnTo>
                <a:lnTo>
                  <a:pt x="2796" y="1116"/>
                </a:lnTo>
                <a:lnTo>
                  <a:pt x="2796" y="1092"/>
                </a:lnTo>
                <a:lnTo>
                  <a:pt x="2790" y="1086"/>
                </a:lnTo>
                <a:lnTo>
                  <a:pt x="2778" y="1086"/>
                </a:lnTo>
                <a:lnTo>
                  <a:pt x="2772" y="1080"/>
                </a:lnTo>
                <a:lnTo>
                  <a:pt x="2760" y="1080"/>
                </a:lnTo>
                <a:lnTo>
                  <a:pt x="2760" y="1062"/>
                </a:lnTo>
                <a:lnTo>
                  <a:pt x="2742" y="1050"/>
                </a:lnTo>
                <a:lnTo>
                  <a:pt x="2742" y="1014"/>
                </a:lnTo>
                <a:lnTo>
                  <a:pt x="2736" y="1008"/>
                </a:lnTo>
                <a:lnTo>
                  <a:pt x="2724" y="1002"/>
                </a:lnTo>
                <a:lnTo>
                  <a:pt x="2718" y="996"/>
                </a:lnTo>
                <a:lnTo>
                  <a:pt x="2706" y="996"/>
                </a:lnTo>
                <a:lnTo>
                  <a:pt x="2712" y="996"/>
                </a:lnTo>
                <a:lnTo>
                  <a:pt x="2718" y="990"/>
                </a:lnTo>
                <a:lnTo>
                  <a:pt x="2730" y="990"/>
                </a:lnTo>
                <a:lnTo>
                  <a:pt x="2742" y="984"/>
                </a:lnTo>
                <a:lnTo>
                  <a:pt x="2760" y="966"/>
                </a:lnTo>
                <a:lnTo>
                  <a:pt x="2754" y="954"/>
                </a:lnTo>
                <a:lnTo>
                  <a:pt x="2736" y="936"/>
                </a:lnTo>
                <a:lnTo>
                  <a:pt x="2730" y="936"/>
                </a:lnTo>
                <a:lnTo>
                  <a:pt x="2730" y="930"/>
                </a:lnTo>
                <a:lnTo>
                  <a:pt x="2712" y="912"/>
                </a:lnTo>
                <a:lnTo>
                  <a:pt x="2700" y="906"/>
                </a:lnTo>
                <a:lnTo>
                  <a:pt x="2694" y="912"/>
                </a:lnTo>
                <a:lnTo>
                  <a:pt x="2694" y="936"/>
                </a:lnTo>
                <a:lnTo>
                  <a:pt x="2670" y="930"/>
                </a:lnTo>
                <a:lnTo>
                  <a:pt x="2670" y="924"/>
                </a:lnTo>
                <a:lnTo>
                  <a:pt x="2676" y="918"/>
                </a:lnTo>
                <a:lnTo>
                  <a:pt x="2676" y="906"/>
                </a:lnTo>
                <a:lnTo>
                  <a:pt x="2682" y="894"/>
                </a:lnTo>
                <a:lnTo>
                  <a:pt x="2688" y="876"/>
                </a:lnTo>
                <a:lnTo>
                  <a:pt x="2688" y="858"/>
                </a:lnTo>
                <a:lnTo>
                  <a:pt x="2682" y="852"/>
                </a:lnTo>
                <a:lnTo>
                  <a:pt x="2676" y="840"/>
                </a:lnTo>
                <a:lnTo>
                  <a:pt x="2670" y="840"/>
                </a:lnTo>
                <a:lnTo>
                  <a:pt x="2652" y="822"/>
                </a:lnTo>
                <a:lnTo>
                  <a:pt x="2652" y="816"/>
                </a:lnTo>
                <a:lnTo>
                  <a:pt x="2658" y="804"/>
                </a:lnTo>
                <a:lnTo>
                  <a:pt x="2658" y="792"/>
                </a:lnTo>
                <a:lnTo>
                  <a:pt x="2664" y="774"/>
                </a:lnTo>
                <a:lnTo>
                  <a:pt x="2664" y="762"/>
                </a:lnTo>
                <a:lnTo>
                  <a:pt x="2652" y="750"/>
                </a:lnTo>
                <a:lnTo>
                  <a:pt x="2628" y="732"/>
                </a:lnTo>
                <a:lnTo>
                  <a:pt x="2598" y="720"/>
                </a:lnTo>
                <a:lnTo>
                  <a:pt x="2580" y="708"/>
                </a:lnTo>
                <a:lnTo>
                  <a:pt x="2568" y="702"/>
                </a:lnTo>
                <a:lnTo>
                  <a:pt x="2556" y="708"/>
                </a:lnTo>
                <a:lnTo>
                  <a:pt x="2550" y="696"/>
                </a:lnTo>
                <a:lnTo>
                  <a:pt x="2538" y="684"/>
                </a:lnTo>
                <a:lnTo>
                  <a:pt x="2532" y="672"/>
                </a:lnTo>
                <a:lnTo>
                  <a:pt x="2520" y="660"/>
                </a:lnTo>
                <a:lnTo>
                  <a:pt x="2514" y="642"/>
                </a:lnTo>
                <a:lnTo>
                  <a:pt x="2514" y="594"/>
                </a:lnTo>
                <a:lnTo>
                  <a:pt x="2520" y="576"/>
                </a:lnTo>
                <a:lnTo>
                  <a:pt x="2526" y="564"/>
                </a:lnTo>
                <a:lnTo>
                  <a:pt x="2526" y="546"/>
                </a:lnTo>
                <a:lnTo>
                  <a:pt x="2520" y="504"/>
                </a:lnTo>
                <a:lnTo>
                  <a:pt x="2502" y="462"/>
                </a:lnTo>
                <a:lnTo>
                  <a:pt x="2490" y="426"/>
                </a:lnTo>
                <a:lnTo>
                  <a:pt x="2490" y="402"/>
                </a:lnTo>
                <a:lnTo>
                  <a:pt x="2496" y="390"/>
                </a:lnTo>
                <a:lnTo>
                  <a:pt x="2502" y="384"/>
                </a:lnTo>
                <a:lnTo>
                  <a:pt x="2502" y="324"/>
                </a:lnTo>
                <a:lnTo>
                  <a:pt x="2496" y="312"/>
                </a:lnTo>
                <a:lnTo>
                  <a:pt x="2496" y="300"/>
                </a:lnTo>
                <a:lnTo>
                  <a:pt x="2472" y="294"/>
                </a:lnTo>
                <a:lnTo>
                  <a:pt x="2460" y="288"/>
                </a:lnTo>
                <a:lnTo>
                  <a:pt x="2454" y="276"/>
                </a:lnTo>
                <a:lnTo>
                  <a:pt x="2442" y="270"/>
                </a:lnTo>
                <a:lnTo>
                  <a:pt x="2424" y="270"/>
                </a:lnTo>
                <a:lnTo>
                  <a:pt x="2418" y="282"/>
                </a:lnTo>
                <a:lnTo>
                  <a:pt x="2412" y="288"/>
                </a:lnTo>
                <a:lnTo>
                  <a:pt x="2412" y="282"/>
                </a:lnTo>
                <a:lnTo>
                  <a:pt x="2406" y="276"/>
                </a:lnTo>
                <a:lnTo>
                  <a:pt x="2400" y="264"/>
                </a:lnTo>
                <a:lnTo>
                  <a:pt x="2400" y="228"/>
                </a:lnTo>
                <a:lnTo>
                  <a:pt x="2406" y="216"/>
                </a:lnTo>
                <a:lnTo>
                  <a:pt x="2406" y="204"/>
                </a:lnTo>
                <a:lnTo>
                  <a:pt x="2388" y="180"/>
                </a:lnTo>
                <a:lnTo>
                  <a:pt x="2394" y="96"/>
                </a:lnTo>
                <a:lnTo>
                  <a:pt x="2382" y="90"/>
                </a:lnTo>
                <a:lnTo>
                  <a:pt x="2364" y="72"/>
                </a:lnTo>
                <a:lnTo>
                  <a:pt x="2364" y="66"/>
                </a:lnTo>
                <a:lnTo>
                  <a:pt x="2370" y="48"/>
                </a:lnTo>
                <a:lnTo>
                  <a:pt x="2370" y="24"/>
                </a:lnTo>
                <a:lnTo>
                  <a:pt x="2364" y="18"/>
                </a:lnTo>
                <a:lnTo>
                  <a:pt x="2346" y="18"/>
                </a:lnTo>
                <a:lnTo>
                  <a:pt x="2346" y="0"/>
                </a:lnTo>
                <a:lnTo>
                  <a:pt x="2316" y="12"/>
                </a:lnTo>
                <a:lnTo>
                  <a:pt x="2310" y="30"/>
                </a:lnTo>
                <a:lnTo>
                  <a:pt x="2298" y="36"/>
                </a:lnTo>
                <a:lnTo>
                  <a:pt x="2292" y="42"/>
                </a:lnTo>
                <a:lnTo>
                  <a:pt x="2280" y="48"/>
                </a:lnTo>
                <a:lnTo>
                  <a:pt x="2280" y="66"/>
                </a:lnTo>
                <a:lnTo>
                  <a:pt x="2286" y="78"/>
                </a:lnTo>
                <a:lnTo>
                  <a:pt x="2286" y="90"/>
                </a:lnTo>
                <a:lnTo>
                  <a:pt x="2292" y="102"/>
                </a:lnTo>
                <a:lnTo>
                  <a:pt x="2292" y="114"/>
                </a:lnTo>
                <a:lnTo>
                  <a:pt x="2286" y="126"/>
                </a:lnTo>
                <a:lnTo>
                  <a:pt x="2274" y="138"/>
                </a:lnTo>
                <a:lnTo>
                  <a:pt x="2268" y="150"/>
                </a:lnTo>
                <a:lnTo>
                  <a:pt x="2238" y="180"/>
                </a:lnTo>
                <a:lnTo>
                  <a:pt x="2256" y="192"/>
                </a:lnTo>
                <a:lnTo>
                  <a:pt x="2256" y="198"/>
                </a:lnTo>
                <a:lnTo>
                  <a:pt x="2250" y="204"/>
                </a:lnTo>
                <a:lnTo>
                  <a:pt x="2238" y="228"/>
                </a:lnTo>
                <a:lnTo>
                  <a:pt x="2232" y="234"/>
                </a:lnTo>
                <a:lnTo>
                  <a:pt x="2232" y="264"/>
                </a:lnTo>
                <a:lnTo>
                  <a:pt x="2238" y="276"/>
                </a:lnTo>
                <a:lnTo>
                  <a:pt x="2238" y="288"/>
                </a:lnTo>
                <a:lnTo>
                  <a:pt x="2232" y="300"/>
                </a:lnTo>
                <a:lnTo>
                  <a:pt x="2214" y="408"/>
                </a:lnTo>
                <a:lnTo>
                  <a:pt x="2208" y="432"/>
                </a:lnTo>
                <a:lnTo>
                  <a:pt x="2202" y="438"/>
                </a:lnTo>
                <a:lnTo>
                  <a:pt x="2190" y="462"/>
                </a:lnTo>
                <a:lnTo>
                  <a:pt x="2178" y="474"/>
                </a:lnTo>
                <a:lnTo>
                  <a:pt x="2172" y="486"/>
                </a:lnTo>
                <a:lnTo>
                  <a:pt x="2166" y="492"/>
                </a:lnTo>
                <a:lnTo>
                  <a:pt x="2166" y="516"/>
                </a:lnTo>
                <a:lnTo>
                  <a:pt x="2160" y="534"/>
                </a:lnTo>
                <a:lnTo>
                  <a:pt x="2154" y="546"/>
                </a:lnTo>
                <a:lnTo>
                  <a:pt x="2142" y="552"/>
                </a:lnTo>
                <a:lnTo>
                  <a:pt x="2088" y="570"/>
                </a:lnTo>
                <a:lnTo>
                  <a:pt x="2076" y="570"/>
                </a:lnTo>
                <a:lnTo>
                  <a:pt x="2064" y="576"/>
                </a:lnTo>
                <a:lnTo>
                  <a:pt x="2058" y="576"/>
                </a:lnTo>
                <a:lnTo>
                  <a:pt x="2058" y="570"/>
                </a:lnTo>
                <a:lnTo>
                  <a:pt x="2052" y="564"/>
                </a:lnTo>
                <a:lnTo>
                  <a:pt x="2028" y="516"/>
                </a:lnTo>
                <a:lnTo>
                  <a:pt x="2022" y="510"/>
                </a:lnTo>
                <a:lnTo>
                  <a:pt x="1998" y="492"/>
                </a:lnTo>
                <a:lnTo>
                  <a:pt x="1956" y="474"/>
                </a:lnTo>
                <a:lnTo>
                  <a:pt x="1920" y="462"/>
                </a:lnTo>
                <a:lnTo>
                  <a:pt x="1908" y="456"/>
                </a:lnTo>
                <a:lnTo>
                  <a:pt x="1896" y="438"/>
                </a:lnTo>
                <a:lnTo>
                  <a:pt x="1884" y="426"/>
                </a:lnTo>
                <a:lnTo>
                  <a:pt x="1872" y="402"/>
                </a:lnTo>
                <a:lnTo>
                  <a:pt x="1866" y="396"/>
                </a:lnTo>
                <a:lnTo>
                  <a:pt x="1830" y="396"/>
                </a:lnTo>
                <a:lnTo>
                  <a:pt x="1806" y="348"/>
                </a:lnTo>
                <a:lnTo>
                  <a:pt x="1824" y="330"/>
                </a:lnTo>
                <a:lnTo>
                  <a:pt x="1824" y="306"/>
                </a:lnTo>
                <a:lnTo>
                  <a:pt x="1830" y="294"/>
                </a:lnTo>
                <a:lnTo>
                  <a:pt x="1836" y="288"/>
                </a:lnTo>
                <a:lnTo>
                  <a:pt x="1848" y="282"/>
                </a:lnTo>
                <a:lnTo>
                  <a:pt x="1854" y="276"/>
                </a:lnTo>
                <a:lnTo>
                  <a:pt x="1848" y="228"/>
                </a:lnTo>
                <a:lnTo>
                  <a:pt x="1866" y="210"/>
                </a:lnTo>
                <a:lnTo>
                  <a:pt x="1872" y="216"/>
                </a:lnTo>
                <a:lnTo>
                  <a:pt x="1884" y="216"/>
                </a:lnTo>
                <a:lnTo>
                  <a:pt x="1890" y="222"/>
                </a:lnTo>
                <a:lnTo>
                  <a:pt x="1896" y="222"/>
                </a:lnTo>
                <a:lnTo>
                  <a:pt x="1902" y="216"/>
                </a:lnTo>
                <a:lnTo>
                  <a:pt x="1908" y="204"/>
                </a:lnTo>
                <a:lnTo>
                  <a:pt x="1908" y="180"/>
                </a:lnTo>
                <a:lnTo>
                  <a:pt x="1944" y="144"/>
                </a:lnTo>
                <a:lnTo>
                  <a:pt x="1938" y="132"/>
                </a:lnTo>
                <a:lnTo>
                  <a:pt x="1914" y="108"/>
                </a:lnTo>
                <a:lnTo>
                  <a:pt x="1890" y="108"/>
                </a:lnTo>
                <a:lnTo>
                  <a:pt x="1872" y="114"/>
                </a:lnTo>
                <a:lnTo>
                  <a:pt x="1848" y="126"/>
                </a:lnTo>
                <a:lnTo>
                  <a:pt x="1842" y="138"/>
                </a:lnTo>
                <a:lnTo>
                  <a:pt x="1842" y="120"/>
                </a:lnTo>
                <a:lnTo>
                  <a:pt x="1812" y="126"/>
                </a:lnTo>
                <a:lnTo>
                  <a:pt x="1794" y="138"/>
                </a:lnTo>
                <a:lnTo>
                  <a:pt x="1788" y="120"/>
                </a:lnTo>
                <a:lnTo>
                  <a:pt x="1752" y="114"/>
                </a:lnTo>
                <a:lnTo>
                  <a:pt x="1746" y="108"/>
                </a:lnTo>
                <a:lnTo>
                  <a:pt x="1734" y="102"/>
                </a:lnTo>
                <a:lnTo>
                  <a:pt x="1728" y="96"/>
                </a:lnTo>
                <a:lnTo>
                  <a:pt x="1716" y="90"/>
                </a:lnTo>
                <a:lnTo>
                  <a:pt x="1674" y="90"/>
                </a:lnTo>
                <a:lnTo>
                  <a:pt x="1662" y="84"/>
                </a:lnTo>
                <a:lnTo>
                  <a:pt x="1650" y="84"/>
                </a:lnTo>
                <a:lnTo>
                  <a:pt x="1650" y="78"/>
                </a:lnTo>
                <a:lnTo>
                  <a:pt x="1644" y="72"/>
                </a:lnTo>
                <a:lnTo>
                  <a:pt x="1632" y="48"/>
                </a:lnTo>
                <a:lnTo>
                  <a:pt x="1626" y="42"/>
                </a:lnTo>
                <a:lnTo>
                  <a:pt x="1620" y="42"/>
                </a:lnTo>
                <a:lnTo>
                  <a:pt x="1620" y="54"/>
                </a:lnTo>
                <a:lnTo>
                  <a:pt x="1614" y="60"/>
                </a:lnTo>
                <a:lnTo>
                  <a:pt x="1602" y="54"/>
                </a:lnTo>
                <a:lnTo>
                  <a:pt x="1596" y="54"/>
                </a:lnTo>
                <a:lnTo>
                  <a:pt x="1584" y="48"/>
                </a:lnTo>
                <a:lnTo>
                  <a:pt x="1566" y="48"/>
                </a:lnTo>
                <a:lnTo>
                  <a:pt x="1566" y="60"/>
                </a:lnTo>
                <a:lnTo>
                  <a:pt x="1572" y="66"/>
                </a:lnTo>
                <a:lnTo>
                  <a:pt x="1554" y="66"/>
                </a:lnTo>
                <a:lnTo>
                  <a:pt x="1548" y="72"/>
                </a:lnTo>
                <a:lnTo>
                  <a:pt x="1548" y="78"/>
                </a:lnTo>
                <a:lnTo>
                  <a:pt x="1554" y="84"/>
                </a:lnTo>
                <a:lnTo>
                  <a:pt x="1566" y="84"/>
                </a:lnTo>
                <a:lnTo>
                  <a:pt x="1590" y="96"/>
                </a:lnTo>
                <a:lnTo>
                  <a:pt x="1596" y="96"/>
                </a:lnTo>
                <a:lnTo>
                  <a:pt x="1608" y="90"/>
                </a:lnTo>
                <a:lnTo>
                  <a:pt x="1614" y="84"/>
                </a:lnTo>
                <a:lnTo>
                  <a:pt x="1644" y="102"/>
                </a:lnTo>
                <a:lnTo>
                  <a:pt x="1638" y="102"/>
                </a:lnTo>
                <a:lnTo>
                  <a:pt x="1632" y="108"/>
                </a:lnTo>
                <a:lnTo>
                  <a:pt x="1596" y="126"/>
                </a:lnTo>
                <a:lnTo>
                  <a:pt x="1572" y="126"/>
                </a:lnTo>
                <a:lnTo>
                  <a:pt x="1554" y="132"/>
                </a:lnTo>
                <a:lnTo>
                  <a:pt x="1512" y="132"/>
                </a:lnTo>
                <a:lnTo>
                  <a:pt x="1500" y="138"/>
                </a:lnTo>
                <a:lnTo>
                  <a:pt x="1482" y="144"/>
                </a:lnTo>
                <a:lnTo>
                  <a:pt x="1470" y="156"/>
                </a:lnTo>
                <a:lnTo>
                  <a:pt x="1452" y="162"/>
                </a:lnTo>
                <a:lnTo>
                  <a:pt x="1440" y="168"/>
                </a:lnTo>
                <a:lnTo>
                  <a:pt x="1434" y="174"/>
                </a:lnTo>
                <a:lnTo>
                  <a:pt x="1428" y="174"/>
                </a:lnTo>
                <a:lnTo>
                  <a:pt x="1428" y="186"/>
                </a:lnTo>
                <a:lnTo>
                  <a:pt x="1422" y="204"/>
                </a:lnTo>
                <a:lnTo>
                  <a:pt x="1422" y="228"/>
                </a:lnTo>
                <a:lnTo>
                  <a:pt x="1428" y="234"/>
                </a:lnTo>
                <a:lnTo>
                  <a:pt x="1440" y="240"/>
                </a:lnTo>
                <a:lnTo>
                  <a:pt x="1446" y="246"/>
                </a:lnTo>
                <a:lnTo>
                  <a:pt x="1452" y="246"/>
                </a:lnTo>
                <a:lnTo>
                  <a:pt x="1398" y="246"/>
                </a:lnTo>
                <a:lnTo>
                  <a:pt x="1368" y="282"/>
                </a:lnTo>
                <a:lnTo>
                  <a:pt x="1368" y="312"/>
                </a:lnTo>
                <a:lnTo>
                  <a:pt x="1362" y="324"/>
                </a:lnTo>
                <a:lnTo>
                  <a:pt x="1362" y="330"/>
                </a:lnTo>
                <a:lnTo>
                  <a:pt x="1368" y="336"/>
                </a:lnTo>
                <a:lnTo>
                  <a:pt x="1380" y="336"/>
                </a:lnTo>
                <a:lnTo>
                  <a:pt x="1404" y="348"/>
                </a:lnTo>
                <a:lnTo>
                  <a:pt x="1410" y="354"/>
                </a:lnTo>
                <a:lnTo>
                  <a:pt x="1410" y="390"/>
                </a:lnTo>
                <a:lnTo>
                  <a:pt x="1386" y="366"/>
                </a:lnTo>
                <a:lnTo>
                  <a:pt x="1356" y="366"/>
                </a:lnTo>
                <a:lnTo>
                  <a:pt x="1344" y="390"/>
                </a:lnTo>
                <a:lnTo>
                  <a:pt x="1308" y="354"/>
                </a:lnTo>
                <a:lnTo>
                  <a:pt x="1302" y="384"/>
                </a:lnTo>
                <a:lnTo>
                  <a:pt x="1278" y="396"/>
                </a:lnTo>
                <a:lnTo>
                  <a:pt x="1284" y="420"/>
                </a:lnTo>
                <a:lnTo>
                  <a:pt x="1254" y="414"/>
                </a:lnTo>
                <a:lnTo>
                  <a:pt x="1284" y="354"/>
                </a:lnTo>
                <a:lnTo>
                  <a:pt x="1278" y="348"/>
                </a:lnTo>
                <a:lnTo>
                  <a:pt x="1272" y="336"/>
                </a:lnTo>
                <a:lnTo>
                  <a:pt x="1272" y="324"/>
                </a:lnTo>
                <a:lnTo>
                  <a:pt x="1266" y="318"/>
                </a:lnTo>
                <a:lnTo>
                  <a:pt x="1254" y="312"/>
                </a:lnTo>
                <a:lnTo>
                  <a:pt x="1236" y="312"/>
                </a:lnTo>
                <a:lnTo>
                  <a:pt x="1224" y="282"/>
                </a:lnTo>
                <a:lnTo>
                  <a:pt x="1224" y="276"/>
                </a:lnTo>
                <a:lnTo>
                  <a:pt x="1230" y="270"/>
                </a:lnTo>
                <a:lnTo>
                  <a:pt x="1230" y="258"/>
                </a:lnTo>
                <a:lnTo>
                  <a:pt x="1224" y="246"/>
                </a:lnTo>
                <a:lnTo>
                  <a:pt x="1218" y="240"/>
                </a:lnTo>
                <a:lnTo>
                  <a:pt x="1206" y="234"/>
                </a:lnTo>
                <a:lnTo>
                  <a:pt x="1194" y="240"/>
                </a:lnTo>
                <a:lnTo>
                  <a:pt x="1188" y="246"/>
                </a:lnTo>
                <a:lnTo>
                  <a:pt x="1176" y="252"/>
                </a:lnTo>
                <a:lnTo>
                  <a:pt x="1176" y="264"/>
                </a:lnTo>
                <a:lnTo>
                  <a:pt x="1182" y="270"/>
                </a:lnTo>
                <a:lnTo>
                  <a:pt x="1182" y="282"/>
                </a:lnTo>
                <a:lnTo>
                  <a:pt x="1146" y="276"/>
                </a:lnTo>
                <a:lnTo>
                  <a:pt x="1152" y="306"/>
                </a:lnTo>
                <a:lnTo>
                  <a:pt x="1134" y="300"/>
                </a:lnTo>
                <a:lnTo>
                  <a:pt x="1116" y="306"/>
                </a:lnTo>
                <a:lnTo>
                  <a:pt x="1122" y="312"/>
                </a:lnTo>
                <a:lnTo>
                  <a:pt x="1122" y="330"/>
                </a:lnTo>
                <a:lnTo>
                  <a:pt x="1116" y="342"/>
                </a:lnTo>
                <a:lnTo>
                  <a:pt x="1110" y="348"/>
                </a:lnTo>
                <a:lnTo>
                  <a:pt x="1098" y="354"/>
                </a:lnTo>
                <a:lnTo>
                  <a:pt x="1092" y="360"/>
                </a:lnTo>
                <a:lnTo>
                  <a:pt x="1104" y="324"/>
                </a:lnTo>
                <a:lnTo>
                  <a:pt x="1080" y="348"/>
                </a:lnTo>
                <a:lnTo>
                  <a:pt x="1062" y="348"/>
                </a:lnTo>
                <a:lnTo>
                  <a:pt x="1056" y="360"/>
                </a:lnTo>
                <a:lnTo>
                  <a:pt x="1050" y="366"/>
                </a:lnTo>
                <a:lnTo>
                  <a:pt x="1050" y="378"/>
                </a:lnTo>
                <a:lnTo>
                  <a:pt x="1056" y="390"/>
                </a:lnTo>
                <a:lnTo>
                  <a:pt x="1056" y="396"/>
                </a:lnTo>
                <a:lnTo>
                  <a:pt x="1062" y="408"/>
                </a:lnTo>
                <a:lnTo>
                  <a:pt x="1014" y="384"/>
                </a:lnTo>
                <a:lnTo>
                  <a:pt x="1008" y="420"/>
                </a:lnTo>
                <a:lnTo>
                  <a:pt x="996" y="426"/>
                </a:lnTo>
                <a:lnTo>
                  <a:pt x="1008" y="450"/>
                </a:lnTo>
                <a:lnTo>
                  <a:pt x="1032" y="450"/>
                </a:lnTo>
                <a:lnTo>
                  <a:pt x="1026" y="468"/>
                </a:lnTo>
                <a:lnTo>
                  <a:pt x="954" y="474"/>
                </a:lnTo>
                <a:lnTo>
                  <a:pt x="948" y="468"/>
                </a:lnTo>
                <a:lnTo>
                  <a:pt x="936" y="462"/>
                </a:lnTo>
                <a:lnTo>
                  <a:pt x="930" y="462"/>
                </a:lnTo>
                <a:lnTo>
                  <a:pt x="918" y="468"/>
                </a:lnTo>
                <a:lnTo>
                  <a:pt x="912" y="474"/>
                </a:lnTo>
                <a:lnTo>
                  <a:pt x="918" y="486"/>
                </a:lnTo>
                <a:lnTo>
                  <a:pt x="918" y="492"/>
                </a:lnTo>
                <a:lnTo>
                  <a:pt x="924" y="504"/>
                </a:lnTo>
                <a:lnTo>
                  <a:pt x="930" y="510"/>
                </a:lnTo>
                <a:lnTo>
                  <a:pt x="930" y="540"/>
                </a:lnTo>
                <a:lnTo>
                  <a:pt x="924" y="564"/>
                </a:lnTo>
                <a:lnTo>
                  <a:pt x="930" y="600"/>
                </a:lnTo>
                <a:lnTo>
                  <a:pt x="912" y="600"/>
                </a:lnTo>
                <a:lnTo>
                  <a:pt x="906" y="522"/>
                </a:lnTo>
                <a:lnTo>
                  <a:pt x="888" y="510"/>
                </a:lnTo>
                <a:lnTo>
                  <a:pt x="888" y="480"/>
                </a:lnTo>
                <a:lnTo>
                  <a:pt x="870" y="480"/>
                </a:lnTo>
                <a:lnTo>
                  <a:pt x="852" y="504"/>
                </a:lnTo>
                <a:lnTo>
                  <a:pt x="822" y="534"/>
                </a:lnTo>
                <a:lnTo>
                  <a:pt x="804" y="546"/>
                </a:lnTo>
                <a:lnTo>
                  <a:pt x="792" y="558"/>
                </a:lnTo>
                <a:lnTo>
                  <a:pt x="786" y="570"/>
                </a:lnTo>
                <a:lnTo>
                  <a:pt x="786" y="600"/>
                </a:lnTo>
                <a:lnTo>
                  <a:pt x="792" y="606"/>
                </a:lnTo>
                <a:lnTo>
                  <a:pt x="792" y="618"/>
                </a:lnTo>
                <a:lnTo>
                  <a:pt x="798" y="618"/>
                </a:lnTo>
                <a:lnTo>
                  <a:pt x="816" y="636"/>
                </a:lnTo>
                <a:lnTo>
                  <a:pt x="810" y="648"/>
                </a:lnTo>
                <a:lnTo>
                  <a:pt x="792" y="654"/>
                </a:lnTo>
                <a:lnTo>
                  <a:pt x="774" y="666"/>
                </a:lnTo>
                <a:lnTo>
                  <a:pt x="750" y="678"/>
                </a:lnTo>
                <a:lnTo>
                  <a:pt x="750" y="696"/>
                </a:lnTo>
                <a:lnTo>
                  <a:pt x="720" y="726"/>
                </a:lnTo>
                <a:lnTo>
                  <a:pt x="702" y="732"/>
                </a:lnTo>
                <a:lnTo>
                  <a:pt x="690" y="744"/>
                </a:lnTo>
                <a:lnTo>
                  <a:pt x="666" y="756"/>
                </a:lnTo>
                <a:lnTo>
                  <a:pt x="630" y="762"/>
                </a:lnTo>
                <a:lnTo>
                  <a:pt x="600" y="768"/>
                </a:lnTo>
                <a:lnTo>
                  <a:pt x="588" y="768"/>
                </a:lnTo>
                <a:lnTo>
                  <a:pt x="534" y="762"/>
                </a:lnTo>
                <a:lnTo>
                  <a:pt x="492" y="780"/>
                </a:lnTo>
                <a:lnTo>
                  <a:pt x="438" y="786"/>
                </a:lnTo>
                <a:lnTo>
                  <a:pt x="432" y="798"/>
                </a:lnTo>
                <a:lnTo>
                  <a:pt x="414" y="798"/>
                </a:lnTo>
                <a:lnTo>
                  <a:pt x="402" y="804"/>
                </a:lnTo>
                <a:lnTo>
                  <a:pt x="396" y="810"/>
                </a:lnTo>
                <a:lnTo>
                  <a:pt x="384" y="816"/>
                </a:lnTo>
                <a:lnTo>
                  <a:pt x="372" y="828"/>
                </a:lnTo>
                <a:lnTo>
                  <a:pt x="342" y="828"/>
                </a:lnTo>
                <a:lnTo>
                  <a:pt x="324" y="834"/>
                </a:lnTo>
                <a:lnTo>
                  <a:pt x="312" y="840"/>
                </a:lnTo>
                <a:lnTo>
                  <a:pt x="306" y="852"/>
                </a:lnTo>
                <a:lnTo>
                  <a:pt x="294" y="858"/>
                </a:lnTo>
                <a:lnTo>
                  <a:pt x="288" y="870"/>
                </a:lnTo>
                <a:lnTo>
                  <a:pt x="282" y="876"/>
                </a:lnTo>
                <a:lnTo>
                  <a:pt x="282" y="882"/>
                </a:lnTo>
                <a:lnTo>
                  <a:pt x="276" y="882"/>
                </a:lnTo>
                <a:lnTo>
                  <a:pt x="270" y="888"/>
                </a:lnTo>
                <a:lnTo>
                  <a:pt x="252" y="888"/>
                </a:lnTo>
                <a:lnTo>
                  <a:pt x="240" y="894"/>
                </a:lnTo>
                <a:lnTo>
                  <a:pt x="228" y="894"/>
                </a:lnTo>
                <a:lnTo>
                  <a:pt x="216" y="900"/>
                </a:lnTo>
                <a:lnTo>
                  <a:pt x="210" y="906"/>
                </a:lnTo>
                <a:lnTo>
                  <a:pt x="198" y="912"/>
                </a:lnTo>
                <a:lnTo>
                  <a:pt x="192" y="930"/>
                </a:lnTo>
                <a:lnTo>
                  <a:pt x="150" y="972"/>
                </a:lnTo>
                <a:lnTo>
                  <a:pt x="150" y="978"/>
                </a:lnTo>
                <a:lnTo>
                  <a:pt x="162" y="912"/>
                </a:lnTo>
                <a:lnTo>
                  <a:pt x="144" y="918"/>
                </a:lnTo>
                <a:lnTo>
                  <a:pt x="120" y="978"/>
                </a:lnTo>
                <a:lnTo>
                  <a:pt x="90" y="1038"/>
                </a:lnTo>
                <a:lnTo>
                  <a:pt x="90" y="1056"/>
                </a:lnTo>
                <a:lnTo>
                  <a:pt x="96" y="1062"/>
                </a:lnTo>
                <a:lnTo>
                  <a:pt x="108" y="1068"/>
                </a:lnTo>
                <a:lnTo>
                  <a:pt x="114" y="1068"/>
                </a:lnTo>
                <a:lnTo>
                  <a:pt x="108" y="1080"/>
                </a:lnTo>
                <a:lnTo>
                  <a:pt x="96" y="1086"/>
                </a:lnTo>
                <a:lnTo>
                  <a:pt x="90" y="1098"/>
                </a:lnTo>
                <a:lnTo>
                  <a:pt x="66" y="1122"/>
                </a:lnTo>
                <a:lnTo>
                  <a:pt x="66" y="1134"/>
                </a:lnTo>
                <a:lnTo>
                  <a:pt x="72" y="1152"/>
                </a:lnTo>
                <a:lnTo>
                  <a:pt x="72" y="1164"/>
                </a:lnTo>
                <a:lnTo>
                  <a:pt x="84" y="1188"/>
                </a:lnTo>
                <a:lnTo>
                  <a:pt x="84" y="1200"/>
                </a:lnTo>
                <a:lnTo>
                  <a:pt x="102" y="1236"/>
                </a:lnTo>
                <a:lnTo>
                  <a:pt x="108" y="1254"/>
                </a:lnTo>
                <a:lnTo>
                  <a:pt x="114" y="1266"/>
                </a:lnTo>
                <a:lnTo>
                  <a:pt x="114" y="1278"/>
                </a:lnTo>
                <a:lnTo>
                  <a:pt x="108" y="1278"/>
                </a:lnTo>
                <a:lnTo>
                  <a:pt x="96" y="1266"/>
                </a:lnTo>
                <a:lnTo>
                  <a:pt x="90" y="1254"/>
                </a:lnTo>
                <a:lnTo>
                  <a:pt x="72" y="1236"/>
                </a:lnTo>
                <a:lnTo>
                  <a:pt x="66" y="1224"/>
                </a:lnTo>
                <a:lnTo>
                  <a:pt x="48" y="1218"/>
                </a:lnTo>
                <a:lnTo>
                  <a:pt x="66" y="1266"/>
                </a:lnTo>
                <a:lnTo>
                  <a:pt x="30" y="1236"/>
                </a:lnTo>
                <a:lnTo>
                  <a:pt x="30" y="1290"/>
                </a:lnTo>
                <a:lnTo>
                  <a:pt x="60" y="1350"/>
                </a:lnTo>
                <a:lnTo>
                  <a:pt x="66" y="1356"/>
                </a:lnTo>
                <a:lnTo>
                  <a:pt x="66" y="1368"/>
                </a:lnTo>
                <a:lnTo>
                  <a:pt x="60" y="1374"/>
                </a:lnTo>
                <a:lnTo>
                  <a:pt x="54" y="1386"/>
                </a:lnTo>
                <a:lnTo>
                  <a:pt x="54" y="1398"/>
                </a:lnTo>
                <a:lnTo>
                  <a:pt x="48" y="1410"/>
                </a:lnTo>
                <a:lnTo>
                  <a:pt x="54" y="1416"/>
                </a:lnTo>
                <a:lnTo>
                  <a:pt x="60" y="1428"/>
                </a:lnTo>
                <a:lnTo>
                  <a:pt x="78" y="1446"/>
                </a:lnTo>
                <a:lnTo>
                  <a:pt x="84" y="1458"/>
                </a:lnTo>
                <a:lnTo>
                  <a:pt x="90" y="1464"/>
                </a:lnTo>
                <a:lnTo>
                  <a:pt x="96" y="1476"/>
                </a:lnTo>
                <a:lnTo>
                  <a:pt x="96" y="1506"/>
                </a:lnTo>
                <a:lnTo>
                  <a:pt x="90" y="1518"/>
                </a:lnTo>
                <a:lnTo>
                  <a:pt x="84" y="1524"/>
                </a:lnTo>
                <a:lnTo>
                  <a:pt x="90" y="1542"/>
                </a:lnTo>
                <a:lnTo>
                  <a:pt x="90" y="1554"/>
                </a:lnTo>
                <a:lnTo>
                  <a:pt x="96" y="1572"/>
                </a:lnTo>
                <a:lnTo>
                  <a:pt x="96" y="1590"/>
                </a:lnTo>
                <a:lnTo>
                  <a:pt x="102" y="1596"/>
                </a:lnTo>
                <a:lnTo>
                  <a:pt x="102" y="1602"/>
                </a:lnTo>
                <a:lnTo>
                  <a:pt x="96" y="1602"/>
                </a:lnTo>
                <a:lnTo>
                  <a:pt x="78" y="1620"/>
                </a:lnTo>
                <a:lnTo>
                  <a:pt x="84" y="1626"/>
                </a:lnTo>
                <a:lnTo>
                  <a:pt x="84" y="1638"/>
                </a:lnTo>
                <a:lnTo>
                  <a:pt x="90" y="1650"/>
                </a:lnTo>
                <a:lnTo>
                  <a:pt x="90" y="1662"/>
                </a:lnTo>
                <a:lnTo>
                  <a:pt x="96" y="1668"/>
                </a:lnTo>
                <a:lnTo>
                  <a:pt x="96" y="1674"/>
                </a:lnTo>
                <a:lnTo>
                  <a:pt x="102" y="1674"/>
                </a:lnTo>
                <a:lnTo>
                  <a:pt x="108" y="1680"/>
                </a:lnTo>
                <a:lnTo>
                  <a:pt x="126" y="1716"/>
                </a:lnTo>
                <a:lnTo>
                  <a:pt x="126" y="1728"/>
                </a:lnTo>
                <a:lnTo>
                  <a:pt x="108" y="1764"/>
                </a:lnTo>
                <a:lnTo>
                  <a:pt x="90" y="1782"/>
                </a:lnTo>
                <a:lnTo>
                  <a:pt x="90" y="1824"/>
                </a:lnTo>
                <a:lnTo>
                  <a:pt x="84" y="1842"/>
                </a:lnTo>
                <a:lnTo>
                  <a:pt x="60" y="1866"/>
                </a:lnTo>
                <a:lnTo>
                  <a:pt x="42" y="1866"/>
                </a:lnTo>
                <a:lnTo>
                  <a:pt x="30" y="1872"/>
                </a:lnTo>
                <a:lnTo>
                  <a:pt x="18" y="1866"/>
                </a:lnTo>
                <a:lnTo>
                  <a:pt x="6" y="1866"/>
                </a:lnTo>
                <a:lnTo>
                  <a:pt x="0" y="1920"/>
                </a:lnTo>
                <a:lnTo>
                  <a:pt x="12" y="1920"/>
                </a:lnTo>
                <a:lnTo>
                  <a:pt x="24" y="1926"/>
                </a:lnTo>
                <a:lnTo>
                  <a:pt x="42" y="1926"/>
                </a:lnTo>
                <a:lnTo>
                  <a:pt x="54" y="1932"/>
                </a:lnTo>
                <a:lnTo>
                  <a:pt x="72" y="1950"/>
                </a:lnTo>
                <a:lnTo>
                  <a:pt x="78" y="1962"/>
                </a:lnTo>
                <a:lnTo>
                  <a:pt x="108" y="1956"/>
                </a:lnTo>
                <a:lnTo>
                  <a:pt x="114" y="1968"/>
                </a:lnTo>
                <a:lnTo>
                  <a:pt x="138" y="1980"/>
                </a:lnTo>
                <a:lnTo>
                  <a:pt x="174" y="1980"/>
                </a:lnTo>
                <a:lnTo>
                  <a:pt x="210" y="1968"/>
                </a:lnTo>
                <a:lnTo>
                  <a:pt x="234" y="1968"/>
                </a:lnTo>
                <a:lnTo>
                  <a:pt x="234" y="1950"/>
                </a:lnTo>
                <a:lnTo>
                  <a:pt x="228" y="1944"/>
                </a:lnTo>
                <a:lnTo>
                  <a:pt x="264" y="1950"/>
                </a:lnTo>
                <a:lnTo>
                  <a:pt x="276" y="1932"/>
                </a:lnTo>
                <a:lnTo>
                  <a:pt x="318" y="1926"/>
                </a:lnTo>
                <a:lnTo>
                  <a:pt x="354" y="1890"/>
                </a:lnTo>
                <a:lnTo>
                  <a:pt x="366" y="1884"/>
                </a:lnTo>
                <a:lnTo>
                  <a:pt x="372" y="1884"/>
                </a:lnTo>
                <a:lnTo>
                  <a:pt x="420" y="1908"/>
                </a:lnTo>
                <a:lnTo>
                  <a:pt x="426" y="1902"/>
                </a:lnTo>
                <a:lnTo>
                  <a:pt x="474" y="1878"/>
                </a:lnTo>
                <a:lnTo>
                  <a:pt x="480" y="1872"/>
                </a:lnTo>
                <a:lnTo>
                  <a:pt x="486" y="1872"/>
                </a:lnTo>
                <a:lnTo>
                  <a:pt x="498" y="1878"/>
                </a:lnTo>
                <a:lnTo>
                  <a:pt x="504" y="1884"/>
                </a:lnTo>
                <a:lnTo>
                  <a:pt x="516" y="1884"/>
                </a:lnTo>
                <a:lnTo>
                  <a:pt x="528" y="1890"/>
                </a:lnTo>
                <a:lnTo>
                  <a:pt x="534" y="1890"/>
                </a:lnTo>
                <a:lnTo>
                  <a:pt x="552" y="1884"/>
                </a:lnTo>
                <a:lnTo>
                  <a:pt x="576" y="1872"/>
                </a:lnTo>
                <a:lnTo>
                  <a:pt x="582" y="1872"/>
                </a:lnTo>
                <a:lnTo>
                  <a:pt x="594" y="1878"/>
                </a:lnTo>
                <a:lnTo>
                  <a:pt x="606" y="1878"/>
                </a:lnTo>
                <a:lnTo>
                  <a:pt x="624" y="1884"/>
                </a:lnTo>
                <a:lnTo>
                  <a:pt x="636" y="1884"/>
                </a:lnTo>
                <a:lnTo>
                  <a:pt x="648" y="1878"/>
                </a:lnTo>
                <a:lnTo>
                  <a:pt x="654" y="1872"/>
                </a:lnTo>
                <a:lnTo>
                  <a:pt x="654" y="1848"/>
                </a:lnTo>
                <a:lnTo>
                  <a:pt x="666" y="1848"/>
                </a:lnTo>
                <a:lnTo>
                  <a:pt x="672" y="1842"/>
                </a:lnTo>
                <a:lnTo>
                  <a:pt x="678" y="1842"/>
                </a:lnTo>
                <a:lnTo>
                  <a:pt x="684" y="1836"/>
                </a:lnTo>
                <a:lnTo>
                  <a:pt x="690" y="1824"/>
                </a:lnTo>
                <a:lnTo>
                  <a:pt x="702" y="1788"/>
                </a:lnTo>
                <a:lnTo>
                  <a:pt x="714" y="1776"/>
                </a:lnTo>
                <a:lnTo>
                  <a:pt x="726" y="1770"/>
                </a:lnTo>
                <a:lnTo>
                  <a:pt x="744" y="1764"/>
                </a:lnTo>
                <a:lnTo>
                  <a:pt x="756" y="1764"/>
                </a:lnTo>
                <a:lnTo>
                  <a:pt x="774" y="1770"/>
                </a:lnTo>
                <a:lnTo>
                  <a:pt x="798" y="1770"/>
                </a:lnTo>
                <a:lnTo>
                  <a:pt x="822" y="1758"/>
                </a:lnTo>
                <a:lnTo>
                  <a:pt x="840" y="1752"/>
                </a:lnTo>
                <a:lnTo>
                  <a:pt x="858" y="1740"/>
                </a:lnTo>
                <a:lnTo>
                  <a:pt x="876" y="1734"/>
                </a:lnTo>
                <a:lnTo>
                  <a:pt x="912" y="1734"/>
                </a:lnTo>
                <a:lnTo>
                  <a:pt x="918" y="1740"/>
                </a:lnTo>
                <a:lnTo>
                  <a:pt x="930" y="1740"/>
                </a:lnTo>
                <a:lnTo>
                  <a:pt x="942" y="1746"/>
                </a:lnTo>
                <a:lnTo>
                  <a:pt x="972" y="1740"/>
                </a:lnTo>
                <a:lnTo>
                  <a:pt x="1044" y="1704"/>
                </a:lnTo>
                <a:lnTo>
                  <a:pt x="1074" y="1692"/>
                </a:lnTo>
                <a:lnTo>
                  <a:pt x="1098" y="1686"/>
                </a:lnTo>
                <a:lnTo>
                  <a:pt x="1140" y="1680"/>
                </a:lnTo>
                <a:lnTo>
                  <a:pt x="1176" y="1674"/>
                </a:lnTo>
                <a:lnTo>
                  <a:pt x="1224" y="1674"/>
                </a:lnTo>
                <a:lnTo>
                  <a:pt x="1236" y="1662"/>
                </a:lnTo>
                <a:lnTo>
                  <a:pt x="1254" y="1680"/>
                </a:lnTo>
                <a:lnTo>
                  <a:pt x="1266" y="1686"/>
                </a:lnTo>
                <a:lnTo>
                  <a:pt x="1278" y="1698"/>
                </a:lnTo>
                <a:lnTo>
                  <a:pt x="1302" y="1710"/>
                </a:lnTo>
                <a:lnTo>
                  <a:pt x="1320" y="1716"/>
                </a:lnTo>
                <a:lnTo>
                  <a:pt x="1332" y="1716"/>
                </a:lnTo>
                <a:lnTo>
                  <a:pt x="1338" y="1710"/>
                </a:lnTo>
                <a:lnTo>
                  <a:pt x="1338" y="1716"/>
                </a:lnTo>
                <a:lnTo>
                  <a:pt x="1344" y="1722"/>
                </a:lnTo>
                <a:lnTo>
                  <a:pt x="1350" y="1734"/>
                </a:lnTo>
                <a:lnTo>
                  <a:pt x="1356" y="1740"/>
                </a:lnTo>
                <a:lnTo>
                  <a:pt x="1374" y="1740"/>
                </a:lnTo>
                <a:lnTo>
                  <a:pt x="1380" y="1734"/>
                </a:lnTo>
                <a:lnTo>
                  <a:pt x="1380" y="1752"/>
                </a:lnTo>
                <a:lnTo>
                  <a:pt x="1392" y="1752"/>
                </a:lnTo>
                <a:lnTo>
                  <a:pt x="1398" y="1758"/>
                </a:lnTo>
                <a:lnTo>
                  <a:pt x="1398" y="1770"/>
                </a:lnTo>
                <a:lnTo>
                  <a:pt x="1386" y="1794"/>
                </a:lnTo>
                <a:lnTo>
                  <a:pt x="1380" y="1800"/>
                </a:lnTo>
                <a:lnTo>
                  <a:pt x="1374" y="1812"/>
                </a:lnTo>
                <a:lnTo>
                  <a:pt x="1392" y="1842"/>
                </a:lnTo>
                <a:lnTo>
                  <a:pt x="1410" y="1830"/>
                </a:lnTo>
                <a:lnTo>
                  <a:pt x="1428" y="1866"/>
                </a:lnTo>
                <a:lnTo>
                  <a:pt x="1428" y="1872"/>
                </a:lnTo>
                <a:lnTo>
                  <a:pt x="1434" y="1878"/>
                </a:lnTo>
                <a:lnTo>
                  <a:pt x="1434" y="1902"/>
                </a:lnTo>
                <a:lnTo>
                  <a:pt x="1440" y="1914"/>
                </a:lnTo>
                <a:lnTo>
                  <a:pt x="1440" y="1926"/>
                </a:lnTo>
                <a:lnTo>
                  <a:pt x="1422" y="1926"/>
                </a:lnTo>
                <a:lnTo>
                  <a:pt x="1410" y="1920"/>
                </a:lnTo>
                <a:lnTo>
                  <a:pt x="1404" y="1920"/>
                </a:lnTo>
                <a:lnTo>
                  <a:pt x="1410" y="1956"/>
                </a:lnTo>
                <a:lnTo>
                  <a:pt x="1446" y="1956"/>
                </a:lnTo>
                <a:lnTo>
                  <a:pt x="1452" y="1962"/>
                </a:lnTo>
                <a:lnTo>
                  <a:pt x="1452" y="1968"/>
                </a:lnTo>
                <a:lnTo>
                  <a:pt x="1470" y="1968"/>
                </a:lnTo>
                <a:lnTo>
                  <a:pt x="1470" y="1956"/>
                </a:lnTo>
                <a:lnTo>
                  <a:pt x="1464" y="1938"/>
                </a:lnTo>
                <a:lnTo>
                  <a:pt x="1464" y="1926"/>
                </a:lnTo>
                <a:lnTo>
                  <a:pt x="1470" y="1914"/>
                </a:lnTo>
                <a:lnTo>
                  <a:pt x="1476" y="1908"/>
                </a:lnTo>
                <a:lnTo>
                  <a:pt x="1500" y="1896"/>
                </a:lnTo>
                <a:lnTo>
                  <a:pt x="1512" y="1896"/>
                </a:lnTo>
                <a:lnTo>
                  <a:pt x="1518" y="1890"/>
                </a:lnTo>
                <a:lnTo>
                  <a:pt x="1530" y="1884"/>
                </a:lnTo>
                <a:lnTo>
                  <a:pt x="1542" y="1872"/>
                </a:lnTo>
                <a:lnTo>
                  <a:pt x="1548" y="1860"/>
                </a:lnTo>
                <a:lnTo>
                  <a:pt x="1566" y="1842"/>
                </a:lnTo>
                <a:lnTo>
                  <a:pt x="1566" y="1836"/>
                </a:lnTo>
                <a:lnTo>
                  <a:pt x="1590" y="1842"/>
                </a:lnTo>
                <a:lnTo>
                  <a:pt x="1608" y="1788"/>
                </a:lnTo>
                <a:lnTo>
                  <a:pt x="1638" y="1788"/>
                </a:lnTo>
                <a:lnTo>
                  <a:pt x="1650" y="1782"/>
                </a:lnTo>
                <a:lnTo>
                  <a:pt x="1662" y="1770"/>
                </a:lnTo>
                <a:lnTo>
                  <a:pt x="1668" y="1752"/>
                </a:lnTo>
                <a:lnTo>
                  <a:pt x="1668" y="1740"/>
                </a:lnTo>
                <a:lnTo>
                  <a:pt x="1668" y="1746"/>
                </a:lnTo>
                <a:lnTo>
                  <a:pt x="1674" y="1752"/>
                </a:lnTo>
                <a:lnTo>
                  <a:pt x="1674" y="1764"/>
                </a:lnTo>
                <a:lnTo>
                  <a:pt x="1680" y="1776"/>
                </a:lnTo>
                <a:lnTo>
                  <a:pt x="1680" y="1782"/>
                </a:lnTo>
                <a:lnTo>
                  <a:pt x="1668" y="1794"/>
                </a:lnTo>
                <a:lnTo>
                  <a:pt x="1662" y="1806"/>
                </a:lnTo>
                <a:lnTo>
                  <a:pt x="1650" y="1812"/>
                </a:lnTo>
                <a:lnTo>
                  <a:pt x="1644" y="1818"/>
                </a:lnTo>
                <a:lnTo>
                  <a:pt x="1620" y="1818"/>
                </a:lnTo>
                <a:lnTo>
                  <a:pt x="1614" y="1830"/>
                </a:lnTo>
                <a:lnTo>
                  <a:pt x="1632" y="1866"/>
                </a:lnTo>
                <a:lnTo>
                  <a:pt x="1620" y="1866"/>
                </a:lnTo>
                <a:lnTo>
                  <a:pt x="1614" y="1872"/>
                </a:lnTo>
                <a:lnTo>
                  <a:pt x="1602" y="1878"/>
                </a:lnTo>
                <a:lnTo>
                  <a:pt x="1566" y="1914"/>
                </a:lnTo>
                <a:lnTo>
                  <a:pt x="1566" y="1926"/>
                </a:lnTo>
                <a:lnTo>
                  <a:pt x="1560" y="1932"/>
                </a:lnTo>
                <a:lnTo>
                  <a:pt x="1554" y="1944"/>
                </a:lnTo>
                <a:lnTo>
                  <a:pt x="1542" y="1956"/>
                </a:lnTo>
                <a:lnTo>
                  <a:pt x="1518" y="1968"/>
                </a:lnTo>
                <a:lnTo>
                  <a:pt x="1512" y="1974"/>
                </a:lnTo>
                <a:lnTo>
                  <a:pt x="1512" y="1980"/>
                </a:lnTo>
                <a:lnTo>
                  <a:pt x="1518" y="1986"/>
                </a:lnTo>
                <a:lnTo>
                  <a:pt x="1548" y="1986"/>
                </a:lnTo>
                <a:lnTo>
                  <a:pt x="1560" y="1980"/>
                </a:lnTo>
                <a:lnTo>
                  <a:pt x="1572" y="1980"/>
                </a:lnTo>
                <a:lnTo>
                  <a:pt x="1584" y="1968"/>
                </a:lnTo>
                <a:lnTo>
                  <a:pt x="1602" y="1932"/>
                </a:lnTo>
                <a:lnTo>
                  <a:pt x="1608" y="1926"/>
                </a:lnTo>
                <a:lnTo>
                  <a:pt x="1614" y="1914"/>
                </a:lnTo>
                <a:lnTo>
                  <a:pt x="1626" y="1908"/>
                </a:lnTo>
                <a:lnTo>
                  <a:pt x="1632" y="1902"/>
                </a:lnTo>
                <a:lnTo>
                  <a:pt x="1632" y="1920"/>
                </a:lnTo>
                <a:lnTo>
                  <a:pt x="1638" y="1932"/>
                </a:lnTo>
                <a:lnTo>
                  <a:pt x="1638" y="1956"/>
                </a:lnTo>
                <a:lnTo>
                  <a:pt x="1626" y="1968"/>
                </a:lnTo>
                <a:lnTo>
                  <a:pt x="1614" y="1974"/>
                </a:lnTo>
                <a:lnTo>
                  <a:pt x="1602" y="1986"/>
                </a:lnTo>
                <a:lnTo>
                  <a:pt x="1602" y="2004"/>
                </a:lnTo>
                <a:lnTo>
                  <a:pt x="1608" y="2010"/>
                </a:lnTo>
                <a:lnTo>
                  <a:pt x="1614" y="2010"/>
                </a:lnTo>
                <a:lnTo>
                  <a:pt x="1632" y="2016"/>
                </a:lnTo>
                <a:lnTo>
                  <a:pt x="1662" y="2016"/>
                </a:lnTo>
                <a:lnTo>
                  <a:pt x="1668" y="2028"/>
                </a:lnTo>
                <a:lnTo>
                  <a:pt x="1644" y="2052"/>
                </a:lnTo>
                <a:lnTo>
                  <a:pt x="1644" y="2058"/>
                </a:lnTo>
                <a:lnTo>
                  <a:pt x="1650" y="2064"/>
                </a:lnTo>
                <a:lnTo>
                  <a:pt x="1668" y="2100"/>
                </a:lnTo>
                <a:lnTo>
                  <a:pt x="1674" y="2106"/>
                </a:lnTo>
                <a:lnTo>
                  <a:pt x="1674" y="2118"/>
                </a:lnTo>
                <a:lnTo>
                  <a:pt x="1626" y="2166"/>
                </a:lnTo>
                <a:lnTo>
                  <a:pt x="1626" y="2178"/>
                </a:lnTo>
                <a:lnTo>
                  <a:pt x="1638" y="2190"/>
                </a:lnTo>
                <a:lnTo>
                  <a:pt x="1644" y="2202"/>
                </a:lnTo>
                <a:lnTo>
                  <a:pt x="1668" y="2214"/>
                </a:lnTo>
                <a:lnTo>
                  <a:pt x="1680" y="2226"/>
                </a:lnTo>
                <a:lnTo>
                  <a:pt x="1692" y="2232"/>
                </a:lnTo>
                <a:lnTo>
                  <a:pt x="1716" y="2256"/>
                </a:lnTo>
                <a:lnTo>
                  <a:pt x="1728" y="2262"/>
                </a:lnTo>
                <a:lnTo>
                  <a:pt x="1800" y="2262"/>
                </a:lnTo>
                <a:lnTo>
                  <a:pt x="1824" y="2286"/>
                </a:lnTo>
                <a:lnTo>
                  <a:pt x="1842" y="2292"/>
                </a:lnTo>
                <a:lnTo>
                  <a:pt x="1872" y="2286"/>
                </a:lnTo>
                <a:lnTo>
                  <a:pt x="1902" y="2274"/>
                </a:lnTo>
                <a:lnTo>
                  <a:pt x="1932" y="2256"/>
                </a:lnTo>
                <a:lnTo>
                  <a:pt x="1944" y="2250"/>
                </a:lnTo>
                <a:lnTo>
                  <a:pt x="1944" y="2226"/>
                </a:lnTo>
                <a:lnTo>
                  <a:pt x="1956" y="2214"/>
                </a:lnTo>
                <a:lnTo>
                  <a:pt x="1962" y="2214"/>
                </a:lnTo>
                <a:lnTo>
                  <a:pt x="1974" y="2226"/>
                </a:lnTo>
                <a:lnTo>
                  <a:pt x="1974" y="2256"/>
                </a:lnTo>
                <a:lnTo>
                  <a:pt x="1992" y="2256"/>
                </a:lnTo>
                <a:lnTo>
                  <a:pt x="1980" y="2280"/>
                </a:lnTo>
                <a:lnTo>
                  <a:pt x="1998" y="2280"/>
                </a:lnTo>
                <a:lnTo>
                  <a:pt x="1998" y="2292"/>
                </a:lnTo>
                <a:lnTo>
                  <a:pt x="2004" y="2298"/>
                </a:lnTo>
                <a:lnTo>
                  <a:pt x="2010" y="2310"/>
                </a:lnTo>
                <a:lnTo>
                  <a:pt x="2016" y="2316"/>
                </a:lnTo>
                <a:lnTo>
                  <a:pt x="2028" y="2316"/>
                </a:lnTo>
                <a:lnTo>
                  <a:pt x="2040" y="2304"/>
                </a:lnTo>
                <a:lnTo>
                  <a:pt x="2046" y="2304"/>
                </a:lnTo>
                <a:lnTo>
                  <a:pt x="2052" y="2298"/>
                </a:lnTo>
                <a:lnTo>
                  <a:pt x="2070" y="2292"/>
                </a:lnTo>
                <a:lnTo>
                  <a:pt x="2082" y="2286"/>
                </a:lnTo>
                <a:lnTo>
                  <a:pt x="2088" y="2280"/>
                </a:lnTo>
                <a:lnTo>
                  <a:pt x="2100" y="2274"/>
                </a:lnTo>
                <a:lnTo>
                  <a:pt x="2124" y="2250"/>
                </a:lnTo>
                <a:lnTo>
                  <a:pt x="2136" y="2244"/>
                </a:lnTo>
                <a:lnTo>
                  <a:pt x="2148" y="2232"/>
                </a:lnTo>
                <a:lnTo>
                  <a:pt x="2160" y="2226"/>
                </a:lnTo>
                <a:lnTo>
                  <a:pt x="2154" y="2214"/>
                </a:lnTo>
                <a:lnTo>
                  <a:pt x="2190" y="2202"/>
                </a:lnTo>
                <a:lnTo>
                  <a:pt x="2202" y="2214"/>
                </a:lnTo>
                <a:lnTo>
                  <a:pt x="2220" y="2214"/>
                </a:lnTo>
                <a:lnTo>
                  <a:pt x="2256" y="2208"/>
                </a:lnTo>
                <a:lnTo>
                  <a:pt x="2298" y="2196"/>
                </a:lnTo>
                <a:lnTo>
                  <a:pt x="2316" y="2178"/>
                </a:lnTo>
                <a:lnTo>
                  <a:pt x="2328" y="2148"/>
                </a:lnTo>
                <a:lnTo>
                  <a:pt x="2334" y="2118"/>
                </a:lnTo>
                <a:lnTo>
                  <a:pt x="2340" y="2100"/>
                </a:lnTo>
                <a:lnTo>
                  <a:pt x="2346" y="2088"/>
                </a:lnTo>
                <a:lnTo>
                  <a:pt x="2376" y="2058"/>
                </a:lnTo>
                <a:lnTo>
                  <a:pt x="2382" y="2058"/>
                </a:lnTo>
                <a:lnTo>
                  <a:pt x="2382" y="2034"/>
                </a:lnTo>
                <a:lnTo>
                  <a:pt x="2388" y="2034"/>
                </a:lnTo>
                <a:lnTo>
                  <a:pt x="2394" y="2028"/>
                </a:lnTo>
                <a:lnTo>
                  <a:pt x="2406" y="2022"/>
                </a:lnTo>
                <a:lnTo>
                  <a:pt x="2418" y="2010"/>
                </a:lnTo>
                <a:lnTo>
                  <a:pt x="2424" y="1998"/>
                </a:lnTo>
                <a:lnTo>
                  <a:pt x="2442" y="1980"/>
                </a:lnTo>
                <a:lnTo>
                  <a:pt x="2442" y="1956"/>
                </a:lnTo>
                <a:lnTo>
                  <a:pt x="2448" y="1944"/>
                </a:lnTo>
                <a:lnTo>
                  <a:pt x="2454" y="1926"/>
                </a:lnTo>
                <a:lnTo>
                  <a:pt x="2460" y="1914"/>
                </a:lnTo>
                <a:lnTo>
                  <a:pt x="2490" y="1884"/>
                </a:lnTo>
                <a:lnTo>
                  <a:pt x="2502" y="1866"/>
                </a:lnTo>
                <a:lnTo>
                  <a:pt x="2526" y="1842"/>
                </a:lnTo>
                <a:lnTo>
                  <a:pt x="2538" y="1836"/>
                </a:lnTo>
                <a:lnTo>
                  <a:pt x="2550" y="1824"/>
                </a:lnTo>
                <a:lnTo>
                  <a:pt x="2556" y="1812"/>
                </a:lnTo>
                <a:lnTo>
                  <a:pt x="2556" y="1800"/>
                </a:lnTo>
                <a:lnTo>
                  <a:pt x="2562" y="1788"/>
                </a:lnTo>
                <a:lnTo>
                  <a:pt x="2562" y="1782"/>
                </a:lnTo>
                <a:lnTo>
                  <a:pt x="2586" y="1782"/>
                </a:lnTo>
                <a:lnTo>
                  <a:pt x="2610" y="1770"/>
                </a:lnTo>
                <a:lnTo>
                  <a:pt x="2622" y="1752"/>
                </a:lnTo>
                <a:lnTo>
                  <a:pt x="2646" y="1728"/>
                </a:lnTo>
                <a:lnTo>
                  <a:pt x="2670" y="1698"/>
                </a:lnTo>
                <a:lnTo>
                  <a:pt x="2688" y="1674"/>
                </a:lnTo>
                <a:lnTo>
                  <a:pt x="2700" y="1662"/>
                </a:lnTo>
                <a:lnTo>
                  <a:pt x="2700" y="1656"/>
                </a:lnTo>
                <a:lnTo>
                  <a:pt x="2706" y="1638"/>
                </a:lnTo>
                <a:lnTo>
                  <a:pt x="2706" y="1614"/>
                </a:lnTo>
                <a:lnTo>
                  <a:pt x="2712" y="1596"/>
                </a:lnTo>
                <a:lnTo>
                  <a:pt x="2718" y="1590"/>
                </a:lnTo>
                <a:lnTo>
                  <a:pt x="2730" y="1572"/>
                </a:lnTo>
                <a:lnTo>
                  <a:pt x="2754" y="1542"/>
                </a:lnTo>
                <a:lnTo>
                  <a:pt x="2772" y="1494"/>
                </a:lnTo>
                <a:lnTo>
                  <a:pt x="2796" y="1458"/>
                </a:lnTo>
                <a:lnTo>
                  <a:pt x="2808" y="1428"/>
                </a:lnTo>
                <a:lnTo>
                  <a:pt x="2814" y="1416"/>
                </a:lnTo>
                <a:lnTo>
                  <a:pt x="2814" y="1386"/>
                </a:lnTo>
                <a:lnTo>
                  <a:pt x="2802" y="1362"/>
                </a:lnTo>
                <a:lnTo>
                  <a:pt x="2820" y="1308"/>
                </a:lnTo>
                <a:lnTo>
                  <a:pt x="2832" y="1290"/>
                </a:lnTo>
                <a:lnTo>
                  <a:pt x="2838" y="1266"/>
                </a:lnTo>
                <a:lnTo>
                  <a:pt x="2838" y="1224"/>
                </a:lnTo>
                <a:lnTo>
                  <a:pt x="2832" y="1194"/>
                </a:lnTo>
                <a:lnTo>
                  <a:pt x="2832" y="1176"/>
                </a:lnTo>
                <a:lnTo>
                  <a:pt x="2802" y="1164"/>
                </a:lnTo>
                <a:close/>
                <a:moveTo>
                  <a:pt x="2016" y="2436"/>
                </a:moveTo>
                <a:lnTo>
                  <a:pt x="2022" y="2442"/>
                </a:lnTo>
                <a:lnTo>
                  <a:pt x="2028" y="2442"/>
                </a:lnTo>
                <a:lnTo>
                  <a:pt x="2040" y="2436"/>
                </a:lnTo>
                <a:lnTo>
                  <a:pt x="2046" y="2430"/>
                </a:lnTo>
                <a:lnTo>
                  <a:pt x="2034" y="2418"/>
                </a:lnTo>
                <a:lnTo>
                  <a:pt x="2016" y="2436"/>
                </a:lnTo>
                <a:close/>
                <a:moveTo>
                  <a:pt x="1992" y="2454"/>
                </a:moveTo>
                <a:lnTo>
                  <a:pt x="1974" y="2454"/>
                </a:lnTo>
                <a:lnTo>
                  <a:pt x="1962" y="2466"/>
                </a:lnTo>
                <a:lnTo>
                  <a:pt x="1962" y="2472"/>
                </a:lnTo>
                <a:lnTo>
                  <a:pt x="1962" y="2460"/>
                </a:lnTo>
                <a:lnTo>
                  <a:pt x="1938" y="2460"/>
                </a:lnTo>
                <a:lnTo>
                  <a:pt x="1926" y="2466"/>
                </a:lnTo>
                <a:lnTo>
                  <a:pt x="1914" y="2466"/>
                </a:lnTo>
                <a:lnTo>
                  <a:pt x="1908" y="2478"/>
                </a:lnTo>
                <a:lnTo>
                  <a:pt x="1890" y="2460"/>
                </a:lnTo>
                <a:lnTo>
                  <a:pt x="1854" y="2460"/>
                </a:lnTo>
                <a:lnTo>
                  <a:pt x="1830" y="2430"/>
                </a:lnTo>
                <a:lnTo>
                  <a:pt x="1824" y="2436"/>
                </a:lnTo>
                <a:lnTo>
                  <a:pt x="1818" y="2436"/>
                </a:lnTo>
                <a:lnTo>
                  <a:pt x="1812" y="2442"/>
                </a:lnTo>
                <a:lnTo>
                  <a:pt x="1806" y="2442"/>
                </a:lnTo>
                <a:lnTo>
                  <a:pt x="1776" y="2412"/>
                </a:lnTo>
                <a:lnTo>
                  <a:pt x="1776" y="2424"/>
                </a:lnTo>
                <a:lnTo>
                  <a:pt x="1782" y="2448"/>
                </a:lnTo>
                <a:lnTo>
                  <a:pt x="1782" y="2472"/>
                </a:lnTo>
                <a:lnTo>
                  <a:pt x="1776" y="2478"/>
                </a:lnTo>
                <a:lnTo>
                  <a:pt x="1776" y="2484"/>
                </a:lnTo>
                <a:lnTo>
                  <a:pt x="1770" y="2490"/>
                </a:lnTo>
                <a:lnTo>
                  <a:pt x="1770" y="2502"/>
                </a:lnTo>
                <a:lnTo>
                  <a:pt x="1776" y="2514"/>
                </a:lnTo>
                <a:lnTo>
                  <a:pt x="1776" y="2532"/>
                </a:lnTo>
                <a:lnTo>
                  <a:pt x="1764" y="2538"/>
                </a:lnTo>
                <a:lnTo>
                  <a:pt x="1758" y="2544"/>
                </a:lnTo>
                <a:lnTo>
                  <a:pt x="1752" y="2544"/>
                </a:lnTo>
                <a:lnTo>
                  <a:pt x="1740" y="2532"/>
                </a:lnTo>
                <a:lnTo>
                  <a:pt x="1740" y="2538"/>
                </a:lnTo>
                <a:lnTo>
                  <a:pt x="1734" y="2544"/>
                </a:lnTo>
                <a:lnTo>
                  <a:pt x="1734" y="2556"/>
                </a:lnTo>
                <a:lnTo>
                  <a:pt x="1728" y="2574"/>
                </a:lnTo>
                <a:lnTo>
                  <a:pt x="1728" y="2586"/>
                </a:lnTo>
                <a:lnTo>
                  <a:pt x="1740" y="2610"/>
                </a:lnTo>
                <a:lnTo>
                  <a:pt x="1740" y="2616"/>
                </a:lnTo>
                <a:lnTo>
                  <a:pt x="1746" y="2628"/>
                </a:lnTo>
                <a:lnTo>
                  <a:pt x="1770" y="2628"/>
                </a:lnTo>
                <a:lnTo>
                  <a:pt x="1752" y="2640"/>
                </a:lnTo>
                <a:lnTo>
                  <a:pt x="1758" y="2664"/>
                </a:lnTo>
                <a:lnTo>
                  <a:pt x="1770" y="2658"/>
                </a:lnTo>
                <a:lnTo>
                  <a:pt x="1776" y="2658"/>
                </a:lnTo>
                <a:lnTo>
                  <a:pt x="1782" y="2652"/>
                </a:lnTo>
                <a:lnTo>
                  <a:pt x="1794" y="2652"/>
                </a:lnTo>
                <a:lnTo>
                  <a:pt x="1800" y="2658"/>
                </a:lnTo>
                <a:lnTo>
                  <a:pt x="1818" y="2658"/>
                </a:lnTo>
                <a:lnTo>
                  <a:pt x="1830" y="2652"/>
                </a:lnTo>
                <a:lnTo>
                  <a:pt x="1836" y="2646"/>
                </a:lnTo>
                <a:lnTo>
                  <a:pt x="1842" y="2634"/>
                </a:lnTo>
                <a:lnTo>
                  <a:pt x="1854" y="2634"/>
                </a:lnTo>
                <a:lnTo>
                  <a:pt x="1860" y="2640"/>
                </a:lnTo>
                <a:lnTo>
                  <a:pt x="1860" y="2646"/>
                </a:lnTo>
                <a:lnTo>
                  <a:pt x="1848" y="2658"/>
                </a:lnTo>
                <a:lnTo>
                  <a:pt x="1866" y="2664"/>
                </a:lnTo>
                <a:lnTo>
                  <a:pt x="1884" y="2646"/>
                </a:lnTo>
                <a:lnTo>
                  <a:pt x="1890" y="2634"/>
                </a:lnTo>
                <a:lnTo>
                  <a:pt x="1902" y="2628"/>
                </a:lnTo>
                <a:lnTo>
                  <a:pt x="1908" y="2616"/>
                </a:lnTo>
                <a:lnTo>
                  <a:pt x="1920" y="2604"/>
                </a:lnTo>
                <a:lnTo>
                  <a:pt x="1914" y="2604"/>
                </a:lnTo>
                <a:lnTo>
                  <a:pt x="1902" y="2592"/>
                </a:lnTo>
                <a:lnTo>
                  <a:pt x="1920" y="2562"/>
                </a:lnTo>
                <a:lnTo>
                  <a:pt x="1950" y="2562"/>
                </a:lnTo>
                <a:lnTo>
                  <a:pt x="1962" y="2538"/>
                </a:lnTo>
                <a:lnTo>
                  <a:pt x="1962" y="2514"/>
                </a:lnTo>
                <a:lnTo>
                  <a:pt x="1968" y="2502"/>
                </a:lnTo>
                <a:lnTo>
                  <a:pt x="1980" y="2496"/>
                </a:lnTo>
                <a:lnTo>
                  <a:pt x="1986" y="2484"/>
                </a:lnTo>
                <a:lnTo>
                  <a:pt x="1992" y="2478"/>
                </a:lnTo>
                <a:lnTo>
                  <a:pt x="1998" y="2466"/>
                </a:lnTo>
                <a:lnTo>
                  <a:pt x="1998" y="2460"/>
                </a:lnTo>
                <a:lnTo>
                  <a:pt x="1992" y="2454"/>
                </a:lnTo>
                <a:close/>
                <a:moveTo>
                  <a:pt x="1902" y="246"/>
                </a:moveTo>
                <a:lnTo>
                  <a:pt x="1890" y="258"/>
                </a:lnTo>
                <a:lnTo>
                  <a:pt x="1890" y="270"/>
                </a:lnTo>
                <a:lnTo>
                  <a:pt x="1884" y="282"/>
                </a:lnTo>
                <a:lnTo>
                  <a:pt x="1884" y="294"/>
                </a:lnTo>
                <a:lnTo>
                  <a:pt x="1896" y="300"/>
                </a:lnTo>
                <a:lnTo>
                  <a:pt x="1920" y="300"/>
                </a:lnTo>
                <a:lnTo>
                  <a:pt x="1926" y="294"/>
                </a:lnTo>
                <a:lnTo>
                  <a:pt x="1932" y="294"/>
                </a:lnTo>
                <a:lnTo>
                  <a:pt x="1926" y="282"/>
                </a:lnTo>
                <a:lnTo>
                  <a:pt x="1932" y="252"/>
                </a:lnTo>
                <a:lnTo>
                  <a:pt x="1920" y="252"/>
                </a:lnTo>
                <a:lnTo>
                  <a:pt x="1908" y="246"/>
                </a:lnTo>
                <a:lnTo>
                  <a:pt x="1902" y="246"/>
                </a:lnTo>
                <a:close/>
                <a:moveTo>
                  <a:pt x="1770" y="2334"/>
                </a:moveTo>
                <a:lnTo>
                  <a:pt x="1758" y="2376"/>
                </a:lnTo>
                <a:lnTo>
                  <a:pt x="1812" y="2328"/>
                </a:lnTo>
                <a:lnTo>
                  <a:pt x="1770" y="2334"/>
                </a:lnTo>
                <a:close/>
                <a:moveTo>
                  <a:pt x="2034" y="2400"/>
                </a:moveTo>
                <a:lnTo>
                  <a:pt x="2016" y="2358"/>
                </a:lnTo>
                <a:lnTo>
                  <a:pt x="1998" y="2376"/>
                </a:lnTo>
                <a:lnTo>
                  <a:pt x="1998" y="2394"/>
                </a:lnTo>
                <a:lnTo>
                  <a:pt x="2010" y="2406"/>
                </a:lnTo>
                <a:lnTo>
                  <a:pt x="2028" y="2406"/>
                </a:lnTo>
                <a:lnTo>
                  <a:pt x="2034" y="2400"/>
                </a:lnTo>
                <a:close/>
              </a:path>
            </a:pathLst>
          </a:custGeom>
          <a:solidFill>
            <a:srgbClr val="FFDC8B"/>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2" name="Armenia" descr="© INSCALE GmbH, 05.05.2010&#10;http://www.presentationload.com/">
            <a:extLst>
              <a:ext uri="{FF2B5EF4-FFF2-40B4-BE49-F238E27FC236}">
                <a16:creationId xmlns:a16="http://schemas.microsoft.com/office/drawing/2014/main" id="{4ABDDC90-83A4-496B-91C1-9E535143B266}"/>
              </a:ext>
            </a:extLst>
          </p:cNvPr>
          <p:cNvSpPr>
            <a:spLocks/>
          </p:cNvSpPr>
          <p:nvPr/>
        </p:nvSpPr>
        <p:spPr bwMode="gray">
          <a:xfrm>
            <a:off x="7043854" y="2784230"/>
            <a:ext cx="105113" cy="99579"/>
          </a:xfrm>
          <a:custGeom>
            <a:avLst/>
            <a:gdLst>
              <a:gd name="T0" fmla="*/ 2147483647 w 222"/>
              <a:gd name="T1" fmla="*/ 2147483647 h 210"/>
              <a:gd name="T2" fmla="*/ 2147483647 w 222"/>
              <a:gd name="T3" fmla="*/ 2147483647 h 210"/>
              <a:gd name="T4" fmla="*/ 2147483647 w 222"/>
              <a:gd name="T5" fmla="*/ 2147483647 h 210"/>
              <a:gd name="T6" fmla="*/ 2147483647 w 222"/>
              <a:gd name="T7" fmla="*/ 2147483647 h 210"/>
              <a:gd name="T8" fmla="*/ 2147483647 w 222"/>
              <a:gd name="T9" fmla="*/ 2147483647 h 210"/>
              <a:gd name="T10" fmla="*/ 2147483647 w 222"/>
              <a:gd name="T11" fmla="*/ 2147483647 h 210"/>
              <a:gd name="T12" fmla="*/ 2147483647 w 222"/>
              <a:gd name="T13" fmla="*/ 2147483647 h 210"/>
              <a:gd name="T14" fmla="*/ 2147483647 w 222"/>
              <a:gd name="T15" fmla="*/ 2147483647 h 210"/>
              <a:gd name="T16" fmla="*/ 2147483647 w 222"/>
              <a:gd name="T17" fmla="*/ 2147483647 h 210"/>
              <a:gd name="T18" fmla="*/ 2147483647 w 222"/>
              <a:gd name="T19" fmla="*/ 2147483647 h 210"/>
              <a:gd name="T20" fmla="*/ 2147483647 w 222"/>
              <a:gd name="T21" fmla="*/ 2147483647 h 210"/>
              <a:gd name="T22" fmla="*/ 2147483647 w 222"/>
              <a:gd name="T23" fmla="*/ 2147483647 h 210"/>
              <a:gd name="T24" fmla="*/ 2147483647 w 222"/>
              <a:gd name="T25" fmla="*/ 2147483647 h 210"/>
              <a:gd name="T26" fmla="*/ 2147483647 w 222"/>
              <a:gd name="T27" fmla="*/ 2147483647 h 210"/>
              <a:gd name="T28" fmla="*/ 2147483647 w 222"/>
              <a:gd name="T29" fmla="*/ 2147483647 h 210"/>
              <a:gd name="T30" fmla="*/ 2147483647 w 222"/>
              <a:gd name="T31" fmla="*/ 2147483647 h 210"/>
              <a:gd name="T32" fmla="*/ 2147483647 w 222"/>
              <a:gd name="T33" fmla="*/ 2147483647 h 210"/>
              <a:gd name="T34" fmla="*/ 2147483647 w 222"/>
              <a:gd name="T35" fmla="*/ 2147483647 h 210"/>
              <a:gd name="T36" fmla="*/ 2147483647 w 222"/>
              <a:gd name="T37" fmla="*/ 2147483647 h 210"/>
              <a:gd name="T38" fmla="*/ 2147483647 w 222"/>
              <a:gd name="T39" fmla="*/ 0 h 210"/>
              <a:gd name="T40" fmla="*/ 2147483647 w 222"/>
              <a:gd name="T41" fmla="*/ 0 h 210"/>
              <a:gd name="T42" fmla="*/ 2147483647 w 222"/>
              <a:gd name="T43" fmla="*/ 2147483647 h 210"/>
              <a:gd name="T44" fmla="*/ 2147483647 w 222"/>
              <a:gd name="T45" fmla="*/ 2147483647 h 210"/>
              <a:gd name="T46" fmla="*/ 2147483647 w 222"/>
              <a:gd name="T47" fmla="*/ 2147483647 h 210"/>
              <a:gd name="T48" fmla="*/ 0 w 222"/>
              <a:gd name="T49" fmla="*/ 2147483647 h 210"/>
              <a:gd name="T50" fmla="*/ 2147483647 w 222"/>
              <a:gd name="T51" fmla="*/ 2147483647 h 210"/>
              <a:gd name="T52" fmla="*/ 2147483647 w 222"/>
              <a:gd name="T53" fmla="*/ 2147483647 h 210"/>
              <a:gd name="T54" fmla="*/ 2147483647 w 222"/>
              <a:gd name="T55" fmla="*/ 2147483647 h 210"/>
              <a:gd name="T56" fmla="*/ 2147483647 w 222"/>
              <a:gd name="T57" fmla="*/ 2147483647 h 210"/>
              <a:gd name="T58" fmla="*/ 2147483647 w 222"/>
              <a:gd name="T59" fmla="*/ 2147483647 h 210"/>
              <a:gd name="T60" fmla="*/ 2147483647 w 222"/>
              <a:gd name="T61" fmla="*/ 2147483647 h 210"/>
              <a:gd name="T62" fmla="*/ 2147483647 w 222"/>
              <a:gd name="T63" fmla="*/ 2147483647 h 210"/>
              <a:gd name="T64" fmla="*/ 2147483647 w 222"/>
              <a:gd name="T65" fmla="*/ 2147483647 h 210"/>
              <a:gd name="T66" fmla="*/ 2147483647 w 222"/>
              <a:gd name="T67" fmla="*/ 2147483647 h 210"/>
              <a:gd name="T68" fmla="*/ 2147483647 w 222"/>
              <a:gd name="T69" fmla="*/ 2147483647 h 210"/>
              <a:gd name="T70" fmla="*/ 2147483647 w 222"/>
              <a:gd name="T71" fmla="*/ 2147483647 h 210"/>
              <a:gd name="T72" fmla="*/ 2147483647 w 222"/>
              <a:gd name="T73" fmla="*/ 2147483647 h 210"/>
              <a:gd name="T74" fmla="*/ 2147483647 w 222"/>
              <a:gd name="T75" fmla="*/ 2147483647 h 210"/>
              <a:gd name="T76" fmla="*/ 2147483647 w 222"/>
              <a:gd name="T77" fmla="*/ 2147483647 h 210"/>
              <a:gd name="T78" fmla="*/ 2147483647 w 222"/>
              <a:gd name="T79" fmla="*/ 2147483647 h 210"/>
              <a:gd name="T80" fmla="*/ 2147483647 w 222"/>
              <a:gd name="T81" fmla="*/ 2147483647 h 210"/>
              <a:gd name="T82" fmla="*/ 2147483647 w 222"/>
              <a:gd name="T83" fmla="*/ 2147483647 h 210"/>
              <a:gd name="T84" fmla="*/ 2147483647 w 222"/>
              <a:gd name="T85" fmla="*/ 2147483647 h 210"/>
              <a:gd name="T86" fmla="*/ 2147483647 w 222"/>
              <a:gd name="T87" fmla="*/ 2147483647 h 210"/>
              <a:gd name="T88" fmla="*/ 2147483647 w 222"/>
              <a:gd name="T89" fmla="*/ 2147483647 h 210"/>
              <a:gd name="T90" fmla="*/ 2147483647 w 222"/>
              <a:gd name="T91" fmla="*/ 2147483647 h 210"/>
              <a:gd name="T92" fmla="*/ 2147483647 w 222"/>
              <a:gd name="T93" fmla="*/ 2147483647 h 210"/>
              <a:gd name="T94" fmla="*/ 2147483647 w 222"/>
              <a:gd name="T95" fmla="*/ 2147483647 h 210"/>
              <a:gd name="T96" fmla="*/ 2147483647 w 222"/>
              <a:gd name="T97" fmla="*/ 2147483647 h 210"/>
              <a:gd name="T98" fmla="*/ 2147483647 w 222"/>
              <a:gd name="T99" fmla="*/ 2147483647 h 210"/>
              <a:gd name="T100" fmla="*/ 2147483647 w 222"/>
              <a:gd name="T101" fmla="*/ 2147483647 h 210"/>
              <a:gd name="T102" fmla="*/ 2147483647 w 222"/>
              <a:gd name="T103" fmla="*/ 2147483647 h 210"/>
              <a:gd name="T104" fmla="*/ 2147483647 w 222"/>
              <a:gd name="T105" fmla="*/ 2147483647 h 210"/>
              <a:gd name="T106" fmla="*/ 2147483647 w 222"/>
              <a:gd name="T107" fmla="*/ 2147483647 h 2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22"/>
              <a:gd name="T163" fmla="*/ 0 h 210"/>
              <a:gd name="T164" fmla="*/ 222 w 222"/>
              <a:gd name="T165" fmla="*/ 210 h 21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22" h="210">
                <a:moveTo>
                  <a:pt x="222" y="168"/>
                </a:moveTo>
                <a:lnTo>
                  <a:pt x="216" y="156"/>
                </a:lnTo>
                <a:lnTo>
                  <a:pt x="216" y="144"/>
                </a:lnTo>
                <a:lnTo>
                  <a:pt x="186" y="138"/>
                </a:lnTo>
                <a:lnTo>
                  <a:pt x="174" y="120"/>
                </a:lnTo>
                <a:lnTo>
                  <a:pt x="144" y="108"/>
                </a:lnTo>
                <a:lnTo>
                  <a:pt x="156" y="108"/>
                </a:lnTo>
                <a:lnTo>
                  <a:pt x="174" y="90"/>
                </a:lnTo>
                <a:lnTo>
                  <a:pt x="174" y="84"/>
                </a:lnTo>
                <a:lnTo>
                  <a:pt x="168" y="78"/>
                </a:lnTo>
                <a:lnTo>
                  <a:pt x="144" y="66"/>
                </a:lnTo>
                <a:lnTo>
                  <a:pt x="138" y="60"/>
                </a:lnTo>
                <a:lnTo>
                  <a:pt x="132" y="60"/>
                </a:lnTo>
                <a:lnTo>
                  <a:pt x="138" y="54"/>
                </a:lnTo>
                <a:lnTo>
                  <a:pt x="138" y="30"/>
                </a:lnTo>
                <a:lnTo>
                  <a:pt x="132" y="24"/>
                </a:lnTo>
                <a:lnTo>
                  <a:pt x="114" y="24"/>
                </a:lnTo>
                <a:lnTo>
                  <a:pt x="114" y="12"/>
                </a:lnTo>
                <a:lnTo>
                  <a:pt x="102" y="6"/>
                </a:lnTo>
                <a:lnTo>
                  <a:pt x="96" y="0"/>
                </a:lnTo>
                <a:lnTo>
                  <a:pt x="84" y="0"/>
                </a:lnTo>
                <a:lnTo>
                  <a:pt x="84" y="18"/>
                </a:lnTo>
                <a:lnTo>
                  <a:pt x="30" y="12"/>
                </a:lnTo>
                <a:lnTo>
                  <a:pt x="24" y="18"/>
                </a:lnTo>
                <a:lnTo>
                  <a:pt x="0" y="24"/>
                </a:lnTo>
                <a:lnTo>
                  <a:pt x="6" y="30"/>
                </a:lnTo>
                <a:lnTo>
                  <a:pt x="6" y="42"/>
                </a:lnTo>
                <a:lnTo>
                  <a:pt x="18" y="78"/>
                </a:lnTo>
                <a:lnTo>
                  <a:pt x="18" y="90"/>
                </a:lnTo>
                <a:lnTo>
                  <a:pt x="24" y="102"/>
                </a:lnTo>
                <a:lnTo>
                  <a:pt x="30" y="108"/>
                </a:lnTo>
                <a:lnTo>
                  <a:pt x="42" y="114"/>
                </a:lnTo>
                <a:lnTo>
                  <a:pt x="54" y="114"/>
                </a:lnTo>
                <a:lnTo>
                  <a:pt x="66" y="108"/>
                </a:lnTo>
                <a:lnTo>
                  <a:pt x="72" y="108"/>
                </a:lnTo>
                <a:lnTo>
                  <a:pt x="72" y="114"/>
                </a:lnTo>
                <a:lnTo>
                  <a:pt x="78" y="120"/>
                </a:lnTo>
                <a:lnTo>
                  <a:pt x="78" y="132"/>
                </a:lnTo>
                <a:lnTo>
                  <a:pt x="84" y="144"/>
                </a:lnTo>
                <a:lnTo>
                  <a:pt x="84" y="150"/>
                </a:lnTo>
                <a:lnTo>
                  <a:pt x="90" y="156"/>
                </a:lnTo>
                <a:lnTo>
                  <a:pt x="108" y="132"/>
                </a:lnTo>
                <a:lnTo>
                  <a:pt x="126" y="132"/>
                </a:lnTo>
                <a:lnTo>
                  <a:pt x="138" y="144"/>
                </a:lnTo>
                <a:lnTo>
                  <a:pt x="174" y="144"/>
                </a:lnTo>
                <a:lnTo>
                  <a:pt x="174" y="156"/>
                </a:lnTo>
                <a:lnTo>
                  <a:pt x="180" y="162"/>
                </a:lnTo>
                <a:lnTo>
                  <a:pt x="180" y="174"/>
                </a:lnTo>
                <a:lnTo>
                  <a:pt x="186" y="186"/>
                </a:lnTo>
                <a:lnTo>
                  <a:pt x="186" y="198"/>
                </a:lnTo>
                <a:lnTo>
                  <a:pt x="192" y="204"/>
                </a:lnTo>
                <a:lnTo>
                  <a:pt x="192" y="210"/>
                </a:lnTo>
                <a:lnTo>
                  <a:pt x="222" y="210"/>
                </a:lnTo>
                <a:lnTo>
                  <a:pt x="222" y="168"/>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3" name="Argentina" descr="© INSCALE GmbH, 05.05.2010&#10;http://www.presentationload.com/">
            <a:extLst>
              <a:ext uri="{FF2B5EF4-FFF2-40B4-BE49-F238E27FC236}">
                <a16:creationId xmlns:a16="http://schemas.microsoft.com/office/drawing/2014/main" id="{7FB69851-418F-4440-9929-30A399DEC2FE}"/>
              </a:ext>
            </a:extLst>
          </p:cNvPr>
          <p:cNvSpPr>
            <a:spLocks noEditPoints="1"/>
          </p:cNvSpPr>
          <p:nvPr/>
        </p:nvSpPr>
        <p:spPr bwMode="gray">
          <a:xfrm>
            <a:off x="3425785" y="5187055"/>
            <a:ext cx="514496" cy="1150701"/>
          </a:xfrm>
          <a:custGeom>
            <a:avLst/>
            <a:gdLst>
              <a:gd name="T0" fmla="*/ 2147483647 w 1092"/>
              <a:gd name="T1" fmla="*/ 2147483647 h 2442"/>
              <a:gd name="T2" fmla="*/ 2147483647 w 1092"/>
              <a:gd name="T3" fmla="*/ 2147483647 h 2442"/>
              <a:gd name="T4" fmla="*/ 2147483647 w 1092"/>
              <a:gd name="T5" fmla="*/ 2147483647 h 2442"/>
              <a:gd name="T6" fmla="*/ 2147483647 w 1092"/>
              <a:gd name="T7" fmla="*/ 2147483647 h 2442"/>
              <a:gd name="T8" fmla="*/ 2147483647 w 1092"/>
              <a:gd name="T9" fmla="*/ 2147483647 h 2442"/>
              <a:gd name="T10" fmla="*/ 2147483647 w 1092"/>
              <a:gd name="T11" fmla="*/ 2147483647 h 2442"/>
              <a:gd name="T12" fmla="*/ 2147483647 w 1092"/>
              <a:gd name="T13" fmla="*/ 2147483647 h 2442"/>
              <a:gd name="T14" fmla="*/ 2147483647 w 1092"/>
              <a:gd name="T15" fmla="*/ 2147483647 h 2442"/>
              <a:gd name="T16" fmla="*/ 2147483647 w 1092"/>
              <a:gd name="T17" fmla="*/ 2147483647 h 2442"/>
              <a:gd name="T18" fmla="*/ 2147483647 w 1092"/>
              <a:gd name="T19" fmla="*/ 2147483647 h 2442"/>
              <a:gd name="T20" fmla="*/ 2147483647 w 1092"/>
              <a:gd name="T21" fmla="*/ 0 h 2442"/>
              <a:gd name="T22" fmla="*/ 2147483647 w 1092"/>
              <a:gd name="T23" fmla="*/ 2147483647 h 2442"/>
              <a:gd name="T24" fmla="*/ 2147483647 w 1092"/>
              <a:gd name="T25" fmla="*/ 2147483647 h 2442"/>
              <a:gd name="T26" fmla="*/ 2147483647 w 1092"/>
              <a:gd name="T27" fmla="*/ 2147483647 h 2442"/>
              <a:gd name="T28" fmla="*/ 2147483647 w 1092"/>
              <a:gd name="T29" fmla="*/ 2147483647 h 2442"/>
              <a:gd name="T30" fmla="*/ 2147483647 w 1092"/>
              <a:gd name="T31" fmla="*/ 2147483647 h 2442"/>
              <a:gd name="T32" fmla="*/ 2147483647 w 1092"/>
              <a:gd name="T33" fmla="*/ 2147483647 h 2442"/>
              <a:gd name="T34" fmla="*/ 2147483647 w 1092"/>
              <a:gd name="T35" fmla="*/ 2147483647 h 2442"/>
              <a:gd name="T36" fmla="*/ 2147483647 w 1092"/>
              <a:gd name="T37" fmla="*/ 2147483647 h 2442"/>
              <a:gd name="T38" fmla="*/ 2147483647 w 1092"/>
              <a:gd name="T39" fmla="*/ 2147483647 h 2442"/>
              <a:gd name="T40" fmla="*/ 2147483647 w 1092"/>
              <a:gd name="T41" fmla="*/ 2147483647 h 2442"/>
              <a:gd name="T42" fmla="*/ 2147483647 w 1092"/>
              <a:gd name="T43" fmla="*/ 2147483647 h 2442"/>
              <a:gd name="T44" fmla="*/ 2147483647 w 1092"/>
              <a:gd name="T45" fmla="*/ 2147483647 h 2442"/>
              <a:gd name="T46" fmla="*/ 2147483647 w 1092"/>
              <a:gd name="T47" fmla="*/ 2147483647 h 2442"/>
              <a:gd name="T48" fmla="*/ 2147483647 w 1092"/>
              <a:gd name="T49" fmla="*/ 2147483647 h 2442"/>
              <a:gd name="T50" fmla="*/ 2147483647 w 1092"/>
              <a:gd name="T51" fmla="*/ 2147483647 h 2442"/>
              <a:gd name="T52" fmla="*/ 2147483647 w 1092"/>
              <a:gd name="T53" fmla="*/ 2147483647 h 2442"/>
              <a:gd name="T54" fmla="*/ 2147483647 w 1092"/>
              <a:gd name="T55" fmla="*/ 2147483647 h 2442"/>
              <a:gd name="T56" fmla="*/ 2147483647 w 1092"/>
              <a:gd name="T57" fmla="*/ 2147483647 h 2442"/>
              <a:gd name="T58" fmla="*/ 2147483647 w 1092"/>
              <a:gd name="T59" fmla="*/ 2147483647 h 2442"/>
              <a:gd name="T60" fmla="*/ 2147483647 w 1092"/>
              <a:gd name="T61" fmla="*/ 2147483647 h 2442"/>
              <a:gd name="T62" fmla="*/ 2147483647 w 1092"/>
              <a:gd name="T63" fmla="*/ 2147483647 h 2442"/>
              <a:gd name="T64" fmla="*/ 2147483647 w 1092"/>
              <a:gd name="T65" fmla="*/ 2147483647 h 2442"/>
              <a:gd name="T66" fmla="*/ 2147483647 w 1092"/>
              <a:gd name="T67" fmla="*/ 2147483647 h 2442"/>
              <a:gd name="T68" fmla="*/ 2147483647 w 1092"/>
              <a:gd name="T69" fmla="*/ 2147483647 h 2442"/>
              <a:gd name="T70" fmla="*/ 2147483647 w 1092"/>
              <a:gd name="T71" fmla="*/ 2147483647 h 2442"/>
              <a:gd name="T72" fmla="*/ 2147483647 w 1092"/>
              <a:gd name="T73" fmla="*/ 2147483647 h 2442"/>
              <a:gd name="T74" fmla="*/ 2147483647 w 1092"/>
              <a:gd name="T75" fmla="*/ 2147483647 h 2442"/>
              <a:gd name="T76" fmla="*/ 2147483647 w 1092"/>
              <a:gd name="T77" fmla="*/ 2147483647 h 2442"/>
              <a:gd name="T78" fmla="*/ 2147483647 w 1092"/>
              <a:gd name="T79" fmla="*/ 2147483647 h 2442"/>
              <a:gd name="T80" fmla="*/ 2147483647 w 1092"/>
              <a:gd name="T81" fmla="*/ 2147483647 h 2442"/>
              <a:gd name="T82" fmla="*/ 2147483647 w 1092"/>
              <a:gd name="T83" fmla="*/ 2147483647 h 2442"/>
              <a:gd name="T84" fmla="*/ 2147483647 w 1092"/>
              <a:gd name="T85" fmla="*/ 2147483647 h 2442"/>
              <a:gd name="T86" fmla="*/ 2147483647 w 1092"/>
              <a:gd name="T87" fmla="*/ 2147483647 h 2442"/>
              <a:gd name="T88" fmla="*/ 2147483647 w 1092"/>
              <a:gd name="T89" fmla="*/ 2147483647 h 2442"/>
              <a:gd name="T90" fmla="*/ 2147483647 w 1092"/>
              <a:gd name="T91" fmla="*/ 2147483647 h 2442"/>
              <a:gd name="T92" fmla="*/ 2147483647 w 1092"/>
              <a:gd name="T93" fmla="*/ 2147483647 h 2442"/>
              <a:gd name="T94" fmla="*/ 2147483647 w 1092"/>
              <a:gd name="T95" fmla="*/ 2147483647 h 2442"/>
              <a:gd name="T96" fmla="*/ 2147483647 w 1092"/>
              <a:gd name="T97" fmla="*/ 2147483647 h 2442"/>
              <a:gd name="T98" fmla="*/ 2147483647 w 1092"/>
              <a:gd name="T99" fmla="*/ 2147483647 h 2442"/>
              <a:gd name="T100" fmla="*/ 2147483647 w 1092"/>
              <a:gd name="T101" fmla="*/ 2147483647 h 2442"/>
              <a:gd name="T102" fmla="*/ 2147483647 w 1092"/>
              <a:gd name="T103" fmla="*/ 2147483647 h 2442"/>
              <a:gd name="T104" fmla="*/ 2147483647 w 1092"/>
              <a:gd name="T105" fmla="*/ 2147483647 h 2442"/>
              <a:gd name="T106" fmla="*/ 2147483647 w 1092"/>
              <a:gd name="T107" fmla="*/ 2147483647 h 2442"/>
              <a:gd name="T108" fmla="*/ 2147483647 w 1092"/>
              <a:gd name="T109" fmla="*/ 2147483647 h 2442"/>
              <a:gd name="T110" fmla="*/ 2147483647 w 1092"/>
              <a:gd name="T111" fmla="*/ 2147483647 h 2442"/>
              <a:gd name="T112" fmla="*/ 2147483647 w 1092"/>
              <a:gd name="T113" fmla="*/ 2147483647 h 244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92"/>
              <a:gd name="T172" fmla="*/ 0 h 2442"/>
              <a:gd name="T173" fmla="*/ 1092 w 1092"/>
              <a:gd name="T174" fmla="*/ 2442 h 244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92" h="2442">
                <a:moveTo>
                  <a:pt x="954" y="534"/>
                </a:moveTo>
                <a:lnTo>
                  <a:pt x="978" y="528"/>
                </a:lnTo>
                <a:lnTo>
                  <a:pt x="984" y="504"/>
                </a:lnTo>
                <a:lnTo>
                  <a:pt x="990" y="498"/>
                </a:lnTo>
                <a:lnTo>
                  <a:pt x="990" y="480"/>
                </a:lnTo>
                <a:lnTo>
                  <a:pt x="1026" y="480"/>
                </a:lnTo>
                <a:lnTo>
                  <a:pt x="1026" y="462"/>
                </a:lnTo>
                <a:lnTo>
                  <a:pt x="1032" y="450"/>
                </a:lnTo>
                <a:lnTo>
                  <a:pt x="1038" y="444"/>
                </a:lnTo>
                <a:lnTo>
                  <a:pt x="1092" y="426"/>
                </a:lnTo>
                <a:lnTo>
                  <a:pt x="1092" y="390"/>
                </a:lnTo>
                <a:lnTo>
                  <a:pt x="1086" y="372"/>
                </a:lnTo>
                <a:lnTo>
                  <a:pt x="1086" y="342"/>
                </a:lnTo>
                <a:lnTo>
                  <a:pt x="1080" y="336"/>
                </a:lnTo>
                <a:lnTo>
                  <a:pt x="1074" y="336"/>
                </a:lnTo>
                <a:lnTo>
                  <a:pt x="1074" y="324"/>
                </a:lnTo>
                <a:lnTo>
                  <a:pt x="1062" y="300"/>
                </a:lnTo>
                <a:lnTo>
                  <a:pt x="1056" y="294"/>
                </a:lnTo>
                <a:lnTo>
                  <a:pt x="1038" y="294"/>
                </a:lnTo>
                <a:lnTo>
                  <a:pt x="1032" y="300"/>
                </a:lnTo>
                <a:lnTo>
                  <a:pt x="1020" y="306"/>
                </a:lnTo>
                <a:lnTo>
                  <a:pt x="1020" y="384"/>
                </a:lnTo>
                <a:lnTo>
                  <a:pt x="1008" y="390"/>
                </a:lnTo>
                <a:lnTo>
                  <a:pt x="1002" y="402"/>
                </a:lnTo>
                <a:lnTo>
                  <a:pt x="990" y="408"/>
                </a:lnTo>
                <a:lnTo>
                  <a:pt x="984" y="414"/>
                </a:lnTo>
                <a:lnTo>
                  <a:pt x="978" y="414"/>
                </a:lnTo>
                <a:lnTo>
                  <a:pt x="966" y="426"/>
                </a:lnTo>
                <a:lnTo>
                  <a:pt x="954" y="450"/>
                </a:lnTo>
                <a:lnTo>
                  <a:pt x="948" y="456"/>
                </a:lnTo>
                <a:lnTo>
                  <a:pt x="948" y="450"/>
                </a:lnTo>
                <a:lnTo>
                  <a:pt x="942" y="444"/>
                </a:lnTo>
                <a:lnTo>
                  <a:pt x="930" y="444"/>
                </a:lnTo>
                <a:lnTo>
                  <a:pt x="924" y="450"/>
                </a:lnTo>
                <a:lnTo>
                  <a:pt x="924" y="468"/>
                </a:lnTo>
                <a:lnTo>
                  <a:pt x="912" y="450"/>
                </a:lnTo>
                <a:lnTo>
                  <a:pt x="852" y="450"/>
                </a:lnTo>
                <a:lnTo>
                  <a:pt x="834" y="444"/>
                </a:lnTo>
                <a:lnTo>
                  <a:pt x="822" y="438"/>
                </a:lnTo>
                <a:lnTo>
                  <a:pt x="816" y="432"/>
                </a:lnTo>
                <a:lnTo>
                  <a:pt x="804" y="426"/>
                </a:lnTo>
                <a:lnTo>
                  <a:pt x="798" y="426"/>
                </a:lnTo>
                <a:lnTo>
                  <a:pt x="786" y="432"/>
                </a:lnTo>
                <a:lnTo>
                  <a:pt x="762" y="432"/>
                </a:lnTo>
                <a:lnTo>
                  <a:pt x="756" y="426"/>
                </a:lnTo>
                <a:lnTo>
                  <a:pt x="756" y="414"/>
                </a:lnTo>
                <a:lnTo>
                  <a:pt x="762" y="402"/>
                </a:lnTo>
                <a:lnTo>
                  <a:pt x="768" y="396"/>
                </a:lnTo>
                <a:lnTo>
                  <a:pt x="774" y="384"/>
                </a:lnTo>
                <a:lnTo>
                  <a:pt x="780" y="378"/>
                </a:lnTo>
                <a:lnTo>
                  <a:pt x="780" y="342"/>
                </a:lnTo>
                <a:lnTo>
                  <a:pt x="798" y="342"/>
                </a:lnTo>
                <a:lnTo>
                  <a:pt x="804" y="336"/>
                </a:lnTo>
                <a:lnTo>
                  <a:pt x="804" y="330"/>
                </a:lnTo>
                <a:lnTo>
                  <a:pt x="798" y="318"/>
                </a:lnTo>
                <a:lnTo>
                  <a:pt x="792" y="312"/>
                </a:lnTo>
                <a:lnTo>
                  <a:pt x="798" y="300"/>
                </a:lnTo>
                <a:lnTo>
                  <a:pt x="804" y="294"/>
                </a:lnTo>
                <a:lnTo>
                  <a:pt x="804" y="282"/>
                </a:lnTo>
                <a:lnTo>
                  <a:pt x="810" y="276"/>
                </a:lnTo>
                <a:lnTo>
                  <a:pt x="804" y="270"/>
                </a:lnTo>
                <a:lnTo>
                  <a:pt x="792" y="264"/>
                </a:lnTo>
                <a:lnTo>
                  <a:pt x="774" y="258"/>
                </a:lnTo>
                <a:lnTo>
                  <a:pt x="762" y="252"/>
                </a:lnTo>
                <a:lnTo>
                  <a:pt x="750" y="252"/>
                </a:lnTo>
                <a:lnTo>
                  <a:pt x="744" y="246"/>
                </a:lnTo>
                <a:lnTo>
                  <a:pt x="708" y="228"/>
                </a:lnTo>
                <a:lnTo>
                  <a:pt x="690" y="216"/>
                </a:lnTo>
                <a:lnTo>
                  <a:pt x="678" y="210"/>
                </a:lnTo>
                <a:lnTo>
                  <a:pt x="672" y="204"/>
                </a:lnTo>
                <a:lnTo>
                  <a:pt x="666" y="204"/>
                </a:lnTo>
                <a:lnTo>
                  <a:pt x="660" y="198"/>
                </a:lnTo>
                <a:lnTo>
                  <a:pt x="648" y="192"/>
                </a:lnTo>
                <a:lnTo>
                  <a:pt x="642" y="186"/>
                </a:lnTo>
                <a:lnTo>
                  <a:pt x="630" y="180"/>
                </a:lnTo>
                <a:lnTo>
                  <a:pt x="600" y="180"/>
                </a:lnTo>
                <a:lnTo>
                  <a:pt x="564" y="162"/>
                </a:lnTo>
                <a:lnTo>
                  <a:pt x="558" y="156"/>
                </a:lnTo>
                <a:lnTo>
                  <a:pt x="552" y="156"/>
                </a:lnTo>
                <a:lnTo>
                  <a:pt x="546" y="138"/>
                </a:lnTo>
                <a:lnTo>
                  <a:pt x="534" y="132"/>
                </a:lnTo>
                <a:lnTo>
                  <a:pt x="516" y="114"/>
                </a:lnTo>
                <a:lnTo>
                  <a:pt x="492" y="102"/>
                </a:lnTo>
                <a:lnTo>
                  <a:pt x="486" y="96"/>
                </a:lnTo>
                <a:lnTo>
                  <a:pt x="480" y="84"/>
                </a:lnTo>
                <a:lnTo>
                  <a:pt x="468" y="78"/>
                </a:lnTo>
                <a:lnTo>
                  <a:pt x="462" y="66"/>
                </a:lnTo>
                <a:lnTo>
                  <a:pt x="456" y="60"/>
                </a:lnTo>
                <a:lnTo>
                  <a:pt x="456" y="54"/>
                </a:lnTo>
                <a:lnTo>
                  <a:pt x="438" y="36"/>
                </a:lnTo>
                <a:lnTo>
                  <a:pt x="402" y="12"/>
                </a:lnTo>
                <a:lnTo>
                  <a:pt x="330" y="18"/>
                </a:lnTo>
                <a:lnTo>
                  <a:pt x="318" y="72"/>
                </a:lnTo>
                <a:lnTo>
                  <a:pt x="288" y="24"/>
                </a:lnTo>
                <a:lnTo>
                  <a:pt x="234" y="24"/>
                </a:lnTo>
                <a:lnTo>
                  <a:pt x="216" y="18"/>
                </a:lnTo>
                <a:lnTo>
                  <a:pt x="204" y="18"/>
                </a:lnTo>
                <a:lnTo>
                  <a:pt x="180" y="6"/>
                </a:lnTo>
                <a:lnTo>
                  <a:pt x="174" y="0"/>
                </a:lnTo>
                <a:lnTo>
                  <a:pt x="162" y="24"/>
                </a:lnTo>
                <a:lnTo>
                  <a:pt x="138" y="30"/>
                </a:lnTo>
                <a:lnTo>
                  <a:pt x="138" y="48"/>
                </a:lnTo>
                <a:lnTo>
                  <a:pt x="126" y="48"/>
                </a:lnTo>
                <a:lnTo>
                  <a:pt x="126" y="78"/>
                </a:lnTo>
                <a:lnTo>
                  <a:pt x="114" y="78"/>
                </a:lnTo>
                <a:lnTo>
                  <a:pt x="126" y="96"/>
                </a:lnTo>
                <a:lnTo>
                  <a:pt x="114" y="180"/>
                </a:lnTo>
                <a:lnTo>
                  <a:pt x="108" y="180"/>
                </a:lnTo>
                <a:lnTo>
                  <a:pt x="102" y="186"/>
                </a:lnTo>
                <a:lnTo>
                  <a:pt x="90" y="192"/>
                </a:lnTo>
                <a:lnTo>
                  <a:pt x="72" y="198"/>
                </a:lnTo>
                <a:lnTo>
                  <a:pt x="60" y="210"/>
                </a:lnTo>
                <a:lnTo>
                  <a:pt x="48" y="216"/>
                </a:lnTo>
                <a:lnTo>
                  <a:pt x="42" y="228"/>
                </a:lnTo>
                <a:lnTo>
                  <a:pt x="36" y="234"/>
                </a:lnTo>
                <a:lnTo>
                  <a:pt x="36" y="240"/>
                </a:lnTo>
                <a:lnTo>
                  <a:pt x="42" y="246"/>
                </a:lnTo>
                <a:lnTo>
                  <a:pt x="54" y="252"/>
                </a:lnTo>
                <a:lnTo>
                  <a:pt x="66" y="252"/>
                </a:lnTo>
                <a:lnTo>
                  <a:pt x="66" y="258"/>
                </a:lnTo>
                <a:lnTo>
                  <a:pt x="42" y="282"/>
                </a:lnTo>
                <a:lnTo>
                  <a:pt x="42" y="300"/>
                </a:lnTo>
                <a:lnTo>
                  <a:pt x="48" y="306"/>
                </a:lnTo>
                <a:lnTo>
                  <a:pt x="60" y="312"/>
                </a:lnTo>
                <a:lnTo>
                  <a:pt x="72" y="324"/>
                </a:lnTo>
                <a:lnTo>
                  <a:pt x="78" y="336"/>
                </a:lnTo>
                <a:lnTo>
                  <a:pt x="72" y="342"/>
                </a:lnTo>
                <a:lnTo>
                  <a:pt x="66" y="354"/>
                </a:lnTo>
                <a:lnTo>
                  <a:pt x="54" y="366"/>
                </a:lnTo>
                <a:lnTo>
                  <a:pt x="48" y="366"/>
                </a:lnTo>
                <a:lnTo>
                  <a:pt x="54" y="366"/>
                </a:lnTo>
                <a:lnTo>
                  <a:pt x="60" y="372"/>
                </a:lnTo>
                <a:lnTo>
                  <a:pt x="84" y="384"/>
                </a:lnTo>
                <a:lnTo>
                  <a:pt x="90" y="396"/>
                </a:lnTo>
                <a:lnTo>
                  <a:pt x="90" y="408"/>
                </a:lnTo>
                <a:lnTo>
                  <a:pt x="78" y="414"/>
                </a:lnTo>
                <a:lnTo>
                  <a:pt x="72" y="420"/>
                </a:lnTo>
                <a:lnTo>
                  <a:pt x="54" y="420"/>
                </a:lnTo>
                <a:lnTo>
                  <a:pt x="54" y="432"/>
                </a:lnTo>
                <a:lnTo>
                  <a:pt x="48" y="450"/>
                </a:lnTo>
                <a:lnTo>
                  <a:pt x="48" y="462"/>
                </a:lnTo>
                <a:lnTo>
                  <a:pt x="42" y="474"/>
                </a:lnTo>
                <a:lnTo>
                  <a:pt x="42" y="486"/>
                </a:lnTo>
                <a:lnTo>
                  <a:pt x="30" y="498"/>
                </a:lnTo>
                <a:lnTo>
                  <a:pt x="24" y="510"/>
                </a:lnTo>
                <a:lnTo>
                  <a:pt x="18" y="516"/>
                </a:lnTo>
                <a:lnTo>
                  <a:pt x="18" y="582"/>
                </a:lnTo>
                <a:lnTo>
                  <a:pt x="6" y="594"/>
                </a:lnTo>
                <a:lnTo>
                  <a:pt x="6" y="606"/>
                </a:lnTo>
                <a:lnTo>
                  <a:pt x="18" y="630"/>
                </a:lnTo>
                <a:lnTo>
                  <a:pt x="30" y="666"/>
                </a:lnTo>
                <a:lnTo>
                  <a:pt x="36" y="678"/>
                </a:lnTo>
                <a:lnTo>
                  <a:pt x="36" y="684"/>
                </a:lnTo>
                <a:lnTo>
                  <a:pt x="12" y="684"/>
                </a:lnTo>
                <a:lnTo>
                  <a:pt x="18" y="738"/>
                </a:lnTo>
                <a:lnTo>
                  <a:pt x="6" y="744"/>
                </a:lnTo>
                <a:lnTo>
                  <a:pt x="0" y="744"/>
                </a:lnTo>
                <a:lnTo>
                  <a:pt x="0" y="768"/>
                </a:lnTo>
                <a:lnTo>
                  <a:pt x="6" y="774"/>
                </a:lnTo>
                <a:lnTo>
                  <a:pt x="6" y="780"/>
                </a:lnTo>
                <a:lnTo>
                  <a:pt x="18" y="786"/>
                </a:lnTo>
                <a:lnTo>
                  <a:pt x="36" y="804"/>
                </a:lnTo>
                <a:lnTo>
                  <a:pt x="36" y="816"/>
                </a:lnTo>
                <a:lnTo>
                  <a:pt x="30" y="822"/>
                </a:lnTo>
                <a:lnTo>
                  <a:pt x="30" y="828"/>
                </a:lnTo>
                <a:lnTo>
                  <a:pt x="48" y="846"/>
                </a:lnTo>
                <a:lnTo>
                  <a:pt x="60" y="876"/>
                </a:lnTo>
                <a:lnTo>
                  <a:pt x="66" y="888"/>
                </a:lnTo>
                <a:lnTo>
                  <a:pt x="60" y="894"/>
                </a:lnTo>
                <a:lnTo>
                  <a:pt x="60" y="906"/>
                </a:lnTo>
                <a:lnTo>
                  <a:pt x="72" y="918"/>
                </a:lnTo>
                <a:lnTo>
                  <a:pt x="96" y="918"/>
                </a:lnTo>
                <a:lnTo>
                  <a:pt x="102" y="960"/>
                </a:lnTo>
                <a:lnTo>
                  <a:pt x="108" y="972"/>
                </a:lnTo>
                <a:lnTo>
                  <a:pt x="114" y="978"/>
                </a:lnTo>
                <a:lnTo>
                  <a:pt x="120" y="990"/>
                </a:lnTo>
                <a:lnTo>
                  <a:pt x="120" y="996"/>
                </a:lnTo>
                <a:lnTo>
                  <a:pt x="102" y="1014"/>
                </a:lnTo>
                <a:lnTo>
                  <a:pt x="102" y="1038"/>
                </a:lnTo>
                <a:lnTo>
                  <a:pt x="96" y="1056"/>
                </a:lnTo>
                <a:lnTo>
                  <a:pt x="96" y="1086"/>
                </a:lnTo>
                <a:lnTo>
                  <a:pt x="84" y="1086"/>
                </a:lnTo>
                <a:lnTo>
                  <a:pt x="90" y="1092"/>
                </a:lnTo>
                <a:lnTo>
                  <a:pt x="96" y="1104"/>
                </a:lnTo>
                <a:lnTo>
                  <a:pt x="102" y="1110"/>
                </a:lnTo>
                <a:lnTo>
                  <a:pt x="108" y="1122"/>
                </a:lnTo>
                <a:lnTo>
                  <a:pt x="114" y="1128"/>
                </a:lnTo>
                <a:lnTo>
                  <a:pt x="114" y="1140"/>
                </a:lnTo>
                <a:lnTo>
                  <a:pt x="108" y="1152"/>
                </a:lnTo>
                <a:lnTo>
                  <a:pt x="108" y="1158"/>
                </a:lnTo>
                <a:lnTo>
                  <a:pt x="102" y="1176"/>
                </a:lnTo>
                <a:lnTo>
                  <a:pt x="78" y="1182"/>
                </a:lnTo>
                <a:lnTo>
                  <a:pt x="78" y="1188"/>
                </a:lnTo>
                <a:lnTo>
                  <a:pt x="84" y="1194"/>
                </a:lnTo>
                <a:lnTo>
                  <a:pt x="84" y="1206"/>
                </a:lnTo>
                <a:lnTo>
                  <a:pt x="90" y="1224"/>
                </a:lnTo>
                <a:lnTo>
                  <a:pt x="96" y="1236"/>
                </a:lnTo>
                <a:lnTo>
                  <a:pt x="96" y="1284"/>
                </a:lnTo>
                <a:lnTo>
                  <a:pt x="126" y="1308"/>
                </a:lnTo>
                <a:lnTo>
                  <a:pt x="126" y="1326"/>
                </a:lnTo>
                <a:lnTo>
                  <a:pt x="132" y="1326"/>
                </a:lnTo>
                <a:lnTo>
                  <a:pt x="150" y="1344"/>
                </a:lnTo>
                <a:lnTo>
                  <a:pt x="150" y="1350"/>
                </a:lnTo>
                <a:lnTo>
                  <a:pt x="144" y="1362"/>
                </a:lnTo>
                <a:lnTo>
                  <a:pt x="132" y="1368"/>
                </a:lnTo>
                <a:lnTo>
                  <a:pt x="126" y="1374"/>
                </a:lnTo>
                <a:lnTo>
                  <a:pt x="120" y="1374"/>
                </a:lnTo>
                <a:lnTo>
                  <a:pt x="132" y="1416"/>
                </a:lnTo>
                <a:lnTo>
                  <a:pt x="114" y="1428"/>
                </a:lnTo>
                <a:lnTo>
                  <a:pt x="132" y="1446"/>
                </a:lnTo>
                <a:lnTo>
                  <a:pt x="132" y="1452"/>
                </a:lnTo>
                <a:lnTo>
                  <a:pt x="126" y="1464"/>
                </a:lnTo>
                <a:lnTo>
                  <a:pt x="126" y="1470"/>
                </a:lnTo>
                <a:lnTo>
                  <a:pt x="144" y="1482"/>
                </a:lnTo>
                <a:lnTo>
                  <a:pt x="144" y="1494"/>
                </a:lnTo>
                <a:lnTo>
                  <a:pt x="138" y="1500"/>
                </a:lnTo>
                <a:lnTo>
                  <a:pt x="138" y="1530"/>
                </a:lnTo>
                <a:lnTo>
                  <a:pt x="144" y="1536"/>
                </a:lnTo>
                <a:lnTo>
                  <a:pt x="150" y="1548"/>
                </a:lnTo>
                <a:lnTo>
                  <a:pt x="150" y="1572"/>
                </a:lnTo>
                <a:lnTo>
                  <a:pt x="156" y="1584"/>
                </a:lnTo>
                <a:lnTo>
                  <a:pt x="174" y="1602"/>
                </a:lnTo>
                <a:lnTo>
                  <a:pt x="186" y="1608"/>
                </a:lnTo>
                <a:lnTo>
                  <a:pt x="198" y="1620"/>
                </a:lnTo>
                <a:lnTo>
                  <a:pt x="192" y="1620"/>
                </a:lnTo>
                <a:lnTo>
                  <a:pt x="180" y="1626"/>
                </a:lnTo>
                <a:lnTo>
                  <a:pt x="174" y="1632"/>
                </a:lnTo>
                <a:lnTo>
                  <a:pt x="174" y="1644"/>
                </a:lnTo>
                <a:lnTo>
                  <a:pt x="180" y="1656"/>
                </a:lnTo>
                <a:lnTo>
                  <a:pt x="180" y="1674"/>
                </a:lnTo>
                <a:lnTo>
                  <a:pt x="186" y="1686"/>
                </a:lnTo>
                <a:lnTo>
                  <a:pt x="186" y="1698"/>
                </a:lnTo>
                <a:lnTo>
                  <a:pt x="192" y="1704"/>
                </a:lnTo>
                <a:lnTo>
                  <a:pt x="216" y="1716"/>
                </a:lnTo>
                <a:lnTo>
                  <a:pt x="210" y="1746"/>
                </a:lnTo>
                <a:lnTo>
                  <a:pt x="216" y="1746"/>
                </a:lnTo>
                <a:lnTo>
                  <a:pt x="228" y="1752"/>
                </a:lnTo>
                <a:lnTo>
                  <a:pt x="234" y="1758"/>
                </a:lnTo>
                <a:lnTo>
                  <a:pt x="234" y="1764"/>
                </a:lnTo>
                <a:lnTo>
                  <a:pt x="240" y="1776"/>
                </a:lnTo>
                <a:lnTo>
                  <a:pt x="240" y="1806"/>
                </a:lnTo>
                <a:lnTo>
                  <a:pt x="252" y="1818"/>
                </a:lnTo>
                <a:lnTo>
                  <a:pt x="282" y="1818"/>
                </a:lnTo>
                <a:lnTo>
                  <a:pt x="294" y="1824"/>
                </a:lnTo>
                <a:lnTo>
                  <a:pt x="294" y="1830"/>
                </a:lnTo>
                <a:lnTo>
                  <a:pt x="288" y="1836"/>
                </a:lnTo>
                <a:lnTo>
                  <a:pt x="276" y="1836"/>
                </a:lnTo>
                <a:lnTo>
                  <a:pt x="264" y="1842"/>
                </a:lnTo>
                <a:lnTo>
                  <a:pt x="246" y="1842"/>
                </a:lnTo>
                <a:lnTo>
                  <a:pt x="252" y="1848"/>
                </a:lnTo>
                <a:lnTo>
                  <a:pt x="258" y="1848"/>
                </a:lnTo>
                <a:lnTo>
                  <a:pt x="270" y="1854"/>
                </a:lnTo>
                <a:lnTo>
                  <a:pt x="276" y="1860"/>
                </a:lnTo>
                <a:lnTo>
                  <a:pt x="288" y="1860"/>
                </a:lnTo>
                <a:lnTo>
                  <a:pt x="312" y="1884"/>
                </a:lnTo>
                <a:lnTo>
                  <a:pt x="306" y="1890"/>
                </a:lnTo>
                <a:lnTo>
                  <a:pt x="300" y="1902"/>
                </a:lnTo>
                <a:lnTo>
                  <a:pt x="288" y="1914"/>
                </a:lnTo>
                <a:lnTo>
                  <a:pt x="312" y="1932"/>
                </a:lnTo>
                <a:lnTo>
                  <a:pt x="306" y="1956"/>
                </a:lnTo>
                <a:lnTo>
                  <a:pt x="330" y="1980"/>
                </a:lnTo>
                <a:lnTo>
                  <a:pt x="324" y="2016"/>
                </a:lnTo>
                <a:lnTo>
                  <a:pt x="336" y="2040"/>
                </a:lnTo>
                <a:lnTo>
                  <a:pt x="324" y="2046"/>
                </a:lnTo>
                <a:lnTo>
                  <a:pt x="318" y="2088"/>
                </a:lnTo>
                <a:lnTo>
                  <a:pt x="324" y="2088"/>
                </a:lnTo>
                <a:lnTo>
                  <a:pt x="348" y="2112"/>
                </a:lnTo>
                <a:lnTo>
                  <a:pt x="348" y="2118"/>
                </a:lnTo>
                <a:lnTo>
                  <a:pt x="342" y="2118"/>
                </a:lnTo>
                <a:lnTo>
                  <a:pt x="330" y="2124"/>
                </a:lnTo>
                <a:lnTo>
                  <a:pt x="324" y="2130"/>
                </a:lnTo>
                <a:lnTo>
                  <a:pt x="348" y="2154"/>
                </a:lnTo>
                <a:lnTo>
                  <a:pt x="348" y="2160"/>
                </a:lnTo>
                <a:lnTo>
                  <a:pt x="342" y="2166"/>
                </a:lnTo>
                <a:lnTo>
                  <a:pt x="336" y="2166"/>
                </a:lnTo>
                <a:lnTo>
                  <a:pt x="330" y="2172"/>
                </a:lnTo>
                <a:lnTo>
                  <a:pt x="324" y="2172"/>
                </a:lnTo>
                <a:lnTo>
                  <a:pt x="324" y="2196"/>
                </a:lnTo>
                <a:lnTo>
                  <a:pt x="312" y="2202"/>
                </a:lnTo>
                <a:lnTo>
                  <a:pt x="312" y="2214"/>
                </a:lnTo>
                <a:lnTo>
                  <a:pt x="318" y="2226"/>
                </a:lnTo>
                <a:lnTo>
                  <a:pt x="324" y="2232"/>
                </a:lnTo>
                <a:lnTo>
                  <a:pt x="324" y="2268"/>
                </a:lnTo>
                <a:lnTo>
                  <a:pt x="354" y="2274"/>
                </a:lnTo>
                <a:lnTo>
                  <a:pt x="354" y="2280"/>
                </a:lnTo>
                <a:lnTo>
                  <a:pt x="360" y="2286"/>
                </a:lnTo>
                <a:lnTo>
                  <a:pt x="360" y="2298"/>
                </a:lnTo>
                <a:lnTo>
                  <a:pt x="366" y="2304"/>
                </a:lnTo>
                <a:lnTo>
                  <a:pt x="378" y="2310"/>
                </a:lnTo>
                <a:lnTo>
                  <a:pt x="384" y="2310"/>
                </a:lnTo>
                <a:lnTo>
                  <a:pt x="396" y="2298"/>
                </a:lnTo>
                <a:lnTo>
                  <a:pt x="414" y="2298"/>
                </a:lnTo>
                <a:lnTo>
                  <a:pt x="426" y="2304"/>
                </a:lnTo>
                <a:lnTo>
                  <a:pt x="438" y="2316"/>
                </a:lnTo>
                <a:lnTo>
                  <a:pt x="438" y="2340"/>
                </a:lnTo>
                <a:lnTo>
                  <a:pt x="456" y="2364"/>
                </a:lnTo>
                <a:lnTo>
                  <a:pt x="468" y="2382"/>
                </a:lnTo>
                <a:lnTo>
                  <a:pt x="504" y="2400"/>
                </a:lnTo>
                <a:lnTo>
                  <a:pt x="522" y="2418"/>
                </a:lnTo>
                <a:lnTo>
                  <a:pt x="534" y="2418"/>
                </a:lnTo>
                <a:lnTo>
                  <a:pt x="546" y="2412"/>
                </a:lnTo>
                <a:lnTo>
                  <a:pt x="642" y="2412"/>
                </a:lnTo>
                <a:lnTo>
                  <a:pt x="666" y="2430"/>
                </a:lnTo>
                <a:lnTo>
                  <a:pt x="660" y="2442"/>
                </a:lnTo>
                <a:lnTo>
                  <a:pt x="666" y="2424"/>
                </a:lnTo>
                <a:lnTo>
                  <a:pt x="672" y="2418"/>
                </a:lnTo>
                <a:lnTo>
                  <a:pt x="684" y="2418"/>
                </a:lnTo>
                <a:lnTo>
                  <a:pt x="690" y="2424"/>
                </a:lnTo>
                <a:lnTo>
                  <a:pt x="702" y="2424"/>
                </a:lnTo>
                <a:lnTo>
                  <a:pt x="714" y="2430"/>
                </a:lnTo>
                <a:lnTo>
                  <a:pt x="720" y="2436"/>
                </a:lnTo>
                <a:lnTo>
                  <a:pt x="678" y="2382"/>
                </a:lnTo>
                <a:lnTo>
                  <a:pt x="660" y="2382"/>
                </a:lnTo>
                <a:lnTo>
                  <a:pt x="666" y="2370"/>
                </a:lnTo>
                <a:lnTo>
                  <a:pt x="630" y="2340"/>
                </a:lnTo>
                <a:lnTo>
                  <a:pt x="630" y="2310"/>
                </a:lnTo>
                <a:lnTo>
                  <a:pt x="618" y="2298"/>
                </a:lnTo>
                <a:lnTo>
                  <a:pt x="624" y="2286"/>
                </a:lnTo>
                <a:lnTo>
                  <a:pt x="630" y="2286"/>
                </a:lnTo>
                <a:lnTo>
                  <a:pt x="642" y="2274"/>
                </a:lnTo>
                <a:lnTo>
                  <a:pt x="642" y="2268"/>
                </a:lnTo>
                <a:lnTo>
                  <a:pt x="636" y="2268"/>
                </a:lnTo>
                <a:lnTo>
                  <a:pt x="624" y="2262"/>
                </a:lnTo>
                <a:lnTo>
                  <a:pt x="606" y="2262"/>
                </a:lnTo>
                <a:lnTo>
                  <a:pt x="618" y="2250"/>
                </a:lnTo>
                <a:lnTo>
                  <a:pt x="618" y="2232"/>
                </a:lnTo>
                <a:lnTo>
                  <a:pt x="636" y="2256"/>
                </a:lnTo>
                <a:lnTo>
                  <a:pt x="648" y="2262"/>
                </a:lnTo>
                <a:lnTo>
                  <a:pt x="666" y="2262"/>
                </a:lnTo>
                <a:lnTo>
                  <a:pt x="672" y="2256"/>
                </a:lnTo>
                <a:lnTo>
                  <a:pt x="678" y="2244"/>
                </a:lnTo>
                <a:lnTo>
                  <a:pt x="678" y="2226"/>
                </a:lnTo>
                <a:lnTo>
                  <a:pt x="672" y="2208"/>
                </a:lnTo>
                <a:lnTo>
                  <a:pt x="666" y="2196"/>
                </a:lnTo>
                <a:lnTo>
                  <a:pt x="666" y="2178"/>
                </a:lnTo>
                <a:lnTo>
                  <a:pt x="678" y="2154"/>
                </a:lnTo>
                <a:lnTo>
                  <a:pt x="690" y="2142"/>
                </a:lnTo>
                <a:lnTo>
                  <a:pt x="708" y="2130"/>
                </a:lnTo>
                <a:lnTo>
                  <a:pt x="738" y="2100"/>
                </a:lnTo>
                <a:lnTo>
                  <a:pt x="726" y="2088"/>
                </a:lnTo>
                <a:lnTo>
                  <a:pt x="702" y="2088"/>
                </a:lnTo>
                <a:lnTo>
                  <a:pt x="726" y="2082"/>
                </a:lnTo>
                <a:lnTo>
                  <a:pt x="726" y="2064"/>
                </a:lnTo>
                <a:lnTo>
                  <a:pt x="714" y="2040"/>
                </a:lnTo>
                <a:lnTo>
                  <a:pt x="708" y="2034"/>
                </a:lnTo>
                <a:lnTo>
                  <a:pt x="696" y="2028"/>
                </a:lnTo>
                <a:lnTo>
                  <a:pt x="690" y="2028"/>
                </a:lnTo>
                <a:lnTo>
                  <a:pt x="684" y="2034"/>
                </a:lnTo>
                <a:lnTo>
                  <a:pt x="672" y="2016"/>
                </a:lnTo>
                <a:lnTo>
                  <a:pt x="642" y="2016"/>
                </a:lnTo>
                <a:lnTo>
                  <a:pt x="636" y="2010"/>
                </a:lnTo>
                <a:lnTo>
                  <a:pt x="624" y="2004"/>
                </a:lnTo>
                <a:lnTo>
                  <a:pt x="606" y="1992"/>
                </a:lnTo>
                <a:lnTo>
                  <a:pt x="582" y="1968"/>
                </a:lnTo>
                <a:lnTo>
                  <a:pt x="570" y="1950"/>
                </a:lnTo>
                <a:lnTo>
                  <a:pt x="564" y="1938"/>
                </a:lnTo>
                <a:lnTo>
                  <a:pt x="564" y="1926"/>
                </a:lnTo>
                <a:lnTo>
                  <a:pt x="570" y="1914"/>
                </a:lnTo>
                <a:lnTo>
                  <a:pt x="570" y="1908"/>
                </a:lnTo>
                <a:lnTo>
                  <a:pt x="576" y="1908"/>
                </a:lnTo>
                <a:lnTo>
                  <a:pt x="582" y="1902"/>
                </a:lnTo>
                <a:lnTo>
                  <a:pt x="594" y="1878"/>
                </a:lnTo>
                <a:lnTo>
                  <a:pt x="606" y="1878"/>
                </a:lnTo>
                <a:lnTo>
                  <a:pt x="612" y="1860"/>
                </a:lnTo>
                <a:lnTo>
                  <a:pt x="666" y="1860"/>
                </a:lnTo>
                <a:lnTo>
                  <a:pt x="654" y="1848"/>
                </a:lnTo>
                <a:lnTo>
                  <a:pt x="654" y="1824"/>
                </a:lnTo>
                <a:lnTo>
                  <a:pt x="666" y="1824"/>
                </a:lnTo>
                <a:lnTo>
                  <a:pt x="666" y="1794"/>
                </a:lnTo>
                <a:lnTo>
                  <a:pt x="660" y="1788"/>
                </a:lnTo>
                <a:lnTo>
                  <a:pt x="654" y="1776"/>
                </a:lnTo>
                <a:lnTo>
                  <a:pt x="642" y="1764"/>
                </a:lnTo>
                <a:lnTo>
                  <a:pt x="642" y="1746"/>
                </a:lnTo>
                <a:lnTo>
                  <a:pt x="648" y="1728"/>
                </a:lnTo>
                <a:lnTo>
                  <a:pt x="654" y="1716"/>
                </a:lnTo>
                <a:lnTo>
                  <a:pt x="666" y="1710"/>
                </a:lnTo>
                <a:lnTo>
                  <a:pt x="672" y="1704"/>
                </a:lnTo>
                <a:lnTo>
                  <a:pt x="684" y="1704"/>
                </a:lnTo>
                <a:lnTo>
                  <a:pt x="684" y="1692"/>
                </a:lnTo>
                <a:lnTo>
                  <a:pt x="660" y="1692"/>
                </a:lnTo>
                <a:lnTo>
                  <a:pt x="648" y="1686"/>
                </a:lnTo>
                <a:lnTo>
                  <a:pt x="642" y="1680"/>
                </a:lnTo>
                <a:lnTo>
                  <a:pt x="642" y="1674"/>
                </a:lnTo>
                <a:lnTo>
                  <a:pt x="654" y="1668"/>
                </a:lnTo>
                <a:lnTo>
                  <a:pt x="666" y="1668"/>
                </a:lnTo>
                <a:lnTo>
                  <a:pt x="702" y="1686"/>
                </a:lnTo>
                <a:lnTo>
                  <a:pt x="708" y="1692"/>
                </a:lnTo>
                <a:lnTo>
                  <a:pt x="714" y="1692"/>
                </a:lnTo>
                <a:lnTo>
                  <a:pt x="720" y="1686"/>
                </a:lnTo>
                <a:lnTo>
                  <a:pt x="732" y="1680"/>
                </a:lnTo>
                <a:lnTo>
                  <a:pt x="732" y="1656"/>
                </a:lnTo>
                <a:lnTo>
                  <a:pt x="726" y="1644"/>
                </a:lnTo>
                <a:lnTo>
                  <a:pt x="708" y="1626"/>
                </a:lnTo>
                <a:lnTo>
                  <a:pt x="696" y="1626"/>
                </a:lnTo>
                <a:lnTo>
                  <a:pt x="690" y="1632"/>
                </a:lnTo>
                <a:lnTo>
                  <a:pt x="690" y="1650"/>
                </a:lnTo>
                <a:lnTo>
                  <a:pt x="684" y="1656"/>
                </a:lnTo>
                <a:lnTo>
                  <a:pt x="666" y="1656"/>
                </a:lnTo>
                <a:lnTo>
                  <a:pt x="654" y="1650"/>
                </a:lnTo>
                <a:lnTo>
                  <a:pt x="648" y="1644"/>
                </a:lnTo>
                <a:lnTo>
                  <a:pt x="648" y="1638"/>
                </a:lnTo>
                <a:lnTo>
                  <a:pt x="612" y="1638"/>
                </a:lnTo>
                <a:lnTo>
                  <a:pt x="606" y="1632"/>
                </a:lnTo>
                <a:lnTo>
                  <a:pt x="606" y="1572"/>
                </a:lnTo>
                <a:lnTo>
                  <a:pt x="600" y="1566"/>
                </a:lnTo>
                <a:lnTo>
                  <a:pt x="594" y="1554"/>
                </a:lnTo>
                <a:lnTo>
                  <a:pt x="588" y="1536"/>
                </a:lnTo>
                <a:lnTo>
                  <a:pt x="588" y="1524"/>
                </a:lnTo>
                <a:lnTo>
                  <a:pt x="594" y="1518"/>
                </a:lnTo>
                <a:lnTo>
                  <a:pt x="600" y="1518"/>
                </a:lnTo>
                <a:lnTo>
                  <a:pt x="606" y="1524"/>
                </a:lnTo>
                <a:lnTo>
                  <a:pt x="618" y="1524"/>
                </a:lnTo>
                <a:lnTo>
                  <a:pt x="624" y="1530"/>
                </a:lnTo>
                <a:lnTo>
                  <a:pt x="636" y="1536"/>
                </a:lnTo>
                <a:lnTo>
                  <a:pt x="672" y="1548"/>
                </a:lnTo>
                <a:lnTo>
                  <a:pt x="690" y="1560"/>
                </a:lnTo>
                <a:lnTo>
                  <a:pt x="708" y="1560"/>
                </a:lnTo>
                <a:lnTo>
                  <a:pt x="726" y="1554"/>
                </a:lnTo>
                <a:lnTo>
                  <a:pt x="738" y="1542"/>
                </a:lnTo>
                <a:lnTo>
                  <a:pt x="750" y="1536"/>
                </a:lnTo>
                <a:lnTo>
                  <a:pt x="768" y="1530"/>
                </a:lnTo>
                <a:lnTo>
                  <a:pt x="774" y="1524"/>
                </a:lnTo>
                <a:lnTo>
                  <a:pt x="774" y="1512"/>
                </a:lnTo>
                <a:lnTo>
                  <a:pt x="762" y="1506"/>
                </a:lnTo>
                <a:lnTo>
                  <a:pt x="750" y="1494"/>
                </a:lnTo>
                <a:lnTo>
                  <a:pt x="738" y="1488"/>
                </a:lnTo>
                <a:lnTo>
                  <a:pt x="738" y="1464"/>
                </a:lnTo>
                <a:lnTo>
                  <a:pt x="744" y="1452"/>
                </a:lnTo>
                <a:lnTo>
                  <a:pt x="750" y="1446"/>
                </a:lnTo>
                <a:lnTo>
                  <a:pt x="750" y="1434"/>
                </a:lnTo>
                <a:lnTo>
                  <a:pt x="756" y="1422"/>
                </a:lnTo>
                <a:lnTo>
                  <a:pt x="744" y="1410"/>
                </a:lnTo>
                <a:lnTo>
                  <a:pt x="726" y="1410"/>
                </a:lnTo>
                <a:lnTo>
                  <a:pt x="720" y="1386"/>
                </a:lnTo>
                <a:lnTo>
                  <a:pt x="714" y="1380"/>
                </a:lnTo>
                <a:lnTo>
                  <a:pt x="714" y="1368"/>
                </a:lnTo>
                <a:lnTo>
                  <a:pt x="720" y="1362"/>
                </a:lnTo>
                <a:lnTo>
                  <a:pt x="726" y="1362"/>
                </a:lnTo>
                <a:lnTo>
                  <a:pt x="732" y="1374"/>
                </a:lnTo>
                <a:lnTo>
                  <a:pt x="738" y="1380"/>
                </a:lnTo>
                <a:lnTo>
                  <a:pt x="738" y="1386"/>
                </a:lnTo>
                <a:lnTo>
                  <a:pt x="744" y="1398"/>
                </a:lnTo>
                <a:lnTo>
                  <a:pt x="756" y="1398"/>
                </a:lnTo>
                <a:lnTo>
                  <a:pt x="750" y="1380"/>
                </a:lnTo>
                <a:lnTo>
                  <a:pt x="828" y="1386"/>
                </a:lnTo>
                <a:lnTo>
                  <a:pt x="834" y="1380"/>
                </a:lnTo>
                <a:lnTo>
                  <a:pt x="840" y="1380"/>
                </a:lnTo>
                <a:lnTo>
                  <a:pt x="846" y="1374"/>
                </a:lnTo>
                <a:lnTo>
                  <a:pt x="864" y="1368"/>
                </a:lnTo>
                <a:lnTo>
                  <a:pt x="894" y="1362"/>
                </a:lnTo>
                <a:lnTo>
                  <a:pt x="930" y="1350"/>
                </a:lnTo>
                <a:lnTo>
                  <a:pt x="972" y="1338"/>
                </a:lnTo>
                <a:lnTo>
                  <a:pt x="1002" y="1326"/>
                </a:lnTo>
                <a:lnTo>
                  <a:pt x="1014" y="1320"/>
                </a:lnTo>
                <a:lnTo>
                  <a:pt x="1014" y="1284"/>
                </a:lnTo>
                <a:lnTo>
                  <a:pt x="1032" y="1272"/>
                </a:lnTo>
                <a:lnTo>
                  <a:pt x="1044" y="1218"/>
                </a:lnTo>
                <a:lnTo>
                  <a:pt x="1038" y="1194"/>
                </a:lnTo>
                <a:lnTo>
                  <a:pt x="1038" y="1170"/>
                </a:lnTo>
                <a:lnTo>
                  <a:pt x="1032" y="1170"/>
                </a:lnTo>
                <a:lnTo>
                  <a:pt x="1026" y="1164"/>
                </a:lnTo>
                <a:lnTo>
                  <a:pt x="1002" y="1152"/>
                </a:lnTo>
                <a:lnTo>
                  <a:pt x="990" y="1152"/>
                </a:lnTo>
                <a:lnTo>
                  <a:pt x="984" y="1146"/>
                </a:lnTo>
                <a:lnTo>
                  <a:pt x="978" y="1146"/>
                </a:lnTo>
                <a:lnTo>
                  <a:pt x="972" y="1140"/>
                </a:lnTo>
                <a:lnTo>
                  <a:pt x="990" y="1122"/>
                </a:lnTo>
                <a:lnTo>
                  <a:pt x="990" y="1092"/>
                </a:lnTo>
                <a:lnTo>
                  <a:pt x="984" y="1080"/>
                </a:lnTo>
                <a:lnTo>
                  <a:pt x="978" y="1074"/>
                </a:lnTo>
                <a:lnTo>
                  <a:pt x="954" y="1062"/>
                </a:lnTo>
                <a:lnTo>
                  <a:pt x="918" y="1050"/>
                </a:lnTo>
                <a:lnTo>
                  <a:pt x="906" y="1044"/>
                </a:lnTo>
                <a:lnTo>
                  <a:pt x="888" y="1032"/>
                </a:lnTo>
                <a:lnTo>
                  <a:pt x="876" y="1020"/>
                </a:lnTo>
                <a:lnTo>
                  <a:pt x="876" y="1002"/>
                </a:lnTo>
                <a:lnTo>
                  <a:pt x="882" y="990"/>
                </a:lnTo>
                <a:lnTo>
                  <a:pt x="888" y="990"/>
                </a:lnTo>
                <a:lnTo>
                  <a:pt x="888" y="984"/>
                </a:lnTo>
                <a:lnTo>
                  <a:pt x="858" y="948"/>
                </a:lnTo>
                <a:lnTo>
                  <a:pt x="858" y="900"/>
                </a:lnTo>
                <a:lnTo>
                  <a:pt x="882" y="900"/>
                </a:lnTo>
                <a:lnTo>
                  <a:pt x="888" y="894"/>
                </a:lnTo>
                <a:lnTo>
                  <a:pt x="894" y="894"/>
                </a:lnTo>
                <a:lnTo>
                  <a:pt x="894" y="888"/>
                </a:lnTo>
                <a:lnTo>
                  <a:pt x="888" y="876"/>
                </a:lnTo>
                <a:lnTo>
                  <a:pt x="876" y="870"/>
                </a:lnTo>
                <a:lnTo>
                  <a:pt x="870" y="858"/>
                </a:lnTo>
                <a:lnTo>
                  <a:pt x="864" y="852"/>
                </a:lnTo>
                <a:lnTo>
                  <a:pt x="876" y="834"/>
                </a:lnTo>
                <a:lnTo>
                  <a:pt x="864" y="822"/>
                </a:lnTo>
                <a:lnTo>
                  <a:pt x="858" y="810"/>
                </a:lnTo>
                <a:lnTo>
                  <a:pt x="852" y="804"/>
                </a:lnTo>
                <a:lnTo>
                  <a:pt x="864" y="792"/>
                </a:lnTo>
                <a:lnTo>
                  <a:pt x="882" y="792"/>
                </a:lnTo>
                <a:lnTo>
                  <a:pt x="858" y="774"/>
                </a:lnTo>
                <a:lnTo>
                  <a:pt x="858" y="738"/>
                </a:lnTo>
                <a:lnTo>
                  <a:pt x="882" y="726"/>
                </a:lnTo>
                <a:lnTo>
                  <a:pt x="876" y="726"/>
                </a:lnTo>
                <a:lnTo>
                  <a:pt x="852" y="702"/>
                </a:lnTo>
                <a:lnTo>
                  <a:pt x="852" y="696"/>
                </a:lnTo>
                <a:lnTo>
                  <a:pt x="870" y="678"/>
                </a:lnTo>
                <a:lnTo>
                  <a:pt x="870" y="666"/>
                </a:lnTo>
                <a:lnTo>
                  <a:pt x="876" y="654"/>
                </a:lnTo>
                <a:lnTo>
                  <a:pt x="876" y="642"/>
                </a:lnTo>
                <a:lnTo>
                  <a:pt x="882" y="636"/>
                </a:lnTo>
                <a:lnTo>
                  <a:pt x="900" y="636"/>
                </a:lnTo>
                <a:lnTo>
                  <a:pt x="906" y="630"/>
                </a:lnTo>
                <a:lnTo>
                  <a:pt x="912" y="618"/>
                </a:lnTo>
                <a:lnTo>
                  <a:pt x="918" y="612"/>
                </a:lnTo>
                <a:lnTo>
                  <a:pt x="918" y="588"/>
                </a:lnTo>
                <a:lnTo>
                  <a:pt x="930" y="588"/>
                </a:lnTo>
                <a:lnTo>
                  <a:pt x="948" y="570"/>
                </a:lnTo>
                <a:lnTo>
                  <a:pt x="948" y="558"/>
                </a:lnTo>
                <a:lnTo>
                  <a:pt x="954" y="546"/>
                </a:lnTo>
                <a:lnTo>
                  <a:pt x="954" y="534"/>
                </a:lnTo>
                <a:close/>
                <a:moveTo>
                  <a:pt x="930" y="1020"/>
                </a:moveTo>
                <a:lnTo>
                  <a:pt x="942" y="1020"/>
                </a:lnTo>
                <a:lnTo>
                  <a:pt x="930" y="1014"/>
                </a:lnTo>
                <a:lnTo>
                  <a:pt x="930" y="1020"/>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4" name="Angola" descr="© INSCALE GmbH, 05.05.2010&#10;http://www.presentationload.com/">
            <a:extLst>
              <a:ext uri="{FF2B5EF4-FFF2-40B4-BE49-F238E27FC236}">
                <a16:creationId xmlns:a16="http://schemas.microsoft.com/office/drawing/2014/main" id="{A0762F77-00BA-4FF4-ABBE-F1E270215CA0}"/>
              </a:ext>
            </a:extLst>
          </p:cNvPr>
          <p:cNvSpPr>
            <a:spLocks noEditPoints="1"/>
          </p:cNvSpPr>
          <p:nvPr/>
        </p:nvSpPr>
        <p:spPr bwMode="gray">
          <a:xfrm>
            <a:off x="6068340" y="4517659"/>
            <a:ext cx="418604" cy="521874"/>
          </a:xfrm>
          <a:custGeom>
            <a:avLst/>
            <a:gdLst>
              <a:gd name="T0" fmla="*/ 2147483647 w 888"/>
              <a:gd name="T1" fmla="*/ 2147483647 h 1104"/>
              <a:gd name="T2" fmla="*/ 2147483647 w 888"/>
              <a:gd name="T3" fmla="*/ 2147483647 h 1104"/>
              <a:gd name="T4" fmla="*/ 2147483647 w 888"/>
              <a:gd name="T5" fmla="*/ 2147483647 h 1104"/>
              <a:gd name="T6" fmla="*/ 2147483647 w 888"/>
              <a:gd name="T7" fmla="*/ 0 h 1104"/>
              <a:gd name="T8" fmla="*/ 2147483647 w 888"/>
              <a:gd name="T9" fmla="*/ 2147483647 h 1104"/>
              <a:gd name="T10" fmla="*/ 2147483647 w 888"/>
              <a:gd name="T11" fmla="*/ 2147483647 h 1104"/>
              <a:gd name="T12" fmla="*/ 2147483647 w 888"/>
              <a:gd name="T13" fmla="*/ 2147483647 h 1104"/>
              <a:gd name="T14" fmla="*/ 2147483647 w 888"/>
              <a:gd name="T15" fmla="*/ 2147483647 h 1104"/>
              <a:gd name="T16" fmla="*/ 2147483647 w 888"/>
              <a:gd name="T17" fmla="*/ 2147483647 h 1104"/>
              <a:gd name="T18" fmla="*/ 2147483647 w 888"/>
              <a:gd name="T19" fmla="*/ 2147483647 h 1104"/>
              <a:gd name="T20" fmla="*/ 2147483647 w 888"/>
              <a:gd name="T21" fmla="*/ 2147483647 h 1104"/>
              <a:gd name="T22" fmla="*/ 2147483647 w 888"/>
              <a:gd name="T23" fmla="*/ 2147483647 h 1104"/>
              <a:gd name="T24" fmla="*/ 2147483647 w 888"/>
              <a:gd name="T25" fmla="*/ 2147483647 h 1104"/>
              <a:gd name="T26" fmla="*/ 2147483647 w 888"/>
              <a:gd name="T27" fmla="*/ 2147483647 h 1104"/>
              <a:gd name="T28" fmla="*/ 2147483647 w 888"/>
              <a:gd name="T29" fmla="*/ 2147483647 h 1104"/>
              <a:gd name="T30" fmla="*/ 2147483647 w 888"/>
              <a:gd name="T31" fmla="*/ 2147483647 h 1104"/>
              <a:gd name="T32" fmla="*/ 2147483647 w 888"/>
              <a:gd name="T33" fmla="*/ 2147483647 h 1104"/>
              <a:gd name="T34" fmla="*/ 2147483647 w 888"/>
              <a:gd name="T35" fmla="*/ 2147483647 h 1104"/>
              <a:gd name="T36" fmla="*/ 2147483647 w 888"/>
              <a:gd name="T37" fmla="*/ 2147483647 h 1104"/>
              <a:gd name="T38" fmla="*/ 2147483647 w 888"/>
              <a:gd name="T39" fmla="*/ 2147483647 h 1104"/>
              <a:gd name="T40" fmla="*/ 2147483647 w 888"/>
              <a:gd name="T41" fmla="*/ 2147483647 h 1104"/>
              <a:gd name="T42" fmla="*/ 2147483647 w 888"/>
              <a:gd name="T43" fmla="*/ 2147483647 h 1104"/>
              <a:gd name="T44" fmla="*/ 2147483647 w 888"/>
              <a:gd name="T45" fmla="*/ 2147483647 h 1104"/>
              <a:gd name="T46" fmla="*/ 2147483647 w 888"/>
              <a:gd name="T47" fmla="*/ 2147483647 h 1104"/>
              <a:gd name="T48" fmla="*/ 2147483647 w 888"/>
              <a:gd name="T49" fmla="*/ 2147483647 h 1104"/>
              <a:gd name="T50" fmla="*/ 2147483647 w 888"/>
              <a:gd name="T51" fmla="*/ 2147483647 h 1104"/>
              <a:gd name="T52" fmla="*/ 2147483647 w 888"/>
              <a:gd name="T53" fmla="*/ 2147483647 h 1104"/>
              <a:gd name="T54" fmla="*/ 2147483647 w 888"/>
              <a:gd name="T55" fmla="*/ 2147483647 h 1104"/>
              <a:gd name="T56" fmla="*/ 2147483647 w 888"/>
              <a:gd name="T57" fmla="*/ 2147483647 h 1104"/>
              <a:gd name="T58" fmla="*/ 2147483647 w 888"/>
              <a:gd name="T59" fmla="*/ 2147483647 h 1104"/>
              <a:gd name="T60" fmla="*/ 2147483647 w 888"/>
              <a:gd name="T61" fmla="*/ 2147483647 h 1104"/>
              <a:gd name="T62" fmla="*/ 2147483647 w 888"/>
              <a:gd name="T63" fmla="*/ 2147483647 h 1104"/>
              <a:gd name="T64" fmla="*/ 2147483647 w 888"/>
              <a:gd name="T65" fmla="*/ 2147483647 h 1104"/>
              <a:gd name="T66" fmla="*/ 2147483647 w 888"/>
              <a:gd name="T67" fmla="*/ 2147483647 h 1104"/>
              <a:gd name="T68" fmla="*/ 2147483647 w 888"/>
              <a:gd name="T69" fmla="*/ 2147483647 h 1104"/>
              <a:gd name="T70" fmla="*/ 2147483647 w 888"/>
              <a:gd name="T71" fmla="*/ 2147483647 h 1104"/>
              <a:gd name="T72" fmla="*/ 2147483647 w 888"/>
              <a:gd name="T73" fmla="*/ 2147483647 h 1104"/>
              <a:gd name="T74" fmla="*/ 0 w 888"/>
              <a:gd name="T75" fmla="*/ 2147483647 h 1104"/>
              <a:gd name="T76" fmla="*/ 2147483647 w 888"/>
              <a:gd name="T77" fmla="*/ 2147483647 h 1104"/>
              <a:gd name="T78" fmla="*/ 2147483647 w 888"/>
              <a:gd name="T79" fmla="*/ 2147483647 h 1104"/>
              <a:gd name="T80" fmla="*/ 2147483647 w 888"/>
              <a:gd name="T81" fmla="*/ 2147483647 h 1104"/>
              <a:gd name="T82" fmla="*/ 2147483647 w 888"/>
              <a:gd name="T83" fmla="*/ 2147483647 h 1104"/>
              <a:gd name="T84" fmla="*/ 2147483647 w 888"/>
              <a:gd name="T85" fmla="*/ 2147483647 h 1104"/>
              <a:gd name="T86" fmla="*/ 2147483647 w 888"/>
              <a:gd name="T87" fmla="*/ 2147483647 h 1104"/>
              <a:gd name="T88" fmla="*/ 2147483647 w 888"/>
              <a:gd name="T89" fmla="*/ 2147483647 h 1104"/>
              <a:gd name="T90" fmla="*/ 2147483647 w 888"/>
              <a:gd name="T91" fmla="*/ 2147483647 h 1104"/>
              <a:gd name="T92" fmla="*/ 2147483647 w 888"/>
              <a:gd name="T93" fmla="*/ 2147483647 h 1104"/>
              <a:gd name="T94" fmla="*/ 2147483647 w 888"/>
              <a:gd name="T95" fmla="*/ 2147483647 h 11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88"/>
              <a:gd name="T145" fmla="*/ 0 h 1104"/>
              <a:gd name="T146" fmla="*/ 888 w 888"/>
              <a:gd name="T147" fmla="*/ 1104 h 11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88" h="1104">
                <a:moveTo>
                  <a:pt x="42" y="114"/>
                </a:moveTo>
                <a:lnTo>
                  <a:pt x="42" y="120"/>
                </a:lnTo>
                <a:lnTo>
                  <a:pt x="48" y="120"/>
                </a:lnTo>
                <a:lnTo>
                  <a:pt x="54" y="114"/>
                </a:lnTo>
                <a:lnTo>
                  <a:pt x="66" y="108"/>
                </a:lnTo>
                <a:lnTo>
                  <a:pt x="72" y="102"/>
                </a:lnTo>
                <a:lnTo>
                  <a:pt x="72" y="96"/>
                </a:lnTo>
                <a:lnTo>
                  <a:pt x="66" y="84"/>
                </a:lnTo>
                <a:lnTo>
                  <a:pt x="66" y="78"/>
                </a:lnTo>
                <a:lnTo>
                  <a:pt x="60" y="66"/>
                </a:lnTo>
                <a:lnTo>
                  <a:pt x="96" y="36"/>
                </a:lnTo>
                <a:lnTo>
                  <a:pt x="102" y="24"/>
                </a:lnTo>
                <a:lnTo>
                  <a:pt x="102" y="18"/>
                </a:lnTo>
                <a:lnTo>
                  <a:pt x="96" y="12"/>
                </a:lnTo>
                <a:lnTo>
                  <a:pt x="96" y="6"/>
                </a:lnTo>
                <a:lnTo>
                  <a:pt x="90" y="0"/>
                </a:lnTo>
                <a:lnTo>
                  <a:pt x="84" y="6"/>
                </a:lnTo>
                <a:lnTo>
                  <a:pt x="72" y="12"/>
                </a:lnTo>
                <a:lnTo>
                  <a:pt x="66" y="18"/>
                </a:lnTo>
                <a:lnTo>
                  <a:pt x="54" y="24"/>
                </a:lnTo>
                <a:lnTo>
                  <a:pt x="54" y="42"/>
                </a:lnTo>
                <a:lnTo>
                  <a:pt x="36" y="42"/>
                </a:lnTo>
                <a:lnTo>
                  <a:pt x="36" y="60"/>
                </a:lnTo>
                <a:lnTo>
                  <a:pt x="42" y="114"/>
                </a:lnTo>
                <a:close/>
                <a:moveTo>
                  <a:pt x="876" y="546"/>
                </a:moveTo>
                <a:lnTo>
                  <a:pt x="852" y="546"/>
                </a:lnTo>
                <a:lnTo>
                  <a:pt x="840" y="534"/>
                </a:lnTo>
                <a:lnTo>
                  <a:pt x="828" y="534"/>
                </a:lnTo>
                <a:lnTo>
                  <a:pt x="828" y="546"/>
                </a:lnTo>
                <a:lnTo>
                  <a:pt x="804" y="552"/>
                </a:lnTo>
                <a:lnTo>
                  <a:pt x="774" y="546"/>
                </a:lnTo>
                <a:lnTo>
                  <a:pt x="768" y="564"/>
                </a:lnTo>
                <a:lnTo>
                  <a:pt x="762" y="558"/>
                </a:lnTo>
                <a:lnTo>
                  <a:pt x="756" y="558"/>
                </a:lnTo>
                <a:lnTo>
                  <a:pt x="750" y="552"/>
                </a:lnTo>
                <a:lnTo>
                  <a:pt x="750" y="528"/>
                </a:lnTo>
                <a:lnTo>
                  <a:pt x="756" y="522"/>
                </a:lnTo>
                <a:lnTo>
                  <a:pt x="756" y="510"/>
                </a:lnTo>
                <a:lnTo>
                  <a:pt x="762" y="498"/>
                </a:lnTo>
                <a:lnTo>
                  <a:pt x="762" y="480"/>
                </a:lnTo>
                <a:lnTo>
                  <a:pt x="756" y="474"/>
                </a:lnTo>
                <a:lnTo>
                  <a:pt x="744" y="450"/>
                </a:lnTo>
                <a:lnTo>
                  <a:pt x="732" y="432"/>
                </a:lnTo>
                <a:lnTo>
                  <a:pt x="726" y="414"/>
                </a:lnTo>
                <a:lnTo>
                  <a:pt x="726" y="402"/>
                </a:lnTo>
                <a:lnTo>
                  <a:pt x="732" y="396"/>
                </a:lnTo>
                <a:lnTo>
                  <a:pt x="732" y="384"/>
                </a:lnTo>
                <a:lnTo>
                  <a:pt x="726" y="360"/>
                </a:lnTo>
                <a:lnTo>
                  <a:pt x="732" y="354"/>
                </a:lnTo>
                <a:lnTo>
                  <a:pt x="738" y="342"/>
                </a:lnTo>
                <a:lnTo>
                  <a:pt x="738" y="330"/>
                </a:lnTo>
                <a:lnTo>
                  <a:pt x="732" y="318"/>
                </a:lnTo>
                <a:lnTo>
                  <a:pt x="720" y="306"/>
                </a:lnTo>
                <a:lnTo>
                  <a:pt x="714" y="288"/>
                </a:lnTo>
                <a:lnTo>
                  <a:pt x="726" y="270"/>
                </a:lnTo>
                <a:lnTo>
                  <a:pt x="726" y="246"/>
                </a:lnTo>
                <a:lnTo>
                  <a:pt x="636" y="246"/>
                </a:lnTo>
                <a:lnTo>
                  <a:pt x="636" y="222"/>
                </a:lnTo>
                <a:lnTo>
                  <a:pt x="624" y="216"/>
                </a:lnTo>
                <a:lnTo>
                  <a:pt x="612" y="216"/>
                </a:lnTo>
                <a:lnTo>
                  <a:pt x="612" y="222"/>
                </a:lnTo>
                <a:lnTo>
                  <a:pt x="564" y="222"/>
                </a:lnTo>
                <a:lnTo>
                  <a:pt x="558" y="228"/>
                </a:lnTo>
                <a:lnTo>
                  <a:pt x="558" y="234"/>
                </a:lnTo>
                <a:lnTo>
                  <a:pt x="564" y="240"/>
                </a:lnTo>
                <a:lnTo>
                  <a:pt x="570" y="252"/>
                </a:lnTo>
                <a:lnTo>
                  <a:pt x="570" y="264"/>
                </a:lnTo>
                <a:lnTo>
                  <a:pt x="558" y="264"/>
                </a:lnTo>
                <a:lnTo>
                  <a:pt x="558" y="270"/>
                </a:lnTo>
                <a:lnTo>
                  <a:pt x="552" y="276"/>
                </a:lnTo>
                <a:lnTo>
                  <a:pt x="552" y="294"/>
                </a:lnTo>
                <a:lnTo>
                  <a:pt x="510" y="300"/>
                </a:lnTo>
                <a:lnTo>
                  <a:pt x="504" y="294"/>
                </a:lnTo>
                <a:lnTo>
                  <a:pt x="492" y="300"/>
                </a:lnTo>
                <a:lnTo>
                  <a:pt x="468" y="300"/>
                </a:lnTo>
                <a:lnTo>
                  <a:pt x="462" y="312"/>
                </a:lnTo>
                <a:lnTo>
                  <a:pt x="450" y="306"/>
                </a:lnTo>
                <a:lnTo>
                  <a:pt x="420" y="306"/>
                </a:lnTo>
                <a:lnTo>
                  <a:pt x="408" y="282"/>
                </a:lnTo>
                <a:lnTo>
                  <a:pt x="402" y="276"/>
                </a:lnTo>
                <a:lnTo>
                  <a:pt x="402" y="264"/>
                </a:lnTo>
                <a:lnTo>
                  <a:pt x="390" y="252"/>
                </a:lnTo>
                <a:lnTo>
                  <a:pt x="384" y="252"/>
                </a:lnTo>
                <a:lnTo>
                  <a:pt x="378" y="246"/>
                </a:lnTo>
                <a:lnTo>
                  <a:pt x="378" y="240"/>
                </a:lnTo>
                <a:lnTo>
                  <a:pt x="384" y="234"/>
                </a:lnTo>
                <a:lnTo>
                  <a:pt x="384" y="210"/>
                </a:lnTo>
                <a:lnTo>
                  <a:pt x="366" y="192"/>
                </a:lnTo>
                <a:lnTo>
                  <a:pt x="366" y="150"/>
                </a:lnTo>
                <a:lnTo>
                  <a:pt x="354" y="138"/>
                </a:lnTo>
                <a:lnTo>
                  <a:pt x="348" y="126"/>
                </a:lnTo>
                <a:lnTo>
                  <a:pt x="342" y="120"/>
                </a:lnTo>
                <a:lnTo>
                  <a:pt x="324" y="120"/>
                </a:lnTo>
                <a:lnTo>
                  <a:pt x="318" y="126"/>
                </a:lnTo>
                <a:lnTo>
                  <a:pt x="294" y="126"/>
                </a:lnTo>
                <a:lnTo>
                  <a:pt x="276" y="132"/>
                </a:lnTo>
                <a:lnTo>
                  <a:pt x="246" y="132"/>
                </a:lnTo>
                <a:lnTo>
                  <a:pt x="234" y="126"/>
                </a:lnTo>
                <a:lnTo>
                  <a:pt x="222" y="126"/>
                </a:lnTo>
                <a:lnTo>
                  <a:pt x="210" y="132"/>
                </a:lnTo>
                <a:lnTo>
                  <a:pt x="180" y="132"/>
                </a:lnTo>
                <a:lnTo>
                  <a:pt x="168" y="126"/>
                </a:lnTo>
                <a:lnTo>
                  <a:pt x="144" y="132"/>
                </a:lnTo>
                <a:lnTo>
                  <a:pt x="132" y="126"/>
                </a:lnTo>
                <a:lnTo>
                  <a:pt x="126" y="132"/>
                </a:lnTo>
                <a:lnTo>
                  <a:pt x="102" y="126"/>
                </a:lnTo>
                <a:lnTo>
                  <a:pt x="54" y="150"/>
                </a:lnTo>
                <a:lnTo>
                  <a:pt x="48" y="156"/>
                </a:lnTo>
                <a:lnTo>
                  <a:pt x="54" y="168"/>
                </a:lnTo>
                <a:lnTo>
                  <a:pt x="60" y="174"/>
                </a:lnTo>
                <a:lnTo>
                  <a:pt x="66" y="186"/>
                </a:lnTo>
                <a:lnTo>
                  <a:pt x="90" y="210"/>
                </a:lnTo>
                <a:lnTo>
                  <a:pt x="84" y="234"/>
                </a:lnTo>
                <a:lnTo>
                  <a:pt x="90" y="246"/>
                </a:lnTo>
                <a:lnTo>
                  <a:pt x="108" y="270"/>
                </a:lnTo>
                <a:lnTo>
                  <a:pt x="120" y="300"/>
                </a:lnTo>
                <a:lnTo>
                  <a:pt x="126" y="330"/>
                </a:lnTo>
                <a:lnTo>
                  <a:pt x="120" y="354"/>
                </a:lnTo>
                <a:lnTo>
                  <a:pt x="108" y="378"/>
                </a:lnTo>
                <a:lnTo>
                  <a:pt x="102" y="384"/>
                </a:lnTo>
                <a:lnTo>
                  <a:pt x="102" y="408"/>
                </a:lnTo>
                <a:lnTo>
                  <a:pt x="114" y="408"/>
                </a:lnTo>
                <a:lnTo>
                  <a:pt x="114" y="438"/>
                </a:lnTo>
                <a:lnTo>
                  <a:pt x="126" y="474"/>
                </a:lnTo>
                <a:lnTo>
                  <a:pt x="150" y="510"/>
                </a:lnTo>
                <a:lnTo>
                  <a:pt x="162" y="552"/>
                </a:lnTo>
                <a:lnTo>
                  <a:pt x="162" y="582"/>
                </a:lnTo>
                <a:lnTo>
                  <a:pt x="156" y="594"/>
                </a:lnTo>
                <a:lnTo>
                  <a:pt x="150" y="612"/>
                </a:lnTo>
                <a:lnTo>
                  <a:pt x="144" y="618"/>
                </a:lnTo>
                <a:lnTo>
                  <a:pt x="138" y="630"/>
                </a:lnTo>
                <a:lnTo>
                  <a:pt x="144" y="642"/>
                </a:lnTo>
                <a:lnTo>
                  <a:pt x="144" y="660"/>
                </a:lnTo>
                <a:lnTo>
                  <a:pt x="138" y="666"/>
                </a:lnTo>
                <a:lnTo>
                  <a:pt x="126" y="672"/>
                </a:lnTo>
                <a:lnTo>
                  <a:pt x="108" y="672"/>
                </a:lnTo>
                <a:lnTo>
                  <a:pt x="96" y="690"/>
                </a:lnTo>
                <a:lnTo>
                  <a:pt x="102" y="714"/>
                </a:lnTo>
                <a:lnTo>
                  <a:pt x="78" y="714"/>
                </a:lnTo>
                <a:lnTo>
                  <a:pt x="66" y="720"/>
                </a:lnTo>
                <a:lnTo>
                  <a:pt x="66" y="750"/>
                </a:lnTo>
                <a:lnTo>
                  <a:pt x="60" y="762"/>
                </a:lnTo>
                <a:lnTo>
                  <a:pt x="60" y="774"/>
                </a:lnTo>
                <a:lnTo>
                  <a:pt x="48" y="786"/>
                </a:lnTo>
                <a:lnTo>
                  <a:pt x="48" y="858"/>
                </a:lnTo>
                <a:lnTo>
                  <a:pt x="36" y="864"/>
                </a:lnTo>
                <a:lnTo>
                  <a:pt x="30" y="870"/>
                </a:lnTo>
                <a:lnTo>
                  <a:pt x="30" y="912"/>
                </a:lnTo>
                <a:lnTo>
                  <a:pt x="6" y="930"/>
                </a:lnTo>
                <a:lnTo>
                  <a:pt x="6" y="966"/>
                </a:lnTo>
                <a:lnTo>
                  <a:pt x="18" y="984"/>
                </a:lnTo>
                <a:lnTo>
                  <a:pt x="0" y="1002"/>
                </a:lnTo>
                <a:lnTo>
                  <a:pt x="0" y="1044"/>
                </a:lnTo>
                <a:lnTo>
                  <a:pt x="18" y="1044"/>
                </a:lnTo>
                <a:lnTo>
                  <a:pt x="36" y="1038"/>
                </a:lnTo>
                <a:lnTo>
                  <a:pt x="42" y="1044"/>
                </a:lnTo>
                <a:lnTo>
                  <a:pt x="72" y="1044"/>
                </a:lnTo>
                <a:lnTo>
                  <a:pt x="90" y="1026"/>
                </a:lnTo>
                <a:lnTo>
                  <a:pt x="90" y="1020"/>
                </a:lnTo>
                <a:lnTo>
                  <a:pt x="120" y="1020"/>
                </a:lnTo>
                <a:lnTo>
                  <a:pt x="126" y="1026"/>
                </a:lnTo>
                <a:lnTo>
                  <a:pt x="132" y="1038"/>
                </a:lnTo>
                <a:lnTo>
                  <a:pt x="156" y="1050"/>
                </a:lnTo>
                <a:lnTo>
                  <a:pt x="168" y="1050"/>
                </a:lnTo>
                <a:lnTo>
                  <a:pt x="174" y="1056"/>
                </a:lnTo>
                <a:lnTo>
                  <a:pt x="480" y="1056"/>
                </a:lnTo>
                <a:lnTo>
                  <a:pt x="480" y="1062"/>
                </a:lnTo>
                <a:lnTo>
                  <a:pt x="504" y="1086"/>
                </a:lnTo>
                <a:lnTo>
                  <a:pt x="540" y="1086"/>
                </a:lnTo>
                <a:lnTo>
                  <a:pt x="546" y="1098"/>
                </a:lnTo>
                <a:lnTo>
                  <a:pt x="618" y="1092"/>
                </a:lnTo>
                <a:lnTo>
                  <a:pt x="624" y="1104"/>
                </a:lnTo>
                <a:lnTo>
                  <a:pt x="696" y="1104"/>
                </a:lnTo>
                <a:lnTo>
                  <a:pt x="732" y="1098"/>
                </a:lnTo>
                <a:lnTo>
                  <a:pt x="780" y="1092"/>
                </a:lnTo>
                <a:lnTo>
                  <a:pt x="816" y="1080"/>
                </a:lnTo>
                <a:lnTo>
                  <a:pt x="828" y="1074"/>
                </a:lnTo>
                <a:lnTo>
                  <a:pt x="738" y="984"/>
                </a:lnTo>
                <a:lnTo>
                  <a:pt x="738" y="966"/>
                </a:lnTo>
                <a:lnTo>
                  <a:pt x="732" y="954"/>
                </a:lnTo>
                <a:lnTo>
                  <a:pt x="732" y="702"/>
                </a:lnTo>
                <a:lnTo>
                  <a:pt x="858" y="708"/>
                </a:lnTo>
                <a:lnTo>
                  <a:pt x="864" y="708"/>
                </a:lnTo>
                <a:lnTo>
                  <a:pt x="876" y="696"/>
                </a:lnTo>
                <a:lnTo>
                  <a:pt x="876" y="672"/>
                </a:lnTo>
                <a:lnTo>
                  <a:pt x="870" y="666"/>
                </a:lnTo>
                <a:lnTo>
                  <a:pt x="870" y="660"/>
                </a:lnTo>
                <a:lnTo>
                  <a:pt x="888" y="654"/>
                </a:lnTo>
                <a:lnTo>
                  <a:pt x="876" y="642"/>
                </a:lnTo>
                <a:lnTo>
                  <a:pt x="876" y="588"/>
                </a:lnTo>
                <a:lnTo>
                  <a:pt x="882" y="588"/>
                </a:lnTo>
                <a:lnTo>
                  <a:pt x="888" y="582"/>
                </a:lnTo>
                <a:lnTo>
                  <a:pt x="888" y="564"/>
                </a:lnTo>
                <a:lnTo>
                  <a:pt x="876" y="552"/>
                </a:lnTo>
                <a:lnTo>
                  <a:pt x="876" y="546"/>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5" name="Andorra" descr="© INSCALE GmbH, 05.05.2010&#10;http://www.presentationload.com/">
            <a:extLst>
              <a:ext uri="{FF2B5EF4-FFF2-40B4-BE49-F238E27FC236}">
                <a16:creationId xmlns:a16="http://schemas.microsoft.com/office/drawing/2014/main" id="{59E30428-01F9-43D7-88D9-98B6CC56AEBA}"/>
              </a:ext>
            </a:extLst>
          </p:cNvPr>
          <p:cNvSpPr>
            <a:spLocks/>
          </p:cNvSpPr>
          <p:nvPr/>
        </p:nvSpPr>
        <p:spPr bwMode="gray">
          <a:xfrm>
            <a:off x="5751162" y="2736286"/>
            <a:ext cx="14753" cy="7376"/>
          </a:xfrm>
          <a:custGeom>
            <a:avLst/>
            <a:gdLst>
              <a:gd name="T0" fmla="*/ 2147483647 w 30"/>
              <a:gd name="T1" fmla="*/ 2147483647 h 18"/>
              <a:gd name="T2" fmla="*/ 2147483647 w 30"/>
              <a:gd name="T3" fmla="*/ 2147483647 h 18"/>
              <a:gd name="T4" fmla="*/ 2147483647 w 30"/>
              <a:gd name="T5" fmla="*/ 2147483647 h 18"/>
              <a:gd name="T6" fmla="*/ 2147483647 w 30"/>
              <a:gd name="T7" fmla="*/ 0 h 18"/>
              <a:gd name="T8" fmla="*/ 0 w 30"/>
              <a:gd name="T9" fmla="*/ 0 h 18"/>
              <a:gd name="T10" fmla="*/ 2147483647 w 30"/>
              <a:gd name="T11" fmla="*/ 2147483647 h 18"/>
              <a:gd name="T12" fmla="*/ 0 60000 65536"/>
              <a:gd name="T13" fmla="*/ 0 60000 65536"/>
              <a:gd name="T14" fmla="*/ 0 60000 65536"/>
              <a:gd name="T15" fmla="*/ 0 60000 65536"/>
              <a:gd name="T16" fmla="*/ 0 60000 65536"/>
              <a:gd name="T17" fmla="*/ 0 60000 65536"/>
              <a:gd name="T18" fmla="*/ 0 w 30"/>
              <a:gd name="T19" fmla="*/ 0 h 18"/>
              <a:gd name="T20" fmla="*/ 30 w 30"/>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30" h="18">
                <a:moveTo>
                  <a:pt x="6" y="18"/>
                </a:moveTo>
                <a:lnTo>
                  <a:pt x="18" y="12"/>
                </a:lnTo>
                <a:lnTo>
                  <a:pt x="30" y="12"/>
                </a:lnTo>
                <a:lnTo>
                  <a:pt x="30" y="0"/>
                </a:lnTo>
                <a:lnTo>
                  <a:pt x="0" y="0"/>
                </a:lnTo>
                <a:lnTo>
                  <a:pt x="6" y="18"/>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6" name="Algeria" descr="© INSCALE GmbH, 05.05.2010&#10;http://www.presentationload.com/">
            <a:extLst>
              <a:ext uri="{FF2B5EF4-FFF2-40B4-BE49-F238E27FC236}">
                <a16:creationId xmlns:a16="http://schemas.microsoft.com/office/drawing/2014/main" id="{27013760-BFDD-4A5A-A381-17011A4AC844}"/>
              </a:ext>
            </a:extLst>
          </p:cNvPr>
          <p:cNvSpPr>
            <a:spLocks/>
          </p:cNvSpPr>
          <p:nvPr/>
        </p:nvSpPr>
        <p:spPr bwMode="gray">
          <a:xfrm>
            <a:off x="5382347" y="2942820"/>
            <a:ext cx="697061" cy="689681"/>
          </a:xfrm>
          <a:custGeom>
            <a:avLst/>
            <a:gdLst>
              <a:gd name="T0" fmla="*/ 2147483647 w 1476"/>
              <a:gd name="T1" fmla="*/ 2147483647 h 1464"/>
              <a:gd name="T2" fmla="*/ 2147483647 w 1476"/>
              <a:gd name="T3" fmla="*/ 2147483647 h 1464"/>
              <a:gd name="T4" fmla="*/ 2147483647 w 1476"/>
              <a:gd name="T5" fmla="*/ 2147483647 h 1464"/>
              <a:gd name="T6" fmla="*/ 2147483647 w 1476"/>
              <a:gd name="T7" fmla="*/ 2147483647 h 1464"/>
              <a:gd name="T8" fmla="*/ 2147483647 w 1476"/>
              <a:gd name="T9" fmla="*/ 2147483647 h 1464"/>
              <a:gd name="T10" fmla="*/ 2147483647 w 1476"/>
              <a:gd name="T11" fmla="*/ 2147483647 h 1464"/>
              <a:gd name="T12" fmla="*/ 2147483647 w 1476"/>
              <a:gd name="T13" fmla="*/ 2147483647 h 1464"/>
              <a:gd name="T14" fmla="*/ 2147483647 w 1476"/>
              <a:gd name="T15" fmla="*/ 2147483647 h 1464"/>
              <a:gd name="T16" fmla="*/ 2147483647 w 1476"/>
              <a:gd name="T17" fmla="*/ 2147483647 h 1464"/>
              <a:gd name="T18" fmla="*/ 2147483647 w 1476"/>
              <a:gd name="T19" fmla="*/ 2147483647 h 1464"/>
              <a:gd name="T20" fmla="*/ 2147483647 w 1476"/>
              <a:gd name="T21" fmla="*/ 2147483647 h 1464"/>
              <a:gd name="T22" fmla="*/ 2147483647 w 1476"/>
              <a:gd name="T23" fmla="*/ 2147483647 h 1464"/>
              <a:gd name="T24" fmla="*/ 2147483647 w 1476"/>
              <a:gd name="T25" fmla="*/ 2147483647 h 1464"/>
              <a:gd name="T26" fmla="*/ 2147483647 w 1476"/>
              <a:gd name="T27" fmla="*/ 2147483647 h 1464"/>
              <a:gd name="T28" fmla="*/ 2147483647 w 1476"/>
              <a:gd name="T29" fmla="*/ 2147483647 h 1464"/>
              <a:gd name="T30" fmla="*/ 2147483647 w 1476"/>
              <a:gd name="T31" fmla="*/ 2147483647 h 1464"/>
              <a:gd name="T32" fmla="*/ 2147483647 w 1476"/>
              <a:gd name="T33" fmla="*/ 2147483647 h 1464"/>
              <a:gd name="T34" fmla="*/ 2147483647 w 1476"/>
              <a:gd name="T35" fmla="*/ 2147483647 h 1464"/>
              <a:gd name="T36" fmla="*/ 2147483647 w 1476"/>
              <a:gd name="T37" fmla="*/ 2147483647 h 1464"/>
              <a:gd name="T38" fmla="*/ 2147483647 w 1476"/>
              <a:gd name="T39" fmla="*/ 2147483647 h 1464"/>
              <a:gd name="T40" fmla="*/ 2147483647 w 1476"/>
              <a:gd name="T41" fmla="*/ 2147483647 h 1464"/>
              <a:gd name="T42" fmla="*/ 2147483647 w 1476"/>
              <a:gd name="T43" fmla="*/ 2147483647 h 1464"/>
              <a:gd name="T44" fmla="*/ 2147483647 w 1476"/>
              <a:gd name="T45" fmla="*/ 2147483647 h 1464"/>
              <a:gd name="T46" fmla="*/ 2147483647 w 1476"/>
              <a:gd name="T47" fmla="*/ 2147483647 h 1464"/>
              <a:gd name="T48" fmla="*/ 2147483647 w 1476"/>
              <a:gd name="T49" fmla="*/ 2147483647 h 1464"/>
              <a:gd name="T50" fmla="*/ 2147483647 w 1476"/>
              <a:gd name="T51" fmla="*/ 2147483647 h 1464"/>
              <a:gd name="T52" fmla="*/ 2147483647 w 1476"/>
              <a:gd name="T53" fmla="*/ 2147483647 h 1464"/>
              <a:gd name="T54" fmla="*/ 2147483647 w 1476"/>
              <a:gd name="T55" fmla="*/ 2147483647 h 1464"/>
              <a:gd name="T56" fmla="*/ 2147483647 w 1476"/>
              <a:gd name="T57" fmla="*/ 2147483647 h 1464"/>
              <a:gd name="T58" fmla="*/ 2147483647 w 1476"/>
              <a:gd name="T59" fmla="*/ 2147483647 h 1464"/>
              <a:gd name="T60" fmla="*/ 2147483647 w 1476"/>
              <a:gd name="T61" fmla="*/ 2147483647 h 1464"/>
              <a:gd name="T62" fmla="*/ 2147483647 w 1476"/>
              <a:gd name="T63" fmla="*/ 2147483647 h 1464"/>
              <a:gd name="T64" fmla="*/ 2147483647 w 1476"/>
              <a:gd name="T65" fmla="*/ 2147483647 h 1464"/>
              <a:gd name="T66" fmla="*/ 2147483647 w 1476"/>
              <a:gd name="T67" fmla="*/ 2147483647 h 1464"/>
              <a:gd name="T68" fmla="*/ 2147483647 w 1476"/>
              <a:gd name="T69" fmla="*/ 2147483647 h 1464"/>
              <a:gd name="T70" fmla="*/ 2147483647 w 1476"/>
              <a:gd name="T71" fmla="*/ 2147483647 h 1464"/>
              <a:gd name="T72" fmla="*/ 2147483647 w 1476"/>
              <a:gd name="T73" fmla="*/ 2147483647 h 1464"/>
              <a:gd name="T74" fmla="*/ 2147483647 w 1476"/>
              <a:gd name="T75" fmla="*/ 2147483647 h 1464"/>
              <a:gd name="T76" fmla="*/ 2147483647 w 1476"/>
              <a:gd name="T77" fmla="*/ 2147483647 h 1464"/>
              <a:gd name="T78" fmla="*/ 2147483647 w 1476"/>
              <a:gd name="T79" fmla="*/ 2147483647 h 1464"/>
              <a:gd name="T80" fmla="*/ 2147483647 w 1476"/>
              <a:gd name="T81" fmla="*/ 2147483647 h 1464"/>
              <a:gd name="T82" fmla="*/ 2147483647 w 1476"/>
              <a:gd name="T83" fmla="*/ 2147483647 h 1464"/>
              <a:gd name="T84" fmla="*/ 2147483647 w 1476"/>
              <a:gd name="T85" fmla="*/ 2147483647 h 1464"/>
              <a:gd name="T86" fmla="*/ 2147483647 w 1476"/>
              <a:gd name="T87" fmla="*/ 2147483647 h 1464"/>
              <a:gd name="T88" fmla="*/ 2147483647 w 1476"/>
              <a:gd name="T89" fmla="*/ 2147483647 h 1464"/>
              <a:gd name="T90" fmla="*/ 2147483647 w 1476"/>
              <a:gd name="T91" fmla="*/ 2147483647 h 1464"/>
              <a:gd name="T92" fmla="*/ 2147483647 w 1476"/>
              <a:gd name="T93" fmla="*/ 2147483647 h 1464"/>
              <a:gd name="T94" fmla="*/ 2147483647 w 1476"/>
              <a:gd name="T95" fmla="*/ 2147483647 h 1464"/>
              <a:gd name="T96" fmla="*/ 2147483647 w 1476"/>
              <a:gd name="T97" fmla="*/ 2147483647 h 1464"/>
              <a:gd name="T98" fmla="*/ 2147483647 w 1476"/>
              <a:gd name="T99" fmla="*/ 2147483647 h 1464"/>
              <a:gd name="T100" fmla="*/ 2147483647 w 1476"/>
              <a:gd name="T101" fmla="*/ 2147483647 h 1464"/>
              <a:gd name="T102" fmla="*/ 2147483647 w 1476"/>
              <a:gd name="T103" fmla="*/ 2147483647 h 1464"/>
              <a:gd name="T104" fmla="*/ 2147483647 w 1476"/>
              <a:gd name="T105" fmla="*/ 2147483647 h 146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76"/>
              <a:gd name="T160" fmla="*/ 0 h 1464"/>
              <a:gd name="T161" fmla="*/ 1476 w 1476"/>
              <a:gd name="T162" fmla="*/ 1464 h 146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76" h="1464">
                <a:moveTo>
                  <a:pt x="360" y="534"/>
                </a:moveTo>
                <a:lnTo>
                  <a:pt x="318" y="534"/>
                </a:lnTo>
                <a:lnTo>
                  <a:pt x="312" y="546"/>
                </a:lnTo>
                <a:lnTo>
                  <a:pt x="306" y="552"/>
                </a:lnTo>
                <a:lnTo>
                  <a:pt x="294" y="576"/>
                </a:lnTo>
                <a:lnTo>
                  <a:pt x="282" y="588"/>
                </a:lnTo>
                <a:lnTo>
                  <a:pt x="258" y="588"/>
                </a:lnTo>
                <a:lnTo>
                  <a:pt x="246" y="582"/>
                </a:lnTo>
                <a:lnTo>
                  <a:pt x="234" y="582"/>
                </a:lnTo>
                <a:lnTo>
                  <a:pt x="228" y="594"/>
                </a:lnTo>
                <a:lnTo>
                  <a:pt x="204" y="600"/>
                </a:lnTo>
                <a:lnTo>
                  <a:pt x="204" y="606"/>
                </a:lnTo>
                <a:lnTo>
                  <a:pt x="198" y="618"/>
                </a:lnTo>
                <a:lnTo>
                  <a:pt x="186" y="618"/>
                </a:lnTo>
                <a:lnTo>
                  <a:pt x="180" y="612"/>
                </a:lnTo>
                <a:lnTo>
                  <a:pt x="168" y="606"/>
                </a:lnTo>
                <a:lnTo>
                  <a:pt x="138" y="624"/>
                </a:lnTo>
                <a:lnTo>
                  <a:pt x="120" y="624"/>
                </a:lnTo>
                <a:lnTo>
                  <a:pt x="120" y="630"/>
                </a:lnTo>
                <a:lnTo>
                  <a:pt x="90" y="660"/>
                </a:lnTo>
                <a:lnTo>
                  <a:pt x="78" y="666"/>
                </a:lnTo>
                <a:lnTo>
                  <a:pt x="72" y="672"/>
                </a:lnTo>
                <a:lnTo>
                  <a:pt x="60" y="678"/>
                </a:lnTo>
                <a:lnTo>
                  <a:pt x="54" y="708"/>
                </a:lnTo>
                <a:lnTo>
                  <a:pt x="54" y="768"/>
                </a:lnTo>
                <a:lnTo>
                  <a:pt x="0" y="768"/>
                </a:lnTo>
                <a:lnTo>
                  <a:pt x="54" y="768"/>
                </a:lnTo>
                <a:lnTo>
                  <a:pt x="54" y="804"/>
                </a:lnTo>
                <a:lnTo>
                  <a:pt x="312" y="984"/>
                </a:lnTo>
                <a:lnTo>
                  <a:pt x="720" y="1296"/>
                </a:lnTo>
                <a:lnTo>
                  <a:pt x="720" y="1320"/>
                </a:lnTo>
                <a:lnTo>
                  <a:pt x="744" y="1320"/>
                </a:lnTo>
                <a:lnTo>
                  <a:pt x="750" y="1326"/>
                </a:lnTo>
                <a:lnTo>
                  <a:pt x="750" y="1344"/>
                </a:lnTo>
                <a:lnTo>
                  <a:pt x="762" y="1356"/>
                </a:lnTo>
                <a:lnTo>
                  <a:pt x="798" y="1356"/>
                </a:lnTo>
                <a:lnTo>
                  <a:pt x="804" y="1386"/>
                </a:lnTo>
                <a:lnTo>
                  <a:pt x="810" y="1386"/>
                </a:lnTo>
                <a:lnTo>
                  <a:pt x="816" y="1380"/>
                </a:lnTo>
                <a:lnTo>
                  <a:pt x="846" y="1380"/>
                </a:lnTo>
                <a:lnTo>
                  <a:pt x="858" y="1386"/>
                </a:lnTo>
                <a:lnTo>
                  <a:pt x="870" y="1410"/>
                </a:lnTo>
                <a:lnTo>
                  <a:pt x="870" y="1428"/>
                </a:lnTo>
                <a:lnTo>
                  <a:pt x="852" y="1446"/>
                </a:lnTo>
                <a:lnTo>
                  <a:pt x="852" y="1452"/>
                </a:lnTo>
                <a:lnTo>
                  <a:pt x="858" y="1458"/>
                </a:lnTo>
                <a:lnTo>
                  <a:pt x="870" y="1464"/>
                </a:lnTo>
                <a:lnTo>
                  <a:pt x="900" y="1464"/>
                </a:lnTo>
                <a:lnTo>
                  <a:pt x="906" y="1458"/>
                </a:lnTo>
                <a:lnTo>
                  <a:pt x="924" y="1458"/>
                </a:lnTo>
                <a:lnTo>
                  <a:pt x="954" y="1452"/>
                </a:lnTo>
                <a:lnTo>
                  <a:pt x="984" y="1440"/>
                </a:lnTo>
                <a:lnTo>
                  <a:pt x="1020" y="1434"/>
                </a:lnTo>
                <a:lnTo>
                  <a:pt x="1038" y="1434"/>
                </a:lnTo>
                <a:lnTo>
                  <a:pt x="1062" y="1416"/>
                </a:lnTo>
                <a:lnTo>
                  <a:pt x="1098" y="1386"/>
                </a:lnTo>
                <a:lnTo>
                  <a:pt x="1128" y="1350"/>
                </a:lnTo>
                <a:lnTo>
                  <a:pt x="1158" y="1326"/>
                </a:lnTo>
                <a:lnTo>
                  <a:pt x="1182" y="1314"/>
                </a:lnTo>
                <a:lnTo>
                  <a:pt x="1224" y="1284"/>
                </a:lnTo>
                <a:lnTo>
                  <a:pt x="1272" y="1248"/>
                </a:lnTo>
                <a:lnTo>
                  <a:pt x="1332" y="1206"/>
                </a:lnTo>
                <a:lnTo>
                  <a:pt x="1386" y="1170"/>
                </a:lnTo>
                <a:lnTo>
                  <a:pt x="1434" y="1134"/>
                </a:lnTo>
                <a:lnTo>
                  <a:pt x="1464" y="1110"/>
                </a:lnTo>
                <a:lnTo>
                  <a:pt x="1476" y="1104"/>
                </a:lnTo>
                <a:lnTo>
                  <a:pt x="1476" y="1098"/>
                </a:lnTo>
                <a:lnTo>
                  <a:pt x="1470" y="1092"/>
                </a:lnTo>
                <a:lnTo>
                  <a:pt x="1464" y="1080"/>
                </a:lnTo>
                <a:lnTo>
                  <a:pt x="1458" y="1062"/>
                </a:lnTo>
                <a:lnTo>
                  <a:pt x="1452" y="1050"/>
                </a:lnTo>
                <a:lnTo>
                  <a:pt x="1452" y="1044"/>
                </a:lnTo>
                <a:lnTo>
                  <a:pt x="1440" y="1032"/>
                </a:lnTo>
                <a:lnTo>
                  <a:pt x="1428" y="1032"/>
                </a:lnTo>
                <a:lnTo>
                  <a:pt x="1392" y="1014"/>
                </a:lnTo>
                <a:lnTo>
                  <a:pt x="1386" y="1014"/>
                </a:lnTo>
                <a:lnTo>
                  <a:pt x="1362" y="1026"/>
                </a:lnTo>
                <a:lnTo>
                  <a:pt x="1338" y="1002"/>
                </a:lnTo>
                <a:lnTo>
                  <a:pt x="1338" y="960"/>
                </a:lnTo>
                <a:lnTo>
                  <a:pt x="1332" y="954"/>
                </a:lnTo>
                <a:lnTo>
                  <a:pt x="1326" y="942"/>
                </a:lnTo>
                <a:lnTo>
                  <a:pt x="1314" y="930"/>
                </a:lnTo>
                <a:lnTo>
                  <a:pt x="1308" y="912"/>
                </a:lnTo>
                <a:lnTo>
                  <a:pt x="1296" y="900"/>
                </a:lnTo>
                <a:lnTo>
                  <a:pt x="1290" y="888"/>
                </a:lnTo>
                <a:lnTo>
                  <a:pt x="1290" y="882"/>
                </a:lnTo>
                <a:lnTo>
                  <a:pt x="1296" y="876"/>
                </a:lnTo>
                <a:lnTo>
                  <a:pt x="1308" y="876"/>
                </a:lnTo>
                <a:lnTo>
                  <a:pt x="1320" y="870"/>
                </a:lnTo>
                <a:lnTo>
                  <a:pt x="1326" y="864"/>
                </a:lnTo>
                <a:lnTo>
                  <a:pt x="1332" y="852"/>
                </a:lnTo>
                <a:lnTo>
                  <a:pt x="1332" y="840"/>
                </a:lnTo>
                <a:lnTo>
                  <a:pt x="1326" y="834"/>
                </a:lnTo>
                <a:lnTo>
                  <a:pt x="1326" y="828"/>
                </a:lnTo>
                <a:lnTo>
                  <a:pt x="1320" y="774"/>
                </a:lnTo>
                <a:lnTo>
                  <a:pt x="1332" y="750"/>
                </a:lnTo>
                <a:lnTo>
                  <a:pt x="1326" y="732"/>
                </a:lnTo>
                <a:lnTo>
                  <a:pt x="1326" y="726"/>
                </a:lnTo>
                <a:lnTo>
                  <a:pt x="1332" y="720"/>
                </a:lnTo>
                <a:lnTo>
                  <a:pt x="1332" y="690"/>
                </a:lnTo>
                <a:lnTo>
                  <a:pt x="1338" y="678"/>
                </a:lnTo>
                <a:lnTo>
                  <a:pt x="1338" y="672"/>
                </a:lnTo>
                <a:lnTo>
                  <a:pt x="1326" y="648"/>
                </a:lnTo>
                <a:lnTo>
                  <a:pt x="1302" y="588"/>
                </a:lnTo>
                <a:lnTo>
                  <a:pt x="1290" y="570"/>
                </a:lnTo>
                <a:lnTo>
                  <a:pt x="1296" y="564"/>
                </a:lnTo>
                <a:lnTo>
                  <a:pt x="1308" y="558"/>
                </a:lnTo>
                <a:lnTo>
                  <a:pt x="1296" y="528"/>
                </a:lnTo>
                <a:lnTo>
                  <a:pt x="1284" y="480"/>
                </a:lnTo>
                <a:lnTo>
                  <a:pt x="1278" y="438"/>
                </a:lnTo>
                <a:lnTo>
                  <a:pt x="1272" y="414"/>
                </a:lnTo>
                <a:lnTo>
                  <a:pt x="1266" y="408"/>
                </a:lnTo>
                <a:lnTo>
                  <a:pt x="1260" y="396"/>
                </a:lnTo>
                <a:lnTo>
                  <a:pt x="1236" y="384"/>
                </a:lnTo>
                <a:lnTo>
                  <a:pt x="1230" y="378"/>
                </a:lnTo>
                <a:lnTo>
                  <a:pt x="1224" y="378"/>
                </a:lnTo>
                <a:lnTo>
                  <a:pt x="1224" y="336"/>
                </a:lnTo>
                <a:lnTo>
                  <a:pt x="1212" y="324"/>
                </a:lnTo>
                <a:lnTo>
                  <a:pt x="1194" y="318"/>
                </a:lnTo>
                <a:lnTo>
                  <a:pt x="1182" y="318"/>
                </a:lnTo>
                <a:lnTo>
                  <a:pt x="1182" y="288"/>
                </a:lnTo>
                <a:lnTo>
                  <a:pt x="1170" y="288"/>
                </a:lnTo>
                <a:lnTo>
                  <a:pt x="1170" y="246"/>
                </a:lnTo>
                <a:lnTo>
                  <a:pt x="1194" y="222"/>
                </a:lnTo>
                <a:lnTo>
                  <a:pt x="1218" y="204"/>
                </a:lnTo>
                <a:lnTo>
                  <a:pt x="1218" y="198"/>
                </a:lnTo>
                <a:lnTo>
                  <a:pt x="1224" y="192"/>
                </a:lnTo>
                <a:lnTo>
                  <a:pt x="1224" y="180"/>
                </a:lnTo>
                <a:lnTo>
                  <a:pt x="1230" y="168"/>
                </a:lnTo>
                <a:lnTo>
                  <a:pt x="1230" y="126"/>
                </a:lnTo>
                <a:lnTo>
                  <a:pt x="1224" y="114"/>
                </a:lnTo>
                <a:lnTo>
                  <a:pt x="1224" y="78"/>
                </a:lnTo>
                <a:lnTo>
                  <a:pt x="1230" y="66"/>
                </a:lnTo>
                <a:lnTo>
                  <a:pt x="1230" y="54"/>
                </a:lnTo>
                <a:lnTo>
                  <a:pt x="1212" y="48"/>
                </a:lnTo>
                <a:lnTo>
                  <a:pt x="1254" y="30"/>
                </a:lnTo>
                <a:lnTo>
                  <a:pt x="1254" y="18"/>
                </a:lnTo>
                <a:lnTo>
                  <a:pt x="1242" y="18"/>
                </a:lnTo>
                <a:lnTo>
                  <a:pt x="1236" y="12"/>
                </a:lnTo>
                <a:lnTo>
                  <a:pt x="1224" y="12"/>
                </a:lnTo>
                <a:lnTo>
                  <a:pt x="1206" y="24"/>
                </a:lnTo>
                <a:lnTo>
                  <a:pt x="1170" y="6"/>
                </a:lnTo>
                <a:lnTo>
                  <a:pt x="1152" y="6"/>
                </a:lnTo>
                <a:lnTo>
                  <a:pt x="1152" y="18"/>
                </a:lnTo>
                <a:lnTo>
                  <a:pt x="1116" y="18"/>
                </a:lnTo>
                <a:lnTo>
                  <a:pt x="1092" y="0"/>
                </a:lnTo>
                <a:lnTo>
                  <a:pt x="1086" y="30"/>
                </a:lnTo>
                <a:lnTo>
                  <a:pt x="1056" y="18"/>
                </a:lnTo>
                <a:lnTo>
                  <a:pt x="1026" y="42"/>
                </a:lnTo>
                <a:lnTo>
                  <a:pt x="1002" y="30"/>
                </a:lnTo>
                <a:lnTo>
                  <a:pt x="984" y="30"/>
                </a:lnTo>
                <a:lnTo>
                  <a:pt x="966" y="24"/>
                </a:lnTo>
                <a:lnTo>
                  <a:pt x="948" y="24"/>
                </a:lnTo>
                <a:lnTo>
                  <a:pt x="924" y="30"/>
                </a:lnTo>
                <a:lnTo>
                  <a:pt x="906" y="30"/>
                </a:lnTo>
                <a:lnTo>
                  <a:pt x="900" y="36"/>
                </a:lnTo>
                <a:lnTo>
                  <a:pt x="888" y="36"/>
                </a:lnTo>
                <a:lnTo>
                  <a:pt x="876" y="42"/>
                </a:lnTo>
                <a:lnTo>
                  <a:pt x="816" y="42"/>
                </a:lnTo>
                <a:lnTo>
                  <a:pt x="810" y="48"/>
                </a:lnTo>
                <a:lnTo>
                  <a:pt x="750" y="48"/>
                </a:lnTo>
                <a:lnTo>
                  <a:pt x="744" y="54"/>
                </a:lnTo>
                <a:lnTo>
                  <a:pt x="726" y="54"/>
                </a:lnTo>
                <a:lnTo>
                  <a:pt x="714" y="60"/>
                </a:lnTo>
                <a:lnTo>
                  <a:pt x="696" y="66"/>
                </a:lnTo>
                <a:lnTo>
                  <a:pt x="684" y="78"/>
                </a:lnTo>
                <a:lnTo>
                  <a:pt x="678" y="90"/>
                </a:lnTo>
                <a:lnTo>
                  <a:pt x="666" y="102"/>
                </a:lnTo>
                <a:lnTo>
                  <a:pt x="666" y="108"/>
                </a:lnTo>
                <a:lnTo>
                  <a:pt x="636" y="108"/>
                </a:lnTo>
                <a:lnTo>
                  <a:pt x="624" y="114"/>
                </a:lnTo>
                <a:lnTo>
                  <a:pt x="606" y="114"/>
                </a:lnTo>
                <a:lnTo>
                  <a:pt x="594" y="120"/>
                </a:lnTo>
                <a:lnTo>
                  <a:pt x="588" y="126"/>
                </a:lnTo>
                <a:lnTo>
                  <a:pt x="588" y="132"/>
                </a:lnTo>
                <a:lnTo>
                  <a:pt x="558" y="162"/>
                </a:lnTo>
                <a:lnTo>
                  <a:pt x="546" y="168"/>
                </a:lnTo>
                <a:lnTo>
                  <a:pt x="522" y="168"/>
                </a:lnTo>
                <a:lnTo>
                  <a:pt x="528" y="174"/>
                </a:lnTo>
                <a:lnTo>
                  <a:pt x="534" y="186"/>
                </a:lnTo>
                <a:lnTo>
                  <a:pt x="546" y="192"/>
                </a:lnTo>
                <a:lnTo>
                  <a:pt x="540" y="198"/>
                </a:lnTo>
                <a:lnTo>
                  <a:pt x="540" y="210"/>
                </a:lnTo>
                <a:lnTo>
                  <a:pt x="552" y="210"/>
                </a:lnTo>
                <a:lnTo>
                  <a:pt x="546" y="276"/>
                </a:lnTo>
                <a:lnTo>
                  <a:pt x="558" y="294"/>
                </a:lnTo>
                <a:lnTo>
                  <a:pt x="546" y="324"/>
                </a:lnTo>
                <a:lnTo>
                  <a:pt x="564" y="324"/>
                </a:lnTo>
                <a:lnTo>
                  <a:pt x="564" y="354"/>
                </a:lnTo>
                <a:lnTo>
                  <a:pt x="588" y="372"/>
                </a:lnTo>
                <a:lnTo>
                  <a:pt x="570" y="390"/>
                </a:lnTo>
                <a:lnTo>
                  <a:pt x="570" y="402"/>
                </a:lnTo>
                <a:lnTo>
                  <a:pt x="516" y="408"/>
                </a:lnTo>
                <a:lnTo>
                  <a:pt x="504" y="402"/>
                </a:lnTo>
                <a:lnTo>
                  <a:pt x="486" y="402"/>
                </a:lnTo>
                <a:lnTo>
                  <a:pt x="486" y="408"/>
                </a:lnTo>
                <a:lnTo>
                  <a:pt x="480" y="414"/>
                </a:lnTo>
                <a:lnTo>
                  <a:pt x="474" y="408"/>
                </a:lnTo>
                <a:lnTo>
                  <a:pt x="462" y="408"/>
                </a:lnTo>
                <a:lnTo>
                  <a:pt x="462" y="414"/>
                </a:lnTo>
                <a:lnTo>
                  <a:pt x="456" y="420"/>
                </a:lnTo>
                <a:lnTo>
                  <a:pt x="456" y="432"/>
                </a:lnTo>
                <a:lnTo>
                  <a:pt x="432" y="432"/>
                </a:lnTo>
                <a:lnTo>
                  <a:pt x="420" y="438"/>
                </a:lnTo>
                <a:lnTo>
                  <a:pt x="396" y="438"/>
                </a:lnTo>
                <a:lnTo>
                  <a:pt x="390" y="444"/>
                </a:lnTo>
                <a:lnTo>
                  <a:pt x="390" y="456"/>
                </a:lnTo>
                <a:lnTo>
                  <a:pt x="396" y="462"/>
                </a:lnTo>
                <a:lnTo>
                  <a:pt x="402" y="474"/>
                </a:lnTo>
                <a:lnTo>
                  <a:pt x="414" y="492"/>
                </a:lnTo>
                <a:lnTo>
                  <a:pt x="390" y="504"/>
                </a:lnTo>
                <a:lnTo>
                  <a:pt x="390" y="510"/>
                </a:lnTo>
                <a:lnTo>
                  <a:pt x="378" y="522"/>
                </a:lnTo>
                <a:lnTo>
                  <a:pt x="366" y="528"/>
                </a:lnTo>
                <a:lnTo>
                  <a:pt x="360" y="534"/>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7" name="Albania" descr="© INSCALE GmbH, 05.05.2010&#10;http://www.presentationload.com/">
            <a:extLst>
              <a:ext uri="{FF2B5EF4-FFF2-40B4-BE49-F238E27FC236}">
                <a16:creationId xmlns:a16="http://schemas.microsoft.com/office/drawing/2014/main" id="{8DE7D473-688B-4399-A061-0E384A87D636}"/>
              </a:ext>
            </a:extLst>
          </p:cNvPr>
          <p:cNvSpPr>
            <a:spLocks/>
          </p:cNvSpPr>
          <p:nvPr/>
        </p:nvSpPr>
        <p:spPr bwMode="gray">
          <a:xfrm>
            <a:off x="6287787" y="2736283"/>
            <a:ext cx="68231" cy="116177"/>
          </a:xfrm>
          <a:custGeom>
            <a:avLst/>
            <a:gdLst>
              <a:gd name="T0" fmla="*/ 2147483647 w 144"/>
              <a:gd name="T1" fmla="*/ 2147483647 h 246"/>
              <a:gd name="T2" fmla="*/ 2147483647 w 144"/>
              <a:gd name="T3" fmla="*/ 2147483647 h 246"/>
              <a:gd name="T4" fmla="*/ 2147483647 w 144"/>
              <a:gd name="T5" fmla="*/ 2147483647 h 246"/>
              <a:gd name="T6" fmla="*/ 2147483647 w 144"/>
              <a:gd name="T7" fmla="*/ 2147483647 h 246"/>
              <a:gd name="T8" fmla="*/ 2147483647 w 144"/>
              <a:gd name="T9" fmla="*/ 2147483647 h 246"/>
              <a:gd name="T10" fmla="*/ 2147483647 w 144"/>
              <a:gd name="T11" fmla="*/ 2147483647 h 246"/>
              <a:gd name="T12" fmla="*/ 2147483647 w 144"/>
              <a:gd name="T13" fmla="*/ 2147483647 h 246"/>
              <a:gd name="T14" fmla="*/ 2147483647 w 144"/>
              <a:gd name="T15" fmla="*/ 2147483647 h 246"/>
              <a:gd name="T16" fmla="*/ 2147483647 w 144"/>
              <a:gd name="T17" fmla="*/ 2147483647 h 246"/>
              <a:gd name="T18" fmla="*/ 2147483647 w 144"/>
              <a:gd name="T19" fmla="*/ 2147483647 h 246"/>
              <a:gd name="T20" fmla="*/ 2147483647 w 144"/>
              <a:gd name="T21" fmla="*/ 2147483647 h 246"/>
              <a:gd name="T22" fmla="*/ 2147483647 w 144"/>
              <a:gd name="T23" fmla="*/ 2147483647 h 246"/>
              <a:gd name="T24" fmla="*/ 2147483647 w 144"/>
              <a:gd name="T25" fmla="*/ 2147483647 h 246"/>
              <a:gd name="T26" fmla="*/ 2147483647 w 144"/>
              <a:gd name="T27" fmla="*/ 2147483647 h 246"/>
              <a:gd name="T28" fmla="*/ 2147483647 w 144"/>
              <a:gd name="T29" fmla="*/ 2147483647 h 246"/>
              <a:gd name="T30" fmla="*/ 2147483647 w 144"/>
              <a:gd name="T31" fmla="*/ 2147483647 h 246"/>
              <a:gd name="T32" fmla="*/ 2147483647 w 144"/>
              <a:gd name="T33" fmla="*/ 2147483647 h 246"/>
              <a:gd name="T34" fmla="*/ 2147483647 w 144"/>
              <a:gd name="T35" fmla="*/ 2147483647 h 246"/>
              <a:gd name="T36" fmla="*/ 2147483647 w 144"/>
              <a:gd name="T37" fmla="*/ 2147483647 h 246"/>
              <a:gd name="T38" fmla="*/ 2147483647 w 144"/>
              <a:gd name="T39" fmla="*/ 0 h 246"/>
              <a:gd name="T40" fmla="*/ 2147483647 w 144"/>
              <a:gd name="T41" fmla="*/ 2147483647 h 246"/>
              <a:gd name="T42" fmla="*/ 2147483647 w 144"/>
              <a:gd name="T43" fmla="*/ 2147483647 h 246"/>
              <a:gd name="T44" fmla="*/ 0 w 144"/>
              <a:gd name="T45" fmla="*/ 2147483647 h 246"/>
              <a:gd name="T46" fmla="*/ 2147483647 w 144"/>
              <a:gd name="T47" fmla="*/ 2147483647 h 246"/>
              <a:gd name="T48" fmla="*/ 2147483647 w 144"/>
              <a:gd name="T49" fmla="*/ 2147483647 h 246"/>
              <a:gd name="T50" fmla="*/ 2147483647 w 144"/>
              <a:gd name="T51" fmla="*/ 2147483647 h 246"/>
              <a:gd name="T52" fmla="*/ 2147483647 w 144"/>
              <a:gd name="T53" fmla="*/ 2147483647 h 246"/>
              <a:gd name="T54" fmla="*/ 2147483647 w 144"/>
              <a:gd name="T55" fmla="*/ 2147483647 h 246"/>
              <a:gd name="T56" fmla="*/ 2147483647 w 144"/>
              <a:gd name="T57" fmla="*/ 2147483647 h 246"/>
              <a:gd name="T58" fmla="*/ 2147483647 w 144"/>
              <a:gd name="T59" fmla="*/ 2147483647 h 246"/>
              <a:gd name="T60" fmla="*/ 2147483647 w 144"/>
              <a:gd name="T61" fmla="*/ 2147483647 h 246"/>
              <a:gd name="T62" fmla="*/ 2147483647 w 144"/>
              <a:gd name="T63" fmla="*/ 2147483647 h 246"/>
              <a:gd name="T64" fmla="*/ 2147483647 w 144"/>
              <a:gd name="T65" fmla="*/ 2147483647 h 246"/>
              <a:gd name="T66" fmla="*/ 2147483647 w 144"/>
              <a:gd name="T67" fmla="*/ 2147483647 h 246"/>
              <a:gd name="T68" fmla="*/ 2147483647 w 144"/>
              <a:gd name="T69" fmla="*/ 2147483647 h 246"/>
              <a:gd name="T70" fmla="*/ 2147483647 w 144"/>
              <a:gd name="T71" fmla="*/ 2147483647 h 246"/>
              <a:gd name="T72" fmla="*/ 2147483647 w 144"/>
              <a:gd name="T73" fmla="*/ 2147483647 h 246"/>
              <a:gd name="T74" fmla="*/ 2147483647 w 144"/>
              <a:gd name="T75" fmla="*/ 2147483647 h 246"/>
              <a:gd name="T76" fmla="*/ 2147483647 w 144"/>
              <a:gd name="T77" fmla="*/ 2147483647 h 246"/>
              <a:gd name="T78" fmla="*/ 2147483647 w 144"/>
              <a:gd name="T79" fmla="*/ 2147483647 h 246"/>
              <a:gd name="T80" fmla="*/ 2147483647 w 144"/>
              <a:gd name="T81" fmla="*/ 2147483647 h 246"/>
              <a:gd name="T82" fmla="*/ 2147483647 w 144"/>
              <a:gd name="T83" fmla="*/ 2147483647 h 246"/>
              <a:gd name="T84" fmla="*/ 2147483647 w 144"/>
              <a:gd name="T85" fmla="*/ 2147483647 h 246"/>
              <a:gd name="T86" fmla="*/ 2147483647 w 144"/>
              <a:gd name="T87" fmla="*/ 2147483647 h 246"/>
              <a:gd name="T88" fmla="*/ 2147483647 w 144"/>
              <a:gd name="T89" fmla="*/ 2147483647 h 24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4"/>
              <a:gd name="T136" fmla="*/ 0 h 246"/>
              <a:gd name="T137" fmla="*/ 144 w 144"/>
              <a:gd name="T138" fmla="*/ 246 h 24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4" h="246">
                <a:moveTo>
                  <a:pt x="96" y="210"/>
                </a:moveTo>
                <a:lnTo>
                  <a:pt x="96" y="204"/>
                </a:lnTo>
                <a:lnTo>
                  <a:pt x="108" y="204"/>
                </a:lnTo>
                <a:lnTo>
                  <a:pt x="120" y="198"/>
                </a:lnTo>
                <a:lnTo>
                  <a:pt x="120" y="174"/>
                </a:lnTo>
                <a:lnTo>
                  <a:pt x="138" y="174"/>
                </a:lnTo>
                <a:lnTo>
                  <a:pt x="144" y="168"/>
                </a:lnTo>
                <a:lnTo>
                  <a:pt x="144" y="138"/>
                </a:lnTo>
                <a:lnTo>
                  <a:pt x="120" y="144"/>
                </a:lnTo>
                <a:lnTo>
                  <a:pt x="120" y="126"/>
                </a:lnTo>
                <a:lnTo>
                  <a:pt x="114" y="126"/>
                </a:lnTo>
                <a:lnTo>
                  <a:pt x="108" y="120"/>
                </a:lnTo>
                <a:lnTo>
                  <a:pt x="108" y="96"/>
                </a:lnTo>
                <a:lnTo>
                  <a:pt x="102" y="84"/>
                </a:lnTo>
                <a:lnTo>
                  <a:pt x="102" y="42"/>
                </a:lnTo>
                <a:lnTo>
                  <a:pt x="96" y="24"/>
                </a:lnTo>
                <a:lnTo>
                  <a:pt x="84" y="24"/>
                </a:lnTo>
                <a:lnTo>
                  <a:pt x="72" y="6"/>
                </a:lnTo>
                <a:lnTo>
                  <a:pt x="66" y="12"/>
                </a:lnTo>
                <a:lnTo>
                  <a:pt x="36" y="0"/>
                </a:lnTo>
                <a:lnTo>
                  <a:pt x="36" y="18"/>
                </a:lnTo>
                <a:lnTo>
                  <a:pt x="24" y="24"/>
                </a:lnTo>
                <a:lnTo>
                  <a:pt x="0" y="24"/>
                </a:lnTo>
                <a:lnTo>
                  <a:pt x="18" y="36"/>
                </a:lnTo>
                <a:lnTo>
                  <a:pt x="24" y="30"/>
                </a:lnTo>
                <a:lnTo>
                  <a:pt x="30" y="48"/>
                </a:lnTo>
                <a:lnTo>
                  <a:pt x="18" y="60"/>
                </a:lnTo>
                <a:lnTo>
                  <a:pt x="24" y="66"/>
                </a:lnTo>
                <a:lnTo>
                  <a:pt x="48" y="66"/>
                </a:lnTo>
                <a:lnTo>
                  <a:pt x="48" y="84"/>
                </a:lnTo>
                <a:lnTo>
                  <a:pt x="42" y="96"/>
                </a:lnTo>
                <a:lnTo>
                  <a:pt x="42" y="114"/>
                </a:lnTo>
                <a:lnTo>
                  <a:pt x="36" y="132"/>
                </a:lnTo>
                <a:lnTo>
                  <a:pt x="36" y="156"/>
                </a:lnTo>
                <a:lnTo>
                  <a:pt x="24" y="180"/>
                </a:lnTo>
                <a:lnTo>
                  <a:pt x="24" y="186"/>
                </a:lnTo>
                <a:lnTo>
                  <a:pt x="42" y="204"/>
                </a:lnTo>
                <a:lnTo>
                  <a:pt x="54" y="210"/>
                </a:lnTo>
                <a:lnTo>
                  <a:pt x="60" y="216"/>
                </a:lnTo>
                <a:lnTo>
                  <a:pt x="60" y="234"/>
                </a:lnTo>
                <a:lnTo>
                  <a:pt x="66" y="240"/>
                </a:lnTo>
                <a:lnTo>
                  <a:pt x="84" y="240"/>
                </a:lnTo>
                <a:lnTo>
                  <a:pt x="90" y="246"/>
                </a:lnTo>
                <a:lnTo>
                  <a:pt x="96" y="246"/>
                </a:lnTo>
                <a:lnTo>
                  <a:pt x="96" y="210"/>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8" name="Afghanistan" descr="© INSCALE GmbH, 05.05.2010&#10;http://www.presentationload.com/">
            <a:extLst>
              <a:ext uri="{FF2B5EF4-FFF2-40B4-BE49-F238E27FC236}">
                <a16:creationId xmlns:a16="http://schemas.microsoft.com/office/drawing/2014/main" id="{184BCDE7-5C3F-4CE8-B10E-F8453F1DCF80}"/>
              </a:ext>
            </a:extLst>
          </p:cNvPr>
          <p:cNvSpPr>
            <a:spLocks/>
          </p:cNvSpPr>
          <p:nvPr/>
        </p:nvSpPr>
        <p:spPr bwMode="gray">
          <a:xfrm>
            <a:off x="7615525" y="2891182"/>
            <a:ext cx="427825" cy="348529"/>
          </a:xfrm>
          <a:custGeom>
            <a:avLst/>
            <a:gdLst>
              <a:gd name="T0" fmla="*/ 2147483647 w 906"/>
              <a:gd name="T1" fmla="*/ 2147483647 h 738"/>
              <a:gd name="T2" fmla="*/ 2147483647 w 906"/>
              <a:gd name="T3" fmla="*/ 2147483647 h 738"/>
              <a:gd name="T4" fmla="*/ 2147483647 w 906"/>
              <a:gd name="T5" fmla="*/ 2147483647 h 738"/>
              <a:gd name="T6" fmla="*/ 2147483647 w 906"/>
              <a:gd name="T7" fmla="*/ 2147483647 h 738"/>
              <a:gd name="T8" fmla="*/ 2147483647 w 906"/>
              <a:gd name="T9" fmla="*/ 2147483647 h 738"/>
              <a:gd name="T10" fmla="*/ 2147483647 w 906"/>
              <a:gd name="T11" fmla="*/ 0 h 738"/>
              <a:gd name="T12" fmla="*/ 2147483647 w 906"/>
              <a:gd name="T13" fmla="*/ 2147483647 h 738"/>
              <a:gd name="T14" fmla="*/ 2147483647 w 906"/>
              <a:gd name="T15" fmla="*/ 2147483647 h 738"/>
              <a:gd name="T16" fmla="*/ 2147483647 w 906"/>
              <a:gd name="T17" fmla="*/ 2147483647 h 738"/>
              <a:gd name="T18" fmla="*/ 2147483647 w 906"/>
              <a:gd name="T19" fmla="*/ 2147483647 h 738"/>
              <a:gd name="T20" fmla="*/ 2147483647 w 906"/>
              <a:gd name="T21" fmla="*/ 2147483647 h 738"/>
              <a:gd name="T22" fmla="*/ 2147483647 w 906"/>
              <a:gd name="T23" fmla="*/ 2147483647 h 738"/>
              <a:gd name="T24" fmla="*/ 2147483647 w 906"/>
              <a:gd name="T25" fmla="*/ 2147483647 h 738"/>
              <a:gd name="T26" fmla="*/ 2147483647 w 906"/>
              <a:gd name="T27" fmla="*/ 2147483647 h 738"/>
              <a:gd name="T28" fmla="*/ 2147483647 w 906"/>
              <a:gd name="T29" fmla="*/ 2147483647 h 738"/>
              <a:gd name="T30" fmla="*/ 2147483647 w 906"/>
              <a:gd name="T31" fmla="*/ 2147483647 h 738"/>
              <a:gd name="T32" fmla="*/ 2147483647 w 906"/>
              <a:gd name="T33" fmla="*/ 2147483647 h 738"/>
              <a:gd name="T34" fmla="*/ 2147483647 w 906"/>
              <a:gd name="T35" fmla="*/ 2147483647 h 738"/>
              <a:gd name="T36" fmla="*/ 2147483647 w 906"/>
              <a:gd name="T37" fmla="*/ 2147483647 h 738"/>
              <a:gd name="T38" fmla="*/ 2147483647 w 906"/>
              <a:gd name="T39" fmla="*/ 2147483647 h 738"/>
              <a:gd name="T40" fmla="*/ 2147483647 w 906"/>
              <a:gd name="T41" fmla="*/ 2147483647 h 738"/>
              <a:gd name="T42" fmla="*/ 2147483647 w 906"/>
              <a:gd name="T43" fmla="*/ 2147483647 h 738"/>
              <a:gd name="T44" fmla="*/ 2147483647 w 906"/>
              <a:gd name="T45" fmla="*/ 2147483647 h 738"/>
              <a:gd name="T46" fmla="*/ 0 w 906"/>
              <a:gd name="T47" fmla="*/ 2147483647 h 738"/>
              <a:gd name="T48" fmla="*/ 2147483647 w 906"/>
              <a:gd name="T49" fmla="*/ 2147483647 h 738"/>
              <a:gd name="T50" fmla="*/ 2147483647 w 906"/>
              <a:gd name="T51" fmla="*/ 2147483647 h 738"/>
              <a:gd name="T52" fmla="*/ 2147483647 w 906"/>
              <a:gd name="T53" fmla="*/ 2147483647 h 738"/>
              <a:gd name="T54" fmla="*/ 2147483647 w 906"/>
              <a:gd name="T55" fmla="*/ 2147483647 h 738"/>
              <a:gd name="T56" fmla="*/ 2147483647 w 906"/>
              <a:gd name="T57" fmla="*/ 2147483647 h 738"/>
              <a:gd name="T58" fmla="*/ 2147483647 w 906"/>
              <a:gd name="T59" fmla="*/ 2147483647 h 738"/>
              <a:gd name="T60" fmla="*/ 2147483647 w 906"/>
              <a:gd name="T61" fmla="*/ 2147483647 h 738"/>
              <a:gd name="T62" fmla="*/ 2147483647 w 906"/>
              <a:gd name="T63" fmla="*/ 2147483647 h 738"/>
              <a:gd name="T64" fmla="*/ 2147483647 w 906"/>
              <a:gd name="T65" fmla="*/ 2147483647 h 738"/>
              <a:gd name="T66" fmla="*/ 2147483647 w 906"/>
              <a:gd name="T67" fmla="*/ 2147483647 h 738"/>
              <a:gd name="T68" fmla="*/ 2147483647 w 906"/>
              <a:gd name="T69" fmla="*/ 2147483647 h 738"/>
              <a:gd name="T70" fmla="*/ 2147483647 w 906"/>
              <a:gd name="T71" fmla="*/ 2147483647 h 738"/>
              <a:gd name="T72" fmla="*/ 2147483647 w 906"/>
              <a:gd name="T73" fmla="*/ 2147483647 h 738"/>
              <a:gd name="T74" fmla="*/ 2147483647 w 906"/>
              <a:gd name="T75" fmla="*/ 2147483647 h 738"/>
              <a:gd name="T76" fmla="*/ 2147483647 w 906"/>
              <a:gd name="T77" fmla="*/ 2147483647 h 738"/>
              <a:gd name="T78" fmla="*/ 2147483647 w 906"/>
              <a:gd name="T79" fmla="*/ 2147483647 h 738"/>
              <a:gd name="T80" fmla="*/ 2147483647 w 906"/>
              <a:gd name="T81" fmla="*/ 2147483647 h 738"/>
              <a:gd name="T82" fmla="*/ 2147483647 w 906"/>
              <a:gd name="T83" fmla="*/ 2147483647 h 738"/>
              <a:gd name="T84" fmla="*/ 2147483647 w 906"/>
              <a:gd name="T85" fmla="*/ 2147483647 h 738"/>
              <a:gd name="T86" fmla="*/ 2147483647 w 906"/>
              <a:gd name="T87" fmla="*/ 2147483647 h 738"/>
              <a:gd name="T88" fmla="*/ 2147483647 w 906"/>
              <a:gd name="T89" fmla="*/ 2147483647 h 738"/>
              <a:gd name="T90" fmla="*/ 2147483647 w 906"/>
              <a:gd name="T91" fmla="*/ 2147483647 h 738"/>
              <a:gd name="T92" fmla="*/ 2147483647 w 906"/>
              <a:gd name="T93" fmla="*/ 2147483647 h 738"/>
              <a:gd name="T94" fmla="*/ 2147483647 w 906"/>
              <a:gd name="T95" fmla="*/ 2147483647 h 738"/>
              <a:gd name="T96" fmla="*/ 2147483647 w 906"/>
              <a:gd name="T97" fmla="*/ 2147483647 h 738"/>
              <a:gd name="T98" fmla="*/ 2147483647 w 906"/>
              <a:gd name="T99" fmla="*/ 2147483647 h 738"/>
              <a:gd name="T100" fmla="*/ 2147483647 w 906"/>
              <a:gd name="T101" fmla="*/ 2147483647 h 738"/>
              <a:gd name="T102" fmla="*/ 2147483647 w 906"/>
              <a:gd name="T103" fmla="*/ 2147483647 h 738"/>
              <a:gd name="T104" fmla="*/ 2147483647 w 906"/>
              <a:gd name="T105" fmla="*/ 2147483647 h 738"/>
              <a:gd name="T106" fmla="*/ 2147483647 w 906"/>
              <a:gd name="T107" fmla="*/ 2147483647 h 738"/>
              <a:gd name="T108" fmla="*/ 2147483647 w 906"/>
              <a:gd name="T109" fmla="*/ 2147483647 h 73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06"/>
              <a:gd name="T166" fmla="*/ 0 h 738"/>
              <a:gd name="T167" fmla="*/ 906 w 906"/>
              <a:gd name="T168" fmla="*/ 738 h 73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06" h="738">
                <a:moveTo>
                  <a:pt x="894" y="108"/>
                </a:moveTo>
                <a:lnTo>
                  <a:pt x="894" y="96"/>
                </a:lnTo>
                <a:lnTo>
                  <a:pt x="906" y="96"/>
                </a:lnTo>
                <a:lnTo>
                  <a:pt x="900" y="90"/>
                </a:lnTo>
                <a:lnTo>
                  <a:pt x="876" y="90"/>
                </a:lnTo>
                <a:lnTo>
                  <a:pt x="840" y="102"/>
                </a:lnTo>
                <a:lnTo>
                  <a:pt x="840" y="84"/>
                </a:lnTo>
                <a:lnTo>
                  <a:pt x="816" y="84"/>
                </a:lnTo>
                <a:lnTo>
                  <a:pt x="792" y="96"/>
                </a:lnTo>
                <a:lnTo>
                  <a:pt x="786" y="102"/>
                </a:lnTo>
                <a:lnTo>
                  <a:pt x="780" y="114"/>
                </a:lnTo>
                <a:lnTo>
                  <a:pt x="774" y="120"/>
                </a:lnTo>
                <a:lnTo>
                  <a:pt x="756" y="120"/>
                </a:lnTo>
                <a:lnTo>
                  <a:pt x="750" y="126"/>
                </a:lnTo>
                <a:lnTo>
                  <a:pt x="744" y="138"/>
                </a:lnTo>
                <a:lnTo>
                  <a:pt x="732" y="144"/>
                </a:lnTo>
                <a:lnTo>
                  <a:pt x="726" y="150"/>
                </a:lnTo>
                <a:lnTo>
                  <a:pt x="720" y="150"/>
                </a:lnTo>
                <a:lnTo>
                  <a:pt x="690" y="120"/>
                </a:lnTo>
                <a:lnTo>
                  <a:pt x="690" y="114"/>
                </a:lnTo>
                <a:lnTo>
                  <a:pt x="678" y="48"/>
                </a:lnTo>
                <a:lnTo>
                  <a:pt x="660" y="48"/>
                </a:lnTo>
                <a:lnTo>
                  <a:pt x="660" y="18"/>
                </a:lnTo>
                <a:lnTo>
                  <a:pt x="642" y="0"/>
                </a:lnTo>
                <a:lnTo>
                  <a:pt x="624" y="0"/>
                </a:lnTo>
                <a:lnTo>
                  <a:pt x="618" y="6"/>
                </a:lnTo>
                <a:lnTo>
                  <a:pt x="618" y="30"/>
                </a:lnTo>
                <a:lnTo>
                  <a:pt x="612" y="36"/>
                </a:lnTo>
                <a:lnTo>
                  <a:pt x="606" y="36"/>
                </a:lnTo>
                <a:lnTo>
                  <a:pt x="594" y="48"/>
                </a:lnTo>
                <a:lnTo>
                  <a:pt x="594" y="54"/>
                </a:lnTo>
                <a:lnTo>
                  <a:pt x="600" y="60"/>
                </a:lnTo>
                <a:lnTo>
                  <a:pt x="606" y="60"/>
                </a:lnTo>
                <a:lnTo>
                  <a:pt x="600" y="84"/>
                </a:lnTo>
                <a:lnTo>
                  <a:pt x="588" y="72"/>
                </a:lnTo>
                <a:lnTo>
                  <a:pt x="570" y="72"/>
                </a:lnTo>
                <a:lnTo>
                  <a:pt x="558" y="78"/>
                </a:lnTo>
                <a:lnTo>
                  <a:pt x="546" y="90"/>
                </a:lnTo>
                <a:lnTo>
                  <a:pt x="546" y="120"/>
                </a:lnTo>
                <a:lnTo>
                  <a:pt x="540" y="120"/>
                </a:lnTo>
                <a:lnTo>
                  <a:pt x="534" y="114"/>
                </a:lnTo>
                <a:lnTo>
                  <a:pt x="528" y="102"/>
                </a:lnTo>
                <a:lnTo>
                  <a:pt x="522" y="96"/>
                </a:lnTo>
                <a:lnTo>
                  <a:pt x="510" y="96"/>
                </a:lnTo>
                <a:lnTo>
                  <a:pt x="504" y="102"/>
                </a:lnTo>
                <a:lnTo>
                  <a:pt x="492" y="108"/>
                </a:lnTo>
                <a:lnTo>
                  <a:pt x="474" y="126"/>
                </a:lnTo>
                <a:lnTo>
                  <a:pt x="468" y="126"/>
                </a:lnTo>
                <a:lnTo>
                  <a:pt x="456" y="114"/>
                </a:lnTo>
                <a:lnTo>
                  <a:pt x="444" y="108"/>
                </a:lnTo>
                <a:lnTo>
                  <a:pt x="438" y="102"/>
                </a:lnTo>
                <a:lnTo>
                  <a:pt x="426" y="102"/>
                </a:lnTo>
                <a:lnTo>
                  <a:pt x="414" y="108"/>
                </a:lnTo>
                <a:lnTo>
                  <a:pt x="396" y="84"/>
                </a:lnTo>
                <a:lnTo>
                  <a:pt x="384" y="96"/>
                </a:lnTo>
                <a:lnTo>
                  <a:pt x="342" y="96"/>
                </a:lnTo>
                <a:lnTo>
                  <a:pt x="330" y="90"/>
                </a:lnTo>
                <a:lnTo>
                  <a:pt x="324" y="84"/>
                </a:lnTo>
                <a:lnTo>
                  <a:pt x="312" y="78"/>
                </a:lnTo>
                <a:lnTo>
                  <a:pt x="300" y="78"/>
                </a:lnTo>
                <a:lnTo>
                  <a:pt x="300" y="102"/>
                </a:lnTo>
                <a:lnTo>
                  <a:pt x="264" y="102"/>
                </a:lnTo>
                <a:lnTo>
                  <a:pt x="252" y="108"/>
                </a:lnTo>
                <a:lnTo>
                  <a:pt x="246" y="120"/>
                </a:lnTo>
                <a:lnTo>
                  <a:pt x="246" y="180"/>
                </a:lnTo>
                <a:lnTo>
                  <a:pt x="234" y="180"/>
                </a:lnTo>
                <a:lnTo>
                  <a:pt x="222" y="186"/>
                </a:lnTo>
                <a:lnTo>
                  <a:pt x="216" y="198"/>
                </a:lnTo>
                <a:lnTo>
                  <a:pt x="180" y="216"/>
                </a:lnTo>
                <a:lnTo>
                  <a:pt x="168" y="216"/>
                </a:lnTo>
                <a:lnTo>
                  <a:pt x="168" y="228"/>
                </a:lnTo>
                <a:lnTo>
                  <a:pt x="156" y="252"/>
                </a:lnTo>
                <a:lnTo>
                  <a:pt x="150" y="258"/>
                </a:lnTo>
                <a:lnTo>
                  <a:pt x="138" y="264"/>
                </a:lnTo>
                <a:lnTo>
                  <a:pt x="114" y="264"/>
                </a:lnTo>
                <a:lnTo>
                  <a:pt x="90" y="240"/>
                </a:lnTo>
                <a:lnTo>
                  <a:pt x="84" y="240"/>
                </a:lnTo>
                <a:lnTo>
                  <a:pt x="78" y="246"/>
                </a:lnTo>
                <a:lnTo>
                  <a:pt x="66" y="246"/>
                </a:lnTo>
                <a:lnTo>
                  <a:pt x="60" y="240"/>
                </a:lnTo>
                <a:lnTo>
                  <a:pt x="48" y="240"/>
                </a:lnTo>
                <a:lnTo>
                  <a:pt x="42" y="234"/>
                </a:lnTo>
                <a:lnTo>
                  <a:pt x="36" y="240"/>
                </a:lnTo>
                <a:lnTo>
                  <a:pt x="30" y="252"/>
                </a:lnTo>
                <a:lnTo>
                  <a:pt x="30" y="258"/>
                </a:lnTo>
                <a:lnTo>
                  <a:pt x="36" y="270"/>
                </a:lnTo>
                <a:lnTo>
                  <a:pt x="36" y="294"/>
                </a:lnTo>
                <a:lnTo>
                  <a:pt x="42" y="300"/>
                </a:lnTo>
                <a:lnTo>
                  <a:pt x="42" y="306"/>
                </a:lnTo>
                <a:lnTo>
                  <a:pt x="18" y="312"/>
                </a:lnTo>
                <a:lnTo>
                  <a:pt x="30" y="330"/>
                </a:lnTo>
                <a:lnTo>
                  <a:pt x="24" y="330"/>
                </a:lnTo>
                <a:lnTo>
                  <a:pt x="18" y="336"/>
                </a:lnTo>
                <a:lnTo>
                  <a:pt x="6" y="342"/>
                </a:lnTo>
                <a:lnTo>
                  <a:pt x="0" y="348"/>
                </a:lnTo>
                <a:lnTo>
                  <a:pt x="0" y="354"/>
                </a:lnTo>
                <a:lnTo>
                  <a:pt x="12" y="366"/>
                </a:lnTo>
                <a:lnTo>
                  <a:pt x="12" y="396"/>
                </a:lnTo>
                <a:lnTo>
                  <a:pt x="36" y="396"/>
                </a:lnTo>
                <a:lnTo>
                  <a:pt x="42" y="402"/>
                </a:lnTo>
                <a:lnTo>
                  <a:pt x="42" y="408"/>
                </a:lnTo>
                <a:lnTo>
                  <a:pt x="24" y="426"/>
                </a:lnTo>
                <a:lnTo>
                  <a:pt x="18" y="438"/>
                </a:lnTo>
                <a:lnTo>
                  <a:pt x="30" y="462"/>
                </a:lnTo>
                <a:lnTo>
                  <a:pt x="42" y="480"/>
                </a:lnTo>
                <a:lnTo>
                  <a:pt x="54" y="504"/>
                </a:lnTo>
                <a:lnTo>
                  <a:pt x="60" y="510"/>
                </a:lnTo>
                <a:lnTo>
                  <a:pt x="60" y="564"/>
                </a:lnTo>
                <a:lnTo>
                  <a:pt x="66" y="570"/>
                </a:lnTo>
                <a:lnTo>
                  <a:pt x="72" y="570"/>
                </a:lnTo>
                <a:lnTo>
                  <a:pt x="84" y="576"/>
                </a:lnTo>
                <a:lnTo>
                  <a:pt x="120" y="576"/>
                </a:lnTo>
                <a:lnTo>
                  <a:pt x="126" y="582"/>
                </a:lnTo>
                <a:lnTo>
                  <a:pt x="138" y="606"/>
                </a:lnTo>
                <a:lnTo>
                  <a:pt x="114" y="654"/>
                </a:lnTo>
                <a:lnTo>
                  <a:pt x="108" y="660"/>
                </a:lnTo>
                <a:lnTo>
                  <a:pt x="102" y="672"/>
                </a:lnTo>
                <a:lnTo>
                  <a:pt x="84" y="690"/>
                </a:lnTo>
                <a:lnTo>
                  <a:pt x="84" y="702"/>
                </a:lnTo>
                <a:lnTo>
                  <a:pt x="120" y="702"/>
                </a:lnTo>
                <a:lnTo>
                  <a:pt x="132" y="708"/>
                </a:lnTo>
                <a:lnTo>
                  <a:pt x="150" y="720"/>
                </a:lnTo>
                <a:lnTo>
                  <a:pt x="168" y="726"/>
                </a:lnTo>
                <a:lnTo>
                  <a:pt x="192" y="738"/>
                </a:lnTo>
                <a:lnTo>
                  <a:pt x="210" y="738"/>
                </a:lnTo>
                <a:lnTo>
                  <a:pt x="228" y="732"/>
                </a:lnTo>
                <a:lnTo>
                  <a:pt x="234" y="732"/>
                </a:lnTo>
                <a:lnTo>
                  <a:pt x="240" y="726"/>
                </a:lnTo>
                <a:lnTo>
                  <a:pt x="294" y="726"/>
                </a:lnTo>
                <a:lnTo>
                  <a:pt x="294" y="732"/>
                </a:lnTo>
                <a:lnTo>
                  <a:pt x="318" y="732"/>
                </a:lnTo>
                <a:lnTo>
                  <a:pt x="324" y="726"/>
                </a:lnTo>
                <a:lnTo>
                  <a:pt x="348" y="726"/>
                </a:lnTo>
                <a:lnTo>
                  <a:pt x="366" y="720"/>
                </a:lnTo>
                <a:lnTo>
                  <a:pt x="396" y="720"/>
                </a:lnTo>
                <a:lnTo>
                  <a:pt x="444" y="696"/>
                </a:lnTo>
                <a:lnTo>
                  <a:pt x="450" y="696"/>
                </a:lnTo>
                <a:lnTo>
                  <a:pt x="456" y="690"/>
                </a:lnTo>
                <a:lnTo>
                  <a:pt x="456" y="660"/>
                </a:lnTo>
                <a:lnTo>
                  <a:pt x="450" y="654"/>
                </a:lnTo>
                <a:lnTo>
                  <a:pt x="450" y="636"/>
                </a:lnTo>
                <a:lnTo>
                  <a:pt x="444" y="624"/>
                </a:lnTo>
                <a:lnTo>
                  <a:pt x="444" y="606"/>
                </a:lnTo>
                <a:lnTo>
                  <a:pt x="450" y="594"/>
                </a:lnTo>
                <a:lnTo>
                  <a:pt x="462" y="588"/>
                </a:lnTo>
                <a:lnTo>
                  <a:pt x="468" y="576"/>
                </a:lnTo>
                <a:lnTo>
                  <a:pt x="486" y="576"/>
                </a:lnTo>
                <a:lnTo>
                  <a:pt x="486" y="588"/>
                </a:lnTo>
                <a:lnTo>
                  <a:pt x="528" y="588"/>
                </a:lnTo>
                <a:lnTo>
                  <a:pt x="534" y="582"/>
                </a:lnTo>
                <a:lnTo>
                  <a:pt x="534" y="576"/>
                </a:lnTo>
                <a:lnTo>
                  <a:pt x="528" y="570"/>
                </a:lnTo>
                <a:lnTo>
                  <a:pt x="522" y="570"/>
                </a:lnTo>
                <a:lnTo>
                  <a:pt x="522" y="564"/>
                </a:lnTo>
                <a:lnTo>
                  <a:pt x="528" y="558"/>
                </a:lnTo>
                <a:lnTo>
                  <a:pt x="534" y="558"/>
                </a:lnTo>
                <a:lnTo>
                  <a:pt x="546" y="552"/>
                </a:lnTo>
                <a:lnTo>
                  <a:pt x="552" y="546"/>
                </a:lnTo>
                <a:lnTo>
                  <a:pt x="564" y="540"/>
                </a:lnTo>
                <a:lnTo>
                  <a:pt x="594" y="540"/>
                </a:lnTo>
                <a:lnTo>
                  <a:pt x="594" y="552"/>
                </a:lnTo>
                <a:lnTo>
                  <a:pt x="600" y="558"/>
                </a:lnTo>
                <a:lnTo>
                  <a:pt x="612" y="558"/>
                </a:lnTo>
                <a:lnTo>
                  <a:pt x="624" y="552"/>
                </a:lnTo>
                <a:lnTo>
                  <a:pt x="630" y="540"/>
                </a:lnTo>
                <a:lnTo>
                  <a:pt x="636" y="534"/>
                </a:lnTo>
                <a:lnTo>
                  <a:pt x="636" y="528"/>
                </a:lnTo>
                <a:lnTo>
                  <a:pt x="630" y="522"/>
                </a:lnTo>
                <a:lnTo>
                  <a:pt x="630" y="510"/>
                </a:lnTo>
                <a:lnTo>
                  <a:pt x="624" y="498"/>
                </a:lnTo>
                <a:lnTo>
                  <a:pt x="624" y="480"/>
                </a:lnTo>
                <a:lnTo>
                  <a:pt x="630" y="474"/>
                </a:lnTo>
                <a:lnTo>
                  <a:pt x="636" y="474"/>
                </a:lnTo>
                <a:lnTo>
                  <a:pt x="636" y="438"/>
                </a:lnTo>
                <a:lnTo>
                  <a:pt x="642" y="432"/>
                </a:lnTo>
                <a:lnTo>
                  <a:pt x="660" y="432"/>
                </a:lnTo>
                <a:lnTo>
                  <a:pt x="690" y="414"/>
                </a:lnTo>
                <a:lnTo>
                  <a:pt x="684" y="414"/>
                </a:lnTo>
                <a:lnTo>
                  <a:pt x="672" y="408"/>
                </a:lnTo>
                <a:lnTo>
                  <a:pt x="672" y="402"/>
                </a:lnTo>
                <a:lnTo>
                  <a:pt x="666" y="396"/>
                </a:lnTo>
                <a:lnTo>
                  <a:pt x="666" y="390"/>
                </a:lnTo>
                <a:lnTo>
                  <a:pt x="654" y="384"/>
                </a:lnTo>
                <a:lnTo>
                  <a:pt x="642" y="372"/>
                </a:lnTo>
                <a:lnTo>
                  <a:pt x="642" y="360"/>
                </a:lnTo>
                <a:lnTo>
                  <a:pt x="660" y="360"/>
                </a:lnTo>
                <a:lnTo>
                  <a:pt x="666" y="366"/>
                </a:lnTo>
                <a:lnTo>
                  <a:pt x="684" y="372"/>
                </a:lnTo>
                <a:lnTo>
                  <a:pt x="690" y="372"/>
                </a:lnTo>
                <a:lnTo>
                  <a:pt x="696" y="366"/>
                </a:lnTo>
                <a:lnTo>
                  <a:pt x="714" y="366"/>
                </a:lnTo>
                <a:lnTo>
                  <a:pt x="714" y="336"/>
                </a:lnTo>
                <a:lnTo>
                  <a:pt x="708" y="330"/>
                </a:lnTo>
                <a:lnTo>
                  <a:pt x="708" y="318"/>
                </a:lnTo>
                <a:lnTo>
                  <a:pt x="714" y="306"/>
                </a:lnTo>
                <a:lnTo>
                  <a:pt x="738" y="282"/>
                </a:lnTo>
                <a:lnTo>
                  <a:pt x="738" y="276"/>
                </a:lnTo>
                <a:lnTo>
                  <a:pt x="732" y="264"/>
                </a:lnTo>
                <a:lnTo>
                  <a:pt x="726" y="258"/>
                </a:lnTo>
                <a:lnTo>
                  <a:pt x="726" y="228"/>
                </a:lnTo>
                <a:lnTo>
                  <a:pt x="696" y="198"/>
                </a:lnTo>
                <a:lnTo>
                  <a:pt x="696" y="192"/>
                </a:lnTo>
                <a:lnTo>
                  <a:pt x="702" y="186"/>
                </a:lnTo>
                <a:lnTo>
                  <a:pt x="708" y="174"/>
                </a:lnTo>
                <a:lnTo>
                  <a:pt x="714" y="168"/>
                </a:lnTo>
                <a:lnTo>
                  <a:pt x="738" y="156"/>
                </a:lnTo>
                <a:lnTo>
                  <a:pt x="744" y="150"/>
                </a:lnTo>
                <a:lnTo>
                  <a:pt x="768" y="138"/>
                </a:lnTo>
                <a:lnTo>
                  <a:pt x="774" y="138"/>
                </a:lnTo>
                <a:lnTo>
                  <a:pt x="780" y="132"/>
                </a:lnTo>
                <a:lnTo>
                  <a:pt x="822" y="132"/>
                </a:lnTo>
                <a:lnTo>
                  <a:pt x="828" y="126"/>
                </a:lnTo>
                <a:lnTo>
                  <a:pt x="852" y="126"/>
                </a:lnTo>
                <a:lnTo>
                  <a:pt x="864" y="132"/>
                </a:lnTo>
                <a:lnTo>
                  <a:pt x="876" y="132"/>
                </a:lnTo>
                <a:lnTo>
                  <a:pt x="882" y="126"/>
                </a:lnTo>
                <a:lnTo>
                  <a:pt x="894" y="126"/>
                </a:lnTo>
                <a:lnTo>
                  <a:pt x="900" y="120"/>
                </a:lnTo>
                <a:lnTo>
                  <a:pt x="894" y="114"/>
                </a:lnTo>
                <a:lnTo>
                  <a:pt x="894" y="108"/>
                </a:lnTo>
                <a:close/>
              </a:path>
            </a:pathLst>
          </a:custGeom>
          <a:solidFill>
            <a:srgbClr val="2D5D84"/>
          </a:solidFill>
          <a:ln w="9525">
            <a:solidFill>
              <a:srgbClr val="4E58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95032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 map of the world&#10;&#10;Description automatically generated with medium confidence">
            <a:extLst>
              <a:ext uri="{FF2B5EF4-FFF2-40B4-BE49-F238E27FC236}">
                <a16:creationId xmlns:a16="http://schemas.microsoft.com/office/drawing/2014/main" id="{758559F3-883B-49E9-A9DD-89B16A0D3A57}"/>
              </a:ext>
            </a:extLst>
          </p:cNvPr>
          <p:cNvPicPr>
            <a:picLocks noChangeAspect="1"/>
          </p:cNvPicPr>
          <p:nvPr/>
        </p:nvPicPr>
        <p:blipFill>
          <a:blip r:embed="rId3" cstate="screen">
            <a:alphaModFix amt="40000"/>
            <a:extLst>
              <a:ext uri="{28A0092B-C50C-407E-A947-70E740481C1C}">
                <a14:useLocalDpi xmlns:a14="http://schemas.microsoft.com/office/drawing/2010/main"/>
              </a:ext>
            </a:extLst>
          </a:blip>
          <a:stretch>
            <a:fillRect/>
          </a:stretch>
        </p:blipFill>
        <p:spPr>
          <a:xfrm>
            <a:off x="882614" y="714181"/>
            <a:ext cx="9501740" cy="5514872"/>
          </a:xfrm>
          <a:prstGeom prst="rect">
            <a:avLst/>
          </a:prstGeom>
          <a:effectLst/>
        </p:spPr>
      </p:pic>
      <p:sp>
        <p:nvSpPr>
          <p:cNvPr id="14" name="Speech Bubble: Rectangle 13">
            <a:extLst>
              <a:ext uri="{FF2B5EF4-FFF2-40B4-BE49-F238E27FC236}">
                <a16:creationId xmlns:a16="http://schemas.microsoft.com/office/drawing/2014/main" id="{0D2CE5BA-5284-4C0F-BBB4-1CCFF48F8E9F}"/>
              </a:ext>
            </a:extLst>
          </p:cNvPr>
          <p:cNvSpPr/>
          <p:nvPr/>
        </p:nvSpPr>
        <p:spPr>
          <a:xfrm>
            <a:off x="441250" y="914836"/>
            <a:ext cx="3875549" cy="4780456"/>
          </a:xfrm>
          <a:prstGeom prst="wedgeRectCallout">
            <a:avLst>
              <a:gd name="adj1" fmla="val 82157"/>
              <a:gd name="adj2" fmla="val -10808"/>
            </a:avLst>
          </a:prstGeom>
          <a:solidFill>
            <a:schemeClr val="accent3">
              <a:lumMod val="20000"/>
              <a:lumOff val="80000"/>
              <a:alpha val="76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 name="Text Placeholder 3">
            <a:extLst>
              <a:ext uri="{FF2B5EF4-FFF2-40B4-BE49-F238E27FC236}">
                <a16:creationId xmlns:a16="http://schemas.microsoft.com/office/drawing/2014/main" id="{2082EEC5-830F-44C0-AD3C-DA3C3FC7FFD1}"/>
              </a:ext>
            </a:extLst>
          </p:cNvPr>
          <p:cNvSpPr txBox="1">
            <a:spLocks/>
          </p:cNvSpPr>
          <p:nvPr/>
        </p:nvSpPr>
        <p:spPr>
          <a:xfrm>
            <a:off x="6925932" y="6145171"/>
            <a:ext cx="5453280" cy="620652"/>
          </a:xfrm>
          <a:prstGeom prst="rect">
            <a:avLst/>
          </a:prstGeom>
          <a:noFill/>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FFDC8B"/>
                </a:solidFill>
                <a:effectLst/>
                <a:uLnTx/>
                <a:uFillTx/>
                <a:latin typeface="Segoe UI"/>
                <a:ea typeface="+mn-ea"/>
                <a:cs typeface="Segoe UI"/>
              </a:rPr>
              <a:t>Supported PSPs - Europe</a:t>
            </a:r>
          </a:p>
        </p:txBody>
      </p:sp>
      <p:pic>
        <p:nvPicPr>
          <p:cNvPr id="13" name="Picture 14" descr="Image result for optomany logo transparent">
            <a:extLst>
              <a:ext uri="{FF2B5EF4-FFF2-40B4-BE49-F238E27FC236}">
                <a16:creationId xmlns:a16="http://schemas.microsoft.com/office/drawing/2014/main" id="{FD7A4E9F-2F57-4429-B7B8-1E72E6CF8F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8083" y="3784546"/>
            <a:ext cx="1266719" cy="66713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B0C0A639-B1CF-4C06-B013-6678FD66DC42}"/>
              </a:ext>
            </a:extLst>
          </p:cNvPr>
          <p:cNvPicPr>
            <a:picLocks noChangeAspect="1"/>
          </p:cNvPicPr>
          <p:nvPr/>
        </p:nvPicPr>
        <p:blipFill>
          <a:blip r:embed="rId5"/>
          <a:stretch>
            <a:fillRect/>
          </a:stretch>
        </p:blipFill>
        <p:spPr>
          <a:xfrm>
            <a:off x="2771375" y="1656709"/>
            <a:ext cx="934711" cy="934711"/>
          </a:xfrm>
          <a:prstGeom prst="rect">
            <a:avLst/>
          </a:prstGeom>
        </p:spPr>
      </p:pic>
      <p:pic>
        <p:nvPicPr>
          <p:cNvPr id="16" name="Picture 6" descr="Image result for adyen logo transparent">
            <a:extLst>
              <a:ext uri="{FF2B5EF4-FFF2-40B4-BE49-F238E27FC236}">
                <a16:creationId xmlns:a16="http://schemas.microsoft.com/office/drawing/2014/main" id="{029673D4-0BBF-4BC4-AFBA-3C63B83220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441" y="1162708"/>
            <a:ext cx="1062205" cy="34355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E0387BCE-AE1D-4847-9D86-A95D69D4D503}"/>
              </a:ext>
            </a:extLst>
          </p:cNvPr>
          <p:cNvPicPr>
            <a:picLocks noChangeAspect="1"/>
          </p:cNvPicPr>
          <p:nvPr/>
        </p:nvPicPr>
        <p:blipFill>
          <a:blip r:embed="rId7"/>
          <a:stretch>
            <a:fillRect/>
          </a:stretch>
        </p:blipFill>
        <p:spPr>
          <a:xfrm>
            <a:off x="745441" y="2471993"/>
            <a:ext cx="1094285" cy="238853"/>
          </a:xfrm>
          <a:prstGeom prst="rect">
            <a:avLst/>
          </a:prstGeom>
        </p:spPr>
      </p:pic>
      <p:pic>
        <p:nvPicPr>
          <p:cNvPr id="18" name="Picture 4" descr="Image result for nets.eu logo transparent">
            <a:extLst>
              <a:ext uri="{FF2B5EF4-FFF2-40B4-BE49-F238E27FC236}">
                <a16:creationId xmlns:a16="http://schemas.microsoft.com/office/drawing/2014/main" id="{E24F221E-8A3B-4EFB-8BF8-B918A597FC6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48429" y="1075481"/>
            <a:ext cx="1334046" cy="59223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Image result for payworks logo transparent">
            <a:extLst>
              <a:ext uri="{FF2B5EF4-FFF2-40B4-BE49-F238E27FC236}">
                <a16:creationId xmlns:a16="http://schemas.microsoft.com/office/drawing/2014/main" id="{A33509A9-7745-46BF-BE52-38BA3943ACA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6626" y="4448210"/>
            <a:ext cx="1703512" cy="41364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6374744E-D40C-449A-B0CD-3F3901234E6C}"/>
              </a:ext>
            </a:extLst>
          </p:cNvPr>
          <p:cNvPicPr>
            <a:picLocks noChangeAspect="1"/>
          </p:cNvPicPr>
          <p:nvPr/>
        </p:nvPicPr>
        <p:blipFill>
          <a:blip r:embed="rId10"/>
          <a:stretch>
            <a:fillRect/>
          </a:stretch>
        </p:blipFill>
        <p:spPr>
          <a:xfrm>
            <a:off x="2498260" y="2765390"/>
            <a:ext cx="1377111" cy="248977"/>
          </a:xfrm>
          <a:prstGeom prst="rect">
            <a:avLst/>
          </a:prstGeom>
        </p:spPr>
      </p:pic>
      <p:pic>
        <p:nvPicPr>
          <p:cNvPr id="21" name="Picture 4" descr="Image result for global payments logo transparent">
            <a:extLst>
              <a:ext uri="{FF2B5EF4-FFF2-40B4-BE49-F238E27FC236}">
                <a16:creationId xmlns:a16="http://schemas.microsoft.com/office/drawing/2014/main" id="{E9A941A7-4429-446A-8CAD-F12F53EEF86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6517" y="1828364"/>
            <a:ext cx="1721743" cy="25948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A picture containing object, clock&#10;&#10;Description automatically generated">
            <a:extLst>
              <a:ext uri="{FF2B5EF4-FFF2-40B4-BE49-F238E27FC236}">
                <a16:creationId xmlns:a16="http://schemas.microsoft.com/office/drawing/2014/main" id="{A383FEB1-9B07-4A79-8721-B68294EEA0E0}"/>
              </a:ext>
            </a:extLst>
          </p:cNvPr>
          <p:cNvPicPr>
            <a:picLocks noChangeAspect="1"/>
          </p:cNvPicPr>
          <p:nvPr/>
        </p:nvPicPr>
        <p:blipFill>
          <a:blip r:embed="rId12"/>
          <a:stretch>
            <a:fillRect/>
          </a:stretch>
        </p:blipFill>
        <p:spPr>
          <a:xfrm>
            <a:off x="987577" y="3041348"/>
            <a:ext cx="1299621" cy="469550"/>
          </a:xfrm>
          <a:prstGeom prst="rect">
            <a:avLst/>
          </a:prstGeom>
        </p:spPr>
      </p:pic>
      <p:pic>
        <p:nvPicPr>
          <p:cNvPr id="23" name="Picture 2" descr="Image result for https://www.valitor.com logo transparent">
            <a:extLst>
              <a:ext uri="{FF2B5EF4-FFF2-40B4-BE49-F238E27FC236}">
                <a16:creationId xmlns:a16="http://schemas.microsoft.com/office/drawing/2014/main" id="{D960DDB3-9F73-4A41-BA7F-CD9801DBF57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37246" y="3387658"/>
            <a:ext cx="1322272" cy="132227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alt Pay | Alfreð">
            <a:extLst>
              <a:ext uri="{FF2B5EF4-FFF2-40B4-BE49-F238E27FC236}">
                <a16:creationId xmlns:a16="http://schemas.microsoft.com/office/drawing/2014/main" id="{5F233269-AE19-4989-AF3C-7A7E1E3C8CA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87311" y="4448210"/>
            <a:ext cx="1447491" cy="1056669"/>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FIS (company) - Wikipedia">
            <a:extLst>
              <a:ext uri="{FF2B5EF4-FFF2-40B4-BE49-F238E27FC236}">
                <a16:creationId xmlns:a16="http://schemas.microsoft.com/office/drawing/2014/main" id="{3C37D0AE-BF7A-4D8B-918A-5D5512EF5A3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955551" y="3247776"/>
            <a:ext cx="750535" cy="3139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DF676A7-6750-4346-A71A-8903D838AB1C}"/>
              </a:ext>
            </a:extLst>
          </p:cNvPr>
          <p:cNvPicPr>
            <a:picLocks noChangeAspect="1"/>
          </p:cNvPicPr>
          <p:nvPr/>
        </p:nvPicPr>
        <p:blipFill>
          <a:blip r:embed="rId16"/>
          <a:stretch>
            <a:fillRect/>
          </a:stretch>
        </p:blipFill>
        <p:spPr>
          <a:xfrm>
            <a:off x="1226403" y="5159022"/>
            <a:ext cx="1011622" cy="310863"/>
          </a:xfrm>
          <a:prstGeom prst="rect">
            <a:avLst/>
          </a:prstGeom>
        </p:spPr>
      </p:pic>
    </p:spTree>
    <p:extLst>
      <p:ext uri="{BB962C8B-B14F-4D97-AF65-F5344CB8AC3E}">
        <p14:creationId xmlns:p14="http://schemas.microsoft.com/office/powerpoint/2010/main" val="1247760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anim calcmode="lin" valueType="num">
                                      <p:cBhvr>
                                        <p:cTn id="17" dur="1000" fill="hold"/>
                                        <p:tgtEl>
                                          <p:spTgt spid="15"/>
                                        </p:tgtEl>
                                        <p:attrNameLst>
                                          <p:attrName>ppt_x</p:attrName>
                                        </p:attrNameLst>
                                      </p:cBhvr>
                                      <p:tavLst>
                                        <p:tav tm="0">
                                          <p:val>
                                            <p:strVal val="#ppt_x"/>
                                          </p:val>
                                        </p:tav>
                                        <p:tav tm="100000">
                                          <p:val>
                                            <p:strVal val="#ppt_x"/>
                                          </p:val>
                                        </p:tav>
                                      </p:tavLst>
                                    </p:anim>
                                    <p:anim calcmode="lin" valueType="num">
                                      <p:cBhvr>
                                        <p:cTn id="18" dur="1000" fill="hold"/>
                                        <p:tgtEl>
                                          <p:spTgt spid="1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1000"/>
                                        <p:tgtEl>
                                          <p:spTgt spid="20"/>
                                        </p:tgtEl>
                                      </p:cBhvr>
                                    </p:animEffect>
                                    <p:anim calcmode="lin" valueType="num">
                                      <p:cBhvr>
                                        <p:cTn id="42" dur="1000" fill="hold"/>
                                        <p:tgtEl>
                                          <p:spTgt spid="20"/>
                                        </p:tgtEl>
                                        <p:attrNameLst>
                                          <p:attrName>ppt_x</p:attrName>
                                        </p:attrNameLst>
                                      </p:cBhvr>
                                      <p:tavLst>
                                        <p:tav tm="0">
                                          <p:val>
                                            <p:strVal val="#ppt_x"/>
                                          </p:val>
                                        </p:tav>
                                        <p:tav tm="100000">
                                          <p:val>
                                            <p:strVal val="#ppt_x"/>
                                          </p:val>
                                        </p:tav>
                                      </p:tavLst>
                                    </p:anim>
                                    <p:anim calcmode="lin" valueType="num">
                                      <p:cBhvr>
                                        <p:cTn id="43" dur="10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1000"/>
                                        <p:tgtEl>
                                          <p:spTgt spid="21"/>
                                        </p:tgtEl>
                                      </p:cBhvr>
                                    </p:animEffect>
                                    <p:anim calcmode="lin" valueType="num">
                                      <p:cBhvr>
                                        <p:cTn id="47" dur="1000" fill="hold"/>
                                        <p:tgtEl>
                                          <p:spTgt spid="21"/>
                                        </p:tgtEl>
                                        <p:attrNameLst>
                                          <p:attrName>ppt_x</p:attrName>
                                        </p:attrNameLst>
                                      </p:cBhvr>
                                      <p:tavLst>
                                        <p:tav tm="0">
                                          <p:val>
                                            <p:strVal val="#ppt_x"/>
                                          </p:val>
                                        </p:tav>
                                        <p:tav tm="100000">
                                          <p:val>
                                            <p:strVal val="#ppt_x"/>
                                          </p:val>
                                        </p:tav>
                                      </p:tavLst>
                                    </p:anim>
                                    <p:anim calcmode="lin" valueType="num">
                                      <p:cBhvr>
                                        <p:cTn id="48" dur="1000" fill="hold"/>
                                        <p:tgtEl>
                                          <p:spTgt spid="21"/>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1000"/>
                                        <p:tgtEl>
                                          <p:spTgt spid="22"/>
                                        </p:tgtEl>
                                      </p:cBhvr>
                                    </p:animEffect>
                                    <p:anim calcmode="lin" valueType="num">
                                      <p:cBhvr>
                                        <p:cTn id="52" dur="1000" fill="hold"/>
                                        <p:tgtEl>
                                          <p:spTgt spid="22"/>
                                        </p:tgtEl>
                                        <p:attrNameLst>
                                          <p:attrName>ppt_x</p:attrName>
                                        </p:attrNameLst>
                                      </p:cBhvr>
                                      <p:tavLst>
                                        <p:tav tm="0">
                                          <p:val>
                                            <p:strVal val="#ppt_x"/>
                                          </p:val>
                                        </p:tav>
                                        <p:tav tm="100000">
                                          <p:val>
                                            <p:strVal val="#ppt_x"/>
                                          </p:val>
                                        </p:tav>
                                      </p:tavLst>
                                    </p:anim>
                                    <p:anim calcmode="lin" valueType="num">
                                      <p:cBhvr>
                                        <p:cTn id="53" dur="1000" fill="hold"/>
                                        <p:tgtEl>
                                          <p:spTgt spid="22"/>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1000"/>
                                        <p:tgtEl>
                                          <p:spTgt spid="23"/>
                                        </p:tgtEl>
                                      </p:cBhvr>
                                    </p:animEffect>
                                    <p:anim calcmode="lin" valueType="num">
                                      <p:cBhvr>
                                        <p:cTn id="57" dur="1000" fill="hold"/>
                                        <p:tgtEl>
                                          <p:spTgt spid="23"/>
                                        </p:tgtEl>
                                        <p:attrNameLst>
                                          <p:attrName>ppt_x</p:attrName>
                                        </p:attrNameLst>
                                      </p:cBhvr>
                                      <p:tavLst>
                                        <p:tav tm="0">
                                          <p:val>
                                            <p:strVal val="#ppt_x"/>
                                          </p:val>
                                        </p:tav>
                                        <p:tav tm="100000">
                                          <p:val>
                                            <p:strVal val="#ppt_x"/>
                                          </p:val>
                                        </p:tav>
                                      </p:tavLst>
                                    </p:anim>
                                    <p:anim calcmode="lin" valueType="num">
                                      <p:cBhvr>
                                        <p:cTn id="58" dur="1000" fill="hold"/>
                                        <p:tgtEl>
                                          <p:spTgt spid="23"/>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1000"/>
                                        <p:tgtEl>
                                          <p:spTgt spid="24"/>
                                        </p:tgtEl>
                                      </p:cBhvr>
                                    </p:animEffect>
                                    <p:anim calcmode="lin" valueType="num">
                                      <p:cBhvr>
                                        <p:cTn id="62" dur="1000" fill="hold"/>
                                        <p:tgtEl>
                                          <p:spTgt spid="24"/>
                                        </p:tgtEl>
                                        <p:attrNameLst>
                                          <p:attrName>ppt_x</p:attrName>
                                        </p:attrNameLst>
                                      </p:cBhvr>
                                      <p:tavLst>
                                        <p:tav tm="0">
                                          <p:val>
                                            <p:strVal val="#ppt_x"/>
                                          </p:val>
                                        </p:tav>
                                        <p:tav tm="100000">
                                          <p:val>
                                            <p:strVal val="#ppt_x"/>
                                          </p:val>
                                        </p:tav>
                                      </p:tavLst>
                                    </p:anim>
                                    <p:anim calcmode="lin" valueType="num">
                                      <p:cBhvr>
                                        <p:cTn id="63" dur="1000" fill="hold"/>
                                        <p:tgtEl>
                                          <p:spTgt spid="24"/>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6146"/>
                                        </p:tgtEl>
                                        <p:attrNameLst>
                                          <p:attrName>style.visibility</p:attrName>
                                        </p:attrNameLst>
                                      </p:cBhvr>
                                      <p:to>
                                        <p:strVal val="visible"/>
                                      </p:to>
                                    </p:set>
                                    <p:animEffect transition="in" filter="fade">
                                      <p:cBhvr>
                                        <p:cTn id="66" dur="1000"/>
                                        <p:tgtEl>
                                          <p:spTgt spid="6146"/>
                                        </p:tgtEl>
                                      </p:cBhvr>
                                    </p:animEffect>
                                    <p:anim calcmode="lin" valueType="num">
                                      <p:cBhvr>
                                        <p:cTn id="67" dur="1000" fill="hold"/>
                                        <p:tgtEl>
                                          <p:spTgt spid="6146"/>
                                        </p:tgtEl>
                                        <p:attrNameLst>
                                          <p:attrName>ppt_x</p:attrName>
                                        </p:attrNameLst>
                                      </p:cBhvr>
                                      <p:tavLst>
                                        <p:tav tm="0">
                                          <p:val>
                                            <p:strVal val="#ppt_x"/>
                                          </p:val>
                                        </p:tav>
                                        <p:tav tm="100000">
                                          <p:val>
                                            <p:strVal val="#ppt_x"/>
                                          </p:val>
                                        </p:tav>
                                      </p:tavLst>
                                    </p:anim>
                                    <p:anim calcmode="lin" valueType="num">
                                      <p:cBhvr>
                                        <p:cTn id="68" dur="1000" fill="hold"/>
                                        <p:tgtEl>
                                          <p:spTgt spid="6146"/>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fade">
                                      <p:cBhvr>
                                        <p:cTn id="71" dur="1000"/>
                                        <p:tgtEl>
                                          <p:spTgt spid="3"/>
                                        </p:tgtEl>
                                      </p:cBhvr>
                                    </p:animEffect>
                                    <p:anim calcmode="lin" valueType="num">
                                      <p:cBhvr>
                                        <p:cTn id="72" dur="1000" fill="hold"/>
                                        <p:tgtEl>
                                          <p:spTgt spid="3"/>
                                        </p:tgtEl>
                                        <p:attrNameLst>
                                          <p:attrName>ppt_x</p:attrName>
                                        </p:attrNameLst>
                                      </p:cBhvr>
                                      <p:tavLst>
                                        <p:tav tm="0">
                                          <p:val>
                                            <p:strVal val="#ppt_x"/>
                                          </p:val>
                                        </p:tav>
                                        <p:tav tm="100000">
                                          <p:val>
                                            <p:strVal val="#ppt_x"/>
                                          </p:val>
                                        </p:tav>
                                      </p:tavLst>
                                    </p:anim>
                                    <p:anim calcmode="lin" valueType="num">
                                      <p:cBhvr>
                                        <p:cTn id="7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 map of the world&#10;&#10;Description automatically generated with medium confidence">
            <a:extLst>
              <a:ext uri="{FF2B5EF4-FFF2-40B4-BE49-F238E27FC236}">
                <a16:creationId xmlns:a16="http://schemas.microsoft.com/office/drawing/2014/main" id="{758559F3-883B-49E9-A9DD-89B16A0D3A57}"/>
              </a:ext>
            </a:extLst>
          </p:cNvPr>
          <p:cNvPicPr>
            <a:picLocks noChangeAspect="1"/>
          </p:cNvPicPr>
          <p:nvPr/>
        </p:nvPicPr>
        <p:blipFill>
          <a:blip r:embed="rId3" cstate="screen">
            <a:alphaModFix amt="40000"/>
            <a:extLst>
              <a:ext uri="{28A0092B-C50C-407E-A947-70E740481C1C}">
                <a14:useLocalDpi xmlns:a14="http://schemas.microsoft.com/office/drawing/2010/main"/>
              </a:ext>
            </a:extLst>
          </a:blip>
          <a:stretch>
            <a:fillRect/>
          </a:stretch>
        </p:blipFill>
        <p:spPr>
          <a:xfrm>
            <a:off x="874739" y="729352"/>
            <a:ext cx="9501740" cy="5514872"/>
          </a:xfrm>
          <a:prstGeom prst="rect">
            <a:avLst/>
          </a:prstGeom>
          <a:effectLst/>
        </p:spPr>
      </p:pic>
      <p:sp>
        <p:nvSpPr>
          <p:cNvPr id="14" name="Speech Bubble: Rectangle 13">
            <a:extLst>
              <a:ext uri="{FF2B5EF4-FFF2-40B4-BE49-F238E27FC236}">
                <a16:creationId xmlns:a16="http://schemas.microsoft.com/office/drawing/2014/main" id="{0D2CE5BA-5284-4C0F-BBB4-1CCFF48F8E9F}"/>
              </a:ext>
            </a:extLst>
          </p:cNvPr>
          <p:cNvSpPr/>
          <p:nvPr/>
        </p:nvSpPr>
        <p:spPr>
          <a:xfrm>
            <a:off x="441250" y="914836"/>
            <a:ext cx="3875549" cy="4780456"/>
          </a:xfrm>
          <a:prstGeom prst="wedgeRectCallout">
            <a:avLst>
              <a:gd name="adj1" fmla="val 80409"/>
              <a:gd name="adj2" fmla="val -14693"/>
            </a:avLst>
          </a:prstGeom>
          <a:solidFill>
            <a:schemeClr val="accent3">
              <a:lumMod val="20000"/>
              <a:lumOff val="80000"/>
              <a:alpha val="76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 name="Text Placeholder 3">
            <a:extLst>
              <a:ext uri="{FF2B5EF4-FFF2-40B4-BE49-F238E27FC236}">
                <a16:creationId xmlns:a16="http://schemas.microsoft.com/office/drawing/2014/main" id="{2082EEC5-830F-44C0-AD3C-DA3C3FC7FFD1}"/>
              </a:ext>
            </a:extLst>
          </p:cNvPr>
          <p:cNvSpPr txBox="1">
            <a:spLocks/>
          </p:cNvSpPr>
          <p:nvPr/>
        </p:nvSpPr>
        <p:spPr>
          <a:xfrm>
            <a:off x="8250866" y="6145171"/>
            <a:ext cx="4128346" cy="620652"/>
          </a:xfrm>
          <a:prstGeom prst="rect">
            <a:avLst/>
          </a:prstGeom>
          <a:noFill/>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FFDC8B"/>
                </a:solidFill>
                <a:effectLst/>
                <a:uLnTx/>
                <a:uFillTx/>
                <a:latin typeface="Segoe UI"/>
                <a:ea typeface="+mn-ea"/>
                <a:cs typeface="Segoe UI"/>
              </a:rPr>
              <a:t>Vision - Europe</a:t>
            </a:r>
          </a:p>
        </p:txBody>
      </p:sp>
      <p:pic>
        <p:nvPicPr>
          <p:cNvPr id="13" name="Picture 14" descr="Image result for optomany logo transparent">
            <a:extLst>
              <a:ext uri="{FF2B5EF4-FFF2-40B4-BE49-F238E27FC236}">
                <a16:creationId xmlns:a16="http://schemas.microsoft.com/office/drawing/2014/main" id="{FD7A4E9F-2F57-4429-B7B8-1E72E6CF8F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5899" y="3686727"/>
            <a:ext cx="1266719" cy="66713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B0C0A639-B1CF-4C06-B013-6678FD66DC42}"/>
              </a:ext>
            </a:extLst>
          </p:cNvPr>
          <p:cNvPicPr>
            <a:picLocks noChangeAspect="1"/>
          </p:cNvPicPr>
          <p:nvPr/>
        </p:nvPicPr>
        <p:blipFill>
          <a:blip r:embed="rId5"/>
          <a:stretch>
            <a:fillRect/>
          </a:stretch>
        </p:blipFill>
        <p:spPr>
          <a:xfrm>
            <a:off x="2771375" y="1656709"/>
            <a:ext cx="934711" cy="934711"/>
          </a:xfrm>
          <a:prstGeom prst="rect">
            <a:avLst/>
          </a:prstGeom>
        </p:spPr>
      </p:pic>
      <p:pic>
        <p:nvPicPr>
          <p:cNvPr id="16" name="Picture 6" descr="Image result for adyen logo transparent">
            <a:extLst>
              <a:ext uri="{FF2B5EF4-FFF2-40B4-BE49-F238E27FC236}">
                <a16:creationId xmlns:a16="http://schemas.microsoft.com/office/drawing/2014/main" id="{029673D4-0BBF-4BC4-AFBA-3C63B83220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441" y="1162708"/>
            <a:ext cx="1062205" cy="34355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E0387BCE-AE1D-4847-9D86-A95D69D4D503}"/>
              </a:ext>
            </a:extLst>
          </p:cNvPr>
          <p:cNvPicPr>
            <a:picLocks noChangeAspect="1"/>
          </p:cNvPicPr>
          <p:nvPr/>
        </p:nvPicPr>
        <p:blipFill>
          <a:blip r:embed="rId7"/>
          <a:stretch>
            <a:fillRect/>
          </a:stretch>
        </p:blipFill>
        <p:spPr>
          <a:xfrm>
            <a:off x="745441" y="2471993"/>
            <a:ext cx="1094285" cy="238853"/>
          </a:xfrm>
          <a:prstGeom prst="rect">
            <a:avLst/>
          </a:prstGeom>
        </p:spPr>
      </p:pic>
      <p:pic>
        <p:nvPicPr>
          <p:cNvPr id="18" name="Picture 4" descr="Image result for nets.eu logo transparent">
            <a:extLst>
              <a:ext uri="{FF2B5EF4-FFF2-40B4-BE49-F238E27FC236}">
                <a16:creationId xmlns:a16="http://schemas.microsoft.com/office/drawing/2014/main" id="{E24F221E-8A3B-4EFB-8BF8-B918A597FC6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48429" y="1075481"/>
            <a:ext cx="1334046" cy="59223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Image result for payworks logo transparent">
            <a:extLst>
              <a:ext uri="{FF2B5EF4-FFF2-40B4-BE49-F238E27FC236}">
                <a16:creationId xmlns:a16="http://schemas.microsoft.com/office/drawing/2014/main" id="{A33509A9-7745-46BF-BE52-38BA3943ACA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6626" y="4448210"/>
            <a:ext cx="1703512" cy="41364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6374744E-D40C-449A-B0CD-3F3901234E6C}"/>
              </a:ext>
            </a:extLst>
          </p:cNvPr>
          <p:cNvPicPr>
            <a:picLocks noChangeAspect="1"/>
          </p:cNvPicPr>
          <p:nvPr/>
        </p:nvPicPr>
        <p:blipFill>
          <a:blip r:embed="rId10"/>
          <a:stretch>
            <a:fillRect/>
          </a:stretch>
        </p:blipFill>
        <p:spPr>
          <a:xfrm>
            <a:off x="2426896" y="2744451"/>
            <a:ext cx="1377111" cy="248977"/>
          </a:xfrm>
          <a:prstGeom prst="rect">
            <a:avLst/>
          </a:prstGeom>
        </p:spPr>
      </p:pic>
      <p:pic>
        <p:nvPicPr>
          <p:cNvPr id="21" name="Picture 4" descr="Image result for global payments logo transparent">
            <a:extLst>
              <a:ext uri="{FF2B5EF4-FFF2-40B4-BE49-F238E27FC236}">
                <a16:creationId xmlns:a16="http://schemas.microsoft.com/office/drawing/2014/main" id="{E9A941A7-4429-446A-8CAD-F12F53EEF86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6517" y="1828364"/>
            <a:ext cx="1721743" cy="25948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A picture containing object, clock&#10;&#10;Description automatically generated">
            <a:extLst>
              <a:ext uri="{FF2B5EF4-FFF2-40B4-BE49-F238E27FC236}">
                <a16:creationId xmlns:a16="http://schemas.microsoft.com/office/drawing/2014/main" id="{A383FEB1-9B07-4A79-8721-B68294EEA0E0}"/>
              </a:ext>
            </a:extLst>
          </p:cNvPr>
          <p:cNvPicPr>
            <a:picLocks noChangeAspect="1"/>
          </p:cNvPicPr>
          <p:nvPr/>
        </p:nvPicPr>
        <p:blipFill>
          <a:blip r:embed="rId12"/>
          <a:stretch>
            <a:fillRect/>
          </a:stretch>
        </p:blipFill>
        <p:spPr>
          <a:xfrm>
            <a:off x="987577" y="3041348"/>
            <a:ext cx="1299621" cy="469550"/>
          </a:xfrm>
          <a:prstGeom prst="rect">
            <a:avLst/>
          </a:prstGeom>
        </p:spPr>
      </p:pic>
      <p:pic>
        <p:nvPicPr>
          <p:cNvPr id="23" name="Picture 2" descr="Image result for https://www.valitor.com logo transparent">
            <a:extLst>
              <a:ext uri="{FF2B5EF4-FFF2-40B4-BE49-F238E27FC236}">
                <a16:creationId xmlns:a16="http://schemas.microsoft.com/office/drawing/2014/main" id="{D960DDB3-9F73-4A41-BA7F-CD9801DBF57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37246" y="3387658"/>
            <a:ext cx="1322272" cy="132227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alt Pay | Alfreð">
            <a:extLst>
              <a:ext uri="{FF2B5EF4-FFF2-40B4-BE49-F238E27FC236}">
                <a16:creationId xmlns:a16="http://schemas.microsoft.com/office/drawing/2014/main" id="{5F233269-AE19-4989-AF3C-7A7E1E3C8CA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80905" y="4376739"/>
            <a:ext cx="1447491" cy="1056669"/>
          </a:xfrm>
          <a:prstGeom prst="rect">
            <a:avLst/>
          </a:prstGeom>
          <a:noFill/>
          <a:extLst>
            <a:ext uri="{909E8E84-426E-40DD-AFC4-6F175D3DCCD1}">
              <a14:hiddenFill xmlns:a14="http://schemas.microsoft.com/office/drawing/2010/main">
                <a:solidFill>
                  <a:srgbClr val="FFFFFF"/>
                </a:solidFill>
              </a14:hiddenFill>
            </a:ext>
          </a:extLst>
        </p:spPr>
      </p:pic>
      <p:sp>
        <p:nvSpPr>
          <p:cNvPr id="25" name="Speech Bubble: Rectangle 24">
            <a:extLst>
              <a:ext uri="{FF2B5EF4-FFF2-40B4-BE49-F238E27FC236}">
                <a16:creationId xmlns:a16="http://schemas.microsoft.com/office/drawing/2014/main" id="{22BC57C0-C512-4807-8B45-5965C78E0C22}"/>
              </a:ext>
            </a:extLst>
          </p:cNvPr>
          <p:cNvSpPr/>
          <p:nvPr/>
        </p:nvSpPr>
        <p:spPr>
          <a:xfrm>
            <a:off x="7134578" y="914836"/>
            <a:ext cx="4280905" cy="4518572"/>
          </a:xfrm>
          <a:prstGeom prst="wedgeRectCallout">
            <a:avLst>
              <a:gd name="adj1" fmla="val -85719"/>
              <a:gd name="adj2" fmla="val -11605"/>
            </a:avLst>
          </a:prstGeom>
          <a:solidFill>
            <a:schemeClr val="accent3">
              <a:lumMod val="20000"/>
              <a:lumOff val="80000"/>
              <a:alpha val="76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30" name="Picture 2" descr="Image result for klarna logo transparent">
            <a:extLst>
              <a:ext uri="{FF2B5EF4-FFF2-40B4-BE49-F238E27FC236}">
                <a16:creationId xmlns:a16="http://schemas.microsoft.com/office/drawing/2014/main" id="{952CAFBF-6B3C-41A0-9A68-D8D13E480D6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092208" y="2026607"/>
            <a:ext cx="918226" cy="20492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Image result for alipay logo transparent">
            <a:extLst>
              <a:ext uri="{FF2B5EF4-FFF2-40B4-BE49-F238E27FC236}">
                <a16:creationId xmlns:a16="http://schemas.microsoft.com/office/drawing/2014/main" id="{23FDE529-70EF-4375-B099-5FE3D8566C7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792022" y="3199103"/>
            <a:ext cx="1146630" cy="29812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descr="Image result for wechat pay logo transparent">
            <a:extLst>
              <a:ext uri="{FF2B5EF4-FFF2-40B4-BE49-F238E27FC236}">
                <a16:creationId xmlns:a16="http://schemas.microsoft.com/office/drawing/2014/main" id="{58A3712C-47D5-45A6-99A0-274E9DC8BE3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613714" y="3575266"/>
            <a:ext cx="1336458" cy="61547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Image result for concardis logo transparent">
            <a:extLst>
              <a:ext uri="{FF2B5EF4-FFF2-40B4-BE49-F238E27FC236}">
                <a16:creationId xmlns:a16="http://schemas.microsoft.com/office/drawing/2014/main" id="{F92879D1-DEC0-4C3D-AC9D-DBDB4B13E49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486473" y="3361759"/>
            <a:ext cx="1830711" cy="122116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Image result for barcleycard logo transparent&quot;">
            <a:extLst>
              <a:ext uri="{FF2B5EF4-FFF2-40B4-BE49-F238E27FC236}">
                <a16:creationId xmlns:a16="http://schemas.microsoft.com/office/drawing/2014/main" id="{C5C37DC4-2D07-4B2E-BD61-21A02902F4A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931245" y="814798"/>
            <a:ext cx="1289708" cy="1289708"/>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Monerium granted world's first licence to issue e-money on blockchains">
            <a:extLst>
              <a:ext uri="{FF2B5EF4-FFF2-40B4-BE49-F238E27FC236}">
                <a16:creationId xmlns:a16="http://schemas.microsoft.com/office/drawing/2014/main" id="{7E4B0633-21C0-408F-A048-04BA141727E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365759" y="4386625"/>
            <a:ext cx="1399249" cy="28549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FIS (company) - Wikipedia">
            <a:extLst>
              <a:ext uri="{FF2B5EF4-FFF2-40B4-BE49-F238E27FC236}">
                <a16:creationId xmlns:a16="http://schemas.microsoft.com/office/drawing/2014/main" id="{268946E4-F0BE-4F37-9AC8-5521ED3E088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863462" y="3311124"/>
            <a:ext cx="750535" cy="31397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Worldline Company | Central Portal">
            <a:extLst>
              <a:ext uri="{FF2B5EF4-FFF2-40B4-BE49-F238E27FC236}">
                <a16:creationId xmlns:a16="http://schemas.microsoft.com/office/drawing/2014/main" id="{B1C7ECD1-49B4-46AE-96AE-1DB3CA9A599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563079" y="647640"/>
            <a:ext cx="1375573" cy="137557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B3E3EEAE-50D2-4E68-8851-3488D6ED8EE1}"/>
              </a:ext>
            </a:extLst>
          </p:cNvPr>
          <p:cNvPicPr>
            <a:picLocks noChangeAspect="1"/>
          </p:cNvPicPr>
          <p:nvPr/>
        </p:nvPicPr>
        <p:blipFill>
          <a:blip r:embed="rId23"/>
          <a:stretch>
            <a:fillRect/>
          </a:stretch>
        </p:blipFill>
        <p:spPr>
          <a:xfrm>
            <a:off x="9277167" y="2720388"/>
            <a:ext cx="1643272" cy="1162615"/>
          </a:xfrm>
          <a:prstGeom prst="rect">
            <a:avLst/>
          </a:prstGeom>
        </p:spPr>
      </p:pic>
      <p:pic>
        <p:nvPicPr>
          <p:cNvPr id="29" name="Picture 28">
            <a:extLst>
              <a:ext uri="{FF2B5EF4-FFF2-40B4-BE49-F238E27FC236}">
                <a16:creationId xmlns:a16="http://schemas.microsoft.com/office/drawing/2014/main" id="{DFEDF7F6-6553-46AA-858D-35B82EEDB18C}"/>
              </a:ext>
            </a:extLst>
          </p:cNvPr>
          <p:cNvPicPr>
            <a:picLocks noChangeAspect="1"/>
          </p:cNvPicPr>
          <p:nvPr/>
        </p:nvPicPr>
        <p:blipFill>
          <a:blip r:embed="rId24"/>
          <a:stretch>
            <a:fillRect/>
          </a:stretch>
        </p:blipFill>
        <p:spPr>
          <a:xfrm>
            <a:off x="7366225" y="1343582"/>
            <a:ext cx="1390354" cy="1390354"/>
          </a:xfrm>
          <a:prstGeom prst="rect">
            <a:avLst/>
          </a:prstGeom>
        </p:spPr>
      </p:pic>
      <p:pic>
        <p:nvPicPr>
          <p:cNvPr id="2" name="Picture 1">
            <a:extLst>
              <a:ext uri="{FF2B5EF4-FFF2-40B4-BE49-F238E27FC236}">
                <a16:creationId xmlns:a16="http://schemas.microsoft.com/office/drawing/2014/main" id="{487F9BED-5DBB-4E6E-ADBE-157B229801F7}"/>
              </a:ext>
            </a:extLst>
          </p:cNvPr>
          <p:cNvPicPr>
            <a:picLocks noChangeAspect="1"/>
          </p:cNvPicPr>
          <p:nvPr/>
        </p:nvPicPr>
        <p:blipFill>
          <a:blip r:embed="rId25"/>
          <a:stretch>
            <a:fillRect/>
          </a:stretch>
        </p:blipFill>
        <p:spPr>
          <a:xfrm>
            <a:off x="7503575" y="2388336"/>
            <a:ext cx="1530015" cy="586662"/>
          </a:xfrm>
          <a:prstGeom prst="rect">
            <a:avLst/>
          </a:prstGeom>
        </p:spPr>
      </p:pic>
      <p:pic>
        <p:nvPicPr>
          <p:cNvPr id="31" name="Picture 30">
            <a:extLst>
              <a:ext uri="{FF2B5EF4-FFF2-40B4-BE49-F238E27FC236}">
                <a16:creationId xmlns:a16="http://schemas.microsoft.com/office/drawing/2014/main" id="{85D9C22A-BA4A-4931-9333-B281BA09DB6A}"/>
              </a:ext>
            </a:extLst>
          </p:cNvPr>
          <p:cNvPicPr>
            <a:picLocks noChangeAspect="1"/>
          </p:cNvPicPr>
          <p:nvPr/>
        </p:nvPicPr>
        <p:blipFill>
          <a:blip r:embed="rId26"/>
          <a:stretch>
            <a:fillRect/>
          </a:stretch>
        </p:blipFill>
        <p:spPr>
          <a:xfrm>
            <a:off x="8007293" y="4256543"/>
            <a:ext cx="890424" cy="412365"/>
          </a:xfrm>
          <a:prstGeom prst="rect">
            <a:avLst/>
          </a:prstGeom>
        </p:spPr>
      </p:pic>
      <p:pic>
        <p:nvPicPr>
          <p:cNvPr id="3" name="Picture 2">
            <a:extLst>
              <a:ext uri="{FF2B5EF4-FFF2-40B4-BE49-F238E27FC236}">
                <a16:creationId xmlns:a16="http://schemas.microsoft.com/office/drawing/2014/main" id="{A2AA2098-53CB-4524-93A1-572CDCDE86EC}"/>
              </a:ext>
            </a:extLst>
          </p:cNvPr>
          <p:cNvPicPr>
            <a:picLocks noChangeAspect="1"/>
          </p:cNvPicPr>
          <p:nvPr/>
        </p:nvPicPr>
        <p:blipFill>
          <a:blip r:embed="rId27"/>
          <a:stretch>
            <a:fillRect/>
          </a:stretch>
        </p:blipFill>
        <p:spPr>
          <a:xfrm>
            <a:off x="9686774" y="2429737"/>
            <a:ext cx="1513971" cy="561886"/>
          </a:xfrm>
          <a:prstGeom prst="rect">
            <a:avLst/>
          </a:prstGeom>
        </p:spPr>
      </p:pic>
      <p:pic>
        <p:nvPicPr>
          <p:cNvPr id="5" name="Picture 4">
            <a:extLst>
              <a:ext uri="{FF2B5EF4-FFF2-40B4-BE49-F238E27FC236}">
                <a16:creationId xmlns:a16="http://schemas.microsoft.com/office/drawing/2014/main" id="{F9FDFE7C-2CE9-42F0-B16D-ED5C3B8DA68D}"/>
              </a:ext>
            </a:extLst>
          </p:cNvPr>
          <p:cNvPicPr>
            <a:picLocks noChangeAspect="1"/>
          </p:cNvPicPr>
          <p:nvPr/>
        </p:nvPicPr>
        <p:blipFill>
          <a:blip r:embed="rId28"/>
          <a:stretch>
            <a:fillRect/>
          </a:stretch>
        </p:blipFill>
        <p:spPr>
          <a:xfrm>
            <a:off x="7622132" y="4861855"/>
            <a:ext cx="1182342" cy="345590"/>
          </a:xfrm>
          <a:prstGeom prst="rect">
            <a:avLst/>
          </a:prstGeom>
        </p:spPr>
      </p:pic>
      <p:pic>
        <p:nvPicPr>
          <p:cNvPr id="35" name="Picture 34">
            <a:extLst>
              <a:ext uri="{FF2B5EF4-FFF2-40B4-BE49-F238E27FC236}">
                <a16:creationId xmlns:a16="http://schemas.microsoft.com/office/drawing/2014/main" id="{B1FDAA65-5657-4DF6-AEBC-9AECDFD5624A}"/>
              </a:ext>
            </a:extLst>
          </p:cNvPr>
          <p:cNvPicPr>
            <a:picLocks noChangeAspect="1"/>
          </p:cNvPicPr>
          <p:nvPr/>
        </p:nvPicPr>
        <p:blipFill>
          <a:blip r:embed="rId29"/>
          <a:stretch>
            <a:fillRect/>
          </a:stretch>
        </p:blipFill>
        <p:spPr>
          <a:xfrm>
            <a:off x="1226403" y="5081203"/>
            <a:ext cx="1011622" cy="310863"/>
          </a:xfrm>
          <a:prstGeom prst="rect">
            <a:avLst/>
          </a:prstGeom>
        </p:spPr>
      </p:pic>
      <p:pic>
        <p:nvPicPr>
          <p:cNvPr id="1026" name="Picture 2" descr="Explore Digital Wallets Digital Banking Alternative Lending Vendor Payments  Disbursements Visa Card Designer Learn Programs Fintech Fast Track Fintech  Partner Connect Visa Ready Certification Visa Licensing Program Visa Direct  Preferred Partner ...">
            <a:extLst>
              <a:ext uri="{FF2B5EF4-FFF2-40B4-BE49-F238E27FC236}">
                <a16:creationId xmlns:a16="http://schemas.microsoft.com/office/drawing/2014/main" id="{5B5B6BCC-4CF5-5252-0550-9614B68DC019}"/>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9699304" y="4864554"/>
            <a:ext cx="1114439" cy="411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46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1000"/>
                                        <p:tgtEl>
                                          <p:spTgt spid="25"/>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1000"/>
                                        <p:tgtEl>
                                          <p:spTgt spid="21"/>
                                        </p:tgtEl>
                                      </p:cBhvr>
                                    </p:animEffect>
                                    <p:anim calcmode="lin" valueType="num">
                                      <p:cBhvr>
                                        <p:cTn id="50" dur="1000" fill="hold"/>
                                        <p:tgtEl>
                                          <p:spTgt spid="21"/>
                                        </p:tgtEl>
                                        <p:attrNameLst>
                                          <p:attrName>ppt_x</p:attrName>
                                        </p:attrNameLst>
                                      </p:cBhvr>
                                      <p:tavLst>
                                        <p:tav tm="0">
                                          <p:val>
                                            <p:strVal val="#ppt_x"/>
                                          </p:val>
                                        </p:tav>
                                        <p:tav tm="100000">
                                          <p:val>
                                            <p:strVal val="#ppt_x"/>
                                          </p:val>
                                        </p:tav>
                                      </p:tavLst>
                                    </p:anim>
                                    <p:anim calcmode="lin" valueType="num">
                                      <p:cBhvr>
                                        <p:cTn id="51" dur="1000" fill="hold"/>
                                        <p:tgtEl>
                                          <p:spTgt spid="21"/>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1000"/>
                                        <p:tgtEl>
                                          <p:spTgt spid="22"/>
                                        </p:tgtEl>
                                      </p:cBhvr>
                                    </p:animEffect>
                                    <p:anim calcmode="lin" valueType="num">
                                      <p:cBhvr>
                                        <p:cTn id="55" dur="1000" fill="hold"/>
                                        <p:tgtEl>
                                          <p:spTgt spid="22"/>
                                        </p:tgtEl>
                                        <p:attrNameLst>
                                          <p:attrName>ppt_x</p:attrName>
                                        </p:attrNameLst>
                                      </p:cBhvr>
                                      <p:tavLst>
                                        <p:tav tm="0">
                                          <p:val>
                                            <p:strVal val="#ppt_x"/>
                                          </p:val>
                                        </p:tav>
                                        <p:tav tm="100000">
                                          <p:val>
                                            <p:strVal val="#ppt_x"/>
                                          </p:val>
                                        </p:tav>
                                      </p:tavLst>
                                    </p:anim>
                                    <p:anim calcmode="lin" valueType="num">
                                      <p:cBhvr>
                                        <p:cTn id="56" dur="1000" fill="hold"/>
                                        <p:tgtEl>
                                          <p:spTgt spid="22"/>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1000"/>
                                        <p:tgtEl>
                                          <p:spTgt spid="23"/>
                                        </p:tgtEl>
                                      </p:cBhvr>
                                    </p:animEffect>
                                    <p:anim calcmode="lin" valueType="num">
                                      <p:cBhvr>
                                        <p:cTn id="60" dur="1000" fill="hold"/>
                                        <p:tgtEl>
                                          <p:spTgt spid="23"/>
                                        </p:tgtEl>
                                        <p:attrNameLst>
                                          <p:attrName>ppt_x</p:attrName>
                                        </p:attrNameLst>
                                      </p:cBhvr>
                                      <p:tavLst>
                                        <p:tav tm="0">
                                          <p:val>
                                            <p:strVal val="#ppt_x"/>
                                          </p:val>
                                        </p:tav>
                                        <p:tav tm="100000">
                                          <p:val>
                                            <p:strVal val="#ppt_x"/>
                                          </p:val>
                                        </p:tav>
                                      </p:tavLst>
                                    </p:anim>
                                    <p:anim calcmode="lin" valueType="num">
                                      <p:cBhvr>
                                        <p:cTn id="61" dur="1000" fill="hold"/>
                                        <p:tgtEl>
                                          <p:spTgt spid="23"/>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fade">
                                      <p:cBhvr>
                                        <p:cTn id="64" dur="1000"/>
                                        <p:tgtEl>
                                          <p:spTgt spid="24"/>
                                        </p:tgtEl>
                                      </p:cBhvr>
                                    </p:animEffect>
                                    <p:anim calcmode="lin" valueType="num">
                                      <p:cBhvr>
                                        <p:cTn id="65" dur="1000" fill="hold"/>
                                        <p:tgtEl>
                                          <p:spTgt spid="24"/>
                                        </p:tgtEl>
                                        <p:attrNameLst>
                                          <p:attrName>ppt_x</p:attrName>
                                        </p:attrNameLst>
                                      </p:cBhvr>
                                      <p:tavLst>
                                        <p:tav tm="0">
                                          <p:val>
                                            <p:strVal val="#ppt_x"/>
                                          </p:val>
                                        </p:tav>
                                        <p:tav tm="100000">
                                          <p:val>
                                            <p:strVal val="#ppt_x"/>
                                          </p:val>
                                        </p:tav>
                                      </p:tavLst>
                                    </p:anim>
                                    <p:anim calcmode="lin" valueType="num">
                                      <p:cBhvr>
                                        <p:cTn id="66" dur="1000" fill="hold"/>
                                        <p:tgtEl>
                                          <p:spTgt spid="24"/>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fade">
                                      <p:cBhvr>
                                        <p:cTn id="69" dur="1000"/>
                                        <p:tgtEl>
                                          <p:spTgt spid="30"/>
                                        </p:tgtEl>
                                      </p:cBhvr>
                                    </p:animEffect>
                                    <p:anim calcmode="lin" valueType="num">
                                      <p:cBhvr>
                                        <p:cTn id="70" dur="1000" fill="hold"/>
                                        <p:tgtEl>
                                          <p:spTgt spid="30"/>
                                        </p:tgtEl>
                                        <p:attrNameLst>
                                          <p:attrName>ppt_x</p:attrName>
                                        </p:attrNameLst>
                                      </p:cBhvr>
                                      <p:tavLst>
                                        <p:tav tm="0">
                                          <p:val>
                                            <p:strVal val="#ppt_x"/>
                                          </p:val>
                                        </p:tav>
                                        <p:tav tm="100000">
                                          <p:val>
                                            <p:strVal val="#ppt_x"/>
                                          </p:val>
                                        </p:tav>
                                      </p:tavLst>
                                    </p:anim>
                                    <p:anim calcmode="lin" valueType="num">
                                      <p:cBhvr>
                                        <p:cTn id="71" dur="1000" fill="hold"/>
                                        <p:tgtEl>
                                          <p:spTgt spid="30"/>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fade">
                                      <p:cBhvr>
                                        <p:cTn id="74" dur="1000"/>
                                        <p:tgtEl>
                                          <p:spTgt spid="33"/>
                                        </p:tgtEl>
                                      </p:cBhvr>
                                    </p:animEffect>
                                    <p:anim calcmode="lin" valueType="num">
                                      <p:cBhvr>
                                        <p:cTn id="75" dur="1000" fill="hold"/>
                                        <p:tgtEl>
                                          <p:spTgt spid="33"/>
                                        </p:tgtEl>
                                        <p:attrNameLst>
                                          <p:attrName>ppt_x</p:attrName>
                                        </p:attrNameLst>
                                      </p:cBhvr>
                                      <p:tavLst>
                                        <p:tav tm="0">
                                          <p:val>
                                            <p:strVal val="#ppt_x"/>
                                          </p:val>
                                        </p:tav>
                                        <p:tav tm="100000">
                                          <p:val>
                                            <p:strVal val="#ppt_x"/>
                                          </p:val>
                                        </p:tav>
                                      </p:tavLst>
                                    </p:anim>
                                    <p:anim calcmode="lin" valueType="num">
                                      <p:cBhvr>
                                        <p:cTn id="76" dur="1000" fill="hold"/>
                                        <p:tgtEl>
                                          <p:spTgt spid="33"/>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fade">
                                      <p:cBhvr>
                                        <p:cTn id="79" dur="1000"/>
                                        <p:tgtEl>
                                          <p:spTgt spid="32"/>
                                        </p:tgtEl>
                                      </p:cBhvr>
                                    </p:animEffect>
                                    <p:anim calcmode="lin" valueType="num">
                                      <p:cBhvr>
                                        <p:cTn id="80" dur="1000" fill="hold"/>
                                        <p:tgtEl>
                                          <p:spTgt spid="32"/>
                                        </p:tgtEl>
                                        <p:attrNameLst>
                                          <p:attrName>ppt_x</p:attrName>
                                        </p:attrNameLst>
                                      </p:cBhvr>
                                      <p:tavLst>
                                        <p:tav tm="0">
                                          <p:val>
                                            <p:strVal val="#ppt_x"/>
                                          </p:val>
                                        </p:tav>
                                        <p:tav tm="100000">
                                          <p:val>
                                            <p:strVal val="#ppt_x"/>
                                          </p:val>
                                        </p:tav>
                                      </p:tavLst>
                                    </p:anim>
                                    <p:anim calcmode="lin" valueType="num">
                                      <p:cBhvr>
                                        <p:cTn id="81" dur="1000" fill="hold"/>
                                        <p:tgtEl>
                                          <p:spTgt spid="32"/>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38"/>
                                        </p:tgtEl>
                                        <p:attrNameLst>
                                          <p:attrName>style.visibility</p:attrName>
                                        </p:attrNameLst>
                                      </p:cBhvr>
                                      <p:to>
                                        <p:strVal val="visible"/>
                                      </p:to>
                                    </p:set>
                                    <p:animEffect transition="in" filter="fade">
                                      <p:cBhvr>
                                        <p:cTn id="84" dur="1000"/>
                                        <p:tgtEl>
                                          <p:spTgt spid="38"/>
                                        </p:tgtEl>
                                      </p:cBhvr>
                                    </p:animEffect>
                                    <p:anim calcmode="lin" valueType="num">
                                      <p:cBhvr>
                                        <p:cTn id="85" dur="1000" fill="hold"/>
                                        <p:tgtEl>
                                          <p:spTgt spid="38"/>
                                        </p:tgtEl>
                                        <p:attrNameLst>
                                          <p:attrName>ppt_x</p:attrName>
                                        </p:attrNameLst>
                                      </p:cBhvr>
                                      <p:tavLst>
                                        <p:tav tm="0">
                                          <p:val>
                                            <p:strVal val="#ppt_x"/>
                                          </p:val>
                                        </p:tav>
                                        <p:tav tm="100000">
                                          <p:val>
                                            <p:strVal val="#ppt_x"/>
                                          </p:val>
                                        </p:tav>
                                      </p:tavLst>
                                    </p:anim>
                                    <p:anim calcmode="lin" valueType="num">
                                      <p:cBhvr>
                                        <p:cTn id="86" dur="1000" fill="hold"/>
                                        <p:tgtEl>
                                          <p:spTgt spid="38"/>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50"/>
                                        </p:tgtEl>
                                        <p:attrNameLst>
                                          <p:attrName>style.visibility</p:attrName>
                                        </p:attrNameLst>
                                      </p:cBhvr>
                                      <p:to>
                                        <p:strVal val="visible"/>
                                      </p:to>
                                    </p:set>
                                    <p:animEffect transition="in" filter="fade">
                                      <p:cBhvr>
                                        <p:cTn id="89" dur="1000"/>
                                        <p:tgtEl>
                                          <p:spTgt spid="50"/>
                                        </p:tgtEl>
                                      </p:cBhvr>
                                    </p:animEffect>
                                    <p:anim calcmode="lin" valueType="num">
                                      <p:cBhvr>
                                        <p:cTn id="90" dur="1000" fill="hold"/>
                                        <p:tgtEl>
                                          <p:spTgt spid="50"/>
                                        </p:tgtEl>
                                        <p:attrNameLst>
                                          <p:attrName>ppt_x</p:attrName>
                                        </p:attrNameLst>
                                      </p:cBhvr>
                                      <p:tavLst>
                                        <p:tav tm="0">
                                          <p:val>
                                            <p:strVal val="#ppt_x"/>
                                          </p:val>
                                        </p:tav>
                                        <p:tav tm="100000">
                                          <p:val>
                                            <p:strVal val="#ppt_x"/>
                                          </p:val>
                                        </p:tav>
                                      </p:tavLst>
                                    </p:anim>
                                    <p:anim calcmode="lin" valueType="num">
                                      <p:cBhvr>
                                        <p:cTn id="91" dur="1000" fill="hold"/>
                                        <p:tgtEl>
                                          <p:spTgt spid="50"/>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0"/>
                                  </p:stCondLst>
                                  <p:childTnLst>
                                    <p:set>
                                      <p:cBhvr>
                                        <p:cTn id="93" dur="1" fill="hold">
                                          <p:stCondLst>
                                            <p:cond delay="0"/>
                                          </p:stCondLst>
                                        </p:cTn>
                                        <p:tgtEl>
                                          <p:spTgt spid="5122"/>
                                        </p:tgtEl>
                                        <p:attrNameLst>
                                          <p:attrName>style.visibility</p:attrName>
                                        </p:attrNameLst>
                                      </p:cBhvr>
                                      <p:to>
                                        <p:strVal val="visible"/>
                                      </p:to>
                                    </p:set>
                                    <p:animEffect transition="in" filter="fade">
                                      <p:cBhvr>
                                        <p:cTn id="94" dur="1000"/>
                                        <p:tgtEl>
                                          <p:spTgt spid="5122"/>
                                        </p:tgtEl>
                                      </p:cBhvr>
                                    </p:animEffect>
                                    <p:anim calcmode="lin" valueType="num">
                                      <p:cBhvr>
                                        <p:cTn id="95" dur="1000" fill="hold"/>
                                        <p:tgtEl>
                                          <p:spTgt spid="5122"/>
                                        </p:tgtEl>
                                        <p:attrNameLst>
                                          <p:attrName>ppt_x</p:attrName>
                                        </p:attrNameLst>
                                      </p:cBhvr>
                                      <p:tavLst>
                                        <p:tav tm="0">
                                          <p:val>
                                            <p:strVal val="#ppt_x"/>
                                          </p:val>
                                        </p:tav>
                                        <p:tav tm="100000">
                                          <p:val>
                                            <p:strVal val="#ppt_x"/>
                                          </p:val>
                                        </p:tav>
                                      </p:tavLst>
                                    </p:anim>
                                    <p:anim calcmode="lin" valueType="num">
                                      <p:cBhvr>
                                        <p:cTn id="96" dur="1000" fill="hold"/>
                                        <p:tgtEl>
                                          <p:spTgt spid="5122"/>
                                        </p:tgtEl>
                                        <p:attrNameLst>
                                          <p:attrName>ppt_y</p:attrName>
                                        </p:attrNameLst>
                                      </p:cBhvr>
                                      <p:tavLst>
                                        <p:tav tm="0">
                                          <p:val>
                                            <p:strVal val="#ppt_y+.1"/>
                                          </p:val>
                                        </p:tav>
                                        <p:tav tm="100000">
                                          <p:val>
                                            <p:strVal val="#ppt_y"/>
                                          </p:val>
                                        </p:tav>
                                      </p:tavLst>
                                    </p:anim>
                                  </p:childTnLst>
                                </p:cTn>
                              </p:par>
                              <p:par>
                                <p:cTn id="97" presetID="42" presetClass="entr" presetSubtype="0" fill="hold" nodeType="withEffect">
                                  <p:stCondLst>
                                    <p:cond delay="0"/>
                                  </p:stCondLst>
                                  <p:childTnLst>
                                    <p:set>
                                      <p:cBhvr>
                                        <p:cTn id="98" dur="1" fill="hold">
                                          <p:stCondLst>
                                            <p:cond delay="0"/>
                                          </p:stCondLst>
                                        </p:cTn>
                                        <p:tgtEl>
                                          <p:spTgt spid="56"/>
                                        </p:tgtEl>
                                        <p:attrNameLst>
                                          <p:attrName>style.visibility</p:attrName>
                                        </p:attrNameLst>
                                      </p:cBhvr>
                                      <p:to>
                                        <p:strVal val="visible"/>
                                      </p:to>
                                    </p:set>
                                    <p:animEffect transition="in" filter="fade">
                                      <p:cBhvr>
                                        <p:cTn id="99" dur="1000"/>
                                        <p:tgtEl>
                                          <p:spTgt spid="56"/>
                                        </p:tgtEl>
                                      </p:cBhvr>
                                    </p:animEffect>
                                    <p:anim calcmode="lin" valueType="num">
                                      <p:cBhvr>
                                        <p:cTn id="100" dur="1000" fill="hold"/>
                                        <p:tgtEl>
                                          <p:spTgt spid="56"/>
                                        </p:tgtEl>
                                        <p:attrNameLst>
                                          <p:attrName>ppt_x</p:attrName>
                                        </p:attrNameLst>
                                      </p:cBhvr>
                                      <p:tavLst>
                                        <p:tav tm="0">
                                          <p:val>
                                            <p:strVal val="#ppt_x"/>
                                          </p:val>
                                        </p:tav>
                                        <p:tav tm="100000">
                                          <p:val>
                                            <p:strVal val="#ppt_x"/>
                                          </p:val>
                                        </p:tav>
                                      </p:tavLst>
                                    </p:anim>
                                    <p:anim calcmode="lin" valueType="num">
                                      <p:cBhvr>
                                        <p:cTn id="101" dur="1000" fill="hold"/>
                                        <p:tgtEl>
                                          <p:spTgt spid="56"/>
                                        </p:tgtEl>
                                        <p:attrNameLst>
                                          <p:attrName>ppt_y</p:attrName>
                                        </p:attrNameLst>
                                      </p:cBhvr>
                                      <p:tavLst>
                                        <p:tav tm="0">
                                          <p:val>
                                            <p:strVal val="#ppt_y+.1"/>
                                          </p:val>
                                        </p:tav>
                                        <p:tav tm="100000">
                                          <p:val>
                                            <p:strVal val="#ppt_y"/>
                                          </p:val>
                                        </p:tav>
                                      </p:tavLst>
                                    </p:anim>
                                  </p:childTnLst>
                                </p:cTn>
                              </p:par>
                              <p:par>
                                <p:cTn id="102" presetID="42" presetClass="entr" presetSubtype="0" fill="hold" nodeType="withEffect">
                                  <p:stCondLst>
                                    <p:cond delay="0"/>
                                  </p:stCondLst>
                                  <p:childTnLst>
                                    <p:set>
                                      <p:cBhvr>
                                        <p:cTn id="103" dur="1" fill="hold">
                                          <p:stCondLst>
                                            <p:cond delay="0"/>
                                          </p:stCondLst>
                                        </p:cTn>
                                        <p:tgtEl>
                                          <p:spTgt spid="5124"/>
                                        </p:tgtEl>
                                        <p:attrNameLst>
                                          <p:attrName>style.visibility</p:attrName>
                                        </p:attrNameLst>
                                      </p:cBhvr>
                                      <p:to>
                                        <p:strVal val="visible"/>
                                      </p:to>
                                    </p:set>
                                    <p:animEffect transition="in" filter="fade">
                                      <p:cBhvr>
                                        <p:cTn id="104" dur="1000"/>
                                        <p:tgtEl>
                                          <p:spTgt spid="5124"/>
                                        </p:tgtEl>
                                      </p:cBhvr>
                                    </p:animEffect>
                                    <p:anim calcmode="lin" valueType="num">
                                      <p:cBhvr>
                                        <p:cTn id="105" dur="1000" fill="hold"/>
                                        <p:tgtEl>
                                          <p:spTgt spid="5124"/>
                                        </p:tgtEl>
                                        <p:attrNameLst>
                                          <p:attrName>ppt_x</p:attrName>
                                        </p:attrNameLst>
                                      </p:cBhvr>
                                      <p:tavLst>
                                        <p:tav tm="0">
                                          <p:val>
                                            <p:strVal val="#ppt_x"/>
                                          </p:val>
                                        </p:tav>
                                        <p:tav tm="100000">
                                          <p:val>
                                            <p:strVal val="#ppt_x"/>
                                          </p:val>
                                        </p:tav>
                                      </p:tavLst>
                                    </p:anim>
                                    <p:anim calcmode="lin" valueType="num">
                                      <p:cBhvr>
                                        <p:cTn id="106" dur="1000" fill="hold"/>
                                        <p:tgtEl>
                                          <p:spTgt spid="5124"/>
                                        </p:tgtEl>
                                        <p:attrNameLst>
                                          <p:attrName>ppt_y</p:attrName>
                                        </p:attrNameLst>
                                      </p:cBhvr>
                                      <p:tavLst>
                                        <p:tav tm="0">
                                          <p:val>
                                            <p:strVal val="#ppt_y+.1"/>
                                          </p:val>
                                        </p:tav>
                                        <p:tav tm="100000">
                                          <p:val>
                                            <p:strVal val="#ppt_y"/>
                                          </p:val>
                                        </p:tav>
                                      </p:tavLst>
                                    </p:anim>
                                  </p:childTnLst>
                                </p:cTn>
                              </p:par>
                              <p:par>
                                <p:cTn id="107" presetID="42" presetClass="entr" presetSubtype="0" fill="hold" nodeType="withEffect">
                                  <p:stCondLst>
                                    <p:cond delay="0"/>
                                  </p:stCondLst>
                                  <p:childTnLst>
                                    <p:set>
                                      <p:cBhvr>
                                        <p:cTn id="108" dur="1" fill="hold">
                                          <p:stCondLst>
                                            <p:cond delay="0"/>
                                          </p:stCondLst>
                                        </p:cTn>
                                        <p:tgtEl>
                                          <p:spTgt spid="28"/>
                                        </p:tgtEl>
                                        <p:attrNameLst>
                                          <p:attrName>style.visibility</p:attrName>
                                        </p:attrNameLst>
                                      </p:cBhvr>
                                      <p:to>
                                        <p:strVal val="visible"/>
                                      </p:to>
                                    </p:set>
                                    <p:animEffect transition="in" filter="fade">
                                      <p:cBhvr>
                                        <p:cTn id="109" dur="1000"/>
                                        <p:tgtEl>
                                          <p:spTgt spid="28"/>
                                        </p:tgtEl>
                                      </p:cBhvr>
                                    </p:animEffect>
                                    <p:anim calcmode="lin" valueType="num">
                                      <p:cBhvr>
                                        <p:cTn id="110" dur="1000" fill="hold"/>
                                        <p:tgtEl>
                                          <p:spTgt spid="28"/>
                                        </p:tgtEl>
                                        <p:attrNameLst>
                                          <p:attrName>ppt_x</p:attrName>
                                        </p:attrNameLst>
                                      </p:cBhvr>
                                      <p:tavLst>
                                        <p:tav tm="0">
                                          <p:val>
                                            <p:strVal val="#ppt_x"/>
                                          </p:val>
                                        </p:tav>
                                        <p:tav tm="100000">
                                          <p:val>
                                            <p:strVal val="#ppt_x"/>
                                          </p:val>
                                        </p:tav>
                                      </p:tavLst>
                                    </p:anim>
                                    <p:anim calcmode="lin" valueType="num">
                                      <p:cBhvr>
                                        <p:cTn id="111" dur="1000" fill="hold"/>
                                        <p:tgtEl>
                                          <p:spTgt spid="28"/>
                                        </p:tgtEl>
                                        <p:attrNameLst>
                                          <p:attrName>ppt_y</p:attrName>
                                        </p:attrNameLst>
                                      </p:cBhvr>
                                      <p:tavLst>
                                        <p:tav tm="0">
                                          <p:val>
                                            <p:strVal val="#ppt_y+.1"/>
                                          </p:val>
                                        </p:tav>
                                        <p:tav tm="100000">
                                          <p:val>
                                            <p:strVal val="#ppt_y"/>
                                          </p:val>
                                        </p:tav>
                                      </p:tavLst>
                                    </p:anim>
                                  </p:childTnLst>
                                </p:cTn>
                              </p:par>
                              <p:par>
                                <p:cTn id="112" presetID="42" presetClass="entr" presetSubtype="0" fill="hold" nodeType="withEffect">
                                  <p:stCondLst>
                                    <p:cond delay="0"/>
                                  </p:stCondLst>
                                  <p:childTnLst>
                                    <p:set>
                                      <p:cBhvr>
                                        <p:cTn id="113" dur="1" fill="hold">
                                          <p:stCondLst>
                                            <p:cond delay="0"/>
                                          </p:stCondLst>
                                        </p:cTn>
                                        <p:tgtEl>
                                          <p:spTgt spid="29"/>
                                        </p:tgtEl>
                                        <p:attrNameLst>
                                          <p:attrName>style.visibility</p:attrName>
                                        </p:attrNameLst>
                                      </p:cBhvr>
                                      <p:to>
                                        <p:strVal val="visible"/>
                                      </p:to>
                                    </p:set>
                                    <p:animEffect transition="in" filter="fade">
                                      <p:cBhvr>
                                        <p:cTn id="114" dur="1000"/>
                                        <p:tgtEl>
                                          <p:spTgt spid="29"/>
                                        </p:tgtEl>
                                      </p:cBhvr>
                                    </p:animEffect>
                                    <p:anim calcmode="lin" valueType="num">
                                      <p:cBhvr>
                                        <p:cTn id="115" dur="1000" fill="hold"/>
                                        <p:tgtEl>
                                          <p:spTgt spid="29"/>
                                        </p:tgtEl>
                                        <p:attrNameLst>
                                          <p:attrName>ppt_x</p:attrName>
                                        </p:attrNameLst>
                                      </p:cBhvr>
                                      <p:tavLst>
                                        <p:tav tm="0">
                                          <p:val>
                                            <p:strVal val="#ppt_x"/>
                                          </p:val>
                                        </p:tav>
                                        <p:tav tm="100000">
                                          <p:val>
                                            <p:strVal val="#ppt_x"/>
                                          </p:val>
                                        </p:tav>
                                      </p:tavLst>
                                    </p:anim>
                                    <p:anim calcmode="lin" valueType="num">
                                      <p:cBhvr>
                                        <p:cTn id="116" dur="1000" fill="hold"/>
                                        <p:tgtEl>
                                          <p:spTgt spid="29"/>
                                        </p:tgtEl>
                                        <p:attrNameLst>
                                          <p:attrName>ppt_y</p:attrName>
                                        </p:attrNameLst>
                                      </p:cBhvr>
                                      <p:tavLst>
                                        <p:tav tm="0">
                                          <p:val>
                                            <p:strVal val="#ppt_y+.1"/>
                                          </p:val>
                                        </p:tav>
                                        <p:tav tm="100000">
                                          <p:val>
                                            <p:strVal val="#ppt_y"/>
                                          </p:val>
                                        </p:tav>
                                      </p:tavLst>
                                    </p:anim>
                                  </p:childTnLst>
                                </p:cTn>
                              </p:par>
                              <p:par>
                                <p:cTn id="117" presetID="42" presetClass="entr" presetSubtype="0" fill="hold" nodeType="withEffect">
                                  <p:stCondLst>
                                    <p:cond delay="0"/>
                                  </p:stCondLst>
                                  <p:childTnLst>
                                    <p:set>
                                      <p:cBhvr>
                                        <p:cTn id="118" dur="1" fill="hold">
                                          <p:stCondLst>
                                            <p:cond delay="0"/>
                                          </p:stCondLst>
                                        </p:cTn>
                                        <p:tgtEl>
                                          <p:spTgt spid="31"/>
                                        </p:tgtEl>
                                        <p:attrNameLst>
                                          <p:attrName>style.visibility</p:attrName>
                                        </p:attrNameLst>
                                      </p:cBhvr>
                                      <p:to>
                                        <p:strVal val="visible"/>
                                      </p:to>
                                    </p:set>
                                    <p:animEffect transition="in" filter="fade">
                                      <p:cBhvr>
                                        <p:cTn id="119" dur="1000"/>
                                        <p:tgtEl>
                                          <p:spTgt spid="31"/>
                                        </p:tgtEl>
                                      </p:cBhvr>
                                    </p:animEffect>
                                    <p:anim calcmode="lin" valueType="num">
                                      <p:cBhvr>
                                        <p:cTn id="120" dur="1000" fill="hold"/>
                                        <p:tgtEl>
                                          <p:spTgt spid="31"/>
                                        </p:tgtEl>
                                        <p:attrNameLst>
                                          <p:attrName>ppt_x</p:attrName>
                                        </p:attrNameLst>
                                      </p:cBhvr>
                                      <p:tavLst>
                                        <p:tav tm="0">
                                          <p:val>
                                            <p:strVal val="#ppt_x"/>
                                          </p:val>
                                        </p:tav>
                                        <p:tav tm="100000">
                                          <p:val>
                                            <p:strVal val="#ppt_x"/>
                                          </p:val>
                                        </p:tav>
                                      </p:tavLst>
                                    </p:anim>
                                    <p:anim calcmode="lin" valueType="num">
                                      <p:cBhvr>
                                        <p:cTn id="121" dur="1000" fill="hold"/>
                                        <p:tgtEl>
                                          <p:spTgt spid="31"/>
                                        </p:tgtEl>
                                        <p:attrNameLst>
                                          <p:attrName>ppt_y</p:attrName>
                                        </p:attrNameLst>
                                      </p:cBhvr>
                                      <p:tavLst>
                                        <p:tav tm="0">
                                          <p:val>
                                            <p:strVal val="#ppt_y+.1"/>
                                          </p:val>
                                        </p:tav>
                                        <p:tav tm="100000">
                                          <p:val>
                                            <p:strVal val="#ppt_y"/>
                                          </p:val>
                                        </p:tav>
                                      </p:tavLst>
                                    </p:anim>
                                  </p:childTnLst>
                                </p:cTn>
                              </p:par>
                              <p:par>
                                <p:cTn id="122" presetID="42" presetClass="entr" presetSubtype="0" fill="hold" nodeType="withEffect">
                                  <p:stCondLst>
                                    <p:cond delay="0"/>
                                  </p:stCondLst>
                                  <p:childTnLst>
                                    <p:set>
                                      <p:cBhvr>
                                        <p:cTn id="123" dur="1" fill="hold">
                                          <p:stCondLst>
                                            <p:cond delay="0"/>
                                          </p:stCondLst>
                                        </p:cTn>
                                        <p:tgtEl>
                                          <p:spTgt spid="2"/>
                                        </p:tgtEl>
                                        <p:attrNameLst>
                                          <p:attrName>style.visibility</p:attrName>
                                        </p:attrNameLst>
                                      </p:cBhvr>
                                      <p:to>
                                        <p:strVal val="visible"/>
                                      </p:to>
                                    </p:set>
                                    <p:animEffect transition="in" filter="fade">
                                      <p:cBhvr>
                                        <p:cTn id="124" dur="1000"/>
                                        <p:tgtEl>
                                          <p:spTgt spid="2"/>
                                        </p:tgtEl>
                                      </p:cBhvr>
                                    </p:animEffect>
                                    <p:anim calcmode="lin" valueType="num">
                                      <p:cBhvr>
                                        <p:cTn id="125" dur="1000" fill="hold"/>
                                        <p:tgtEl>
                                          <p:spTgt spid="2"/>
                                        </p:tgtEl>
                                        <p:attrNameLst>
                                          <p:attrName>ppt_x</p:attrName>
                                        </p:attrNameLst>
                                      </p:cBhvr>
                                      <p:tavLst>
                                        <p:tav tm="0">
                                          <p:val>
                                            <p:strVal val="#ppt_x"/>
                                          </p:val>
                                        </p:tav>
                                        <p:tav tm="100000">
                                          <p:val>
                                            <p:strVal val="#ppt_x"/>
                                          </p:val>
                                        </p:tav>
                                      </p:tavLst>
                                    </p:anim>
                                    <p:anim calcmode="lin" valueType="num">
                                      <p:cBhvr>
                                        <p:cTn id="126" dur="1000" fill="hold"/>
                                        <p:tgtEl>
                                          <p:spTgt spid="2"/>
                                        </p:tgtEl>
                                        <p:attrNameLst>
                                          <p:attrName>ppt_y</p:attrName>
                                        </p:attrNameLst>
                                      </p:cBhvr>
                                      <p:tavLst>
                                        <p:tav tm="0">
                                          <p:val>
                                            <p:strVal val="#ppt_y+.1"/>
                                          </p:val>
                                        </p:tav>
                                        <p:tav tm="100000">
                                          <p:val>
                                            <p:strVal val="#ppt_y"/>
                                          </p:val>
                                        </p:tav>
                                      </p:tavLst>
                                    </p:anim>
                                  </p:childTnLst>
                                </p:cTn>
                              </p:par>
                              <p:par>
                                <p:cTn id="127" presetID="42" presetClass="entr" presetSubtype="0" fill="hold" nodeType="withEffect">
                                  <p:stCondLst>
                                    <p:cond delay="0"/>
                                  </p:stCondLst>
                                  <p:childTnLst>
                                    <p:set>
                                      <p:cBhvr>
                                        <p:cTn id="128" dur="1" fill="hold">
                                          <p:stCondLst>
                                            <p:cond delay="0"/>
                                          </p:stCondLst>
                                        </p:cTn>
                                        <p:tgtEl>
                                          <p:spTgt spid="3"/>
                                        </p:tgtEl>
                                        <p:attrNameLst>
                                          <p:attrName>style.visibility</p:attrName>
                                        </p:attrNameLst>
                                      </p:cBhvr>
                                      <p:to>
                                        <p:strVal val="visible"/>
                                      </p:to>
                                    </p:set>
                                    <p:animEffect transition="in" filter="fade">
                                      <p:cBhvr>
                                        <p:cTn id="129" dur="1000"/>
                                        <p:tgtEl>
                                          <p:spTgt spid="3"/>
                                        </p:tgtEl>
                                      </p:cBhvr>
                                    </p:animEffect>
                                    <p:anim calcmode="lin" valueType="num">
                                      <p:cBhvr>
                                        <p:cTn id="130" dur="1000" fill="hold"/>
                                        <p:tgtEl>
                                          <p:spTgt spid="3"/>
                                        </p:tgtEl>
                                        <p:attrNameLst>
                                          <p:attrName>ppt_x</p:attrName>
                                        </p:attrNameLst>
                                      </p:cBhvr>
                                      <p:tavLst>
                                        <p:tav tm="0">
                                          <p:val>
                                            <p:strVal val="#ppt_x"/>
                                          </p:val>
                                        </p:tav>
                                        <p:tav tm="100000">
                                          <p:val>
                                            <p:strVal val="#ppt_x"/>
                                          </p:val>
                                        </p:tav>
                                      </p:tavLst>
                                    </p:anim>
                                    <p:anim calcmode="lin" valueType="num">
                                      <p:cBhvr>
                                        <p:cTn id="131" dur="1000" fill="hold"/>
                                        <p:tgtEl>
                                          <p:spTgt spid="3"/>
                                        </p:tgtEl>
                                        <p:attrNameLst>
                                          <p:attrName>ppt_y</p:attrName>
                                        </p:attrNameLst>
                                      </p:cBhvr>
                                      <p:tavLst>
                                        <p:tav tm="0">
                                          <p:val>
                                            <p:strVal val="#ppt_y+.1"/>
                                          </p:val>
                                        </p:tav>
                                        <p:tav tm="100000">
                                          <p:val>
                                            <p:strVal val="#ppt_y"/>
                                          </p:val>
                                        </p:tav>
                                      </p:tavLst>
                                    </p:anim>
                                  </p:childTnLst>
                                </p:cTn>
                              </p:par>
                              <p:par>
                                <p:cTn id="132" presetID="42" presetClass="entr" presetSubtype="0" fill="hold" nodeType="withEffect">
                                  <p:stCondLst>
                                    <p:cond delay="0"/>
                                  </p:stCondLst>
                                  <p:childTnLst>
                                    <p:set>
                                      <p:cBhvr>
                                        <p:cTn id="133" dur="1" fill="hold">
                                          <p:stCondLst>
                                            <p:cond delay="0"/>
                                          </p:stCondLst>
                                        </p:cTn>
                                        <p:tgtEl>
                                          <p:spTgt spid="5"/>
                                        </p:tgtEl>
                                        <p:attrNameLst>
                                          <p:attrName>style.visibility</p:attrName>
                                        </p:attrNameLst>
                                      </p:cBhvr>
                                      <p:to>
                                        <p:strVal val="visible"/>
                                      </p:to>
                                    </p:set>
                                    <p:animEffect transition="in" filter="fade">
                                      <p:cBhvr>
                                        <p:cTn id="134" dur="1000"/>
                                        <p:tgtEl>
                                          <p:spTgt spid="5"/>
                                        </p:tgtEl>
                                      </p:cBhvr>
                                    </p:animEffect>
                                    <p:anim calcmode="lin" valueType="num">
                                      <p:cBhvr>
                                        <p:cTn id="135" dur="1000" fill="hold"/>
                                        <p:tgtEl>
                                          <p:spTgt spid="5"/>
                                        </p:tgtEl>
                                        <p:attrNameLst>
                                          <p:attrName>ppt_x</p:attrName>
                                        </p:attrNameLst>
                                      </p:cBhvr>
                                      <p:tavLst>
                                        <p:tav tm="0">
                                          <p:val>
                                            <p:strVal val="#ppt_x"/>
                                          </p:val>
                                        </p:tav>
                                        <p:tav tm="100000">
                                          <p:val>
                                            <p:strVal val="#ppt_x"/>
                                          </p:val>
                                        </p:tav>
                                      </p:tavLst>
                                    </p:anim>
                                    <p:anim calcmode="lin" valueType="num">
                                      <p:cBhvr>
                                        <p:cTn id="136" dur="1000" fill="hold"/>
                                        <p:tgtEl>
                                          <p:spTgt spid="5"/>
                                        </p:tgtEl>
                                        <p:attrNameLst>
                                          <p:attrName>ppt_y</p:attrName>
                                        </p:attrNameLst>
                                      </p:cBhvr>
                                      <p:tavLst>
                                        <p:tav tm="0">
                                          <p:val>
                                            <p:strVal val="#ppt_y+.1"/>
                                          </p:val>
                                        </p:tav>
                                        <p:tav tm="100000">
                                          <p:val>
                                            <p:strVal val="#ppt_y"/>
                                          </p:val>
                                        </p:tav>
                                      </p:tavLst>
                                    </p:anim>
                                  </p:childTnLst>
                                </p:cTn>
                              </p:par>
                              <p:par>
                                <p:cTn id="137" presetID="42" presetClass="entr" presetSubtype="0" fill="hold" nodeType="withEffect">
                                  <p:stCondLst>
                                    <p:cond delay="0"/>
                                  </p:stCondLst>
                                  <p:childTnLst>
                                    <p:set>
                                      <p:cBhvr>
                                        <p:cTn id="138" dur="1" fill="hold">
                                          <p:stCondLst>
                                            <p:cond delay="0"/>
                                          </p:stCondLst>
                                        </p:cTn>
                                        <p:tgtEl>
                                          <p:spTgt spid="35"/>
                                        </p:tgtEl>
                                        <p:attrNameLst>
                                          <p:attrName>style.visibility</p:attrName>
                                        </p:attrNameLst>
                                      </p:cBhvr>
                                      <p:to>
                                        <p:strVal val="visible"/>
                                      </p:to>
                                    </p:set>
                                    <p:animEffect transition="in" filter="fade">
                                      <p:cBhvr>
                                        <p:cTn id="139" dur="1000"/>
                                        <p:tgtEl>
                                          <p:spTgt spid="35"/>
                                        </p:tgtEl>
                                      </p:cBhvr>
                                    </p:animEffect>
                                    <p:anim calcmode="lin" valueType="num">
                                      <p:cBhvr>
                                        <p:cTn id="140" dur="1000" fill="hold"/>
                                        <p:tgtEl>
                                          <p:spTgt spid="35"/>
                                        </p:tgtEl>
                                        <p:attrNameLst>
                                          <p:attrName>ppt_x</p:attrName>
                                        </p:attrNameLst>
                                      </p:cBhvr>
                                      <p:tavLst>
                                        <p:tav tm="0">
                                          <p:val>
                                            <p:strVal val="#ppt_x"/>
                                          </p:val>
                                        </p:tav>
                                        <p:tav tm="100000">
                                          <p:val>
                                            <p:strVal val="#ppt_x"/>
                                          </p:val>
                                        </p:tav>
                                      </p:tavLst>
                                    </p:anim>
                                    <p:anim calcmode="lin" valueType="num">
                                      <p:cBhvr>
                                        <p:cTn id="141" dur="1000" fill="hold"/>
                                        <p:tgtEl>
                                          <p:spTgt spid="35"/>
                                        </p:tgtEl>
                                        <p:attrNameLst>
                                          <p:attrName>ppt_y</p:attrName>
                                        </p:attrNameLst>
                                      </p:cBhvr>
                                      <p:tavLst>
                                        <p:tav tm="0">
                                          <p:val>
                                            <p:strVal val="#ppt_y+.1"/>
                                          </p:val>
                                        </p:tav>
                                        <p:tav tm="100000">
                                          <p:val>
                                            <p:strVal val="#ppt_y"/>
                                          </p:val>
                                        </p:tav>
                                      </p:tavLst>
                                    </p:anim>
                                  </p:childTnLst>
                                </p:cTn>
                              </p:par>
                              <p:par>
                                <p:cTn id="142" presetID="42" presetClass="entr" presetSubtype="0" fill="hold" nodeType="withEffect">
                                  <p:stCondLst>
                                    <p:cond delay="0"/>
                                  </p:stCondLst>
                                  <p:childTnLst>
                                    <p:set>
                                      <p:cBhvr>
                                        <p:cTn id="143" dur="1" fill="hold">
                                          <p:stCondLst>
                                            <p:cond delay="0"/>
                                          </p:stCondLst>
                                        </p:cTn>
                                        <p:tgtEl>
                                          <p:spTgt spid="1026"/>
                                        </p:tgtEl>
                                        <p:attrNameLst>
                                          <p:attrName>style.visibility</p:attrName>
                                        </p:attrNameLst>
                                      </p:cBhvr>
                                      <p:to>
                                        <p:strVal val="visible"/>
                                      </p:to>
                                    </p:set>
                                    <p:animEffect transition="in" filter="fade">
                                      <p:cBhvr>
                                        <p:cTn id="144" dur="1000"/>
                                        <p:tgtEl>
                                          <p:spTgt spid="1026"/>
                                        </p:tgtEl>
                                      </p:cBhvr>
                                    </p:animEffect>
                                    <p:anim calcmode="lin" valueType="num">
                                      <p:cBhvr>
                                        <p:cTn id="145" dur="1000" fill="hold"/>
                                        <p:tgtEl>
                                          <p:spTgt spid="1026"/>
                                        </p:tgtEl>
                                        <p:attrNameLst>
                                          <p:attrName>ppt_x</p:attrName>
                                        </p:attrNameLst>
                                      </p:cBhvr>
                                      <p:tavLst>
                                        <p:tav tm="0">
                                          <p:val>
                                            <p:strVal val="#ppt_x"/>
                                          </p:val>
                                        </p:tav>
                                        <p:tav tm="100000">
                                          <p:val>
                                            <p:strVal val="#ppt_x"/>
                                          </p:val>
                                        </p:tav>
                                      </p:tavLst>
                                    </p:anim>
                                    <p:anim calcmode="lin" valueType="num">
                                      <p:cBhvr>
                                        <p:cTn id="14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 map of the world&#10;&#10;Description automatically generated with medium confidence">
            <a:extLst>
              <a:ext uri="{FF2B5EF4-FFF2-40B4-BE49-F238E27FC236}">
                <a16:creationId xmlns:a16="http://schemas.microsoft.com/office/drawing/2014/main" id="{758559F3-883B-49E9-A9DD-89B16A0D3A57}"/>
              </a:ext>
            </a:extLst>
          </p:cNvPr>
          <p:cNvPicPr>
            <a:picLocks noChangeAspect="1"/>
          </p:cNvPicPr>
          <p:nvPr/>
        </p:nvPicPr>
        <p:blipFill>
          <a:blip r:embed="rId2" cstate="screen">
            <a:alphaModFix amt="40000"/>
            <a:extLst>
              <a:ext uri="{28A0092B-C50C-407E-A947-70E740481C1C}">
                <a14:useLocalDpi xmlns:a14="http://schemas.microsoft.com/office/drawing/2010/main"/>
              </a:ext>
            </a:extLst>
          </a:blip>
          <a:stretch>
            <a:fillRect/>
          </a:stretch>
        </p:blipFill>
        <p:spPr>
          <a:xfrm>
            <a:off x="882614" y="714181"/>
            <a:ext cx="9501740" cy="5514872"/>
          </a:xfrm>
          <a:prstGeom prst="rect">
            <a:avLst/>
          </a:prstGeom>
          <a:effectLst/>
        </p:spPr>
      </p:pic>
      <p:sp>
        <p:nvSpPr>
          <p:cNvPr id="4" name="Text Placeholder 3">
            <a:extLst>
              <a:ext uri="{FF2B5EF4-FFF2-40B4-BE49-F238E27FC236}">
                <a16:creationId xmlns:a16="http://schemas.microsoft.com/office/drawing/2014/main" id="{2082EEC5-830F-44C0-AD3C-DA3C3FC7FFD1}"/>
              </a:ext>
            </a:extLst>
          </p:cNvPr>
          <p:cNvSpPr txBox="1">
            <a:spLocks/>
          </p:cNvSpPr>
          <p:nvPr/>
        </p:nvSpPr>
        <p:spPr>
          <a:xfrm>
            <a:off x="6602819" y="6145171"/>
            <a:ext cx="5776393" cy="620652"/>
          </a:xfrm>
          <a:prstGeom prst="rect">
            <a:avLst/>
          </a:prstGeom>
          <a:noFill/>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FFDC8B"/>
                </a:solidFill>
                <a:effectLst/>
                <a:uLnTx/>
                <a:uFillTx/>
                <a:latin typeface="Segoe UI"/>
                <a:ea typeface="+mn-ea"/>
                <a:cs typeface="Segoe UI"/>
              </a:rPr>
              <a:t>Supported PSPs - Americas</a:t>
            </a:r>
          </a:p>
        </p:txBody>
      </p:sp>
      <p:sp>
        <p:nvSpPr>
          <p:cNvPr id="5" name="Speech Bubble: Rectangle 4">
            <a:extLst>
              <a:ext uri="{FF2B5EF4-FFF2-40B4-BE49-F238E27FC236}">
                <a16:creationId xmlns:a16="http://schemas.microsoft.com/office/drawing/2014/main" id="{072E1ED6-FD3E-451D-892D-B32DFDEA11E3}"/>
              </a:ext>
            </a:extLst>
          </p:cNvPr>
          <p:cNvSpPr/>
          <p:nvPr/>
        </p:nvSpPr>
        <p:spPr>
          <a:xfrm>
            <a:off x="5768893" y="839488"/>
            <a:ext cx="4693757" cy="2536349"/>
          </a:xfrm>
          <a:prstGeom prst="wedgeRectCallout">
            <a:avLst>
              <a:gd name="adj1" fmla="val -114874"/>
              <a:gd name="adj2" fmla="val 30287"/>
            </a:avLst>
          </a:prstGeom>
          <a:solidFill>
            <a:schemeClr val="accent3">
              <a:lumMod val="20000"/>
              <a:lumOff val="80000"/>
              <a:alpha val="76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s-IS" sz="1800" b="0" i="0" u="none" strike="noStrike" kern="1200" cap="none" spc="0" normalizeH="0" baseline="0" noProof="0" dirty="0">
                <a:ln>
                  <a:noFill/>
                </a:ln>
                <a:solidFill>
                  <a:prstClr val="white"/>
                </a:solidFill>
                <a:effectLst/>
                <a:uLnTx/>
                <a:uFillTx/>
                <a:latin typeface="Segoe UI"/>
                <a:ea typeface="+mn-ea"/>
                <a:cs typeface="+mn-cs"/>
              </a:rPr>
              <a:t> </a:t>
            </a:r>
            <a:endParaRPr kumimoji="0" lang="en-GB" sz="18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6" name="Picture 6" descr="Image result for adyen logo transparent">
            <a:extLst>
              <a:ext uri="{FF2B5EF4-FFF2-40B4-BE49-F238E27FC236}">
                <a16:creationId xmlns:a16="http://schemas.microsoft.com/office/drawing/2014/main" id="{5E2398E1-CD44-4E0D-9CC1-B307AA7E70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7908" y="1228998"/>
            <a:ext cx="912590" cy="2951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result for payworks logo transparent">
            <a:extLst>
              <a:ext uri="{FF2B5EF4-FFF2-40B4-BE49-F238E27FC236}">
                <a16:creationId xmlns:a16="http://schemas.microsoft.com/office/drawing/2014/main" id="{FF3C7962-A2B3-4AFF-985B-D9BE9E3ABB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0349" y="2525908"/>
            <a:ext cx="1703512" cy="4349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global payments logo transparent">
            <a:extLst>
              <a:ext uri="{FF2B5EF4-FFF2-40B4-BE49-F238E27FC236}">
                <a16:creationId xmlns:a16="http://schemas.microsoft.com/office/drawing/2014/main" id="{CB1353C5-EC8A-4B78-94DB-3335100E83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9184" y="1228998"/>
            <a:ext cx="1721743" cy="2594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5D735E3-CE78-42A8-AFB0-3162253C1E9C}"/>
              </a:ext>
            </a:extLst>
          </p:cNvPr>
          <p:cNvPicPr>
            <a:picLocks noChangeAspect="1"/>
          </p:cNvPicPr>
          <p:nvPr/>
        </p:nvPicPr>
        <p:blipFill>
          <a:blip r:embed="rId6"/>
          <a:stretch>
            <a:fillRect/>
          </a:stretch>
        </p:blipFill>
        <p:spPr>
          <a:xfrm>
            <a:off x="8438512" y="1701085"/>
            <a:ext cx="1377455" cy="550982"/>
          </a:xfrm>
          <a:prstGeom prst="rect">
            <a:avLst/>
          </a:prstGeom>
        </p:spPr>
      </p:pic>
      <p:sp>
        <p:nvSpPr>
          <p:cNvPr id="10" name="Speech Bubble: Rectangle 9">
            <a:extLst>
              <a:ext uri="{FF2B5EF4-FFF2-40B4-BE49-F238E27FC236}">
                <a16:creationId xmlns:a16="http://schemas.microsoft.com/office/drawing/2014/main" id="{3E39BEDF-82B4-4E41-988C-CD187D327A86}"/>
              </a:ext>
            </a:extLst>
          </p:cNvPr>
          <p:cNvSpPr/>
          <p:nvPr/>
        </p:nvSpPr>
        <p:spPr>
          <a:xfrm>
            <a:off x="735418" y="4193629"/>
            <a:ext cx="1915253" cy="1568882"/>
          </a:xfrm>
          <a:prstGeom prst="wedgeRectCallout">
            <a:avLst>
              <a:gd name="adj1" fmla="val 127570"/>
              <a:gd name="adj2" fmla="val -41014"/>
            </a:avLst>
          </a:prstGeom>
          <a:solidFill>
            <a:schemeClr val="accent3">
              <a:lumMod val="20000"/>
              <a:lumOff val="80000"/>
              <a:alpha val="76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s-IS" sz="1800" b="0" i="0" u="none" strike="noStrike" kern="1200" cap="none" spc="0" normalizeH="0" baseline="0" noProof="0" dirty="0">
                <a:ln>
                  <a:noFill/>
                </a:ln>
                <a:solidFill>
                  <a:prstClr val="white"/>
                </a:solidFill>
                <a:effectLst/>
                <a:uLnTx/>
                <a:uFillTx/>
                <a:latin typeface="Segoe UI"/>
                <a:ea typeface="+mn-ea"/>
                <a:cs typeface="+mn-cs"/>
              </a:rPr>
              <a:t> </a:t>
            </a:r>
            <a:endParaRPr kumimoji="0" lang="en-GB" sz="18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11" name="Picture 6" descr="Image result for adyen logo transparent">
            <a:extLst>
              <a:ext uri="{FF2B5EF4-FFF2-40B4-BE49-F238E27FC236}">
                <a16:creationId xmlns:a16="http://schemas.microsoft.com/office/drawing/2014/main" id="{4C0A63A4-63FF-47B6-92A5-1F19B69087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6749" y="4506883"/>
            <a:ext cx="912590" cy="29516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pay icon png - Shift4 - Shift4 Payments | #3605063 - Vippng">
            <a:extLst>
              <a:ext uri="{FF2B5EF4-FFF2-40B4-BE49-F238E27FC236}">
                <a16:creationId xmlns:a16="http://schemas.microsoft.com/office/drawing/2014/main" id="{7B99AE5A-16C4-4191-8B4F-3BE99DC59C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7959" y="1886349"/>
            <a:ext cx="1196210" cy="3507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127C94F5-AE2A-40AE-B34D-B31E4AF93FB6}"/>
              </a:ext>
            </a:extLst>
          </p:cNvPr>
          <p:cNvPicPr>
            <a:picLocks noChangeAspect="1"/>
          </p:cNvPicPr>
          <p:nvPr/>
        </p:nvPicPr>
        <p:blipFill>
          <a:blip r:embed="rId8"/>
          <a:stretch>
            <a:fillRect/>
          </a:stretch>
        </p:blipFill>
        <p:spPr>
          <a:xfrm>
            <a:off x="6462479" y="2575759"/>
            <a:ext cx="1094285" cy="238853"/>
          </a:xfrm>
          <a:prstGeom prst="rect">
            <a:avLst/>
          </a:prstGeom>
        </p:spPr>
      </p:pic>
      <p:pic>
        <p:nvPicPr>
          <p:cNvPr id="13" name="Picture 12">
            <a:extLst>
              <a:ext uri="{FF2B5EF4-FFF2-40B4-BE49-F238E27FC236}">
                <a16:creationId xmlns:a16="http://schemas.microsoft.com/office/drawing/2014/main" id="{44ED40B3-3023-4BA2-9390-8A20AFCD4728}"/>
              </a:ext>
            </a:extLst>
          </p:cNvPr>
          <p:cNvPicPr>
            <a:picLocks noChangeAspect="1"/>
          </p:cNvPicPr>
          <p:nvPr/>
        </p:nvPicPr>
        <p:blipFill>
          <a:blip r:embed="rId9"/>
          <a:stretch>
            <a:fillRect/>
          </a:stretch>
        </p:blipFill>
        <p:spPr>
          <a:xfrm>
            <a:off x="922344" y="4734910"/>
            <a:ext cx="1541400" cy="1027600"/>
          </a:xfrm>
          <a:prstGeom prst="rect">
            <a:avLst/>
          </a:prstGeom>
        </p:spPr>
      </p:pic>
    </p:spTree>
    <p:extLst>
      <p:ext uri="{BB962C8B-B14F-4D97-AF65-F5344CB8AC3E}">
        <p14:creationId xmlns:p14="http://schemas.microsoft.com/office/powerpoint/2010/main" val="2709928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par>
                          <p:cTn id="11" fill="hold">
                            <p:stCondLst>
                              <p:cond delay="1500"/>
                            </p:stCondLst>
                            <p:childTnLst>
                              <p:par>
                                <p:cTn id="12" presetID="42"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000"/>
                                        <p:tgtEl>
                                          <p:spTgt spid="16"/>
                                        </p:tgtEl>
                                      </p:cBhvr>
                                    </p:animEffect>
                                    <p:anim calcmode="lin" valueType="num">
                                      <p:cBhvr>
                                        <p:cTn id="45" dur="1000" fill="hold"/>
                                        <p:tgtEl>
                                          <p:spTgt spid="16"/>
                                        </p:tgtEl>
                                        <p:attrNameLst>
                                          <p:attrName>ppt_x</p:attrName>
                                        </p:attrNameLst>
                                      </p:cBhvr>
                                      <p:tavLst>
                                        <p:tav tm="0">
                                          <p:val>
                                            <p:strVal val="#ppt_x"/>
                                          </p:val>
                                        </p:tav>
                                        <p:tav tm="100000">
                                          <p:val>
                                            <p:strVal val="#ppt_x"/>
                                          </p:val>
                                        </p:tav>
                                      </p:tavLst>
                                    </p:anim>
                                    <p:anim calcmode="lin" valueType="num">
                                      <p:cBhvr>
                                        <p:cTn id="46" dur="1000" fill="hold"/>
                                        <p:tgtEl>
                                          <p:spTgt spid="16"/>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 map of the world&#10;&#10;Description automatically generated with medium confidence">
            <a:extLst>
              <a:ext uri="{FF2B5EF4-FFF2-40B4-BE49-F238E27FC236}">
                <a16:creationId xmlns:a16="http://schemas.microsoft.com/office/drawing/2014/main" id="{758559F3-883B-49E9-A9DD-89B16A0D3A57}"/>
              </a:ext>
            </a:extLst>
          </p:cNvPr>
          <p:cNvPicPr>
            <a:picLocks noChangeAspect="1"/>
          </p:cNvPicPr>
          <p:nvPr/>
        </p:nvPicPr>
        <p:blipFill>
          <a:blip r:embed="rId3" cstate="screen">
            <a:alphaModFix amt="40000"/>
            <a:extLst>
              <a:ext uri="{28A0092B-C50C-407E-A947-70E740481C1C}">
                <a14:useLocalDpi xmlns:a14="http://schemas.microsoft.com/office/drawing/2010/main"/>
              </a:ext>
            </a:extLst>
          </a:blip>
          <a:stretch>
            <a:fillRect/>
          </a:stretch>
        </p:blipFill>
        <p:spPr>
          <a:xfrm>
            <a:off x="882614" y="714181"/>
            <a:ext cx="9501740" cy="5514872"/>
          </a:xfrm>
          <a:prstGeom prst="rect">
            <a:avLst/>
          </a:prstGeom>
          <a:effectLst/>
        </p:spPr>
      </p:pic>
      <p:sp>
        <p:nvSpPr>
          <p:cNvPr id="4" name="Text Placeholder 3">
            <a:extLst>
              <a:ext uri="{FF2B5EF4-FFF2-40B4-BE49-F238E27FC236}">
                <a16:creationId xmlns:a16="http://schemas.microsoft.com/office/drawing/2014/main" id="{2082EEC5-830F-44C0-AD3C-DA3C3FC7FFD1}"/>
              </a:ext>
            </a:extLst>
          </p:cNvPr>
          <p:cNvSpPr txBox="1">
            <a:spLocks/>
          </p:cNvSpPr>
          <p:nvPr/>
        </p:nvSpPr>
        <p:spPr>
          <a:xfrm>
            <a:off x="7836195" y="6145171"/>
            <a:ext cx="4543017" cy="620652"/>
          </a:xfrm>
          <a:prstGeom prst="rect">
            <a:avLst/>
          </a:prstGeom>
          <a:noFill/>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FFDC8B"/>
                </a:solidFill>
                <a:effectLst/>
                <a:uLnTx/>
                <a:uFillTx/>
                <a:latin typeface="Segoe UI"/>
                <a:ea typeface="+mn-ea"/>
                <a:cs typeface="Segoe UI"/>
              </a:rPr>
              <a:t>Vision - Americas</a:t>
            </a:r>
          </a:p>
        </p:txBody>
      </p:sp>
      <p:sp>
        <p:nvSpPr>
          <p:cNvPr id="5" name="Speech Bubble: Rectangle 4">
            <a:extLst>
              <a:ext uri="{FF2B5EF4-FFF2-40B4-BE49-F238E27FC236}">
                <a16:creationId xmlns:a16="http://schemas.microsoft.com/office/drawing/2014/main" id="{072E1ED6-FD3E-451D-892D-B32DFDEA11E3}"/>
              </a:ext>
            </a:extLst>
          </p:cNvPr>
          <p:cNvSpPr/>
          <p:nvPr/>
        </p:nvSpPr>
        <p:spPr>
          <a:xfrm>
            <a:off x="5633484" y="978433"/>
            <a:ext cx="5956952" cy="4672847"/>
          </a:xfrm>
          <a:prstGeom prst="wedgeRectCallout">
            <a:avLst>
              <a:gd name="adj1" fmla="val -97481"/>
              <a:gd name="adj2" fmla="val -8157"/>
            </a:avLst>
          </a:prstGeom>
          <a:solidFill>
            <a:schemeClr val="accent3">
              <a:lumMod val="20000"/>
              <a:lumOff val="80000"/>
              <a:alpha val="76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s-IS" sz="1800" b="0" i="0" u="none" strike="noStrike" kern="1200" cap="none" spc="0" normalizeH="0" baseline="0" noProof="0" dirty="0">
                <a:ln>
                  <a:noFill/>
                </a:ln>
                <a:solidFill>
                  <a:prstClr val="white"/>
                </a:solidFill>
                <a:effectLst/>
                <a:uLnTx/>
                <a:uFillTx/>
                <a:latin typeface="Segoe UI"/>
                <a:ea typeface="+mn-ea"/>
                <a:cs typeface="+mn-cs"/>
              </a:rPr>
              <a:t> </a:t>
            </a:r>
            <a:endParaRPr kumimoji="0" lang="en-GB" sz="18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6" name="Picture 6" descr="Image result for adyen logo transparent">
            <a:extLst>
              <a:ext uri="{FF2B5EF4-FFF2-40B4-BE49-F238E27FC236}">
                <a16:creationId xmlns:a16="http://schemas.microsoft.com/office/drawing/2014/main" id="{5E2398E1-CD44-4E0D-9CC1-B307AA7E70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1863" y="1347945"/>
            <a:ext cx="912590" cy="2951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result for payworks logo transparent">
            <a:extLst>
              <a:ext uri="{FF2B5EF4-FFF2-40B4-BE49-F238E27FC236}">
                <a16:creationId xmlns:a16="http://schemas.microsoft.com/office/drawing/2014/main" id="{FF3C7962-A2B3-4AFF-985B-D9BE9E3ABB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7071" y="3114961"/>
            <a:ext cx="1703512" cy="4349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global payments logo transparent">
            <a:extLst>
              <a:ext uri="{FF2B5EF4-FFF2-40B4-BE49-F238E27FC236}">
                <a16:creationId xmlns:a16="http://schemas.microsoft.com/office/drawing/2014/main" id="{CB1353C5-EC8A-4B78-94DB-3335100E83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3114" y="2731777"/>
            <a:ext cx="1721743" cy="2594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5D735E3-CE78-42A8-AFB0-3162253C1E9C}"/>
              </a:ext>
            </a:extLst>
          </p:cNvPr>
          <p:cNvPicPr>
            <a:picLocks noChangeAspect="1"/>
          </p:cNvPicPr>
          <p:nvPr/>
        </p:nvPicPr>
        <p:blipFill>
          <a:blip r:embed="rId7"/>
          <a:stretch>
            <a:fillRect/>
          </a:stretch>
        </p:blipFill>
        <p:spPr>
          <a:xfrm>
            <a:off x="8189948" y="1248672"/>
            <a:ext cx="1377455" cy="550982"/>
          </a:xfrm>
          <a:prstGeom prst="rect">
            <a:avLst/>
          </a:prstGeom>
        </p:spPr>
      </p:pic>
      <p:sp>
        <p:nvSpPr>
          <p:cNvPr id="10" name="Speech Bubble: Rectangle 9">
            <a:extLst>
              <a:ext uri="{FF2B5EF4-FFF2-40B4-BE49-F238E27FC236}">
                <a16:creationId xmlns:a16="http://schemas.microsoft.com/office/drawing/2014/main" id="{3E39BEDF-82B4-4E41-988C-CD187D327A86}"/>
              </a:ext>
            </a:extLst>
          </p:cNvPr>
          <p:cNvSpPr/>
          <p:nvPr/>
        </p:nvSpPr>
        <p:spPr>
          <a:xfrm>
            <a:off x="478466" y="4487333"/>
            <a:ext cx="2172206" cy="2181095"/>
          </a:xfrm>
          <a:prstGeom prst="wedgeRectCallout">
            <a:avLst>
              <a:gd name="adj1" fmla="val 106755"/>
              <a:gd name="adj2" fmla="val -43358"/>
            </a:avLst>
          </a:prstGeom>
          <a:solidFill>
            <a:schemeClr val="accent3">
              <a:lumMod val="20000"/>
              <a:lumOff val="80000"/>
              <a:alpha val="76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s-IS" sz="1800" b="0" i="0" u="none" strike="noStrike" kern="1200" cap="none" spc="0" normalizeH="0" baseline="0" noProof="0" dirty="0">
                <a:ln>
                  <a:noFill/>
                </a:ln>
                <a:solidFill>
                  <a:prstClr val="white"/>
                </a:solidFill>
                <a:effectLst/>
                <a:uLnTx/>
                <a:uFillTx/>
                <a:latin typeface="Segoe UI"/>
                <a:ea typeface="+mn-ea"/>
                <a:cs typeface="+mn-cs"/>
              </a:rPr>
              <a:t> </a:t>
            </a:r>
            <a:endParaRPr kumimoji="0" lang="en-GB" sz="18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11" name="Picture 6" descr="Image result for adyen logo transparent">
            <a:extLst>
              <a:ext uri="{FF2B5EF4-FFF2-40B4-BE49-F238E27FC236}">
                <a16:creationId xmlns:a16="http://schemas.microsoft.com/office/drawing/2014/main" id="{4C0A63A4-63FF-47B6-92A5-1F19B69087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011" y="4742860"/>
            <a:ext cx="912590" cy="29516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pay icon png - Shift4 - Shift4 Payments | #3605063 - Vippng">
            <a:extLst>
              <a:ext uri="{FF2B5EF4-FFF2-40B4-BE49-F238E27FC236}">
                <a16:creationId xmlns:a16="http://schemas.microsoft.com/office/drawing/2014/main" id="{7B99AE5A-16C4-4191-8B4F-3BE99DC59CA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37447" y="2019625"/>
            <a:ext cx="1196210" cy="3507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127C94F5-AE2A-40AE-B34D-B31E4AF93FB6}"/>
              </a:ext>
            </a:extLst>
          </p:cNvPr>
          <p:cNvPicPr>
            <a:picLocks noChangeAspect="1"/>
          </p:cNvPicPr>
          <p:nvPr/>
        </p:nvPicPr>
        <p:blipFill>
          <a:blip r:embed="rId9"/>
          <a:stretch>
            <a:fillRect/>
          </a:stretch>
        </p:blipFill>
        <p:spPr>
          <a:xfrm>
            <a:off x="6189155" y="3335813"/>
            <a:ext cx="1094285" cy="238853"/>
          </a:xfrm>
          <a:prstGeom prst="rect">
            <a:avLst/>
          </a:prstGeom>
        </p:spPr>
      </p:pic>
      <p:pic>
        <p:nvPicPr>
          <p:cNvPr id="13" name="Picture 4" descr="Image result for global payments logo transparent">
            <a:extLst>
              <a:ext uri="{FF2B5EF4-FFF2-40B4-BE49-F238E27FC236}">
                <a16:creationId xmlns:a16="http://schemas.microsoft.com/office/drawing/2014/main" id="{E41F4A3E-0B02-4775-8F0F-686149EB70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435" y="5198547"/>
            <a:ext cx="1721743" cy="259480"/>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13">
            <a:extLst>
              <a:ext uri="{FF2B5EF4-FFF2-40B4-BE49-F238E27FC236}">
                <a16:creationId xmlns:a16="http://schemas.microsoft.com/office/drawing/2014/main" id="{7C445A44-C892-4734-BE10-7C99412752AD}"/>
              </a:ext>
            </a:extLst>
          </p:cNvPr>
          <p:cNvSpPr/>
          <p:nvPr/>
        </p:nvSpPr>
        <p:spPr>
          <a:xfrm>
            <a:off x="178983" y="3059289"/>
            <a:ext cx="2172206" cy="1176323"/>
          </a:xfrm>
          <a:prstGeom prst="wedgeRectCallout">
            <a:avLst>
              <a:gd name="adj1" fmla="val 66793"/>
              <a:gd name="adj2" fmla="val -3587"/>
            </a:avLst>
          </a:prstGeom>
          <a:solidFill>
            <a:schemeClr val="accent3">
              <a:lumMod val="20000"/>
              <a:lumOff val="80000"/>
              <a:alpha val="76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s-IS" sz="1800" b="0" i="0" u="none" strike="noStrike" kern="1200" cap="none" spc="0" normalizeH="0" baseline="0" noProof="0" dirty="0">
                <a:ln>
                  <a:noFill/>
                </a:ln>
                <a:solidFill>
                  <a:prstClr val="white"/>
                </a:solidFill>
                <a:effectLst/>
                <a:uLnTx/>
                <a:uFillTx/>
                <a:latin typeface="Segoe UI"/>
                <a:ea typeface="+mn-ea"/>
                <a:cs typeface="+mn-cs"/>
              </a:rPr>
              <a:t> </a:t>
            </a:r>
            <a:endParaRPr kumimoji="0" lang="en-GB" sz="18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17" name="Picture 4" descr="Image result for global payments logo transparent">
            <a:extLst>
              <a:ext uri="{FF2B5EF4-FFF2-40B4-BE49-F238E27FC236}">
                <a16:creationId xmlns:a16="http://schemas.microsoft.com/office/drawing/2014/main" id="{1226DBAA-EEB8-4894-8396-C578F34F41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891" y="3313955"/>
            <a:ext cx="1721743" cy="259480"/>
          </a:xfrm>
          <a:prstGeom prst="rect">
            <a:avLst/>
          </a:prstGeom>
          <a:noFill/>
          <a:extLst>
            <a:ext uri="{909E8E84-426E-40DD-AFC4-6F175D3DCCD1}">
              <a14:hiddenFill xmlns:a14="http://schemas.microsoft.com/office/drawing/2010/main">
                <a:solidFill>
                  <a:srgbClr val="FFFFFF"/>
                </a:solidFill>
              </a14:hiddenFill>
            </a:ext>
          </a:extLst>
        </p:spPr>
      </p:pic>
      <p:sp>
        <p:nvSpPr>
          <p:cNvPr id="18" name="AutoShape 2" descr="Network">
            <a:extLst>
              <a:ext uri="{FF2B5EF4-FFF2-40B4-BE49-F238E27FC236}">
                <a16:creationId xmlns:a16="http://schemas.microsoft.com/office/drawing/2014/main" id="{C2E6E3EA-0F1E-40A9-8CC3-F01D2D723588}"/>
              </a:ext>
            </a:extLst>
          </p:cNvPr>
          <p:cNvSpPr>
            <a:spLocks noChangeAspect="1" noChangeArrowheads="1"/>
          </p:cNvSpPr>
          <p:nvPr/>
        </p:nvSpPr>
        <p:spPr bwMode="auto">
          <a:xfrm>
            <a:off x="6327397" y="593825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Segoe UI"/>
              <a:ea typeface="+mn-ea"/>
              <a:cs typeface="+mn-cs"/>
            </a:endParaRPr>
          </a:p>
        </p:txBody>
      </p:sp>
      <p:sp>
        <p:nvSpPr>
          <p:cNvPr id="19" name="AutoShape 4" descr="Network">
            <a:extLst>
              <a:ext uri="{FF2B5EF4-FFF2-40B4-BE49-F238E27FC236}">
                <a16:creationId xmlns:a16="http://schemas.microsoft.com/office/drawing/2014/main" id="{AC58A459-7FCE-4032-A6BA-340571A03E4C}"/>
              </a:ext>
            </a:extLst>
          </p:cNvPr>
          <p:cNvSpPr>
            <a:spLocks noChangeAspect="1" noChangeArrowheads="1"/>
          </p:cNvSpPr>
          <p:nvPr/>
        </p:nvSpPr>
        <p:spPr bwMode="auto">
          <a:xfrm>
            <a:off x="6479797" y="609065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Segoe UI"/>
              <a:ea typeface="+mn-ea"/>
              <a:cs typeface="+mn-cs"/>
            </a:endParaRPr>
          </a:p>
        </p:txBody>
      </p:sp>
      <p:pic>
        <p:nvPicPr>
          <p:cNvPr id="26" name="Picture 10" descr="Image result for alipay logo transparent">
            <a:extLst>
              <a:ext uri="{FF2B5EF4-FFF2-40B4-BE49-F238E27FC236}">
                <a16:creationId xmlns:a16="http://schemas.microsoft.com/office/drawing/2014/main" id="{3E293E6D-5FDD-42E7-8510-AF5CC4A0F11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41437" y="4557336"/>
            <a:ext cx="1146630" cy="29812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Image result for wechat pay logo transparent">
            <a:extLst>
              <a:ext uri="{FF2B5EF4-FFF2-40B4-BE49-F238E27FC236}">
                <a16:creationId xmlns:a16="http://schemas.microsoft.com/office/drawing/2014/main" id="{3C1F775E-6658-417F-A89D-22F782F2B7D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38769" y="4235612"/>
            <a:ext cx="1249004" cy="57519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Image result for ingenico logo transparent">
            <a:extLst>
              <a:ext uri="{FF2B5EF4-FFF2-40B4-BE49-F238E27FC236}">
                <a16:creationId xmlns:a16="http://schemas.microsoft.com/office/drawing/2014/main" id="{F18C3C90-15A5-4520-9CAF-B6EDB0E0FFB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31699" y="2107524"/>
            <a:ext cx="951087" cy="33387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Image result for first data logo transparent&quot;">
            <a:extLst>
              <a:ext uri="{FF2B5EF4-FFF2-40B4-BE49-F238E27FC236}">
                <a16:creationId xmlns:a16="http://schemas.microsoft.com/office/drawing/2014/main" id="{F4668357-B64F-454F-A4EF-7D1BD515043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30823" y="4314740"/>
            <a:ext cx="1547119" cy="42700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CB9CFFE9-0D9C-4180-9D0D-F221E762F983}"/>
              </a:ext>
            </a:extLst>
          </p:cNvPr>
          <p:cNvPicPr>
            <a:picLocks noChangeAspect="1"/>
          </p:cNvPicPr>
          <p:nvPr/>
        </p:nvPicPr>
        <p:blipFill>
          <a:blip r:embed="rId14"/>
          <a:stretch>
            <a:fillRect/>
          </a:stretch>
        </p:blipFill>
        <p:spPr>
          <a:xfrm>
            <a:off x="9967989" y="1691784"/>
            <a:ext cx="1377111" cy="248977"/>
          </a:xfrm>
          <a:prstGeom prst="rect">
            <a:avLst/>
          </a:prstGeom>
        </p:spPr>
      </p:pic>
      <p:pic>
        <p:nvPicPr>
          <p:cNvPr id="42" name="Picture 2" descr="FreedomPay - Account Manager">
            <a:extLst>
              <a:ext uri="{FF2B5EF4-FFF2-40B4-BE49-F238E27FC236}">
                <a16:creationId xmlns:a16="http://schemas.microsoft.com/office/drawing/2014/main" id="{C93D5B7D-78E2-4D72-A12F-0B3AFC60222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106675" y="3856158"/>
            <a:ext cx="1841974" cy="17854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Salt Pay | Alfreð">
            <a:extLst>
              <a:ext uri="{FF2B5EF4-FFF2-40B4-BE49-F238E27FC236}">
                <a16:creationId xmlns:a16="http://schemas.microsoft.com/office/drawing/2014/main" id="{AE925C24-1999-4087-AD58-233E26A51F2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512746" y="3324997"/>
            <a:ext cx="1447491" cy="105666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FIS (company) - Wikipedia">
            <a:extLst>
              <a:ext uri="{FF2B5EF4-FFF2-40B4-BE49-F238E27FC236}">
                <a16:creationId xmlns:a16="http://schemas.microsoft.com/office/drawing/2014/main" id="{A26DA144-9769-44CD-94A4-96F3583F466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521834" y="1248672"/>
            <a:ext cx="750535" cy="31397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Worldline Company | Central Portal">
            <a:extLst>
              <a:ext uri="{FF2B5EF4-FFF2-40B4-BE49-F238E27FC236}">
                <a16:creationId xmlns:a16="http://schemas.microsoft.com/office/drawing/2014/main" id="{F47168A5-07FE-465E-B72B-7B3C7D48ADA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827454" y="1899012"/>
            <a:ext cx="1375573" cy="137557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40BED051-B46E-4B03-B4F1-15C56C305FB4}"/>
              </a:ext>
            </a:extLst>
          </p:cNvPr>
          <p:cNvPicPr>
            <a:picLocks noChangeAspect="1"/>
          </p:cNvPicPr>
          <p:nvPr/>
        </p:nvPicPr>
        <p:blipFill>
          <a:blip r:embed="rId19"/>
          <a:stretch>
            <a:fillRect/>
          </a:stretch>
        </p:blipFill>
        <p:spPr>
          <a:xfrm>
            <a:off x="719647" y="5252332"/>
            <a:ext cx="1541400" cy="1027600"/>
          </a:xfrm>
          <a:prstGeom prst="rect">
            <a:avLst/>
          </a:prstGeom>
        </p:spPr>
      </p:pic>
      <p:pic>
        <p:nvPicPr>
          <p:cNvPr id="29" name="Picture 28">
            <a:extLst>
              <a:ext uri="{FF2B5EF4-FFF2-40B4-BE49-F238E27FC236}">
                <a16:creationId xmlns:a16="http://schemas.microsoft.com/office/drawing/2014/main" id="{C6581CB6-2087-466B-A2A9-36294E0DD3DF}"/>
              </a:ext>
            </a:extLst>
          </p:cNvPr>
          <p:cNvPicPr>
            <a:picLocks noChangeAspect="1"/>
          </p:cNvPicPr>
          <p:nvPr/>
        </p:nvPicPr>
        <p:blipFill>
          <a:blip r:embed="rId20"/>
          <a:stretch>
            <a:fillRect/>
          </a:stretch>
        </p:blipFill>
        <p:spPr>
          <a:xfrm>
            <a:off x="9985271" y="2518855"/>
            <a:ext cx="1390354" cy="1390354"/>
          </a:xfrm>
          <a:prstGeom prst="rect">
            <a:avLst/>
          </a:prstGeom>
        </p:spPr>
      </p:pic>
      <p:pic>
        <p:nvPicPr>
          <p:cNvPr id="31" name="Picture 30">
            <a:extLst>
              <a:ext uri="{FF2B5EF4-FFF2-40B4-BE49-F238E27FC236}">
                <a16:creationId xmlns:a16="http://schemas.microsoft.com/office/drawing/2014/main" id="{99E9A0C9-44FA-4E8A-B347-CF606FF8E662}"/>
              </a:ext>
            </a:extLst>
          </p:cNvPr>
          <p:cNvPicPr>
            <a:picLocks noChangeAspect="1"/>
          </p:cNvPicPr>
          <p:nvPr/>
        </p:nvPicPr>
        <p:blipFill>
          <a:blip r:embed="rId21"/>
          <a:stretch>
            <a:fillRect/>
          </a:stretch>
        </p:blipFill>
        <p:spPr>
          <a:xfrm>
            <a:off x="9414763" y="5091381"/>
            <a:ext cx="1550276" cy="279329"/>
          </a:xfrm>
          <a:prstGeom prst="rect">
            <a:avLst/>
          </a:prstGeom>
        </p:spPr>
      </p:pic>
      <p:pic>
        <p:nvPicPr>
          <p:cNvPr id="32" name="Picture 31">
            <a:extLst>
              <a:ext uri="{FF2B5EF4-FFF2-40B4-BE49-F238E27FC236}">
                <a16:creationId xmlns:a16="http://schemas.microsoft.com/office/drawing/2014/main" id="{CC9F168B-CB00-4932-82DD-A823656F2E4C}"/>
              </a:ext>
            </a:extLst>
          </p:cNvPr>
          <p:cNvPicPr>
            <a:picLocks noChangeAspect="1"/>
          </p:cNvPicPr>
          <p:nvPr/>
        </p:nvPicPr>
        <p:blipFill>
          <a:blip r:embed="rId22"/>
          <a:stretch>
            <a:fillRect/>
          </a:stretch>
        </p:blipFill>
        <p:spPr>
          <a:xfrm>
            <a:off x="5871863" y="5009991"/>
            <a:ext cx="1055664" cy="488890"/>
          </a:xfrm>
          <a:prstGeom prst="rect">
            <a:avLst/>
          </a:prstGeom>
        </p:spPr>
      </p:pic>
      <p:pic>
        <p:nvPicPr>
          <p:cNvPr id="2" name="Picture 1">
            <a:extLst>
              <a:ext uri="{FF2B5EF4-FFF2-40B4-BE49-F238E27FC236}">
                <a16:creationId xmlns:a16="http://schemas.microsoft.com/office/drawing/2014/main" id="{B2F481E0-09C9-4B62-B430-D4ED09D364DA}"/>
              </a:ext>
            </a:extLst>
          </p:cNvPr>
          <p:cNvPicPr>
            <a:picLocks noChangeAspect="1"/>
          </p:cNvPicPr>
          <p:nvPr/>
        </p:nvPicPr>
        <p:blipFill>
          <a:blip r:embed="rId23"/>
          <a:stretch>
            <a:fillRect/>
          </a:stretch>
        </p:blipFill>
        <p:spPr>
          <a:xfrm>
            <a:off x="1080011" y="6103846"/>
            <a:ext cx="1132612" cy="352172"/>
          </a:xfrm>
          <a:prstGeom prst="rect">
            <a:avLst/>
          </a:prstGeom>
        </p:spPr>
      </p:pic>
      <p:pic>
        <p:nvPicPr>
          <p:cNvPr id="34" name="Picture 33">
            <a:extLst>
              <a:ext uri="{FF2B5EF4-FFF2-40B4-BE49-F238E27FC236}">
                <a16:creationId xmlns:a16="http://schemas.microsoft.com/office/drawing/2014/main" id="{24BF8D1A-8C03-4869-B1B1-D3C47A9D9755}"/>
              </a:ext>
            </a:extLst>
          </p:cNvPr>
          <p:cNvPicPr>
            <a:picLocks noChangeAspect="1"/>
          </p:cNvPicPr>
          <p:nvPr/>
        </p:nvPicPr>
        <p:blipFill>
          <a:blip r:embed="rId9"/>
          <a:stretch>
            <a:fillRect/>
          </a:stretch>
        </p:blipFill>
        <p:spPr>
          <a:xfrm>
            <a:off x="778502" y="3799563"/>
            <a:ext cx="1094285" cy="238853"/>
          </a:xfrm>
          <a:prstGeom prst="rect">
            <a:avLst/>
          </a:prstGeom>
        </p:spPr>
      </p:pic>
      <p:pic>
        <p:nvPicPr>
          <p:cNvPr id="35" name="Picture 34">
            <a:extLst>
              <a:ext uri="{FF2B5EF4-FFF2-40B4-BE49-F238E27FC236}">
                <a16:creationId xmlns:a16="http://schemas.microsoft.com/office/drawing/2014/main" id="{78A52943-CEDA-40C2-B031-99CA41CB7EB4}"/>
              </a:ext>
            </a:extLst>
          </p:cNvPr>
          <p:cNvPicPr>
            <a:picLocks noChangeAspect="1"/>
          </p:cNvPicPr>
          <p:nvPr/>
        </p:nvPicPr>
        <p:blipFill>
          <a:blip r:embed="rId24"/>
          <a:stretch>
            <a:fillRect/>
          </a:stretch>
        </p:blipFill>
        <p:spPr>
          <a:xfrm>
            <a:off x="7572545" y="5155492"/>
            <a:ext cx="1182342" cy="345590"/>
          </a:xfrm>
          <a:prstGeom prst="rect">
            <a:avLst/>
          </a:prstGeom>
        </p:spPr>
      </p:pic>
    </p:spTree>
    <p:extLst>
      <p:ext uri="{BB962C8B-B14F-4D97-AF65-F5344CB8AC3E}">
        <p14:creationId xmlns:p14="http://schemas.microsoft.com/office/powerpoint/2010/main" val="1264657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1000"/>
                                        <p:tgtEl>
                                          <p:spTgt spid="16"/>
                                        </p:tgtEl>
                                      </p:cBhvr>
                                    </p:animEffect>
                                    <p:anim calcmode="lin" valueType="num">
                                      <p:cBhvr>
                                        <p:cTn id="48" dur="1000" fill="hold"/>
                                        <p:tgtEl>
                                          <p:spTgt spid="16"/>
                                        </p:tgtEl>
                                        <p:attrNameLst>
                                          <p:attrName>ppt_x</p:attrName>
                                        </p:attrNameLst>
                                      </p:cBhvr>
                                      <p:tavLst>
                                        <p:tav tm="0">
                                          <p:val>
                                            <p:strVal val="#ppt_x"/>
                                          </p:val>
                                        </p:tav>
                                        <p:tav tm="100000">
                                          <p:val>
                                            <p:strVal val="#ppt_x"/>
                                          </p:val>
                                        </p:tav>
                                      </p:tavLst>
                                    </p:anim>
                                    <p:anim calcmode="lin" valueType="num">
                                      <p:cBhvr>
                                        <p:cTn id="49" dur="1000" fill="hold"/>
                                        <p:tgtEl>
                                          <p:spTgt spid="1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anim calcmode="lin" valueType="num">
                                      <p:cBhvr>
                                        <p:cTn id="53" dur="1000" fill="hold"/>
                                        <p:tgtEl>
                                          <p:spTgt spid="13"/>
                                        </p:tgtEl>
                                        <p:attrNameLst>
                                          <p:attrName>ppt_x</p:attrName>
                                        </p:attrNameLst>
                                      </p:cBhvr>
                                      <p:tavLst>
                                        <p:tav tm="0">
                                          <p:val>
                                            <p:strVal val="#ppt_x"/>
                                          </p:val>
                                        </p:tav>
                                        <p:tav tm="100000">
                                          <p:val>
                                            <p:strVal val="#ppt_x"/>
                                          </p:val>
                                        </p:tav>
                                      </p:tavLst>
                                    </p:anim>
                                    <p:anim calcmode="lin" valueType="num">
                                      <p:cBhvr>
                                        <p:cTn id="54" dur="1000" fill="hold"/>
                                        <p:tgtEl>
                                          <p:spTgt spid="13"/>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1000"/>
                                        <p:tgtEl>
                                          <p:spTgt spid="17"/>
                                        </p:tgtEl>
                                      </p:cBhvr>
                                    </p:animEffect>
                                    <p:anim calcmode="lin" valueType="num">
                                      <p:cBhvr>
                                        <p:cTn id="58" dur="1000" fill="hold"/>
                                        <p:tgtEl>
                                          <p:spTgt spid="17"/>
                                        </p:tgtEl>
                                        <p:attrNameLst>
                                          <p:attrName>ppt_x</p:attrName>
                                        </p:attrNameLst>
                                      </p:cBhvr>
                                      <p:tavLst>
                                        <p:tav tm="0">
                                          <p:val>
                                            <p:strVal val="#ppt_x"/>
                                          </p:val>
                                        </p:tav>
                                        <p:tav tm="100000">
                                          <p:val>
                                            <p:strVal val="#ppt_x"/>
                                          </p:val>
                                        </p:tav>
                                      </p:tavLst>
                                    </p:anim>
                                    <p:anim calcmode="lin" valueType="num">
                                      <p:cBhvr>
                                        <p:cTn id="59" dur="1000" fill="hold"/>
                                        <p:tgtEl>
                                          <p:spTgt spid="17"/>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1000"/>
                                        <p:tgtEl>
                                          <p:spTgt spid="30"/>
                                        </p:tgtEl>
                                      </p:cBhvr>
                                    </p:animEffect>
                                    <p:anim calcmode="lin" valueType="num">
                                      <p:cBhvr>
                                        <p:cTn id="63" dur="1000" fill="hold"/>
                                        <p:tgtEl>
                                          <p:spTgt spid="30"/>
                                        </p:tgtEl>
                                        <p:attrNameLst>
                                          <p:attrName>ppt_x</p:attrName>
                                        </p:attrNameLst>
                                      </p:cBhvr>
                                      <p:tavLst>
                                        <p:tav tm="0">
                                          <p:val>
                                            <p:strVal val="#ppt_x"/>
                                          </p:val>
                                        </p:tav>
                                        <p:tav tm="100000">
                                          <p:val>
                                            <p:strVal val="#ppt_x"/>
                                          </p:val>
                                        </p:tav>
                                      </p:tavLst>
                                    </p:anim>
                                    <p:anim calcmode="lin" valueType="num">
                                      <p:cBhvr>
                                        <p:cTn id="64" dur="1000" fill="hold"/>
                                        <p:tgtEl>
                                          <p:spTgt spid="30"/>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1000"/>
                                        <p:tgtEl>
                                          <p:spTgt spid="26"/>
                                        </p:tgtEl>
                                      </p:cBhvr>
                                    </p:animEffect>
                                    <p:anim calcmode="lin" valueType="num">
                                      <p:cBhvr>
                                        <p:cTn id="68" dur="1000" fill="hold"/>
                                        <p:tgtEl>
                                          <p:spTgt spid="26"/>
                                        </p:tgtEl>
                                        <p:attrNameLst>
                                          <p:attrName>ppt_x</p:attrName>
                                        </p:attrNameLst>
                                      </p:cBhvr>
                                      <p:tavLst>
                                        <p:tav tm="0">
                                          <p:val>
                                            <p:strVal val="#ppt_x"/>
                                          </p:val>
                                        </p:tav>
                                        <p:tav tm="100000">
                                          <p:val>
                                            <p:strVal val="#ppt_x"/>
                                          </p:val>
                                        </p:tav>
                                      </p:tavLst>
                                    </p:anim>
                                    <p:anim calcmode="lin" valueType="num">
                                      <p:cBhvr>
                                        <p:cTn id="69" dur="1000" fill="hold"/>
                                        <p:tgtEl>
                                          <p:spTgt spid="26"/>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1000"/>
                                        <p:tgtEl>
                                          <p:spTgt spid="27"/>
                                        </p:tgtEl>
                                      </p:cBhvr>
                                    </p:animEffect>
                                    <p:anim calcmode="lin" valueType="num">
                                      <p:cBhvr>
                                        <p:cTn id="73" dur="1000" fill="hold"/>
                                        <p:tgtEl>
                                          <p:spTgt spid="27"/>
                                        </p:tgtEl>
                                        <p:attrNameLst>
                                          <p:attrName>ppt_x</p:attrName>
                                        </p:attrNameLst>
                                      </p:cBhvr>
                                      <p:tavLst>
                                        <p:tav tm="0">
                                          <p:val>
                                            <p:strVal val="#ppt_x"/>
                                          </p:val>
                                        </p:tav>
                                        <p:tav tm="100000">
                                          <p:val>
                                            <p:strVal val="#ppt_x"/>
                                          </p:val>
                                        </p:tav>
                                      </p:tavLst>
                                    </p:anim>
                                    <p:anim calcmode="lin" valueType="num">
                                      <p:cBhvr>
                                        <p:cTn id="74" dur="1000" fill="hold"/>
                                        <p:tgtEl>
                                          <p:spTgt spid="27"/>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fade">
                                      <p:cBhvr>
                                        <p:cTn id="77" dur="1000"/>
                                        <p:tgtEl>
                                          <p:spTgt spid="36"/>
                                        </p:tgtEl>
                                      </p:cBhvr>
                                    </p:animEffect>
                                    <p:anim calcmode="lin" valueType="num">
                                      <p:cBhvr>
                                        <p:cTn id="78" dur="1000" fill="hold"/>
                                        <p:tgtEl>
                                          <p:spTgt spid="36"/>
                                        </p:tgtEl>
                                        <p:attrNameLst>
                                          <p:attrName>ppt_x</p:attrName>
                                        </p:attrNameLst>
                                      </p:cBhvr>
                                      <p:tavLst>
                                        <p:tav tm="0">
                                          <p:val>
                                            <p:strVal val="#ppt_x"/>
                                          </p:val>
                                        </p:tav>
                                        <p:tav tm="100000">
                                          <p:val>
                                            <p:strVal val="#ppt_x"/>
                                          </p:val>
                                        </p:tav>
                                      </p:tavLst>
                                    </p:anim>
                                    <p:anim calcmode="lin" valueType="num">
                                      <p:cBhvr>
                                        <p:cTn id="79" dur="1000" fill="hold"/>
                                        <p:tgtEl>
                                          <p:spTgt spid="36"/>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fade">
                                      <p:cBhvr>
                                        <p:cTn id="82" dur="1000"/>
                                        <p:tgtEl>
                                          <p:spTgt spid="37"/>
                                        </p:tgtEl>
                                      </p:cBhvr>
                                    </p:animEffect>
                                    <p:anim calcmode="lin" valueType="num">
                                      <p:cBhvr>
                                        <p:cTn id="83" dur="1000" fill="hold"/>
                                        <p:tgtEl>
                                          <p:spTgt spid="37"/>
                                        </p:tgtEl>
                                        <p:attrNameLst>
                                          <p:attrName>ppt_x</p:attrName>
                                        </p:attrNameLst>
                                      </p:cBhvr>
                                      <p:tavLst>
                                        <p:tav tm="0">
                                          <p:val>
                                            <p:strVal val="#ppt_x"/>
                                          </p:val>
                                        </p:tav>
                                        <p:tav tm="100000">
                                          <p:val>
                                            <p:strVal val="#ppt_x"/>
                                          </p:val>
                                        </p:tav>
                                      </p:tavLst>
                                    </p:anim>
                                    <p:anim calcmode="lin" valueType="num">
                                      <p:cBhvr>
                                        <p:cTn id="84" dur="1000" fill="hold"/>
                                        <p:tgtEl>
                                          <p:spTgt spid="37"/>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fade">
                                      <p:cBhvr>
                                        <p:cTn id="87" dur="1000"/>
                                        <p:tgtEl>
                                          <p:spTgt spid="42"/>
                                        </p:tgtEl>
                                      </p:cBhvr>
                                    </p:animEffect>
                                    <p:anim calcmode="lin" valueType="num">
                                      <p:cBhvr>
                                        <p:cTn id="88" dur="1000" fill="hold"/>
                                        <p:tgtEl>
                                          <p:spTgt spid="42"/>
                                        </p:tgtEl>
                                        <p:attrNameLst>
                                          <p:attrName>ppt_x</p:attrName>
                                        </p:attrNameLst>
                                      </p:cBhvr>
                                      <p:tavLst>
                                        <p:tav tm="0">
                                          <p:val>
                                            <p:strVal val="#ppt_x"/>
                                          </p:val>
                                        </p:tav>
                                        <p:tav tm="100000">
                                          <p:val>
                                            <p:strVal val="#ppt_x"/>
                                          </p:val>
                                        </p:tav>
                                      </p:tavLst>
                                    </p:anim>
                                    <p:anim calcmode="lin" valueType="num">
                                      <p:cBhvr>
                                        <p:cTn id="89" dur="1000" fill="hold"/>
                                        <p:tgtEl>
                                          <p:spTgt spid="42"/>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45"/>
                                        </p:tgtEl>
                                        <p:attrNameLst>
                                          <p:attrName>style.visibility</p:attrName>
                                        </p:attrNameLst>
                                      </p:cBhvr>
                                      <p:to>
                                        <p:strVal val="visible"/>
                                      </p:to>
                                    </p:set>
                                    <p:animEffect transition="in" filter="fade">
                                      <p:cBhvr>
                                        <p:cTn id="92" dur="1000"/>
                                        <p:tgtEl>
                                          <p:spTgt spid="45"/>
                                        </p:tgtEl>
                                      </p:cBhvr>
                                    </p:animEffect>
                                    <p:anim calcmode="lin" valueType="num">
                                      <p:cBhvr>
                                        <p:cTn id="93" dur="1000" fill="hold"/>
                                        <p:tgtEl>
                                          <p:spTgt spid="45"/>
                                        </p:tgtEl>
                                        <p:attrNameLst>
                                          <p:attrName>ppt_x</p:attrName>
                                        </p:attrNameLst>
                                      </p:cBhvr>
                                      <p:tavLst>
                                        <p:tav tm="0">
                                          <p:val>
                                            <p:strVal val="#ppt_x"/>
                                          </p:val>
                                        </p:tav>
                                        <p:tav tm="100000">
                                          <p:val>
                                            <p:strVal val="#ppt_x"/>
                                          </p:val>
                                        </p:tav>
                                      </p:tavLst>
                                    </p:anim>
                                    <p:anim calcmode="lin" valueType="num">
                                      <p:cBhvr>
                                        <p:cTn id="94" dur="1000" fill="hold"/>
                                        <p:tgtEl>
                                          <p:spTgt spid="45"/>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46"/>
                                        </p:tgtEl>
                                        <p:attrNameLst>
                                          <p:attrName>style.visibility</p:attrName>
                                        </p:attrNameLst>
                                      </p:cBhvr>
                                      <p:to>
                                        <p:strVal val="visible"/>
                                      </p:to>
                                    </p:set>
                                    <p:animEffect transition="in" filter="fade">
                                      <p:cBhvr>
                                        <p:cTn id="97" dur="1000"/>
                                        <p:tgtEl>
                                          <p:spTgt spid="46"/>
                                        </p:tgtEl>
                                      </p:cBhvr>
                                    </p:animEffect>
                                    <p:anim calcmode="lin" valueType="num">
                                      <p:cBhvr>
                                        <p:cTn id="98" dur="1000" fill="hold"/>
                                        <p:tgtEl>
                                          <p:spTgt spid="46"/>
                                        </p:tgtEl>
                                        <p:attrNameLst>
                                          <p:attrName>ppt_x</p:attrName>
                                        </p:attrNameLst>
                                      </p:cBhvr>
                                      <p:tavLst>
                                        <p:tav tm="0">
                                          <p:val>
                                            <p:strVal val="#ppt_x"/>
                                          </p:val>
                                        </p:tav>
                                        <p:tav tm="100000">
                                          <p:val>
                                            <p:strVal val="#ppt_x"/>
                                          </p:val>
                                        </p:tav>
                                      </p:tavLst>
                                    </p:anim>
                                    <p:anim calcmode="lin" valueType="num">
                                      <p:cBhvr>
                                        <p:cTn id="99" dur="1000" fill="hold"/>
                                        <p:tgtEl>
                                          <p:spTgt spid="46"/>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47"/>
                                        </p:tgtEl>
                                        <p:attrNameLst>
                                          <p:attrName>style.visibility</p:attrName>
                                        </p:attrNameLst>
                                      </p:cBhvr>
                                      <p:to>
                                        <p:strVal val="visible"/>
                                      </p:to>
                                    </p:set>
                                    <p:animEffect transition="in" filter="fade">
                                      <p:cBhvr>
                                        <p:cTn id="102" dur="1000"/>
                                        <p:tgtEl>
                                          <p:spTgt spid="47"/>
                                        </p:tgtEl>
                                      </p:cBhvr>
                                    </p:animEffect>
                                    <p:anim calcmode="lin" valueType="num">
                                      <p:cBhvr>
                                        <p:cTn id="103" dur="1000" fill="hold"/>
                                        <p:tgtEl>
                                          <p:spTgt spid="47"/>
                                        </p:tgtEl>
                                        <p:attrNameLst>
                                          <p:attrName>ppt_x</p:attrName>
                                        </p:attrNameLst>
                                      </p:cBhvr>
                                      <p:tavLst>
                                        <p:tav tm="0">
                                          <p:val>
                                            <p:strVal val="#ppt_x"/>
                                          </p:val>
                                        </p:tav>
                                        <p:tav tm="100000">
                                          <p:val>
                                            <p:strVal val="#ppt_x"/>
                                          </p:val>
                                        </p:tav>
                                      </p:tavLst>
                                    </p:anim>
                                    <p:anim calcmode="lin" valueType="num">
                                      <p:cBhvr>
                                        <p:cTn id="104" dur="1000" fill="hold"/>
                                        <p:tgtEl>
                                          <p:spTgt spid="47"/>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28"/>
                                        </p:tgtEl>
                                        <p:attrNameLst>
                                          <p:attrName>style.visibility</p:attrName>
                                        </p:attrNameLst>
                                      </p:cBhvr>
                                      <p:to>
                                        <p:strVal val="visible"/>
                                      </p:to>
                                    </p:set>
                                    <p:animEffect transition="in" filter="fade">
                                      <p:cBhvr>
                                        <p:cTn id="107" dur="1000"/>
                                        <p:tgtEl>
                                          <p:spTgt spid="28"/>
                                        </p:tgtEl>
                                      </p:cBhvr>
                                    </p:animEffect>
                                    <p:anim calcmode="lin" valueType="num">
                                      <p:cBhvr>
                                        <p:cTn id="108" dur="1000" fill="hold"/>
                                        <p:tgtEl>
                                          <p:spTgt spid="28"/>
                                        </p:tgtEl>
                                        <p:attrNameLst>
                                          <p:attrName>ppt_x</p:attrName>
                                        </p:attrNameLst>
                                      </p:cBhvr>
                                      <p:tavLst>
                                        <p:tav tm="0">
                                          <p:val>
                                            <p:strVal val="#ppt_x"/>
                                          </p:val>
                                        </p:tav>
                                        <p:tav tm="100000">
                                          <p:val>
                                            <p:strVal val="#ppt_x"/>
                                          </p:val>
                                        </p:tav>
                                      </p:tavLst>
                                    </p:anim>
                                    <p:anim calcmode="lin" valueType="num">
                                      <p:cBhvr>
                                        <p:cTn id="109" dur="1000" fill="hold"/>
                                        <p:tgtEl>
                                          <p:spTgt spid="28"/>
                                        </p:tgtEl>
                                        <p:attrNameLst>
                                          <p:attrName>ppt_y</p:attrName>
                                        </p:attrNameLst>
                                      </p:cBhvr>
                                      <p:tavLst>
                                        <p:tav tm="0">
                                          <p:val>
                                            <p:strVal val="#ppt_y+.1"/>
                                          </p:val>
                                        </p:tav>
                                        <p:tav tm="100000">
                                          <p:val>
                                            <p:strVal val="#ppt_y"/>
                                          </p:val>
                                        </p:tav>
                                      </p:tavLst>
                                    </p:anim>
                                  </p:childTnLst>
                                </p:cTn>
                              </p:par>
                              <p:par>
                                <p:cTn id="110" presetID="42" presetClass="entr" presetSubtype="0" fill="hold" nodeType="withEffect">
                                  <p:stCondLst>
                                    <p:cond delay="0"/>
                                  </p:stCondLst>
                                  <p:childTnLst>
                                    <p:set>
                                      <p:cBhvr>
                                        <p:cTn id="111" dur="1" fill="hold">
                                          <p:stCondLst>
                                            <p:cond delay="0"/>
                                          </p:stCondLst>
                                        </p:cTn>
                                        <p:tgtEl>
                                          <p:spTgt spid="29"/>
                                        </p:tgtEl>
                                        <p:attrNameLst>
                                          <p:attrName>style.visibility</p:attrName>
                                        </p:attrNameLst>
                                      </p:cBhvr>
                                      <p:to>
                                        <p:strVal val="visible"/>
                                      </p:to>
                                    </p:set>
                                    <p:animEffect transition="in" filter="fade">
                                      <p:cBhvr>
                                        <p:cTn id="112" dur="1000"/>
                                        <p:tgtEl>
                                          <p:spTgt spid="29"/>
                                        </p:tgtEl>
                                      </p:cBhvr>
                                    </p:animEffect>
                                    <p:anim calcmode="lin" valueType="num">
                                      <p:cBhvr>
                                        <p:cTn id="113" dur="1000" fill="hold"/>
                                        <p:tgtEl>
                                          <p:spTgt spid="29"/>
                                        </p:tgtEl>
                                        <p:attrNameLst>
                                          <p:attrName>ppt_x</p:attrName>
                                        </p:attrNameLst>
                                      </p:cBhvr>
                                      <p:tavLst>
                                        <p:tav tm="0">
                                          <p:val>
                                            <p:strVal val="#ppt_x"/>
                                          </p:val>
                                        </p:tav>
                                        <p:tav tm="100000">
                                          <p:val>
                                            <p:strVal val="#ppt_x"/>
                                          </p:val>
                                        </p:tav>
                                      </p:tavLst>
                                    </p:anim>
                                    <p:anim calcmode="lin" valueType="num">
                                      <p:cBhvr>
                                        <p:cTn id="114" dur="1000" fill="hold"/>
                                        <p:tgtEl>
                                          <p:spTgt spid="29"/>
                                        </p:tgtEl>
                                        <p:attrNameLst>
                                          <p:attrName>ppt_y</p:attrName>
                                        </p:attrNameLst>
                                      </p:cBhvr>
                                      <p:tavLst>
                                        <p:tav tm="0">
                                          <p:val>
                                            <p:strVal val="#ppt_y+.1"/>
                                          </p:val>
                                        </p:tav>
                                        <p:tav tm="100000">
                                          <p:val>
                                            <p:strVal val="#ppt_y"/>
                                          </p:val>
                                        </p:tav>
                                      </p:tavLst>
                                    </p:anim>
                                  </p:childTnLst>
                                </p:cTn>
                              </p:par>
                              <p:par>
                                <p:cTn id="115" presetID="42" presetClass="entr" presetSubtype="0" fill="hold" nodeType="withEffect">
                                  <p:stCondLst>
                                    <p:cond delay="0"/>
                                  </p:stCondLst>
                                  <p:childTnLst>
                                    <p:set>
                                      <p:cBhvr>
                                        <p:cTn id="116" dur="1" fill="hold">
                                          <p:stCondLst>
                                            <p:cond delay="0"/>
                                          </p:stCondLst>
                                        </p:cTn>
                                        <p:tgtEl>
                                          <p:spTgt spid="32"/>
                                        </p:tgtEl>
                                        <p:attrNameLst>
                                          <p:attrName>style.visibility</p:attrName>
                                        </p:attrNameLst>
                                      </p:cBhvr>
                                      <p:to>
                                        <p:strVal val="visible"/>
                                      </p:to>
                                    </p:set>
                                    <p:animEffect transition="in" filter="fade">
                                      <p:cBhvr>
                                        <p:cTn id="117" dur="1000"/>
                                        <p:tgtEl>
                                          <p:spTgt spid="32"/>
                                        </p:tgtEl>
                                      </p:cBhvr>
                                    </p:animEffect>
                                    <p:anim calcmode="lin" valueType="num">
                                      <p:cBhvr>
                                        <p:cTn id="118" dur="1000" fill="hold"/>
                                        <p:tgtEl>
                                          <p:spTgt spid="32"/>
                                        </p:tgtEl>
                                        <p:attrNameLst>
                                          <p:attrName>ppt_x</p:attrName>
                                        </p:attrNameLst>
                                      </p:cBhvr>
                                      <p:tavLst>
                                        <p:tav tm="0">
                                          <p:val>
                                            <p:strVal val="#ppt_x"/>
                                          </p:val>
                                        </p:tav>
                                        <p:tav tm="100000">
                                          <p:val>
                                            <p:strVal val="#ppt_x"/>
                                          </p:val>
                                        </p:tav>
                                      </p:tavLst>
                                    </p:anim>
                                    <p:anim calcmode="lin" valueType="num">
                                      <p:cBhvr>
                                        <p:cTn id="119" dur="1000" fill="hold"/>
                                        <p:tgtEl>
                                          <p:spTgt spid="32"/>
                                        </p:tgtEl>
                                        <p:attrNameLst>
                                          <p:attrName>ppt_y</p:attrName>
                                        </p:attrNameLst>
                                      </p:cBhvr>
                                      <p:tavLst>
                                        <p:tav tm="0">
                                          <p:val>
                                            <p:strVal val="#ppt_y+.1"/>
                                          </p:val>
                                        </p:tav>
                                        <p:tav tm="100000">
                                          <p:val>
                                            <p:strVal val="#ppt_y"/>
                                          </p:val>
                                        </p:tav>
                                      </p:tavLst>
                                    </p:anim>
                                  </p:childTnLst>
                                </p:cTn>
                              </p:par>
                              <p:par>
                                <p:cTn id="120" presetID="42" presetClass="entr" presetSubtype="0" fill="hold" nodeType="withEffect">
                                  <p:stCondLst>
                                    <p:cond delay="0"/>
                                  </p:stCondLst>
                                  <p:childTnLst>
                                    <p:set>
                                      <p:cBhvr>
                                        <p:cTn id="121" dur="1" fill="hold">
                                          <p:stCondLst>
                                            <p:cond delay="0"/>
                                          </p:stCondLst>
                                        </p:cTn>
                                        <p:tgtEl>
                                          <p:spTgt spid="31"/>
                                        </p:tgtEl>
                                        <p:attrNameLst>
                                          <p:attrName>style.visibility</p:attrName>
                                        </p:attrNameLst>
                                      </p:cBhvr>
                                      <p:to>
                                        <p:strVal val="visible"/>
                                      </p:to>
                                    </p:set>
                                    <p:animEffect transition="in" filter="fade">
                                      <p:cBhvr>
                                        <p:cTn id="122" dur="1000"/>
                                        <p:tgtEl>
                                          <p:spTgt spid="31"/>
                                        </p:tgtEl>
                                      </p:cBhvr>
                                    </p:animEffect>
                                    <p:anim calcmode="lin" valueType="num">
                                      <p:cBhvr>
                                        <p:cTn id="123" dur="1000" fill="hold"/>
                                        <p:tgtEl>
                                          <p:spTgt spid="31"/>
                                        </p:tgtEl>
                                        <p:attrNameLst>
                                          <p:attrName>ppt_x</p:attrName>
                                        </p:attrNameLst>
                                      </p:cBhvr>
                                      <p:tavLst>
                                        <p:tav tm="0">
                                          <p:val>
                                            <p:strVal val="#ppt_x"/>
                                          </p:val>
                                        </p:tav>
                                        <p:tav tm="100000">
                                          <p:val>
                                            <p:strVal val="#ppt_x"/>
                                          </p:val>
                                        </p:tav>
                                      </p:tavLst>
                                    </p:anim>
                                    <p:anim calcmode="lin" valueType="num">
                                      <p:cBhvr>
                                        <p:cTn id="124" dur="1000" fill="hold"/>
                                        <p:tgtEl>
                                          <p:spTgt spid="31"/>
                                        </p:tgtEl>
                                        <p:attrNameLst>
                                          <p:attrName>ppt_y</p:attrName>
                                        </p:attrNameLst>
                                      </p:cBhvr>
                                      <p:tavLst>
                                        <p:tav tm="0">
                                          <p:val>
                                            <p:strVal val="#ppt_y+.1"/>
                                          </p:val>
                                        </p:tav>
                                        <p:tav tm="100000">
                                          <p:val>
                                            <p:strVal val="#ppt_y"/>
                                          </p:val>
                                        </p:tav>
                                      </p:tavLst>
                                    </p:anim>
                                  </p:childTnLst>
                                </p:cTn>
                              </p:par>
                              <p:par>
                                <p:cTn id="125" presetID="42" presetClass="entr" presetSubtype="0" fill="hold" nodeType="withEffect">
                                  <p:stCondLst>
                                    <p:cond delay="0"/>
                                  </p:stCondLst>
                                  <p:childTnLst>
                                    <p:set>
                                      <p:cBhvr>
                                        <p:cTn id="126" dur="1" fill="hold">
                                          <p:stCondLst>
                                            <p:cond delay="0"/>
                                          </p:stCondLst>
                                        </p:cTn>
                                        <p:tgtEl>
                                          <p:spTgt spid="34"/>
                                        </p:tgtEl>
                                        <p:attrNameLst>
                                          <p:attrName>style.visibility</p:attrName>
                                        </p:attrNameLst>
                                      </p:cBhvr>
                                      <p:to>
                                        <p:strVal val="visible"/>
                                      </p:to>
                                    </p:set>
                                    <p:animEffect transition="in" filter="fade">
                                      <p:cBhvr>
                                        <p:cTn id="127" dur="1000"/>
                                        <p:tgtEl>
                                          <p:spTgt spid="34"/>
                                        </p:tgtEl>
                                      </p:cBhvr>
                                    </p:animEffect>
                                    <p:anim calcmode="lin" valueType="num">
                                      <p:cBhvr>
                                        <p:cTn id="128" dur="1000" fill="hold"/>
                                        <p:tgtEl>
                                          <p:spTgt spid="34"/>
                                        </p:tgtEl>
                                        <p:attrNameLst>
                                          <p:attrName>ppt_x</p:attrName>
                                        </p:attrNameLst>
                                      </p:cBhvr>
                                      <p:tavLst>
                                        <p:tav tm="0">
                                          <p:val>
                                            <p:strVal val="#ppt_x"/>
                                          </p:val>
                                        </p:tav>
                                        <p:tav tm="100000">
                                          <p:val>
                                            <p:strVal val="#ppt_x"/>
                                          </p:val>
                                        </p:tav>
                                      </p:tavLst>
                                    </p:anim>
                                    <p:anim calcmode="lin" valueType="num">
                                      <p:cBhvr>
                                        <p:cTn id="129" dur="1000" fill="hold"/>
                                        <p:tgtEl>
                                          <p:spTgt spid="34"/>
                                        </p:tgtEl>
                                        <p:attrNameLst>
                                          <p:attrName>ppt_y</p:attrName>
                                        </p:attrNameLst>
                                      </p:cBhvr>
                                      <p:tavLst>
                                        <p:tav tm="0">
                                          <p:val>
                                            <p:strVal val="#ppt_y+.1"/>
                                          </p:val>
                                        </p:tav>
                                        <p:tav tm="100000">
                                          <p:val>
                                            <p:strVal val="#ppt_y"/>
                                          </p:val>
                                        </p:tav>
                                      </p:tavLst>
                                    </p:anim>
                                  </p:childTnLst>
                                </p:cTn>
                              </p:par>
                              <p:par>
                                <p:cTn id="130" presetID="42" presetClass="entr" presetSubtype="0" fill="hold" nodeType="withEffect">
                                  <p:stCondLst>
                                    <p:cond delay="0"/>
                                  </p:stCondLst>
                                  <p:childTnLst>
                                    <p:set>
                                      <p:cBhvr>
                                        <p:cTn id="131" dur="1" fill="hold">
                                          <p:stCondLst>
                                            <p:cond delay="0"/>
                                          </p:stCondLst>
                                        </p:cTn>
                                        <p:tgtEl>
                                          <p:spTgt spid="35"/>
                                        </p:tgtEl>
                                        <p:attrNameLst>
                                          <p:attrName>style.visibility</p:attrName>
                                        </p:attrNameLst>
                                      </p:cBhvr>
                                      <p:to>
                                        <p:strVal val="visible"/>
                                      </p:to>
                                    </p:set>
                                    <p:animEffect transition="in" filter="fade">
                                      <p:cBhvr>
                                        <p:cTn id="132" dur="1000"/>
                                        <p:tgtEl>
                                          <p:spTgt spid="35"/>
                                        </p:tgtEl>
                                      </p:cBhvr>
                                    </p:animEffect>
                                    <p:anim calcmode="lin" valueType="num">
                                      <p:cBhvr>
                                        <p:cTn id="133" dur="1000" fill="hold"/>
                                        <p:tgtEl>
                                          <p:spTgt spid="35"/>
                                        </p:tgtEl>
                                        <p:attrNameLst>
                                          <p:attrName>ppt_x</p:attrName>
                                        </p:attrNameLst>
                                      </p:cBhvr>
                                      <p:tavLst>
                                        <p:tav tm="0">
                                          <p:val>
                                            <p:strVal val="#ppt_x"/>
                                          </p:val>
                                        </p:tav>
                                        <p:tav tm="100000">
                                          <p:val>
                                            <p:strVal val="#ppt_x"/>
                                          </p:val>
                                        </p:tav>
                                      </p:tavLst>
                                    </p:anim>
                                    <p:anim calcmode="lin" valueType="num">
                                      <p:cBhvr>
                                        <p:cTn id="134" dur="1000" fill="hold"/>
                                        <p:tgtEl>
                                          <p:spTgt spid="35"/>
                                        </p:tgtEl>
                                        <p:attrNameLst>
                                          <p:attrName>ppt_y</p:attrName>
                                        </p:attrNameLst>
                                      </p:cBhvr>
                                      <p:tavLst>
                                        <p:tav tm="0">
                                          <p:val>
                                            <p:strVal val="#ppt_y+.1"/>
                                          </p:val>
                                        </p:tav>
                                        <p:tav tm="100000">
                                          <p:val>
                                            <p:strVal val="#ppt_y"/>
                                          </p:val>
                                        </p:tav>
                                      </p:tavLst>
                                    </p:anim>
                                  </p:childTnLst>
                                </p:cTn>
                              </p:par>
                              <p:par>
                                <p:cTn id="135" presetID="42" presetClass="entr" presetSubtype="0" fill="hold" nodeType="withEffect">
                                  <p:stCondLst>
                                    <p:cond delay="0"/>
                                  </p:stCondLst>
                                  <p:childTnLst>
                                    <p:set>
                                      <p:cBhvr>
                                        <p:cTn id="136" dur="1" fill="hold">
                                          <p:stCondLst>
                                            <p:cond delay="0"/>
                                          </p:stCondLst>
                                        </p:cTn>
                                        <p:tgtEl>
                                          <p:spTgt spid="2"/>
                                        </p:tgtEl>
                                        <p:attrNameLst>
                                          <p:attrName>style.visibility</p:attrName>
                                        </p:attrNameLst>
                                      </p:cBhvr>
                                      <p:to>
                                        <p:strVal val="visible"/>
                                      </p:to>
                                    </p:set>
                                    <p:animEffect transition="in" filter="fade">
                                      <p:cBhvr>
                                        <p:cTn id="137" dur="1000"/>
                                        <p:tgtEl>
                                          <p:spTgt spid="2"/>
                                        </p:tgtEl>
                                      </p:cBhvr>
                                    </p:animEffect>
                                    <p:anim calcmode="lin" valueType="num">
                                      <p:cBhvr>
                                        <p:cTn id="138" dur="1000" fill="hold"/>
                                        <p:tgtEl>
                                          <p:spTgt spid="2"/>
                                        </p:tgtEl>
                                        <p:attrNameLst>
                                          <p:attrName>ppt_x</p:attrName>
                                        </p:attrNameLst>
                                      </p:cBhvr>
                                      <p:tavLst>
                                        <p:tav tm="0">
                                          <p:val>
                                            <p:strVal val="#ppt_x"/>
                                          </p:val>
                                        </p:tav>
                                        <p:tav tm="100000">
                                          <p:val>
                                            <p:strVal val="#ppt_x"/>
                                          </p:val>
                                        </p:tav>
                                      </p:tavLst>
                                    </p:anim>
                                    <p:anim calcmode="lin" valueType="num">
                                      <p:cBhvr>
                                        <p:cTn id="13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 map of the world&#10;&#10;Description automatically generated with medium confidence">
            <a:extLst>
              <a:ext uri="{FF2B5EF4-FFF2-40B4-BE49-F238E27FC236}">
                <a16:creationId xmlns:a16="http://schemas.microsoft.com/office/drawing/2014/main" id="{758559F3-883B-49E9-A9DD-89B16A0D3A57}"/>
              </a:ext>
            </a:extLst>
          </p:cNvPr>
          <p:cNvPicPr>
            <a:picLocks noChangeAspect="1"/>
          </p:cNvPicPr>
          <p:nvPr/>
        </p:nvPicPr>
        <p:blipFill>
          <a:blip r:embed="rId2" cstate="screen">
            <a:alphaModFix amt="40000"/>
            <a:extLst>
              <a:ext uri="{28A0092B-C50C-407E-A947-70E740481C1C}">
                <a14:useLocalDpi xmlns:a14="http://schemas.microsoft.com/office/drawing/2010/main"/>
              </a:ext>
            </a:extLst>
          </a:blip>
          <a:stretch>
            <a:fillRect/>
          </a:stretch>
        </p:blipFill>
        <p:spPr>
          <a:xfrm>
            <a:off x="882614" y="714181"/>
            <a:ext cx="9501740" cy="5514872"/>
          </a:xfrm>
          <a:prstGeom prst="rect">
            <a:avLst/>
          </a:prstGeom>
          <a:effectLst/>
        </p:spPr>
      </p:pic>
      <p:sp>
        <p:nvSpPr>
          <p:cNvPr id="4" name="Text Placeholder 3">
            <a:extLst>
              <a:ext uri="{FF2B5EF4-FFF2-40B4-BE49-F238E27FC236}">
                <a16:creationId xmlns:a16="http://schemas.microsoft.com/office/drawing/2014/main" id="{2082EEC5-830F-44C0-AD3C-DA3C3FC7FFD1}"/>
              </a:ext>
            </a:extLst>
          </p:cNvPr>
          <p:cNvSpPr txBox="1">
            <a:spLocks/>
          </p:cNvSpPr>
          <p:nvPr/>
        </p:nvSpPr>
        <p:spPr>
          <a:xfrm>
            <a:off x="5810693" y="6145171"/>
            <a:ext cx="6568519" cy="620652"/>
          </a:xfrm>
          <a:prstGeom prst="rect">
            <a:avLst/>
          </a:prstGeom>
          <a:noFill/>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FFDC8B"/>
                </a:solidFill>
                <a:effectLst/>
                <a:uLnTx/>
                <a:uFillTx/>
                <a:latin typeface="Segoe UI"/>
                <a:ea typeface="+mn-ea"/>
                <a:cs typeface="Segoe UI"/>
              </a:rPr>
              <a:t>Supported PSPs – MEA &amp; India</a:t>
            </a:r>
          </a:p>
        </p:txBody>
      </p:sp>
      <p:sp>
        <p:nvSpPr>
          <p:cNvPr id="5" name="Speech Bubble: Rectangle 4">
            <a:extLst>
              <a:ext uri="{FF2B5EF4-FFF2-40B4-BE49-F238E27FC236}">
                <a16:creationId xmlns:a16="http://schemas.microsoft.com/office/drawing/2014/main" id="{1FC48A73-1FA6-4AE7-940A-19344B05A3E7}"/>
              </a:ext>
            </a:extLst>
          </p:cNvPr>
          <p:cNvSpPr/>
          <p:nvPr/>
        </p:nvSpPr>
        <p:spPr>
          <a:xfrm>
            <a:off x="8267715" y="2293030"/>
            <a:ext cx="2194724" cy="1359835"/>
          </a:xfrm>
          <a:prstGeom prst="wedgeRectCallout">
            <a:avLst>
              <a:gd name="adj1" fmla="val -110877"/>
              <a:gd name="adj2" fmla="val 38335"/>
            </a:avLst>
          </a:prstGeom>
          <a:solidFill>
            <a:schemeClr val="accent3">
              <a:lumMod val="20000"/>
              <a:lumOff val="80000"/>
              <a:alpha val="76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pic>
        <p:nvPicPr>
          <p:cNvPr id="6" name="Picture 10" descr="Image result for network international dubai logo">
            <a:extLst>
              <a:ext uri="{FF2B5EF4-FFF2-40B4-BE49-F238E27FC236}">
                <a16:creationId xmlns:a16="http://schemas.microsoft.com/office/drawing/2014/main" id="{385186C2-11B0-4DA6-9143-307F47BEC4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1371" y="1971760"/>
            <a:ext cx="1623682" cy="1681105"/>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Rectangle 6">
            <a:extLst>
              <a:ext uri="{FF2B5EF4-FFF2-40B4-BE49-F238E27FC236}">
                <a16:creationId xmlns:a16="http://schemas.microsoft.com/office/drawing/2014/main" id="{C0EE49FD-76E9-45D2-9431-D4155149585B}"/>
              </a:ext>
            </a:extLst>
          </p:cNvPr>
          <p:cNvSpPr/>
          <p:nvPr/>
        </p:nvSpPr>
        <p:spPr>
          <a:xfrm>
            <a:off x="3062175" y="1566143"/>
            <a:ext cx="2356563" cy="811234"/>
          </a:xfrm>
          <a:prstGeom prst="wedgeRectCallout">
            <a:avLst>
              <a:gd name="adj1" fmla="val 84200"/>
              <a:gd name="adj2" fmla="val 133346"/>
            </a:avLst>
          </a:prstGeom>
          <a:solidFill>
            <a:schemeClr val="accent3">
              <a:lumMod val="20000"/>
              <a:lumOff val="80000"/>
              <a:alpha val="76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pic>
        <p:nvPicPr>
          <p:cNvPr id="8" name="Picture 7" descr="Image result for ingenico logo transparent">
            <a:extLst>
              <a:ext uri="{FF2B5EF4-FFF2-40B4-BE49-F238E27FC236}">
                <a16:creationId xmlns:a16="http://schemas.microsoft.com/office/drawing/2014/main" id="{830C26CA-7BE3-4E4B-9B55-610501A485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4912" y="1858094"/>
            <a:ext cx="951087" cy="333871"/>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8">
            <a:extLst>
              <a:ext uri="{FF2B5EF4-FFF2-40B4-BE49-F238E27FC236}">
                <a16:creationId xmlns:a16="http://schemas.microsoft.com/office/drawing/2014/main" id="{C909CFC9-D2B2-4635-9C99-E74F4533C889}"/>
              </a:ext>
            </a:extLst>
          </p:cNvPr>
          <p:cNvSpPr/>
          <p:nvPr/>
        </p:nvSpPr>
        <p:spPr>
          <a:xfrm>
            <a:off x="2502659" y="3306727"/>
            <a:ext cx="1716156" cy="774598"/>
          </a:xfrm>
          <a:prstGeom prst="wedgeRectCallout">
            <a:avLst>
              <a:gd name="adj1" fmla="val 174233"/>
              <a:gd name="adj2" fmla="val -53746"/>
            </a:avLst>
          </a:prstGeom>
          <a:solidFill>
            <a:schemeClr val="accent3">
              <a:lumMod val="20000"/>
              <a:lumOff val="80000"/>
              <a:alpha val="76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Segoe UI"/>
              <a:ea typeface="+mn-ea"/>
              <a:cs typeface="+mn-cs"/>
            </a:endParaRPr>
          </a:p>
        </p:txBody>
      </p:sp>
      <p:pic>
        <p:nvPicPr>
          <p:cNvPr id="10" name="Picture 9">
            <a:extLst>
              <a:ext uri="{FF2B5EF4-FFF2-40B4-BE49-F238E27FC236}">
                <a16:creationId xmlns:a16="http://schemas.microsoft.com/office/drawing/2014/main" id="{7DBE0112-5E07-4CF2-A511-C29FD5C1CEB0}"/>
              </a:ext>
            </a:extLst>
          </p:cNvPr>
          <p:cNvPicPr>
            <a:picLocks noChangeAspect="1"/>
          </p:cNvPicPr>
          <p:nvPr/>
        </p:nvPicPr>
        <p:blipFill>
          <a:blip r:embed="rId5"/>
          <a:stretch>
            <a:fillRect/>
          </a:stretch>
        </p:blipFill>
        <p:spPr>
          <a:xfrm>
            <a:off x="2813594" y="3578755"/>
            <a:ext cx="1094285" cy="200391"/>
          </a:xfrm>
          <a:prstGeom prst="rect">
            <a:avLst/>
          </a:prstGeom>
        </p:spPr>
      </p:pic>
      <p:pic>
        <p:nvPicPr>
          <p:cNvPr id="11" name="Picture 6" descr="Image result for adyen logo transparent">
            <a:extLst>
              <a:ext uri="{FF2B5EF4-FFF2-40B4-BE49-F238E27FC236}">
                <a16:creationId xmlns:a16="http://schemas.microsoft.com/office/drawing/2014/main" id="{A28EDACB-C2CA-41EB-9370-785CDEEE52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06917" y="3133835"/>
            <a:ext cx="912590" cy="295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3525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 map of the world&#10;&#10;Description automatically generated with medium confidence">
            <a:extLst>
              <a:ext uri="{FF2B5EF4-FFF2-40B4-BE49-F238E27FC236}">
                <a16:creationId xmlns:a16="http://schemas.microsoft.com/office/drawing/2014/main" id="{758559F3-883B-49E9-A9DD-89B16A0D3A57}"/>
              </a:ext>
            </a:extLst>
          </p:cNvPr>
          <p:cNvPicPr>
            <a:picLocks noChangeAspect="1"/>
          </p:cNvPicPr>
          <p:nvPr/>
        </p:nvPicPr>
        <p:blipFill>
          <a:blip r:embed="rId3" cstate="screen">
            <a:alphaModFix amt="40000"/>
            <a:extLst>
              <a:ext uri="{28A0092B-C50C-407E-A947-70E740481C1C}">
                <a14:useLocalDpi xmlns:a14="http://schemas.microsoft.com/office/drawing/2010/main"/>
              </a:ext>
            </a:extLst>
          </a:blip>
          <a:stretch>
            <a:fillRect/>
          </a:stretch>
        </p:blipFill>
        <p:spPr>
          <a:xfrm>
            <a:off x="882614" y="714181"/>
            <a:ext cx="9501740" cy="5514872"/>
          </a:xfrm>
          <a:prstGeom prst="rect">
            <a:avLst/>
          </a:prstGeom>
          <a:effectLst/>
        </p:spPr>
      </p:pic>
      <p:sp>
        <p:nvSpPr>
          <p:cNvPr id="4" name="Text Placeholder 3">
            <a:extLst>
              <a:ext uri="{FF2B5EF4-FFF2-40B4-BE49-F238E27FC236}">
                <a16:creationId xmlns:a16="http://schemas.microsoft.com/office/drawing/2014/main" id="{2082EEC5-830F-44C0-AD3C-DA3C3FC7FFD1}"/>
              </a:ext>
            </a:extLst>
          </p:cNvPr>
          <p:cNvSpPr txBox="1">
            <a:spLocks/>
          </p:cNvSpPr>
          <p:nvPr/>
        </p:nvSpPr>
        <p:spPr>
          <a:xfrm>
            <a:off x="7543800" y="6145171"/>
            <a:ext cx="4835412" cy="620652"/>
          </a:xfrm>
          <a:prstGeom prst="rect">
            <a:avLst/>
          </a:prstGeom>
          <a:noFill/>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FFDC8B"/>
                </a:solidFill>
                <a:effectLst/>
                <a:uLnTx/>
                <a:uFillTx/>
                <a:latin typeface="Segoe UI"/>
                <a:ea typeface="+mn-ea"/>
                <a:cs typeface="Segoe UI"/>
              </a:rPr>
              <a:t>Vision – MEA &amp; India</a:t>
            </a:r>
          </a:p>
        </p:txBody>
      </p:sp>
      <p:sp>
        <p:nvSpPr>
          <p:cNvPr id="5" name="Speech Bubble: Rectangle 4">
            <a:extLst>
              <a:ext uri="{FF2B5EF4-FFF2-40B4-BE49-F238E27FC236}">
                <a16:creationId xmlns:a16="http://schemas.microsoft.com/office/drawing/2014/main" id="{1FC48A73-1FA6-4AE7-940A-19344B05A3E7}"/>
              </a:ext>
            </a:extLst>
          </p:cNvPr>
          <p:cNvSpPr/>
          <p:nvPr/>
        </p:nvSpPr>
        <p:spPr>
          <a:xfrm>
            <a:off x="8027581" y="983512"/>
            <a:ext cx="3434315" cy="2837784"/>
          </a:xfrm>
          <a:prstGeom prst="wedgeRectCallout">
            <a:avLst>
              <a:gd name="adj1" fmla="val -81775"/>
              <a:gd name="adj2" fmla="val 38874"/>
            </a:avLst>
          </a:prstGeom>
          <a:solidFill>
            <a:schemeClr val="accent3">
              <a:lumMod val="20000"/>
              <a:lumOff val="80000"/>
              <a:alpha val="76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pic>
        <p:nvPicPr>
          <p:cNvPr id="6" name="Picture 10" descr="Image result for network international dubai logo">
            <a:extLst>
              <a:ext uri="{FF2B5EF4-FFF2-40B4-BE49-F238E27FC236}">
                <a16:creationId xmlns:a16="http://schemas.microsoft.com/office/drawing/2014/main" id="{385186C2-11B0-4DA6-9143-307F47BEC4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3405" y="569968"/>
            <a:ext cx="1623682" cy="1681105"/>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Rectangle 6">
            <a:extLst>
              <a:ext uri="{FF2B5EF4-FFF2-40B4-BE49-F238E27FC236}">
                <a16:creationId xmlns:a16="http://schemas.microsoft.com/office/drawing/2014/main" id="{C0EE49FD-76E9-45D2-9431-D4155149585B}"/>
              </a:ext>
            </a:extLst>
          </p:cNvPr>
          <p:cNvSpPr/>
          <p:nvPr/>
        </p:nvSpPr>
        <p:spPr>
          <a:xfrm>
            <a:off x="2813595" y="1154151"/>
            <a:ext cx="2605144" cy="1223226"/>
          </a:xfrm>
          <a:prstGeom prst="wedgeRectCallout">
            <a:avLst>
              <a:gd name="adj1" fmla="val 76495"/>
              <a:gd name="adj2" fmla="val 102807"/>
            </a:avLst>
          </a:prstGeom>
          <a:solidFill>
            <a:schemeClr val="accent3">
              <a:lumMod val="20000"/>
              <a:lumOff val="80000"/>
              <a:alpha val="76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pic>
        <p:nvPicPr>
          <p:cNvPr id="8" name="Picture 7" descr="Image result for ingenico logo transparent">
            <a:extLst>
              <a:ext uri="{FF2B5EF4-FFF2-40B4-BE49-F238E27FC236}">
                <a16:creationId xmlns:a16="http://schemas.microsoft.com/office/drawing/2014/main" id="{830C26CA-7BE3-4E4B-9B55-610501A485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8907" y="1416484"/>
            <a:ext cx="951087" cy="33387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Mashreq International dubai logo">
            <a:extLst>
              <a:ext uri="{FF2B5EF4-FFF2-40B4-BE49-F238E27FC236}">
                <a16:creationId xmlns:a16="http://schemas.microsoft.com/office/drawing/2014/main" id="{C9B3C432-DAA9-4043-9A30-E81F1D19B8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52182" y="1817250"/>
            <a:ext cx="1713541" cy="4898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Image result for first abu dhabi bank logo">
            <a:extLst>
              <a:ext uri="{FF2B5EF4-FFF2-40B4-BE49-F238E27FC236}">
                <a16:creationId xmlns:a16="http://schemas.microsoft.com/office/drawing/2014/main" id="{4A1B9AB5-AE92-47C6-90CF-74ED96193AC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45334" y="1218042"/>
            <a:ext cx="745542" cy="438006"/>
          </a:xfrm>
          <a:prstGeom prst="rect">
            <a:avLst/>
          </a:prstGeom>
          <a:noFill/>
          <a:extLst>
            <a:ext uri="{909E8E84-426E-40DD-AFC4-6F175D3DCCD1}">
              <a14:hiddenFill xmlns:a14="http://schemas.microsoft.com/office/drawing/2010/main">
                <a:solidFill>
                  <a:srgbClr val="FFFFFF"/>
                </a:solidFill>
              </a14:hiddenFill>
            </a:ext>
          </a:extLst>
        </p:spPr>
      </p:pic>
      <p:sp>
        <p:nvSpPr>
          <p:cNvPr id="12" name="Speech Bubble: Rectangle 11">
            <a:extLst>
              <a:ext uri="{FF2B5EF4-FFF2-40B4-BE49-F238E27FC236}">
                <a16:creationId xmlns:a16="http://schemas.microsoft.com/office/drawing/2014/main" id="{5D7CC9E9-2A25-43CB-ABE0-92754FCEA639}"/>
              </a:ext>
            </a:extLst>
          </p:cNvPr>
          <p:cNvSpPr/>
          <p:nvPr/>
        </p:nvSpPr>
        <p:spPr>
          <a:xfrm>
            <a:off x="9131158" y="4316901"/>
            <a:ext cx="2439925" cy="1023296"/>
          </a:xfrm>
          <a:prstGeom prst="wedgeRectCallout">
            <a:avLst>
              <a:gd name="adj1" fmla="val -114021"/>
              <a:gd name="adj2" fmla="val -105121"/>
            </a:avLst>
          </a:prstGeom>
          <a:solidFill>
            <a:schemeClr val="accent3">
              <a:lumMod val="20000"/>
              <a:lumOff val="80000"/>
              <a:alpha val="76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pic>
        <p:nvPicPr>
          <p:cNvPr id="13" name="Picture 4" descr="Image result for global payments logo transparent">
            <a:extLst>
              <a:ext uri="{FF2B5EF4-FFF2-40B4-BE49-F238E27FC236}">
                <a16:creationId xmlns:a16="http://schemas.microsoft.com/office/drawing/2014/main" id="{2AF3E05E-22B6-4B10-9FC3-F5690AD75E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23482" y="4564027"/>
            <a:ext cx="1721743" cy="259480"/>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13">
            <a:extLst>
              <a:ext uri="{FF2B5EF4-FFF2-40B4-BE49-F238E27FC236}">
                <a16:creationId xmlns:a16="http://schemas.microsoft.com/office/drawing/2014/main" id="{51EE1D41-C16F-4FD2-9F0E-0D02603332F2}"/>
              </a:ext>
            </a:extLst>
          </p:cNvPr>
          <p:cNvSpPr/>
          <p:nvPr/>
        </p:nvSpPr>
        <p:spPr>
          <a:xfrm>
            <a:off x="6690428" y="5268432"/>
            <a:ext cx="2241456" cy="707065"/>
          </a:xfrm>
          <a:prstGeom prst="wedgeRectCallout">
            <a:avLst>
              <a:gd name="adj1" fmla="val -16324"/>
              <a:gd name="adj2" fmla="val -197314"/>
            </a:avLst>
          </a:prstGeom>
          <a:solidFill>
            <a:schemeClr val="accent3">
              <a:lumMod val="20000"/>
              <a:lumOff val="80000"/>
              <a:alpha val="76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pic>
        <p:nvPicPr>
          <p:cNvPr id="15" name="Picture 2" descr="Banking Sector">
            <a:extLst>
              <a:ext uri="{FF2B5EF4-FFF2-40B4-BE49-F238E27FC236}">
                <a16:creationId xmlns:a16="http://schemas.microsoft.com/office/drawing/2014/main" id="{BDF09BF5-2EA7-43E0-8FD2-F90E8D9B445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82809" y="5430346"/>
            <a:ext cx="1914939" cy="383236"/>
          </a:xfrm>
          <a:prstGeom prst="rect">
            <a:avLst/>
          </a:prstGeom>
          <a:noFill/>
          <a:extLst>
            <a:ext uri="{909E8E84-426E-40DD-AFC4-6F175D3DCCD1}">
              <a14:hiddenFill xmlns:a14="http://schemas.microsoft.com/office/drawing/2010/main">
                <a:solidFill>
                  <a:srgbClr val="FFFFFF"/>
                </a:solidFill>
              </a14:hiddenFill>
            </a:ext>
          </a:extLst>
        </p:spPr>
      </p:pic>
      <p:sp>
        <p:nvSpPr>
          <p:cNvPr id="16" name="Speech Bubble: Rectangle 15">
            <a:extLst>
              <a:ext uri="{FF2B5EF4-FFF2-40B4-BE49-F238E27FC236}">
                <a16:creationId xmlns:a16="http://schemas.microsoft.com/office/drawing/2014/main" id="{9CE81A18-3839-4F3C-9845-BF4D4C45229D}"/>
              </a:ext>
            </a:extLst>
          </p:cNvPr>
          <p:cNvSpPr/>
          <p:nvPr/>
        </p:nvSpPr>
        <p:spPr>
          <a:xfrm>
            <a:off x="2502659" y="2805198"/>
            <a:ext cx="1716156" cy="774598"/>
          </a:xfrm>
          <a:prstGeom prst="wedgeRectCallout">
            <a:avLst>
              <a:gd name="adj1" fmla="val 174233"/>
              <a:gd name="adj2" fmla="val 9396"/>
            </a:avLst>
          </a:prstGeom>
          <a:solidFill>
            <a:schemeClr val="accent3">
              <a:lumMod val="20000"/>
              <a:lumOff val="80000"/>
              <a:alpha val="76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Segoe UI"/>
              <a:ea typeface="+mn-ea"/>
              <a:cs typeface="+mn-cs"/>
            </a:endParaRPr>
          </a:p>
        </p:txBody>
      </p:sp>
      <p:pic>
        <p:nvPicPr>
          <p:cNvPr id="17" name="Picture 16">
            <a:extLst>
              <a:ext uri="{FF2B5EF4-FFF2-40B4-BE49-F238E27FC236}">
                <a16:creationId xmlns:a16="http://schemas.microsoft.com/office/drawing/2014/main" id="{53CEF281-F6F4-4A72-933F-0FBB633D048E}"/>
              </a:ext>
            </a:extLst>
          </p:cNvPr>
          <p:cNvPicPr>
            <a:picLocks noChangeAspect="1"/>
          </p:cNvPicPr>
          <p:nvPr/>
        </p:nvPicPr>
        <p:blipFill>
          <a:blip r:embed="rId10"/>
          <a:stretch>
            <a:fillRect/>
          </a:stretch>
        </p:blipFill>
        <p:spPr>
          <a:xfrm>
            <a:off x="2813594" y="3077226"/>
            <a:ext cx="1094285" cy="200391"/>
          </a:xfrm>
          <a:prstGeom prst="rect">
            <a:avLst/>
          </a:prstGeom>
        </p:spPr>
      </p:pic>
      <p:sp>
        <p:nvSpPr>
          <p:cNvPr id="18" name="Speech Bubble: Rectangle 17">
            <a:extLst>
              <a:ext uri="{FF2B5EF4-FFF2-40B4-BE49-F238E27FC236}">
                <a16:creationId xmlns:a16="http://schemas.microsoft.com/office/drawing/2014/main" id="{2226CC2A-FEF0-49A1-8634-6D4AB24378FE}"/>
              </a:ext>
            </a:extLst>
          </p:cNvPr>
          <p:cNvSpPr/>
          <p:nvPr/>
        </p:nvSpPr>
        <p:spPr>
          <a:xfrm>
            <a:off x="2392781" y="4026530"/>
            <a:ext cx="1775173" cy="880396"/>
          </a:xfrm>
          <a:prstGeom prst="wedgeRectCallout">
            <a:avLst>
              <a:gd name="adj1" fmla="val 149015"/>
              <a:gd name="adj2" fmla="val -61829"/>
            </a:avLst>
          </a:prstGeom>
          <a:solidFill>
            <a:schemeClr val="accent3">
              <a:lumMod val="20000"/>
              <a:lumOff val="80000"/>
              <a:alpha val="76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pic>
        <p:nvPicPr>
          <p:cNvPr id="19" name="Picture 10" descr="Image result for network international dubai logo">
            <a:extLst>
              <a:ext uri="{FF2B5EF4-FFF2-40B4-BE49-F238E27FC236}">
                <a16:creationId xmlns:a16="http://schemas.microsoft.com/office/drawing/2014/main" id="{39C5BCF2-7EFE-46AE-A785-65C56B0AB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4162" y="3668175"/>
            <a:ext cx="1623682" cy="1623682"/>
          </a:xfrm>
          <a:prstGeom prst="rect">
            <a:avLst/>
          </a:prstGeom>
          <a:noFill/>
          <a:extLst>
            <a:ext uri="{909E8E84-426E-40DD-AFC4-6F175D3DCCD1}">
              <a14:hiddenFill xmlns:a14="http://schemas.microsoft.com/office/drawing/2010/main">
                <a:solidFill>
                  <a:srgbClr val="FFFFFF"/>
                </a:solidFill>
              </a14:hiddenFill>
            </a:ext>
          </a:extLst>
        </p:spPr>
      </p:pic>
      <p:sp>
        <p:nvSpPr>
          <p:cNvPr id="20" name="Speech Bubble: Rectangle 19">
            <a:extLst>
              <a:ext uri="{FF2B5EF4-FFF2-40B4-BE49-F238E27FC236}">
                <a16:creationId xmlns:a16="http://schemas.microsoft.com/office/drawing/2014/main" id="{3C713385-493E-4537-93F3-7B9DF22D951D}"/>
              </a:ext>
            </a:extLst>
          </p:cNvPr>
          <p:cNvSpPr/>
          <p:nvPr/>
        </p:nvSpPr>
        <p:spPr>
          <a:xfrm>
            <a:off x="2605807" y="5793424"/>
            <a:ext cx="1286721" cy="620652"/>
          </a:xfrm>
          <a:prstGeom prst="wedgeRectCallout">
            <a:avLst>
              <a:gd name="adj1" fmla="val 211370"/>
              <a:gd name="adj2" fmla="val -156741"/>
            </a:avLst>
          </a:prstGeom>
          <a:solidFill>
            <a:schemeClr val="accent3">
              <a:lumMod val="20000"/>
              <a:lumOff val="80000"/>
              <a:alpha val="76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Segoe UI"/>
                <a:ea typeface="+mn-ea"/>
                <a:cs typeface="+mn-cs"/>
              </a:rPr>
              <a:t>TBD</a:t>
            </a:r>
          </a:p>
        </p:txBody>
      </p:sp>
      <p:pic>
        <p:nvPicPr>
          <p:cNvPr id="21" name="Picture 2" descr="Careers">
            <a:extLst>
              <a:ext uri="{FF2B5EF4-FFF2-40B4-BE49-F238E27FC236}">
                <a16:creationId xmlns:a16="http://schemas.microsoft.com/office/drawing/2014/main" id="{0969E5C2-E93E-4489-9ACC-FCC0BBC5F71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96751" y="2638292"/>
            <a:ext cx="1337068" cy="48987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FIS (company) - Wikipedia">
            <a:extLst>
              <a:ext uri="{FF2B5EF4-FFF2-40B4-BE49-F238E27FC236}">
                <a16:creationId xmlns:a16="http://schemas.microsoft.com/office/drawing/2014/main" id="{5CCC49E4-12B5-476C-A1FE-E29164ECB56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105946" y="2648211"/>
            <a:ext cx="750535" cy="31397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A721E9DE-B104-4E07-882D-304C6B8018EC}"/>
              </a:ext>
            </a:extLst>
          </p:cNvPr>
          <p:cNvPicPr>
            <a:picLocks noChangeAspect="1"/>
          </p:cNvPicPr>
          <p:nvPr/>
        </p:nvPicPr>
        <p:blipFill>
          <a:blip r:embed="rId13"/>
          <a:stretch>
            <a:fillRect/>
          </a:stretch>
        </p:blipFill>
        <p:spPr>
          <a:xfrm>
            <a:off x="9675735" y="3257173"/>
            <a:ext cx="1377111" cy="248977"/>
          </a:xfrm>
          <a:prstGeom prst="rect">
            <a:avLst/>
          </a:prstGeom>
        </p:spPr>
      </p:pic>
      <p:pic>
        <p:nvPicPr>
          <p:cNvPr id="25" name="Picture 24">
            <a:extLst>
              <a:ext uri="{FF2B5EF4-FFF2-40B4-BE49-F238E27FC236}">
                <a16:creationId xmlns:a16="http://schemas.microsoft.com/office/drawing/2014/main" id="{2DA2A23B-00B3-4AD4-84A8-C013CDAA93AF}"/>
              </a:ext>
            </a:extLst>
          </p:cNvPr>
          <p:cNvPicPr>
            <a:picLocks noChangeAspect="1"/>
          </p:cNvPicPr>
          <p:nvPr/>
        </p:nvPicPr>
        <p:blipFill>
          <a:blip r:embed="rId14"/>
          <a:stretch>
            <a:fillRect/>
          </a:stretch>
        </p:blipFill>
        <p:spPr>
          <a:xfrm>
            <a:off x="10080511" y="1517803"/>
            <a:ext cx="1228875" cy="1228875"/>
          </a:xfrm>
          <a:prstGeom prst="rect">
            <a:avLst/>
          </a:prstGeom>
        </p:spPr>
      </p:pic>
      <p:pic>
        <p:nvPicPr>
          <p:cNvPr id="26" name="Picture 6" descr="Image result for adyen logo transparent">
            <a:extLst>
              <a:ext uri="{FF2B5EF4-FFF2-40B4-BE49-F238E27FC236}">
                <a16:creationId xmlns:a16="http://schemas.microsoft.com/office/drawing/2014/main" id="{2686DFBC-D2B9-42D2-A131-56C957FA213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395363" y="3298168"/>
            <a:ext cx="912590" cy="29516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Image result for adyen logo transparent">
            <a:extLst>
              <a:ext uri="{FF2B5EF4-FFF2-40B4-BE49-F238E27FC236}">
                <a16:creationId xmlns:a16="http://schemas.microsoft.com/office/drawing/2014/main" id="{25A27D58-67C5-4A67-B106-D4BCB88D591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019440" y="4940681"/>
            <a:ext cx="912590" cy="29516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087A8057-BA6F-F3DD-23A6-8B9FFC53E0D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04941" y="1758875"/>
            <a:ext cx="1775173" cy="429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2503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childTnLst>
                                </p:cTn>
                              </p:par>
                            </p:childTnLst>
                          </p:cTn>
                        </p:par>
                        <p:par>
                          <p:cTn id="26" fill="hold">
                            <p:stCondLst>
                              <p:cond delay="1000"/>
                            </p:stCondLst>
                            <p:childTnLst>
                              <p:par>
                                <p:cTn id="27" presetID="42"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1000"/>
                                        <p:tgtEl>
                                          <p:spTgt spid="15"/>
                                        </p:tgtEl>
                                      </p:cBhvr>
                                    </p:animEffect>
                                    <p:anim calcmode="lin" valueType="num">
                                      <p:cBhvr>
                                        <p:cTn id="55" dur="1000" fill="hold"/>
                                        <p:tgtEl>
                                          <p:spTgt spid="15"/>
                                        </p:tgtEl>
                                        <p:attrNameLst>
                                          <p:attrName>ppt_x</p:attrName>
                                        </p:attrNameLst>
                                      </p:cBhvr>
                                      <p:tavLst>
                                        <p:tav tm="0">
                                          <p:val>
                                            <p:strVal val="#ppt_x"/>
                                          </p:val>
                                        </p:tav>
                                        <p:tav tm="100000">
                                          <p:val>
                                            <p:strVal val="#ppt_x"/>
                                          </p:val>
                                        </p:tav>
                                      </p:tavLst>
                                    </p:anim>
                                    <p:anim calcmode="lin" valueType="num">
                                      <p:cBhvr>
                                        <p:cTn id="56" dur="1000" fill="hold"/>
                                        <p:tgtEl>
                                          <p:spTgt spid="15"/>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1000"/>
                                        <p:tgtEl>
                                          <p:spTgt spid="17"/>
                                        </p:tgtEl>
                                      </p:cBhvr>
                                    </p:animEffect>
                                    <p:anim calcmode="lin" valueType="num">
                                      <p:cBhvr>
                                        <p:cTn id="60" dur="1000" fill="hold"/>
                                        <p:tgtEl>
                                          <p:spTgt spid="17"/>
                                        </p:tgtEl>
                                        <p:attrNameLst>
                                          <p:attrName>ppt_x</p:attrName>
                                        </p:attrNameLst>
                                      </p:cBhvr>
                                      <p:tavLst>
                                        <p:tav tm="0">
                                          <p:val>
                                            <p:strVal val="#ppt_x"/>
                                          </p:val>
                                        </p:tav>
                                        <p:tav tm="100000">
                                          <p:val>
                                            <p:strVal val="#ppt_x"/>
                                          </p:val>
                                        </p:tav>
                                      </p:tavLst>
                                    </p:anim>
                                    <p:anim calcmode="lin" valueType="num">
                                      <p:cBhvr>
                                        <p:cTn id="61" dur="1000" fill="hold"/>
                                        <p:tgtEl>
                                          <p:spTgt spid="17"/>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1000"/>
                                        <p:tgtEl>
                                          <p:spTgt spid="19"/>
                                        </p:tgtEl>
                                      </p:cBhvr>
                                    </p:animEffect>
                                    <p:anim calcmode="lin" valueType="num">
                                      <p:cBhvr>
                                        <p:cTn id="65" dur="1000" fill="hold"/>
                                        <p:tgtEl>
                                          <p:spTgt spid="19"/>
                                        </p:tgtEl>
                                        <p:attrNameLst>
                                          <p:attrName>ppt_x</p:attrName>
                                        </p:attrNameLst>
                                      </p:cBhvr>
                                      <p:tavLst>
                                        <p:tav tm="0">
                                          <p:val>
                                            <p:strVal val="#ppt_x"/>
                                          </p:val>
                                        </p:tav>
                                        <p:tav tm="100000">
                                          <p:val>
                                            <p:strVal val="#ppt_x"/>
                                          </p:val>
                                        </p:tav>
                                      </p:tavLst>
                                    </p:anim>
                                    <p:anim calcmode="lin" valueType="num">
                                      <p:cBhvr>
                                        <p:cTn id="66" dur="1000" fill="hold"/>
                                        <p:tgtEl>
                                          <p:spTgt spid="19"/>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fade">
                                      <p:cBhvr>
                                        <p:cTn id="69" dur="1000"/>
                                        <p:tgtEl>
                                          <p:spTgt spid="21"/>
                                        </p:tgtEl>
                                      </p:cBhvr>
                                    </p:animEffect>
                                    <p:anim calcmode="lin" valueType="num">
                                      <p:cBhvr>
                                        <p:cTn id="70" dur="1000" fill="hold"/>
                                        <p:tgtEl>
                                          <p:spTgt spid="21"/>
                                        </p:tgtEl>
                                        <p:attrNameLst>
                                          <p:attrName>ppt_x</p:attrName>
                                        </p:attrNameLst>
                                      </p:cBhvr>
                                      <p:tavLst>
                                        <p:tav tm="0">
                                          <p:val>
                                            <p:strVal val="#ppt_x"/>
                                          </p:val>
                                        </p:tav>
                                        <p:tav tm="100000">
                                          <p:val>
                                            <p:strVal val="#ppt_x"/>
                                          </p:val>
                                        </p:tav>
                                      </p:tavLst>
                                    </p:anim>
                                    <p:anim calcmode="lin" valueType="num">
                                      <p:cBhvr>
                                        <p:cTn id="71" dur="1000" fill="hold"/>
                                        <p:tgtEl>
                                          <p:spTgt spid="21"/>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fade">
                                      <p:cBhvr>
                                        <p:cTn id="74" dur="1000"/>
                                        <p:tgtEl>
                                          <p:spTgt spid="22"/>
                                        </p:tgtEl>
                                      </p:cBhvr>
                                    </p:animEffect>
                                    <p:anim calcmode="lin" valueType="num">
                                      <p:cBhvr>
                                        <p:cTn id="75" dur="1000" fill="hold"/>
                                        <p:tgtEl>
                                          <p:spTgt spid="22"/>
                                        </p:tgtEl>
                                        <p:attrNameLst>
                                          <p:attrName>ppt_x</p:attrName>
                                        </p:attrNameLst>
                                      </p:cBhvr>
                                      <p:tavLst>
                                        <p:tav tm="0">
                                          <p:val>
                                            <p:strVal val="#ppt_x"/>
                                          </p:val>
                                        </p:tav>
                                        <p:tav tm="100000">
                                          <p:val>
                                            <p:strVal val="#ppt_x"/>
                                          </p:val>
                                        </p:tav>
                                      </p:tavLst>
                                    </p:anim>
                                    <p:anim calcmode="lin" valueType="num">
                                      <p:cBhvr>
                                        <p:cTn id="76" dur="1000" fill="hold"/>
                                        <p:tgtEl>
                                          <p:spTgt spid="22"/>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fade">
                                      <p:cBhvr>
                                        <p:cTn id="79" dur="1000"/>
                                        <p:tgtEl>
                                          <p:spTgt spid="23"/>
                                        </p:tgtEl>
                                      </p:cBhvr>
                                    </p:animEffect>
                                    <p:anim calcmode="lin" valueType="num">
                                      <p:cBhvr>
                                        <p:cTn id="80" dur="1000" fill="hold"/>
                                        <p:tgtEl>
                                          <p:spTgt spid="23"/>
                                        </p:tgtEl>
                                        <p:attrNameLst>
                                          <p:attrName>ppt_x</p:attrName>
                                        </p:attrNameLst>
                                      </p:cBhvr>
                                      <p:tavLst>
                                        <p:tav tm="0">
                                          <p:val>
                                            <p:strVal val="#ppt_x"/>
                                          </p:val>
                                        </p:tav>
                                        <p:tav tm="100000">
                                          <p:val>
                                            <p:strVal val="#ppt_x"/>
                                          </p:val>
                                        </p:tav>
                                      </p:tavLst>
                                    </p:anim>
                                    <p:anim calcmode="lin" valueType="num">
                                      <p:cBhvr>
                                        <p:cTn id="81" dur="1000" fill="hold"/>
                                        <p:tgtEl>
                                          <p:spTgt spid="23"/>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25"/>
                                        </p:tgtEl>
                                        <p:attrNameLst>
                                          <p:attrName>style.visibility</p:attrName>
                                        </p:attrNameLst>
                                      </p:cBhvr>
                                      <p:to>
                                        <p:strVal val="visible"/>
                                      </p:to>
                                    </p:set>
                                    <p:animEffect transition="in" filter="fade">
                                      <p:cBhvr>
                                        <p:cTn id="84" dur="1000"/>
                                        <p:tgtEl>
                                          <p:spTgt spid="25"/>
                                        </p:tgtEl>
                                      </p:cBhvr>
                                    </p:animEffect>
                                    <p:anim calcmode="lin" valueType="num">
                                      <p:cBhvr>
                                        <p:cTn id="85" dur="1000" fill="hold"/>
                                        <p:tgtEl>
                                          <p:spTgt spid="25"/>
                                        </p:tgtEl>
                                        <p:attrNameLst>
                                          <p:attrName>ppt_x</p:attrName>
                                        </p:attrNameLst>
                                      </p:cBhvr>
                                      <p:tavLst>
                                        <p:tav tm="0">
                                          <p:val>
                                            <p:strVal val="#ppt_x"/>
                                          </p:val>
                                        </p:tav>
                                        <p:tav tm="100000">
                                          <p:val>
                                            <p:strVal val="#ppt_x"/>
                                          </p:val>
                                        </p:tav>
                                      </p:tavLst>
                                    </p:anim>
                                    <p:anim calcmode="lin" valueType="num">
                                      <p:cBhvr>
                                        <p:cTn id="86" dur="1000" fill="hold"/>
                                        <p:tgtEl>
                                          <p:spTgt spid="25"/>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26"/>
                                        </p:tgtEl>
                                        <p:attrNameLst>
                                          <p:attrName>style.visibility</p:attrName>
                                        </p:attrNameLst>
                                      </p:cBhvr>
                                      <p:to>
                                        <p:strVal val="visible"/>
                                      </p:to>
                                    </p:set>
                                    <p:animEffect transition="in" filter="fade">
                                      <p:cBhvr>
                                        <p:cTn id="89" dur="1000"/>
                                        <p:tgtEl>
                                          <p:spTgt spid="26"/>
                                        </p:tgtEl>
                                      </p:cBhvr>
                                    </p:animEffect>
                                    <p:anim calcmode="lin" valueType="num">
                                      <p:cBhvr>
                                        <p:cTn id="90" dur="1000" fill="hold"/>
                                        <p:tgtEl>
                                          <p:spTgt spid="26"/>
                                        </p:tgtEl>
                                        <p:attrNameLst>
                                          <p:attrName>ppt_x</p:attrName>
                                        </p:attrNameLst>
                                      </p:cBhvr>
                                      <p:tavLst>
                                        <p:tav tm="0">
                                          <p:val>
                                            <p:strVal val="#ppt_x"/>
                                          </p:val>
                                        </p:tav>
                                        <p:tav tm="100000">
                                          <p:val>
                                            <p:strVal val="#ppt_x"/>
                                          </p:val>
                                        </p:tav>
                                      </p:tavLst>
                                    </p:anim>
                                    <p:anim calcmode="lin" valueType="num">
                                      <p:cBhvr>
                                        <p:cTn id="91" dur="1000" fill="hold"/>
                                        <p:tgtEl>
                                          <p:spTgt spid="26"/>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0"/>
                                  </p:stCondLst>
                                  <p:childTnLst>
                                    <p:set>
                                      <p:cBhvr>
                                        <p:cTn id="93" dur="1" fill="hold">
                                          <p:stCondLst>
                                            <p:cond delay="0"/>
                                          </p:stCondLst>
                                        </p:cTn>
                                        <p:tgtEl>
                                          <p:spTgt spid="27"/>
                                        </p:tgtEl>
                                        <p:attrNameLst>
                                          <p:attrName>style.visibility</p:attrName>
                                        </p:attrNameLst>
                                      </p:cBhvr>
                                      <p:to>
                                        <p:strVal val="visible"/>
                                      </p:to>
                                    </p:set>
                                    <p:animEffect transition="in" filter="fade">
                                      <p:cBhvr>
                                        <p:cTn id="94" dur="1000"/>
                                        <p:tgtEl>
                                          <p:spTgt spid="27"/>
                                        </p:tgtEl>
                                      </p:cBhvr>
                                    </p:animEffect>
                                    <p:anim calcmode="lin" valueType="num">
                                      <p:cBhvr>
                                        <p:cTn id="95" dur="1000" fill="hold"/>
                                        <p:tgtEl>
                                          <p:spTgt spid="27"/>
                                        </p:tgtEl>
                                        <p:attrNameLst>
                                          <p:attrName>ppt_x</p:attrName>
                                        </p:attrNameLst>
                                      </p:cBhvr>
                                      <p:tavLst>
                                        <p:tav tm="0">
                                          <p:val>
                                            <p:strVal val="#ppt_x"/>
                                          </p:val>
                                        </p:tav>
                                        <p:tav tm="100000">
                                          <p:val>
                                            <p:strVal val="#ppt_x"/>
                                          </p:val>
                                        </p:tav>
                                      </p:tavLst>
                                    </p:anim>
                                    <p:anim calcmode="lin" valueType="num">
                                      <p:cBhvr>
                                        <p:cTn id="96" dur="1000" fill="hold"/>
                                        <p:tgtEl>
                                          <p:spTgt spid="27"/>
                                        </p:tgtEl>
                                        <p:attrNameLst>
                                          <p:attrName>ppt_y</p:attrName>
                                        </p:attrNameLst>
                                      </p:cBhvr>
                                      <p:tavLst>
                                        <p:tav tm="0">
                                          <p:val>
                                            <p:strVal val="#ppt_y+.1"/>
                                          </p:val>
                                        </p:tav>
                                        <p:tav tm="100000">
                                          <p:val>
                                            <p:strVal val="#ppt_y"/>
                                          </p:val>
                                        </p:tav>
                                      </p:tavLst>
                                    </p:anim>
                                  </p:childTnLst>
                                </p:cTn>
                              </p:par>
                              <p:par>
                                <p:cTn id="97" presetID="42" presetClass="entr" presetSubtype="0" fill="hold" nodeType="withEffect">
                                  <p:stCondLst>
                                    <p:cond delay="0"/>
                                  </p:stCondLst>
                                  <p:childTnLst>
                                    <p:set>
                                      <p:cBhvr>
                                        <p:cTn id="98" dur="1" fill="hold">
                                          <p:stCondLst>
                                            <p:cond delay="0"/>
                                          </p:stCondLst>
                                        </p:cTn>
                                        <p:tgtEl>
                                          <p:spTgt spid="2050"/>
                                        </p:tgtEl>
                                        <p:attrNameLst>
                                          <p:attrName>style.visibility</p:attrName>
                                        </p:attrNameLst>
                                      </p:cBhvr>
                                      <p:to>
                                        <p:strVal val="visible"/>
                                      </p:to>
                                    </p:set>
                                    <p:animEffect transition="in" filter="fade">
                                      <p:cBhvr>
                                        <p:cTn id="99" dur="1000"/>
                                        <p:tgtEl>
                                          <p:spTgt spid="2050"/>
                                        </p:tgtEl>
                                      </p:cBhvr>
                                    </p:animEffect>
                                    <p:anim calcmode="lin" valueType="num">
                                      <p:cBhvr>
                                        <p:cTn id="100" dur="1000" fill="hold"/>
                                        <p:tgtEl>
                                          <p:spTgt spid="2050"/>
                                        </p:tgtEl>
                                        <p:attrNameLst>
                                          <p:attrName>ppt_x</p:attrName>
                                        </p:attrNameLst>
                                      </p:cBhvr>
                                      <p:tavLst>
                                        <p:tav tm="0">
                                          <p:val>
                                            <p:strVal val="#ppt_x"/>
                                          </p:val>
                                        </p:tav>
                                        <p:tav tm="100000">
                                          <p:val>
                                            <p:strVal val="#ppt_x"/>
                                          </p:val>
                                        </p:tav>
                                      </p:tavLst>
                                    </p:anim>
                                    <p:anim calcmode="lin" valueType="num">
                                      <p:cBhvr>
                                        <p:cTn id="101"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2" grpId="0" animBg="1"/>
      <p:bldP spid="14" grpId="0" animBg="1"/>
      <p:bldP spid="16" grpId="0" animBg="1"/>
      <p:bldP spid="18"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peech Bubble: Rectangle 15">
            <a:extLst>
              <a:ext uri="{FF2B5EF4-FFF2-40B4-BE49-F238E27FC236}">
                <a16:creationId xmlns:a16="http://schemas.microsoft.com/office/drawing/2014/main" id="{D6B4C9BC-AC46-4FF3-9FC9-407767B84DB6}"/>
              </a:ext>
            </a:extLst>
          </p:cNvPr>
          <p:cNvSpPr/>
          <p:nvPr/>
        </p:nvSpPr>
        <p:spPr>
          <a:xfrm>
            <a:off x="9018517" y="2554526"/>
            <a:ext cx="1996813" cy="1076493"/>
          </a:xfrm>
          <a:prstGeom prst="wedgeRectCallout">
            <a:avLst>
              <a:gd name="adj1" fmla="val -85091"/>
              <a:gd name="adj2" fmla="val -8253"/>
            </a:avLst>
          </a:prstGeom>
          <a:solidFill>
            <a:schemeClr val="accent3">
              <a:lumMod val="20000"/>
              <a:lumOff val="80000"/>
              <a:alpha val="76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pic>
        <p:nvPicPr>
          <p:cNvPr id="40" name="Picture 39" descr="A map of the world&#10;&#10;Description automatically generated with medium confidence">
            <a:extLst>
              <a:ext uri="{FF2B5EF4-FFF2-40B4-BE49-F238E27FC236}">
                <a16:creationId xmlns:a16="http://schemas.microsoft.com/office/drawing/2014/main" id="{758559F3-883B-49E9-A9DD-89B16A0D3A57}"/>
              </a:ext>
            </a:extLst>
          </p:cNvPr>
          <p:cNvPicPr>
            <a:picLocks noChangeAspect="1"/>
          </p:cNvPicPr>
          <p:nvPr/>
        </p:nvPicPr>
        <p:blipFill>
          <a:blip r:embed="rId2" cstate="screen">
            <a:alphaModFix amt="40000"/>
            <a:extLst>
              <a:ext uri="{28A0092B-C50C-407E-A947-70E740481C1C}">
                <a14:useLocalDpi xmlns:a14="http://schemas.microsoft.com/office/drawing/2010/main"/>
              </a:ext>
            </a:extLst>
          </a:blip>
          <a:stretch>
            <a:fillRect/>
          </a:stretch>
        </p:blipFill>
        <p:spPr>
          <a:xfrm>
            <a:off x="882614" y="714181"/>
            <a:ext cx="9501740" cy="5514872"/>
          </a:xfrm>
          <a:prstGeom prst="rect">
            <a:avLst/>
          </a:prstGeom>
          <a:effectLst/>
        </p:spPr>
      </p:pic>
      <p:sp>
        <p:nvSpPr>
          <p:cNvPr id="4" name="Text Placeholder 3">
            <a:extLst>
              <a:ext uri="{FF2B5EF4-FFF2-40B4-BE49-F238E27FC236}">
                <a16:creationId xmlns:a16="http://schemas.microsoft.com/office/drawing/2014/main" id="{2082EEC5-830F-44C0-AD3C-DA3C3FC7FFD1}"/>
              </a:ext>
            </a:extLst>
          </p:cNvPr>
          <p:cNvSpPr txBox="1">
            <a:spLocks/>
          </p:cNvSpPr>
          <p:nvPr/>
        </p:nvSpPr>
        <p:spPr>
          <a:xfrm>
            <a:off x="6925932" y="6145171"/>
            <a:ext cx="5453280" cy="620652"/>
          </a:xfrm>
          <a:prstGeom prst="rect">
            <a:avLst/>
          </a:prstGeom>
          <a:noFill/>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FFDC8B"/>
                </a:solidFill>
                <a:effectLst/>
                <a:uLnTx/>
                <a:uFillTx/>
                <a:latin typeface="Segoe UI"/>
                <a:ea typeface="+mn-ea"/>
                <a:cs typeface="Segoe UI"/>
              </a:rPr>
              <a:t>Supported PSPs - APAC</a:t>
            </a:r>
          </a:p>
        </p:txBody>
      </p:sp>
      <p:sp>
        <p:nvSpPr>
          <p:cNvPr id="7" name="AutoShape 2" descr="Network">
            <a:extLst>
              <a:ext uri="{FF2B5EF4-FFF2-40B4-BE49-F238E27FC236}">
                <a16:creationId xmlns:a16="http://schemas.microsoft.com/office/drawing/2014/main" id="{90DC6B31-276A-411E-BCAD-591A4DF02BF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Segoe UI"/>
              <a:ea typeface="+mn-ea"/>
              <a:cs typeface="+mn-cs"/>
            </a:endParaRPr>
          </a:p>
        </p:txBody>
      </p:sp>
      <p:sp>
        <p:nvSpPr>
          <p:cNvPr id="8" name="AutoShape 4" descr="Network">
            <a:extLst>
              <a:ext uri="{FF2B5EF4-FFF2-40B4-BE49-F238E27FC236}">
                <a16:creationId xmlns:a16="http://schemas.microsoft.com/office/drawing/2014/main" id="{79E24770-5189-486D-89B1-5AD9E7F11B1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Segoe UI"/>
              <a:ea typeface="+mn-ea"/>
              <a:cs typeface="+mn-cs"/>
            </a:endParaRPr>
          </a:p>
        </p:txBody>
      </p:sp>
      <p:sp>
        <p:nvSpPr>
          <p:cNvPr id="9" name="Speech Bubble: Rectangle 8">
            <a:extLst>
              <a:ext uri="{FF2B5EF4-FFF2-40B4-BE49-F238E27FC236}">
                <a16:creationId xmlns:a16="http://schemas.microsoft.com/office/drawing/2014/main" id="{64870E79-E11E-4B50-9CFB-8F06B4903B5B}"/>
              </a:ext>
            </a:extLst>
          </p:cNvPr>
          <p:cNvSpPr/>
          <p:nvPr/>
        </p:nvSpPr>
        <p:spPr>
          <a:xfrm>
            <a:off x="2361537" y="3581400"/>
            <a:ext cx="3734463" cy="2503311"/>
          </a:xfrm>
          <a:prstGeom prst="wedgeRectCallout">
            <a:avLst>
              <a:gd name="adj1" fmla="val 114474"/>
              <a:gd name="adj2" fmla="val -12961"/>
            </a:avLst>
          </a:prstGeom>
          <a:solidFill>
            <a:schemeClr val="accent3">
              <a:lumMod val="20000"/>
              <a:lumOff val="80000"/>
              <a:alpha val="76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10" name="Picture 6" descr="Image result for adyen logo transparent">
            <a:extLst>
              <a:ext uri="{FF2B5EF4-FFF2-40B4-BE49-F238E27FC236}">
                <a16:creationId xmlns:a16="http://schemas.microsoft.com/office/drawing/2014/main" id="{B09F45A8-A971-4876-B78E-9DEEE4572D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7165" y="3869765"/>
            <a:ext cx="912590" cy="2951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Image result for payworks logo transparent">
            <a:extLst>
              <a:ext uri="{FF2B5EF4-FFF2-40B4-BE49-F238E27FC236}">
                <a16:creationId xmlns:a16="http://schemas.microsoft.com/office/drawing/2014/main" id="{FF3BB329-EE29-4095-AFF7-2AB395C562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5078" y="4724893"/>
            <a:ext cx="1703512" cy="43497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mage result for unionpay merchant services logo transparent">
            <a:extLst>
              <a:ext uri="{FF2B5EF4-FFF2-40B4-BE49-F238E27FC236}">
                <a16:creationId xmlns:a16="http://schemas.microsoft.com/office/drawing/2014/main" id="{82B60E87-A1FC-41BF-8D59-4A08419EDF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72920" y="2815386"/>
            <a:ext cx="887634" cy="55477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Image result for global payments logo transparent">
            <a:extLst>
              <a:ext uri="{FF2B5EF4-FFF2-40B4-BE49-F238E27FC236}">
                <a16:creationId xmlns:a16="http://schemas.microsoft.com/office/drawing/2014/main" id="{718FB209-48CF-42A8-8E28-98DE86093C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47006" y="4131676"/>
            <a:ext cx="1721743" cy="2594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Linkly | LinkedIn">
            <a:extLst>
              <a:ext uri="{FF2B5EF4-FFF2-40B4-BE49-F238E27FC236}">
                <a16:creationId xmlns:a16="http://schemas.microsoft.com/office/drawing/2014/main" id="{594FB360-51C4-4D79-AE77-542E98ADB77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44376" y="4601242"/>
            <a:ext cx="733293" cy="73329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Download an Eftpos NZ logo - Brand Kit | EFTPOS NZ">
            <a:extLst>
              <a:ext uri="{FF2B5EF4-FFF2-40B4-BE49-F238E27FC236}">
                <a16:creationId xmlns:a16="http://schemas.microsoft.com/office/drawing/2014/main" id="{A5A524A3-4C99-4F33-8CF7-2CF2754350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20172" y="5394031"/>
            <a:ext cx="1089308" cy="456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6955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42"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par>
                                <p:cTn id="33" presetID="10"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childTnLst>
                                </p:cTn>
                              </p:par>
                              <p:par>
                                <p:cTn id="36" presetID="42" presetClass="entr" presetSubtype="0"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332306-0255-41F4-A7A8-7AEE86A983F5}"/>
              </a:ext>
            </a:extLst>
          </p:cNvPr>
          <p:cNvSpPr>
            <a:spLocks noGrp="1"/>
          </p:cNvSpPr>
          <p:nvPr>
            <p:ph type="body" sz="quarter" idx="12"/>
          </p:nvPr>
        </p:nvSpPr>
        <p:spPr>
          <a:xfrm>
            <a:off x="308340" y="2415874"/>
            <a:ext cx="5610877" cy="4990288"/>
          </a:xfrm>
        </p:spPr>
        <p:txBody>
          <a:bodyPr/>
          <a:lstStyle/>
          <a:p>
            <a:r>
              <a:rPr lang="en-US" sz="2400" dirty="0"/>
              <a:t>Offering EFT integrations to the leading PSPs, in each of our main market regions – allowing our customers to have a choice</a:t>
            </a:r>
          </a:p>
        </p:txBody>
      </p:sp>
      <p:pic>
        <p:nvPicPr>
          <p:cNvPr id="6" name="Picture Placeholder 5" descr="A person holding a cell phone&#10;&#10;Description automatically generated with low confidence">
            <a:extLst>
              <a:ext uri="{FF2B5EF4-FFF2-40B4-BE49-F238E27FC236}">
                <a16:creationId xmlns:a16="http://schemas.microsoft.com/office/drawing/2014/main" id="{5206FC92-FC3D-4C0B-854B-9C6896E87DEF}"/>
              </a:ext>
            </a:extLst>
          </p:cNvPr>
          <p:cNvPicPr>
            <a:picLocks noGrp="1" noChangeAspect="1"/>
          </p:cNvPicPr>
          <p:nvPr>
            <p:ph type="pic" sz="quarter" idx="13"/>
          </p:nvPr>
        </p:nvPicPr>
        <p:blipFill>
          <a:blip r:embed="rId3"/>
          <a:srcRect t="10826" b="10826"/>
          <a:stretch>
            <a:fillRect/>
          </a:stretch>
        </p:blipFill>
        <p:spPr/>
      </p:pic>
      <p:sp>
        <p:nvSpPr>
          <p:cNvPr id="4" name="Text Placeholder 3">
            <a:extLst>
              <a:ext uri="{FF2B5EF4-FFF2-40B4-BE49-F238E27FC236}">
                <a16:creationId xmlns:a16="http://schemas.microsoft.com/office/drawing/2014/main" id="{56BABBF3-389F-47D0-85D5-A5785CAD49A4}"/>
              </a:ext>
            </a:extLst>
          </p:cNvPr>
          <p:cNvSpPr>
            <a:spLocks noGrp="1"/>
          </p:cNvSpPr>
          <p:nvPr>
            <p:ph type="body" sz="quarter" idx="14"/>
          </p:nvPr>
        </p:nvSpPr>
        <p:spPr/>
        <p:txBody>
          <a:bodyPr/>
          <a:lstStyle/>
          <a:p>
            <a:r>
              <a:rPr lang="en-US" dirty="0"/>
              <a:t>LS Pay</a:t>
            </a:r>
          </a:p>
        </p:txBody>
      </p:sp>
    </p:spTree>
    <p:extLst>
      <p:ext uri="{BB962C8B-B14F-4D97-AF65-F5344CB8AC3E}">
        <p14:creationId xmlns:p14="http://schemas.microsoft.com/office/powerpoint/2010/main" val="9435220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peech Bubble: Rectangle 15">
            <a:extLst>
              <a:ext uri="{FF2B5EF4-FFF2-40B4-BE49-F238E27FC236}">
                <a16:creationId xmlns:a16="http://schemas.microsoft.com/office/drawing/2014/main" id="{D6B4C9BC-AC46-4FF3-9FC9-407767B84DB6}"/>
              </a:ext>
            </a:extLst>
          </p:cNvPr>
          <p:cNvSpPr/>
          <p:nvPr/>
        </p:nvSpPr>
        <p:spPr>
          <a:xfrm>
            <a:off x="9542421" y="2016279"/>
            <a:ext cx="1996813" cy="1076493"/>
          </a:xfrm>
          <a:prstGeom prst="wedgeRectCallout">
            <a:avLst>
              <a:gd name="adj1" fmla="val -111176"/>
              <a:gd name="adj2" fmla="val 47869"/>
            </a:avLst>
          </a:prstGeom>
          <a:solidFill>
            <a:schemeClr val="accent3">
              <a:lumMod val="20000"/>
              <a:lumOff val="80000"/>
              <a:alpha val="76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pic>
        <p:nvPicPr>
          <p:cNvPr id="40" name="Picture 39" descr="A map of the world&#10;&#10;Description automatically generated with medium confidence">
            <a:extLst>
              <a:ext uri="{FF2B5EF4-FFF2-40B4-BE49-F238E27FC236}">
                <a16:creationId xmlns:a16="http://schemas.microsoft.com/office/drawing/2014/main" id="{758559F3-883B-49E9-A9DD-89B16A0D3A57}"/>
              </a:ext>
            </a:extLst>
          </p:cNvPr>
          <p:cNvPicPr>
            <a:picLocks noChangeAspect="1"/>
          </p:cNvPicPr>
          <p:nvPr/>
        </p:nvPicPr>
        <p:blipFill>
          <a:blip r:embed="rId3" cstate="screen">
            <a:alphaModFix amt="40000"/>
            <a:extLst>
              <a:ext uri="{28A0092B-C50C-407E-A947-70E740481C1C}">
                <a14:useLocalDpi xmlns:a14="http://schemas.microsoft.com/office/drawing/2010/main"/>
              </a:ext>
            </a:extLst>
          </a:blip>
          <a:stretch>
            <a:fillRect/>
          </a:stretch>
        </p:blipFill>
        <p:spPr>
          <a:xfrm>
            <a:off x="882614" y="714181"/>
            <a:ext cx="9501740" cy="5514872"/>
          </a:xfrm>
          <a:prstGeom prst="rect">
            <a:avLst/>
          </a:prstGeom>
          <a:effectLst/>
        </p:spPr>
      </p:pic>
      <p:sp>
        <p:nvSpPr>
          <p:cNvPr id="4" name="Text Placeholder 3">
            <a:extLst>
              <a:ext uri="{FF2B5EF4-FFF2-40B4-BE49-F238E27FC236}">
                <a16:creationId xmlns:a16="http://schemas.microsoft.com/office/drawing/2014/main" id="{2082EEC5-830F-44C0-AD3C-DA3C3FC7FFD1}"/>
              </a:ext>
            </a:extLst>
          </p:cNvPr>
          <p:cNvSpPr txBox="1">
            <a:spLocks/>
          </p:cNvSpPr>
          <p:nvPr/>
        </p:nvSpPr>
        <p:spPr>
          <a:xfrm>
            <a:off x="8218966" y="6145171"/>
            <a:ext cx="4160245" cy="620652"/>
          </a:xfrm>
          <a:prstGeom prst="rect">
            <a:avLst/>
          </a:prstGeom>
          <a:noFill/>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FFDC8B"/>
                </a:solidFill>
                <a:effectLst/>
                <a:uLnTx/>
                <a:uFillTx/>
                <a:latin typeface="Segoe UI"/>
                <a:ea typeface="+mn-ea"/>
                <a:cs typeface="Segoe UI"/>
              </a:rPr>
              <a:t>Vision - APAC</a:t>
            </a:r>
          </a:p>
        </p:txBody>
      </p:sp>
      <p:sp>
        <p:nvSpPr>
          <p:cNvPr id="7" name="AutoShape 2" descr="Network">
            <a:extLst>
              <a:ext uri="{FF2B5EF4-FFF2-40B4-BE49-F238E27FC236}">
                <a16:creationId xmlns:a16="http://schemas.microsoft.com/office/drawing/2014/main" id="{90DC6B31-276A-411E-BCAD-591A4DF02BF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Segoe UI"/>
              <a:ea typeface="+mn-ea"/>
              <a:cs typeface="+mn-cs"/>
            </a:endParaRPr>
          </a:p>
        </p:txBody>
      </p:sp>
      <p:sp>
        <p:nvSpPr>
          <p:cNvPr id="8" name="AutoShape 4" descr="Network">
            <a:extLst>
              <a:ext uri="{FF2B5EF4-FFF2-40B4-BE49-F238E27FC236}">
                <a16:creationId xmlns:a16="http://schemas.microsoft.com/office/drawing/2014/main" id="{79E24770-5189-486D-89B1-5AD9E7F11B1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Segoe UI"/>
              <a:ea typeface="+mn-ea"/>
              <a:cs typeface="+mn-cs"/>
            </a:endParaRPr>
          </a:p>
        </p:txBody>
      </p:sp>
      <p:sp>
        <p:nvSpPr>
          <p:cNvPr id="9" name="Speech Bubble: Rectangle 8">
            <a:extLst>
              <a:ext uri="{FF2B5EF4-FFF2-40B4-BE49-F238E27FC236}">
                <a16:creationId xmlns:a16="http://schemas.microsoft.com/office/drawing/2014/main" id="{64870E79-E11E-4B50-9CFB-8F06B4903B5B}"/>
              </a:ext>
            </a:extLst>
          </p:cNvPr>
          <p:cNvSpPr/>
          <p:nvPr/>
        </p:nvSpPr>
        <p:spPr>
          <a:xfrm>
            <a:off x="2065285" y="1713094"/>
            <a:ext cx="4640315" cy="4751205"/>
          </a:xfrm>
          <a:prstGeom prst="wedgeRectCallout">
            <a:avLst>
              <a:gd name="adj1" fmla="val 90955"/>
              <a:gd name="adj2" fmla="val 7193"/>
            </a:avLst>
          </a:prstGeom>
          <a:solidFill>
            <a:schemeClr val="accent3">
              <a:lumMod val="20000"/>
              <a:lumOff val="80000"/>
              <a:alpha val="76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10" name="Picture 6" descr="Image result for adyen logo transparent">
            <a:extLst>
              <a:ext uri="{FF2B5EF4-FFF2-40B4-BE49-F238E27FC236}">
                <a16:creationId xmlns:a16="http://schemas.microsoft.com/office/drawing/2014/main" id="{B09F45A8-A971-4876-B78E-9DEEE4572D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420" y="2117172"/>
            <a:ext cx="912590" cy="2951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Image result for payworks logo transparent">
            <a:extLst>
              <a:ext uri="{FF2B5EF4-FFF2-40B4-BE49-F238E27FC236}">
                <a16:creationId xmlns:a16="http://schemas.microsoft.com/office/drawing/2014/main" id="{FF3BB329-EE29-4095-AFF7-2AB395C562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7288" y="2642705"/>
            <a:ext cx="1703512" cy="43497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mage result for unionpay merchant services logo transparent">
            <a:extLst>
              <a:ext uri="{FF2B5EF4-FFF2-40B4-BE49-F238E27FC236}">
                <a16:creationId xmlns:a16="http://schemas.microsoft.com/office/drawing/2014/main" id="{82B60E87-A1FC-41BF-8D59-4A08419EDF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34924" y="2301811"/>
            <a:ext cx="887634" cy="55477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Image result for global payments logo transparent">
            <a:extLst>
              <a:ext uri="{FF2B5EF4-FFF2-40B4-BE49-F238E27FC236}">
                <a16:creationId xmlns:a16="http://schemas.microsoft.com/office/drawing/2014/main" id="{718FB209-48CF-42A8-8E28-98DE86093C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90889" y="2083573"/>
            <a:ext cx="1721743" cy="2594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Linkly | LinkedIn">
            <a:extLst>
              <a:ext uri="{FF2B5EF4-FFF2-40B4-BE49-F238E27FC236}">
                <a16:creationId xmlns:a16="http://schemas.microsoft.com/office/drawing/2014/main" id="{594FB360-51C4-4D79-AE77-542E98ADB77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48127" y="2757694"/>
            <a:ext cx="733293" cy="73329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Image result for alipay logo transparent">
            <a:extLst>
              <a:ext uri="{FF2B5EF4-FFF2-40B4-BE49-F238E27FC236}">
                <a16:creationId xmlns:a16="http://schemas.microsoft.com/office/drawing/2014/main" id="{6F58034A-B4B7-4D76-93F5-86573A3CED3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57574" y="4048997"/>
            <a:ext cx="1146630" cy="29812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Image result for wechat pay logo transparent">
            <a:extLst>
              <a:ext uri="{FF2B5EF4-FFF2-40B4-BE49-F238E27FC236}">
                <a16:creationId xmlns:a16="http://schemas.microsoft.com/office/drawing/2014/main" id="{900A4573-6697-4917-AF21-8A0AA3DBB5D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13257" y="4647645"/>
            <a:ext cx="1249004" cy="57519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Image result for nets singapore logo transparent">
            <a:extLst>
              <a:ext uri="{FF2B5EF4-FFF2-40B4-BE49-F238E27FC236}">
                <a16:creationId xmlns:a16="http://schemas.microsoft.com/office/drawing/2014/main" id="{7E9750D7-F093-4002-8C48-728DB7CDF47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42098" y="3072546"/>
            <a:ext cx="1322508" cy="132250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2DC4B76B-DADD-4592-8BFD-01698A695A4B}"/>
              </a:ext>
            </a:extLst>
          </p:cNvPr>
          <p:cNvPicPr>
            <a:picLocks noChangeAspect="1"/>
          </p:cNvPicPr>
          <p:nvPr/>
        </p:nvPicPr>
        <p:blipFill>
          <a:blip r:embed="rId12"/>
          <a:stretch>
            <a:fillRect/>
          </a:stretch>
        </p:blipFill>
        <p:spPr>
          <a:xfrm>
            <a:off x="3792029" y="3680178"/>
            <a:ext cx="1703512" cy="1205235"/>
          </a:xfrm>
          <a:prstGeom prst="rect">
            <a:avLst/>
          </a:prstGeom>
        </p:spPr>
      </p:pic>
      <p:pic>
        <p:nvPicPr>
          <p:cNvPr id="2" name="Picture 1">
            <a:extLst>
              <a:ext uri="{FF2B5EF4-FFF2-40B4-BE49-F238E27FC236}">
                <a16:creationId xmlns:a16="http://schemas.microsoft.com/office/drawing/2014/main" id="{F141EA45-7E81-4BE7-9D77-4F3C90234E08}"/>
              </a:ext>
            </a:extLst>
          </p:cNvPr>
          <p:cNvPicPr>
            <a:picLocks noChangeAspect="1"/>
          </p:cNvPicPr>
          <p:nvPr/>
        </p:nvPicPr>
        <p:blipFill>
          <a:blip r:embed="rId13"/>
          <a:stretch>
            <a:fillRect/>
          </a:stretch>
        </p:blipFill>
        <p:spPr>
          <a:xfrm>
            <a:off x="4601967" y="4719903"/>
            <a:ext cx="1550276" cy="279329"/>
          </a:xfrm>
          <a:prstGeom prst="rect">
            <a:avLst/>
          </a:prstGeom>
        </p:spPr>
      </p:pic>
      <p:pic>
        <p:nvPicPr>
          <p:cNvPr id="2056" name="Picture 8" descr="Tyro Payments - Wikipedia">
            <a:extLst>
              <a:ext uri="{FF2B5EF4-FFF2-40B4-BE49-F238E27FC236}">
                <a16:creationId xmlns:a16="http://schemas.microsoft.com/office/drawing/2014/main" id="{F391BD20-E75F-4982-A954-0C02A7C952E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47968" y="5518617"/>
            <a:ext cx="847493" cy="4051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B23F113-347D-4D59-9988-68E31BB54DDB}"/>
              </a:ext>
            </a:extLst>
          </p:cNvPr>
          <p:cNvPicPr>
            <a:picLocks noChangeAspect="1"/>
          </p:cNvPicPr>
          <p:nvPr/>
        </p:nvPicPr>
        <p:blipFill>
          <a:blip r:embed="rId15"/>
          <a:stretch>
            <a:fillRect/>
          </a:stretch>
        </p:blipFill>
        <p:spPr>
          <a:xfrm>
            <a:off x="3904310" y="5487914"/>
            <a:ext cx="1055664" cy="488890"/>
          </a:xfrm>
          <a:prstGeom prst="rect">
            <a:avLst/>
          </a:prstGeom>
        </p:spPr>
      </p:pic>
      <p:pic>
        <p:nvPicPr>
          <p:cNvPr id="25" name="Picture 2" descr="Download an Eftpos NZ logo - Brand Kit | EFTPOS NZ">
            <a:extLst>
              <a:ext uri="{FF2B5EF4-FFF2-40B4-BE49-F238E27FC236}">
                <a16:creationId xmlns:a16="http://schemas.microsoft.com/office/drawing/2014/main" id="{A4BEA4DB-D7C6-47E1-A5EB-91906B9201C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792029" y="3262229"/>
            <a:ext cx="1089308" cy="4565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B9439C5-B30E-438F-8FFC-3256F26841E9}"/>
              </a:ext>
            </a:extLst>
          </p:cNvPr>
          <p:cNvPicPr>
            <a:picLocks noChangeAspect="1"/>
          </p:cNvPicPr>
          <p:nvPr/>
        </p:nvPicPr>
        <p:blipFill>
          <a:blip r:embed="rId17"/>
          <a:stretch>
            <a:fillRect/>
          </a:stretch>
        </p:blipFill>
        <p:spPr>
          <a:xfrm>
            <a:off x="5474680" y="5434779"/>
            <a:ext cx="716214" cy="716214"/>
          </a:xfrm>
          <a:prstGeom prst="rect">
            <a:avLst/>
          </a:prstGeom>
        </p:spPr>
      </p:pic>
    </p:spTree>
    <p:extLst>
      <p:ext uri="{BB962C8B-B14F-4D97-AF65-F5344CB8AC3E}">
        <p14:creationId xmlns:p14="http://schemas.microsoft.com/office/powerpoint/2010/main" val="289012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1000"/>
                                        <p:tgtEl>
                                          <p:spTgt spid="18"/>
                                        </p:tgtEl>
                                      </p:cBhvr>
                                    </p:animEffect>
                                    <p:anim calcmode="lin" valueType="num">
                                      <p:cBhvr>
                                        <p:cTn id="40" dur="1000" fill="hold"/>
                                        <p:tgtEl>
                                          <p:spTgt spid="18"/>
                                        </p:tgtEl>
                                        <p:attrNameLst>
                                          <p:attrName>ppt_x</p:attrName>
                                        </p:attrNameLst>
                                      </p:cBhvr>
                                      <p:tavLst>
                                        <p:tav tm="0">
                                          <p:val>
                                            <p:strVal val="#ppt_x"/>
                                          </p:val>
                                        </p:tav>
                                        <p:tav tm="100000">
                                          <p:val>
                                            <p:strVal val="#ppt_x"/>
                                          </p:val>
                                        </p:tav>
                                      </p:tavLst>
                                    </p:anim>
                                    <p:anim calcmode="lin" valueType="num">
                                      <p:cBhvr>
                                        <p:cTn id="41" dur="1000" fill="hold"/>
                                        <p:tgtEl>
                                          <p:spTgt spid="18"/>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anim calcmode="lin" valueType="num">
                                      <p:cBhvr>
                                        <p:cTn id="50" dur="1000" fill="hold"/>
                                        <p:tgtEl>
                                          <p:spTgt spid="19"/>
                                        </p:tgtEl>
                                        <p:attrNameLst>
                                          <p:attrName>ppt_x</p:attrName>
                                        </p:attrNameLst>
                                      </p:cBhvr>
                                      <p:tavLst>
                                        <p:tav tm="0">
                                          <p:val>
                                            <p:strVal val="#ppt_x"/>
                                          </p:val>
                                        </p:tav>
                                        <p:tav tm="100000">
                                          <p:val>
                                            <p:strVal val="#ppt_x"/>
                                          </p:val>
                                        </p:tav>
                                      </p:tavLst>
                                    </p:anim>
                                    <p:anim calcmode="lin" valueType="num">
                                      <p:cBhvr>
                                        <p:cTn id="51" dur="1000" fill="hold"/>
                                        <p:tgtEl>
                                          <p:spTgt spid="19"/>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1000"/>
                                        <p:tgtEl>
                                          <p:spTgt spid="21"/>
                                        </p:tgtEl>
                                      </p:cBhvr>
                                    </p:animEffect>
                                    <p:anim calcmode="lin" valueType="num">
                                      <p:cBhvr>
                                        <p:cTn id="55" dur="1000" fill="hold"/>
                                        <p:tgtEl>
                                          <p:spTgt spid="21"/>
                                        </p:tgtEl>
                                        <p:attrNameLst>
                                          <p:attrName>ppt_x</p:attrName>
                                        </p:attrNameLst>
                                      </p:cBhvr>
                                      <p:tavLst>
                                        <p:tav tm="0">
                                          <p:val>
                                            <p:strVal val="#ppt_x"/>
                                          </p:val>
                                        </p:tav>
                                        <p:tav tm="100000">
                                          <p:val>
                                            <p:strVal val="#ppt_x"/>
                                          </p:val>
                                        </p:tav>
                                      </p:tavLst>
                                    </p:anim>
                                    <p:anim calcmode="lin" valueType="num">
                                      <p:cBhvr>
                                        <p:cTn id="56" dur="1000" fill="hold"/>
                                        <p:tgtEl>
                                          <p:spTgt spid="21"/>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1000"/>
                                        <p:tgtEl>
                                          <p:spTgt spid="25"/>
                                        </p:tgtEl>
                                      </p:cBhvr>
                                    </p:animEffect>
                                    <p:anim calcmode="lin" valueType="num">
                                      <p:cBhvr>
                                        <p:cTn id="60" dur="1000" fill="hold"/>
                                        <p:tgtEl>
                                          <p:spTgt spid="25"/>
                                        </p:tgtEl>
                                        <p:attrNameLst>
                                          <p:attrName>ppt_x</p:attrName>
                                        </p:attrNameLst>
                                      </p:cBhvr>
                                      <p:tavLst>
                                        <p:tav tm="0">
                                          <p:val>
                                            <p:strVal val="#ppt_x"/>
                                          </p:val>
                                        </p:tav>
                                        <p:tav tm="100000">
                                          <p:val>
                                            <p:strVal val="#ppt_x"/>
                                          </p:val>
                                        </p:tav>
                                      </p:tavLst>
                                    </p:anim>
                                    <p:anim calcmode="lin" valueType="num">
                                      <p:cBhvr>
                                        <p:cTn id="61" dur="1000" fill="hold"/>
                                        <p:tgtEl>
                                          <p:spTgt spid="25"/>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2056"/>
                                        </p:tgtEl>
                                        <p:attrNameLst>
                                          <p:attrName>style.visibility</p:attrName>
                                        </p:attrNameLst>
                                      </p:cBhvr>
                                      <p:to>
                                        <p:strVal val="visible"/>
                                      </p:to>
                                    </p:set>
                                    <p:animEffect transition="in" filter="fade">
                                      <p:cBhvr>
                                        <p:cTn id="64" dur="1000"/>
                                        <p:tgtEl>
                                          <p:spTgt spid="2056"/>
                                        </p:tgtEl>
                                      </p:cBhvr>
                                    </p:animEffect>
                                    <p:anim calcmode="lin" valueType="num">
                                      <p:cBhvr>
                                        <p:cTn id="65" dur="1000" fill="hold"/>
                                        <p:tgtEl>
                                          <p:spTgt spid="2056"/>
                                        </p:tgtEl>
                                        <p:attrNameLst>
                                          <p:attrName>ppt_x</p:attrName>
                                        </p:attrNameLst>
                                      </p:cBhvr>
                                      <p:tavLst>
                                        <p:tav tm="0">
                                          <p:val>
                                            <p:strVal val="#ppt_x"/>
                                          </p:val>
                                        </p:tav>
                                        <p:tav tm="100000">
                                          <p:val>
                                            <p:strVal val="#ppt_x"/>
                                          </p:val>
                                        </p:tav>
                                      </p:tavLst>
                                    </p:anim>
                                    <p:anim calcmode="lin" valueType="num">
                                      <p:cBhvr>
                                        <p:cTn id="66" dur="1000" fill="hold"/>
                                        <p:tgtEl>
                                          <p:spTgt spid="2056"/>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3"/>
                                        </p:tgtEl>
                                        <p:attrNameLst>
                                          <p:attrName>style.visibility</p:attrName>
                                        </p:attrNameLst>
                                      </p:cBhvr>
                                      <p:to>
                                        <p:strVal val="visible"/>
                                      </p:to>
                                    </p:set>
                                    <p:animEffect transition="in" filter="fade">
                                      <p:cBhvr>
                                        <p:cTn id="69" dur="1000"/>
                                        <p:tgtEl>
                                          <p:spTgt spid="3"/>
                                        </p:tgtEl>
                                      </p:cBhvr>
                                    </p:animEffect>
                                    <p:anim calcmode="lin" valueType="num">
                                      <p:cBhvr>
                                        <p:cTn id="70" dur="1000" fill="hold"/>
                                        <p:tgtEl>
                                          <p:spTgt spid="3"/>
                                        </p:tgtEl>
                                        <p:attrNameLst>
                                          <p:attrName>ppt_x</p:attrName>
                                        </p:attrNameLst>
                                      </p:cBhvr>
                                      <p:tavLst>
                                        <p:tav tm="0">
                                          <p:val>
                                            <p:strVal val="#ppt_x"/>
                                          </p:val>
                                        </p:tav>
                                        <p:tav tm="100000">
                                          <p:val>
                                            <p:strVal val="#ppt_x"/>
                                          </p:val>
                                        </p:tav>
                                      </p:tavLst>
                                    </p:anim>
                                    <p:anim calcmode="lin" valueType="num">
                                      <p:cBhvr>
                                        <p:cTn id="71" dur="1000" fill="hold"/>
                                        <p:tgtEl>
                                          <p:spTgt spid="3"/>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2"/>
                                        </p:tgtEl>
                                        <p:attrNameLst>
                                          <p:attrName>style.visibility</p:attrName>
                                        </p:attrNameLst>
                                      </p:cBhvr>
                                      <p:to>
                                        <p:strVal val="visible"/>
                                      </p:to>
                                    </p:set>
                                    <p:animEffect transition="in" filter="fade">
                                      <p:cBhvr>
                                        <p:cTn id="74" dur="1000"/>
                                        <p:tgtEl>
                                          <p:spTgt spid="2"/>
                                        </p:tgtEl>
                                      </p:cBhvr>
                                    </p:animEffect>
                                    <p:anim calcmode="lin" valueType="num">
                                      <p:cBhvr>
                                        <p:cTn id="75" dur="1000" fill="hold"/>
                                        <p:tgtEl>
                                          <p:spTgt spid="2"/>
                                        </p:tgtEl>
                                        <p:attrNameLst>
                                          <p:attrName>ppt_x</p:attrName>
                                        </p:attrNameLst>
                                      </p:cBhvr>
                                      <p:tavLst>
                                        <p:tav tm="0">
                                          <p:val>
                                            <p:strVal val="#ppt_x"/>
                                          </p:val>
                                        </p:tav>
                                        <p:tav tm="100000">
                                          <p:val>
                                            <p:strVal val="#ppt_x"/>
                                          </p:val>
                                        </p:tav>
                                      </p:tavLst>
                                    </p:anim>
                                    <p:anim calcmode="lin" valueType="num">
                                      <p:cBhvr>
                                        <p:cTn id="76" dur="1000" fill="hold"/>
                                        <p:tgtEl>
                                          <p:spTgt spid="2"/>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fade">
                                      <p:cBhvr>
                                        <p:cTn id="79" dur="1000"/>
                                        <p:tgtEl>
                                          <p:spTgt spid="5"/>
                                        </p:tgtEl>
                                      </p:cBhvr>
                                    </p:animEffect>
                                    <p:anim calcmode="lin" valueType="num">
                                      <p:cBhvr>
                                        <p:cTn id="80" dur="1000" fill="hold"/>
                                        <p:tgtEl>
                                          <p:spTgt spid="5"/>
                                        </p:tgtEl>
                                        <p:attrNameLst>
                                          <p:attrName>ppt_x</p:attrName>
                                        </p:attrNameLst>
                                      </p:cBhvr>
                                      <p:tavLst>
                                        <p:tav tm="0">
                                          <p:val>
                                            <p:strVal val="#ppt_x"/>
                                          </p:val>
                                        </p:tav>
                                        <p:tav tm="100000">
                                          <p:val>
                                            <p:strVal val="#ppt_x"/>
                                          </p:val>
                                        </p:tav>
                                      </p:tavLst>
                                    </p:anim>
                                    <p:anim calcmode="lin" valueType="num">
                                      <p:cBhvr>
                                        <p:cTn id="8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970D78-B821-F34A-9A77-D28F87E7534A}"/>
              </a:ext>
            </a:extLst>
          </p:cNvPr>
          <p:cNvSpPr>
            <a:spLocks noGrp="1"/>
          </p:cNvSpPr>
          <p:nvPr>
            <p:ph type="body" sz="quarter" idx="10"/>
          </p:nvPr>
        </p:nvSpPr>
        <p:spPr>
          <a:xfrm>
            <a:off x="674205" y="2566504"/>
            <a:ext cx="5943600" cy="506896"/>
          </a:xfrm>
        </p:spPr>
        <p:txBody>
          <a:bodyPr/>
          <a:lstStyle/>
          <a:p>
            <a:r>
              <a:rPr lang="en-US" dirty="0"/>
              <a:t>Alternative payments</a:t>
            </a:r>
            <a:endParaRPr lang="en-IS" dirty="0"/>
          </a:p>
        </p:txBody>
      </p:sp>
    </p:spTree>
    <p:extLst>
      <p:ext uri="{BB962C8B-B14F-4D97-AF65-F5344CB8AC3E}">
        <p14:creationId xmlns:p14="http://schemas.microsoft.com/office/powerpoint/2010/main" val="9137641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text, person, desk&#10;&#10;Description automatically generated">
            <a:extLst>
              <a:ext uri="{FF2B5EF4-FFF2-40B4-BE49-F238E27FC236}">
                <a16:creationId xmlns:a16="http://schemas.microsoft.com/office/drawing/2014/main" id="{7C46AA94-51BF-4814-9419-C086BD1B764B}"/>
              </a:ext>
            </a:extLst>
          </p:cNvPr>
          <p:cNvPicPr>
            <a:picLocks noGrp="1" noChangeAspect="1"/>
          </p:cNvPicPr>
          <p:nvPr>
            <p:ph type="pic" sz="quarter" idx="13"/>
          </p:nvPr>
        </p:nvPicPr>
        <p:blipFill>
          <a:blip r:embed="rId3"/>
          <a:srcRect t="17355" b="17355"/>
          <a:stretch>
            <a:fillRect/>
          </a:stretch>
        </p:blipFill>
        <p:spPr/>
      </p:pic>
      <p:pic>
        <p:nvPicPr>
          <p:cNvPr id="7" name="Picture 10" descr="Image result for alipay logo transparent">
            <a:extLst>
              <a:ext uri="{FF2B5EF4-FFF2-40B4-BE49-F238E27FC236}">
                <a16:creationId xmlns:a16="http://schemas.microsoft.com/office/drawing/2014/main" id="{151A1E11-7D98-4CCE-974C-BCFE7F4940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6739" y="2100364"/>
            <a:ext cx="1608906" cy="4183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Image result for wechat pay logo transparent">
            <a:extLst>
              <a:ext uri="{FF2B5EF4-FFF2-40B4-BE49-F238E27FC236}">
                <a16:creationId xmlns:a16="http://schemas.microsoft.com/office/drawing/2014/main" id="{2152EDD6-9AD2-4ACD-9103-8A3D7048E5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869" y="4031744"/>
            <a:ext cx="1682563" cy="77486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F471E01-D083-40EA-9DCF-A97BF6B425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672" y="605884"/>
            <a:ext cx="1214315" cy="4980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0" descr="Download Samsung Pay Logo in SVG Vector or PNG File Format - Logo.wine">
            <a:extLst>
              <a:ext uri="{FF2B5EF4-FFF2-40B4-BE49-F238E27FC236}">
                <a16:creationId xmlns:a16="http://schemas.microsoft.com/office/drawing/2014/main" id="{A41CD1A5-3540-405A-8C77-AA712C3454D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18381" y="4833958"/>
            <a:ext cx="2487442" cy="16582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2" descr="Tap and pay with Garmin | Online banking - NAB">
            <a:extLst>
              <a:ext uri="{FF2B5EF4-FFF2-40B4-BE49-F238E27FC236}">
                <a16:creationId xmlns:a16="http://schemas.microsoft.com/office/drawing/2014/main" id="{F651423C-7334-418D-B9D8-47DB13A1089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97823" y="4074437"/>
            <a:ext cx="1848926" cy="86079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4" descr="Vipps – Logos Download">
            <a:extLst>
              <a:ext uri="{FF2B5EF4-FFF2-40B4-BE49-F238E27FC236}">
                <a16:creationId xmlns:a16="http://schemas.microsoft.com/office/drawing/2014/main" id="{8A6E91E5-1CEC-4E4E-9328-B858F94382F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7672" y="2209780"/>
            <a:ext cx="1470686" cy="37475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6" descr="Swish (payment) - Wikipedia">
            <a:extLst>
              <a:ext uri="{FF2B5EF4-FFF2-40B4-BE49-F238E27FC236}">
                <a16:creationId xmlns:a16="http://schemas.microsoft.com/office/drawing/2014/main" id="{8AA5A48A-00D3-4A74-8CC2-FD58CEA11E4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76206" y="1340714"/>
            <a:ext cx="1482821" cy="48798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8" descr="Mobilepay Logo Download Vector">
            <a:extLst>
              <a:ext uri="{FF2B5EF4-FFF2-40B4-BE49-F238E27FC236}">
                <a16:creationId xmlns:a16="http://schemas.microsoft.com/office/drawing/2014/main" id="{C6E2170C-CC13-445D-B2E2-E602E62CDEA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59027" y="3183082"/>
            <a:ext cx="1772925" cy="31303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Google Pay launches in Germany with support for 4 banks">
            <a:extLst>
              <a:ext uri="{FF2B5EF4-FFF2-40B4-BE49-F238E27FC236}">
                <a16:creationId xmlns:a16="http://schemas.microsoft.com/office/drawing/2014/main" id="{BF826CB7-495A-4D90-AF49-5E633896A30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37778" y="362613"/>
            <a:ext cx="1569012" cy="94768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Grabpay vector - Brand Logo Collection">
            <a:extLst>
              <a:ext uri="{FF2B5EF4-FFF2-40B4-BE49-F238E27FC236}">
                <a16:creationId xmlns:a16="http://schemas.microsoft.com/office/drawing/2014/main" id="{93DC9E86-846D-478A-9632-06291DE57A0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0163" y="4894087"/>
            <a:ext cx="2494630" cy="11780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mage result for klarna logo transparent">
            <a:extLst>
              <a:ext uri="{FF2B5EF4-FFF2-40B4-BE49-F238E27FC236}">
                <a16:creationId xmlns:a16="http://schemas.microsoft.com/office/drawing/2014/main" id="{47039330-0120-4CA3-AA3A-DB0C1C64E46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54673" y="3231093"/>
            <a:ext cx="1167673" cy="260598"/>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4593A1F3-B568-4188-8696-5A0E4895E243}"/>
              </a:ext>
            </a:extLst>
          </p:cNvPr>
          <p:cNvSpPr>
            <a:spLocks noGrp="1"/>
          </p:cNvSpPr>
          <p:nvPr>
            <p:ph type="body" sz="quarter" idx="14"/>
          </p:nvPr>
        </p:nvSpPr>
        <p:spPr/>
        <p:txBody>
          <a:bodyPr/>
          <a:lstStyle/>
          <a:p>
            <a:endParaRPr lang="en-US" dirty="0"/>
          </a:p>
        </p:txBody>
      </p:sp>
    </p:spTree>
    <p:extLst>
      <p:ext uri="{BB962C8B-B14F-4D97-AF65-F5344CB8AC3E}">
        <p14:creationId xmlns:p14="http://schemas.microsoft.com/office/powerpoint/2010/main" val="2139422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1000"/>
                                        <p:tgtEl>
                                          <p:spTgt spid="15"/>
                                        </p:tgtEl>
                                      </p:cBhvr>
                                    </p:animEffect>
                                    <p:anim calcmode="lin" valueType="num">
                                      <p:cBhvr>
                                        <p:cTn id="48" dur="1000" fill="hold"/>
                                        <p:tgtEl>
                                          <p:spTgt spid="15"/>
                                        </p:tgtEl>
                                        <p:attrNameLst>
                                          <p:attrName>ppt_x</p:attrName>
                                        </p:attrNameLst>
                                      </p:cBhvr>
                                      <p:tavLst>
                                        <p:tav tm="0">
                                          <p:val>
                                            <p:strVal val="#ppt_x"/>
                                          </p:val>
                                        </p:tav>
                                        <p:tav tm="100000">
                                          <p:val>
                                            <p:strVal val="#ppt_x"/>
                                          </p:val>
                                        </p:tav>
                                      </p:tavLst>
                                    </p:anim>
                                    <p:anim calcmode="lin" valueType="num">
                                      <p:cBhvr>
                                        <p:cTn id="49" dur="1000" fill="hold"/>
                                        <p:tgtEl>
                                          <p:spTgt spid="15"/>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1000"/>
                                        <p:tgtEl>
                                          <p:spTgt spid="16"/>
                                        </p:tgtEl>
                                      </p:cBhvr>
                                    </p:animEffect>
                                    <p:anim calcmode="lin" valueType="num">
                                      <p:cBhvr>
                                        <p:cTn id="53" dur="1000" fill="hold"/>
                                        <p:tgtEl>
                                          <p:spTgt spid="16"/>
                                        </p:tgtEl>
                                        <p:attrNameLst>
                                          <p:attrName>ppt_x</p:attrName>
                                        </p:attrNameLst>
                                      </p:cBhvr>
                                      <p:tavLst>
                                        <p:tav tm="0">
                                          <p:val>
                                            <p:strVal val="#ppt_x"/>
                                          </p:val>
                                        </p:tav>
                                        <p:tav tm="100000">
                                          <p:val>
                                            <p:strVal val="#ppt_x"/>
                                          </p:val>
                                        </p:tav>
                                      </p:tavLst>
                                    </p:anim>
                                    <p:anim calcmode="lin" valueType="num">
                                      <p:cBhvr>
                                        <p:cTn id="54" dur="1000" fill="hold"/>
                                        <p:tgtEl>
                                          <p:spTgt spid="16"/>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1000"/>
                                        <p:tgtEl>
                                          <p:spTgt spid="17"/>
                                        </p:tgtEl>
                                      </p:cBhvr>
                                    </p:animEffect>
                                    <p:anim calcmode="lin" valueType="num">
                                      <p:cBhvr>
                                        <p:cTn id="58" dur="1000" fill="hold"/>
                                        <p:tgtEl>
                                          <p:spTgt spid="17"/>
                                        </p:tgtEl>
                                        <p:attrNameLst>
                                          <p:attrName>ppt_x</p:attrName>
                                        </p:attrNameLst>
                                      </p:cBhvr>
                                      <p:tavLst>
                                        <p:tav tm="0">
                                          <p:val>
                                            <p:strVal val="#ppt_x"/>
                                          </p:val>
                                        </p:tav>
                                        <p:tav tm="100000">
                                          <p:val>
                                            <p:strVal val="#ppt_x"/>
                                          </p:val>
                                        </p:tav>
                                      </p:tavLst>
                                    </p:anim>
                                    <p:anim calcmode="lin" valueType="num">
                                      <p:cBhvr>
                                        <p:cTn id="5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C9B8D2-4FB5-40B4-893F-A51557C33ED8}"/>
              </a:ext>
            </a:extLst>
          </p:cNvPr>
          <p:cNvSpPr>
            <a:spLocks noGrp="1"/>
          </p:cNvSpPr>
          <p:nvPr>
            <p:ph type="body" sz="quarter" idx="10"/>
          </p:nvPr>
        </p:nvSpPr>
        <p:spPr>
          <a:xfrm>
            <a:off x="712305" y="2554356"/>
            <a:ext cx="5332895" cy="506896"/>
          </a:xfrm>
        </p:spPr>
        <p:txBody>
          <a:bodyPr/>
          <a:lstStyle/>
          <a:p>
            <a:r>
              <a:rPr lang="en-US" dirty="0"/>
              <a:t>How to get started?</a:t>
            </a:r>
          </a:p>
        </p:txBody>
      </p:sp>
    </p:spTree>
    <p:extLst>
      <p:ext uri="{BB962C8B-B14F-4D97-AF65-F5344CB8AC3E}">
        <p14:creationId xmlns:p14="http://schemas.microsoft.com/office/powerpoint/2010/main" val="22453315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433B36-328B-40CC-902C-9A888BFE203B}"/>
              </a:ext>
            </a:extLst>
          </p:cNvPr>
          <p:cNvSpPr>
            <a:spLocks noGrp="1"/>
          </p:cNvSpPr>
          <p:nvPr>
            <p:ph type="body" sz="quarter" idx="10"/>
          </p:nvPr>
        </p:nvSpPr>
        <p:spPr/>
        <p:txBody>
          <a:bodyPr/>
          <a:lstStyle/>
          <a:p>
            <a:r>
              <a:rPr lang="en-US" dirty="0"/>
              <a:t>Getting </a:t>
            </a:r>
            <a:r>
              <a:rPr lang="en-US" dirty="0" err="1"/>
              <a:t>saavy</a:t>
            </a:r>
            <a:r>
              <a:rPr lang="en-US" dirty="0"/>
              <a:t> with LS Pay</a:t>
            </a:r>
          </a:p>
        </p:txBody>
      </p:sp>
      <p:sp>
        <p:nvSpPr>
          <p:cNvPr id="3" name="Text Placeholder 2">
            <a:extLst>
              <a:ext uri="{FF2B5EF4-FFF2-40B4-BE49-F238E27FC236}">
                <a16:creationId xmlns:a16="http://schemas.microsoft.com/office/drawing/2014/main" id="{EB26A2C9-C5F4-420B-9FED-2309AD3238CF}"/>
              </a:ext>
            </a:extLst>
          </p:cNvPr>
          <p:cNvSpPr>
            <a:spLocks noGrp="1"/>
          </p:cNvSpPr>
          <p:nvPr>
            <p:ph type="body" sz="quarter" idx="11"/>
          </p:nvPr>
        </p:nvSpPr>
        <p:spPr/>
        <p:txBody>
          <a:bodyPr/>
          <a:lstStyle/>
          <a:p>
            <a:r>
              <a:rPr lang="en-US" dirty="0"/>
              <a:t>Today 16:45 – Rima A</a:t>
            </a:r>
          </a:p>
        </p:txBody>
      </p:sp>
      <p:sp>
        <p:nvSpPr>
          <p:cNvPr id="4" name="Text Placeholder 3">
            <a:extLst>
              <a:ext uri="{FF2B5EF4-FFF2-40B4-BE49-F238E27FC236}">
                <a16:creationId xmlns:a16="http://schemas.microsoft.com/office/drawing/2014/main" id="{7C48824E-DF5D-440B-A4E6-8BDFAE24617D}"/>
              </a:ext>
            </a:extLst>
          </p:cNvPr>
          <p:cNvSpPr>
            <a:spLocks noGrp="1"/>
          </p:cNvSpPr>
          <p:nvPr>
            <p:ph type="body" sz="quarter" idx="12"/>
          </p:nvPr>
        </p:nvSpPr>
        <p:spPr/>
        <p:txBody>
          <a:bodyPr/>
          <a:lstStyle/>
          <a:p>
            <a:r>
              <a:rPr lang="en-US" dirty="0"/>
              <a:t>Haukur Ingi Agustsson</a:t>
            </a:r>
          </a:p>
        </p:txBody>
      </p:sp>
      <p:sp>
        <p:nvSpPr>
          <p:cNvPr id="5" name="Text Placeholder 4">
            <a:extLst>
              <a:ext uri="{FF2B5EF4-FFF2-40B4-BE49-F238E27FC236}">
                <a16:creationId xmlns:a16="http://schemas.microsoft.com/office/drawing/2014/main" id="{BDA5A77B-C251-4317-BDFA-FB522FC76FE1}"/>
              </a:ext>
            </a:extLst>
          </p:cNvPr>
          <p:cNvSpPr>
            <a:spLocks noGrp="1"/>
          </p:cNvSpPr>
          <p:nvPr>
            <p:ph type="body" sz="quarter" idx="13"/>
          </p:nvPr>
        </p:nvSpPr>
        <p:spPr/>
        <p:txBody>
          <a:bodyPr/>
          <a:lstStyle/>
          <a:p>
            <a:r>
              <a:rPr lang="en-US" dirty="0"/>
              <a:t>Product Owner</a:t>
            </a:r>
          </a:p>
        </p:txBody>
      </p:sp>
    </p:spTree>
    <p:extLst>
      <p:ext uri="{BB962C8B-B14F-4D97-AF65-F5344CB8AC3E}">
        <p14:creationId xmlns:p14="http://schemas.microsoft.com/office/powerpoint/2010/main" val="41518540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970D78-B821-F34A-9A77-D28F87E7534A}"/>
              </a:ext>
            </a:extLst>
          </p:cNvPr>
          <p:cNvSpPr>
            <a:spLocks noGrp="1"/>
          </p:cNvSpPr>
          <p:nvPr>
            <p:ph type="body" sz="quarter" idx="10"/>
          </p:nvPr>
        </p:nvSpPr>
        <p:spPr>
          <a:xfrm>
            <a:off x="674205" y="2566504"/>
            <a:ext cx="5943600" cy="506896"/>
          </a:xfrm>
        </p:spPr>
        <p:txBody>
          <a:bodyPr/>
          <a:lstStyle/>
          <a:p>
            <a:r>
              <a:rPr lang="en-US" dirty="0"/>
              <a:t>What’s next?</a:t>
            </a:r>
            <a:endParaRPr lang="en-IS" dirty="0"/>
          </a:p>
        </p:txBody>
      </p:sp>
    </p:spTree>
    <p:extLst>
      <p:ext uri="{BB962C8B-B14F-4D97-AF65-F5344CB8AC3E}">
        <p14:creationId xmlns:p14="http://schemas.microsoft.com/office/powerpoint/2010/main" val="21626137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road with a mountain in the background&#10;&#10;Description automatically generated with low confidence">
            <a:extLst>
              <a:ext uri="{FF2B5EF4-FFF2-40B4-BE49-F238E27FC236}">
                <a16:creationId xmlns:a16="http://schemas.microsoft.com/office/drawing/2014/main" id="{CF89C7E0-3D41-43C4-AB7B-C1855EC39441}"/>
              </a:ext>
            </a:extLst>
          </p:cNvPr>
          <p:cNvPicPr>
            <a:picLocks noGrp="1" noChangeAspect="1"/>
          </p:cNvPicPr>
          <p:nvPr>
            <p:ph type="pic" sz="quarter" idx="10"/>
          </p:nvPr>
        </p:nvPicPr>
        <p:blipFill>
          <a:blip r:embed="rId3"/>
          <a:srcRect l="13803" r="13803"/>
          <a:stretch>
            <a:fillRect/>
          </a:stretch>
        </p:blipFill>
        <p:spPr/>
      </p:pic>
      <p:sp>
        <p:nvSpPr>
          <p:cNvPr id="7" name="Arc 49" descr="&quot; &quot;">
            <a:extLst>
              <a:ext uri="{FF2B5EF4-FFF2-40B4-BE49-F238E27FC236}">
                <a16:creationId xmlns:a16="http://schemas.microsoft.com/office/drawing/2014/main" id="{51C5345D-E19B-4833-939C-A6E38C2EF663}"/>
              </a:ext>
            </a:extLst>
          </p:cNvPr>
          <p:cNvSpPr/>
          <p:nvPr/>
        </p:nvSpPr>
        <p:spPr bwMode="auto">
          <a:xfrm rot="10800000" flipH="1">
            <a:off x="5698214" y="1569980"/>
            <a:ext cx="624476" cy="4228675"/>
          </a:xfrm>
          <a:custGeom>
            <a:avLst/>
            <a:gdLst>
              <a:gd name="connsiteX0" fmla="*/ 959943 w 7585768"/>
              <a:gd name="connsiteY0" fmla="*/ 6317691 h 7589156"/>
              <a:gd name="connsiteX1" fmla="*/ 871699 w 7585768"/>
              <a:gd name="connsiteY1" fmla="*/ 1374273 h 7589156"/>
              <a:gd name="connsiteX2" fmla="*/ 3792884 w 7585768"/>
              <a:gd name="connsiteY2" fmla="*/ 3794578 h 7589156"/>
              <a:gd name="connsiteX3" fmla="*/ 959943 w 7585768"/>
              <a:gd name="connsiteY3" fmla="*/ 6317691 h 7589156"/>
              <a:gd name="connsiteX0" fmla="*/ 959943 w 7585768"/>
              <a:gd name="connsiteY0" fmla="*/ 6317691 h 7589156"/>
              <a:gd name="connsiteX1" fmla="*/ 871699 w 7585768"/>
              <a:gd name="connsiteY1" fmla="*/ 1374273 h 7589156"/>
              <a:gd name="connsiteX0" fmla="*/ 959945 w 959945"/>
              <a:gd name="connsiteY0" fmla="*/ 4943418 h 4943418"/>
              <a:gd name="connsiteX1" fmla="*/ 871701 w 959945"/>
              <a:gd name="connsiteY1" fmla="*/ 0 h 4943418"/>
              <a:gd name="connsiteX2" fmla="*/ 959945 w 959945"/>
              <a:gd name="connsiteY2" fmla="*/ 4943418 h 4943418"/>
              <a:gd name="connsiteX0" fmla="*/ 959945 w 959945"/>
              <a:gd name="connsiteY0" fmla="*/ 4943418 h 4943418"/>
              <a:gd name="connsiteX1" fmla="*/ 871701 w 959945"/>
              <a:gd name="connsiteY1" fmla="*/ 0 h 4943418"/>
            </a:gdLst>
            <a:ahLst/>
            <a:cxnLst>
              <a:cxn ang="0">
                <a:pos x="connsiteX0" y="connsiteY0"/>
              </a:cxn>
              <a:cxn ang="0">
                <a:pos x="connsiteX1" y="connsiteY1"/>
              </a:cxn>
            </a:cxnLst>
            <a:rect l="l" t="t" r="r" b="b"/>
            <a:pathLst>
              <a:path w="959945" h="4943418" stroke="0" extrusionOk="0">
                <a:moveTo>
                  <a:pt x="959945" y="4943418"/>
                </a:moveTo>
                <a:cubicBezTo>
                  <a:pt x="-285722" y="3543539"/>
                  <a:pt x="-323209" y="1443485"/>
                  <a:pt x="871701" y="0"/>
                </a:cubicBezTo>
                <a:lnTo>
                  <a:pt x="959945" y="4943418"/>
                </a:lnTo>
                <a:close/>
              </a:path>
              <a:path w="959945" h="4943418" fill="none">
                <a:moveTo>
                  <a:pt x="959945" y="4943418"/>
                </a:moveTo>
                <a:cubicBezTo>
                  <a:pt x="-285722" y="3543539"/>
                  <a:pt x="-323209" y="1443485"/>
                  <a:pt x="871701" y="0"/>
                </a:cubicBezTo>
              </a:path>
            </a:pathLst>
          </a:custGeom>
          <a:noFill/>
          <a:ln w="25400">
            <a:solidFill>
              <a:srgbClr val="13889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Segoe UI"/>
              <a:ea typeface="Segoe UI" pitchFamily="34" charset="0"/>
              <a:cs typeface="Segoe UI" pitchFamily="34" charset="0"/>
            </a:endParaRPr>
          </a:p>
        </p:txBody>
      </p:sp>
      <p:grpSp>
        <p:nvGrpSpPr>
          <p:cNvPr id="8" name="Group 7">
            <a:extLst>
              <a:ext uri="{FF2B5EF4-FFF2-40B4-BE49-F238E27FC236}">
                <a16:creationId xmlns:a16="http://schemas.microsoft.com/office/drawing/2014/main" id="{0482F78C-B702-47DB-8B40-C765148D55DA}"/>
              </a:ext>
            </a:extLst>
          </p:cNvPr>
          <p:cNvGrpSpPr/>
          <p:nvPr/>
        </p:nvGrpSpPr>
        <p:grpSpPr>
          <a:xfrm>
            <a:off x="5982219" y="5431374"/>
            <a:ext cx="617937" cy="691321"/>
            <a:chOff x="6882575" y="5224560"/>
            <a:chExt cx="617937" cy="691321"/>
          </a:xfrm>
        </p:grpSpPr>
        <p:sp>
          <p:nvSpPr>
            <p:cNvPr id="9" name="Hexagon 8" descr="&quot; &quot;">
              <a:extLst>
                <a:ext uri="{FF2B5EF4-FFF2-40B4-BE49-F238E27FC236}">
                  <a16:creationId xmlns:a16="http://schemas.microsoft.com/office/drawing/2014/main" id="{18C67531-C8F9-4749-BDBA-5EACE84F8E27}"/>
                </a:ext>
              </a:extLst>
            </p:cNvPr>
            <p:cNvSpPr/>
            <p:nvPr/>
          </p:nvSpPr>
          <p:spPr>
            <a:xfrm rot="5400000">
              <a:off x="6845883" y="5261252"/>
              <a:ext cx="691321" cy="617937"/>
            </a:xfrm>
            <a:prstGeom prst="hexagon">
              <a:avLst/>
            </a:prstGeom>
            <a:solidFill>
              <a:srgbClr val="26588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ctr" defTabSz="913963"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265888"/>
                </a:solidFill>
                <a:effectLst/>
                <a:uLnTx/>
                <a:uFillTx/>
                <a:latin typeface="Segoe UI"/>
                <a:ea typeface="+mn-ea"/>
                <a:cs typeface="+mn-cs"/>
              </a:endParaRPr>
            </a:p>
          </p:txBody>
        </p:sp>
        <p:pic>
          <p:nvPicPr>
            <p:cNvPr id="10" name="Picture 9">
              <a:extLst>
                <a:ext uri="{FF2B5EF4-FFF2-40B4-BE49-F238E27FC236}">
                  <a16:creationId xmlns:a16="http://schemas.microsoft.com/office/drawing/2014/main" id="{D970C23D-1F83-44C1-A8F5-4654D709E358}"/>
                </a:ext>
              </a:extLst>
            </p:cNvPr>
            <p:cNvPicPr>
              <a:picLocks noChangeAspect="1"/>
            </p:cNvPicPr>
            <p:nvPr/>
          </p:nvPicPr>
          <p:blipFill>
            <a:blip r:embed="rId4" cstate="email">
              <a:lum bright="70000" contrast="-70000"/>
              <a:extLst>
                <a:ext uri="{28A0092B-C50C-407E-A947-70E740481C1C}">
                  <a14:useLocalDpi xmlns:a14="http://schemas.microsoft.com/office/drawing/2010/main"/>
                </a:ext>
              </a:extLst>
            </a:blip>
            <a:stretch>
              <a:fillRect/>
            </a:stretch>
          </p:blipFill>
          <p:spPr>
            <a:xfrm>
              <a:off x="7056923" y="5444033"/>
              <a:ext cx="273405" cy="252374"/>
            </a:xfrm>
            <a:prstGeom prst="rect">
              <a:avLst/>
            </a:prstGeom>
          </p:spPr>
        </p:pic>
      </p:grpSp>
      <p:grpSp>
        <p:nvGrpSpPr>
          <p:cNvPr id="11" name="Group 10">
            <a:extLst>
              <a:ext uri="{FF2B5EF4-FFF2-40B4-BE49-F238E27FC236}">
                <a16:creationId xmlns:a16="http://schemas.microsoft.com/office/drawing/2014/main" id="{C5EE8FE3-4B43-4D38-B569-08C51258D612}"/>
              </a:ext>
            </a:extLst>
          </p:cNvPr>
          <p:cNvGrpSpPr/>
          <p:nvPr/>
        </p:nvGrpSpPr>
        <p:grpSpPr>
          <a:xfrm>
            <a:off x="6017731" y="1235618"/>
            <a:ext cx="617937" cy="691321"/>
            <a:chOff x="6918087" y="1028804"/>
            <a:chExt cx="617937" cy="691321"/>
          </a:xfrm>
        </p:grpSpPr>
        <p:sp>
          <p:nvSpPr>
            <p:cNvPr id="12" name="Hexagon 11" descr="&quot; &quot;">
              <a:extLst>
                <a:ext uri="{FF2B5EF4-FFF2-40B4-BE49-F238E27FC236}">
                  <a16:creationId xmlns:a16="http://schemas.microsoft.com/office/drawing/2014/main" id="{2A5076A8-4159-4F26-9CAB-B0409FB73BAD}"/>
                </a:ext>
              </a:extLst>
            </p:cNvPr>
            <p:cNvSpPr/>
            <p:nvPr/>
          </p:nvSpPr>
          <p:spPr>
            <a:xfrm rot="5400000">
              <a:off x="6881395" y="1065496"/>
              <a:ext cx="691321" cy="617937"/>
            </a:xfrm>
            <a:prstGeom prst="hexagon">
              <a:avLst/>
            </a:prstGeom>
            <a:solidFill>
              <a:srgbClr val="26588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ctr" defTabSz="913963"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265888"/>
                </a:solidFill>
                <a:effectLst/>
                <a:uLnTx/>
                <a:uFillTx/>
                <a:latin typeface="Segoe UI"/>
                <a:ea typeface="+mn-ea"/>
                <a:cs typeface="+mn-cs"/>
              </a:endParaRPr>
            </a:p>
          </p:txBody>
        </p:sp>
        <p:pic>
          <p:nvPicPr>
            <p:cNvPr id="13" name="Picture 12">
              <a:extLst>
                <a:ext uri="{FF2B5EF4-FFF2-40B4-BE49-F238E27FC236}">
                  <a16:creationId xmlns:a16="http://schemas.microsoft.com/office/drawing/2014/main" id="{5DA67C51-09C8-4002-81A6-5EA140D059A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43467" y="1200290"/>
              <a:ext cx="367178" cy="348349"/>
            </a:xfrm>
            <a:prstGeom prst="rect">
              <a:avLst/>
            </a:prstGeom>
          </p:spPr>
        </p:pic>
      </p:grpSp>
      <p:grpSp>
        <p:nvGrpSpPr>
          <p:cNvPr id="14" name="Group 13">
            <a:extLst>
              <a:ext uri="{FF2B5EF4-FFF2-40B4-BE49-F238E27FC236}">
                <a16:creationId xmlns:a16="http://schemas.microsoft.com/office/drawing/2014/main" id="{4C5C7E68-895D-45FF-8F15-7F8DC6549693}"/>
              </a:ext>
            </a:extLst>
          </p:cNvPr>
          <p:cNvGrpSpPr/>
          <p:nvPr/>
        </p:nvGrpSpPr>
        <p:grpSpPr>
          <a:xfrm>
            <a:off x="5525948" y="4382435"/>
            <a:ext cx="617937" cy="691321"/>
            <a:chOff x="6426304" y="4175621"/>
            <a:chExt cx="617937" cy="691321"/>
          </a:xfrm>
        </p:grpSpPr>
        <p:sp>
          <p:nvSpPr>
            <p:cNvPr id="15" name="Hexagon 14" descr="&quot; &quot;">
              <a:extLst>
                <a:ext uri="{FF2B5EF4-FFF2-40B4-BE49-F238E27FC236}">
                  <a16:creationId xmlns:a16="http://schemas.microsoft.com/office/drawing/2014/main" id="{0F9EF099-BBC6-4B8D-BE36-B471EA0B5A15}"/>
                </a:ext>
              </a:extLst>
            </p:cNvPr>
            <p:cNvSpPr/>
            <p:nvPr/>
          </p:nvSpPr>
          <p:spPr>
            <a:xfrm rot="5400000">
              <a:off x="6389612" y="4212313"/>
              <a:ext cx="691321" cy="617937"/>
            </a:xfrm>
            <a:prstGeom prst="hexagon">
              <a:avLst/>
            </a:prstGeom>
            <a:solidFill>
              <a:srgbClr val="26588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ctr" defTabSz="913963"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265888"/>
                </a:solidFill>
                <a:effectLst/>
                <a:uLnTx/>
                <a:uFillTx/>
                <a:latin typeface="Segoe UI"/>
                <a:ea typeface="+mn-ea"/>
                <a:cs typeface="+mn-cs"/>
              </a:endParaRPr>
            </a:p>
          </p:txBody>
        </p:sp>
        <p:grpSp>
          <p:nvGrpSpPr>
            <p:cNvPr id="16" name="Group 15">
              <a:extLst>
                <a:ext uri="{FF2B5EF4-FFF2-40B4-BE49-F238E27FC236}">
                  <a16:creationId xmlns:a16="http://schemas.microsoft.com/office/drawing/2014/main" id="{81DA3B78-7D37-44FB-BB64-15283FFB23B6}"/>
                </a:ext>
              </a:extLst>
            </p:cNvPr>
            <p:cNvGrpSpPr/>
            <p:nvPr/>
          </p:nvGrpSpPr>
          <p:grpSpPr>
            <a:xfrm>
              <a:off x="6593730" y="4293796"/>
              <a:ext cx="283084" cy="455570"/>
              <a:chOff x="6237624" y="3228127"/>
              <a:chExt cx="923041" cy="2418664"/>
            </a:xfrm>
            <a:solidFill>
              <a:schemeClr val="bg1"/>
            </a:solidFill>
          </p:grpSpPr>
          <p:grpSp>
            <p:nvGrpSpPr>
              <p:cNvPr id="17" name="Group 16">
                <a:extLst>
                  <a:ext uri="{FF2B5EF4-FFF2-40B4-BE49-F238E27FC236}">
                    <a16:creationId xmlns:a16="http://schemas.microsoft.com/office/drawing/2014/main" id="{6E17B4B2-E101-49E0-9E67-0B1612B28017}"/>
                  </a:ext>
                </a:extLst>
              </p:cNvPr>
              <p:cNvGrpSpPr/>
              <p:nvPr/>
            </p:nvGrpSpPr>
            <p:grpSpPr>
              <a:xfrm>
                <a:off x="6237624" y="4454362"/>
                <a:ext cx="923041" cy="1192429"/>
                <a:chOff x="5426075" y="3095625"/>
                <a:chExt cx="1811338" cy="2339976"/>
              </a:xfrm>
              <a:grpFill/>
            </p:grpSpPr>
            <p:sp>
              <p:nvSpPr>
                <p:cNvPr id="24" name="Freeform 5">
                  <a:extLst>
                    <a:ext uri="{FF2B5EF4-FFF2-40B4-BE49-F238E27FC236}">
                      <a16:creationId xmlns:a16="http://schemas.microsoft.com/office/drawing/2014/main" id="{059ECC45-0B0C-485B-ACDB-62878A45C747}"/>
                    </a:ext>
                  </a:extLst>
                </p:cNvPr>
                <p:cNvSpPr>
                  <a:spLocks/>
                </p:cNvSpPr>
                <p:nvPr/>
              </p:nvSpPr>
              <p:spPr bwMode="auto">
                <a:xfrm>
                  <a:off x="6376988" y="4094163"/>
                  <a:ext cx="582613" cy="1003300"/>
                </a:xfrm>
                <a:custGeom>
                  <a:avLst/>
                  <a:gdLst>
                    <a:gd name="T0" fmla="*/ 3 w 367"/>
                    <a:gd name="T1" fmla="*/ 211 h 632"/>
                    <a:gd name="T2" fmla="*/ 367 w 367"/>
                    <a:gd name="T3" fmla="*/ 0 h 632"/>
                    <a:gd name="T4" fmla="*/ 364 w 367"/>
                    <a:gd name="T5" fmla="*/ 420 h 632"/>
                    <a:gd name="T6" fmla="*/ 0 w 367"/>
                    <a:gd name="T7" fmla="*/ 632 h 632"/>
                    <a:gd name="T8" fmla="*/ 3 w 367"/>
                    <a:gd name="T9" fmla="*/ 211 h 632"/>
                  </a:gdLst>
                  <a:ahLst/>
                  <a:cxnLst>
                    <a:cxn ang="0">
                      <a:pos x="T0" y="T1"/>
                    </a:cxn>
                    <a:cxn ang="0">
                      <a:pos x="T2" y="T3"/>
                    </a:cxn>
                    <a:cxn ang="0">
                      <a:pos x="T4" y="T5"/>
                    </a:cxn>
                    <a:cxn ang="0">
                      <a:pos x="T6" y="T7"/>
                    </a:cxn>
                    <a:cxn ang="0">
                      <a:pos x="T8" y="T9"/>
                    </a:cxn>
                  </a:cxnLst>
                  <a:rect l="0" t="0" r="r" b="b"/>
                  <a:pathLst>
                    <a:path w="367" h="632">
                      <a:moveTo>
                        <a:pt x="3" y="211"/>
                      </a:moveTo>
                      <a:lnTo>
                        <a:pt x="367" y="0"/>
                      </a:lnTo>
                      <a:lnTo>
                        <a:pt x="364" y="420"/>
                      </a:lnTo>
                      <a:lnTo>
                        <a:pt x="0" y="632"/>
                      </a:lnTo>
                      <a:lnTo>
                        <a:pt x="3" y="2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65888"/>
                    </a:solidFill>
                    <a:effectLst/>
                    <a:uLnTx/>
                    <a:uFillTx/>
                    <a:latin typeface="Segoe UI"/>
                    <a:ea typeface="+mn-ea"/>
                    <a:cs typeface="+mn-cs"/>
                  </a:endParaRPr>
                </a:p>
              </p:txBody>
            </p:sp>
            <p:sp>
              <p:nvSpPr>
                <p:cNvPr id="25" name="Freeform 6">
                  <a:extLst>
                    <a:ext uri="{FF2B5EF4-FFF2-40B4-BE49-F238E27FC236}">
                      <a16:creationId xmlns:a16="http://schemas.microsoft.com/office/drawing/2014/main" id="{C9BCF4F6-1005-400D-95DF-7EAA5DD09535}"/>
                    </a:ext>
                  </a:extLst>
                </p:cNvPr>
                <p:cNvSpPr>
                  <a:spLocks/>
                </p:cNvSpPr>
                <p:nvPr/>
              </p:nvSpPr>
              <p:spPr bwMode="auto">
                <a:xfrm>
                  <a:off x="5754688" y="3690938"/>
                  <a:ext cx="1158875" cy="671513"/>
                </a:xfrm>
                <a:custGeom>
                  <a:avLst/>
                  <a:gdLst>
                    <a:gd name="T0" fmla="*/ 0 w 730"/>
                    <a:gd name="T1" fmla="*/ 211 h 423"/>
                    <a:gd name="T2" fmla="*/ 364 w 730"/>
                    <a:gd name="T3" fmla="*/ 0 h 423"/>
                    <a:gd name="T4" fmla="*/ 730 w 730"/>
                    <a:gd name="T5" fmla="*/ 211 h 423"/>
                    <a:gd name="T6" fmla="*/ 366 w 730"/>
                    <a:gd name="T7" fmla="*/ 423 h 423"/>
                    <a:gd name="T8" fmla="*/ 0 w 730"/>
                    <a:gd name="T9" fmla="*/ 211 h 423"/>
                  </a:gdLst>
                  <a:ahLst/>
                  <a:cxnLst>
                    <a:cxn ang="0">
                      <a:pos x="T0" y="T1"/>
                    </a:cxn>
                    <a:cxn ang="0">
                      <a:pos x="T2" y="T3"/>
                    </a:cxn>
                    <a:cxn ang="0">
                      <a:pos x="T4" y="T5"/>
                    </a:cxn>
                    <a:cxn ang="0">
                      <a:pos x="T6" y="T7"/>
                    </a:cxn>
                    <a:cxn ang="0">
                      <a:pos x="T8" y="T9"/>
                    </a:cxn>
                  </a:cxnLst>
                  <a:rect l="0" t="0" r="r" b="b"/>
                  <a:pathLst>
                    <a:path w="730" h="423">
                      <a:moveTo>
                        <a:pt x="0" y="211"/>
                      </a:moveTo>
                      <a:lnTo>
                        <a:pt x="364" y="0"/>
                      </a:lnTo>
                      <a:lnTo>
                        <a:pt x="730" y="211"/>
                      </a:lnTo>
                      <a:lnTo>
                        <a:pt x="366" y="423"/>
                      </a:lnTo>
                      <a:lnTo>
                        <a:pt x="0" y="2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65888"/>
                    </a:solidFill>
                    <a:effectLst/>
                    <a:uLnTx/>
                    <a:uFillTx/>
                    <a:latin typeface="Segoe UI"/>
                    <a:ea typeface="+mn-ea"/>
                    <a:cs typeface="+mn-cs"/>
                  </a:endParaRPr>
                </a:p>
              </p:txBody>
            </p:sp>
            <p:sp>
              <p:nvSpPr>
                <p:cNvPr id="26" name="Freeform 7">
                  <a:extLst>
                    <a:ext uri="{FF2B5EF4-FFF2-40B4-BE49-F238E27FC236}">
                      <a16:creationId xmlns:a16="http://schemas.microsoft.com/office/drawing/2014/main" id="{239F53D2-A674-4BE8-AD41-760AC2BF6EE9}"/>
                    </a:ext>
                  </a:extLst>
                </p:cNvPr>
                <p:cNvSpPr>
                  <a:spLocks/>
                </p:cNvSpPr>
                <p:nvPr/>
              </p:nvSpPr>
              <p:spPr bwMode="auto">
                <a:xfrm>
                  <a:off x="5710238" y="4094163"/>
                  <a:ext cx="581025" cy="1003300"/>
                </a:xfrm>
                <a:custGeom>
                  <a:avLst/>
                  <a:gdLst>
                    <a:gd name="T0" fmla="*/ 366 w 366"/>
                    <a:gd name="T1" fmla="*/ 211 h 632"/>
                    <a:gd name="T2" fmla="*/ 363 w 366"/>
                    <a:gd name="T3" fmla="*/ 632 h 632"/>
                    <a:gd name="T4" fmla="*/ 0 w 366"/>
                    <a:gd name="T5" fmla="*/ 420 h 632"/>
                    <a:gd name="T6" fmla="*/ 0 w 366"/>
                    <a:gd name="T7" fmla="*/ 0 h 632"/>
                    <a:gd name="T8" fmla="*/ 366 w 366"/>
                    <a:gd name="T9" fmla="*/ 211 h 632"/>
                  </a:gdLst>
                  <a:ahLst/>
                  <a:cxnLst>
                    <a:cxn ang="0">
                      <a:pos x="T0" y="T1"/>
                    </a:cxn>
                    <a:cxn ang="0">
                      <a:pos x="T2" y="T3"/>
                    </a:cxn>
                    <a:cxn ang="0">
                      <a:pos x="T4" y="T5"/>
                    </a:cxn>
                    <a:cxn ang="0">
                      <a:pos x="T6" y="T7"/>
                    </a:cxn>
                    <a:cxn ang="0">
                      <a:pos x="T8" y="T9"/>
                    </a:cxn>
                  </a:cxnLst>
                  <a:rect l="0" t="0" r="r" b="b"/>
                  <a:pathLst>
                    <a:path w="366" h="632">
                      <a:moveTo>
                        <a:pt x="366" y="211"/>
                      </a:moveTo>
                      <a:lnTo>
                        <a:pt x="363" y="632"/>
                      </a:lnTo>
                      <a:lnTo>
                        <a:pt x="0" y="420"/>
                      </a:lnTo>
                      <a:lnTo>
                        <a:pt x="0" y="0"/>
                      </a:lnTo>
                      <a:lnTo>
                        <a:pt x="366" y="2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65888"/>
                    </a:solidFill>
                    <a:effectLst/>
                    <a:uLnTx/>
                    <a:uFillTx/>
                    <a:latin typeface="Segoe UI"/>
                    <a:ea typeface="+mn-ea"/>
                    <a:cs typeface="+mn-cs"/>
                  </a:endParaRPr>
                </a:p>
              </p:txBody>
            </p:sp>
            <p:sp>
              <p:nvSpPr>
                <p:cNvPr id="27" name="Freeform 8">
                  <a:extLst>
                    <a:ext uri="{FF2B5EF4-FFF2-40B4-BE49-F238E27FC236}">
                      <a16:creationId xmlns:a16="http://schemas.microsoft.com/office/drawing/2014/main" id="{5E8E30A9-12EE-463B-B4AE-C445A0E56AED}"/>
                    </a:ext>
                  </a:extLst>
                </p:cNvPr>
                <p:cNvSpPr>
                  <a:spLocks noEditPoints="1"/>
                </p:cNvSpPr>
                <p:nvPr/>
              </p:nvSpPr>
              <p:spPr bwMode="auto">
                <a:xfrm>
                  <a:off x="5611813" y="3095625"/>
                  <a:ext cx="463550" cy="595313"/>
                </a:xfrm>
                <a:custGeom>
                  <a:avLst/>
                  <a:gdLst>
                    <a:gd name="T0" fmla="*/ 110 w 123"/>
                    <a:gd name="T1" fmla="*/ 75 h 158"/>
                    <a:gd name="T2" fmla="*/ 110 w 123"/>
                    <a:gd name="T3" fmla="*/ 49 h 158"/>
                    <a:gd name="T4" fmla="*/ 61 w 123"/>
                    <a:gd name="T5" fmla="*/ 0 h 158"/>
                    <a:gd name="T6" fmla="*/ 13 w 123"/>
                    <a:gd name="T7" fmla="*/ 49 h 158"/>
                    <a:gd name="T8" fmla="*/ 13 w 123"/>
                    <a:gd name="T9" fmla="*/ 75 h 158"/>
                    <a:gd name="T10" fmla="*/ 0 w 123"/>
                    <a:gd name="T11" fmla="*/ 75 h 158"/>
                    <a:gd name="T12" fmla="*/ 0 w 123"/>
                    <a:gd name="T13" fmla="*/ 158 h 158"/>
                    <a:gd name="T14" fmla="*/ 123 w 123"/>
                    <a:gd name="T15" fmla="*/ 158 h 158"/>
                    <a:gd name="T16" fmla="*/ 123 w 123"/>
                    <a:gd name="T17" fmla="*/ 75 h 158"/>
                    <a:gd name="T18" fmla="*/ 110 w 123"/>
                    <a:gd name="T19" fmla="*/ 75 h 158"/>
                    <a:gd name="T20" fmla="*/ 89 w 123"/>
                    <a:gd name="T21" fmla="*/ 75 h 158"/>
                    <a:gd name="T22" fmla="*/ 33 w 123"/>
                    <a:gd name="T23" fmla="*/ 75 h 158"/>
                    <a:gd name="T24" fmla="*/ 33 w 123"/>
                    <a:gd name="T25" fmla="*/ 49 h 158"/>
                    <a:gd name="T26" fmla="*/ 61 w 123"/>
                    <a:gd name="T27" fmla="*/ 21 h 158"/>
                    <a:gd name="T28" fmla="*/ 89 w 123"/>
                    <a:gd name="T29" fmla="*/ 49 h 158"/>
                    <a:gd name="T30" fmla="*/ 89 w 123"/>
                    <a:gd name="T31" fmla="*/ 75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3" h="158">
                      <a:moveTo>
                        <a:pt x="110" y="75"/>
                      </a:moveTo>
                      <a:cubicBezTo>
                        <a:pt x="110" y="49"/>
                        <a:pt x="110" y="49"/>
                        <a:pt x="110" y="49"/>
                      </a:cubicBezTo>
                      <a:cubicBezTo>
                        <a:pt x="110" y="22"/>
                        <a:pt x="88" y="0"/>
                        <a:pt x="61" y="0"/>
                      </a:cubicBezTo>
                      <a:cubicBezTo>
                        <a:pt x="34" y="0"/>
                        <a:pt x="13" y="22"/>
                        <a:pt x="13" y="49"/>
                      </a:cubicBezTo>
                      <a:cubicBezTo>
                        <a:pt x="13" y="75"/>
                        <a:pt x="13" y="75"/>
                        <a:pt x="13" y="75"/>
                      </a:cubicBezTo>
                      <a:cubicBezTo>
                        <a:pt x="0" y="75"/>
                        <a:pt x="0" y="75"/>
                        <a:pt x="0" y="75"/>
                      </a:cubicBezTo>
                      <a:cubicBezTo>
                        <a:pt x="0" y="158"/>
                        <a:pt x="0" y="158"/>
                        <a:pt x="0" y="158"/>
                      </a:cubicBezTo>
                      <a:cubicBezTo>
                        <a:pt x="123" y="158"/>
                        <a:pt x="123" y="158"/>
                        <a:pt x="123" y="158"/>
                      </a:cubicBezTo>
                      <a:cubicBezTo>
                        <a:pt x="123" y="75"/>
                        <a:pt x="123" y="75"/>
                        <a:pt x="123" y="75"/>
                      </a:cubicBezTo>
                      <a:lnTo>
                        <a:pt x="110" y="75"/>
                      </a:lnTo>
                      <a:close/>
                      <a:moveTo>
                        <a:pt x="89" y="75"/>
                      </a:moveTo>
                      <a:cubicBezTo>
                        <a:pt x="33" y="75"/>
                        <a:pt x="33" y="75"/>
                        <a:pt x="33" y="75"/>
                      </a:cubicBezTo>
                      <a:cubicBezTo>
                        <a:pt x="33" y="49"/>
                        <a:pt x="33" y="49"/>
                        <a:pt x="33" y="49"/>
                      </a:cubicBezTo>
                      <a:cubicBezTo>
                        <a:pt x="33" y="33"/>
                        <a:pt x="46" y="21"/>
                        <a:pt x="61" y="21"/>
                      </a:cubicBezTo>
                      <a:cubicBezTo>
                        <a:pt x="77" y="21"/>
                        <a:pt x="89" y="33"/>
                        <a:pt x="89" y="49"/>
                      </a:cubicBezTo>
                      <a:lnTo>
                        <a:pt x="8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65888"/>
                    </a:solidFill>
                    <a:effectLst/>
                    <a:uLnTx/>
                    <a:uFillTx/>
                    <a:latin typeface="Segoe UI"/>
                    <a:ea typeface="+mn-ea"/>
                    <a:cs typeface="+mn-cs"/>
                  </a:endParaRPr>
                </a:p>
              </p:txBody>
            </p:sp>
            <p:sp>
              <p:nvSpPr>
                <p:cNvPr id="28" name="Freeform 9">
                  <a:extLst>
                    <a:ext uri="{FF2B5EF4-FFF2-40B4-BE49-F238E27FC236}">
                      <a16:creationId xmlns:a16="http://schemas.microsoft.com/office/drawing/2014/main" id="{879B107F-D1FA-40CE-A3EC-002CAB5A2CFC}"/>
                    </a:ext>
                  </a:extLst>
                </p:cNvPr>
                <p:cNvSpPr>
                  <a:spLocks/>
                </p:cNvSpPr>
                <p:nvPr/>
              </p:nvSpPr>
              <p:spPr bwMode="auto">
                <a:xfrm>
                  <a:off x="5426075" y="3351213"/>
                  <a:ext cx="1811338" cy="2084388"/>
                </a:xfrm>
                <a:custGeom>
                  <a:avLst/>
                  <a:gdLst>
                    <a:gd name="T0" fmla="*/ 571 w 1141"/>
                    <a:gd name="T1" fmla="*/ 0 h 1313"/>
                    <a:gd name="T2" fmla="*/ 490 w 1141"/>
                    <a:gd name="T3" fmla="*/ 45 h 1313"/>
                    <a:gd name="T4" fmla="*/ 552 w 1141"/>
                    <a:gd name="T5" fmla="*/ 81 h 1313"/>
                    <a:gd name="T6" fmla="*/ 490 w 1141"/>
                    <a:gd name="T7" fmla="*/ 45 h 1313"/>
                    <a:gd name="T8" fmla="*/ 485 w 1141"/>
                    <a:gd name="T9" fmla="*/ 50 h 1313"/>
                    <a:gd name="T10" fmla="*/ 545 w 1141"/>
                    <a:gd name="T11" fmla="*/ 83 h 1313"/>
                    <a:gd name="T12" fmla="*/ 571 w 1141"/>
                    <a:gd name="T13" fmla="*/ 69 h 1313"/>
                    <a:gd name="T14" fmla="*/ 1082 w 1141"/>
                    <a:gd name="T15" fmla="*/ 363 h 1313"/>
                    <a:gd name="T16" fmla="*/ 1080 w 1141"/>
                    <a:gd name="T17" fmla="*/ 950 h 1313"/>
                    <a:gd name="T18" fmla="*/ 573 w 1141"/>
                    <a:gd name="T19" fmla="*/ 1245 h 1313"/>
                    <a:gd name="T20" fmla="*/ 62 w 1141"/>
                    <a:gd name="T21" fmla="*/ 950 h 1313"/>
                    <a:gd name="T22" fmla="*/ 62 w 1141"/>
                    <a:gd name="T23" fmla="*/ 363 h 1313"/>
                    <a:gd name="T24" fmla="*/ 131 w 1141"/>
                    <a:gd name="T25" fmla="*/ 325 h 1313"/>
                    <a:gd name="T26" fmla="*/ 69 w 1141"/>
                    <a:gd name="T27" fmla="*/ 290 h 1313"/>
                    <a:gd name="T28" fmla="*/ 3 w 1141"/>
                    <a:gd name="T29" fmla="*/ 330 h 1313"/>
                    <a:gd name="T30" fmla="*/ 0 w 1141"/>
                    <a:gd name="T31" fmla="*/ 986 h 1313"/>
                    <a:gd name="T32" fmla="*/ 573 w 1141"/>
                    <a:gd name="T33" fmla="*/ 1313 h 1313"/>
                    <a:gd name="T34" fmla="*/ 1139 w 1141"/>
                    <a:gd name="T35" fmla="*/ 986 h 1313"/>
                    <a:gd name="T36" fmla="*/ 1141 w 1141"/>
                    <a:gd name="T37" fmla="*/ 330 h 1313"/>
                    <a:gd name="T38" fmla="*/ 571 w 1141"/>
                    <a:gd name="T39" fmla="*/ 0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41" h="1313">
                      <a:moveTo>
                        <a:pt x="571" y="0"/>
                      </a:moveTo>
                      <a:lnTo>
                        <a:pt x="490" y="45"/>
                      </a:lnTo>
                      <a:lnTo>
                        <a:pt x="552" y="81"/>
                      </a:lnTo>
                      <a:lnTo>
                        <a:pt x="490" y="45"/>
                      </a:lnTo>
                      <a:lnTo>
                        <a:pt x="485" y="50"/>
                      </a:lnTo>
                      <a:lnTo>
                        <a:pt x="545" y="83"/>
                      </a:lnTo>
                      <a:lnTo>
                        <a:pt x="571" y="69"/>
                      </a:lnTo>
                      <a:lnTo>
                        <a:pt x="1082" y="363"/>
                      </a:lnTo>
                      <a:lnTo>
                        <a:pt x="1080" y="950"/>
                      </a:lnTo>
                      <a:lnTo>
                        <a:pt x="573" y="1245"/>
                      </a:lnTo>
                      <a:lnTo>
                        <a:pt x="62" y="950"/>
                      </a:lnTo>
                      <a:lnTo>
                        <a:pt x="62" y="363"/>
                      </a:lnTo>
                      <a:lnTo>
                        <a:pt x="131" y="325"/>
                      </a:lnTo>
                      <a:lnTo>
                        <a:pt x="69" y="290"/>
                      </a:lnTo>
                      <a:lnTo>
                        <a:pt x="3" y="330"/>
                      </a:lnTo>
                      <a:lnTo>
                        <a:pt x="0" y="986"/>
                      </a:lnTo>
                      <a:lnTo>
                        <a:pt x="573" y="1313"/>
                      </a:lnTo>
                      <a:lnTo>
                        <a:pt x="1139" y="986"/>
                      </a:lnTo>
                      <a:lnTo>
                        <a:pt x="1141" y="330"/>
                      </a:lnTo>
                      <a:lnTo>
                        <a:pt x="57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65888"/>
                    </a:solidFill>
                    <a:effectLst/>
                    <a:uLnTx/>
                    <a:uFillTx/>
                    <a:latin typeface="Segoe UI"/>
                    <a:ea typeface="+mn-ea"/>
                    <a:cs typeface="+mn-cs"/>
                  </a:endParaRPr>
                </a:p>
              </p:txBody>
            </p:sp>
          </p:grpSp>
          <p:grpSp>
            <p:nvGrpSpPr>
              <p:cNvPr id="18" name="Group 17">
                <a:extLst>
                  <a:ext uri="{FF2B5EF4-FFF2-40B4-BE49-F238E27FC236}">
                    <a16:creationId xmlns:a16="http://schemas.microsoft.com/office/drawing/2014/main" id="{2B701189-0828-4081-8087-61D311D23978}"/>
                  </a:ext>
                </a:extLst>
              </p:cNvPr>
              <p:cNvGrpSpPr/>
              <p:nvPr/>
            </p:nvGrpSpPr>
            <p:grpSpPr>
              <a:xfrm>
                <a:off x="6367003" y="3228127"/>
                <a:ext cx="662924" cy="741356"/>
                <a:chOff x="1712913" y="3625851"/>
                <a:chExt cx="1543051" cy="1725612"/>
              </a:xfrm>
              <a:grpFill/>
            </p:grpSpPr>
            <p:sp>
              <p:nvSpPr>
                <p:cNvPr id="21" name="Freeform 13">
                  <a:extLst>
                    <a:ext uri="{FF2B5EF4-FFF2-40B4-BE49-F238E27FC236}">
                      <a16:creationId xmlns:a16="http://schemas.microsoft.com/office/drawing/2014/main" id="{AE95687E-D47B-4DCC-9DB4-17DC34D6B9C4}"/>
                    </a:ext>
                  </a:extLst>
                </p:cNvPr>
                <p:cNvSpPr>
                  <a:spLocks/>
                </p:cNvSpPr>
                <p:nvPr/>
              </p:nvSpPr>
              <p:spPr bwMode="auto">
                <a:xfrm>
                  <a:off x="2543176" y="4119563"/>
                  <a:ext cx="712788" cy="1231900"/>
                </a:xfrm>
                <a:custGeom>
                  <a:avLst/>
                  <a:gdLst>
                    <a:gd name="T0" fmla="*/ 0 w 449"/>
                    <a:gd name="T1" fmla="*/ 261 h 776"/>
                    <a:gd name="T2" fmla="*/ 449 w 449"/>
                    <a:gd name="T3" fmla="*/ 0 h 776"/>
                    <a:gd name="T4" fmla="*/ 446 w 449"/>
                    <a:gd name="T5" fmla="*/ 517 h 776"/>
                    <a:gd name="T6" fmla="*/ 0 w 449"/>
                    <a:gd name="T7" fmla="*/ 776 h 776"/>
                    <a:gd name="T8" fmla="*/ 0 w 449"/>
                    <a:gd name="T9" fmla="*/ 261 h 776"/>
                  </a:gdLst>
                  <a:ahLst/>
                  <a:cxnLst>
                    <a:cxn ang="0">
                      <a:pos x="T0" y="T1"/>
                    </a:cxn>
                    <a:cxn ang="0">
                      <a:pos x="T2" y="T3"/>
                    </a:cxn>
                    <a:cxn ang="0">
                      <a:pos x="T4" y="T5"/>
                    </a:cxn>
                    <a:cxn ang="0">
                      <a:pos x="T6" y="T7"/>
                    </a:cxn>
                    <a:cxn ang="0">
                      <a:pos x="T8" y="T9"/>
                    </a:cxn>
                  </a:cxnLst>
                  <a:rect l="0" t="0" r="r" b="b"/>
                  <a:pathLst>
                    <a:path w="449" h="776">
                      <a:moveTo>
                        <a:pt x="0" y="261"/>
                      </a:moveTo>
                      <a:lnTo>
                        <a:pt x="449" y="0"/>
                      </a:lnTo>
                      <a:lnTo>
                        <a:pt x="446" y="517"/>
                      </a:lnTo>
                      <a:lnTo>
                        <a:pt x="0" y="776"/>
                      </a:lnTo>
                      <a:lnTo>
                        <a:pt x="0" y="2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65888"/>
                    </a:solidFill>
                    <a:effectLst/>
                    <a:uLnTx/>
                    <a:uFillTx/>
                    <a:latin typeface="Segoe UI"/>
                    <a:ea typeface="+mn-ea"/>
                    <a:cs typeface="+mn-cs"/>
                  </a:endParaRPr>
                </a:p>
              </p:txBody>
            </p:sp>
            <p:sp>
              <p:nvSpPr>
                <p:cNvPr id="22" name="Freeform 14">
                  <a:extLst>
                    <a:ext uri="{FF2B5EF4-FFF2-40B4-BE49-F238E27FC236}">
                      <a16:creationId xmlns:a16="http://schemas.microsoft.com/office/drawing/2014/main" id="{6038E708-1252-47BA-9170-9397F5D107A3}"/>
                    </a:ext>
                  </a:extLst>
                </p:cNvPr>
                <p:cNvSpPr>
                  <a:spLocks/>
                </p:cNvSpPr>
                <p:nvPr/>
              </p:nvSpPr>
              <p:spPr bwMode="auto">
                <a:xfrm>
                  <a:off x="1773238" y="3625851"/>
                  <a:ext cx="1425575" cy="820738"/>
                </a:xfrm>
                <a:custGeom>
                  <a:avLst/>
                  <a:gdLst>
                    <a:gd name="T0" fmla="*/ 0 w 898"/>
                    <a:gd name="T1" fmla="*/ 259 h 517"/>
                    <a:gd name="T2" fmla="*/ 447 w 898"/>
                    <a:gd name="T3" fmla="*/ 0 h 517"/>
                    <a:gd name="T4" fmla="*/ 898 w 898"/>
                    <a:gd name="T5" fmla="*/ 259 h 517"/>
                    <a:gd name="T6" fmla="*/ 449 w 898"/>
                    <a:gd name="T7" fmla="*/ 517 h 517"/>
                    <a:gd name="T8" fmla="*/ 0 w 898"/>
                    <a:gd name="T9" fmla="*/ 259 h 517"/>
                  </a:gdLst>
                  <a:ahLst/>
                  <a:cxnLst>
                    <a:cxn ang="0">
                      <a:pos x="T0" y="T1"/>
                    </a:cxn>
                    <a:cxn ang="0">
                      <a:pos x="T2" y="T3"/>
                    </a:cxn>
                    <a:cxn ang="0">
                      <a:pos x="T4" y="T5"/>
                    </a:cxn>
                    <a:cxn ang="0">
                      <a:pos x="T6" y="T7"/>
                    </a:cxn>
                    <a:cxn ang="0">
                      <a:pos x="T8" y="T9"/>
                    </a:cxn>
                  </a:cxnLst>
                  <a:rect l="0" t="0" r="r" b="b"/>
                  <a:pathLst>
                    <a:path w="898" h="517">
                      <a:moveTo>
                        <a:pt x="0" y="259"/>
                      </a:moveTo>
                      <a:lnTo>
                        <a:pt x="447" y="0"/>
                      </a:lnTo>
                      <a:lnTo>
                        <a:pt x="898" y="259"/>
                      </a:lnTo>
                      <a:lnTo>
                        <a:pt x="449" y="517"/>
                      </a:lnTo>
                      <a:lnTo>
                        <a:pt x="0" y="2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65888"/>
                    </a:solidFill>
                    <a:effectLst/>
                    <a:uLnTx/>
                    <a:uFillTx/>
                    <a:latin typeface="Segoe UI"/>
                    <a:ea typeface="+mn-ea"/>
                    <a:cs typeface="+mn-cs"/>
                  </a:endParaRPr>
                </a:p>
              </p:txBody>
            </p:sp>
            <p:sp>
              <p:nvSpPr>
                <p:cNvPr id="23" name="Freeform 15">
                  <a:extLst>
                    <a:ext uri="{FF2B5EF4-FFF2-40B4-BE49-F238E27FC236}">
                      <a16:creationId xmlns:a16="http://schemas.microsoft.com/office/drawing/2014/main" id="{46DAF5B7-9651-4BF3-8869-54E2D946CBD6}"/>
                    </a:ext>
                  </a:extLst>
                </p:cNvPr>
                <p:cNvSpPr>
                  <a:spLocks/>
                </p:cNvSpPr>
                <p:nvPr/>
              </p:nvSpPr>
              <p:spPr bwMode="auto">
                <a:xfrm>
                  <a:off x="1712913" y="4119563"/>
                  <a:ext cx="720725" cy="1231900"/>
                </a:xfrm>
                <a:custGeom>
                  <a:avLst/>
                  <a:gdLst>
                    <a:gd name="T0" fmla="*/ 454 w 454"/>
                    <a:gd name="T1" fmla="*/ 261 h 776"/>
                    <a:gd name="T2" fmla="*/ 452 w 454"/>
                    <a:gd name="T3" fmla="*/ 776 h 776"/>
                    <a:gd name="T4" fmla="*/ 0 w 454"/>
                    <a:gd name="T5" fmla="*/ 517 h 776"/>
                    <a:gd name="T6" fmla="*/ 3 w 454"/>
                    <a:gd name="T7" fmla="*/ 0 h 776"/>
                    <a:gd name="T8" fmla="*/ 454 w 454"/>
                    <a:gd name="T9" fmla="*/ 261 h 776"/>
                  </a:gdLst>
                  <a:ahLst/>
                  <a:cxnLst>
                    <a:cxn ang="0">
                      <a:pos x="T0" y="T1"/>
                    </a:cxn>
                    <a:cxn ang="0">
                      <a:pos x="T2" y="T3"/>
                    </a:cxn>
                    <a:cxn ang="0">
                      <a:pos x="T4" y="T5"/>
                    </a:cxn>
                    <a:cxn ang="0">
                      <a:pos x="T6" y="T7"/>
                    </a:cxn>
                    <a:cxn ang="0">
                      <a:pos x="T8" y="T9"/>
                    </a:cxn>
                  </a:cxnLst>
                  <a:rect l="0" t="0" r="r" b="b"/>
                  <a:pathLst>
                    <a:path w="454" h="776">
                      <a:moveTo>
                        <a:pt x="454" y="261"/>
                      </a:moveTo>
                      <a:lnTo>
                        <a:pt x="452" y="776"/>
                      </a:lnTo>
                      <a:lnTo>
                        <a:pt x="0" y="517"/>
                      </a:lnTo>
                      <a:lnTo>
                        <a:pt x="3" y="0"/>
                      </a:lnTo>
                      <a:lnTo>
                        <a:pt x="454" y="2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65888"/>
                    </a:solidFill>
                    <a:effectLst/>
                    <a:uLnTx/>
                    <a:uFillTx/>
                    <a:latin typeface="Segoe UI"/>
                    <a:ea typeface="+mn-ea"/>
                    <a:cs typeface="+mn-cs"/>
                  </a:endParaRPr>
                </a:p>
              </p:txBody>
            </p:sp>
          </p:grpSp>
          <p:cxnSp>
            <p:nvCxnSpPr>
              <p:cNvPr id="19" name="Straight Connector 18">
                <a:extLst>
                  <a:ext uri="{FF2B5EF4-FFF2-40B4-BE49-F238E27FC236}">
                    <a16:creationId xmlns:a16="http://schemas.microsoft.com/office/drawing/2014/main" id="{C3B461B0-8EA8-494E-9FB0-630558814D88}"/>
                  </a:ext>
                </a:extLst>
              </p:cNvPr>
              <p:cNvCxnSpPr/>
              <p:nvPr/>
            </p:nvCxnSpPr>
            <p:spPr>
              <a:xfrm>
                <a:off x="7003786" y="3933738"/>
                <a:ext cx="0" cy="698750"/>
              </a:xfrm>
              <a:prstGeom prst="line">
                <a:avLst/>
              </a:prstGeom>
              <a:grpFill/>
              <a:ln w="19050">
                <a:solidFill>
                  <a:schemeClr val="bg1"/>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1422165-9F2D-4346-99D2-083C66A699D9}"/>
                  </a:ext>
                </a:extLst>
              </p:cNvPr>
              <p:cNvCxnSpPr/>
              <p:nvPr/>
            </p:nvCxnSpPr>
            <p:spPr>
              <a:xfrm>
                <a:off x="6751637" y="4035952"/>
                <a:ext cx="0" cy="451910"/>
              </a:xfrm>
              <a:prstGeom prst="line">
                <a:avLst/>
              </a:prstGeom>
              <a:grpFill/>
              <a:ln w="19050">
                <a:solidFill>
                  <a:schemeClr val="bg1"/>
                </a:solidFill>
                <a:prstDash val="dash"/>
                <a:headEnd type="none"/>
                <a:tailEnd type="none"/>
              </a:ln>
            </p:spPr>
            <p:style>
              <a:lnRef idx="1">
                <a:schemeClr val="accent1"/>
              </a:lnRef>
              <a:fillRef idx="0">
                <a:schemeClr val="accent1"/>
              </a:fillRef>
              <a:effectRef idx="0">
                <a:schemeClr val="accent1"/>
              </a:effectRef>
              <a:fontRef idx="minor">
                <a:schemeClr val="tx1"/>
              </a:fontRef>
            </p:style>
          </p:cxnSp>
        </p:grpSp>
      </p:grpSp>
      <p:grpSp>
        <p:nvGrpSpPr>
          <p:cNvPr id="29" name="Group 28">
            <a:extLst>
              <a:ext uri="{FF2B5EF4-FFF2-40B4-BE49-F238E27FC236}">
                <a16:creationId xmlns:a16="http://schemas.microsoft.com/office/drawing/2014/main" id="{AEB1D885-6363-4FD8-9994-38864EC99B3D}"/>
              </a:ext>
            </a:extLst>
          </p:cNvPr>
          <p:cNvGrpSpPr/>
          <p:nvPr/>
        </p:nvGrpSpPr>
        <p:grpSpPr>
          <a:xfrm>
            <a:off x="5552850" y="2284557"/>
            <a:ext cx="617937" cy="691321"/>
            <a:chOff x="6453206" y="2077743"/>
            <a:chExt cx="617937" cy="691321"/>
          </a:xfrm>
        </p:grpSpPr>
        <p:sp>
          <p:nvSpPr>
            <p:cNvPr id="30" name="Hexagon 29" descr="&quot; &quot;">
              <a:extLst>
                <a:ext uri="{FF2B5EF4-FFF2-40B4-BE49-F238E27FC236}">
                  <a16:creationId xmlns:a16="http://schemas.microsoft.com/office/drawing/2014/main" id="{7788270B-811F-4824-B03D-16A2341070FB}"/>
                </a:ext>
              </a:extLst>
            </p:cNvPr>
            <p:cNvSpPr/>
            <p:nvPr/>
          </p:nvSpPr>
          <p:spPr>
            <a:xfrm rot="5400000">
              <a:off x="6416514" y="2114435"/>
              <a:ext cx="691321" cy="617937"/>
            </a:xfrm>
            <a:prstGeom prst="hexagon">
              <a:avLst/>
            </a:prstGeom>
            <a:solidFill>
              <a:srgbClr val="26588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ctr" defTabSz="913963"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265888"/>
                </a:solidFill>
                <a:effectLst/>
                <a:uLnTx/>
                <a:uFillTx/>
                <a:latin typeface="Segoe UI"/>
                <a:ea typeface="+mn-ea"/>
                <a:cs typeface="+mn-cs"/>
              </a:endParaRPr>
            </a:p>
          </p:txBody>
        </p:sp>
        <p:pic>
          <p:nvPicPr>
            <p:cNvPr id="31" name="Picture 30">
              <a:extLst>
                <a:ext uri="{FF2B5EF4-FFF2-40B4-BE49-F238E27FC236}">
                  <a16:creationId xmlns:a16="http://schemas.microsoft.com/office/drawing/2014/main" id="{5EFA387D-6E65-4F28-8E3B-DE46E75E58C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80882" y="2141601"/>
              <a:ext cx="562586" cy="563606"/>
            </a:xfrm>
            <a:prstGeom prst="rect">
              <a:avLst/>
            </a:prstGeom>
            <a:noFill/>
          </p:spPr>
        </p:pic>
      </p:grpSp>
      <p:grpSp>
        <p:nvGrpSpPr>
          <p:cNvPr id="32" name="Group 31">
            <a:extLst>
              <a:ext uri="{FF2B5EF4-FFF2-40B4-BE49-F238E27FC236}">
                <a16:creationId xmlns:a16="http://schemas.microsoft.com/office/drawing/2014/main" id="{0F510C29-5877-4940-9783-0E6F774452A2}"/>
              </a:ext>
            </a:extLst>
          </p:cNvPr>
          <p:cNvGrpSpPr/>
          <p:nvPr/>
        </p:nvGrpSpPr>
        <p:grpSpPr>
          <a:xfrm>
            <a:off x="5401290" y="3333496"/>
            <a:ext cx="617937" cy="691321"/>
            <a:chOff x="6301646" y="3126682"/>
            <a:chExt cx="617937" cy="691321"/>
          </a:xfrm>
        </p:grpSpPr>
        <p:sp>
          <p:nvSpPr>
            <p:cNvPr id="33" name="Hexagon 32" descr="&quot; &quot;">
              <a:extLst>
                <a:ext uri="{FF2B5EF4-FFF2-40B4-BE49-F238E27FC236}">
                  <a16:creationId xmlns:a16="http://schemas.microsoft.com/office/drawing/2014/main" id="{D772244A-6AE4-4E18-BAEE-2AE5A0202380}"/>
                </a:ext>
              </a:extLst>
            </p:cNvPr>
            <p:cNvSpPr/>
            <p:nvPr/>
          </p:nvSpPr>
          <p:spPr>
            <a:xfrm rot="5400000">
              <a:off x="6264954" y="3163374"/>
              <a:ext cx="691321" cy="617937"/>
            </a:xfrm>
            <a:prstGeom prst="hexagon">
              <a:avLst/>
            </a:prstGeom>
            <a:solidFill>
              <a:srgbClr val="26588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ctr" defTabSz="913963"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265888"/>
                </a:solidFill>
                <a:effectLst/>
                <a:uLnTx/>
                <a:uFillTx/>
                <a:latin typeface="Segoe UI"/>
                <a:ea typeface="+mn-ea"/>
                <a:cs typeface="+mn-cs"/>
              </a:endParaRPr>
            </a:p>
          </p:txBody>
        </p:sp>
        <p:pic>
          <p:nvPicPr>
            <p:cNvPr id="34" name="Picture 33">
              <a:extLst>
                <a:ext uri="{FF2B5EF4-FFF2-40B4-BE49-F238E27FC236}">
                  <a16:creationId xmlns:a16="http://schemas.microsoft.com/office/drawing/2014/main" id="{70184EAE-9908-43A1-A1D5-EABF3625F69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399595" y="3227479"/>
              <a:ext cx="422038" cy="422804"/>
            </a:xfrm>
            <a:prstGeom prst="rect">
              <a:avLst/>
            </a:prstGeom>
          </p:spPr>
        </p:pic>
      </p:grpSp>
      <p:sp>
        <p:nvSpPr>
          <p:cNvPr id="35" name="TextBox 34">
            <a:extLst>
              <a:ext uri="{FF2B5EF4-FFF2-40B4-BE49-F238E27FC236}">
                <a16:creationId xmlns:a16="http://schemas.microsoft.com/office/drawing/2014/main" id="{DEF92F59-49D7-4F01-B04E-9779F2A4D7E0}"/>
              </a:ext>
            </a:extLst>
          </p:cNvPr>
          <p:cNvSpPr txBox="1"/>
          <p:nvPr/>
        </p:nvSpPr>
        <p:spPr>
          <a:xfrm flipH="1">
            <a:off x="6635668" y="4570941"/>
            <a:ext cx="4140430" cy="249299"/>
          </a:xfrm>
          <a:prstGeom prst="rect">
            <a:avLst/>
          </a:prstGeom>
          <a:noFill/>
        </p:spPr>
        <p:txBody>
          <a:bodyPr wrap="square" lIns="0" tIns="0" rIns="0" bIns="0" rtlCol="0" anchor="ctr">
            <a:spAutoFit/>
          </a:bodyPr>
          <a:lstStyle/>
          <a:p>
            <a:pPr marL="0" marR="0" lvl="0" indent="0" algn="l" defTabSz="913963"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265888"/>
                </a:solidFill>
                <a:effectLst/>
                <a:uLnTx/>
                <a:uFillTx/>
                <a:latin typeface="Segoe UI"/>
                <a:ea typeface="+mn-ea"/>
                <a:cs typeface="+mn-cs"/>
              </a:rPr>
              <a:t>Wearable payments (wristband</a:t>
            </a:r>
            <a:r>
              <a:rPr kumimoji="0" lang="en-US" sz="1800" b="0" i="0" u="none" strike="noStrike" kern="1200" cap="none" spc="0" normalizeH="0" noProof="0" dirty="0">
                <a:ln>
                  <a:noFill/>
                </a:ln>
                <a:solidFill>
                  <a:srgbClr val="265888"/>
                </a:solidFill>
                <a:effectLst/>
                <a:uLnTx/>
                <a:uFillTx/>
                <a:latin typeface="Segoe UI"/>
                <a:ea typeface="+mn-ea"/>
                <a:cs typeface="+mn-cs"/>
              </a:rPr>
              <a:t> tokens)</a:t>
            </a:r>
            <a:endParaRPr kumimoji="0" lang="en-US" sz="1800" b="0" i="0" u="none" strike="noStrike" kern="1200" cap="none" spc="0" normalizeH="0" baseline="0" noProof="0" dirty="0">
              <a:ln>
                <a:noFill/>
              </a:ln>
              <a:solidFill>
                <a:srgbClr val="265888"/>
              </a:solidFill>
              <a:effectLst/>
              <a:uLnTx/>
              <a:uFillTx/>
              <a:latin typeface="Segoe UI"/>
              <a:ea typeface="+mn-ea"/>
              <a:cs typeface="+mn-cs"/>
            </a:endParaRPr>
          </a:p>
        </p:txBody>
      </p:sp>
      <p:sp>
        <p:nvSpPr>
          <p:cNvPr id="36" name="TextBox 35">
            <a:extLst>
              <a:ext uri="{FF2B5EF4-FFF2-40B4-BE49-F238E27FC236}">
                <a16:creationId xmlns:a16="http://schemas.microsoft.com/office/drawing/2014/main" id="{D5D1B952-5005-4D99-A1CF-5B2189DED029}"/>
              </a:ext>
            </a:extLst>
          </p:cNvPr>
          <p:cNvSpPr txBox="1"/>
          <p:nvPr/>
        </p:nvSpPr>
        <p:spPr>
          <a:xfrm flipH="1">
            <a:off x="6635668" y="2375266"/>
            <a:ext cx="2492540" cy="498598"/>
          </a:xfrm>
          <a:prstGeom prst="rect">
            <a:avLst/>
          </a:prstGeom>
          <a:noFill/>
        </p:spPr>
        <p:txBody>
          <a:bodyPr wrap="square" lIns="0" tIns="0" rIns="0" bIns="0" rtlCol="0" anchor="ctr">
            <a:spAutoFit/>
          </a:bodyPr>
          <a:lstStyle/>
          <a:p>
            <a:pPr marL="0" marR="0" lvl="0" indent="0" algn="l" defTabSz="913963"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265888"/>
                </a:solidFill>
                <a:effectLst/>
                <a:uLnTx/>
                <a:uFillTx/>
                <a:latin typeface="Segoe UI"/>
                <a:ea typeface="+mn-ea"/>
                <a:cs typeface="Segoe UI"/>
              </a:rPr>
              <a:t>Customer engagement via the PED</a:t>
            </a:r>
            <a:endParaRPr kumimoji="0" lang="en-US" sz="1800" b="0" i="0" u="none" strike="noStrike" kern="1200" cap="none" spc="0" normalizeH="0" baseline="0" noProof="0" dirty="0">
              <a:ln>
                <a:noFill/>
              </a:ln>
              <a:solidFill>
                <a:srgbClr val="265888"/>
              </a:solidFill>
              <a:effectLst/>
              <a:uLnTx/>
              <a:uFillTx/>
              <a:latin typeface="Segoe UI"/>
              <a:ea typeface="+mn-ea"/>
              <a:cs typeface="+mn-cs"/>
            </a:endParaRPr>
          </a:p>
        </p:txBody>
      </p:sp>
      <p:sp>
        <p:nvSpPr>
          <p:cNvPr id="37" name="TextBox 36">
            <a:extLst>
              <a:ext uri="{FF2B5EF4-FFF2-40B4-BE49-F238E27FC236}">
                <a16:creationId xmlns:a16="http://schemas.microsoft.com/office/drawing/2014/main" id="{DDCE2B33-CA0F-4882-B084-1802E104E146}"/>
              </a:ext>
            </a:extLst>
          </p:cNvPr>
          <p:cNvSpPr txBox="1"/>
          <p:nvPr/>
        </p:nvSpPr>
        <p:spPr>
          <a:xfrm flipH="1">
            <a:off x="7023756" y="1456628"/>
            <a:ext cx="3220714" cy="249299"/>
          </a:xfrm>
          <a:prstGeom prst="rect">
            <a:avLst/>
          </a:prstGeom>
          <a:noFill/>
        </p:spPr>
        <p:txBody>
          <a:bodyPr wrap="square" lIns="0" tIns="0" rIns="0" bIns="0" rtlCol="0" anchor="ctr">
            <a:spAutoFit/>
          </a:bodyPr>
          <a:lstStyle/>
          <a:p>
            <a:pPr marL="0" marR="0" lvl="0" indent="0" algn="l" defTabSz="913963"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265888"/>
                </a:solidFill>
                <a:effectLst/>
                <a:uLnTx/>
                <a:uFillTx/>
                <a:latin typeface="Segoe UI"/>
                <a:ea typeface="+mn-ea"/>
                <a:cs typeface="+mn-cs"/>
              </a:rPr>
              <a:t>QR code</a:t>
            </a:r>
            <a:r>
              <a:rPr kumimoji="0" lang="en-US" sz="1800" b="0" i="0" u="none" strike="noStrike" kern="1200" cap="none" spc="0" normalizeH="0" noProof="0" dirty="0">
                <a:ln>
                  <a:noFill/>
                </a:ln>
                <a:solidFill>
                  <a:srgbClr val="265888"/>
                </a:solidFill>
                <a:effectLst/>
                <a:uLnTx/>
                <a:uFillTx/>
                <a:latin typeface="Segoe UI"/>
                <a:ea typeface="+mn-ea"/>
                <a:cs typeface="+mn-cs"/>
              </a:rPr>
              <a:t> payments on the POS</a:t>
            </a:r>
            <a:endParaRPr kumimoji="0" lang="en-US" sz="1800" b="0" i="0" u="none" strike="noStrike" kern="1200" cap="none" spc="0" normalizeH="0" baseline="0" noProof="0" dirty="0">
              <a:ln>
                <a:noFill/>
              </a:ln>
              <a:solidFill>
                <a:srgbClr val="265888"/>
              </a:solidFill>
              <a:effectLst/>
              <a:uLnTx/>
              <a:uFillTx/>
              <a:latin typeface="Segoe UI"/>
              <a:ea typeface="+mn-ea"/>
              <a:cs typeface="+mn-cs"/>
            </a:endParaRPr>
          </a:p>
        </p:txBody>
      </p:sp>
      <p:sp>
        <p:nvSpPr>
          <p:cNvPr id="38" name="TextBox 37">
            <a:extLst>
              <a:ext uri="{FF2B5EF4-FFF2-40B4-BE49-F238E27FC236}">
                <a16:creationId xmlns:a16="http://schemas.microsoft.com/office/drawing/2014/main" id="{7A921CFA-563D-4CFD-9095-921C7AE56F63}"/>
              </a:ext>
            </a:extLst>
          </p:cNvPr>
          <p:cNvSpPr txBox="1"/>
          <p:nvPr/>
        </p:nvSpPr>
        <p:spPr>
          <a:xfrm flipH="1">
            <a:off x="7023757" y="5702562"/>
            <a:ext cx="2873764" cy="249299"/>
          </a:xfrm>
          <a:prstGeom prst="rect">
            <a:avLst/>
          </a:prstGeom>
          <a:noFill/>
        </p:spPr>
        <p:txBody>
          <a:bodyPr wrap="square" lIns="0" tIns="0" rIns="0" bIns="0" rtlCol="0" anchor="ctr">
            <a:spAutoFit/>
          </a:bodyPr>
          <a:lstStyle/>
          <a:p>
            <a:pPr marL="0" marR="0" lvl="0" indent="0" algn="l" defTabSz="913963" rtl="0" eaLnBrk="1" fontAlgn="auto" latinLnBrk="0" hangingPunct="1">
              <a:lnSpc>
                <a:spcPct val="90000"/>
              </a:lnSpc>
              <a:spcBef>
                <a:spcPts val="0"/>
              </a:spcBef>
              <a:spcAft>
                <a:spcPts val="600"/>
              </a:spcAft>
              <a:buClrTx/>
              <a:buSzTx/>
              <a:buFontTx/>
              <a:buNone/>
              <a:tabLst/>
              <a:defRPr/>
            </a:pPr>
            <a:r>
              <a:rPr lang="en-US" noProof="0" dirty="0">
                <a:solidFill>
                  <a:srgbClr val="265888"/>
                </a:solidFill>
                <a:latin typeface="Segoe UI"/>
              </a:rPr>
              <a:t>“PIN on glass”</a:t>
            </a:r>
            <a:r>
              <a:rPr kumimoji="0" lang="en-US" sz="1800" b="0" i="0" u="none" strike="noStrike" kern="1200" cap="none" spc="0" normalizeH="0" baseline="0" noProof="0" dirty="0">
                <a:ln>
                  <a:noFill/>
                </a:ln>
                <a:solidFill>
                  <a:srgbClr val="265888"/>
                </a:solidFill>
                <a:effectLst/>
                <a:uLnTx/>
                <a:uFillTx/>
                <a:latin typeface="Segoe UI"/>
                <a:ea typeface="+mn-ea"/>
                <a:cs typeface="+mn-cs"/>
              </a:rPr>
              <a:t> </a:t>
            </a:r>
          </a:p>
        </p:txBody>
      </p:sp>
      <p:sp>
        <p:nvSpPr>
          <p:cNvPr id="39" name="TextBox 38">
            <a:extLst>
              <a:ext uri="{FF2B5EF4-FFF2-40B4-BE49-F238E27FC236}">
                <a16:creationId xmlns:a16="http://schemas.microsoft.com/office/drawing/2014/main" id="{2DC9F506-43A3-4EB1-AB55-97FE3D48E095}"/>
              </a:ext>
            </a:extLst>
          </p:cNvPr>
          <p:cNvSpPr txBox="1"/>
          <p:nvPr/>
        </p:nvSpPr>
        <p:spPr>
          <a:xfrm>
            <a:off x="6392633" y="3473453"/>
            <a:ext cx="43109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265888"/>
                </a:solidFill>
                <a:latin typeface="Segoe UI"/>
              </a:rPr>
              <a:t>Online payments (QR code) on the kiosk</a:t>
            </a:r>
            <a:endParaRPr kumimoji="0" lang="en-US" sz="1800" b="0" i="0" u="none" strike="noStrike" kern="1200" cap="none" spc="0" normalizeH="0" baseline="0" noProof="0" dirty="0">
              <a:ln>
                <a:noFill/>
              </a:ln>
              <a:solidFill>
                <a:srgbClr val="265888"/>
              </a:solidFill>
              <a:effectLst/>
              <a:uLnTx/>
              <a:uFillTx/>
              <a:latin typeface="Segoe UI"/>
              <a:ea typeface="+mn-ea"/>
              <a:cs typeface="+mn-cs"/>
            </a:endParaRPr>
          </a:p>
        </p:txBody>
      </p:sp>
      <p:sp>
        <p:nvSpPr>
          <p:cNvPr id="41" name="Text Placeholder 40">
            <a:extLst>
              <a:ext uri="{FF2B5EF4-FFF2-40B4-BE49-F238E27FC236}">
                <a16:creationId xmlns:a16="http://schemas.microsoft.com/office/drawing/2014/main" id="{F99E2856-55CA-4672-9AE1-FE7F1E8BA3CF}"/>
              </a:ext>
            </a:extLst>
          </p:cNvPr>
          <p:cNvSpPr>
            <a:spLocks noGrp="1"/>
          </p:cNvSpPr>
          <p:nvPr>
            <p:ph type="body" sz="quarter" idx="11"/>
          </p:nvPr>
        </p:nvSpPr>
        <p:spPr/>
        <p:txBody>
          <a:bodyPr/>
          <a:lstStyle/>
          <a:p>
            <a:r>
              <a:rPr lang="en-US" dirty="0"/>
              <a:t>Our roadmap</a:t>
            </a:r>
          </a:p>
        </p:txBody>
      </p:sp>
    </p:spTree>
    <p:extLst>
      <p:ext uri="{BB962C8B-B14F-4D97-AF65-F5344CB8AC3E}">
        <p14:creationId xmlns:p14="http://schemas.microsoft.com/office/powerpoint/2010/main" val="269579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1+#ppt_w/2"/>
                                          </p:val>
                                        </p:tav>
                                        <p:tav tm="100000">
                                          <p:val>
                                            <p:strVal val="#ppt_x"/>
                                          </p:val>
                                        </p:tav>
                                      </p:tavLst>
                                    </p:anim>
                                    <p:anim calcmode="lin" valueType="num">
                                      <p:cBhvr additive="base">
                                        <p:cTn id="18" dur="500" fill="hold"/>
                                        <p:tgtEl>
                                          <p:spTgt spid="29"/>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3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anim calcmode="lin" valueType="num">
                                      <p:cBhvr additive="base">
                                        <p:cTn id="26" dur="500" fill="hold"/>
                                        <p:tgtEl>
                                          <p:spTgt spid="32"/>
                                        </p:tgtEl>
                                        <p:attrNameLst>
                                          <p:attrName>ppt_x</p:attrName>
                                        </p:attrNameLst>
                                      </p:cBhvr>
                                      <p:tavLst>
                                        <p:tav tm="0">
                                          <p:val>
                                            <p:strVal val="1+#ppt_w/2"/>
                                          </p:val>
                                        </p:tav>
                                        <p:tav tm="100000">
                                          <p:val>
                                            <p:strVal val="#ppt_x"/>
                                          </p:val>
                                        </p:tav>
                                      </p:tavLst>
                                    </p:anim>
                                    <p:anim calcmode="lin" valueType="num">
                                      <p:cBhvr additive="base">
                                        <p:cTn id="27" dur="500" fill="hold"/>
                                        <p:tgtEl>
                                          <p:spTgt spid="32"/>
                                        </p:tgtEl>
                                        <p:attrNameLst>
                                          <p:attrName>ppt_y</p:attrName>
                                        </p:attrNameLst>
                                      </p:cBhvr>
                                      <p:tavLst>
                                        <p:tav tm="0">
                                          <p:val>
                                            <p:strVal val="#ppt_y"/>
                                          </p:val>
                                        </p:tav>
                                        <p:tav tm="100000">
                                          <p:val>
                                            <p:strVal val="#ppt_y"/>
                                          </p:val>
                                        </p:tav>
                                      </p:tavLst>
                                    </p:anim>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1+#ppt_w/2"/>
                                          </p:val>
                                        </p:tav>
                                        <p:tav tm="100000">
                                          <p:val>
                                            <p:strVal val="#ppt_x"/>
                                          </p:val>
                                        </p:tav>
                                      </p:tavLst>
                                    </p:anim>
                                    <p:anim calcmode="lin" valueType="num">
                                      <p:cBhvr additive="base">
                                        <p:cTn id="37" dur="500" fill="hold"/>
                                        <p:tgtEl>
                                          <p:spTgt spid="14"/>
                                        </p:tgtEl>
                                        <p:attrNameLst>
                                          <p:attrName>ppt_y</p:attrName>
                                        </p:attrNameLst>
                                      </p:cBhvr>
                                      <p:tavLst>
                                        <p:tav tm="0">
                                          <p:val>
                                            <p:strVal val="#ppt_y"/>
                                          </p:val>
                                        </p:tav>
                                        <p:tav tm="100000">
                                          <p:val>
                                            <p:strVal val="#ppt_y"/>
                                          </p:val>
                                        </p:tav>
                                      </p:tavLst>
                                    </p:anim>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fade">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additive="base">
                                        <p:cTn id="46" dur="500" fill="hold"/>
                                        <p:tgtEl>
                                          <p:spTgt spid="8"/>
                                        </p:tgtEl>
                                        <p:attrNameLst>
                                          <p:attrName>ppt_x</p:attrName>
                                        </p:attrNameLst>
                                      </p:cBhvr>
                                      <p:tavLst>
                                        <p:tav tm="0">
                                          <p:val>
                                            <p:strVal val="1+#ppt_w/2"/>
                                          </p:val>
                                        </p:tav>
                                        <p:tav tm="100000">
                                          <p:val>
                                            <p:strVal val="#ppt_x"/>
                                          </p:val>
                                        </p:tav>
                                      </p:tavLst>
                                    </p:anim>
                                    <p:anim calcmode="lin" valueType="num">
                                      <p:cBhvr additive="base">
                                        <p:cTn id="47" dur="500" fill="hold"/>
                                        <p:tgtEl>
                                          <p:spTgt spid="8"/>
                                        </p:tgtEl>
                                        <p:attrNameLst>
                                          <p:attrName>ppt_y</p:attrName>
                                        </p:attrNameLst>
                                      </p:cBhvr>
                                      <p:tavLst>
                                        <p:tav tm="0">
                                          <p:val>
                                            <p:strVal val="#ppt_y"/>
                                          </p:val>
                                        </p:tav>
                                        <p:tav tm="100000">
                                          <p:val>
                                            <p:strVal val="#ppt_y"/>
                                          </p:val>
                                        </p:tav>
                                      </p:tavLst>
                                    </p:anim>
                                  </p:childTnLst>
                                </p:cTn>
                              </p:par>
                            </p:childTnLst>
                          </p:cTn>
                        </p:par>
                        <p:par>
                          <p:cTn id="48" fill="hold">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fade">
                                      <p:cBhvr>
                                        <p:cTn id="5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38" grpId="0"/>
      <p:bldP spid="3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970D78-B821-F34A-9A77-D28F87E7534A}"/>
              </a:ext>
            </a:extLst>
          </p:cNvPr>
          <p:cNvSpPr>
            <a:spLocks noGrp="1"/>
          </p:cNvSpPr>
          <p:nvPr>
            <p:ph type="body" sz="quarter" idx="10"/>
          </p:nvPr>
        </p:nvSpPr>
        <p:spPr/>
        <p:txBody>
          <a:bodyPr/>
          <a:lstStyle/>
          <a:p>
            <a:r>
              <a:rPr lang="en-US" dirty="0"/>
              <a:t>Q&amp;A</a:t>
            </a:r>
            <a:endParaRPr lang="en-IS" dirty="0"/>
          </a:p>
        </p:txBody>
      </p:sp>
    </p:spTree>
    <p:extLst>
      <p:ext uri="{BB962C8B-B14F-4D97-AF65-F5344CB8AC3E}">
        <p14:creationId xmlns:p14="http://schemas.microsoft.com/office/powerpoint/2010/main" val="37636422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6575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61AE95D-715F-DE3A-2820-3B63C089AEA1}"/>
              </a:ext>
            </a:extLst>
          </p:cNvPr>
          <p:cNvSpPr/>
          <p:nvPr/>
        </p:nvSpPr>
        <p:spPr>
          <a:xfrm>
            <a:off x="4296522" y="2336620"/>
            <a:ext cx="2635069" cy="3223967"/>
          </a:xfrm>
          <a:prstGeom prst="rect">
            <a:avLst/>
          </a:prstGeom>
          <a:solidFill>
            <a:srgbClr val="FFDC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2" name="Text Placeholder 1">
            <a:extLst>
              <a:ext uri="{FF2B5EF4-FFF2-40B4-BE49-F238E27FC236}">
                <a16:creationId xmlns:a16="http://schemas.microsoft.com/office/drawing/2014/main" id="{C93DD0C3-7CDB-47F3-AFAB-9E5A984D2647}"/>
              </a:ext>
            </a:extLst>
          </p:cNvPr>
          <p:cNvSpPr>
            <a:spLocks noGrp="1"/>
          </p:cNvSpPr>
          <p:nvPr>
            <p:ph type="body" sz="quarter" idx="14"/>
          </p:nvPr>
        </p:nvSpPr>
        <p:spPr/>
        <p:txBody>
          <a:bodyPr/>
          <a:lstStyle/>
          <a:p>
            <a:r>
              <a:rPr lang="en-US" dirty="0"/>
              <a:t>LS Pay – High level architecture</a:t>
            </a:r>
          </a:p>
        </p:txBody>
      </p:sp>
      <p:grpSp>
        <p:nvGrpSpPr>
          <p:cNvPr id="25" name="Group 24">
            <a:extLst>
              <a:ext uri="{FF2B5EF4-FFF2-40B4-BE49-F238E27FC236}">
                <a16:creationId xmlns:a16="http://schemas.microsoft.com/office/drawing/2014/main" id="{5965ECF3-402C-48CC-873C-3C94C323060C}"/>
              </a:ext>
            </a:extLst>
          </p:cNvPr>
          <p:cNvGrpSpPr/>
          <p:nvPr/>
        </p:nvGrpSpPr>
        <p:grpSpPr>
          <a:xfrm rot="16200000">
            <a:off x="3881182" y="3640463"/>
            <a:ext cx="218364" cy="616284"/>
            <a:chOff x="6015777" y="3898566"/>
            <a:chExt cx="218364" cy="616284"/>
          </a:xfrm>
        </p:grpSpPr>
        <p:sp>
          <p:nvSpPr>
            <p:cNvPr id="26" name="Oval 25">
              <a:extLst>
                <a:ext uri="{FF2B5EF4-FFF2-40B4-BE49-F238E27FC236}">
                  <a16:creationId xmlns:a16="http://schemas.microsoft.com/office/drawing/2014/main" id="{6AE8677A-7B74-4409-82FA-DCDC4AA207B2}"/>
                </a:ext>
              </a:extLst>
            </p:cNvPr>
            <p:cNvSpPr/>
            <p:nvPr/>
          </p:nvSpPr>
          <p:spPr>
            <a:xfrm>
              <a:off x="6015777" y="3898566"/>
              <a:ext cx="218364" cy="204717"/>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s-I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7" name="Straight Connector 26">
              <a:extLst>
                <a:ext uri="{FF2B5EF4-FFF2-40B4-BE49-F238E27FC236}">
                  <a16:creationId xmlns:a16="http://schemas.microsoft.com/office/drawing/2014/main" id="{99A656F0-6EF0-49E7-84AB-FCD2415A758E}"/>
                </a:ext>
              </a:extLst>
            </p:cNvPr>
            <p:cNvCxnSpPr>
              <a:cxnSpLocks/>
              <a:stCxn id="26" idx="4"/>
            </p:cNvCxnSpPr>
            <p:nvPr/>
          </p:nvCxnSpPr>
          <p:spPr>
            <a:xfrm>
              <a:off x="6124959" y="4103283"/>
              <a:ext cx="1" cy="41156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C88BD206-15F8-4D82-85C5-49581D3BE5D2}"/>
              </a:ext>
            </a:extLst>
          </p:cNvPr>
          <p:cNvSpPr txBox="1"/>
          <p:nvPr/>
        </p:nvSpPr>
        <p:spPr>
          <a:xfrm>
            <a:off x="3101230" y="3456160"/>
            <a:ext cx="113973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600" b="0" i="0" u="none" strike="noStrike" kern="1200" cap="none" spc="0" normalizeH="0" baseline="0" noProof="0" dirty="0">
                <a:ln>
                  <a:noFill/>
                </a:ln>
                <a:solidFill>
                  <a:prstClr val="white"/>
                </a:solidFill>
                <a:effectLst/>
                <a:uLnTx/>
                <a:uFillTx/>
                <a:latin typeface="+mj-lt"/>
                <a:ea typeface="+mn-ea"/>
                <a:cs typeface="+mn-cs"/>
              </a:rPr>
              <a:t>LSPay API</a:t>
            </a:r>
          </a:p>
        </p:txBody>
      </p:sp>
      <p:pic>
        <p:nvPicPr>
          <p:cNvPr id="50" name="Picture 2">
            <a:extLst>
              <a:ext uri="{FF2B5EF4-FFF2-40B4-BE49-F238E27FC236}">
                <a16:creationId xmlns:a16="http://schemas.microsoft.com/office/drawing/2014/main" id="{1E3BF225-347D-4545-8510-E84DC10099D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3995" y="1985574"/>
            <a:ext cx="1788311" cy="1381397"/>
          </a:xfrm>
          <a:prstGeom prst="rect">
            <a:avLst/>
          </a:prstGeom>
        </p:spPr>
      </p:pic>
      <p:pic>
        <p:nvPicPr>
          <p:cNvPr id="51" name="Picture 9">
            <a:extLst>
              <a:ext uri="{FF2B5EF4-FFF2-40B4-BE49-F238E27FC236}">
                <a16:creationId xmlns:a16="http://schemas.microsoft.com/office/drawing/2014/main" id="{0D7C5681-6C9E-4B56-96CD-BC88B8C9B1A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2641" y="4010098"/>
            <a:ext cx="1447900" cy="1373279"/>
          </a:xfrm>
          <a:prstGeom prst="rect">
            <a:avLst/>
          </a:prstGeom>
        </p:spPr>
      </p:pic>
      <p:pic>
        <p:nvPicPr>
          <p:cNvPr id="52" name="Picture 11">
            <a:extLst>
              <a:ext uri="{FF2B5EF4-FFF2-40B4-BE49-F238E27FC236}">
                <a16:creationId xmlns:a16="http://schemas.microsoft.com/office/drawing/2014/main" id="{5B8E15C2-8AF4-4A48-8CB8-33B3E5DE2ED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17325" y="2997378"/>
            <a:ext cx="1834007" cy="1374195"/>
          </a:xfrm>
          <a:prstGeom prst="rect">
            <a:avLst/>
          </a:prstGeom>
        </p:spPr>
      </p:pic>
      <p:grpSp>
        <p:nvGrpSpPr>
          <p:cNvPr id="3" name="Group 2">
            <a:extLst>
              <a:ext uri="{FF2B5EF4-FFF2-40B4-BE49-F238E27FC236}">
                <a16:creationId xmlns:a16="http://schemas.microsoft.com/office/drawing/2014/main" id="{841FC87F-E450-660C-5CFF-BA7D392CA1B9}"/>
              </a:ext>
            </a:extLst>
          </p:cNvPr>
          <p:cNvGrpSpPr/>
          <p:nvPr/>
        </p:nvGrpSpPr>
        <p:grpSpPr>
          <a:xfrm>
            <a:off x="7210500" y="1652433"/>
            <a:ext cx="4064175" cy="4450632"/>
            <a:chOff x="7210500" y="1652433"/>
            <a:chExt cx="4064175" cy="4450632"/>
          </a:xfrm>
        </p:grpSpPr>
        <p:cxnSp>
          <p:nvCxnSpPr>
            <p:cNvPr id="7" name="Straight Arrow Connector 6">
              <a:extLst>
                <a:ext uri="{FF2B5EF4-FFF2-40B4-BE49-F238E27FC236}">
                  <a16:creationId xmlns:a16="http://schemas.microsoft.com/office/drawing/2014/main" id="{E196AE02-1B20-42DD-A4F5-01FD8ED6AD9D}"/>
                </a:ext>
              </a:extLst>
            </p:cNvPr>
            <p:cNvCxnSpPr/>
            <p:nvPr/>
          </p:nvCxnSpPr>
          <p:spPr>
            <a:xfrm flipV="1">
              <a:off x="7212077" y="1964337"/>
              <a:ext cx="1125521" cy="912336"/>
            </a:xfrm>
            <a:prstGeom prst="straightConnector1">
              <a:avLst/>
            </a:prstGeom>
            <a:ln w="12700">
              <a:solidFill>
                <a:schemeClr val="bg2"/>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D6684F6-04E5-4152-89E2-7887C7C0FED2}"/>
                </a:ext>
              </a:extLst>
            </p:cNvPr>
            <p:cNvCxnSpPr/>
            <p:nvPr/>
          </p:nvCxnSpPr>
          <p:spPr>
            <a:xfrm flipV="1">
              <a:off x="7212077" y="2282770"/>
              <a:ext cx="2296946" cy="593903"/>
            </a:xfrm>
            <a:prstGeom prst="straightConnector1">
              <a:avLst/>
            </a:prstGeom>
            <a:ln w="12700">
              <a:solidFill>
                <a:schemeClr val="bg2"/>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775B1AD-D3C9-43B9-BB80-4022A457C049}"/>
                </a:ext>
              </a:extLst>
            </p:cNvPr>
            <p:cNvCxnSpPr>
              <a:cxnSpLocks/>
            </p:cNvCxnSpPr>
            <p:nvPr/>
          </p:nvCxnSpPr>
          <p:spPr>
            <a:xfrm flipV="1">
              <a:off x="7210500" y="3588942"/>
              <a:ext cx="1649693" cy="439696"/>
            </a:xfrm>
            <a:prstGeom prst="straightConnector1">
              <a:avLst/>
            </a:prstGeom>
            <a:ln w="12700">
              <a:solidFill>
                <a:schemeClr val="bg2"/>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FB0F217-75EB-47E0-8F6B-0466B0C0EC31}"/>
                </a:ext>
              </a:extLst>
            </p:cNvPr>
            <p:cNvCxnSpPr/>
            <p:nvPr/>
          </p:nvCxnSpPr>
          <p:spPr>
            <a:xfrm>
              <a:off x="7210500" y="4020761"/>
              <a:ext cx="2327771" cy="134637"/>
            </a:xfrm>
            <a:prstGeom prst="straightConnector1">
              <a:avLst/>
            </a:prstGeom>
            <a:ln w="12700">
              <a:solidFill>
                <a:schemeClr val="bg2"/>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2B2A960-6D77-4EAD-9513-59FBD4DF5EAE}"/>
                </a:ext>
              </a:extLst>
            </p:cNvPr>
            <p:cNvCxnSpPr>
              <a:cxnSpLocks/>
            </p:cNvCxnSpPr>
            <p:nvPr/>
          </p:nvCxnSpPr>
          <p:spPr>
            <a:xfrm flipV="1">
              <a:off x="7212077" y="5038280"/>
              <a:ext cx="1678940" cy="81192"/>
            </a:xfrm>
            <a:prstGeom prst="straightConnector1">
              <a:avLst/>
            </a:prstGeom>
            <a:ln w="12700">
              <a:solidFill>
                <a:schemeClr val="bg2"/>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F52A3DD-D72C-4675-A137-3C317B60AA76}"/>
                </a:ext>
              </a:extLst>
            </p:cNvPr>
            <p:cNvCxnSpPr>
              <a:cxnSpLocks/>
            </p:cNvCxnSpPr>
            <p:nvPr/>
          </p:nvCxnSpPr>
          <p:spPr>
            <a:xfrm>
              <a:off x="7212077" y="5119472"/>
              <a:ext cx="2295370" cy="621954"/>
            </a:xfrm>
            <a:prstGeom prst="straightConnector1">
              <a:avLst/>
            </a:prstGeom>
            <a:ln w="12700">
              <a:solidFill>
                <a:schemeClr val="bg2"/>
              </a:solidFill>
              <a:tailEnd type="triangle" w="lg" len="med"/>
            </a:ln>
          </p:spPr>
          <p:style>
            <a:lnRef idx="1">
              <a:schemeClr val="accent1"/>
            </a:lnRef>
            <a:fillRef idx="0">
              <a:schemeClr val="accent1"/>
            </a:fillRef>
            <a:effectRef idx="0">
              <a:schemeClr val="accent1"/>
            </a:effectRef>
            <a:fontRef idx="minor">
              <a:schemeClr val="tx1"/>
            </a:fontRef>
          </p:style>
        </p:cxnSp>
        <p:pic>
          <p:nvPicPr>
            <p:cNvPr id="33" name="Graphic 32">
              <a:extLst>
                <a:ext uri="{FF2B5EF4-FFF2-40B4-BE49-F238E27FC236}">
                  <a16:creationId xmlns:a16="http://schemas.microsoft.com/office/drawing/2014/main" id="{CA79D7D3-FFC0-4040-8004-C0331A2C513B}"/>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422580" y="1652433"/>
              <a:ext cx="500118" cy="500118"/>
            </a:xfrm>
            <a:prstGeom prst="rect">
              <a:avLst/>
            </a:prstGeom>
          </p:spPr>
        </p:pic>
        <p:pic>
          <p:nvPicPr>
            <p:cNvPr id="44" name="Graphic 43">
              <a:extLst>
                <a:ext uri="{FF2B5EF4-FFF2-40B4-BE49-F238E27FC236}">
                  <a16:creationId xmlns:a16="http://schemas.microsoft.com/office/drawing/2014/main" id="{E1E56985-2053-46D3-AC93-B289F433E95C}"/>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964585" y="3318445"/>
              <a:ext cx="500118" cy="500118"/>
            </a:xfrm>
            <a:prstGeom prst="rect">
              <a:avLst/>
            </a:prstGeom>
          </p:spPr>
        </p:pic>
        <p:pic>
          <p:nvPicPr>
            <p:cNvPr id="45" name="Graphic 44">
              <a:extLst>
                <a:ext uri="{FF2B5EF4-FFF2-40B4-BE49-F238E27FC236}">
                  <a16:creationId xmlns:a16="http://schemas.microsoft.com/office/drawing/2014/main" id="{34DAA07E-24E9-4293-99D7-F3CB649AA4D6}"/>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975385" y="4788221"/>
              <a:ext cx="500118" cy="500118"/>
            </a:xfrm>
            <a:prstGeom prst="rect">
              <a:avLst/>
            </a:prstGeom>
          </p:spPr>
        </p:pic>
        <p:pic>
          <p:nvPicPr>
            <p:cNvPr id="16" name="Picture 15" descr="Shape&#10;&#10;Description automatically generated">
              <a:extLst>
                <a:ext uri="{FF2B5EF4-FFF2-40B4-BE49-F238E27FC236}">
                  <a16:creationId xmlns:a16="http://schemas.microsoft.com/office/drawing/2014/main" id="{49AA2194-CC04-A5B6-D22F-E17A973B7331}"/>
                </a:ext>
              </a:extLst>
            </p:cNvPr>
            <p:cNvPicPr>
              <a:picLocks noChangeAspect="1"/>
            </p:cNvPicPr>
            <p:nvPr/>
          </p:nvPicPr>
          <p:blipFill>
            <a:blip r:embed="rId11"/>
            <a:stretch>
              <a:fillRect/>
            </a:stretch>
          </p:blipFill>
          <p:spPr>
            <a:xfrm>
              <a:off x="9703247" y="1679826"/>
              <a:ext cx="1447900" cy="831546"/>
            </a:xfrm>
            <a:prstGeom prst="rect">
              <a:avLst/>
            </a:prstGeom>
          </p:spPr>
        </p:pic>
        <p:sp>
          <p:nvSpPr>
            <p:cNvPr id="43" name="TextBox 42">
              <a:extLst>
                <a:ext uri="{FF2B5EF4-FFF2-40B4-BE49-F238E27FC236}">
                  <a16:creationId xmlns:a16="http://schemas.microsoft.com/office/drawing/2014/main" id="{6684A661-C864-461B-D072-85B23BCAE2E5}"/>
                </a:ext>
              </a:extLst>
            </p:cNvPr>
            <p:cNvSpPr txBox="1"/>
            <p:nvPr/>
          </p:nvSpPr>
          <p:spPr>
            <a:xfrm>
              <a:off x="10032641" y="1978269"/>
              <a:ext cx="8749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800" b="0" i="0" u="none" strike="noStrike" kern="1200" cap="none" spc="0" normalizeH="0" baseline="0" noProof="0" dirty="0">
                  <a:ln>
                    <a:noFill/>
                  </a:ln>
                  <a:solidFill>
                    <a:prstClr val="white"/>
                  </a:solidFill>
                  <a:effectLst/>
                  <a:uLnTx/>
                  <a:uFillTx/>
                  <a:latin typeface="+mj-lt"/>
                  <a:ea typeface="+mn-ea"/>
                  <a:cs typeface="+mn-cs"/>
                </a:rPr>
                <a:t>Adyen</a:t>
              </a:r>
            </a:p>
          </p:txBody>
        </p:sp>
        <p:pic>
          <p:nvPicPr>
            <p:cNvPr id="46" name="Picture 45" descr="Shape&#10;&#10;Description automatically generated">
              <a:extLst>
                <a:ext uri="{FF2B5EF4-FFF2-40B4-BE49-F238E27FC236}">
                  <a16:creationId xmlns:a16="http://schemas.microsoft.com/office/drawing/2014/main" id="{9950101B-032C-068C-9451-33B02F992525}"/>
                </a:ext>
              </a:extLst>
            </p:cNvPr>
            <p:cNvPicPr>
              <a:picLocks noChangeAspect="1"/>
            </p:cNvPicPr>
            <p:nvPr/>
          </p:nvPicPr>
          <p:blipFill>
            <a:blip r:embed="rId11"/>
            <a:stretch>
              <a:fillRect/>
            </a:stretch>
          </p:blipFill>
          <p:spPr>
            <a:xfrm>
              <a:off x="9826775" y="3540027"/>
              <a:ext cx="1447900" cy="831546"/>
            </a:xfrm>
            <a:prstGeom prst="rect">
              <a:avLst/>
            </a:prstGeom>
          </p:spPr>
        </p:pic>
        <p:sp>
          <p:nvSpPr>
            <p:cNvPr id="47" name="TextBox 46">
              <a:extLst>
                <a:ext uri="{FF2B5EF4-FFF2-40B4-BE49-F238E27FC236}">
                  <a16:creationId xmlns:a16="http://schemas.microsoft.com/office/drawing/2014/main" id="{B03DCC48-2CEA-F9DF-EE4B-D207FE08551B}"/>
                </a:ext>
              </a:extLst>
            </p:cNvPr>
            <p:cNvSpPr txBox="1"/>
            <p:nvPr/>
          </p:nvSpPr>
          <p:spPr>
            <a:xfrm>
              <a:off x="10032641" y="3863118"/>
              <a:ext cx="110030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800" b="0" i="0" u="none" strike="noStrike" kern="1200" cap="none" spc="0" normalizeH="0" baseline="0" noProof="0" dirty="0">
                  <a:ln>
                    <a:noFill/>
                  </a:ln>
                  <a:solidFill>
                    <a:prstClr val="white"/>
                  </a:solidFill>
                  <a:effectLst/>
                  <a:uLnTx/>
                  <a:uFillTx/>
                  <a:latin typeface="+mj-lt"/>
                  <a:ea typeface="+mn-ea"/>
                  <a:cs typeface="+mn-cs"/>
                </a:rPr>
                <a:t>Verifone</a:t>
              </a:r>
            </a:p>
          </p:txBody>
        </p:sp>
        <p:pic>
          <p:nvPicPr>
            <p:cNvPr id="48" name="Picture 47" descr="Shape&#10;&#10;Description automatically generated">
              <a:extLst>
                <a:ext uri="{FF2B5EF4-FFF2-40B4-BE49-F238E27FC236}">
                  <a16:creationId xmlns:a16="http://schemas.microsoft.com/office/drawing/2014/main" id="{FE133376-5C86-E84E-DF65-B11EBB671C22}"/>
                </a:ext>
              </a:extLst>
            </p:cNvPr>
            <p:cNvPicPr>
              <a:picLocks noChangeAspect="1"/>
            </p:cNvPicPr>
            <p:nvPr/>
          </p:nvPicPr>
          <p:blipFill>
            <a:blip r:embed="rId11"/>
            <a:stretch>
              <a:fillRect/>
            </a:stretch>
          </p:blipFill>
          <p:spPr>
            <a:xfrm>
              <a:off x="9766701" y="5271519"/>
              <a:ext cx="1447900" cy="831546"/>
            </a:xfrm>
            <a:prstGeom prst="rect">
              <a:avLst/>
            </a:prstGeom>
          </p:spPr>
        </p:pic>
        <p:sp>
          <p:nvSpPr>
            <p:cNvPr id="49" name="TextBox 48">
              <a:extLst>
                <a:ext uri="{FF2B5EF4-FFF2-40B4-BE49-F238E27FC236}">
                  <a16:creationId xmlns:a16="http://schemas.microsoft.com/office/drawing/2014/main" id="{63784979-E8B8-36D7-3986-1D8400F8496A}"/>
                </a:ext>
              </a:extLst>
            </p:cNvPr>
            <p:cNvSpPr txBox="1"/>
            <p:nvPr/>
          </p:nvSpPr>
          <p:spPr>
            <a:xfrm>
              <a:off x="9855057" y="5572689"/>
              <a:ext cx="130616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s-IS" sz="1800" b="0" i="0" u="none" strike="noStrike" kern="1200" cap="none" spc="0" normalizeH="0" baseline="0" noProof="0" dirty="0">
                  <a:ln>
                    <a:noFill/>
                  </a:ln>
                  <a:solidFill>
                    <a:prstClr val="white"/>
                  </a:solidFill>
                  <a:effectLst/>
                  <a:uLnTx/>
                  <a:uFillTx/>
                  <a:latin typeface="+mj-lt"/>
                  <a:ea typeface="+mn-ea"/>
                  <a:cs typeface="+mn-cs"/>
                </a:rPr>
                <a:t>Nets</a:t>
              </a:r>
            </a:p>
          </p:txBody>
        </p:sp>
      </p:grpSp>
      <p:sp>
        <p:nvSpPr>
          <p:cNvPr id="53" name="TextBox 52">
            <a:extLst>
              <a:ext uri="{FF2B5EF4-FFF2-40B4-BE49-F238E27FC236}">
                <a16:creationId xmlns:a16="http://schemas.microsoft.com/office/drawing/2014/main" id="{B6D25736-64FE-C2D7-3A37-F42C5A7D7263}"/>
              </a:ext>
            </a:extLst>
          </p:cNvPr>
          <p:cNvSpPr txBox="1"/>
          <p:nvPr/>
        </p:nvSpPr>
        <p:spPr>
          <a:xfrm>
            <a:off x="4650157" y="3625437"/>
            <a:ext cx="87940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800" b="0" i="0" u="none" strike="noStrike" kern="1200" cap="none" spc="0" normalizeH="0" baseline="0" noProof="0" dirty="0">
                <a:ln>
                  <a:noFill/>
                </a:ln>
                <a:solidFill>
                  <a:srgbClr val="2D5D84"/>
                </a:solidFill>
                <a:effectLst/>
                <a:uLnTx/>
                <a:uFillTx/>
                <a:latin typeface="+mj-lt"/>
                <a:ea typeface="+mn-ea"/>
                <a:cs typeface="+mn-cs"/>
              </a:rPr>
              <a:t>LS Pay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800" u="none" strike="noStrike" kern="1200" cap="none" spc="0" normalizeH="0" baseline="0" noProof="0" dirty="0">
                <a:ln>
                  <a:noFill/>
                </a:ln>
                <a:solidFill>
                  <a:srgbClr val="2D5D84"/>
                </a:solidFill>
                <a:effectLst/>
                <a:uLnTx/>
                <a:uFillTx/>
                <a:latin typeface="Segoe UI" panose="020B0502040204020203" pitchFamily="34" charset="0"/>
                <a:cs typeface="Segoe UI" panose="020B0502040204020203" pitchFamily="34" charset="0"/>
              </a:rPr>
              <a:t>Engine</a:t>
            </a:r>
          </a:p>
        </p:txBody>
      </p:sp>
      <p:sp>
        <p:nvSpPr>
          <p:cNvPr id="54" name="Rectangle 53">
            <a:extLst>
              <a:ext uri="{FF2B5EF4-FFF2-40B4-BE49-F238E27FC236}">
                <a16:creationId xmlns:a16="http://schemas.microsoft.com/office/drawing/2014/main" id="{B9F7B491-5CF2-91C0-E0CD-9F71BB209AB2}"/>
              </a:ext>
            </a:extLst>
          </p:cNvPr>
          <p:cNvSpPr/>
          <p:nvPr/>
        </p:nvSpPr>
        <p:spPr>
          <a:xfrm>
            <a:off x="5879135" y="2579721"/>
            <a:ext cx="1220252" cy="628381"/>
          </a:xfrm>
          <a:prstGeom prst="rect">
            <a:avLst/>
          </a:prstGeom>
          <a:solidFill>
            <a:srgbClr val="BFFFDA"/>
          </a:solidFill>
          <a:ln>
            <a:noFill/>
          </a:ln>
          <a:effectLst>
            <a:outerShdw blurRad="50800" dist="38100" dir="2700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55" name="TextBox 54">
            <a:extLst>
              <a:ext uri="{FF2B5EF4-FFF2-40B4-BE49-F238E27FC236}">
                <a16:creationId xmlns:a16="http://schemas.microsoft.com/office/drawing/2014/main" id="{D18E5CE3-B100-BF7A-6AE0-3760DFFC946A}"/>
              </a:ext>
            </a:extLst>
          </p:cNvPr>
          <p:cNvSpPr txBox="1"/>
          <p:nvPr/>
        </p:nvSpPr>
        <p:spPr>
          <a:xfrm>
            <a:off x="5879135" y="2716172"/>
            <a:ext cx="122025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s-IS" sz="1800" b="0" i="0" u="none" strike="noStrike" kern="1200" cap="none" spc="0" normalizeH="0" baseline="0" noProof="0" dirty="0">
                <a:ln>
                  <a:noFill/>
                </a:ln>
                <a:solidFill>
                  <a:srgbClr val="2D5D84"/>
                </a:solidFill>
                <a:effectLst/>
                <a:uLnTx/>
                <a:uFillTx/>
                <a:latin typeface="+mj-lt"/>
                <a:ea typeface="+mn-ea"/>
                <a:cs typeface="+mn-cs"/>
              </a:rPr>
              <a:t>Adyen</a:t>
            </a:r>
          </a:p>
        </p:txBody>
      </p:sp>
      <p:sp>
        <p:nvSpPr>
          <p:cNvPr id="56" name="Rectangle 55">
            <a:extLst>
              <a:ext uri="{FF2B5EF4-FFF2-40B4-BE49-F238E27FC236}">
                <a16:creationId xmlns:a16="http://schemas.microsoft.com/office/drawing/2014/main" id="{2D4B45B7-7011-200C-BAFC-D092E5E81F01}"/>
              </a:ext>
            </a:extLst>
          </p:cNvPr>
          <p:cNvSpPr/>
          <p:nvPr/>
        </p:nvSpPr>
        <p:spPr>
          <a:xfrm>
            <a:off x="5879135" y="3674230"/>
            <a:ext cx="1220252" cy="628381"/>
          </a:xfrm>
          <a:prstGeom prst="rect">
            <a:avLst/>
          </a:prstGeom>
          <a:solidFill>
            <a:srgbClr val="BFFFDA"/>
          </a:solidFill>
          <a:ln>
            <a:noFill/>
          </a:ln>
          <a:effectLst>
            <a:outerShdw blurRad="50800" dist="38100" dir="2700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57" name="TextBox 56">
            <a:extLst>
              <a:ext uri="{FF2B5EF4-FFF2-40B4-BE49-F238E27FC236}">
                <a16:creationId xmlns:a16="http://schemas.microsoft.com/office/drawing/2014/main" id="{155CFC86-3FA0-6D04-A5A6-6D857F040F30}"/>
              </a:ext>
            </a:extLst>
          </p:cNvPr>
          <p:cNvSpPr txBox="1"/>
          <p:nvPr/>
        </p:nvSpPr>
        <p:spPr>
          <a:xfrm>
            <a:off x="5879135" y="3810681"/>
            <a:ext cx="122025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s-IS" sz="1800" b="0" i="0" u="none" strike="noStrike" kern="1200" cap="none" spc="0" normalizeH="0" baseline="0" noProof="0" dirty="0">
                <a:ln>
                  <a:noFill/>
                </a:ln>
                <a:solidFill>
                  <a:srgbClr val="2D5D84"/>
                </a:solidFill>
                <a:effectLst/>
                <a:uLnTx/>
                <a:uFillTx/>
                <a:latin typeface="+mj-lt"/>
                <a:ea typeface="+mn-ea"/>
                <a:cs typeface="+mn-cs"/>
              </a:rPr>
              <a:t>Verifone</a:t>
            </a:r>
          </a:p>
        </p:txBody>
      </p:sp>
      <p:sp>
        <p:nvSpPr>
          <p:cNvPr id="58" name="Rectangle 57">
            <a:extLst>
              <a:ext uri="{FF2B5EF4-FFF2-40B4-BE49-F238E27FC236}">
                <a16:creationId xmlns:a16="http://schemas.microsoft.com/office/drawing/2014/main" id="{B414A1D6-0747-B153-17C0-906A9D12FEA0}"/>
              </a:ext>
            </a:extLst>
          </p:cNvPr>
          <p:cNvSpPr/>
          <p:nvPr/>
        </p:nvSpPr>
        <p:spPr>
          <a:xfrm>
            <a:off x="5879135" y="4761812"/>
            <a:ext cx="1220252" cy="628381"/>
          </a:xfrm>
          <a:prstGeom prst="rect">
            <a:avLst/>
          </a:prstGeom>
          <a:solidFill>
            <a:srgbClr val="BFFFDA"/>
          </a:solidFill>
          <a:ln>
            <a:noFill/>
          </a:ln>
          <a:effectLst>
            <a:outerShdw blurRad="50800" dist="38100" dir="2700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59" name="TextBox 58">
            <a:extLst>
              <a:ext uri="{FF2B5EF4-FFF2-40B4-BE49-F238E27FC236}">
                <a16:creationId xmlns:a16="http://schemas.microsoft.com/office/drawing/2014/main" id="{1CB956CB-0682-96A5-693F-6EF631084051}"/>
              </a:ext>
            </a:extLst>
          </p:cNvPr>
          <p:cNvSpPr txBox="1"/>
          <p:nvPr/>
        </p:nvSpPr>
        <p:spPr>
          <a:xfrm>
            <a:off x="5879135" y="4898263"/>
            <a:ext cx="122025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s-IS" sz="1800" b="0" i="0" u="none" strike="noStrike" kern="1200" cap="none" spc="0" normalizeH="0" baseline="0" noProof="0" dirty="0">
                <a:ln>
                  <a:noFill/>
                </a:ln>
                <a:solidFill>
                  <a:srgbClr val="2D5D84"/>
                </a:solidFill>
                <a:effectLst/>
                <a:uLnTx/>
                <a:uFillTx/>
                <a:latin typeface="+mj-lt"/>
                <a:ea typeface="+mn-ea"/>
                <a:cs typeface="+mn-cs"/>
              </a:rPr>
              <a:t>Nets</a:t>
            </a:r>
          </a:p>
        </p:txBody>
      </p:sp>
    </p:spTree>
    <p:extLst>
      <p:ext uri="{BB962C8B-B14F-4D97-AF65-F5344CB8AC3E}">
        <p14:creationId xmlns:p14="http://schemas.microsoft.com/office/powerpoint/2010/main" val="3284950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1000"/>
                                        <p:tgtEl>
                                          <p:spTgt spid="55"/>
                                        </p:tgtEl>
                                      </p:cBhvr>
                                    </p:animEffect>
                                    <p:anim calcmode="lin" valueType="num">
                                      <p:cBhvr>
                                        <p:cTn id="13" dur="1000" fill="hold"/>
                                        <p:tgtEl>
                                          <p:spTgt spid="55"/>
                                        </p:tgtEl>
                                        <p:attrNameLst>
                                          <p:attrName>ppt_x</p:attrName>
                                        </p:attrNameLst>
                                      </p:cBhvr>
                                      <p:tavLst>
                                        <p:tav tm="0">
                                          <p:val>
                                            <p:strVal val="#ppt_x"/>
                                          </p:val>
                                        </p:tav>
                                        <p:tav tm="100000">
                                          <p:val>
                                            <p:strVal val="#ppt_x"/>
                                          </p:val>
                                        </p:tav>
                                      </p:tavLst>
                                    </p:anim>
                                    <p:anim calcmode="lin" valueType="num">
                                      <p:cBhvr>
                                        <p:cTn id="14" dur="1000" fill="hold"/>
                                        <p:tgtEl>
                                          <p:spTgt spid="5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1000"/>
                                        <p:tgtEl>
                                          <p:spTgt spid="57"/>
                                        </p:tgtEl>
                                      </p:cBhvr>
                                    </p:animEffect>
                                    <p:anim calcmode="lin" valueType="num">
                                      <p:cBhvr>
                                        <p:cTn id="18" dur="1000" fill="hold"/>
                                        <p:tgtEl>
                                          <p:spTgt spid="57"/>
                                        </p:tgtEl>
                                        <p:attrNameLst>
                                          <p:attrName>ppt_x</p:attrName>
                                        </p:attrNameLst>
                                      </p:cBhvr>
                                      <p:tavLst>
                                        <p:tav tm="0">
                                          <p:val>
                                            <p:strVal val="#ppt_x"/>
                                          </p:val>
                                        </p:tav>
                                        <p:tav tm="100000">
                                          <p:val>
                                            <p:strVal val="#ppt_x"/>
                                          </p:val>
                                        </p:tav>
                                      </p:tavLst>
                                    </p:anim>
                                    <p:anim calcmode="lin" valueType="num">
                                      <p:cBhvr>
                                        <p:cTn id="19" dur="1000" fill="hold"/>
                                        <p:tgtEl>
                                          <p:spTgt spid="5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1000"/>
                                        <p:tgtEl>
                                          <p:spTgt spid="56"/>
                                        </p:tgtEl>
                                      </p:cBhvr>
                                    </p:animEffect>
                                    <p:anim calcmode="lin" valueType="num">
                                      <p:cBhvr>
                                        <p:cTn id="23" dur="1000" fill="hold"/>
                                        <p:tgtEl>
                                          <p:spTgt spid="56"/>
                                        </p:tgtEl>
                                        <p:attrNameLst>
                                          <p:attrName>ppt_x</p:attrName>
                                        </p:attrNameLst>
                                      </p:cBhvr>
                                      <p:tavLst>
                                        <p:tav tm="0">
                                          <p:val>
                                            <p:strVal val="#ppt_x"/>
                                          </p:val>
                                        </p:tav>
                                        <p:tav tm="100000">
                                          <p:val>
                                            <p:strVal val="#ppt_x"/>
                                          </p:val>
                                        </p:tav>
                                      </p:tavLst>
                                    </p:anim>
                                    <p:anim calcmode="lin" valueType="num">
                                      <p:cBhvr>
                                        <p:cTn id="24" dur="1000" fill="hold"/>
                                        <p:tgtEl>
                                          <p:spTgt spid="5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1000"/>
                                        <p:tgtEl>
                                          <p:spTgt spid="59"/>
                                        </p:tgtEl>
                                      </p:cBhvr>
                                    </p:animEffect>
                                    <p:anim calcmode="lin" valueType="num">
                                      <p:cBhvr>
                                        <p:cTn id="28" dur="1000" fill="hold"/>
                                        <p:tgtEl>
                                          <p:spTgt spid="59"/>
                                        </p:tgtEl>
                                        <p:attrNameLst>
                                          <p:attrName>ppt_x</p:attrName>
                                        </p:attrNameLst>
                                      </p:cBhvr>
                                      <p:tavLst>
                                        <p:tav tm="0">
                                          <p:val>
                                            <p:strVal val="#ppt_x"/>
                                          </p:val>
                                        </p:tav>
                                        <p:tav tm="100000">
                                          <p:val>
                                            <p:strVal val="#ppt_x"/>
                                          </p:val>
                                        </p:tav>
                                      </p:tavLst>
                                    </p:anim>
                                    <p:anim calcmode="lin" valueType="num">
                                      <p:cBhvr>
                                        <p:cTn id="29" dur="1000" fill="hold"/>
                                        <p:tgtEl>
                                          <p:spTgt spid="5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fade">
                                      <p:cBhvr>
                                        <p:cTn id="32" dur="1000"/>
                                        <p:tgtEl>
                                          <p:spTgt spid="58"/>
                                        </p:tgtEl>
                                      </p:cBhvr>
                                    </p:animEffect>
                                    <p:anim calcmode="lin" valueType="num">
                                      <p:cBhvr>
                                        <p:cTn id="33" dur="1000" fill="hold"/>
                                        <p:tgtEl>
                                          <p:spTgt spid="58"/>
                                        </p:tgtEl>
                                        <p:attrNameLst>
                                          <p:attrName>ppt_x</p:attrName>
                                        </p:attrNameLst>
                                      </p:cBhvr>
                                      <p:tavLst>
                                        <p:tav tm="0">
                                          <p:val>
                                            <p:strVal val="#ppt_x"/>
                                          </p:val>
                                        </p:tav>
                                        <p:tav tm="100000">
                                          <p:val>
                                            <p:strVal val="#ppt_x"/>
                                          </p:val>
                                        </p:tav>
                                      </p:tavLst>
                                    </p:anim>
                                    <p:anim calcmode="lin" valueType="num">
                                      <p:cBhvr>
                                        <p:cTn id="34"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1000"/>
                                        <p:tgtEl>
                                          <p:spTgt spid="28"/>
                                        </p:tgtEl>
                                      </p:cBhvr>
                                    </p:animEffect>
                                    <p:anim calcmode="lin" valueType="num">
                                      <p:cBhvr>
                                        <p:cTn id="49" dur="1000" fill="hold"/>
                                        <p:tgtEl>
                                          <p:spTgt spid="28"/>
                                        </p:tgtEl>
                                        <p:attrNameLst>
                                          <p:attrName>ppt_x</p:attrName>
                                        </p:attrNameLst>
                                      </p:cBhvr>
                                      <p:tavLst>
                                        <p:tav tm="0">
                                          <p:val>
                                            <p:strVal val="#ppt_x"/>
                                          </p:val>
                                        </p:tav>
                                        <p:tav tm="100000">
                                          <p:val>
                                            <p:strVal val="#ppt_x"/>
                                          </p:val>
                                        </p:tav>
                                      </p:tavLst>
                                    </p:anim>
                                    <p:anim calcmode="lin" valueType="num">
                                      <p:cBhvr>
                                        <p:cTn id="5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50"/>
                                        </p:tgtEl>
                                        <p:attrNameLst>
                                          <p:attrName>style.visibility</p:attrName>
                                        </p:attrNameLst>
                                      </p:cBhvr>
                                      <p:to>
                                        <p:strVal val="visible"/>
                                      </p:to>
                                    </p:set>
                                    <p:animEffect transition="in" filter="fade">
                                      <p:cBhvr>
                                        <p:cTn id="55" dur="1000"/>
                                        <p:tgtEl>
                                          <p:spTgt spid="50"/>
                                        </p:tgtEl>
                                      </p:cBhvr>
                                    </p:animEffect>
                                    <p:anim calcmode="lin" valueType="num">
                                      <p:cBhvr>
                                        <p:cTn id="56" dur="1000" fill="hold"/>
                                        <p:tgtEl>
                                          <p:spTgt spid="50"/>
                                        </p:tgtEl>
                                        <p:attrNameLst>
                                          <p:attrName>ppt_x</p:attrName>
                                        </p:attrNameLst>
                                      </p:cBhvr>
                                      <p:tavLst>
                                        <p:tav tm="0">
                                          <p:val>
                                            <p:strVal val="#ppt_x"/>
                                          </p:val>
                                        </p:tav>
                                        <p:tav tm="100000">
                                          <p:val>
                                            <p:strVal val="#ppt_x"/>
                                          </p:val>
                                        </p:tav>
                                      </p:tavLst>
                                    </p:anim>
                                    <p:anim calcmode="lin" valueType="num">
                                      <p:cBhvr>
                                        <p:cTn id="57" dur="1000" fill="hold"/>
                                        <p:tgtEl>
                                          <p:spTgt spid="50"/>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51"/>
                                        </p:tgtEl>
                                        <p:attrNameLst>
                                          <p:attrName>style.visibility</p:attrName>
                                        </p:attrNameLst>
                                      </p:cBhvr>
                                      <p:to>
                                        <p:strVal val="visible"/>
                                      </p:to>
                                    </p:set>
                                    <p:animEffect transition="in" filter="fade">
                                      <p:cBhvr>
                                        <p:cTn id="60" dur="1000"/>
                                        <p:tgtEl>
                                          <p:spTgt spid="51"/>
                                        </p:tgtEl>
                                      </p:cBhvr>
                                    </p:animEffect>
                                    <p:anim calcmode="lin" valueType="num">
                                      <p:cBhvr>
                                        <p:cTn id="61" dur="1000" fill="hold"/>
                                        <p:tgtEl>
                                          <p:spTgt spid="51"/>
                                        </p:tgtEl>
                                        <p:attrNameLst>
                                          <p:attrName>ppt_x</p:attrName>
                                        </p:attrNameLst>
                                      </p:cBhvr>
                                      <p:tavLst>
                                        <p:tav tm="0">
                                          <p:val>
                                            <p:strVal val="#ppt_x"/>
                                          </p:val>
                                        </p:tav>
                                        <p:tav tm="100000">
                                          <p:val>
                                            <p:strVal val="#ppt_x"/>
                                          </p:val>
                                        </p:tav>
                                      </p:tavLst>
                                    </p:anim>
                                    <p:anim calcmode="lin" valueType="num">
                                      <p:cBhvr>
                                        <p:cTn id="62" dur="1000" fill="hold"/>
                                        <p:tgtEl>
                                          <p:spTgt spid="51"/>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52"/>
                                        </p:tgtEl>
                                        <p:attrNameLst>
                                          <p:attrName>style.visibility</p:attrName>
                                        </p:attrNameLst>
                                      </p:cBhvr>
                                      <p:to>
                                        <p:strVal val="visible"/>
                                      </p:to>
                                    </p:set>
                                    <p:animEffect transition="in" filter="fade">
                                      <p:cBhvr>
                                        <p:cTn id="65" dur="1000"/>
                                        <p:tgtEl>
                                          <p:spTgt spid="52"/>
                                        </p:tgtEl>
                                      </p:cBhvr>
                                    </p:animEffect>
                                    <p:anim calcmode="lin" valueType="num">
                                      <p:cBhvr>
                                        <p:cTn id="66" dur="1000" fill="hold"/>
                                        <p:tgtEl>
                                          <p:spTgt spid="52"/>
                                        </p:tgtEl>
                                        <p:attrNameLst>
                                          <p:attrName>ppt_x</p:attrName>
                                        </p:attrNameLst>
                                      </p:cBhvr>
                                      <p:tavLst>
                                        <p:tav tm="0">
                                          <p:val>
                                            <p:strVal val="#ppt_x"/>
                                          </p:val>
                                        </p:tav>
                                        <p:tav tm="100000">
                                          <p:val>
                                            <p:strVal val="#ppt_x"/>
                                          </p:val>
                                        </p:tav>
                                      </p:tavLst>
                                    </p:anim>
                                    <p:anim calcmode="lin" valueType="num">
                                      <p:cBhvr>
                                        <p:cTn id="67"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4" grpId="0" animBg="1"/>
      <p:bldP spid="55" grpId="0"/>
      <p:bldP spid="56" grpId="0" animBg="1"/>
      <p:bldP spid="57" grpId="0"/>
      <p:bldP spid="58" grpId="0" animBg="1"/>
      <p:bldP spid="5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3DD0C3-7CDB-47F3-AFAB-9E5A984D2647}"/>
              </a:ext>
            </a:extLst>
          </p:cNvPr>
          <p:cNvSpPr>
            <a:spLocks noGrp="1"/>
          </p:cNvSpPr>
          <p:nvPr>
            <p:ph type="body" sz="quarter" idx="14"/>
          </p:nvPr>
        </p:nvSpPr>
        <p:spPr/>
        <p:txBody>
          <a:bodyPr/>
          <a:lstStyle/>
          <a:p>
            <a:r>
              <a:rPr lang="en-US" dirty="0"/>
              <a:t>LS Pay </a:t>
            </a:r>
            <a:r>
              <a:rPr lang="en-US"/>
              <a:t>– Deployment</a:t>
            </a:r>
            <a:endParaRPr lang="en-US" dirty="0"/>
          </a:p>
        </p:txBody>
      </p:sp>
      <p:grpSp>
        <p:nvGrpSpPr>
          <p:cNvPr id="19" name="Group 18">
            <a:extLst>
              <a:ext uri="{FF2B5EF4-FFF2-40B4-BE49-F238E27FC236}">
                <a16:creationId xmlns:a16="http://schemas.microsoft.com/office/drawing/2014/main" id="{A0DCDBD5-EC04-0B0F-1C62-B38539EF3B92}"/>
              </a:ext>
            </a:extLst>
          </p:cNvPr>
          <p:cNvGrpSpPr/>
          <p:nvPr/>
        </p:nvGrpSpPr>
        <p:grpSpPr>
          <a:xfrm>
            <a:off x="9226472" y="4512802"/>
            <a:ext cx="1526572" cy="1326894"/>
            <a:chOff x="9226472" y="4512802"/>
            <a:chExt cx="1526572" cy="1326894"/>
          </a:xfrm>
        </p:grpSpPr>
        <p:pic>
          <p:nvPicPr>
            <p:cNvPr id="118" name="Graphic 117">
              <a:extLst>
                <a:ext uri="{FF2B5EF4-FFF2-40B4-BE49-F238E27FC236}">
                  <a16:creationId xmlns:a16="http://schemas.microsoft.com/office/drawing/2014/main" id="{5812F885-C23A-4E59-905E-931D4D83D4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98004" y="4512802"/>
              <a:ext cx="680563" cy="680563"/>
            </a:xfrm>
            <a:prstGeom prst="rect">
              <a:avLst/>
            </a:prstGeom>
          </p:spPr>
        </p:pic>
        <p:sp>
          <p:nvSpPr>
            <p:cNvPr id="122" name="TextBox 121">
              <a:extLst>
                <a:ext uri="{FF2B5EF4-FFF2-40B4-BE49-F238E27FC236}">
                  <a16:creationId xmlns:a16="http://schemas.microsoft.com/office/drawing/2014/main" id="{D0A7EA16-9C81-4412-ADC2-862DD15E4C2D}"/>
                </a:ext>
              </a:extLst>
            </p:cNvPr>
            <p:cNvSpPr txBox="1"/>
            <p:nvPr/>
          </p:nvSpPr>
          <p:spPr>
            <a:xfrm>
              <a:off x="9226472" y="5193365"/>
              <a:ext cx="1526572"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egoe UI"/>
                  <a:ea typeface="+mn-ea"/>
                  <a:cs typeface="+mn-cs"/>
                </a:rPr>
                <a:t>3</a:t>
              </a:r>
              <a:r>
                <a:rPr kumimoji="0" lang="en-US" sz="1800" b="0" i="0" u="none" strike="noStrike" kern="1200" cap="none" spc="0" normalizeH="0" baseline="30000" noProof="0" dirty="0">
                  <a:ln>
                    <a:noFill/>
                  </a:ln>
                  <a:solidFill>
                    <a:prstClr val="white"/>
                  </a:solidFill>
                  <a:effectLst/>
                  <a:uLnTx/>
                  <a:uFillTx/>
                  <a:latin typeface="Segoe UI"/>
                  <a:ea typeface="+mn-ea"/>
                  <a:cs typeface="+mn-cs"/>
                </a:rPr>
                <a:t>rd</a:t>
              </a:r>
              <a:r>
                <a:rPr kumimoji="0" lang="en-US" sz="1800" b="0" i="0" u="none" strike="noStrike" kern="1200" cap="none" spc="0" normalizeH="0" baseline="0" noProof="0" dirty="0">
                  <a:ln>
                    <a:noFill/>
                  </a:ln>
                  <a:solidFill>
                    <a:prstClr val="white"/>
                  </a:solidFill>
                  <a:effectLst/>
                  <a:uLnTx/>
                  <a:uFillTx/>
                  <a:latin typeface="Segoe UI"/>
                  <a:ea typeface="+mn-ea"/>
                  <a:cs typeface="+mn-cs"/>
                </a:rPr>
                <a:t> party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egoe UI"/>
                  <a:ea typeface="+mn-ea"/>
                  <a:cs typeface="+mn-cs"/>
                </a:rPr>
                <a:t>POS provider</a:t>
              </a:r>
            </a:p>
          </p:txBody>
        </p:sp>
      </p:grpSp>
      <p:pic>
        <p:nvPicPr>
          <p:cNvPr id="51" name="Picture 9">
            <a:extLst>
              <a:ext uri="{FF2B5EF4-FFF2-40B4-BE49-F238E27FC236}">
                <a16:creationId xmlns:a16="http://schemas.microsoft.com/office/drawing/2014/main" id="{0D7C5681-6C9E-4B56-96CD-BC88B8C9B1A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38825" y="1671210"/>
            <a:ext cx="1447900" cy="1373279"/>
          </a:xfrm>
          <a:prstGeom prst="rect">
            <a:avLst/>
          </a:prstGeom>
        </p:spPr>
      </p:pic>
      <p:pic>
        <p:nvPicPr>
          <p:cNvPr id="52" name="Picture 11">
            <a:extLst>
              <a:ext uri="{FF2B5EF4-FFF2-40B4-BE49-F238E27FC236}">
                <a16:creationId xmlns:a16="http://schemas.microsoft.com/office/drawing/2014/main" id="{5B8E15C2-8AF4-4A48-8CB8-33B3E5DE2ED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86725" y="1671210"/>
            <a:ext cx="1834007" cy="1374195"/>
          </a:xfrm>
          <a:prstGeom prst="rect">
            <a:avLst/>
          </a:prstGeom>
        </p:spPr>
      </p:pic>
      <p:pic>
        <p:nvPicPr>
          <p:cNvPr id="89" name="Picture 2">
            <a:extLst>
              <a:ext uri="{FF2B5EF4-FFF2-40B4-BE49-F238E27FC236}">
                <a16:creationId xmlns:a16="http://schemas.microsoft.com/office/drawing/2014/main" id="{74E2BCC9-765A-4529-82B7-3F337E0AEFB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609887" y="1676526"/>
            <a:ext cx="1788311" cy="1381397"/>
          </a:xfrm>
          <a:prstGeom prst="rect">
            <a:avLst/>
          </a:prstGeom>
        </p:spPr>
      </p:pic>
      <p:cxnSp>
        <p:nvCxnSpPr>
          <p:cNvPr id="94" name="Connector: Elbow 93">
            <a:extLst>
              <a:ext uri="{FF2B5EF4-FFF2-40B4-BE49-F238E27FC236}">
                <a16:creationId xmlns:a16="http://schemas.microsoft.com/office/drawing/2014/main" id="{B5F4C296-73F7-4856-BD17-5A87A948BA56}"/>
              </a:ext>
            </a:extLst>
          </p:cNvPr>
          <p:cNvCxnSpPr>
            <a:cxnSpLocks/>
            <a:stCxn id="51" idx="2"/>
          </p:cNvCxnSpPr>
          <p:nvPr/>
        </p:nvCxnSpPr>
        <p:spPr>
          <a:xfrm rot="16200000" flipH="1">
            <a:off x="5071397" y="3135866"/>
            <a:ext cx="1167030" cy="984275"/>
          </a:xfrm>
          <a:prstGeom prst="bentConnector3">
            <a:avLst>
              <a:gd name="adj1" fmla="val 50000"/>
            </a:avLst>
          </a:prstGeom>
          <a:ln w="127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95" name="Connector: Elbow 94">
            <a:extLst>
              <a:ext uri="{FF2B5EF4-FFF2-40B4-BE49-F238E27FC236}">
                <a16:creationId xmlns:a16="http://schemas.microsoft.com/office/drawing/2014/main" id="{F4045C08-8B2E-4EFD-97FE-D0D7CD45D9B5}"/>
              </a:ext>
            </a:extLst>
          </p:cNvPr>
          <p:cNvCxnSpPr>
            <a:cxnSpLocks/>
            <a:stCxn id="89" idx="2"/>
          </p:cNvCxnSpPr>
          <p:nvPr/>
        </p:nvCxnSpPr>
        <p:spPr>
          <a:xfrm rot="5400000">
            <a:off x="6748749" y="2456225"/>
            <a:ext cx="1153596" cy="2356993"/>
          </a:xfrm>
          <a:prstGeom prst="bentConnector3">
            <a:avLst>
              <a:gd name="adj1" fmla="val 50000"/>
            </a:avLst>
          </a:prstGeom>
          <a:ln w="127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96" name="Connector: Elbow 95">
            <a:extLst>
              <a:ext uri="{FF2B5EF4-FFF2-40B4-BE49-F238E27FC236}">
                <a16:creationId xmlns:a16="http://schemas.microsoft.com/office/drawing/2014/main" id="{AAD3CD3B-E45F-4A62-8B97-1903403E4F50}"/>
              </a:ext>
            </a:extLst>
          </p:cNvPr>
          <p:cNvCxnSpPr>
            <a:cxnSpLocks/>
            <a:stCxn id="52" idx="2"/>
          </p:cNvCxnSpPr>
          <p:nvPr/>
        </p:nvCxnSpPr>
        <p:spPr>
          <a:xfrm rot="5400000">
            <a:off x="5892333" y="3300123"/>
            <a:ext cx="1166114" cy="656679"/>
          </a:xfrm>
          <a:prstGeom prst="bentConnector3">
            <a:avLst>
              <a:gd name="adj1" fmla="val 50000"/>
            </a:avLst>
          </a:prstGeom>
          <a:ln w="127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Connector: Elbow 118">
            <a:extLst>
              <a:ext uri="{FF2B5EF4-FFF2-40B4-BE49-F238E27FC236}">
                <a16:creationId xmlns:a16="http://schemas.microsoft.com/office/drawing/2014/main" id="{A0BD185D-542E-4E34-BFD2-4DE016ADEAF0}"/>
              </a:ext>
            </a:extLst>
          </p:cNvPr>
          <p:cNvCxnSpPr>
            <a:cxnSpLocks/>
            <a:stCxn id="118" idx="0"/>
          </p:cNvCxnSpPr>
          <p:nvPr/>
        </p:nvCxnSpPr>
        <p:spPr>
          <a:xfrm rot="16200000" flipV="1">
            <a:off x="7942027" y="2416543"/>
            <a:ext cx="301283" cy="3891236"/>
          </a:xfrm>
          <a:prstGeom prst="bentConnector3">
            <a:avLst>
              <a:gd name="adj1" fmla="val 294101"/>
            </a:avLst>
          </a:prstGeom>
          <a:ln w="1270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36" name="TextBox 135">
            <a:extLst>
              <a:ext uri="{FF2B5EF4-FFF2-40B4-BE49-F238E27FC236}">
                <a16:creationId xmlns:a16="http://schemas.microsoft.com/office/drawing/2014/main" id="{6CB33B85-2F35-4479-B0EB-E4904C9BBAA1}"/>
              </a:ext>
            </a:extLst>
          </p:cNvPr>
          <p:cNvSpPr txBox="1"/>
          <p:nvPr/>
        </p:nvSpPr>
        <p:spPr>
          <a:xfrm>
            <a:off x="8813739" y="1018304"/>
            <a:ext cx="244909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egoe UI"/>
                <a:ea typeface="+mn-ea"/>
                <a:cs typeface="+mn-cs"/>
              </a:rPr>
              <a:t>HO/BO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egoe UI"/>
                <a:ea typeface="+mn-ea"/>
                <a:cs typeface="+mn-cs"/>
              </a:rPr>
              <a:t>Call center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egoe UI"/>
                <a:ea typeface="+mn-ea"/>
                <a:cs typeface="+mn-cs"/>
              </a:rPr>
              <a:t>Self check-out Kiosks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Segoe UI"/>
              </a:rPr>
              <a:t>Scan Pay Go</a:t>
            </a: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50" name="Picture 2">
            <a:extLst>
              <a:ext uri="{FF2B5EF4-FFF2-40B4-BE49-F238E27FC236}">
                <a16:creationId xmlns:a16="http://schemas.microsoft.com/office/drawing/2014/main" id="{1E3BF225-347D-4545-8510-E84DC10099D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38859" y="1553062"/>
            <a:ext cx="1788311" cy="1381397"/>
          </a:xfrm>
          <a:prstGeom prst="rect">
            <a:avLst/>
          </a:prstGeom>
        </p:spPr>
      </p:pic>
      <p:cxnSp>
        <p:nvCxnSpPr>
          <p:cNvPr id="72" name="Straight Arrow Connector 71">
            <a:extLst>
              <a:ext uri="{FF2B5EF4-FFF2-40B4-BE49-F238E27FC236}">
                <a16:creationId xmlns:a16="http://schemas.microsoft.com/office/drawing/2014/main" id="{F3EF6E58-94E3-4D9F-9737-9408EB48432D}"/>
              </a:ext>
            </a:extLst>
          </p:cNvPr>
          <p:cNvCxnSpPr>
            <a:cxnSpLocks/>
            <a:stCxn id="50" idx="2"/>
          </p:cNvCxnSpPr>
          <p:nvPr/>
        </p:nvCxnSpPr>
        <p:spPr>
          <a:xfrm flipH="1">
            <a:off x="2133014" y="2934459"/>
            <a:ext cx="1" cy="1277060"/>
          </a:xfrm>
          <a:prstGeom prst="straightConnector1">
            <a:avLst/>
          </a:prstGeom>
          <a:ln w="12700">
            <a:solidFill>
              <a:schemeClr val="bg2"/>
            </a:solidFill>
            <a:tailEnd type="triangle" w="lg" len="med"/>
          </a:ln>
        </p:spPr>
        <p:style>
          <a:lnRef idx="1">
            <a:schemeClr val="accent1"/>
          </a:lnRef>
          <a:fillRef idx="0">
            <a:schemeClr val="accent1"/>
          </a:fillRef>
          <a:effectRef idx="0">
            <a:schemeClr val="accent1"/>
          </a:effectRef>
          <a:fontRef idx="minor">
            <a:schemeClr val="tx1"/>
          </a:fontRef>
        </p:style>
      </p:cxnSp>
      <p:pic>
        <p:nvPicPr>
          <p:cNvPr id="5" name="Picture 4" descr="A picture containing graphical user interface&#10;&#10;Description automatically generated">
            <a:extLst>
              <a:ext uri="{FF2B5EF4-FFF2-40B4-BE49-F238E27FC236}">
                <a16:creationId xmlns:a16="http://schemas.microsoft.com/office/drawing/2014/main" id="{80BB93F0-2DCF-4AC9-93B4-03A19D7E638F}"/>
              </a:ext>
            </a:extLst>
          </p:cNvPr>
          <p:cNvPicPr>
            <a:picLocks noChangeAspect="1"/>
          </p:cNvPicPr>
          <p:nvPr/>
        </p:nvPicPr>
        <p:blipFill>
          <a:blip r:embed="rId11"/>
          <a:stretch>
            <a:fillRect/>
          </a:stretch>
        </p:blipFill>
        <p:spPr>
          <a:xfrm>
            <a:off x="547170" y="4512802"/>
            <a:ext cx="3204624" cy="1945894"/>
          </a:xfrm>
          <a:prstGeom prst="rect">
            <a:avLst/>
          </a:prstGeom>
        </p:spPr>
      </p:pic>
      <p:sp>
        <p:nvSpPr>
          <p:cNvPr id="53" name="Oval 52">
            <a:extLst>
              <a:ext uri="{FF2B5EF4-FFF2-40B4-BE49-F238E27FC236}">
                <a16:creationId xmlns:a16="http://schemas.microsoft.com/office/drawing/2014/main" id="{1239B425-E0DB-4A6E-C47B-8E3E505363B2}"/>
              </a:ext>
            </a:extLst>
          </p:cNvPr>
          <p:cNvSpPr/>
          <p:nvPr/>
        </p:nvSpPr>
        <p:spPr>
          <a:xfrm>
            <a:off x="2052414" y="4211519"/>
            <a:ext cx="161199" cy="125248"/>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s-I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4" name="Straight Connector 53">
            <a:extLst>
              <a:ext uri="{FF2B5EF4-FFF2-40B4-BE49-F238E27FC236}">
                <a16:creationId xmlns:a16="http://schemas.microsoft.com/office/drawing/2014/main" id="{18934678-F002-1442-2C83-58FD3FE7E708}"/>
              </a:ext>
            </a:extLst>
          </p:cNvPr>
          <p:cNvCxnSpPr>
            <a:cxnSpLocks/>
            <a:stCxn id="53" idx="4"/>
          </p:cNvCxnSpPr>
          <p:nvPr/>
        </p:nvCxnSpPr>
        <p:spPr>
          <a:xfrm>
            <a:off x="2133014" y="4336767"/>
            <a:ext cx="1" cy="25180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4B2D247D-DBFB-C2DA-4738-3078F1EBB37A}"/>
              </a:ext>
            </a:extLst>
          </p:cNvPr>
          <p:cNvSpPr/>
          <p:nvPr/>
        </p:nvSpPr>
        <p:spPr>
          <a:xfrm>
            <a:off x="2144039" y="4727214"/>
            <a:ext cx="145392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egoe UI Bold"/>
                <a:ea typeface="+mn-ea"/>
                <a:cs typeface="+mn-cs"/>
              </a:rPr>
              <a:t>Hardware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egoe UI Bold"/>
                <a:ea typeface="+mn-ea"/>
                <a:cs typeface="+mn-cs"/>
              </a:rPr>
              <a:t>Station</a:t>
            </a:r>
          </a:p>
        </p:txBody>
      </p:sp>
      <p:grpSp>
        <p:nvGrpSpPr>
          <p:cNvPr id="13" name="Group 12">
            <a:extLst>
              <a:ext uri="{FF2B5EF4-FFF2-40B4-BE49-F238E27FC236}">
                <a16:creationId xmlns:a16="http://schemas.microsoft.com/office/drawing/2014/main" id="{0EE65444-C19A-92C2-EE4F-87DD12D8C7F9}"/>
              </a:ext>
            </a:extLst>
          </p:cNvPr>
          <p:cNvGrpSpPr/>
          <p:nvPr/>
        </p:nvGrpSpPr>
        <p:grpSpPr>
          <a:xfrm>
            <a:off x="4542169" y="4211519"/>
            <a:ext cx="3204623" cy="2256810"/>
            <a:chOff x="4542169" y="4211519"/>
            <a:chExt cx="3204623" cy="2256810"/>
          </a:xfrm>
        </p:grpSpPr>
        <p:grpSp>
          <p:nvGrpSpPr>
            <p:cNvPr id="11" name="Group 10">
              <a:extLst>
                <a:ext uri="{FF2B5EF4-FFF2-40B4-BE49-F238E27FC236}">
                  <a16:creationId xmlns:a16="http://schemas.microsoft.com/office/drawing/2014/main" id="{F5D34657-2DA3-A3E2-883C-1D9617D424FA}"/>
                </a:ext>
              </a:extLst>
            </p:cNvPr>
            <p:cNvGrpSpPr/>
            <p:nvPr/>
          </p:nvGrpSpPr>
          <p:grpSpPr>
            <a:xfrm>
              <a:off x="4542169" y="4211519"/>
              <a:ext cx="3204623" cy="2256810"/>
              <a:chOff x="4542169" y="4211519"/>
              <a:chExt cx="3204623" cy="2256810"/>
            </a:xfrm>
          </p:grpSpPr>
          <p:pic>
            <p:nvPicPr>
              <p:cNvPr id="8" name="Picture 7">
                <a:extLst>
                  <a:ext uri="{FF2B5EF4-FFF2-40B4-BE49-F238E27FC236}">
                    <a16:creationId xmlns:a16="http://schemas.microsoft.com/office/drawing/2014/main" id="{2BA8C491-9460-2EF9-A7A5-DB186C6D84A3}"/>
                  </a:ext>
                </a:extLst>
              </p:cNvPr>
              <p:cNvPicPr>
                <a:picLocks noChangeAspect="1"/>
              </p:cNvPicPr>
              <p:nvPr/>
            </p:nvPicPr>
            <p:blipFill>
              <a:blip r:embed="rId12"/>
              <a:srcRect/>
              <a:stretch/>
            </p:blipFill>
            <p:spPr>
              <a:xfrm>
                <a:off x="4542169" y="4503169"/>
                <a:ext cx="3204623" cy="1965160"/>
              </a:xfrm>
              <a:prstGeom prst="rect">
                <a:avLst/>
              </a:prstGeom>
            </p:spPr>
          </p:pic>
          <p:sp>
            <p:nvSpPr>
              <p:cNvPr id="57" name="Oval 56">
                <a:extLst>
                  <a:ext uri="{FF2B5EF4-FFF2-40B4-BE49-F238E27FC236}">
                    <a16:creationId xmlns:a16="http://schemas.microsoft.com/office/drawing/2014/main" id="{1F595E75-8815-B176-2509-B4BCF407A4EC}"/>
                  </a:ext>
                </a:extLst>
              </p:cNvPr>
              <p:cNvSpPr/>
              <p:nvPr/>
            </p:nvSpPr>
            <p:spPr>
              <a:xfrm>
                <a:off x="6067823" y="4211519"/>
                <a:ext cx="161199" cy="125248"/>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s-I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8" name="Straight Connector 57">
                <a:extLst>
                  <a:ext uri="{FF2B5EF4-FFF2-40B4-BE49-F238E27FC236}">
                    <a16:creationId xmlns:a16="http://schemas.microsoft.com/office/drawing/2014/main" id="{70C94144-3BC7-B09A-D754-203EA7BC1615}"/>
                  </a:ext>
                </a:extLst>
              </p:cNvPr>
              <p:cNvCxnSpPr>
                <a:cxnSpLocks/>
                <a:stCxn id="57" idx="4"/>
              </p:cNvCxnSpPr>
              <p:nvPr/>
            </p:nvCxnSpPr>
            <p:spPr>
              <a:xfrm>
                <a:off x="6148423" y="4336767"/>
                <a:ext cx="1" cy="25180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59" name="Rectangle 58">
              <a:extLst>
                <a:ext uri="{FF2B5EF4-FFF2-40B4-BE49-F238E27FC236}">
                  <a16:creationId xmlns:a16="http://schemas.microsoft.com/office/drawing/2014/main" id="{89882141-BFC0-9082-BD04-4DC3992C534F}"/>
                </a:ext>
              </a:extLst>
            </p:cNvPr>
            <p:cNvSpPr/>
            <p:nvPr/>
          </p:nvSpPr>
          <p:spPr>
            <a:xfrm>
              <a:off x="6129630" y="4727214"/>
              <a:ext cx="145392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egoe UI Bold"/>
                  <a:ea typeface="+mn-ea"/>
                  <a:cs typeface="+mn-cs"/>
                </a:rPr>
                <a:t>LS Pay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egoe UI Bold"/>
                  <a:ea typeface="+mn-ea"/>
                  <a:cs typeface="+mn-cs"/>
                </a:rPr>
                <a:t>Service</a:t>
              </a:r>
            </a:p>
          </p:txBody>
        </p:sp>
      </p:grpSp>
    </p:spTree>
    <p:extLst>
      <p:ext uri="{BB962C8B-B14F-4D97-AF65-F5344CB8AC3E}">
        <p14:creationId xmlns:p14="http://schemas.microsoft.com/office/powerpoint/2010/main" val="3429873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fade">
                                      <p:cBhvr>
                                        <p:cTn id="14" dur="1000"/>
                                        <p:tgtEl>
                                          <p:spTgt spid="51"/>
                                        </p:tgtEl>
                                      </p:cBhvr>
                                    </p:animEffect>
                                    <p:anim calcmode="lin" valueType="num">
                                      <p:cBhvr>
                                        <p:cTn id="15" dur="1000" fill="hold"/>
                                        <p:tgtEl>
                                          <p:spTgt spid="51"/>
                                        </p:tgtEl>
                                        <p:attrNameLst>
                                          <p:attrName>ppt_x</p:attrName>
                                        </p:attrNameLst>
                                      </p:cBhvr>
                                      <p:tavLst>
                                        <p:tav tm="0">
                                          <p:val>
                                            <p:strVal val="#ppt_x"/>
                                          </p:val>
                                        </p:tav>
                                        <p:tav tm="100000">
                                          <p:val>
                                            <p:strVal val="#ppt_x"/>
                                          </p:val>
                                        </p:tav>
                                      </p:tavLst>
                                    </p:anim>
                                    <p:anim calcmode="lin" valueType="num">
                                      <p:cBhvr>
                                        <p:cTn id="16" dur="1000" fill="hold"/>
                                        <p:tgtEl>
                                          <p:spTgt spid="5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1000"/>
                                        <p:tgtEl>
                                          <p:spTgt spid="52"/>
                                        </p:tgtEl>
                                      </p:cBhvr>
                                    </p:animEffect>
                                    <p:anim calcmode="lin" valueType="num">
                                      <p:cBhvr>
                                        <p:cTn id="20" dur="1000" fill="hold"/>
                                        <p:tgtEl>
                                          <p:spTgt spid="52"/>
                                        </p:tgtEl>
                                        <p:attrNameLst>
                                          <p:attrName>ppt_x</p:attrName>
                                        </p:attrNameLst>
                                      </p:cBhvr>
                                      <p:tavLst>
                                        <p:tav tm="0">
                                          <p:val>
                                            <p:strVal val="#ppt_x"/>
                                          </p:val>
                                        </p:tav>
                                        <p:tav tm="100000">
                                          <p:val>
                                            <p:strVal val="#ppt_x"/>
                                          </p:val>
                                        </p:tav>
                                      </p:tavLst>
                                    </p:anim>
                                    <p:anim calcmode="lin" valueType="num">
                                      <p:cBhvr>
                                        <p:cTn id="21" dur="1000" fill="hold"/>
                                        <p:tgtEl>
                                          <p:spTgt spid="52"/>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 presetClass="entr" presetSubtype="0" fill="hold" nodeType="afterEffect">
                                  <p:stCondLst>
                                    <p:cond delay="0"/>
                                  </p:stCondLst>
                                  <p:childTnLst>
                                    <p:set>
                                      <p:cBhvr>
                                        <p:cTn id="24" dur="1" fill="hold">
                                          <p:stCondLst>
                                            <p:cond delay="0"/>
                                          </p:stCondLst>
                                        </p:cTn>
                                        <p:tgtEl>
                                          <p:spTgt spid="94"/>
                                        </p:tgtEl>
                                        <p:attrNameLst>
                                          <p:attrName>style.visibility</p:attrName>
                                        </p:attrNameLst>
                                      </p:cBhvr>
                                      <p:to>
                                        <p:strVal val="visible"/>
                                      </p:to>
                                    </p:set>
                                  </p:childTnLst>
                                </p:cTn>
                              </p:par>
                            </p:childTnLst>
                          </p:cTn>
                        </p:par>
                        <p:par>
                          <p:cTn id="25" fill="hold">
                            <p:stCondLst>
                              <p:cond delay="1000"/>
                            </p:stCondLst>
                            <p:childTnLst>
                              <p:par>
                                <p:cTn id="26" presetID="1" presetClass="entr" presetSubtype="0" fill="hold" nodeType="afterEffect">
                                  <p:stCondLst>
                                    <p:cond delay="0"/>
                                  </p:stCondLst>
                                  <p:childTnLst>
                                    <p:set>
                                      <p:cBhvr>
                                        <p:cTn id="27" dur="1" fill="hold">
                                          <p:stCondLst>
                                            <p:cond delay="0"/>
                                          </p:stCondLst>
                                        </p:cTn>
                                        <p:tgtEl>
                                          <p:spTgt spid="9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89"/>
                                        </p:tgtEl>
                                        <p:attrNameLst>
                                          <p:attrName>style.visibility</p:attrName>
                                        </p:attrNameLst>
                                      </p:cBhvr>
                                      <p:to>
                                        <p:strVal val="visible"/>
                                      </p:to>
                                    </p:set>
                                    <p:animEffect transition="in" filter="fade">
                                      <p:cBhvr>
                                        <p:cTn id="32" dur="1000"/>
                                        <p:tgtEl>
                                          <p:spTgt spid="89"/>
                                        </p:tgtEl>
                                      </p:cBhvr>
                                    </p:animEffect>
                                    <p:anim calcmode="lin" valueType="num">
                                      <p:cBhvr>
                                        <p:cTn id="33" dur="1000" fill="hold"/>
                                        <p:tgtEl>
                                          <p:spTgt spid="89"/>
                                        </p:tgtEl>
                                        <p:attrNameLst>
                                          <p:attrName>ppt_x</p:attrName>
                                        </p:attrNameLst>
                                      </p:cBhvr>
                                      <p:tavLst>
                                        <p:tav tm="0">
                                          <p:val>
                                            <p:strVal val="#ppt_x"/>
                                          </p:val>
                                        </p:tav>
                                        <p:tav tm="100000">
                                          <p:val>
                                            <p:strVal val="#ppt_x"/>
                                          </p:val>
                                        </p:tav>
                                      </p:tavLst>
                                    </p:anim>
                                    <p:anim calcmode="lin" valueType="num">
                                      <p:cBhvr>
                                        <p:cTn id="34" dur="1000" fill="hold"/>
                                        <p:tgtEl>
                                          <p:spTgt spid="89"/>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42" presetClass="entr" presetSubtype="0" fill="hold" grpId="0" nodeType="afterEffect">
                                  <p:stCondLst>
                                    <p:cond delay="0"/>
                                  </p:stCondLst>
                                  <p:childTnLst>
                                    <p:set>
                                      <p:cBhvr>
                                        <p:cTn id="37" dur="1" fill="hold">
                                          <p:stCondLst>
                                            <p:cond delay="0"/>
                                          </p:stCondLst>
                                        </p:cTn>
                                        <p:tgtEl>
                                          <p:spTgt spid="136"/>
                                        </p:tgtEl>
                                        <p:attrNameLst>
                                          <p:attrName>style.visibility</p:attrName>
                                        </p:attrNameLst>
                                      </p:cBhvr>
                                      <p:to>
                                        <p:strVal val="visible"/>
                                      </p:to>
                                    </p:set>
                                    <p:animEffect transition="in" filter="fade">
                                      <p:cBhvr>
                                        <p:cTn id="38" dur="1000"/>
                                        <p:tgtEl>
                                          <p:spTgt spid="136"/>
                                        </p:tgtEl>
                                      </p:cBhvr>
                                    </p:animEffect>
                                    <p:anim calcmode="lin" valueType="num">
                                      <p:cBhvr>
                                        <p:cTn id="39" dur="1000" fill="hold"/>
                                        <p:tgtEl>
                                          <p:spTgt spid="136"/>
                                        </p:tgtEl>
                                        <p:attrNameLst>
                                          <p:attrName>ppt_x</p:attrName>
                                        </p:attrNameLst>
                                      </p:cBhvr>
                                      <p:tavLst>
                                        <p:tav tm="0">
                                          <p:val>
                                            <p:strVal val="#ppt_x"/>
                                          </p:val>
                                        </p:tav>
                                        <p:tav tm="100000">
                                          <p:val>
                                            <p:strVal val="#ppt_x"/>
                                          </p:val>
                                        </p:tav>
                                      </p:tavLst>
                                    </p:anim>
                                    <p:anim calcmode="lin" valueType="num">
                                      <p:cBhvr>
                                        <p:cTn id="40" dur="1000" fill="hold"/>
                                        <p:tgtEl>
                                          <p:spTgt spid="136"/>
                                        </p:tgtEl>
                                        <p:attrNameLst>
                                          <p:attrName>ppt_y</p:attrName>
                                        </p:attrNameLst>
                                      </p:cBhvr>
                                      <p:tavLst>
                                        <p:tav tm="0">
                                          <p:val>
                                            <p:strVal val="#ppt_y+.1"/>
                                          </p:val>
                                        </p:tav>
                                        <p:tav tm="100000">
                                          <p:val>
                                            <p:strVal val="#ppt_y"/>
                                          </p:val>
                                        </p:tav>
                                      </p:tavLst>
                                    </p:anim>
                                  </p:childTnLst>
                                </p:cTn>
                              </p:par>
                            </p:childTnLst>
                          </p:cTn>
                        </p:par>
                        <p:par>
                          <p:cTn id="41" fill="hold">
                            <p:stCondLst>
                              <p:cond delay="2000"/>
                            </p:stCondLst>
                            <p:childTnLst>
                              <p:par>
                                <p:cTn id="42" presetID="1" presetClass="entr" presetSubtype="0" fill="hold" nodeType="afterEffect">
                                  <p:stCondLst>
                                    <p:cond delay="0"/>
                                  </p:stCondLst>
                                  <p:childTnLst>
                                    <p:set>
                                      <p:cBhvr>
                                        <p:cTn id="43" dur="1" fill="hold">
                                          <p:stCondLst>
                                            <p:cond delay="0"/>
                                          </p:stCondLst>
                                        </p:cTn>
                                        <p:tgtEl>
                                          <p:spTgt spid="95"/>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1000"/>
                                        <p:tgtEl>
                                          <p:spTgt spid="19"/>
                                        </p:tgtEl>
                                      </p:cBhvr>
                                    </p:animEffect>
                                    <p:anim calcmode="lin" valueType="num">
                                      <p:cBhvr>
                                        <p:cTn id="49" dur="1000" fill="hold"/>
                                        <p:tgtEl>
                                          <p:spTgt spid="19"/>
                                        </p:tgtEl>
                                        <p:attrNameLst>
                                          <p:attrName>ppt_x</p:attrName>
                                        </p:attrNameLst>
                                      </p:cBhvr>
                                      <p:tavLst>
                                        <p:tav tm="0">
                                          <p:val>
                                            <p:strVal val="#ppt_x"/>
                                          </p:val>
                                        </p:tav>
                                        <p:tav tm="100000">
                                          <p:val>
                                            <p:strVal val="#ppt_x"/>
                                          </p:val>
                                        </p:tav>
                                      </p:tavLst>
                                    </p:anim>
                                    <p:anim calcmode="lin" valueType="num">
                                      <p:cBhvr>
                                        <p:cTn id="50" dur="1000" fill="hold"/>
                                        <p:tgtEl>
                                          <p:spTgt spid="19"/>
                                        </p:tgtEl>
                                        <p:attrNameLst>
                                          <p:attrName>ppt_y</p:attrName>
                                        </p:attrNameLst>
                                      </p:cBhvr>
                                      <p:tavLst>
                                        <p:tav tm="0">
                                          <p:val>
                                            <p:strVal val="#ppt_y+.1"/>
                                          </p:val>
                                        </p:tav>
                                        <p:tav tm="100000">
                                          <p:val>
                                            <p:strVal val="#ppt_y"/>
                                          </p:val>
                                        </p:tav>
                                      </p:tavLst>
                                    </p:anim>
                                  </p:childTnLst>
                                </p:cTn>
                              </p:par>
                            </p:childTnLst>
                          </p:cTn>
                        </p:par>
                        <p:par>
                          <p:cTn id="51" fill="hold">
                            <p:stCondLst>
                              <p:cond delay="1000"/>
                            </p:stCondLst>
                            <p:childTnLst>
                              <p:par>
                                <p:cTn id="52" presetID="1" presetClass="entr" presetSubtype="0" fill="hold" nodeType="afterEffect">
                                  <p:stCondLst>
                                    <p:cond delay="0"/>
                                  </p:stCondLst>
                                  <p:childTnLst>
                                    <p:set>
                                      <p:cBhvr>
                                        <p:cTn id="53" dur="1" fill="hold">
                                          <p:stCondLst>
                                            <p:cond delay="0"/>
                                          </p:stCondLst>
                                        </p:cTn>
                                        <p:tgtEl>
                                          <p:spTgt spid="1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4EAC61E2-2CC8-5B02-BD5F-BA8A86A81B1E}"/>
              </a:ext>
            </a:extLst>
          </p:cNvPr>
          <p:cNvSpPr/>
          <p:nvPr/>
        </p:nvSpPr>
        <p:spPr>
          <a:xfrm>
            <a:off x="5541793" y="4563509"/>
            <a:ext cx="1364130" cy="1364130"/>
          </a:xfrm>
          <a:prstGeom prst="ellipse">
            <a:avLst/>
          </a:prstGeom>
          <a:solidFill>
            <a:srgbClr val="FFDC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dirty="0"/>
          </a:p>
        </p:txBody>
      </p:sp>
      <p:sp>
        <p:nvSpPr>
          <p:cNvPr id="21" name="Oval 20">
            <a:extLst>
              <a:ext uri="{FF2B5EF4-FFF2-40B4-BE49-F238E27FC236}">
                <a16:creationId xmlns:a16="http://schemas.microsoft.com/office/drawing/2014/main" id="{0659A102-552D-3F8A-4C4D-9BF61E76A62D}"/>
              </a:ext>
            </a:extLst>
          </p:cNvPr>
          <p:cNvSpPr/>
          <p:nvPr/>
        </p:nvSpPr>
        <p:spPr>
          <a:xfrm>
            <a:off x="755497" y="3052626"/>
            <a:ext cx="3140881" cy="3140881"/>
          </a:xfrm>
          <a:prstGeom prst="ellipse">
            <a:avLst/>
          </a:prstGeom>
          <a:solidFill>
            <a:srgbClr val="BF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dirty="0"/>
          </a:p>
        </p:txBody>
      </p:sp>
      <p:sp>
        <p:nvSpPr>
          <p:cNvPr id="22" name="Oval 21">
            <a:extLst>
              <a:ext uri="{FF2B5EF4-FFF2-40B4-BE49-F238E27FC236}">
                <a16:creationId xmlns:a16="http://schemas.microsoft.com/office/drawing/2014/main" id="{15DA384C-4B14-0782-2374-037FD9BE83A7}"/>
              </a:ext>
            </a:extLst>
          </p:cNvPr>
          <p:cNvSpPr/>
          <p:nvPr/>
        </p:nvSpPr>
        <p:spPr>
          <a:xfrm>
            <a:off x="7984203" y="2175015"/>
            <a:ext cx="5224687" cy="5224687"/>
          </a:xfrm>
          <a:prstGeom prst="ellipse">
            <a:avLst/>
          </a:prstGeom>
          <a:solidFill>
            <a:srgbClr val="F8C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dirty="0"/>
          </a:p>
        </p:txBody>
      </p:sp>
      <p:pic>
        <p:nvPicPr>
          <p:cNvPr id="17" name="Picture 16" descr="Graphical user interface, website&#10;&#10;Description automatically generated">
            <a:extLst>
              <a:ext uri="{FF2B5EF4-FFF2-40B4-BE49-F238E27FC236}">
                <a16:creationId xmlns:a16="http://schemas.microsoft.com/office/drawing/2014/main" id="{21864BD8-337C-7CBC-46FA-D1B6B7E46277}"/>
              </a:ext>
            </a:extLst>
          </p:cNvPr>
          <p:cNvPicPr>
            <a:picLocks noChangeAspect="1"/>
          </p:cNvPicPr>
          <p:nvPr/>
        </p:nvPicPr>
        <p:blipFill>
          <a:blip r:embed="rId3"/>
          <a:stretch>
            <a:fillRect/>
          </a:stretch>
        </p:blipFill>
        <p:spPr>
          <a:xfrm>
            <a:off x="7249759" y="287889"/>
            <a:ext cx="5108414" cy="6483064"/>
          </a:xfrm>
          <a:prstGeom prst="rect">
            <a:avLst/>
          </a:prstGeom>
        </p:spPr>
      </p:pic>
      <p:sp>
        <p:nvSpPr>
          <p:cNvPr id="2" name="Text Placeholder 1">
            <a:extLst>
              <a:ext uri="{FF2B5EF4-FFF2-40B4-BE49-F238E27FC236}">
                <a16:creationId xmlns:a16="http://schemas.microsoft.com/office/drawing/2014/main" id="{D59FC4B8-D03A-40A1-8340-3A4BEFDE9090}"/>
              </a:ext>
            </a:extLst>
          </p:cNvPr>
          <p:cNvSpPr>
            <a:spLocks noGrp="1"/>
          </p:cNvSpPr>
          <p:nvPr>
            <p:ph type="body" sz="quarter" idx="11"/>
          </p:nvPr>
        </p:nvSpPr>
        <p:spPr>
          <a:xfrm>
            <a:off x="1034253" y="305737"/>
            <a:ext cx="4104908" cy="569997"/>
          </a:xfrm>
        </p:spPr>
        <p:txBody>
          <a:bodyPr/>
          <a:lstStyle/>
          <a:p>
            <a:pPr marL="0" indent="0"/>
            <a:r>
              <a:rPr lang="en-US" dirty="0"/>
              <a:t>Supporting all platforms &amp; form factors</a:t>
            </a:r>
          </a:p>
        </p:txBody>
      </p:sp>
      <p:grpSp>
        <p:nvGrpSpPr>
          <p:cNvPr id="6" name="Group 5">
            <a:extLst>
              <a:ext uri="{FF2B5EF4-FFF2-40B4-BE49-F238E27FC236}">
                <a16:creationId xmlns:a16="http://schemas.microsoft.com/office/drawing/2014/main" id="{0DB3C9C5-F792-4F6F-80CD-D26B4C0C43EB}"/>
              </a:ext>
            </a:extLst>
          </p:cNvPr>
          <p:cNvGrpSpPr/>
          <p:nvPr/>
        </p:nvGrpSpPr>
        <p:grpSpPr>
          <a:xfrm>
            <a:off x="5862506" y="4415826"/>
            <a:ext cx="722705" cy="1364130"/>
            <a:chOff x="8303768" y="1397165"/>
            <a:chExt cx="1411371" cy="2876328"/>
          </a:xfrm>
        </p:grpSpPr>
        <p:grpSp>
          <p:nvGrpSpPr>
            <p:cNvPr id="7" name="Group 6">
              <a:extLst>
                <a:ext uri="{FF2B5EF4-FFF2-40B4-BE49-F238E27FC236}">
                  <a16:creationId xmlns:a16="http://schemas.microsoft.com/office/drawing/2014/main" id="{5AE26869-A026-487B-88B1-C90ADAA9A746}"/>
                </a:ext>
              </a:extLst>
            </p:cNvPr>
            <p:cNvGrpSpPr>
              <a:grpSpLocks noChangeAspect="1"/>
            </p:cNvGrpSpPr>
            <p:nvPr/>
          </p:nvGrpSpPr>
          <p:grpSpPr>
            <a:xfrm>
              <a:off x="8303768" y="1397165"/>
              <a:ext cx="1411371" cy="2876328"/>
              <a:chOff x="3760358" y="915566"/>
              <a:chExt cx="1986280" cy="4047973"/>
            </a:xfrm>
          </p:grpSpPr>
          <p:sp>
            <p:nvSpPr>
              <p:cNvPr id="9" name="Rounded Rectangle 8">
                <a:extLst>
                  <a:ext uri="{FF2B5EF4-FFF2-40B4-BE49-F238E27FC236}">
                    <a16:creationId xmlns:a16="http://schemas.microsoft.com/office/drawing/2014/main" id="{E97B7087-9FCA-4D87-B639-F59FD3127D7B}"/>
                  </a:ext>
                </a:extLst>
              </p:cNvPr>
              <p:cNvSpPr/>
              <p:nvPr/>
            </p:nvSpPr>
            <p:spPr>
              <a:xfrm>
                <a:off x="3760358" y="915566"/>
                <a:ext cx="1986280" cy="4047973"/>
              </a:xfrm>
              <a:prstGeom prst="roundRect">
                <a:avLst>
                  <a:gd name="adj" fmla="val 6995"/>
                </a:avLst>
              </a:prstGeom>
            </p:spPr>
            <p:style>
              <a:lnRef idx="0">
                <a:schemeClr val="dk1"/>
              </a:lnRef>
              <a:fillRef idx="3">
                <a:schemeClr val="dk1"/>
              </a:fillRef>
              <a:effectRef idx="3">
                <a:schemeClr val="dk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2AB0E6B7-4E8D-4E2D-89F6-B9802E45EB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57597" y="1493605"/>
                <a:ext cx="1800200" cy="3195355"/>
              </a:xfrm>
              <a:prstGeom prst="rect">
                <a:avLst/>
              </a:prstGeom>
              <a:ln>
                <a:noFill/>
              </a:ln>
              <a:effectLst>
                <a:outerShdw blurRad="292100" dist="139700" dir="2700000" algn="tl" rotWithShape="0">
                  <a:srgbClr val="333333">
                    <a:alpha val="65000"/>
                  </a:srgbClr>
                </a:outerShdw>
              </a:effectLst>
            </p:spPr>
          </p:pic>
        </p:grpSp>
        <p:pic>
          <p:nvPicPr>
            <p:cNvPr id="8" name="Content Placeholder 13">
              <a:extLst>
                <a:ext uri="{FF2B5EF4-FFF2-40B4-BE49-F238E27FC236}">
                  <a16:creationId xmlns:a16="http://schemas.microsoft.com/office/drawing/2014/main" id="{4FC28937-1AA7-4D7B-9994-B05AA7514DF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72863" y="1813143"/>
              <a:ext cx="1279150" cy="2265245"/>
            </a:xfrm>
            <a:prstGeom prst="rect">
              <a:avLst/>
            </a:prstGeom>
          </p:spPr>
        </p:pic>
      </p:grpSp>
      <p:grpSp>
        <p:nvGrpSpPr>
          <p:cNvPr id="23" name="Group 22">
            <a:extLst>
              <a:ext uri="{FF2B5EF4-FFF2-40B4-BE49-F238E27FC236}">
                <a16:creationId xmlns:a16="http://schemas.microsoft.com/office/drawing/2014/main" id="{A652F182-98CE-8533-34E5-F695C1C1343D}"/>
              </a:ext>
            </a:extLst>
          </p:cNvPr>
          <p:cNvGrpSpPr/>
          <p:nvPr/>
        </p:nvGrpSpPr>
        <p:grpSpPr>
          <a:xfrm>
            <a:off x="4620952" y="1060834"/>
            <a:ext cx="3850074" cy="2826614"/>
            <a:chOff x="4630822" y="1285296"/>
            <a:chExt cx="3850074" cy="2826614"/>
          </a:xfrm>
        </p:grpSpPr>
        <p:sp>
          <p:nvSpPr>
            <p:cNvPr id="19" name="Oval 18">
              <a:extLst>
                <a:ext uri="{FF2B5EF4-FFF2-40B4-BE49-F238E27FC236}">
                  <a16:creationId xmlns:a16="http://schemas.microsoft.com/office/drawing/2014/main" id="{057567F5-C73E-E5C9-9C68-C15E84E26511}"/>
                </a:ext>
              </a:extLst>
            </p:cNvPr>
            <p:cNvSpPr/>
            <p:nvPr/>
          </p:nvSpPr>
          <p:spPr>
            <a:xfrm>
              <a:off x="4779876" y="1285296"/>
              <a:ext cx="2678931" cy="2678931"/>
            </a:xfrm>
            <a:prstGeom prst="ellipse">
              <a:avLst/>
            </a:prstGeom>
            <a:solidFill>
              <a:srgbClr val="BFF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dirty="0"/>
            </a:p>
          </p:txBody>
        </p:sp>
        <p:pic>
          <p:nvPicPr>
            <p:cNvPr id="15" name="Picture 14" descr="Graphical user interface, website&#10;&#10;Description automatically generated">
              <a:extLst>
                <a:ext uri="{FF2B5EF4-FFF2-40B4-BE49-F238E27FC236}">
                  <a16:creationId xmlns:a16="http://schemas.microsoft.com/office/drawing/2014/main" id="{69DB2050-39FA-0367-20B7-46926834E3C0}"/>
                </a:ext>
              </a:extLst>
            </p:cNvPr>
            <p:cNvPicPr>
              <a:picLocks noChangeAspect="1"/>
            </p:cNvPicPr>
            <p:nvPr/>
          </p:nvPicPr>
          <p:blipFill>
            <a:blip r:embed="rId6"/>
            <a:stretch>
              <a:fillRect/>
            </a:stretch>
          </p:blipFill>
          <p:spPr>
            <a:xfrm>
              <a:off x="4630822" y="1285296"/>
              <a:ext cx="3850074" cy="2826614"/>
            </a:xfrm>
            <a:prstGeom prst="rect">
              <a:avLst/>
            </a:prstGeom>
          </p:spPr>
        </p:pic>
      </p:grpSp>
      <p:pic>
        <p:nvPicPr>
          <p:cNvPr id="12" name="Picture 11">
            <a:extLst>
              <a:ext uri="{FF2B5EF4-FFF2-40B4-BE49-F238E27FC236}">
                <a16:creationId xmlns:a16="http://schemas.microsoft.com/office/drawing/2014/main" id="{13B67D06-F6F9-44C6-AB0E-FDF04072DC7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37417" y="3389487"/>
            <a:ext cx="2942459" cy="2804020"/>
          </a:xfrm>
          <a:prstGeom prst="rect">
            <a:avLst/>
          </a:prstGeom>
        </p:spPr>
      </p:pic>
      <p:pic>
        <p:nvPicPr>
          <p:cNvPr id="11" name="Picture Placeholder 6">
            <a:extLst>
              <a:ext uri="{FF2B5EF4-FFF2-40B4-BE49-F238E27FC236}">
                <a16:creationId xmlns:a16="http://schemas.microsoft.com/office/drawing/2014/main" id="{953A040D-168D-4959-8729-4D5FD23BCB81}"/>
              </a:ext>
            </a:extLst>
          </p:cNvPr>
          <p:cNvPicPr>
            <a:picLocks noChangeAspect="1"/>
          </p:cNvPicPr>
          <p:nvPr/>
        </p:nvPicPr>
        <p:blipFill>
          <a:blip r:embed="rId8"/>
          <a:srcRect t="1815" b="1815"/>
          <a:stretch/>
        </p:blipFill>
        <p:spPr>
          <a:xfrm>
            <a:off x="261571" y="4048541"/>
            <a:ext cx="2413540" cy="2503722"/>
          </a:xfrm>
          <a:prstGeom prst="rect">
            <a:avLst/>
          </a:prstGeom>
        </p:spPr>
      </p:pic>
    </p:spTree>
    <p:extLst>
      <p:ext uri="{BB962C8B-B14F-4D97-AF65-F5344CB8AC3E}">
        <p14:creationId xmlns:p14="http://schemas.microsoft.com/office/powerpoint/2010/main" val="32183974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bottle, indoor, shelf&#10;&#10;Description automatically generated">
            <a:extLst>
              <a:ext uri="{FF2B5EF4-FFF2-40B4-BE49-F238E27FC236}">
                <a16:creationId xmlns:a16="http://schemas.microsoft.com/office/drawing/2014/main" id="{0E18BC41-15BA-8C4D-8FBC-32874920E357}"/>
              </a:ext>
            </a:extLst>
          </p:cNvPr>
          <p:cNvPicPr>
            <a:picLocks noChangeAspect="1"/>
          </p:cNvPicPr>
          <p:nvPr/>
        </p:nvPicPr>
        <p:blipFill>
          <a:blip r:embed="rId3"/>
          <a:stretch>
            <a:fillRect/>
          </a:stretch>
        </p:blipFill>
        <p:spPr>
          <a:xfrm>
            <a:off x="-99802" y="-275573"/>
            <a:ext cx="12291802" cy="7349473"/>
          </a:xfrm>
          <a:prstGeom prst="rect">
            <a:avLst/>
          </a:prstGeom>
        </p:spPr>
      </p:pic>
    </p:spTree>
    <p:extLst>
      <p:ext uri="{BB962C8B-B14F-4D97-AF65-F5344CB8AC3E}">
        <p14:creationId xmlns:p14="http://schemas.microsoft.com/office/powerpoint/2010/main" val="3680640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holding a cell phone&#10;&#10;Description automatically generated with low confidence">
            <a:extLst>
              <a:ext uri="{FF2B5EF4-FFF2-40B4-BE49-F238E27FC236}">
                <a16:creationId xmlns:a16="http://schemas.microsoft.com/office/drawing/2014/main" id="{3DAE01C4-A710-4849-85F1-0627B8E7393A}"/>
              </a:ext>
            </a:extLst>
          </p:cNvPr>
          <p:cNvPicPr>
            <a:picLocks noGrp="1" noChangeAspect="1"/>
          </p:cNvPicPr>
          <p:nvPr>
            <p:ph type="pic" sz="quarter" idx="10"/>
          </p:nvPr>
        </p:nvPicPr>
        <p:blipFill>
          <a:blip r:embed="rId3"/>
          <a:srcRect l="30694" r="30694"/>
          <a:stretch>
            <a:fillRect/>
          </a:stretch>
        </p:blipFill>
        <p:spPr/>
      </p:pic>
      <p:sp>
        <p:nvSpPr>
          <p:cNvPr id="3" name="Text Placeholder 2">
            <a:extLst>
              <a:ext uri="{FF2B5EF4-FFF2-40B4-BE49-F238E27FC236}">
                <a16:creationId xmlns:a16="http://schemas.microsoft.com/office/drawing/2014/main" id="{76A1866C-63FB-4ABD-A0C7-74D2F041E184}"/>
              </a:ext>
            </a:extLst>
          </p:cNvPr>
          <p:cNvSpPr>
            <a:spLocks noGrp="1"/>
          </p:cNvSpPr>
          <p:nvPr>
            <p:ph type="body" sz="quarter" idx="11"/>
          </p:nvPr>
        </p:nvSpPr>
        <p:spPr/>
        <p:txBody>
          <a:bodyPr/>
          <a:lstStyle/>
          <a:p>
            <a:r>
              <a:rPr lang="en-US" dirty="0"/>
              <a:t>Supported functions</a:t>
            </a:r>
          </a:p>
        </p:txBody>
      </p:sp>
      <p:sp>
        <p:nvSpPr>
          <p:cNvPr id="4" name="Text Placeholder 3">
            <a:extLst>
              <a:ext uri="{FF2B5EF4-FFF2-40B4-BE49-F238E27FC236}">
                <a16:creationId xmlns:a16="http://schemas.microsoft.com/office/drawing/2014/main" id="{2FAE0A33-6507-437A-8B76-793C0495A764}"/>
              </a:ext>
            </a:extLst>
          </p:cNvPr>
          <p:cNvSpPr>
            <a:spLocks noGrp="1"/>
          </p:cNvSpPr>
          <p:nvPr>
            <p:ph type="body" sz="quarter" idx="12"/>
          </p:nvPr>
        </p:nvSpPr>
        <p:spPr/>
        <p:txBody>
          <a:bodyPr numCol="2"/>
          <a:lstStyle/>
          <a:p>
            <a:pPr marL="114300" indent="-342900">
              <a:buFont typeface="Arial" panose="020B0604020202020204" pitchFamily="34" charset="0"/>
              <a:buChar char="•"/>
            </a:pPr>
            <a:r>
              <a:rPr lang="en-US" sz="2200" dirty="0"/>
              <a:t>Purchase</a:t>
            </a:r>
          </a:p>
          <a:p>
            <a:pPr marL="114300" indent="-342900">
              <a:buFont typeface="Arial" panose="020B0604020202020204" pitchFamily="34" charset="0"/>
              <a:buChar char="•"/>
            </a:pPr>
            <a:r>
              <a:rPr lang="en-US" sz="2200" dirty="0"/>
              <a:t>Refund</a:t>
            </a:r>
          </a:p>
          <a:p>
            <a:pPr marL="114300" indent="-342900">
              <a:buFont typeface="Arial" panose="020B0604020202020204" pitchFamily="34" charset="0"/>
              <a:buChar char="•"/>
            </a:pPr>
            <a:r>
              <a:rPr lang="en-US" sz="2200" dirty="0"/>
              <a:t>Void</a:t>
            </a:r>
          </a:p>
          <a:p>
            <a:pPr marL="114300" indent="-342900">
              <a:buFont typeface="Arial" panose="020B0604020202020204" pitchFamily="34" charset="0"/>
              <a:buChar char="•"/>
            </a:pPr>
            <a:r>
              <a:rPr lang="en-US" sz="2200" dirty="0"/>
              <a:t>Get transaction</a:t>
            </a:r>
          </a:p>
          <a:p>
            <a:pPr marL="114300" indent="-342900">
              <a:buFont typeface="Arial" panose="020B0604020202020204" pitchFamily="34" charset="0"/>
              <a:buChar char="•"/>
            </a:pPr>
            <a:r>
              <a:rPr lang="en-US" sz="2200" dirty="0"/>
              <a:t>Get last transaction</a:t>
            </a:r>
          </a:p>
          <a:p>
            <a:pPr marL="114300" indent="-342900">
              <a:buFont typeface="Arial" panose="020B0604020202020204" pitchFamily="34" charset="0"/>
              <a:buChar char="•"/>
            </a:pPr>
            <a:r>
              <a:rPr lang="en-US" sz="2200" dirty="0"/>
              <a:t>Get last raw transaction</a:t>
            </a:r>
          </a:p>
          <a:p>
            <a:pPr marL="114300" indent="-342900">
              <a:buFont typeface="Arial" panose="020B0604020202020204" pitchFamily="34" charset="0"/>
              <a:buChar char="•"/>
            </a:pPr>
            <a:r>
              <a:rPr lang="en-US" sz="2200" dirty="0"/>
              <a:t>Cancel</a:t>
            </a:r>
          </a:p>
          <a:p>
            <a:pPr marL="114300" indent="-342900">
              <a:buFont typeface="Arial" panose="020B0604020202020204" pitchFamily="34" charset="0"/>
              <a:buChar char="•"/>
            </a:pPr>
            <a:r>
              <a:rPr lang="en-US" sz="2200" dirty="0"/>
              <a:t>X and Z reports</a:t>
            </a:r>
          </a:p>
          <a:p>
            <a:pPr marL="114300" indent="-342900">
              <a:buFont typeface="Arial" panose="020B0604020202020204" pitchFamily="34" charset="0"/>
              <a:buChar char="•"/>
            </a:pPr>
            <a:r>
              <a:rPr lang="en-US" sz="2200" dirty="0"/>
              <a:t>Start Session</a:t>
            </a:r>
          </a:p>
          <a:p>
            <a:pPr marL="114300" indent="-342900">
              <a:buFont typeface="Arial" panose="020B0604020202020204" pitchFamily="34" charset="0"/>
              <a:buChar char="•"/>
            </a:pPr>
            <a:r>
              <a:rPr lang="en-US" sz="2200" dirty="0"/>
              <a:t>End session</a:t>
            </a:r>
          </a:p>
          <a:p>
            <a:pPr marL="342900" indent="-342900">
              <a:buFont typeface="Arial" panose="020B0604020202020204" pitchFamily="34" charset="0"/>
              <a:buChar char="•"/>
            </a:pPr>
            <a:r>
              <a:rPr lang="en-US" sz="2200" dirty="0"/>
              <a:t>EBT</a:t>
            </a:r>
          </a:p>
          <a:p>
            <a:pPr marL="114300" indent="-342900">
              <a:buFont typeface="Arial" panose="020B0604020202020204" pitchFamily="34" charset="0"/>
              <a:buChar char="•"/>
            </a:pPr>
            <a:r>
              <a:rPr lang="en-US" sz="2200" dirty="0"/>
              <a:t>Pre-auth tokenization</a:t>
            </a:r>
          </a:p>
          <a:p>
            <a:pPr marL="114300" indent="-342900">
              <a:buFont typeface="Arial" panose="020B0604020202020204" pitchFamily="34" charset="0"/>
              <a:buChar char="•"/>
            </a:pPr>
            <a:r>
              <a:rPr lang="en-US" sz="2200" dirty="0"/>
              <a:t>Full capture tokenization</a:t>
            </a:r>
          </a:p>
          <a:p>
            <a:pPr marL="114300" indent="-342900">
              <a:buFont typeface="Arial" panose="020B0604020202020204" pitchFamily="34" charset="0"/>
              <a:buChar char="•"/>
            </a:pPr>
            <a:r>
              <a:rPr lang="en-US" sz="2200" dirty="0"/>
              <a:t>Purchase tokenization</a:t>
            </a:r>
          </a:p>
          <a:p>
            <a:pPr marL="114300" indent="-342900">
              <a:buFont typeface="Arial" panose="020B0604020202020204" pitchFamily="34" charset="0"/>
              <a:buChar char="•"/>
            </a:pPr>
            <a:r>
              <a:rPr lang="en-US" sz="2200" dirty="0"/>
              <a:t>Return tokenization</a:t>
            </a:r>
          </a:p>
          <a:p>
            <a:pPr marL="114300" indent="-342900">
              <a:buFont typeface="Arial" panose="020B0604020202020204" pitchFamily="34" charset="0"/>
              <a:buChar char="•"/>
            </a:pPr>
            <a:r>
              <a:rPr lang="en-US" sz="2200" dirty="0"/>
              <a:t>Signature verification</a:t>
            </a:r>
          </a:p>
          <a:p>
            <a:pPr marL="114300" indent="-342900">
              <a:buFont typeface="Arial" panose="020B0604020202020204" pitchFamily="34" charset="0"/>
              <a:buChar char="•"/>
            </a:pPr>
            <a:r>
              <a:rPr lang="en-US" sz="2200" dirty="0"/>
              <a:t>Voice authentication</a:t>
            </a:r>
          </a:p>
          <a:p>
            <a:pPr marL="114300" indent="-342900">
              <a:buFont typeface="Arial" panose="020B0604020202020204" pitchFamily="34" charset="0"/>
              <a:buChar char="•"/>
            </a:pPr>
            <a:r>
              <a:rPr lang="en-US" sz="2200" dirty="0"/>
              <a:t>Reprint receipt</a:t>
            </a:r>
          </a:p>
          <a:p>
            <a:pPr marL="114300" indent="-342900">
              <a:buFont typeface="Arial" panose="020B0604020202020204" pitchFamily="34" charset="0"/>
              <a:buChar char="•"/>
            </a:pPr>
            <a:r>
              <a:rPr lang="en-US" sz="2200" dirty="0"/>
              <a:t>Reprint card receipt</a:t>
            </a:r>
          </a:p>
          <a:p>
            <a:pPr marL="114300" indent="-342900">
              <a:buFont typeface="Arial" panose="020B0604020202020204" pitchFamily="34" charset="0"/>
              <a:buChar char="•"/>
            </a:pPr>
            <a:r>
              <a:rPr lang="en-US" sz="2200" dirty="0"/>
              <a:t>Display QR code on PED</a:t>
            </a:r>
          </a:p>
          <a:p>
            <a:pPr marL="114300" indent="-342900">
              <a:buFont typeface="Arial" panose="020B0604020202020204" pitchFamily="34" charset="0"/>
              <a:buChar char="•"/>
            </a:pPr>
            <a:r>
              <a:rPr lang="en-US" sz="2200" dirty="0"/>
              <a:t>Subscription tokenization</a:t>
            </a:r>
          </a:p>
          <a:p>
            <a:pPr marL="114300" indent="-342900">
              <a:buFont typeface="Arial" panose="020B0604020202020204" pitchFamily="34" charset="0"/>
              <a:buChar char="•"/>
            </a:pPr>
            <a:r>
              <a:rPr lang="en-US" sz="2200" dirty="0"/>
              <a:t>FSA Debit Card</a:t>
            </a:r>
          </a:p>
        </p:txBody>
      </p:sp>
    </p:spTree>
    <p:extLst>
      <p:ext uri="{BB962C8B-B14F-4D97-AF65-F5344CB8AC3E}">
        <p14:creationId xmlns:p14="http://schemas.microsoft.com/office/powerpoint/2010/main" val="2968087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727A1A-0578-478B-BE88-E282340A60D7}"/>
              </a:ext>
            </a:extLst>
          </p:cNvPr>
          <p:cNvSpPr>
            <a:spLocks noGrp="1"/>
          </p:cNvSpPr>
          <p:nvPr>
            <p:ph type="body" sz="quarter" idx="12"/>
          </p:nvPr>
        </p:nvSpPr>
        <p:spPr>
          <a:xfrm>
            <a:off x="308340" y="1657349"/>
            <a:ext cx="5610877" cy="1518557"/>
          </a:xfrm>
        </p:spPr>
        <p:txBody>
          <a:bodyPr/>
          <a:lstStyle/>
          <a:p>
            <a:r>
              <a:rPr lang="en-US" sz="2800" dirty="0"/>
              <a:t>LS Pay is out of scope for PCI DSS related vulnerabilities</a:t>
            </a:r>
          </a:p>
          <a:p>
            <a:endParaRPr lang="en-US" sz="2800" dirty="0"/>
          </a:p>
          <a:p>
            <a:r>
              <a:rPr lang="en-US" sz="2800" dirty="0"/>
              <a:t>LS Pay is out of scope for PCI DSS certification</a:t>
            </a:r>
          </a:p>
          <a:p>
            <a:endParaRPr lang="en-US" dirty="0"/>
          </a:p>
        </p:txBody>
      </p:sp>
      <p:pic>
        <p:nvPicPr>
          <p:cNvPr id="6" name="Picture Placeholder 5" descr="A picture containing person, person, indoor, ceiling&#10;&#10;Description automatically generated">
            <a:extLst>
              <a:ext uri="{FF2B5EF4-FFF2-40B4-BE49-F238E27FC236}">
                <a16:creationId xmlns:a16="http://schemas.microsoft.com/office/drawing/2014/main" id="{53531AAF-EDBF-4988-A2FE-FCEB52A41A19}"/>
              </a:ext>
            </a:extLst>
          </p:cNvPr>
          <p:cNvPicPr>
            <a:picLocks noGrp="1" noChangeAspect="1"/>
          </p:cNvPicPr>
          <p:nvPr>
            <p:ph type="pic" sz="quarter" idx="13"/>
          </p:nvPr>
        </p:nvPicPr>
        <p:blipFill>
          <a:blip r:embed="rId3"/>
          <a:srcRect l="15964" r="15964"/>
          <a:stretch>
            <a:fillRect/>
          </a:stretch>
        </p:blipFill>
        <p:spPr/>
      </p:pic>
      <p:sp>
        <p:nvSpPr>
          <p:cNvPr id="4" name="Text Placeholder 3">
            <a:extLst>
              <a:ext uri="{FF2B5EF4-FFF2-40B4-BE49-F238E27FC236}">
                <a16:creationId xmlns:a16="http://schemas.microsoft.com/office/drawing/2014/main" id="{4AA73A2B-61AC-43C3-9649-9758A61FDFD2}"/>
              </a:ext>
            </a:extLst>
          </p:cNvPr>
          <p:cNvSpPr>
            <a:spLocks noGrp="1"/>
          </p:cNvSpPr>
          <p:nvPr>
            <p:ph type="body" sz="quarter" idx="14"/>
          </p:nvPr>
        </p:nvSpPr>
        <p:spPr/>
        <p:txBody>
          <a:bodyPr/>
          <a:lstStyle/>
          <a:p>
            <a:r>
              <a:rPr lang="en-US" dirty="0"/>
              <a:t>Security</a:t>
            </a:r>
          </a:p>
        </p:txBody>
      </p:sp>
      <p:pic>
        <p:nvPicPr>
          <p:cNvPr id="2050" name="Picture 2" descr="PCI DSS Compliance For WordPress Site Admins | WP White Security">
            <a:extLst>
              <a:ext uri="{FF2B5EF4-FFF2-40B4-BE49-F238E27FC236}">
                <a16:creationId xmlns:a16="http://schemas.microsoft.com/office/drawing/2014/main" id="{EE7EA539-3DA9-459C-8EB6-B9A74BD6EA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4219" y="4700146"/>
            <a:ext cx="5694589" cy="1518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50986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B433D9-488C-42BA-A225-4A3379D7B1D7}"/>
              </a:ext>
            </a:extLst>
          </p:cNvPr>
          <p:cNvSpPr>
            <a:spLocks noGrp="1"/>
          </p:cNvSpPr>
          <p:nvPr>
            <p:ph type="body" sz="quarter" idx="10"/>
          </p:nvPr>
        </p:nvSpPr>
        <p:spPr>
          <a:xfrm>
            <a:off x="674205" y="2668656"/>
            <a:ext cx="5943600" cy="506896"/>
          </a:xfrm>
        </p:spPr>
        <p:txBody>
          <a:bodyPr/>
          <a:lstStyle/>
          <a:p>
            <a:r>
              <a:rPr lang="en-US" dirty="0"/>
              <a:t>LS Pay </a:t>
            </a:r>
          </a:p>
          <a:p>
            <a:r>
              <a:rPr lang="en-US" dirty="0"/>
              <a:t>Footprint</a:t>
            </a:r>
          </a:p>
        </p:txBody>
      </p:sp>
    </p:spTree>
    <p:extLst>
      <p:ext uri="{BB962C8B-B14F-4D97-AF65-F5344CB8AC3E}">
        <p14:creationId xmlns:p14="http://schemas.microsoft.com/office/powerpoint/2010/main" val="18012413"/>
      </p:ext>
    </p:extLst>
  </p:cSld>
  <p:clrMapOvr>
    <a:masterClrMapping/>
  </p:clrMapOvr>
</p:sld>
</file>

<file path=ppt/theme/theme1.xml><?xml version="1.0" encoding="utf-8"?>
<a:theme xmlns:a="http://schemas.openxmlformats.org/drawingml/2006/main" name="cXiceland speaker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neXion Iceland template  -  Read-Only" id="{8C4849F1-D840-452A-879C-7DE2A0861703}" vid="{052E5BE2-6F75-4684-9254-0D44FA4C7732}"/>
    </a:ext>
  </a:extLst>
</a:theme>
</file>

<file path=ppt/theme/theme10.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X Presentation Template - 2022" id="{97399C7B-01ED-794E-BA63-726FE5C2AE53}" vid="{5DB94AF2-0520-6F41-A1C4-13724FFF5710}"/>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nd/thank you/questio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neXion Iceland template  -  Read-Only" id="{8C4849F1-D840-452A-879C-7DE2A0861703}" vid="{885FC512-B47C-4D52-9A78-8C7AB287297F}"/>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S Retail">
      <a:majorFont>
        <a:latin typeface="Segoe UI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neXion Iceland template  -  Read-Only" id="{8C4849F1-D840-452A-879C-7DE2A0861703}" vid="{BDE54471-067F-4590-B000-A166A347E405}"/>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neXion Iceland template  -  Read-Only" id="{8C4849F1-D840-452A-879C-7DE2A0861703}" vid="{D360CA08-1B7A-4163-9B61-72BB0F6F6667}"/>
    </a:ext>
  </a:extLst>
</a:theme>
</file>

<file path=ppt/theme/theme5.xml><?xml version="1.0" encoding="utf-8"?>
<a:theme xmlns:a="http://schemas.openxmlformats.org/drawingml/2006/main" name="White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16CCF95-9D6B-DC48-BCE9-BAFC6745E24C}" vid="{1A7E0CB9-77B9-094A-B12E-1D0459BDF448}"/>
    </a:ext>
  </a:extLst>
</a:theme>
</file>

<file path=ppt/theme/theme6.xml><?xml version="1.0" encoding="utf-8"?>
<a:theme xmlns:a="http://schemas.openxmlformats.org/drawingml/2006/main" name="Gradient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S Retail">
      <a:majorFont>
        <a:latin typeface="Segoe UI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16CCF95-9D6B-DC48-BCE9-BAFC6745E24C}" vid="{A02C0927-C467-B74A-A93F-DCE0DB6E9D3C}"/>
    </a:ext>
  </a:extLst>
</a:theme>
</file>

<file path=ppt/theme/theme7.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S Retail">
      <a:majorFont>
        <a:latin typeface="Segoe UI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A98FC8C6-77F9-B04F-A39E-3445AD66ECF0}" vid="{001CD7E5-D985-544F-A418-A713C50D131A}"/>
    </a:ext>
  </a:extLst>
</a:theme>
</file>

<file path=ppt/theme/theme8.xml><?xml version="1.0" encoding="utf-8"?>
<a:theme xmlns:a="http://schemas.openxmlformats.org/drawingml/2006/main" name="1_White slides">
  <a:themeElements>
    <a:clrScheme name="LS Retail">
      <a:dk1>
        <a:srgbClr val="303C40"/>
      </a:dk1>
      <a:lt1>
        <a:srgbClr val="FFFFFF"/>
      </a:lt1>
      <a:dk2>
        <a:srgbClr val="303B40"/>
      </a:dk2>
      <a:lt2>
        <a:srgbClr val="FFFFFF"/>
      </a:lt2>
      <a:accent1>
        <a:srgbClr val="BFECFF"/>
      </a:accent1>
      <a:accent2>
        <a:srgbClr val="BFFFD9"/>
      </a:accent2>
      <a:accent3>
        <a:srgbClr val="FFD1FC"/>
      </a:accent3>
      <a:accent4>
        <a:srgbClr val="FFE2B8"/>
      </a:accent4>
      <a:accent5>
        <a:srgbClr val="755491"/>
      </a:accent5>
      <a:accent6>
        <a:srgbClr val="187399"/>
      </a:accent6>
      <a:hlink>
        <a:srgbClr val="43B3E6"/>
      </a:hlink>
      <a:folHlink>
        <a:srgbClr val="7554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S Retail PowerPoint template 2021" id="{D2553407-3D21-0041-955D-49825E4C354D}" vid="{F4CE73AD-8385-964A-8F16-779A67CA8D67}"/>
    </a:ext>
  </a:extLst>
</a:theme>
</file>

<file path=ppt/theme/theme9.xml><?xml version="1.0" encoding="utf-8"?>
<a:theme xmlns:a="http://schemas.openxmlformats.org/drawingml/2006/main" name="3_Software enhancer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LS Retail 1">
      <a:majorFont>
        <a:latin typeface="Segoe UI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EFB1ADFD-E598-8C4C-9565-3DF6CBE534BB}" vid="{4D642FB5-F1FB-7F48-A1D7-60A3C72993F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D567C1BF46CBC4F83D98C84A81935A4" ma:contentTypeVersion="12" ma:contentTypeDescription="Create a new document." ma:contentTypeScope="" ma:versionID="7d4f949addb13f6f79f73cfec137cb5e">
  <xsd:schema xmlns:xsd="http://www.w3.org/2001/XMLSchema" xmlns:xs="http://www.w3.org/2001/XMLSchema" xmlns:p="http://schemas.microsoft.com/office/2006/metadata/properties" xmlns:ns2="724e71b1-7852-457b-a379-b8a36dd80270" xmlns:ns3="ce89fd82-aec5-4b3b-b0b3-b7f9193dc61c" targetNamespace="http://schemas.microsoft.com/office/2006/metadata/properties" ma:root="true" ma:fieldsID="2d6a9480a958d9171d669d17521d725e" ns2:_="" ns3:_="">
    <xsd:import namespace="724e71b1-7852-457b-a379-b8a36dd80270"/>
    <xsd:import namespace="ce89fd82-aec5-4b3b-b0b3-b7f9193dc61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LengthInSecond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4e71b1-7852-457b-a379-b8a36dd8027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e89fd82-aec5-4b3b-b0b3-b7f9193dc61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8CC844C-3611-4791-B7B4-2D71F4B54F80}">
  <ds:schemaRefs>
    <ds:schemaRef ds:uri="http://schemas.microsoft.com/sharepoint/v3/contenttype/forms"/>
  </ds:schemaRefs>
</ds:datastoreItem>
</file>

<file path=customXml/itemProps2.xml><?xml version="1.0" encoding="utf-8"?>
<ds:datastoreItem xmlns:ds="http://schemas.openxmlformats.org/officeDocument/2006/customXml" ds:itemID="{2514AAC0-053D-4C8A-9818-778C3D7AC8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24e71b1-7852-457b-a379-b8a36dd80270"/>
    <ds:schemaRef ds:uri="ce89fd82-aec5-4b3b-b0b3-b7f9193dc61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BEC04EF-F64E-4591-AE42-EEEA97FB941F}">
  <ds:schemaRefs>
    <ds:schemaRef ds:uri="724e71b1-7852-457b-a379-b8a36dd80270"/>
    <ds:schemaRef ds:uri="http://purl.org/dc/terms/"/>
    <ds:schemaRef ds:uri="http://purl.org/dc/dcmitype/"/>
    <ds:schemaRef ds:uri="http://schemas.microsoft.com/office/2006/documentManagement/types"/>
    <ds:schemaRef ds:uri="http://purl.org/dc/elements/1.1/"/>
    <ds:schemaRef ds:uri="ce89fd82-aec5-4b3b-b0b3-b7f9193dc61c"/>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conneXion Iceland template</Template>
  <TotalTime>33397</TotalTime>
  <Words>292</Words>
  <Application>Microsoft Office PowerPoint</Application>
  <PresentationFormat>Widescreen</PresentationFormat>
  <Paragraphs>113</Paragraphs>
  <Slides>28</Slides>
  <Notes>25</Notes>
  <HiddenSlides>0</HiddenSlides>
  <MMClips>0</MMClips>
  <ScaleCrop>false</ScaleCrop>
  <HeadingPairs>
    <vt:vector size="6" baseType="variant">
      <vt:variant>
        <vt:lpstr>Fonts Used</vt:lpstr>
      </vt:variant>
      <vt:variant>
        <vt:i4>4</vt:i4>
      </vt:variant>
      <vt:variant>
        <vt:lpstr>Theme</vt:lpstr>
      </vt:variant>
      <vt:variant>
        <vt:i4>10</vt:i4>
      </vt:variant>
      <vt:variant>
        <vt:lpstr>Slide Titles</vt:lpstr>
      </vt:variant>
      <vt:variant>
        <vt:i4>28</vt:i4>
      </vt:variant>
    </vt:vector>
  </HeadingPairs>
  <TitlesOfParts>
    <vt:vector size="42" baseType="lpstr">
      <vt:lpstr>Arial</vt:lpstr>
      <vt:lpstr>Calibri</vt:lpstr>
      <vt:lpstr>Segoe UI</vt:lpstr>
      <vt:lpstr>Segoe UI Bold</vt:lpstr>
      <vt:lpstr>cXiceland speaker slides</vt:lpstr>
      <vt:lpstr>end/thank you/questions</vt:lpstr>
      <vt:lpstr>Custom Design</vt:lpstr>
      <vt:lpstr>1_Custom Design</vt:lpstr>
      <vt:lpstr>White slides</vt:lpstr>
      <vt:lpstr>Gradient slides</vt:lpstr>
      <vt:lpstr>2_Custom Design</vt:lpstr>
      <vt:lpstr>1_White slides</vt:lpstr>
      <vt:lpstr>3_Software enhancers</vt:lpstr>
      <vt:lpstr>3_Custom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Petur Þ. Sigurdsson</dc:creator>
  <cp:lastModifiedBy>Petur Þ. Sigurdsson</cp:lastModifiedBy>
  <cp:revision>1</cp:revision>
  <dcterms:created xsi:type="dcterms:W3CDTF">2022-03-21T14:56:22Z</dcterms:created>
  <dcterms:modified xsi:type="dcterms:W3CDTF">2022-05-24T13:11:32Z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0x0101003D567C1BF46CBC4F83D98C84A81935A4</vt:lpwstr>
  </property>
</Properties>
</file>