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6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8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9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7FF6445D_D0369354.xml" ContentType="application/vnd.ms-powerpoint.comments+xml"/>
  <Override PartName="/ppt/comments/modernComment_7FF6445F_436DCDC3.xml" ContentType="application/vnd.ms-powerpoint.comments+xml"/>
  <Override PartName="/ppt/comments/modernComment_7FF64454_9FC7841A.xml" ContentType="application/vnd.ms-powerpoint.comments+xml"/>
  <Override PartName="/ppt/revisionInfo.xml" ContentType="application/vnd.ms-powerpoint.revisioninfo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  <p:sldMasterId id="2147483832" r:id="rId8"/>
    <p:sldMasterId id="2147483862" r:id="rId9"/>
    <p:sldMasterId id="2147483876" r:id="rId10"/>
    <p:sldMasterId id="2147483902" r:id="rId11"/>
    <p:sldMasterId id="2147483984" r:id="rId12"/>
    <p:sldMasterId id="2147484012" r:id="rId13"/>
  </p:sldMasterIdLst>
  <p:notesMasterIdLst>
    <p:notesMasterId r:id="rId48"/>
  </p:notesMasterIdLst>
  <p:handoutMasterIdLst>
    <p:handoutMasterId r:id="rId49"/>
  </p:handoutMasterIdLst>
  <p:sldIdLst>
    <p:sldId id="2146845796" r:id="rId14"/>
    <p:sldId id="2146845826" r:id="rId15"/>
    <p:sldId id="2146845801" r:id="rId16"/>
    <p:sldId id="2146845811" r:id="rId17"/>
    <p:sldId id="2134805392" r:id="rId18"/>
    <p:sldId id="2146845793" r:id="rId19"/>
    <p:sldId id="2146845816" r:id="rId20"/>
    <p:sldId id="2146845788" r:id="rId21"/>
    <p:sldId id="337" r:id="rId22"/>
    <p:sldId id="2134805410" r:id="rId23"/>
    <p:sldId id="2146845804" r:id="rId24"/>
    <p:sldId id="2146845821" r:id="rId25"/>
    <p:sldId id="2146845789" r:id="rId26"/>
    <p:sldId id="2146845791" r:id="rId27"/>
    <p:sldId id="2146845780" r:id="rId28"/>
    <p:sldId id="2146845786" r:id="rId29"/>
    <p:sldId id="2146845792" r:id="rId30"/>
    <p:sldId id="385" r:id="rId31"/>
    <p:sldId id="2146845813" r:id="rId32"/>
    <p:sldId id="2146845784" r:id="rId33"/>
    <p:sldId id="2146845827" r:id="rId34"/>
    <p:sldId id="2146845810" r:id="rId35"/>
    <p:sldId id="2146845814" r:id="rId36"/>
    <p:sldId id="2146845781" r:id="rId37"/>
    <p:sldId id="387" r:id="rId38"/>
    <p:sldId id="388" r:id="rId39"/>
    <p:sldId id="389" r:id="rId40"/>
    <p:sldId id="288" r:id="rId41"/>
    <p:sldId id="2146845794" r:id="rId42"/>
    <p:sldId id="2146845805" r:id="rId43"/>
    <p:sldId id="2146845819" r:id="rId44"/>
    <p:sldId id="2146845820" r:id="rId45"/>
    <p:sldId id="403" r:id="rId46"/>
    <p:sldId id="214684579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6C50D79-8F09-4FF0-905F-3C167B418B1B}">
          <p14:sldIdLst>
            <p14:sldId id="2146845796"/>
          </p14:sldIdLst>
        </p14:section>
        <p14:section name="Foundation" id="{A2B41E8D-3136-47E2-B3FC-C66A9872B633}">
          <p14:sldIdLst>
            <p14:sldId id="2146845826"/>
            <p14:sldId id="2146845801"/>
            <p14:sldId id="2146845811"/>
            <p14:sldId id="2134805392"/>
            <p14:sldId id="2146845793"/>
            <p14:sldId id="2146845816"/>
            <p14:sldId id="2146845788"/>
          </p14:sldIdLst>
        </p14:section>
        <p14:section name="SaaS" id="{601DF124-8405-42E4-B3D5-C127D45A494F}">
          <p14:sldIdLst>
            <p14:sldId id="337"/>
            <p14:sldId id="2134805410"/>
            <p14:sldId id="2146845804"/>
            <p14:sldId id="2146845821"/>
            <p14:sldId id="2146845789"/>
            <p14:sldId id="2146845791"/>
            <p14:sldId id="2146845780"/>
          </p14:sldIdLst>
        </p14:section>
        <p14:section name="Devices" id="{7E39D049-82ED-492A-9294-7D35D0108C71}">
          <p14:sldIdLst>
            <p14:sldId id="2146845786"/>
            <p14:sldId id="2146845792"/>
            <p14:sldId id="385"/>
            <p14:sldId id="2146845813"/>
            <p14:sldId id="2146845784"/>
            <p14:sldId id="2146845827"/>
            <p14:sldId id="2146845810"/>
            <p14:sldId id="2146845814"/>
            <p14:sldId id="2146845781"/>
            <p14:sldId id="387"/>
            <p14:sldId id="388"/>
            <p14:sldId id="389"/>
            <p14:sldId id="288"/>
            <p14:sldId id="2146845794"/>
            <p14:sldId id="2146845805"/>
            <p14:sldId id="2146845819"/>
            <p14:sldId id="2146845820"/>
          </p14:sldIdLst>
        </p14:section>
        <p14:section name="CLOSING" id="{9EFE99D4-AA2C-4751-A05C-DE4485691989}">
          <p14:sldIdLst>
            <p14:sldId id="403"/>
            <p14:sldId id="214684579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8C4099-2F00-597C-91E7-1C88AB8A1A87}" name="Wojciech Januszauskas" initials="WJ" userId="S::wojciechja@lsretail.com::283006d7-7365-4ce6-9b04-25a42527db96" providerId="AD"/>
  <p188:author id="{08BDE8B2-B64D-68C7-63AD-C12A837D26AA}" name="Matthias Matthiasson" initials="MM" userId="S::matti@lsretail.com::da5879a5-7ced-44b7-b25c-c3fa19602b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B61"/>
    <a:srgbClr val="2C808D"/>
    <a:srgbClr val="184569"/>
    <a:srgbClr val="313C40"/>
    <a:srgbClr val="44546A"/>
    <a:srgbClr val="B7C2D1"/>
    <a:srgbClr val="302A31"/>
    <a:srgbClr val="0F4A87"/>
    <a:srgbClr val="EFCA48"/>
    <a:srgbClr val="253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C280D8-3941-47D7-9822-9830DC865430}" v="1091" dt="2022-05-14T21:34:04.5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notesMaster" Target="notesMasters/notesMaster1.xml"/><Relationship Id="rId56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ias Matthiasson" userId="246fdcc469335985" providerId="LiveId" clId="{217C67AD-030C-4304-B8EF-96ABD6102D54}"/>
    <pc:docChg chg="undo custSel addSld delSld modSld sldOrd modSection">
      <pc:chgData name="Matthias Matthiasson" userId="246fdcc469335985" providerId="LiveId" clId="{217C67AD-030C-4304-B8EF-96ABD6102D54}" dt="2022-03-29T20:00:09.459" v="1996" actId="113"/>
      <pc:docMkLst>
        <pc:docMk/>
      </pc:docMkLst>
      <pc:sldChg chg="addSp modSp mod">
        <pc:chgData name="Matthias Matthiasson" userId="246fdcc469335985" providerId="LiveId" clId="{217C67AD-030C-4304-B8EF-96ABD6102D54}" dt="2022-03-29T18:31:22.937" v="1562" actId="1035"/>
        <pc:sldMkLst>
          <pc:docMk/>
          <pc:sldMk cId="296449055" sldId="337"/>
        </pc:sldMkLst>
        <pc:spChg chg="add mod">
          <ac:chgData name="Matthias Matthiasson" userId="246fdcc469335985" providerId="LiveId" clId="{217C67AD-030C-4304-B8EF-96ABD6102D54}" dt="2022-03-26T21:05:43.283" v="949" actId="1076"/>
          <ac:spMkLst>
            <pc:docMk/>
            <pc:sldMk cId="296449055" sldId="337"/>
            <ac:spMk id="23" creationId="{FC86B930-7C6A-4593-8655-FB2DDD30925D}"/>
          </ac:spMkLst>
        </pc:spChg>
        <pc:picChg chg="add mod">
          <ac:chgData name="Matthias Matthiasson" userId="246fdcc469335985" providerId="LiveId" clId="{217C67AD-030C-4304-B8EF-96ABD6102D54}" dt="2022-03-29T18:31:22.937" v="1562" actId="1035"/>
          <ac:picMkLst>
            <pc:docMk/>
            <pc:sldMk cId="296449055" sldId="337"/>
            <ac:picMk id="26" creationId="{44FF38BB-5C0E-478A-B032-368607505B4E}"/>
          </ac:picMkLst>
        </pc:picChg>
      </pc:sldChg>
      <pc:sldChg chg="addSp modSp mod">
        <pc:chgData name="Matthias Matthiasson" userId="246fdcc469335985" providerId="LiveId" clId="{217C67AD-030C-4304-B8EF-96ABD6102D54}" dt="2022-03-29T18:26:25.407" v="1545" actId="403"/>
        <pc:sldMkLst>
          <pc:docMk/>
          <pc:sldMk cId="2777538430" sldId="380"/>
        </pc:sldMkLst>
        <pc:spChg chg="mod">
          <ac:chgData name="Matthias Matthiasson" userId="246fdcc469335985" providerId="LiveId" clId="{217C67AD-030C-4304-B8EF-96ABD6102D54}" dt="2022-03-26T21:07:58.384" v="991" actId="20577"/>
          <ac:spMkLst>
            <pc:docMk/>
            <pc:sldMk cId="2777538430" sldId="380"/>
            <ac:spMk id="4" creationId="{80002289-6C57-4AEE-8903-88DF413615EE}"/>
          </ac:spMkLst>
        </pc:spChg>
        <pc:spChg chg="mod">
          <ac:chgData name="Matthias Matthiasson" userId="246fdcc469335985" providerId="LiveId" clId="{217C67AD-030C-4304-B8EF-96ABD6102D54}" dt="2022-03-29T18:26:25.407" v="1545" actId="403"/>
          <ac:spMkLst>
            <pc:docMk/>
            <pc:sldMk cId="2777538430" sldId="380"/>
            <ac:spMk id="5" creationId="{6712F250-08EF-4E34-9358-7968ECF5E810}"/>
          </ac:spMkLst>
        </pc:spChg>
        <pc:spChg chg="add mod">
          <ac:chgData name="Matthias Matthiasson" userId="246fdcc469335985" providerId="LiveId" clId="{217C67AD-030C-4304-B8EF-96ABD6102D54}" dt="2022-03-29T18:24:38.340" v="1471" actId="1076"/>
          <ac:spMkLst>
            <pc:docMk/>
            <pc:sldMk cId="2777538430" sldId="380"/>
            <ac:spMk id="6" creationId="{EDB18FD0-1B0B-479F-B71F-21B8AE883A36}"/>
          </ac:spMkLst>
        </pc:spChg>
        <pc:picChg chg="add mod">
          <ac:chgData name="Matthias Matthiasson" userId="246fdcc469335985" providerId="LiveId" clId="{217C67AD-030C-4304-B8EF-96ABD6102D54}" dt="2022-03-29T18:21:48.695" v="1423" actId="1076"/>
          <ac:picMkLst>
            <pc:docMk/>
            <pc:sldMk cId="2777538430" sldId="380"/>
            <ac:picMk id="3" creationId="{4ADEBB00-C8A9-4593-BFDD-2CA06CA67CD7}"/>
          </ac:picMkLst>
        </pc:picChg>
      </pc:sldChg>
      <pc:sldChg chg="addSp modSp mod">
        <pc:chgData name="Matthias Matthiasson" userId="246fdcc469335985" providerId="LiveId" clId="{217C67AD-030C-4304-B8EF-96ABD6102D54}" dt="2022-03-29T18:35:25.212" v="1565" actId="108"/>
        <pc:sldMkLst>
          <pc:docMk/>
          <pc:sldMk cId="2889331545" sldId="381"/>
        </pc:sldMkLst>
        <pc:spChg chg="mod">
          <ac:chgData name="Matthias Matthiasson" userId="246fdcc469335985" providerId="LiveId" clId="{217C67AD-030C-4304-B8EF-96ABD6102D54}" dt="2022-03-29T18:35:25.212" v="1565" actId="108"/>
          <ac:spMkLst>
            <pc:docMk/>
            <pc:sldMk cId="2889331545" sldId="381"/>
            <ac:spMk id="5" creationId="{6712F250-08EF-4E34-9358-7968ECF5E810}"/>
          </ac:spMkLst>
        </pc:spChg>
        <pc:picChg chg="add mod">
          <ac:chgData name="Matthias Matthiasson" userId="246fdcc469335985" providerId="LiveId" clId="{217C67AD-030C-4304-B8EF-96ABD6102D54}" dt="2022-03-29T18:31:31.412" v="1563"/>
          <ac:picMkLst>
            <pc:docMk/>
            <pc:sldMk cId="2889331545" sldId="381"/>
            <ac:picMk id="6" creationId="{6C6CD1D4-0238-40DA-A4C4-404A1D8049C9}"/>
          </ac:picMkLst>
        </pc:picChg>
      </pc:sldChg>
      <pc:sldChg chg="addSp modSp">
        <pc:chgData name="Matthias Matthiasson" userId="246fdcc469335985" providerId="LiveId" clId="{217C67AD-030C-4304-B8EF-96ABD6102D54}" dt="2022-03-29T18:31:01.447" v="1557" actId="1036"/>
        <pc:sldMkLst>
          <pc:docMk/>
          <pc:sldMk cId="2445416846" sldId="385"/>
        </pc:sldMkLst>
        <pc:picChg chg="add mod">
          <ac:chgData name="Matthias Matthiasson" userId="246fdcc469335985" providerId="LiveId" clId="{217C67AD-030C-4304-B8EF-96ABD6102D54}" dt="2022-03-29T18:31:01.447" v="1557" actId="1036"/>
          <ac:picMkLst>
            <pc:docMk/>
            <pc:sldMk cId="2445416846" sldId="385"/>
            <ac:picMk id="7" creationId="{6ECC22CA-21A8-4360-93E2-75B9B1E2C91E}"/>
          </ac:picMkLst>
        </pc:picChg>
      </pc:sldChg>
      <pc:sldChg chg="addSp delSp modSp mod">
        <pc:chgData name="Matthias Matthiasson" userId="246fdcc469335985" providerId="LiveId" clId="{217C67AD-030C-4304-B8EF-96ABD6102D54}" dt="2022-03-29T18:30:39.855" v="1551" actId="1076"/>
        <pc:sldMkLst>
          <pc:docMk/>
          <pc:sldMk cId="159325236" sldId="386"/>
        </pc:sldMkLst>
        <pc:spChg chg="add del">
          <ac:chgData name="Matthias Matthiasson" userId="246fdcc469335985" providerId="LiveId" clId="{217C67AD-030C-4304-B8EF-96ABD6102D54}" dt="2022-03-29T18:28:22.831" v="1547" actId="22"/>
          <ac:spMkLst>
            <pc:docMk/>
            <pc:sldMk cId="159325236" sldId="386"/>
            <ac:spMk id="6" creationId="{86C40A37-E08D-41FE-B596-881B8A8590C8}"/>
          </ac:spMkLst>
        </pc:spChg>
        <pc:picChg chg="add mod">
          <ac:chgData name="Matthias Matthiasson" userId="246fdcc469335985" providerId="LiveId" clId="{217C67AD-030C-4304-B8EF-96ABD6102D54}" dt="2022-03-29T18:30:39.855" v="1551" actId="1076"/>
          <ac:picMkLst>
            <pc:docMk/>
            <pc:sldMk cId="159325236" sldId="386"/>
            <ac:picMk id="1026" creationId="{9BDBAA51-7736-43E4-A465-2AF937CD1663}"/>
          </ac:picMkLst>
        </pc:picChg>
      </pc:sldChg>
      <pc:sldChg chg="modSp mod">
        <pc:chgData name="Matthias Matthiasson" userId="246fdcc469335985" providerId="LiveId" clId="{217C67AD-030C-4304-B8EF-96ABD6102D54}" dt="2022-03-29T19:51:35.480" v="1954" actId="403"/>
        <pc:sldMkLst>
          <pc:docMk/>
          <pc:sldMk cId="2143605084" sldId="387"/>
        </pc:sldMkLst>
        <pc:spChg chg="mod">
          <ac:chgData name="Matthias Matthiasson" userId="246fdcc469335985" providerId="LiveId" clId="{217C67AD-030C-4304-B8EF-96ABD6102D54}" dt="2022-03-29T19:51:35.480" v="1954" actId="403"/>
          <ac:spMkLst>
            <pc:docMk/>
            <pc:sldMk cId="2143605084" sldId="387"/>
            <ac:spMk id="5" creationId="{6712F250-08EF-4E34-9358-7968ECF5E810}"/>
          </ac:spMkLst>
        </pc:spChg>
      </pc:sldChg>
      <pc:sldChg chg="modSp mod">
        <pc:chgData name="Matthias Matthiasson" userId="246fdcc469335985" providerId="LiveId" clId="{217C67AD-030C-4304-B8EF-96ABD6102D54}" dt="2022-03-29T19:52:31.560" v="1959" actId="113"/>
        <pc:sldMkLst>
          <pc:docMk/>
          <pc:sldMk cId="98165155" sldId="388"/>
        </pc:sldMkLst>
        <pc:spChg chg="mod">
          <ac:chgData name="Matthias Matthiasson" userId="246fdcc469335985" providerId="LiveId" clId="{217C67AD-030C-4304-B8EF-96ABD6102D54}" dt="2022-03-29T19:52:31.560" v="1959" actId="113"/>
          <ac:spMkLst>
            <pc:docMk/>
            <pc:sldMk cId="98165155" sldId="388"/>
            <ac:spMk id="5" creationId="{6712F250-08EF-4E34-9358-7968ECF5E810}"/>
          </ac:spMkLst>
        </pc:spChg>
        <pc:spChg chg="mod">
          <ac:chgData name="Matthias Matthiasson" userId="246fdcc469335985" providerId="LiveId" clId="{217C67AD-030C-4304-B8EF-96ABD6102D54}" dt="2022-03-29T18:23:20.231" v="1460" actId="1076"/>
          <ac:spMkLst>
            <pc:docMk/>
            <pc:sldMk cId="98165155" sldId="388"/>
            <ac:spMk id="6" creationId="{5DFF951B-50D3-4D7F-A9B5-3095C5367077}"/>
          </ac:spMkLst>
        </pc:spChg>
      </pc:sldChg>
      <pc:sldChg chg="addSp delSp modSp mod">
        <pc:chgData name="Matthias Matthiasson" userId="246fdcc469335985" providerId="LiveId" clId="{217C67AD-030C-4304-B8EF-96ABD6102D54}" dt="2022-03-29T18:30:43.728" v="1552"/>
        <pc:sldMkLst>
          <pc:docMk/>
          <pc:sldMk cId="157951015" sldId="389"/>
        </pc:sldMkLst>
        <pc:picChg chg="add del">
          <ac:chgData name="Matthias Matthiasson" userId="246fdcc469335985" providerId="LiveId" clId="{217C67AD-030C-4304-B8EF-96ABD6102D54}" dt="2022-03-29T18:23:58.453" v="1466" actId="22"/>
          <ac:picMkLst>
            <pc:docMk/>
            <pc:sldMk cId="157951015" sldId="389"/>
            <ac:picMk id="3" creationId="{CF6F300C-965A-4E17-983A-F7878EE6AB2C}"/>
          </ac:picMkLst>
        </pc:picChg>
        <pc:picChg chg="add mod">
          <ac:chgData name="Matthias Matthiasson" userId="246fdcc469335985" providerId="LiveId" clId="{217C67AD-030C-4304-B8EF-96ABD6102D54}" dt="2022-03-29T18:30:43.728" v="1552"/>
          <ac:picMkLst>
            <pc:docMk/>
            <pc:sldMk cId="157951015" sldId="389"/>
            <ac:picMk id="6" creationId="{0DA278CE-C1D5-43AE-8647-27BCEED5B153}"/>
          </ac:picMkLst>
        </pc:picChg>
      </pc:sldChg>
      <pc:sldChg chg="del">
        <pc:chgData name="Matthias Matthiasson" userId="246fdcc469335985" providerId="LiveId" clId="{217C67AD-030C-4304-B8EF-96ABD6102D54}" dt="2022-03-26T21:06:19.825" v="951" actId="47"/>
        <pc:sldMkLst>
          <pc:docMk/>
          <pc:sldMk cId="2516860496" sldId="507"/>
        </pc:sldMkLst>
      </pc:sldChg>
      <pc:sldChg chg="modSp mod">
        <pc:chgData name="Matthias Matthiasson" userId="246fdcc469335985" providerId="LiveId" clId="{217C67AD-030C-4304-B8EF-96ABD6102D54}" dt="2022-03-29T18:36:13.756" v="1573" actId="6549"/>
        <pc:sldMkLst>
          <pc:docMk/>
          <pc:sldMk cId="2724458060" sldId="2134805392"/>
        </pc:sldMkLst>
        <pc:spChg chg="mod">
          <ac:chgData name="Matthias Matthiasson" userId="246fdcc469335985" providerId="LiveId" clId="{217C67AD-030C-4304-B8EF-96ABD6102D54}" dt="2022-03-29T18:36:13.756" v="1573" actId="6549"/>
          <ac:spMkLst>
            <pc:docMk/>
            <pc:sldMk cId="2724458060" sldId="2134805392"/>
            <ac:spMk id="2" creationId="{51E0A88F-B9BA-454F-BB79-261AFA1FEDE5}"/>
          </ac:spMkLst>
        </pc:spChg>
      </pc:sldChg>
      <pc:sldChg chg="del">
        <pc:chgData name="Matthias Matthiasson" userId="246fdcc469335985" providerId="LiveId" clId="{217C67AD-030C-4304-B8EF-96ABD6102D54}" dt="2022-03-29T17:24:07.419" v="992" actId="47"/>
        <pc:sldMkLst>
          <pc:docMk/>
          <pc:sldMk cId="2974391554" sldId="2134805395"/>
        </pc:sldMkLst>
      </pc:sldChg>
      <pc:sldChg chg="del">
        <pc:chgData name="Matthias Matthiasson" userId="246fdcc469335985" providerId="LiveId" clId="{217C67AD-030C-4304-B8EF-96ABD6102D54}" dt="2022-03-26T21:06:20.660" v="952" actId="47"/>
        <pc:sldMkLst>
          <pc:docMk/>
          <pc:sldMk cId="3146869448" sldId="2146845754"/>
        </pc:sldMkLst>
      </pc:sldChg>
      <pc:sldChg chg="del ord">
        <pc:chgData name="Matthias Matthiasson" userId="246fdcc469335985" providerId="LiveId" clId="{217C67AD-030C-4304-B8EF-96ABD6102D54}" dt="2022-03-26T21:05:07.241" v="945" actId="47"/>
        <pc:sldMkLst>
          <pc:docMk/>
          <pc:sldMk cId="2889568314" sldId="2146845756"/>
        </pc:sldMkLst>
      </pc:sldChg>
      <pc:sldChg chg="del">
        <pc:chgData name="Matthias Matthiasson" userId="246fdcc469335985" providerId="LiveId" clId="{217C67AD-030C-4304-B8EF-96ABD6102D54}" dt="2022-03-26T21:06:21.709" v="953" actId="47"/>
        <pc:sldMkLst>
          <pc:docMk/>
          <pc:sldMk cId="1151683994" sldId="2146845758"/>
        </pc:sldMkLst>
      </pc:sldChg>
      <pc:sldChg chg="modSp mod modAnim">
        <pc:chgData name="Matthias Matthiasson" userId="246fdcc469335985" providerId="LiveId" clId="{217C67AD-030C-4304-B8EF-96ABD6102D54}" dt="2022-03-29T19:27:32.955" v="1854"/>
        <pc:sldMkLst>
          <pc:docMk/>
          <pc:sldMk cId="3018419707" sldId="2146845762"/>
        </pc:sldMkLst>
        <pc:spChg chg="mod">
          <ac:chgData name="Matthias Matthiasson" userId="246fdcc469335985" providerId="LiveId" clId="{217C67AD-030C-4304-B8EF-96ABD6102D54}" dt="2022-03-29T18:39:12.520" v="1591" actId="403"/>
          <ac:spMkLst>
            <pc:docMk/>
            <pc:sldMk cId="3018419707" sldId="2146845762"/>
            <ac:spMk id="2" creationId="{C2C5EF7E-4F3A-431C-A45C-BED46BD0DF80}"/>
          </ac:spMkLst>
        </pc:spChg>
      </pc:sldChg>
      <pc:sldChg chg="del">
        <pc:chgData name="Matthias Matthiasson" userId="246fdcc469335985" providerId="LiveId" clId="{217C67AD-030C-4304-B8EF-96ABD6102D54}" dt="2022-03-26T21:06:50.325" v="954" actId="47"/>
        <pc:sldMkLst>
          <pc:docMk/>
          <pc:sldMk cId="3004274333" sldId="2146845763"/>
        </pc:sldMkLst>
      </pc:sldChg>
      <pc:sldChg chg="modSp mod modAnim">
        <pc:chgData name="Matthias Matthiasson" userId="246fdcc469335985" providerId="LiveId" clId="{217C67AD-030C-4304-B8EF-96ABD6102D54}" dt="2022-03-29T19:56:55.087" v="1986" actId="1076"/>
        <pc:sldMkLst>
          <pc:docMk/>
          <pc:sldMk cId="3942683210" sldId="2146845772"/>
        </pc:sldMkLst>
        <pc:spChg chg="mod">
          <ac:chgData name="Matthias Matthiasson" userId="246fdcc469335985" providerId="LiveId" clId="{217C67AD-030C-4304-B8EF-96ABD6102D54}" dt="2022-03-29T19:56:46.835" v="1984" actId="404"/>
          <ac:spMkLst>
            <pc:docMk/>
            <pc:sldMk cId="3942683210" sldId="2146845772"/>
            <ac:spMk id="5" creationId="{C03210EB-B325-4CA9-97C4-B34FEB1B8EFC}"/>
          </ac:spMkLst>
        </pc:spChg>
        <pc:spChg chg="mod">
          <ac:chgData name="Matthias Matthiasson" userId="246fdcc469335985" providerId="LiveId" clId="{217C67AD-030C-4304-B8EF-96ABD6102D54}" dt="2022-03-29T19:47:58.206" v="1933" actId="1076"/>
          <ac:spMkLst>
            <pc:docMk/>
            <pc:sldMk cId="3942683210" sldId="2146845772"/>
            <ac:spMk id="6" creationId="{F2C58849-4E5E-4CAB-B146-EA038262D885}"/>
          </ac:spMkLst>
        </pc:spChg>
        <pc:spChg chg="mod">
          <ac:chgData name="Matthias Matthiasson" userId="246fdcc469335985" providerId="LiveId" clId="{217C67AD-030C-4304-B8EF-96ABD6102D54}" dt="2022-03-29T19:56:51.708" v="1985" actId="1076"/>
          <ac:spMkLst>
            <pc:docMk/>
            <pc:sldMk cId="3942683210" sldId="2146845772"/>
            <ac:spMk id="7" creationId="{982A9238-C5EC-402E-847D-76D1BB1CA17A}"/>
          </ac:spMkLst>
        </pc:spChg>
        <pc:spChg chg="mod">
          <ac:chgData name="Matthias Matthiasson" userId="246fdcc469335985" providerId="LiveId" clId="{217C67AD-030C-4304-B8EF-96ABD6102D54}" dt="2022-03-29T19:56:55.087" v="1986" actId="1076"/>
          <ac:spMkLst>
            <pc:docMk/>
            <pc:sldMk cId="3942683210" sldId="2146845772"/>
            <ac:spMk id="8" creationId="{6F5BD454-E0FA-4AA5-B7F6-8130186DDF0B}"/>
          </ac:spMkLst>
        </pc:spChg>
      </pc:sldChg>
      <pc:sldChg chg="del">
        <pc:chgData name="Matthias Matthiasson" userId="246fdcc469335985" providerId="LiveId" clId="{217C67AD-030C-4304-B8EF-96ABD6102D54}" dt="2022-03-26T21:05:12.941" v="947" actId="47"/>
        <pc:sldMkLst>
          <pc:docMk/>
          <pc:sldMk cId="612359463" sldId="2146845774"/>
        </pc:sldMkLst>
      </pc:sldChg>
      <pc:sldChg chg="addSp modSp del mod">
        <pc:chgData name="Matthias Matthiasson" userId="246fdcc469335985" providerId="LiveId" clId="{217C67AD-030C-4304-B8EF-96ABD6102D54}" dt="2022-03-26T19:58:10.279" v="351" actId="47"/>
        <pc:sldMkLst>
          <pc:docMk/>
          <pc:sldMk cId="1477781716" sldId="2146845776"/>
        </pc:sldMkLst>
        <pc:spChg chg="add mod">
          <ac:chgData name="Matthias Matthiasson" userId="246fdcc469335985" providerId="LiveId" clId="{217C67AD-030C-4304-B8EF-96ABD6102D54}" dt="2022-03-26T19:31:39.339" v="1" actId="1076"/>
          <ac:spMkLst>
            <pc:docMk/>
            <pc:sldMk cId="1477781716" sldId="2146845776"/>
            <ac:spMk id="4" creationId="{AB60BAA2-9E5C-45C1-910B-B1A7311BFD07}"/>
          </ac:spMkLst>
        </pc:spChg>
      </pc:sldChg>
      <pc:sldChg chg="modSp mod">
        <pc:chgData name="Matthias Matthiasson" userId="246fdcc469335985" providerId="LiveId" clId="{217C67AD-030C-4304-B8EF-96ABD6102D54}" dt="2022-03-29T18:20:41.442" v="1421" actId="403"/>
        <pc:sldMkLst>
          <pc:docMk/>
          <pc:sldMk cId="25537992" sldId="2146845781"/>
        </pc:sldMkLst>
        <pc:spChg chg="mod">
          <ac:chgData name="Matthias Matthiasson" userId="246fdcc469335985" providerId="LiveId" clId="{217C67AD-030C-4304-B8EF-96ABD6102D54}" dt="2022-03-29T18:20:41.442" v="1421" actId="403"/>
          <ac:spMkLst>
            <pc:docMk/>
            <pc:sldMk cId="25537992" sldId="2146845781"/>
            <ac:spMk id="5" creationId="{6712F250-08EF-4E34-9358-7968ECF5E810}"/>
          </ac:spMkLst>
        </pc:spChg>
      </pc:sldChg>
      <pc:sldChg chg="modSp mod">
        <pc:chgData name="Matthias Matthiasson" userId="246fdcc469335985" providerId="LiveId" clId="{217C67AD-030C-4304-B8EF-96ABD6102D54}" dt="2022-03-29T19:47:18.100" v="1924" actId="404"/>
        <pc:sldMkLst>
          <pc:docMk/>
          <pc:sldMk cId="2046677285" sldId="2146845784"/>
        </pc:sldMkLst>
        <pc:spChg chg="mod">
          <ac:chgData name="Matthias Matthiasson" userId="246fdcc469335985" providerId="LiveId" clId="{217C67AD-030C-4304-B8EF-96ABD6102D54}" dt="2022-03-29T19:47:18.100" v="1924" actId="404"/>
          <ac:spMkLst>
            <pc:docMk/>
            <pc:sldMk cId="2046677285" sldId="2146845784"/>
            <ac:spMk id="5" creationId="{6712F250-08EF-4E34-9358-7968ECF5E810}"/>
          </ac:spMkLst>
        </pc:spChg>
        <pc:spChg chg="mod">
          <ac:chgData name="Matthias Matthiasson" userId="246fdcc469335985" providerId="LiveId" clId="{217C67AD-030C-4304-B8EF-96ABD6102D54}" dt="2022-03-29T19:47:08.943" v="1922" actId="1076"/>
          <ac:spMkLst>
            <pc:docMk/>
            <pc:sldMk cId="2046677285" sldId="2146845784"/>
            <ac:spMk id="6" creationId="{ED8812AF-3838-4CA6-BF78-8E014BCAEC41}"/>
          </ac:spMkLst>
        </pc:spChg>
      </pc:sldChg>
      <pc:sldChg chg="modSp del mod">
        <pc:chgData name="Matthias Matthiasson" userId="246fdcc469335985" providerId="LiveId" clId="{217C67AD-030C-4304-B8EF-96ABD6102D54}" dt="2022-03-29T18:12:29.865" v="1419" actId="47"/>
        <pc:sldMkLst>
          <pc:docMk/>
          <pc:sldMk cId="3352504959" sldId="2146845785"/>
        </pc:sldMkLst>
        <pc:spChg chg="mod">
          <ac:chgData name="Matthias Matthiasson" userId="246fdcc469335985" providerId="LiveId" clId="{217C67AD-030C-4304-B8EF-96ABD6102D54}" dt="2022-03-29T17:33:45.170" v="1093" actId="20577"/>
          <ac:spMkLst>
            <pc:docMk/>
            <pc:sldMk cId="3352504959" sldId="2146845785"/>
            <ac:spMk id="5" creationId="{6712F250-08EF-4E34-9358-7968ECF5E810}"/>
          </ac:spMkLst>
        </pc:spChg>
      </pc:sldChg>
      <pc:sldChg chg="addSp modSp mod modAnim">
        <pc:chgData name="Matthias Matthiasson" userId="246fdcc469335985" providerId="LiveId" clId="{217C67AD-030C-4304-B8EF-96ABD6102D54}" dt="2022-03-29T19:39:01.917" v="1858"/>
        <pc:sldMkLst>
          <pc:docMk/>
          <pc:sldMk cId="3466869251" sldId="2146845786"/>
        </pc:sldMkLst>
        <pc:spChg chg="mod">
          <ac:chgData name="Matthias Matthiasson" userId="246fdcc469335985" providerId="LiveId" clId="{217C67AD-030C-4304-B8EF-96ABD6102D54}" dt="2022-03-29T19:14:21.295" v="1722" actId="113"/>
          <ac:spMkLst>
            <pc:docMk/>
            <pc:sldMk cId="3466869251" sldId="2146845786"/>
            <ac:spMk id="5" creationId="{6712F250-08EF-4E34-9358-7968ECF5E810}"/>
          </ac:spMkLst>
        </pc:spChg>
        <pc:spChg chg="mod">
          <ac:chgData name="Matthias Matthiasson" userId="246fdcc469335985" providerId="LiveId" clId="{217C67AD-030C-4304-B8EF-96ABD6102D54}" dt="2022-03-29T19:15:10.453" v="1728" actId="1076"/>
          <ac:spMkLst>
            <pc:docMk/>
            <pc:sldMk cId="3466869251" sldId="2146845786"/>
            <ac:spMk id="6" creationId="{ED8812AF-3838-4CA6-BF78-8E014BCAEC41}"/>
          </ac:spMkLst>
        </pc:spChg>
        <pc:spChg chg="add mod">
          <ac:chgData name="Matthias Matthiasson" userId="246fdcc469335985" providerId="LiveId" clId="{217C67AD-030C-4304-B8EF-96ABD6102D54}" dt="2022-03-29T19:14:58.494" v="1726" actId="6549"/>
          <ac:spMkLst>
            <pc:docMk/>
            <pc:sldMk cId="3466869251" sldId="2146845786"/>
            <ac:spMk id="10" creationId="{3D1C3806-164C-47A2-91E8-F4A8E1BA38FC}"/>
          </ac:spMkLst>
        </pc:spChg>
      </pc:sldChg>
      <pc:sldChg chg="del ord">
        <pc:chgData name="Matthias Matthiasson" userId="246fdcc469335985" providerId="LiveId" clId="{217C67AD-030C-4304-B8EF-96ABD6102D54}" dt="2022-03-26T20:33:18.610" v="582" actId="47"/>
        <pc:sldMkLst>
          <pc:docMk/>
          <pc:sldMk cId="1937402412" sldId="2146845787"/>
        </pc:sldMkLst>
      </pc:sldChg>
      <pc:sldChg chg="addSp modSp new mod modAnim">
        <pc:chgData name="Matthias Matthiasson" userId="246fdcc469335985" providerId="LiveId" clId="{217C67AD-030C-4304-B8EF-96ABD6102D54}" dt="2022-03-29T20:00:09.459" v="1996" actId="113"/>
        <pc:sldMkLst>
          <pc:docMk/>
          <pc:sldMk cId="1280620260" sldId="2146845788"/>
        </pc:sldMkLst>
        <pc:spChg chg="mod">
          <ac:chgData name="Matthias Matthiasson" userId="246fdcc469335985" providerId="LiveId" clId="{217C67AD-030C-4304-B8EF-96ABD6102D54}" dt="2022-03-29T20:00:09.459" v="1996" actId="113"/>
          <ac:spMkLst>
            <pc:docMk/>
            <pc:sldMk cId="1280620260" sldId="2146845788"/>
            <ac:spMk id="2" creationId="{BD604DF8-1682-4F9C-BDF1-180B9F58DBA0}"/>
          </ac:spMkLst>
        </pc:spChg>
        <pc:spChg chg="mod">
          <ac:chgData name="Matthias Matthiasson" userId="246fdcc469335985" providerId="LiveId" clId="{217C67AD-030C-4304-B8EF-96ABD6102D54}" dt="2022-03-26T19:39:33.933" v="22" actId="20577"/>
          <ac:spMkLst>
            <pc:docMk/>
            <pc:sldMk cId="1280620260" sldId="2146845788"/>
            <ac:spMk id="3" creationId="{2E62F55D-2449-4146-8118-1737F93D2E41}"/>
          </ac:spMkLst>
        </pc:spChg>
        <pc:spChg chg="add mod">
          <ac:chgData name="Matthias Matthiasson" userId="246fdcc469335985" providerId="LiveId" clId="{217C67AD-030C-4304-B8EF-96ABD6102D54}" dt="2022-03-26T19:58:05.429" v="350" actId="1076"/>
          <ac:spMkLst>
            <pc:docMk/>
            <pc:sldMk cId="1280620260" sldId="2146845788"/>
            <ac:spMk id="4" creationId="{FD107F6E-B89A-41BA-9E49-661ED4882CA0}"/>
          </ac:spMkLst>
        </pc:spChg>
      </pc:sldChg>
      <pc:sldChg chg="addSp delSp modSp mod ord modAnim">
        <pc:chgData name="Matthias Matthiasson" userId="246fdcc469335985" providerId="LiveId" clId="{217C67AD-030C-4304-B8EF-96ABD6102D54}" dt="2022-03-29T19:28:17.296" v="1857"/>
        <pc:sldMkLst>
          <pc:docMk/>
          <pc:sldMk cId="3493237588" sldId="2146845789"/>
        </pc:sldMkLst>
        <pc:spChg chg="mod">
          <ac:chgData name="Matthias Matthiasson" userId="246fdcc469335985" providerId="LiveId" clId="{217C67AD-030C-4304-B8EF-96ABD6102D54}" dt="2022-03-29T19:09:20.501" v="1709" actId="948"/>
          <ac:spMkLst>
            <pc:docMk/>
            <pc:sldMk cId="3493237588" sldId="2146845789"/>
            <ac:spMk id="2" creationId="{BD604DF8-1682-4F9C-BDF1-180B9F58DBA0}"/>
          </ac:spMkLst>
        </pc:spChg>
        <pc:spChg chg="mod">
          <ac:chgData name="Matthias Matthiasson" userId="246fdcc469335985" providerId="LiveId" clId="{217C67AD-030C-4304-B8EF-96ABD6102D54}" dt="2022-03-29T17:25:45.174" v="1036" actId="313"/>
          <ac:spMkLst>
            <pc:docMk/>
            <pc:sldMk cId="3493237588" sldId="2146845789"/>
            <ac:spMk id="3" creationId="{2E62F55D-2449-4146-8118-1737F93D2E41}"/>
          </ac:spMkLst>
        </pc:spChg>
        <pc:spChg chg="del">
          <ac:chgData name="Matthias Matthiasson" userId="246fdcc469335985" providerId="LiveId" clId="{217C67AD-030C-4304-B8EF-96ABD6102D54}" dt="2022-03-26T20:09:17.542" v="356" actId="478"/>
          <ac:spMkLst>
            <pc:docMk/>
            <pc:sldMk cId="3493237588" sldId="2146845789"/>
            <ac:spMk id="4" creationId="{FD107F6E-B89A-41BA-9E49-661ED4882CA0}"/>
          </ac:spMkLst>
        </pc:spChg>
        <pc:spChg chg="add mod">
          <ac:chgData name="Matthias Matthiasson" userId="246fdcc469335985" providerId="LiveId" clId="{217C67AD-030C-4304-B8EF-96ABD6102D54}" dt="2022-03-26T21:01:18.958" v="942" actId="1076"/>
          <ac:spMkLst>
            <pc:docMk/>
            <pc:sldMk cId="3493237588" sldId="2146845789"/>
            <ac:spMk id="8" creationId="{F697FEA8-F792-4E3A-99B9-9318C27F6FD6}"/>
          </ac:spMkLst>
        </pc:spChg>
        <pc:spChg chg="add mod">
          <ac:chgData name="Matthias Matthiasson" userId="246fdcc469335985" providerId="LiveId" clId="{217C67AD-030C-4304-B8EF-96ABD6102D54}" dt="2022-03-29T19:09:30.237" v="1710" actId="1076"/>
          <ac:spMkLst>
            <pc:docMk/>
            <pc:sldMk cId="3493237588" sldId="2146845789"/>
            <ac:spMk id="9" creationId="{E91CBC8D-4833-4F56-99E8-6600BA68073B}"/>
          </ac:spMkLst>
        </pc:spChg>
        <pc:picChg chg="add del mod">
          <ac:chgData name="Matthias Matthiasson" userId="246fdcc469335985" providerId="LiveId" clId="{217C67AD-030C-4304-B8EF-96ABD6102D54}" dt="2022-03-26T20:10:26.034" v="361" actId="478"/>
          <ac:picMkLst>
            <pc:docMk/>
            <pc:sldMk cId="3493237588" sldId="2146845789"/>
            <ac:picMk id="5" creationId="{91F1FF40-C68D-4197-BB0B-CBC5EC4C1D0C}"/>
          </ac:picMkLst>
        </pc:picChg>
        <pc:picChg chg="add del mod">
          <ac:chgData name="Matthias Matthiasson" userId="246fdcc469335985" providerId="LiveId" clId="{217C67AD-030C-4304-B8EF-96ABD6102D54}" dt="2022-03-26T20:45:02.724" v="646" actId="478"/>
          <ac:picMkLst>
            <pc:docMk/>
            <pc:sldMk cId="3493237588" sldId="2146845789"/>
            <ac:picMk id="7" creationId="{149E19BA-2409-4919-ADB4-382140BEFCC1}"/>
          </ac:picMkLst>
        </pc:picChg>
      </pc:sldChg>
      <pc:sldChg chg="modSp add mod ord">
        <pc:chgData name="Matthias Matthiasson" userId="246fdcc469335985" providerId="LiveId" clId="{217C67AD-030C-4304-B8EF-96ABD6102D54}" dt="2022-03-29T19:55:02.779" v="1968" actId="113"/>
        <pc:sldMkLst>
          <pc:docMk/>
          <pc:sldMk cId="4098508248" sldId="2146845790"/>
        </pc:sldMkLst>
        <pc:spChg chg="mod">
          <ac:chgData name="Matthias Matthiasson" userId="246fdcc469335985" providerId="LiveId" clId="{217C67AD-030C-4304-B8EF-96ABD6102D54}" dt="2022-03-29T19:55:02.779" v="1968" actId="113"/>
          <ac:spMkLst>
            <pc:docMk/>
            <pc:sldMk cId="4098508248" sldId="2146845790"/>
            <ac:spMk id="2" creationId="{BD604DF8-1682-4F9C-BDF1-180B9F58DBA0}"/>
          </ac:spMkLst>
        </pc:spChg>
        <pc:spChg chg="mod">
          <ac:chgData name="Matthias Matthiasson" userId="246fdcc469335985" providerId="LiveId" clId="{217C67AD-030C-4304-B8EF-96ABD6102D54}" dt="2022-03-26T20:34:05.609" v="613" actId="20577"/>
          <ac:spMkLst>
            <pc:docMk/>
            <pc:sldMk cId="4098508248" sldId="2146845790"/>
            <ac:spMk id="3" creationId="{2E62F55D-2449-4146-8118-1737F93D2E41}"/>
          </ac:spMkLst>
        </pc:spChg>
      </pc:sldChg>
      <pc:sldChg chg="add del">
        <pc:chgData name="Matthias Matthiasson" userId="246fdcc469335985" providerId="LiveId" clId="{217C67AD-030C-4304-B8EF-96ABD6102D54}" dt="2022-03-26T21:05:10.905" v="946" actId="47"/>
        <pc:sldMkLst>
          <pc:docMk/>
          <pc:sldMk cId="2502577546" sldId="2146845791"/>
        </pc:sldMkLst>
      </pc:sldChg>
      <pc:sldChg chg="modSp add mod">
        <pc:chgData name="Matthias Matthiasson" userId="246fdcc469335985" providerId="LiveId" clId="{217C67AD-030C-4304-B8EF-96ABD6102D54}" dt="2022-03-29T19:40:33.793" v="1868" actId="14100"/>
        <pc:sldMkLst>
          <pc:docMk/>
          <pc:sldMk cId="2708205527" sldId="2146845792"/>
        </pc:sldMkLst>
        <pc:spChg chg="mod">
          <ac:chgData name="Matthias Matthiasson" userId="246fdcc469335985" providerId="LiveId" clId="{217C67AD-030C-4304-B8EF-96ABD6102D54}" dt="2022-03-29T19:40:33.793" v="1868" actId="14100"/>
          <ac:spMkLst>
            <pc:docMk/>
            <pc:sldMk cId="2708205527" sldId="2146845792"/>
            <ac:spMk id="5" creationId="{6712F250-08EF-4E34-9358-7968ECF5E810}"/>
          </ac:spMkLst>
        </pc:spChg>
        <pc:spChg chg="mod">
          <ac:chgData name="Matthias Matthiasson" userId="246fdcc469335985" providerId="LiveId" clId="{217C67AD-030C-4304-B8EF-96ABD6102D54}" dt="2022-03-29T17:36:14.555" v="1121" actId="6549"/>
          <ac:spMkLst>
            <pc:docMk/>
            <pc:sldMk cId="2708205527" sldId="2146845792"/>
            <ac:spMk id="6" creationId="{ED8812AF-3838-4CA6-BF78-8E014BCAEC41}"/>
          </ac:spMkLst>
        </pc:spChg>
      </pc:sldChg>
      <pc:sldChg chg="add del">
        <pc:chgData name="Matthias Matthiasson" userId="246fdcc469335985" providerId="LiveId" clId="{217C67AD-030C-4304-B8EF-96ABD6102D54}" dt="2022-03-29T17:34:03.568" v="1094" actId="2696"/>
        <pc:sldMkLst>
          <pc:docMk/>
          <pc:sldMk cId="2894698337" sldId="2146845792"/>
        </pc:sldMkLst>
      </pc:sldChg>
      <pc:sldChg chg="addSp delSp modSp new del mod modClrScheme chgLayout">
        <pc:chgData name="Matthias Matthiasson" userId="246fdcc469335985" providerId="LiveId" clId="{217C67AD-030C-4304-B8EF-96ABD6102D54}" dt="2022-03-26T21:06:13.999" v="950" actId="47"/>
        <pc:sldMkLst>
          <pc:docMk/>
          <pc:sldMk cId="3778128713" sldId="2146845792"/>
        </pc:sldMkLst>
        <pc:spChg chg="del">
          <ac:chgData name="Matthias Matthiasson" userId="246fdcc469335985" providerId="LiveId" clId="{217C67AD-030C-4304-B8EF-96ABD6102D54}" dt="2022-03-26T20:52:35.203" v="847" actId="700"/>
          <ac:spMkLst>
            <pc:docMk/>
            <pc:sldMk cId="3778128713" sldId="2146845792"/>
            <ac:spMk id="2" creationId="{9997A5B8-8276-46AE-858A-BE7E97D473FD}"/>
          </ac:spMkLst>
        </pc:spChg>
        <pc:spChg chg="del">
          <ac:chgData name="Matthias Matthiasson" userId="246fdcc469335985" providerId="LiveId" clId="{217C67AD-030C-4304-B8EF-96ABD6102D54}" dt="2022-03-26T20:52:35.203" v="847" actId="700"/>
          <ac:spMkLst>
            <pc:docMk/>
            <pc:sldMk cId="3778128713" sldId="2146845792"/>
            <ac:spMk id="3" creationId="{EC76A62F-6872-4184-96D4-C456B59B6527}"/>
          </ac:spMkLst>
        </pc:spChg>
        <pc:spChg chg="mod">
          <ac:chgData name="Matthias Matthiasson" userId="246fdcc469335985" providerId="LiveId" clId="{217C67AD-030C-4304-B8EF-96ABD6102D54}" dt="2022-03-26T20:52:36.597" v="848"/>
          <ac:spMkLst>
            <pc:docMk/>
            <pc:sldMk cId="3778128713" sldId="2146845792"/>
            <ac:spMk id="6" creationId="{F4F149F0-C538-445E-98BE-96612B7B2C81}"/>
          </ac:spMkLst>
        </pc:spChg>
        <pc:spChg chg="mod">
          <ac:chgData name="Matthias Matthiasson" userId="246fdcc469335985" providerId="LiveId" clId="{217C67AD-030C-4304-B8EF-96ABD6102D54}" dt="2022-03-26T20:52:36.597" v="848"/>
          <ac:spMkLst>
            <pc:docMk/>
            <pc:sldMk cId="3778128713" sldId="2146845792"/>
            <ac:spMk id="7" creationId="{AEC0E798-406A-4442-9D0F-3836AEFBE5B6}"/>
          </ac:spMkLst>
        </pc:spChg>
        <pc:spChg chg="mod">
          <ac:chgData name="Matthias Matthiasson" userId="246fdcc469335985" providerId="LiveId" clId="{217C67AD-030C-4304-B8EF-96ABD6102D54}" dt="2022-03-26T20:52:36.597" v="848"/>
          <ac:spMkLst>
            <pc:docMk/>
            <pc:sldMk cId="3778128713" sldId="2146845792"/>
            <ac:spMk id="9" creationId="{30C2A323-61EC-42FC-9BC9-31086386CA45}"/>
          </ac:spMkLst>
        </pc:spChg>
        <pc:spChg chg="mod">
          <ac:chgData name="Matthias Matthiasson" userId="246fdcc469335985" providerId="LiveId" clId="{217C67AD-030C-4304-B8EF-96ABD6102D54}" dt="2022-03-26T20:52:36.597" v="848"/>
          <ac:spMkLst>
            <pc:docMk/>
            <pc:sldMk cId="3778128713" sldId="2146845792"/>
            <ac:spMk id="10" creationId="{6BDDD9DA-7664-4293-A69C-CA36DD1ABB7F}"/>
          </ac:spMkLst>
        </pc:spChg>
        <pc:spChg chg="mod">
          <ac:chgData name="Matthias Matthiasson" userId="246fdcc469335985" providerId="LiveId" clId="{217C67AD-030C-4304-B8EF-96ABD6102D54}" dt="2022-03-26T20:52:36.597" v="848"/>
          <ac:spMkLst>
            <pc:docMk/>
            <pc:sldMk cId="3778128713" sldId="2146845792"/>
            <ac:spMk id="12" creationId="{75EA1E5A-E61B-45F5-AE06-0FE4E1914659}"/>
          </ac:spMkLst>
        </pc:spChg>
        <pc:spChg chg="mod">
          <ac:chgData name="Matthias Matthiasson" userId="246fdcc469335985" providerId="LiveId" clId="{217C67AD-030C-4304-B8EF-96ABD6102D54}" dt="2022-03-26T20:52:36.597" v="848"/>
          <ac:spMkLst>
            <pc:docMk/>
            <pc:sldMk cId="3778128713" sldId="2146845792"/>
            <ac:spMk id="13" creationId="{E501BFAE-95C1-4056-BAFB-230AF8C7C135}"/>
          </ac:spMkLst>
        </pc:spChg>
        <pc:grpChg chg="add mod">
          <ac:chgData name="Matthias Matthiasson" userId="246fdcc469335985" providerId="LiveId" clId="{217C67AD-030C-4304-B8EF-96ABD6102D54}" dt="2022-03-26T20:52:36.597" v="848"/>
          <ac:grpSpMkLst>
            <pc:docMk/>
            <pc:sldMk cId="3778128713" sldId="2146845792"/>
            <ac:grpSpMk id="5" creationId="{301EE687-B246-4E19-A47C-C7E03F8F85F9}"/>
          </ac:grpSpMkLst>
        </pc:grpChg>
        <pc:grpChg chg="add mod">
          <ac:chgData name="Matthias Matthiasson" userId="246fdcc469335985" providerId="LiveId" clId="{217C67AD-030C-4304-B8EF-96ABD6102D54}" dt="2022-03-26T20:52:36.597" v="848"/>
          <ac:grpSpMkLst>
            <pc:docMk/>
            <pc:sldMk cId="3778128713" sldId="2146845792"/>
            <ac:grpSpMk id="8" creationId="{5BB2788B-05E7-4058-A0E0-AEA4EFCEC669}"/>
          </ac:grpSpMkLst>
        </pc:grpChg>
        <pc:grpChg chg="add mod">
          <ac:chgData name="Matthias Matthiasson" userId="246fdcc469335985" providerId="LiveId" clId="{217C67AD-030C-4304-B8EF-96ABD6102D54}" dt="2022-03-26T20:52:36.597" v="848"/>
          <ac:grpSpMkLst>
            <pc:docMk/>
            <pc:sldMk cId="3778128713" sldId="2146845792"/>
            <ac:grpSpMk id="11" creationId="{AF44E0B9-6B21-4D08-B6B4-D3BBD1621A03}"/>
          </ac:grpSpMkLst>
        </pc:grpChg>
        <pc:graphicFrameChg chg="add mod">
          <ac:chgData name="Matthias Matthiasson" userId="246fdcc469335985" providerId="LiveId" clId="{217C67AD-030C-4304-B8EF-96ABD6102D54}" dt="2022-03-26T20:52:36.597" v="848"/>
          <ac:graphicFrameMkLst>
            <pc:docMk/>
            <pc:sldMk cId="3778128713" sldId="2146845792"/>
            <ac:graphicFrameMk id="4" creationId="{66B00269-E38F-46EF-97A5-D8DA54D108DC}"/>
          </ac:graphicFrameMkLst>
        </pc:graphicFrameChg>
      </pc:sldChg>
      <pc:sldChg chg="add del">
        <pc:chgData name="Matthias Matthiasson" userId="246fdcc469335985" providerId="LiveId" clId="{217C67AD-030C-4304-B8EF-96ABD6102D54}" dt="2022-03-29T17:49:40.376" v="1418" actId="47"/>
        <pc:sldMkLst>
          <pc:docMk/>
          <pc:sldMk cId="286082550" sldId="2146845793"/>
        </pc:sldMkLst>
      </pc:sldChg>
      <pc:sldChg chg="modSp add del mod">
        <pc:chgData name="Matthias Matthiasson" userId="246fdcc469335985" providerId="LiveId" clId="{217C67AD-030C-4304-B8EF-96ABD6102D54}" dt="2022-03-29T19:46:52.892" v="1921" actId="47"/>
        <pc:sldMkLst>
          <pc:docMk/>
          <pc:sldMk cId="2734985387" sldId="2146845793"/>
        </pc:sldMkLst>
        <pc:spChg chg="mod">
          <ac:chgData name="Matthias Matthiasson" userId="246fdcc469335985" providerId="LiveId" clId="{217C67AD-030C-4304-B8EF-96ABD6102D54}" dt="2022-03-29T19:21:38.672" v="1820" actId="6549"/>
          <ac:spMkLst>
            <pc:docMk/>
            <pc:sldMk cId="2734985387" sldId="2146845793"/>
            <ac:spMk id="5" creationId="{6712F250-08EF-4E34-9358-7968ECF5E810}"/>
          </ac:spMkLst>
        </pc:spChg>
      </pc:sldChg>
    </pc:docChg>
  </pc:docChgLst>
  <pc:docChgLst>
    <pc:chgData name="Matthias Matthiasson" userId="S::matti@lsretail.com::da5879a5-7ced-44b7-b25c-c3fa19602b52" providerId="AD" clId="Web-{9F95A5CE-9317-2E05-40ED-623C19F74DD4}"/>
    <pc:docChg chg="modSld">
      <pc:chgData name="Matthias Matthiasson" userId="S::matti@lsretail.com::da5879a5-7ced-44b7-b25c-c3fa19602b52" providerId="AD" clId="Web-{9F95A5CE-9317-2E05-40ED-623C19F74DD4}" dt="2022-04-19T15:50:32.915" v="0"/>
      <pc:docMkLst>
        <pc:docMk/>
      </pc:docMkLst>
      <pc:sldChg chg="addSp delSp modSp">
        <pc:chgData name="Matthias Matthiasson" userId="S::matti@lsretail.com::da5879a5-7ced-44b7-b25c-c3fa19602b52" providerId="AD" clId="Web-{9F95A5CE-9317-2E05-40ED-623C19F74DD4}" dt="2022-04-19T15:50:32.915" v="0"/>
        <pc:sldMkLst>
          <pc:docMk/>
          <pc:sldMk cId="706784899" sldId="2146845806"/>
        </pc:sldMkLst>
        <pc:spChg chg="del">
          <ac:chgData name="Matthias Matthiasson" userId="S::matti@lsretail.com::da5879a5-7ced-44b7-b25c-c3fa19602b52" providerId="AD" clId="Web-{9F95A5CE-9317-2E05-40ED-623C19F74DD4}" dt="2022-04-19T15:50:32.915" v="0"/>
          <ac:spMkLst>
            <pc:docMk/>
            <pc:sldMk cId="706784899" sldId="2146845806"/>
            <ac:spMk id="5" creationId="{6712F250-08EF-4E34-9358-7968ECF5E810}"/>
          </ac:spMkLst>
        </pc:spChg>
        <pc:spChg chg="add mod">
          <ac:chgData name="Matthias Matthiasson" userId="S::matti@lsretail.com::da5879a5-7ced-44b7-b25c-c3fa19602b52" providerId="AD" clId="Web-{9F95A5CE-9317-2E05-40ED-623C19F74DD4}" dt="2022-04-19T15:50:32.915" v="0"/>
          <ac:spMkLst>
            <pc:docMk/>
            <pc:sldMk cId="706784899" sldId="2146845806"/>
            <ac:spMk id="6" creationId="{5459D3DB-97A2-24C1-54C4-432F7A5072AF}"/>
          </ac:spMkLst>
        </pc:spChg>
      </pc:sldChg>
    </pc:docChg>
  </pc:docChgLst>
  <pc:docChgLst>
    <pc:chgData name="Matthias Matthiasson" userId="S::matti@lsretail.com::da5879a5-7ced-44b7-b25c-c3fa19602b52" providerId="AD" clId="Web-{5294730F-EE1D-D1F4-3304-2EA884FBC0B2}"/>
    <pc:docChg chg="mod">
      <pc:chgData name="Matthias Matthiasson" userId="S::matti@lsretail.com::da5879a5-7ced-44b7-b25c-c3fa19602b52" providerId="AD" clId="Web-{5294730F-EE1D-D1F4-3304-2EA884FBC0B2}" dt="2022-03-31T13:48:40.643" v="4"/>
      <pc:docMkLst>
        <pc:docMk/>
      </pc:docMkLst>
      <pc:sldChg chg="addCm delCm modCm">
        <pc:chgData name="Matthias Matthiasson" userId="S::matti@lsretail.com::da5879a5-7ced-44b7-b25c-c3fa19602b52" providerId="AD" clId="Web-{5294730F-EE1D-D1F4-3304-2EA884FBC0B2}" dt="2022-03-31T13:48:40.643" v="4"/>
        <pc:sldMkLst>
          <pc:docMk/>
          <pc:sldMk cId="4250512744" sldId="376"/>
        </pc:sldMkLst>
      </pc:sldChg>
    </pc:docChg>
  </pc:docChgLst>
  <pc:docChgLst>
    <pc:chgData name="Wojciech Januszauskas" userId="S::wojciechja@lsretail.com::283006d7-7365-4ce6-9b04-25a42527db96" providerId="AD" clId="Web-{04107FDD-C45C-5A3A-294D-ACB94D34B1AA}"/>
    <pc:docChg chg="addSld delSld modSld sldOrd modSection">
      <pc:chgData name="Wojciech Januszauskas" userId="S::wojciechja@lsretail.com::283006d7-7365-4ce6-9b04-25a42527db96" providerId="AD" clId="Web-{04107FDD-C45C-5A3A-294D-ACB94D34B1AA}" dt="2022-04-07T16:21:10.990" v="214"/>
      <pc:docMkLst>
        <pc:docMk/>
      </pc:docMkLst>
      <pc:sldChg chg="addSp delSp modSp del addAnim delAnim modAnim">
        <pc:chgData name="Wojciech Januszauskas" userId="S::wojciechja@lsretail.com::283006d7-7365-4ce6-9b04-25a42527db96" providerId="AD" clId="Web-{04107FDD-C45C-5A3A-294D-ACB94D34B1AA}" dt="2022-04-07T15:58:43.322" v="165"/>
        <pc:sldMkLst>
          <pc:docMk/>
          <pc:sldMk cId="2777538430" sldId="380"/>
        </pc:sldMkLst>
        <pc:spChg chg="mod">
          <ac:chgData name="Wojciech Januszauskas" userId="S::wojciechja@lsretail.com::283006d7-7365-4ce6-9b04-25a42527db96" providerId="AD" clId="Web-{04107FDD-C45C-5A3A-294D-ACB94D34B1AA}" dt="2022-04-07T15:08:35.975" v="119" actId="20577"/>
          <ac:spMkLst>
            <pc:docMk/>
            <pc:sldMk cId="2777538430" sldId="380"/>
            <ac:spMk id="4" creationId="{80002289-6C57-4AEE-8903-88DF413615EE}"/>
          </ac:spMkLst>
        </pc:spChg>
        <pc:spChg chg="mod">
          <ac:chgData name="Wojciech Januszauskas" userId="S::wojciechja@lsretail.com::283006d7-7365-4ce6-9b04-25a42527db96" providerId="AD" clId="Web-{04107FDD-C45C-5A3A-294D-ACB94D34B1AA}" dt="2022-04-07T15:57:09.961" v="153" actId="1076"/>
          <ac:spMkLst>
            <pc:docMk/>
            <pc:sldMk cId="2777538430" sldId="380"/>
            <ac:spMk id="5" creationId="{6712F250-08EF-4E34-9358-7968ECF5E810}"/>
          </ac:spMkLst>
        </pc:spChg>
        <pc:spChg chg="del">
          <ac:chgData name="Wojciech Januszauskas" userId="S::wojciechja@lsretail.com::283006d7-7365-4ce6-9b04-25a42527db96" providerId="AD" clId="Web-{04107FDD-C45C-5A3A-294D-ACB94D34B1AA}" dt="2022-04-07T14:58:40.781" v="91"/>
          <ac:spMkLst>
            <pc:docMk/>
            <pc:sldMk cId="2777538430" sldId="380"/>
            <ac:spMk id="6" creationId="{EDB18FD0-1B0B-479F-B71F-21B8AE883A36}"/>
          </ac:spMkLst>
        </pc:spChg>
        <pc:picChg chg="add mod">
          <ac:chgData name="Wojciech Januszauskas" userId="S::wojciechja@lsretail.com::283006d7-7365-4ce6-9b04-25a42527db96" providerId="AD" clId="Web-{04107FDD-C45C-5A3A-294D-ACB94D34B1AA}" dt="2022-04-07T14:59:37.957" v="99" actId="14100"/>
          <ac:picMkLst>
            <pc:docMk/>
            <pc:sldMk cId="2777538430" sldId="380"/>
            <ac:picMk id="2" creationId="{9A6686E2-E288-3438-B797-3B285E708552}"/>
          </ac:picMkLst>
        </pc:picChg>
        <pc:picChg chg="del">
          <ac:chgData name="Wojciech Januszauskas" userId="S::wojciechja@lsretail.com::283006d7-7365-4ce6-9b04-25a42527db96" providerId="AD" clId="Web-{04107FDD-C45C-5A3A-294D-ACB94D34B1AA}" dt="2022-04-07T14:58:39.016" v="90"/>
          <ac:picMkLst>
            <pc:docMk/>
            <pc:sldMk cId="2777538430" sldId="380"/>
            <ac:picMk id="3" creationId="{4ADEBB00-C8A9-4593-BFDD-2CA06CA67CD7}"/>
          </ac:picMkLst>
        </pc:picChg>
        <pc:picChg chg="add del">
          <ac:chgData name="Wojciech Januszauskas" userId="S::wojciechja@lsretail.com::283006d7-7365-4ce6-9b04-25a42527db96" providerId="AD" clId="Web-{04107FDD-C45C-5A3A-294D-ACB94D34B1AA}" dt="2022-04-07T14:59:39.816" v="100"/>
          <ac:picMkLst>
            <pc:docMk/>
            <pc:sldMk cId="2777538430" sldId="380"/>
            <ac:picMk id="8" creationId="{E66A6A69-6FC8-0257-41B5-37A57041FB6B}"/>
          </ac:picMkLst>
        </pc:picChg>
        <pc:picChg chg="add mod">
          <ac:chgData name="Wojciech Januszauskas" userId="S::wojciechja@lsretail.com::283006d7-7365-4ce6-9b04-25a42527db96" providerId="AD" clId="Web-{04107FDD-C45C-5A3A-294D-ACB94D34B1AA}" dt="2022-04-07T15:57:12.477" v="154" actId="1076"/>
          <ac:picMkLst>
            <pc:docMk/>
            <pc:sldMk cId="2777538430" sldId="380"/>
            <ac:picMk id="9" creationId="{FB15F5BE-85F8-F3C9-6BED-C1AE02FAC1CE}"/>
          </ac:picMkLst>
        </pc:picChg>
      </pc:sldChg>
      <pc:sldChg chg="modSp">
        <pc:chgData name="Wojciech Januszauskas" userId="S::wojciechja@lsretail.com::283006d7-7365-4ce6-9b04-25a42527db96" providerId="AD" clId="Web-{04107FDD-C45C-5A3A-294D-ACB94D34B1AA}" dt="2022-04-07T16:08:14.458" v="197" actId="20577"/>
        <pc:sldMkLst>
          <pc:docMk/>
          <pc:sldMk cId="2889331545" sldId="381"/>
        </pc:sldMkLst>
        <pc:spChg chg="mod">
          <ac:chgData name="Wojciech Januszauskas" userId="S::wojciechja@lsretail.com::283006d7-7365-4ce6-9b04-25a42527db96" providerId="AD" clId="Web-{04107FDD-C45C-5A3A-294D-ACB94D34B1AA}" dt="2022-04-07T16:08:14.458" v="197" actId="20577"/>
          <ac:spMkLst>
            <pc:docMk/>
            <pc:sldMk cId="2889331545" sldId="381"/>
            <ac:spMk id="4" creationId="{80002289-6C57-4AEE-8903-88DF413615EE}"/>
          </ac:spMkLst>
        </pc:spChg>
      </pc:sldChg>
      <pc:sldChg chg="modSp">
        <pc:chgData name="Wojciech Januszauskas" userId="S::wojciechja@lsretail.com::283006d7-7365-4ce6-9b04-25a42527db96" providerId="AD" clId="Web-{04107FDD-C45C-5A3A-294D-ACB94D34B1AA}" dt="2022-04-07T16:09:02.240" v="207" actId="20577"/>
        <pc:sldMkLst>
          <pc:docMk/>
          <pc:sldMk cId="2445416846" sldId="385"/>
        </pc:sldMkLst>
        <pc:spChg chg="mod">
          <ac:chgData name="Wojciech Januszauskas" userId="S::wojciechja@lsretail.com::283006d7-7365-4ce6-9b04-25a42527db96" providerId="AD" clId="Web-{04107FDD-C45C-5A3A-294D-ACB94D34B1AA}" dt="2022-04-07T16:09:02.240" v="207" actId="20577"/>
          <ac:spMkLst>
            <pc:docMk/>
            <pc:sldMk cId="2445416846" sldId="385"/>
            <ac:spMk id="4" creationId="{80002289-6C57-4AEE-8903-88DF413615EE}"/>
          </ac:spMkLst>
        </pc:spChg>
      </pc:sldChg>
      <pc:sldChg chg="modSp addCm">
        <pc:chgData name="Wojciech Januszauskas" userId="S::wojciechja@lsretail.com::283006d7-7365-4ce6-9b04-25a42527db96" providerId="AD" clId="Web-{04107FDD-C45C-5A3A-294D-ACB94D34B1AA}" dt="2022-04-07T15:08:10.567" v="109" actId="20577"/>
        <pc:sldMkLst>
          <pc:docMk/>
          <pc:sldMk cId="159325236" sldId="386"/>
        </pc:sldMkLst>
        <pc:spChg chg="mod">
          <ac:chgData name="Wojciech Januszauskas" userId="S::wojciechja@lsretail.com::283006d7-7365-4ce6-9b04-25a42527db96" providerId="AD" clId="Web-{04107FDD-C45C-5A3A-294D-ACB94D34B1AA}" dt="2022-04-07T15:08:10.567" v="109" actId="20577"/>
          <ac:spMkLst>
            <pc:docMk/>
            <pc:sldMk cId="159325236" sldId="386"/>
            <ac:spMk id="4" creationId="{80002289-6C57-4AEE-8903-88DF413615EE}"/>
          </ac:spMkLst>
        </pc:spChg>
      </pc:sldChg>
      <pc:sldChg chg="addSp delSp modSp addAnim delAnim">
        <pc:chgData name="Wojciech Januszauskas" userId="S::wojciechja@lsretail.com::283006d7-7365-4ce6-9b04-25a42527db96" providerId="AD" clId="Web-{04107FDD-C45C-5A3A-294D-ACB94D34B1AA}" dt="2022-04-07T15:14:04.871" v="141" actId="14100"/>
        <pc:sldMkLst>
          <pc:docMk/>
          <pc:sldMk cId="2143605084" sldId="387"/>
        </pc:sldMkLst>
        <pc:spChg chg="mod">
          <ac:chgData name="Wojciech Januszauskas" userId="S::wojciechja@lsretail.com::283006d7-7365-4ce6-9b04-25a42527db96" providerId="AD" clId="Web-{04107FDD-C45C-5A3A-294D-ACB94D34B1AA}" dt="2022-04-07T15:08:23.771" v="115" actId="20577"/>
          <ac:spMkLst>
            <pc:docMk/>
            <pc:sldMk cId="2143605084" sldId="387"/>
            <ac:spMk id="4" creationId="{80002289-6C57-4AEE-8903-88DF413615EE}"/>
          </ac:spMkLst>
        </pc:spChg>
        <pc:spChg chg="mod">
          <ac:chgData name="Wojciech Januszauskas" userId="S::wojciechja@lsretail.com::283006d7-7365-4ce6-9b04-25a42527db96" providerId="AD" clId="Web-{04107FDD-C45C-5A3A-294D-ACB94D34B1AA}" dt="2022-04-07T14:17:16.411" v="28" actId="20577"/>
          <ac:spMkLst>
            <pc:docMk/>
            <pc:sldMk cId="2143605084" sldId="387"/>
            <ac:spMk id="5" creationId="{6712F250-08EF-4E34-9358-7968ECF5E810}"/>
          </ac:spMkLst>
        </pc:spChg>
        <pc:spChg chg="mod">
          <ac:chgData name="Wojciech Januszauskas" userId="S::wojciechja@lsretail.com::283006d7-7365-4ce6-9b04-25a42527db96" providerId="AD" clId="Web-{04107FDD-C45C-5A3A-294D-ACB94D34B1AA}" dt="2022-04-07T14:17:27.521" v="29" actId="1076"/>
          <ac:spMkLst>
            <pc:docMk/>
            <pc:sldMk cId="2143605084" sldId="387"/>
            <ac:spMk id="6" creationId="{FF9F3B0A-2B16-4DC2-BE93-3D589728D4A0}"/>
          </ac:spMkLst>
        </pc:spChg>
        <pc:grpChg chg="add del mod">
          <ac:chgData name="Wojciech Januszauskas" userId="S::wojciechja@lsretail.com::283006d7-7365-4ce6-9b04-25a42527db96" providerId="AD" clId="Web-{04107FDD-C45C-5A3A-294D-ACB94D34B1AA}" dt="2022-04-07T15:13:54.323" v="140"/>
          <ac:grpSpMkLst>
            <pc:docMk/>
            <pc:sldMk cId="2143605084" sldId="387"/>
            <ac:grpSpMk id="6" creationId="{4ADA30DC-C095-00D7-C862-B1155A1B56BC}"/>
          </ac:grpSpMkLst>
        </pc:grpChg>
        <pc:grpChg chg="mod">
          <ac:chgData name="Wojciech Januszauskas" userId="S::wojciechja@lsretail.com::283006d7-7365-4ce6-9b04-25a42527db96" providerId="AD" clId="Web-{04107FDD-C45C-5A3A-294D-ACB94D34B1AA}" dt="2022-04-07T15:14:04.871" v="141" actId="14100"/>
          <ac:grpSpMkLst>
            <pc:docMk/>
            <pc:sldMk cId="2143605084" sldId="387"/>
            <ac:grpSpMk id="14" creationId="{DF0FEE57-8D53-8DB3-53E0-2AD0D462F5A5}"/>
          </ac:grpSpMkLst>
        </pc:grpChg>
        <pc:picChg chg="mod">
          <ac:chgData name="Wojciech Januszauskas" userId="S::wojciechja@lsretail.com::283006d7-7365-4ce6-9b04-25a42527db96" providerId="AD" clId="Web-{04107FDD-C45C-5A3A-294D-ACB94D34B1AA}" dt="2022-04-07T14:17:41.256" v="34" actId="1076"/>
          <ac:picMkLst>
            <pc:docMk/>
            <pc:sldMk cId="2143605084" sldId="387"/>
            <ac:picMk id="7" creationId="{702616F9-705D-4782-A763-3EEA7A28962B}"/>
          </ac:picMkLst>
        </pc:picChg>
        <pc:picChg chg="mod">
          <ac:chgData name="Wojciech Januszauskas" userId="S::wojciechja@lsretail.com::283006d7-7365-4ce6-9b04-25a42527db96" providerId="AD" clId="Web-{04107FDD-C45C-5A3A-294D-ACB94D34B1AA}" dt="2022-04-07T14:17:46.662" v="36" actId="1076"/>
          <ac:picMkLst>
            <pc:docMk/>
            <pc:sldMk cId="2143605084" sldId="387"/>
            <ac:picMk id="8" creationId="{88CEDF53-9F7B-4131-844D-6F4C23BABE42}"/>
          </ac:picMkLst>
        </pc:picChg>
        <pc:picChg chg="ord">
          <ac:chgData name="Wojciech Januszauskas" userId="S::wojciechja@lsretail.com::283006d7-7365-4ce6-9b04-25a42527db96" providerId="AD" clId="Web-{04107FDD-C45C-5A3A-294D-ACB94D34B1AA}" dt="2022-04-07T15:13:15.571" v="136"/>
          <ac:picMkLst>
            <pc:docMk/>
            <pc:sldMk cId="2143605084" sldId="387"/>
            <ac:picMk id="10" creationId="{4759303D-44A5-ECD9-3420-34D2C98FAE9A}"/>
          </ac:picMkLst>
        </pc:picChg>
      </pc:sldChg>
      <pc:sldChg chg="addSp delSp modSp addAnim modAnim">
        <pc:chgData name="Wojciech Januszauskas" userId="S::wojciechja@lsretail.com::283006d7-7365-4ce6-9b04-25a42527db96" providerId="AD" clId="Web-{04107FDD-C45C-5A3A-294D-ACB94D34B1AA}" dt="2022-04-07T15:12:51.804" v="132" actId="1076"/>
        <pc:sldMkLst>
          <pc:docMk/>
          <pc:sldMk cId="98165155" sldId="388"/>
        </pc:sldMkLst>
        <pc:spChg chg="mod">
          <ac:chgData name="Wojciech Januszauskas" userId="S::wojciechja@lsretail.com::283006d7-7365-4ce6-9b04-25a42527db96" providerId="AD" clId="Web-{04107FDD-C45C-5A3A-294D-ACB94D34B1AA}" dt="2022-04-07T15:08:28.459" v="116" actId="20577"/>
          <ac:spMkLst>
            <pc:docMk/>
            <pc:sldMk cId="98165155" sldId="388"/>
            <ac:spMk id="4" creationId="{80002289-6C57-4AEE-8903-88DF413615EE}"/>
          </ac:spMkLst>
        </pc:spChg>
        <pc:spChg chg="mod">
          <ac:chgData name="Wojciech Januszauskas" userId="S::wojciechja@lsretail.com::283006d7-7365-4ce6-9b04-25a42527db96" providerId="AD" clId="Web-{04107FDD-C45C-5A3A-294D-ACB94D34B1AA}" dt="2022-04-07T14:44:35.056" v="84" actId="14100"/>
          <ac:spMkLst>
            <pc:docMk/>
            <pc:sldMk cId="98165155" sldId="388"/>
            <ac:spMk id="5" creationId="{6712F250-08EF-4E34-9358-7968ECF5E810}"/>
          </ac:spMkLst>
        </pc:spChg>
        <pc:spChg chg="del">
          <ac:chgData name="Wojciech Januszauskas" userId="S::wojciechja@lsretail.com::283006d7-7365-4ce6-9b04-25a42527db96" providerId="AD" clId="Web-{04107FDD-C45C-5A3A-294D-ACB94D34B1AA}" dt="2022-04-07T14:43:03.113" v="53"/>
          <ac:spMkLst>
            <pc:docMk/>
            <pc:sldMk cId="98165155" sldId="388"/>
            <ac:spMk id="6" creationId="{5DFF951B-50D3-4D7F-A9B5-3095C5367077}"/>
          </ac:spMkLst>
        </pc:spChg>
        <pc:grpChg chg="add">
          <ac:chgData name="Wojciech Januszauskas" userId="S::wojciechja@lsretail.com::283006d7-7365-4ce6-9b04-25a42527db96" providerId="AD" clId="Web-{04107FDD-C45C-5A3A-294D-ACB94D34B1AA}" dt="2022-04-07T14:43:53.741" v="73"/>
          <ac:grpSpMkLst>
            <pc:docMk/>
            <pc:sldMk cId="98165155" sldId="388"/>
            <ac:grpSpMk id="3" creationId="{E5B51607-F561-C1A6-1799-5F0E744119A0}"/>
          </ac:grpSpMkLst>
        </pc:grpChg>
        <pc:grpChg chg="del mod">
          <ac:chgData name="Wojciech Januszauskas" userId="S::wojciechja@lsretail.com::283006d7-7365-4ce6-9b04-25a42527db96" providerId="AD" clId="Web-{04107FDD-C45C-5A3A-294D-ACB94D34B1AA}" dt="2022-04-07T14:43:17.332" v="57"/>
          <ac:grpSpMkLst>
            <pc:docMk/>
            <pc:sldMk cId="98165155" sldId="388"/>
            <ac:grpSpMk id="28" creationId="{1989AF50-C1CD-4A0A-A411-741EB5756E89}"/>
          </ac:grpSpMkLst>
        </pc:grpChg>
        <pc:picChg chg="add mod">
          <ac:chgData name="Wojciech Januszauskas" userId="S::wojciechja@lsretail.com::283006d7-7365-4ce6-9b04-25a42527db96" providerId="AD" clId="Web-{04107FDD-C45C-5A3A-294D-ACB94D34B1AA}" dt="2022-04-07T15:12:51.804" v="132" actId="1076"/>
          <ac:picMkLst>
            <pc:docMk/>
            <pc:sldMk cId="98165155" sldId="388"/>
            <ac:picMk id="2" creationId="{7D09AA70-0B55-1F23-626E-6A564CD5A7DE}"/>
          </ac:picMkLst>
        </pc:picChg>
        <pc:picChg chg="mod topLvl">
          <ac:chgData name="Wojciech Januszauskas" userId="S::wojciechja@lsretail.com::283006d7-7365-4ce6-9b04-25a42527db96" providerId="AD" clId="Web-{04107FDD-C45C-5A3A-294D-ACB94D34B1AA}" dt="2022-04-07T14:43:30.661" v="61" actId="1076"/>
          <ac:picMkLst>
            <pc:docMk/>
            <pc:sldMk cId="98165155" sldId="388"/>
            <ac:picMk id="29" creationId="{DFE5EA76-8CB7-467E-9020-B424D8F09228}"/>
          </ac:picMkLst>
        </pc:picChg>
        <pc:picChg chg="mod topLvl">
          <ac:chgData name="Wojciech Januszauskas" userId="S::wojciechja@lsretail.com::283006d7-7365-4ce6-9b04-25a42527db96" providerId="AD" clId="Web-{04107FDD-C45C-5A3A-294D-ACB94D34B1AA}" dt="2022-04-07T14:43:30.677" v="62" actId="1076"/>
          <ac:picMkLst>
            <pc:docMk/>
            <pc:sldMk cId="98165155" sldId="388"/>
            <ac:picMk id="30" creationId="{5BD7895F-85A5-450D-84E0-BFA7883E3DE5}"/>
          </ac:picMkLst>
        </pc:picChg>
        <pc:picChg chg="mod topLvl">
          <ac:chgData name="Wojciech Januszauskas" userId="S::wojciechja@lsretail.com::283006d7-7365-4ce6-9b04-25a42527db96" providerId="AD" clId="Web-{04107FDD-C45C-5A3A-294D-ACB94D34B1AA}" dt="2022-04-07T14:43:30.677" v="63" actId="1076"/>
          <ac:picMkLst>
            <pc:docMk/>
            <pc:sldMk cId="98165155" sldId="388"/>
            <ac:picMk id="31" creationId="{A29AF676-D780-41CC-BCA6-77A25CA8E8A5}"/>
          </ac:picMkLst>
        </pc:picChg>
        <pc:picChg chg="topLvl">
          <ac:chgData name="Wojciech Januszauskas" userId="S::wojciechja@lsretail.com::283006d7-7365-4ce6-9b04-25a42527db96" providerId="AD" clId="Web-{04107FDD-C45C-5A3A-294D-ACB94D34B1AA}" dt="2022-04-07T14:43:17.332" v="57"/>
          <ac:picMkLst>
            <pc:docMk/>
            <pc:sldMk cId="98165155" sldId="388"/>
            <ac:picMk id="32" creationId="{3E22ABD4-BC38-4581-BBCB-5BBF856EC992}"/>
          </ac:picMkLst>
        </pc:picChg>
        <pc:picChg chg="topLvl">
          <ac:chgData name="Wojciech Januszauskas" userId="S::wojciechja@lsretail.com::283006d7-7365-4ce6-9b04-25a42527db96" providerId="AD" clId="Web-{04107FDD-C45C-5A3A-294D-ACB94D34B1AA}" dt="2022-04-07T14:43:17.332" v="57"/>
          <ac:picMkLst>
            <pc:docMk/>
            <pc:sldMk cId="98165155" sldId="388"/>
            <ac:picMk id="33" creationId="{7BCDD875-785B-4F2E-8A4F-3D27644E65CB}"/>
          </ac:picMkLst>
        </pc:picChg>
        <pc:picChg chg="topLvl">
          <ac:chgData name="Wojciech Januszauskas" userId="S::wojciechja@lsretail.com::283006d7-7365-4ce6-9b04-25a42527db96" providerId="AD" clId="Web-{04107FDD-C45C-5A3A-294D-ACB94D34B1AA}" dt="2022-04-07T14:43:17.332" v="57"/>
          <ac:picMkLst>
            <pc:docMk/>
            <pc:sldMk cId="98165155" sldId="388"/>
            <ac:picMk id="34" creationId="{F8E398CC-ADA3-4BB1-934F-7CF6D8DE456D}"/>
          </ac:picMkLst>
        </pc:picChg>
        <pc:picChg chg="mod topLvl">
          <ac:chgData name="Wojciech Januszauskas" userId="S::wojciechja@lsretail.com::283006d7-7365-4ce6-9b04-25a42527db96" providerId="AD" clId="Web-{04107FDD-C45C-5A3A-294D-ACB94D34B1AA}" dt="2022-04-07T14:43:35.427" v="69" actId="1076"/>
          <ac:picMkLst>
            <pc:docMk/>
            <pc:sldMk cId="98165155" sldId="388"/>
            <ac:picMk id="35" creationId="{730C43DF-D9AD-4F7A-8582-C0567C58CB62}"/>
          </ac:picMkLst>
        </pc:picChg>
        <pc:picChg chg="mod topLvl">
          <ac:chgData name="Wojciech Januszauskas" userId="S::wojciechja@lsretail.com::283006d7-7365-4ce6-9b04-25a42527db96" providerId="AD" clId="Web-{04107FDD-C45C-5A3A-294D-ACB94D34B1AA}" dt="2022-04-07T14:43:35.443" v="70" actId="1076"/>
          <ac:picMkLst>
            <pc:docMk/>
            <pc:sldMk cId="98165155" sldId="388"/>
            <ac:picMk id="36" creationId="{1CE787DE-496A-4242-9710-838C15AC61DB}"/>
          </ac:picMkLst>
        </pc:picChg>
        <pc:picChg chg="mod topLvl">
          <ac:chgData name="Wojciech Januszauskas" userId="S::wojciechja@lsretail.com::283006d7-7365-4ce6-9b04-25a42527db96" providerId="AD" clId="Web-{04107FDD-C45C-5A3A-294D-ACB94D34B1AA}" dt="2022-04-07T14:43:30.692" v="64" actId="1076"/>
          <ac:picMkLst>
            <pc:docMk/>
            <pc:sldMk cId="98165155" sldId="388"/>
            <ac:picMk id="37" creationId="{FFCBA423-F996-48BD-B1B2-B3F92128D717}"/>
          </ac:picMkLst>
        </pc:picChg>
        <pc:picChg chg="mod topLvl">
          <ac:chgData name="Wojciech Januszauskas" userId="S::wojciechja@lsretail.com::283006d7-7365-4ce6-9b04-25a42527db96" providerId="AD" clId="Web-{04107FDD-C45C-5A3A-294D-ACB94D34B1AA}" dt="2022-04-07T14:43:30.692" v="65" actId="1076"/>
          <ac:picMkLst>
            <pc:docMk/>
            <pc:sldMk cId="98165155" sldId="388"/>
            <ac:picMk id="38" creationId="{E27F53B2-4386-47E9-B0D0-092E73C1C3ED}"/>
          </ac:picMkLst>
        </pc:picChg>
        <pc:picChg chg="mod topLvl">
          <ac:chgData name="Wojciech Januszauskas" userId="S::wojciechja@lsretail.com::283006d7-7365-4ce6-9b04-25a42527db96" providerId="AD" clId="Web-{04107FDD-C45C-5A3A-294D-ACB94D34B1AA}" dt="2022-04-07T14:43:30.708" v="66" actId="1076"/>
          <ac:picMkLst>
            <pc:docMk/>
            <pc:sldMk cId="98165155" sldId="388"/>
            <ac:picMk id="39" creationId="{FE4E5D4B-561E-4F8F-AAFB-BFBEF339EC2E}"/>
          </ac:picMkLst>
        </pc:picChg>
        <pc:picChg chg="mod topLvl">
          <ac:chgData name="Wojciech Januszauskas" userId="S::wojciechja@lsretail.com::283006d7-7365-4ce6-9b04-25a42527db96" providerId="AD" clId="Web-{04107FDD-C45C-5A3A-294D-ACB94D34B1AA}" dt="2022-04-07T14:43:30.708" v="67" actId="1076"/>
          <ac:picMkLst>
            <pc:docMk/>
            <pc:sldMk cId="98165155" sldId="388"/>
            <ac:picMk id="40" creationId="{6E927BF5-430D-4556-8841-723A11852FA2}"/>
          </ac:picMkLst>
        </pc:picChg>
        <pc:picChg chg="topLvl">
          <ac:chgData name="Wojciech Januszauskas" userId="S::wojciechja@lsretail.com::283006d7-7365-4ce6-9b04-25a42527db96" providerId="AD" clId="Web-{04107FDD-C45C-5A3A-294D-ACB94D34B1AA}" dt="2022-04-07T14:43:17.332" v="57"/>
          <ac:picMkLst>
            <pc:docMk/>
            <pc:sldMk cId="98165155" sldId="388"/>
            <ac:picMk id="41" creationId="{7F1B16DA-D77E-4CD8-8771-AD6DF250D1E7}"/>
          </ac:picMkLst>
        </pc:picChg>
        <pc:picChg chg="topLvl">
          <ac:chgData name="Wojciech Januszauskas" userId="S::wojciechja@lsretail.com::283006d7-7365-4ce6-9b04-25a42527db96" providerId="AD" clId="Web-{04107FDD-C45C-5A3A-294D-ACB94D34B1AA}" dt="2022-04-07T14:43:17.332" v="57"/>
          <ac:picMkLst>
            <pc:docMk/>
            <pc:sldMk cId="98165155" sldId="388"/>
            <ac:picMk id="42" creationId="{5E2F3982-9872-4BA2-B635-D6674B7BA2AA}"/>
          </ac:picMkLst>
        </pc:picChg>
        <pc:picChg chg="topLvl">
          <ac:chgData name="Wojciech Januszauskas" userId="S::wojciechja@lsretail.com::283006d7-7365-4ce6-9b04-25a42527db96" providerId="AD" clId="Web-{04107FDD-C45C-5A3A-294D-ACB94D34B1AA}" dt="2022-04-07T14:43:17.332" v="57"/>
          <ac:picMkLst>
            <pc:docMk/>
            <pc:sldMk cId="98165155" sldId="388"/>
            <ac:picMk id="43" creationId="{A49F95C0-66A0-4CF4-820D-8D4FD650ED0F}"/>
          </ac:picMkLst>
        </pc:picChg>
        <pc:picChg chg="mod topLvl">
          <ac:chgData name="Wojciech Januszauskas" userId="S::wojciechja@lsretail.com::283006d7-7365-4ce6-9b04-25a42527db96" providerId="AD" clId="Web-{04107FDD-C45C-5A3A-294D-ACB94D34B1AA}" dt="2022-04-07T14:43:30.724" v="68" actId="1076"/>
          <ac:picMkLst>
            <pc:docMk/>
            <pc:sldMk cId="98165155" sldId="388"/>
            <ac:picMk id="44" creationId="{C478379D-8D61-4EA4-AB95-B6D2BFA16F7B}"/>
          </ac:picMkLst>
        </pc:picChg>
        <pc:picChg chg="mod topLvl">
          <ac:chgData name="Wojciech Januszauskas" userId="S::wojciechja@lsretail.com::283006d7-7365-4ce6-9b04-25a42527db96" providerId="AD" clId="Web-{04107FDD-C45C-5A3A-294D-ACB94D34B1AA}" dt="2022-04-07T14:43:35.443" v="71" actId="1076"/>
          <ac:picMkLst>
            <pc:docMk/>
            <pc:sldMk cId="98165155" sldId="388"/>
            <ac:picMk id="45" creationId="{BF7ADBB9-E4F2-4EC3-BE83-C70F36D99B39}"/>
          </ac:picMkLst>
        </pc:picChg>
      </pc:sldChg>
      <pc:sldChg chg="modSp">
        <pc:chgData name="Wojciech Januszauskas" userId="S::wojciechja@lsretail.com::283006d7-7365-4ce6-9b04-25a42527db96" providerId="AD" clId="Web-{04107FDD-C45C-5A3A-294D-ACB94D34B1AA}" dt="2022-04-07T15:08:41.272" v="120" actId="20577"/>
        <pc:sldMkLst>
          <pc:docMk/>
          <pc:sldMk cId="157951015" sldId="389"/>
        </pc:sldMkLst>
        <pc:spChg chg="mod">
          <ac:chgData name="Wojciech Januszauskas" userId="S::wojciechja@lsretail.com::283006d7-7365-4ce6-9b04-25a42527db96" providerId="AD" clId="Web-{04107FDD-C45C-5A3A-294D-ACB94D34B1AA}" dt="2022-04-07T15:08:41.272" v="120" actId="20577"/>
          <ac:spMkLst>
            <pc:docMk/>
            <pc:sldMk cId="157951015" sldId="389"/>
            <ac:spMk id="4" creationId="{80002289-6C57-4AEE-8903-88DF413615EE}"/>
          </ac:spMkLst>
        </pc:spChg>
      </pc:sldChg>
      <pc:sldChg chg="modSp">
        <pc:chgData name="Wojciech Januszauskas" userId="S::wojciechja@lsretail.com::283006d7-7365-4ce6-9b04-25a42527db96" providerId="AD" clId="Web-{04107FDD-C45C-5A3A-294D-ACB94D34B1AA}" dt="2022-04-07T16:08:20.505" v="198" actId="20577"/>
        <pc:sldMkLst>
          <pc:docMk/>
          <pc:sldMk cId="2724458060" sldId="2134805392"/>
        </pc:sldMkLst>
        <pc:spChg chg="mod">
          <ac:chgData name="Wojciech Januszauskas" userId="S::wojciechja@lsretail.com::283006d7-7365-4ce6-9b04-25a42527db96" providerId="AD" clId="Web-{04107FDD-C45C-5A3A-294D-ACB94D34B1AA}" dt="2022-04-07T16:08:20.505" v="198" actId="20577"/>
          <ac:spMkLst>
            <pc:docMk/>
            <pc:sldMk cId="2724458060" sldId="2134805392"/>
            <ac:spMk id="11" creationId="{82AC5FBC-713F-BA49-BD00-376CAE436AE2}"/>
          </ac:spMkLst>
        </pc:spChg>
      </pc:sldChg>
      <pc:sldChg chg="modSp mod ord modShow delCm">
        <pc:chgData name="Wojciech Januszauskas" userId="S::wojciechja@lsretail.com::283006d7-7365-4ce6-9b04-25a42527db96" providerId="AD" clId="Web-{04107FDD-C45C-5A3A-294D-ACB94D34B1AA}" dt="2022-04-07T16:08:29.193" v="200" actId="20577"/>
        <pc:sldMkLst>
          <pc:docMk/>
          <pc:sldMk cId="3018419707" sldId="2146845762"/>
        </pc:sldMkLst>
        <pc:spChg chg="mod">
          <ac:chgData name="Wojciech Januszauskas" userId="S::wojciechja@lsretail.com::283006d7-7365-4ce6-9b04-25a42527db96" providerId="AD" clId="Web-{04107FDD-C45C-5A3A-294D-ACB94D34B1AA}" dt="2022-04-07T16:08:29.193" v="200" actId="20577"/>
          <ac:spMkLst>
            <pc:docMk/>
            <pc:sldMk cId="3018419707" sldId="2146845762"/>
            <ac:spMk id="3" creationId="{1AEFC17D-C469-4DCD-B839-747F7EDDCF72}"/>
          </ac:spMkLst>
        </pc:spChg>
      </pc:sldChg>
      <pc:sldChg chg="modSp">
        <pc:chgData name="Wojciech Januszauskas" userId="S::wojciechja@lsretail.com::283006d7-7365-4ce6-9b04-25a42527db96" providerId="AD" clId="Web-{04107FDD-C45C-5A3A-294D-ACB94D34B1AA}" dt="2022-04-07T14:18:28.726" v="48" actId="20577"/>
        <pc:sldMkLst>
          <pc:docMk/>
          <pc:sldMk cId="3942683210" sldId="2146845772"/>
        </pc:sldMkLst>
        <pc:spChg chg="mod">
          <ac:chgData name="Wojciech Januszauskas" userId="S::wojciechja@lsretail.com::283006d7-7365-4ce6-9b04-25a42527db96" providerId="AD" clId="Web-{04107FDD-C45C-5A3A-294D-ACB94D34B1AA}" dt="2022-04-07T14:18:28.726" v="48" actId="20577"/>
          <ac:spMkLst>
            <pc:docMk/>
            <pc:sldMk cId="3942683210" sldId="2146845772"/>
            <ac:spMk id="5" creationId="{C03210EB-B325-4CA9-97C4-B34FEB1B8EFC}"/>
          </ac:spMkLst>
        </pc:spChg>
        <pc:picChg chg="mod">
          <ac:chgData name="Wojciech Januszauskas" userId="S::wojciechja@lsretail.com::283006d7-7365-4ce6-9b04-25a42527db96" providerId="AD" clId="Web-{04107FDD-C45C-5A3A-294D-ACB94D34B1AA}" dt="2022-04-07T14:15:15.876" v="21" actId="1076"/>
          <ac:picMkLst>
            <pc:docMk/>
            <pc:sldMk cId="3942683210" sldId="2146845772"/>
            <ac:picMk id="3" creationId="{CBBFFDF1-FC45-48BB-945C-821627CE68B5}"/>
          </ac:picMkLst>
        </pc:picChg>
        <pc:picChg chg="mod">
          <ac:chgData name="Wojciech Januszauskas" userId="S::wojciechja@lsretail.com::283006d7-7365-4ce6-9b04-25a42527db96" providerId="AD" clId="Web-{04107FDD-C45C-5A3A-294D-ACB94D34B1AA}" dt="2022-04-07T14:15:02.548" v="20" actId="1076"/>
          <ac:picMkLst>
            <pc:docMk/>
            <pc:sldMk cId="3942683210" sldId="2146845772"/>
            <ac:picMk id="10" creationId="{957422D7-966A-4EDC-8769-6A4A5BDEF655}"/>
          </ac:picMkLst>
        </pc:picChg>
      </pc:sldChg>
      <pc:sldChg chg="addSp modSp addAnim delAnim modAnim">
        <pc:chgData name="Wojciech Januszauskas" userId="S::wojciechja@lsretail.com::283006d7-7365-4ce6-9b04-25a42527db96" providerId="AD" clId="Web-{04107FDD-C45C-5A3A-294D-ACB94D34B1AA}" dt="2022-04-07T15:10:34.655" v="124"/>
        <pc:sldMkLst>
          <pc:docMk/>
          <pc:sldMk cId="2680652826" sldId="2146845780"/>
        </pc:sldMkLst>
        <pc:spChg chg="mod">
          <ac:chgData name="Wojciech Januszauskas" userId="S::wojciechja@lsretail.com::283006d7-7365-4ce6-9b04-25a42527db96" providerId="AD" clId="Web-{04107FDD-C45C-5A3A-294D-ACB94D34B1AA}" dt="2022-04-07T15:10:01.262" v="121" actId="20577"/>
          <ac:spMkLst>
            <pc:docMk/>
            <pc:sldMk cId="2680652826" sldId="2146845780"/>
            <ac:spMk id="4" creationId="{3DA07485-310E-CE43-9707-9BFB3791E336}"/>
          </ac:spMkLst>
        </pc:spChg>
        <pc:grpChg chg="add">
          <ac:chgData name="Wojciech Januszauskas" userId="S::wojciechja@lsretail.com::283006d7-7365-4ce6-9b04-25a42527db96" providerId="AD" clId="Web-{04107FDD-C45C-5A3A-294D-ACB94D34B1AA}" dt="2022-04-07T15:10:31.701" v="122"/>
          <ac:grpSpMkLst>
            <pc:docMk/>
            <pc:sldMk cId="2680652826" sldId="2146845780"/>
            <ac:grpSpMk id="5" creationId="{F4585D4C-5B24-DB07-71DA-946B7A3DA100}"/>
          </ac:grpSpMkLst>
        </pc:grpChg>
      </pc:sldChg>
      <pc:sldChg chg="addSp delSp modSp addAnim delAnim modAnim">
        <pc:chgData name="Wojciech Januszauskas" userId="S::wojciechja@lsretail.com::283006d7-7365-4ce6-9b04-25a42527db96" providerId="AD" clId="Web-{04107FDD-C45C-5A3A-294D-ACB94D34B1AA}" dt="2022-04-07T15:08:17.536" v="112" actId="20577"/>
        <pc:sldMkLst>
          <pc:docMk/>
          <pc:sldMk cId="25537992" sldId="2146845781"/>
        </pc:sldMkLst>
        <pc:spChg chg="mod">
          <ac:chgData name="Wojciech Januszauskas" userId="S::wojciechja@lsretail.com::283006d7-7365-4ce6-9b04-25a42527db96" providerId="AD" clId="Web-{04107FDD-C45C-5A3A-294D-ACB94D34B1AA}" dt="2022-04-07T15:08:17.536" v="112" actId="20577"/>
          <ac:spMkLst>
            <pc:docMk/>
            <pc:sldMk cId="25537992" sldId="2146845781"/>
            <ac:spMk id="4" creationId="{80002289-6C57-4AEE-8903-88DF413615EE}"/>
          </ac:spMkLst>
        </pc:spChg>
        <pc:grpChg chg="add del mod">
          <ac:chgData name="Wojciech Januszauskas" userId="S::wojciechja@lsretail.com::283006d7-7365-4ce6-9b04-25a42527db96" providerId="AD" clId="Web-{04107FDD-C45C-5A3A-294D-ACB94D34B1AA}" dt="2022-04-07T14:15:36.908" v="22"/>
          <ac:grpSpMkLst>
            <pc:docMk/>
            <pc:sldMk cId="25537992" sldId="2146845781"/>
            <ac:grpSpMk id="9" creationId="{99C09A17-F2BF-B79F-F3CB-1C62780AADD9}"/>
          </ac:grpSpMkLst>
        </pc:grpChg>
        <pc:grpChg chg="add">
          <ac:chgData name="Wojciech Januszauskas" userId="S::wojciechja@lsretail.com::283006d7-7365-4ce6-9b04-25a42527db96" providerId="AD" clId="Web-{04107FDD-C45C-5A3A-294D-ACB94D34B1AA}" dt="2022-04-07T14:15:44.580" v="24"/>
          <ac:grpSpMkLst>
            <pc:docMk/>
            <pc:sldMk cId="25537992" sldId="2146845781"/>
            <ac:grpSpMk id="10" creationId="{C4F371AB-BFA7-0E63-A358-AF87E8831F5E}"/>
          </ac:grpSpMkLst>
        </pc:grpChg>
        <pc:grpChg chg="del">
          <ac:chgData name="Wojciech Januszauskas" userId="S::wojciechja@lsretail.com::283006d7-7365-4ce6-9b04-25a42527db96" providerId="AD" clId="Web-{04107FDD-C45C-5A3A-294D-ACB94D34B1AA}" dt="2022-04-07T14:13:43.389" v="9"/>
          <ac:grpSpMkLst>
            <pc:docMk/>
            <pc:sldMk cId="25537992" sldId="2146845781"/>
            <ac:grpSpMk id="11" creationId="{57B0704E-8934-B821-4A35-8C953585CB63}"/>
          </ac:grpSpMkLst>
        </pc:grpChg>
        <pc:picChg chg="topLvl">
          <ac:chgData name="Wojciech Januszauskas" userId="S::wojciechja@lsretail.com::283006d7-7365-4ce6-9b04-25a42527db96" providerId="AD" clId="Web-{04107FDD-C45C-5A3A-294D-ACB94D34B1AA}" dt="2022-04-07T14:15:36.908" v="22"/>
          <ac:picMkLst>
            <pc:docMk/>
            <pc:sldMk cId="25537992" sldId="2146845781"/>
            <ac:picMk id="2" creationId="{F51FCD20-2E58-AF32-855A-D0531211BBAC}"/>
          </ac:picMkLst>
        </pc:picChg>
        <pc:picChg chg="del topLvl">
          <ac:chgData name="Wojciech Januszauskas" userId="S::wojciechja@lsretail.com::283006d7-7365-4ce6-9b04-25a42527db96" providerId="AD" clId="Web-{04107FDD-C45C-5A3A-294D-ACB94D34B1AA}" dt="2022-04-07T14:13:45.905" v="10"/>
          <ac:picMkLst>
            <pc:docMk/>
            <pc:sldMk cId="25537992" sldId="2146845781"/>
            <ac:picMk id="3" creationId="{009A17D2-F0B8-FB6E-9B21-F1C829EED26D}"/>
          </ac:picMkLst>
        </pc:picChg>
        <pc:picChg chg="add mod topLvl">
          <ac:chgData name="Wojciech Januszauskas" userId="S::wojciechja@lsretail.com::283006d7-7365-4ce6-9b04-25a42527db96" providerId="AD" clId="Web-{04107FDD-C45C-5A3A-294D-ACB94D34B1AA}" dt="2022-04-07T14:15:36.908" v="22"/>
          <ac:picMkLst>
            <pc:docMk/>
            <pc:sldMk cId="25537992" sldId="2146845781"/>
            <ac:picMk id="6" creationId="{AAFE274C-EBE6-65F3-8943-99744565F8DC}"/>
          </ac:picMkLst>
        </pc:picChg>
        <pc:picChg chg="mod topLvl">
          <ac:chgData name="Wojciech Januszauskas" userId="S::wojciechja@lsretail.com::283006d7-7365-4ce6-9b04-25a42527db96" providerId="AD" clId="Web-{04107FDD-C45C-5A3A-294D-ACB94D34B1AA}" dt="2022-04-07T14:15:40.596" v="23" actId="1076"/>
          <ac:picMkLst>
            <pc:docMk/>
            <pc:sldMk cId="25537992" sldId="2146845781"/>
            <ac:picMk id="8" creationId="{B9067F49-90CD-EE3E-613A-C9CE2257DCBB}"/>
          </ac:picMkLst>
        </pc:picChg>
      </pc:sldChg>
      <pc:sldChg chg="modSp">
        <pc:chgData name="Wojciech Januszauskas" userId="S::wojciechja@lsretail.com::283006d7-7365-4ce6-9b04-25a42527db96" providerId="AD" clId="Web-{04107FDD-C45C-5A3A-294D-ACB94D34B1AA}" dt="2022-04-07T16:09:07.131" v="209" actId="20577"/>
        <pc:sldMkLst>
          <pc:docMk/>
          <pc:sldMk cId="2046677285" sldId="2146845784"/>
        </pc:sldMkLst>
        <pc:spChg chg="mod">
          <ac:chgData name="Wojciech Januszauskas" userId="S::wojciechja@lsretail.com::283006d7-7365-4ce6-9b04-25a42527db96" providerId="AD" clId="Web-{04107FDD-C45C-5A3A-294D-ACB94D34B1AA}" dt="2022-04-07T16:09:07.131" v="209" actId="20577"/>
          <ac:spMkLst>
            <pc:docMk/>
            <pc:sldMk cId="2046677285" sldId="2146845784"/>
            <ac:spMk id="4" creationId="{80002289-6C57-4AEE-8903-88DF413615EE}"/>
          </ac:spMkLst>
        </pc:spChg>
      </pc:sldChg>
      <pc:sldChg chg="modSp">
        <pc:chgData name="Wojciech Januszauskas" userId="S::wojciechja@lsretail.com::283006d7-7365-4ce6-9b04-25a42527db96" providerId="AD" clId="Web-{04107FDD-C45C-5A3A-294D-ACB94D34B1AA}" dt="2022-04-07T16:08:55.412" v="205" actId="20577"/>
        <pc:sldMkLst>
          <pc:docMk/>
          <pc:sldMk cId="3466869251" sldId="2146845786"/>
        </pc:sldMkLst>
        <pc:spChg chg="mod">
          <ac:chgData name="Wojciech Januszauskas" userId="S::wojciechja@lsretail.com::283006d7-7365-4ce6-9b04-25a42527db96" providerId="AD" clId="Web-{04107FDD-C45C-5A3A-294D-ACB94D34B1AA}" dt="2022-04-07T16:08:55.412" v="205" actId="20577"/>
          <ac:spMkLst>
            <pc:docMk/>
            <pc:sldMk cId="3466869251" sldId="2146845786"/>
            <ac:spMk id="4" creationId="{80002289-6C57-4AEE-8903-88DF413615EE}"/>
          </ac:spMkLst>
        </pc:spChg>
        <pc:spChg chg="mod">
          <ac:chgData name="Wojciech Januszauskas" userId="S::wojciechja@lsretail.com::283006d7-7365-4ce6-9b04-25a42527db96" providerId="AD" clId="Web-{04107FDD-C45C-5A3A-294D-ACB94D34B1AA}" dt="2022-04-07T15:10:51.093" v="125" actId="1076"/>
          <ac:spMkLst>
            <pc:docMk/>
            <pc:sldMk cId="3466869251" sldId="2146845786"/>
            <ac:spMk id="5" creationId="{6712F250-08EF-4E34-9358-7968ECF5E810}"/>
          </ac:spMkLst>
        </pc:spChg>
      </pc:sldChg>
      <pc:sldChg chg="modSp">
        <pc:chgData name="Wojciech Januszauskas" userId="S::wojciechja@lsretail.com::283006d7-7365-4ce6-9b04-25a42527db96" providerId="AD" clId="Web-{04107FDD-C45C-5A3A-294D-ACB94D34B1AA}" dt="2022-04-07T16:08:32.224" v="201" actId="20577"/>
        <pc:sldMkLst>
          <pc:docMk/>
          <pc:sldMk cId="1280620260" sldId="2146845788"/>
        </pc:sldMkLst>
        <pc:spChg chg="mod">
          <ac:chgData name="Wojciech Januszauskas" userId="S::wojciechja@lsretail.com::283006d7-7365-4ce6-9b04-25a42527db96" providerId="AD" clId="Web-{04107FDD-C45C-5A3A-294D-ACB94D34B1AA}" dt="2022-04-07T16:08:32.224" v="201" actId="20577"/>
          <ac:spMkLst>
            <pc:docMk/>
            <pc:sldMk cId="1280620260" sldId="2146845788"/>
            <ac:spMk id="3" creationId="{2E62F55D-2449-4146-8118-1737F93D2E41}"/>
          </ac:spMkLst>
        </pc:spChg>
      </pc:sldChg>
      <pc:sldChg chg="modSp addAnim modAnim">
        <pc:chgData name="Wojciech Januszauskas" userId="S::wojciechja@lsretail.com::283006d7-7365-4ce6-9b04-25a42527db96" providerId="AD" clId="Web-{04107FDD-C45C-5A3A-294D-ACB94D34B1AA}" dt="2022-04-07T16:16:07.264" v="213"/>
        <pc:sldMkLst>
          <pc:docMk/>
          <pc:sldMk cId="3493237588" sldId="2146845789"/>
        </pc:sldMkLst>
        <pc:spChg chg="mod">
          <ac:chgData name="Wojciech Januszauskas" userId="S::wojciechja@lsretail.com::283006d7-7365-4ce6-9b04-25a42527db96" providerId="AD" clId="Web-{04107FDD-C45C-5A3A-294D-ACB94D34B1AA}" dt="2022-04-07T16:08:43.365" v="203" actId="20577"/>
          <ac:spMkLst>
            <pc:docMk/>
            <pc:sldMk cId="3493237588" sldId="2146845789"/>
            <ac:spMk id="3" creationId="{2E62F55D-2449-4146-8118-1737F93D2E41}"/>
          </ac:spMkLst>
        </pc:spChg>
      </pc:sldChg>
      <pc:sldChg chg="modSp">
        <pc:chgData name="Wojciech Januszauskas" userId="S::wojciechja@lsretail.com::283006d7-7365-4ce6-9b04-25a42527db96" providerId="AD" clId="Web-{04107FDD-C45C-5A3A-294D-ACB94D34B1AA}" dt="2022-04-07T16:08:39.396" v="202" actId="20577"/>
        <pc:sldMkLst>
          <pc:docMk/>
          <pc:sldMk cId="4098508248" sldId="2146845790"/>
        </pc:sldMkLst>
        <pc:spChg chg="mod">
          <ac:chgData name="Wojciech Januszauskas" userId="S::wojciechja@lsretail.com::283006d7-7365-4ce6-9b04-25a42527db96" providerId="AD" clId="Web-{04107FDD-C45C-5A3A-294D-ACB94D34B1AA}" dt="2022-04-07T16:08:39.396" v="202" actId="20577"/>
          <ac:spMkLst>
            <pc:docMk/>
            <pc:sldMk cId="4098508248" sldId="2146845790"/>
            <ac:spMk id="3" creationId="{2E62F55D-2449-4146-8118-1737F93D2E41}"/>
          </ac:spMkLst>
        </pc:spChg>
      </pc:sldChg>
      <pc:sldChg chg="modSp">
        <pc:chgData name="Wojciech Januszauskas" userId="S::wojciechja@lsretail.com::283006d7-7365-4ce6-9b04-25a42527db96" providerId="AD" clId="Web-{04107FDD-C45C-5A3A-294D-ACB94D34B1AA}" dt="2022-04-07T16:08:47.193" v="204" actId="20577"/>
        <pc:sldMkLst>
          <pc:docMk/>
          <pc:sldMk cId="1131269571" sldId="2146845791"/>
        </pc:sldMkLst>
        <pc:spChg chg="mod">
          <ac:chgData name="Wojciech Januszauskas" userId="S::wojciechja@lsretail.com::283006d7-7365-4ce6-9b04-25a42527db96" providerId="AD" clId="Web-{04107FDD-C45C-5A3A-294D-ACB94D34B1AA}" dt="2022-04-07T16:08:47.193" v="204" actId="20577"/>
          <ac:spMkLst>
            <pc:docMk/>
            <pc:sldMk cId="1131269571" sldId="2146845791"/>
            <ac:spMk id="4" creationId="{3DA07485-310E-CE43-9707-9BFB3791E336}"/>
          </ac:spMkLst>
        </pc:spChg>
      </pc:sldChg>
      <pc:sldChg chg="modSp">
        <pc:chgData name="Wojciech Januszauskas" userId="S::wojciechja@lsretail.com::283006d7-7365-4ce6-9b04-25a42527db96" providerId="AD" clId="Web-{04107FDD-C45C-5A3A-294D-ACB94D34B1AA}" dt="2022-04-07T16:08:59.522" v="206" actId="20577"/>
        <pc:sldMkLst>
          <pc:docMk/>
          <pc:sldMk cId="2708205527" sldId="2146845792"/>
        </pc:sldMkLst>
        <pc:spChg chg="mod">
          <ac:chgData name="Wojciech Januszauskas" userId="S::wojciechja@lsretail.com::283006d7-7365-4ce6-9b04-25a42527db96" providerId="AD" clId="Web-{04107FDD-C45C-5A3A-294D-ACB94D34B1AA}" dt="2022-04-07T16:08:59.522" v="206" actId="20577"/>
          <ac:spMkLst>
            <pc:docMk/>
            <pc:sldMk cId="2708205527" sldId="2146845792"/>
            <ac:spMk id="4" creationId="{80002289-6C57-4AEE-8903-88DF413615EE}"/>
          </ac:spMkLst>
        </pc:spChg>
      </pc:sldChg>
      <pc:sldChg chg="modSp mod modShow">
        <pc:chgData name="Wojciech Januszauskas" userId="S::wojciechja@lsretail.com::283006d7-7365-4ce6-9b04-25a42527db96" providerId="AD" clId="Web-{04107FDD-C45C-5A3A-294D-ACB94D34B1AA}" dt="2022-04-07T16:08:24.787" v="199" actId="20577"/>
        <pc:sldMkLst>
          <pc:docMk/>
          <pc:sldMk cId="330738206" sldId="2146845793"/>
        </pc:sldMkLst>
        <pc:spChg chg="mod">
          <ac:chgData name="Wojciech Januszauskas" userId="S::wojciechja@lsretail.com::283006d7-7365-4ce6-9b04-25a42527db96" providerId="AD" clId="Web-{04107FDD-C45C-5A3A-294D-ACB94D34B1AA}" dt="2022-04-07T16:06:22.440" v="196" actId="20577"/>
          <ac:spMkLst>
            <pc:docMk/>
            <pc:sldMk cId="330738206" sldId="2146845793"/>
            <ac:spMk id="2" creationId="{C2C5EF7E-4F3A-431C-A45C-BED46BD0DF80}"/>
          </ac:spMkLst>
        </pc:spChg>
        <pc:spChg chg="mod">
          <ac:chgData name="Wojciech Januszauskas" userId="S::wojciechja@lsretail.com::283006d7-7365-4ce6-9b04-25a42527db96" providerId="AD" clId="Web-{04107FDD-C45C-5A3A-294D-ACB94D34B1AA}" dt="2022-04-07T16:08:24.787" v="199" actId="20577"/>
          <ac:spMkLst>
            <pc:docMk/>
            <pc:sldMk cId="330738206" sldId="2146845793"/>
            <ac:spMk id="3" creationId="{1AEFC17D-C469-4DCD-B839-747F7EDDCF72}"/>
          </ac:spMkLst>
        </pc:spChg>
        <pc:picChg chg="mod">
          <ac:chgData name="Wojciech Januszauskas" userId="S::wojciechja@lsretail.com::283006d7-7365-4ce6-9b04-25a42527db96" providerId="AD" clId="Web-{04107FDD-C45C-5A3A-294D-ACB94D34B1AA}" dt="2022-04-07T13:54:09.308" v="7" actId="1076"/>
          <ac:picMkLst>
            <pc:docMk/>
            <pc:sldMk cId="330738206" sldId="2146845793"/>
            <ac:picMk id="8" creationId="{C250E629-8763-69CB-1EBF-4159AB0B20F3}"/>
          </ac:picMkLst>
        </pc:picChg>
      </pc:sldChg>
      <pc:sldChg chg="addSp delSp modSp add ord replId">
        <pc:chgData name="Wojciech Januszauskas" userId="S::wojciechja@lsretail.com::283006d7-7365-4ce6-9b04-25a42527db96" providerId="AD" clId="Web-{04107FDD-C45C-5A3A-294D-ACB94D34B1AA}" dt="2022-04-07T15:59:51.089" v="181" actId="20577"/>
        <pc:sldMkLst>
          <pc:docMk/>
          <pc:sldMk cId="3370101807" sldId="2146845794"/>
        </pc:sldMkLst>
        <pc:spChg chg="mod">
          <ac:chgData name="Wojciech Januszauskas" userId="S::wojciechja@lsretail.com::283006d7-7365-4ce6-9b04-25a42527db96" providerId="AD" clId="Web-{04107FDD-C45C-5A3A-294D-ACB94D34B1AA}" dt="2022-04-07T15:59:51.089" v="181" actId="20577"/>
          <ac:spMkLst>
            <pc:docMk/>
            <pc:sldMk cId="3370101807" sldId="2146845794"/>
            <ac:spMk id="5" creationId="{6712F250-08EF-4E34-9358-7968ECF5E810}"/>
          </ac:spMkLst>
        </pc:spChg>
        <pc:picChg chg="add mod">
          <ac:chgData name="Wojciech Januszauskas" userId="S::wojciechja@lsretail.com::283006d7-7365-4ce6-9b04-25a42527db96" providerId="AD" clId="Web-{04107FDD-C45C-5A3A-294D-ACB94D34B1AA}" dt="2022-04-07T15:58:04.181" v="160" actId="1076"/>
          <ac:picMkLst>
            <pc:docMk/>
            <pc:sldMk cId="3370101807" sldId="2146845794"/>
            <ac:picMk id="3" creationId="{72403B59-994C-98CB-B3F4-6E4BFC1BCC4B}"/>
          </ac:picMkLst>
        </pc:picChg>
        <pc:picChg chg="del">
          <ac:chgData name="Wojciech Januszauskas" userId="S::wojciechja@lsretail.com::283006d7-7365-4ce6-9b04-25a42527db96" providerId="AD" clId="Web-{04107FDD-C45C-5A3A-294D-ACB94D34B1AA}" dt="2022-04-07T15:57:48.993" v="156"/>
          <ac:picMkLst>
            <pc:docMk/>
            <pc:sldMk cId="3370101807" sldId="2146845794"/>
            <ac:picMk id="9" creationId="{FB15F5BE-85F8-F3C9-6BED-C1AE02FAC1CE}"/>
          </ac:picMkLst>
        </pc:picChg>
      </pc:sldChg>
      <pc:sldChg chg="addSp delSp modSp add replId">
        <pc:chgData name="Wojciech Januszauskas" userId="S::wojciechja@lsretail.com::283006d7-7365-4ce6-9b04-25a42527db96" providerId="AD" clId="Web-{04107FDD-C45C-5A3A-294D-ACB94D34B1AA}" dt="2022-04-07T16:00:42.184" v="194" actId="1076"/>
        <pc:sldMkLst>
          <pc:docMk/>
          <pc:sldMk cId="2882538600" sldId="2146845795"/>
        </pc:sldMkLst>
        <pc:spChg chg="del mod">
          <ac:chgData name="Wojciech Januszauskas" userId="S::wojciechja@lsretail.com::283006d7-7365-4ce6-9b04-25a42527db96" providerId="AD" clId="Web-{04107FDD-C45C-5A3A-294D-ACB94D34B1AA}" dt="2022-04-07T15:59:43.651" v="178"/>
          <ac:spMkLst>
            <pc:docMk/>
            <pc:sldMk cId="2882538600" sldId="2146845795"/>
            <ac:spMk id="5" creationId="{6712F250-08EF-4E34-9358-7968ECF5E810}"/>
          </ac:spMkLst>
        </pc:spChg>
        <pc:spChg chg="add mod">
          <ac:chgData name="Wojciech Januszauskas" userId="S::wojciechja@lsretail.com::283006d7-7365-4ce6-9b04-25a42527db96" providerId="AD" clId="Web-{04107FDD-C45C-5A3A-294D-ACB94D34B1AA}" dt="2022-04-07T16:00:39.481" v="193" actId="1076"/>
          <ac:spMkLst>
            <pc:docMk/>
            <pc:sldMk cId="2882538600" sldId="2146845795"/>
            <ac:spMk id="7" creationId="{019E70C6-3A5B-045B-5726-323421A389FE}"/>
          </ac:spMkLst>
        </pc:spChg>
        <pc:spChg chg="add del mod">
          <ac:chgData name="Wojciech Januszauskas" userId="S::wojciechja@lsretail.com::283006d7-7365-4ce6-9b04-25a42527db96" providerId="AD" clId="Web-{04107FDD-C45C-5A3A-294D-ACB94D34B1AA}" dt="2022-04-07T16:00:05.855" v="184"/>
          <ac:spMkLst>
            <pc:docMk/>
            <pc:sldMk cId="2882538600" sldId="2146845795"/>
            <ac:spMk id="9" creationId="{0E55275C-4B35-37A9-7342-809B3A7444B3}"/>
          </ac:spMkLst>
        </pc:spChg>
        <pc:picChg chg="mod">
          <ac:chgData name="Wojciech Januszauskas" userId="S::wojciechja@lsretail.com::283006d7-7365-4ce6-9b04-25a42527db96" providerId="AD" clId="Web-{04107FDD-C45C-5A3A-294D-ACB94D34B1AA}" dt="2022-04-07T16:00:42.184" v="194" actId="1076"/>
          <ac:picMkLst>
            <pc:docMk/>
            <pc:sldMk cId="2882538600" sldId="2146845795"/>
            <ac:picMk id="3" creationId="{72403B59-994C-98CB-B3F4-6E4BFC1BCC4B}"/>
          </ac:picMkLst>
        </pc:picChg>
      </pc:sldChg>
      <pc:sldChg chg="add">
        <pc:chgData name="Wojciech Januszauskas" userId="S::wojciechja@lsretail.com::283006d7-7365-4ce6-9b04-25a42527db96" providerId="AD" clId="Web-{04107FDD-C45C-5A3A-294D-ACB94D34B1AA}" dt="2022-04-07T16:21:10.990" v="214"/>
        <pc:sldMkLst>
          <pc:docMk/>
          <pc:sldMk cId="1352893540" sldId="2146845796"/>
        </pc:sldMkLst>
      </pc:sldChg>
      <pc:sldMasterChg chg="addSldLayout">
        <pc:chgData name="Wojciech Januszauskas" userId="S::wojciechja@lsretail.com::283006d7-7365-4ce6-9b04-25a42527db96" providerId="AD" clId="Web-{04107FDD-C45C-5A3A-294D-ACB94D34B1AA}" dt="2022-04-07T16:21:10.990" v="214"/>
        <pc:sldMasterMkLst>
          <pc:docMk/>
          <pc:sldMasterMk cId="1025738492" sldId="2147483744"/>
        </pc:sldMasterMkLst>
        <pc:sldLayoutChg chg="add">
          <pc:chgData name="Wojciech Januszauskas" userId="S::wojciechja@lsretail.com::283006d7-7365-4ce6-9b04-25a42527db96" providerId="AD" clId="Web-{04107FDD-C45C-5A3A-294D-ACB94D34B1AA}" dt="2022-04-07T16:21:10.990" v="214"/>
          <pc:sldLayoutMkLst>
            <pc:docMk/>
            <pc:sldMasterMk cId="1025738492" sldId="2147483744"/>
            <pc:sldLayoutMk cId="2351637475" sldId="2147483788"/>
          </pc:sldLayoutMkLst>
        </pc:sldLayoutChg>
      </pc:sldMasterChg>
    </pc:docChg>
  </pc:docChgLst>
  <pc:docChgLst>
    <pc:chgData name="Wojciech Januszauskas" userId="S::wojciechja@lsretail.com::283006d7-7365-4ce6-9b04-25a42527db96" providerId="AD" clId="Web-{F3422ACD-F141-EA17-B68E-A666390DC4A1}"/>
    <pc:docChg chg="mod addSld delSld modSld sldOrd modSection">
      <pc:chgData name="Wojciech Januszauskas" userId="S::wojciechja@lsretail.com::283006d7-7365-4ce6-9b04-25a42527db96" providerId="AD" clId="Web-{F3422ACD-F141-EA17-B68E-A666390DC4A1}" dt="2022-03-31T13:59:00.183" v="208" actId="20577"/>
      <pc:docMkLst>
        <pc:docMk/>
      </pc:docMkLst>
      <pc:sldChg chg="modSp addCm">
        <pc:chgData name="Wojciech Januszauskas" userId="S::wojciechja@lsretail.com::283006d7-7365-4ce6-9b04-25a42527db96" providerId="AD" clId="Web-{F3422ACD-F141-EA17-B68E-A666390DC4A1}" dt="2022-03-31T13:53:53.834" v="165" actId="20577"/>
        <pc:sldMkLst>
          <pc:docMk/>
          <pc:sldMk cId="2724458060" sldId="2134805392"/>
        </pc:sldMkLst>
        <pc:spChg chg="mod">
          <ac:chgData name="Wojciech Januszauskas" userId="S::wojciechja@lsretail.com::283006d7-7365-4ce6-9b04-25a42527db96" providerId="AD" clId="Web-{F3422ACD-F141-EA17-B68E-A666390DC4A1}" dt="2022-03-31T13:53:53.834" v="165" actId="20577"/>
          <ac:spMkLst>
            <pc:docMk/>
            <pc:sldMk cId="2724458060" sldId="2134805392"/>
            <ac:spMk id="2" creationId="{51E0A88F-B9BA-454F-BB79-261AFA1FEDE5}"/>
          </ac:spMkLst>
        </pc:spChg>
      </pc:sldChg>
      <pc:sldChg chg="addSp delSp modSp ord addCm modCm">
        <pc:chgData name="Wojciech Januszauskas" userId="S::wojciechja@lsretail.com::283006d7-7365-4ce6-9b04-25a42527db96" providerId="AD" clId="Web-{F3422ACD-F141-EA17-B68E-A666390DC4A1}" dt="2022-03-31T13:53:43.584" v="164" actId="20577"/>
        <pc:sldMkLst>
          <pc:docMk/>
          <pc:sldMk cId="3018419707" sldId="2146845762"/>
        </pc:sldMkLst>
        <pc:spChg chg="mod">
          <ac:chgData name="Wojciech Januszauskas" userId="S::wojciechja@lsretail.com::283006d7-7365-4ce6-9b04-25a42527db96" providerId="AD" clId="Web-{F3422ACD-F141-EA17-B68E-A666390DC4A1}" dt="2022-03-31T13:53:43.584" v="164" actId="20577"/>
          <ac:spMkLst>
            <pc:docMk/>
            <pc:sldMk cId="3018419707" sldId="2146845762"/>
            <ac:spMk id="2" creationId="{C2C5EF7E-4F3A-431C-A45C-BED46BD0DF80}"/>
          </ac:spMkLst>
        </pc:spChg>
        <pc:picChg chg="add del mod">
          <ac:chgData name="Wojciech Januszauskas" userId="S::wojciechja@lsretail.com::283006d7-7365-4ce6-9b04-25a42527db96" providerId="AD" clId="Web-{F3422ACD-F141-EA17-B68E-A666390DC4A1}" dt="2022-03-31T11:44:34.514" v="24"/>
          <ac:picMkLst>
            <pc:docMk/>
            <pc:sldMk cId="3018419707" sldId="2146845762"/>
            <ac:picMk id="4" creationId="{BF42E87C-043D-D06B-C4C8-ECF46208C83B}"/>
          </ac:picMkLst>
        </pc:picChg>
        <pc:picChg chg="add del mod">
          <ac:chgData name="Wojciech Januszauskas" userId="S::wojciechja@lsretail.com::283006d7-7365-4ce6-9b04-25a42527db96" providerId="AD" clId="Web-{F3422ACD-F141-EA17-B68E-A666390DC4A1}" dt="2022-03-31T11:57:38.216" v="53"/>
          <ac:picMkLst>
            <pc:docMk/>
            <pc:sldMk cId="3018419707" sldId="2146845762"/>
            <ac:picMk id="5" creationId="{EFDF1AD4-A05E-DA92-A363-78C37AF2A843}"/>
          </ac:picMkLst>
        </pc:picChg>
        <pc:picChg chg="add del mod">
          <ac:chgData name="Wojciech Januszauskas" userId="S::wojciechja@lsretail.com::283006d7-7365-4ce6-9b04-25a42527db96" providerId="AD" clId="Web-{F3422ACD-F141-EA17-B68E-A666390DC4A1}" dt="2022-03-31T11:49:09.191" v="32"/>
          <ac:picMkLst>
            <pc:docMk/>
            <pc:sldMk cId="3018419707" sldId="2146845762"/>
            <ac:picMk id="6" creationId="{68B08121-C123-3186-0271-76CABFB2A3D7}"/>
          </ac:picMkLst>
        </pc:picChg>
        <pc:picChg chg="add mod">
          <ac:chgData name="Wojciech Januszauskas" userId="S::wojciechja@lsretail.com::283006d7-7365-4ce6-9b04-25a42527db96" providerId="AD" clId="Web-{F3422ACD-F141-EA17-B68E-A666390DC4A1}" dt="2022-03-31T11:57:59.404" v="63" actId="1076"/>
          <ac:picMkLst>
            <pc:docMk/>
            <pc:sldMk cId="3018419707" sldId="2146845762"/>
            <ac:picMk id="7" creationId="{592B3CCE-D3C0-F84A-5D94-366090DFB647}"/>
          </ac:picMkLst>
        </pc:picChg>
      </pc:sldChg>
      <pc:sldChg chg="addSp delSp modSp addAnim modAnim">
        <pc:chgData name="Wojciech Januszauskas" userId="S::wojciechja@lsretail.com::283006d7-7365-4ce6-9b04-25a42527db96" providerId="AD" clId="Web-{F3422ACD-F141-EA17-B68E-A666390DC4A1}" dt="2022-03-31T12:50:19.760" v="104" actId="1076"/>
        <pc:sldMkLst>
          <pc:docMk/>
          <pc:sldMk cId="1280620260" sldId="2146845788"/>
        </pc:sldMkLst>
        <pc:spChg chg="mod">
          <ac:chgData name="Wojciech Januszauskas" userId="S::wojciechja@lsretail.com::283006d7-7365-4ce6-9b04-25a42527db96" providerId="AD" clId="Web-{F3422ACD-F141-EA17-B68E-A666390DC4A1}" dt="2022-03-31T12:44:54.563" v="96" actId="20577"/>
          <ac:spMkLst>
            <pc:docMk/>
            <pc:sldMk cId="1280620260" sldId="2146845788"/>
            <ac:spMk id="2" creationId="{BD604DF8-1682-4F9C-BDF1-180B9F58DBA0}"/>
          </ac:spMkLst>
        </pc:spChg>
        <pc:spChg chg="del">
          <ac:chgData name="Wojciech Januszauskas" userId="S::wojciechja@lsretail.com::283006d7-7365-4ce6-9b04-25a42527db96" providerId="AD" clId="Web-{F3422ACD-F141-EA17-B68E-A666390DC4A1}" dt="2022-03-31T11:59:40.859" v="76"/>
          <ac:spMkLst>
            <pc:docMk/>
            <pc:sldMk cId="1280620260" sldId="2146845788"/>
            <ac:spMk id="4" creationId="{FD107F6E-B89A-41BA-9E49-661ED4882CA0}"/>
          </ac:spMkLst>
        </pc:spChg>
        <pc:picChg chg="add mod">
          <ac:chgData name="Wojciech Januszauskas" userId="S::wojciechja@lsretail.com::283006d7-7365-4ce6-9b04-25a42527db96" providerId="AD" clId="Web-{F3422ACD-F141-EA17-B68E-A666390DC4A1}" dt="2022-03-31T12:47:42.771" v="101" actId="1076"/>
          <ac:picMkLst>
            <pc:docMk/>
            <pc:sldMk cId="1280620260" sldId="2146845788"/>
            <ac:picMk id="4" creationId="{5088D707-BC3B-AA00-C463-868E135CAA8F}"/>
          </ac:picMkLst>
        </pc:picChg>
        <pc:picChg chg="add del mod">
          <ac:chgData name="Wojciech Januszauskas" userId="S::wojciechja@lsretail.com::283006d7-7365-4ce6-9b04-25a42527db96" providerId="AD" clId="Web-{F3422ACD-F141-EA17-B68E-A666390DC4A1}" dt="2022-03-31T12:08:12.525" v="79"/>
          <ac:picMkLst>
            <pc:docMk/>
            <pc:sldMk cId="1280620260" sldId="2146845788"/>
            <ac:picMk id="5" creationId="{56E7056C-80A4-6AD2-6986-133C2A24B98F}"/>
          </ac:picMkLst>
        </pc:picChg>
        <pc:picChg chg="add mod">
          <ac:chgData name="Wojciech Januszauskas" userId="S::wojciechja@lsretail.com::283006d7-7365-4ce6-9b04-25a42527db96" providerId="AD" clId="Web-{F3422ACD-F141-EA17-B68E-A666390DC4A1}" dt="2022-03-31T12:50:19.760" v="104" actId="1076"/>
          <ac:picMkLst>
            <pc:docMk/>
            <pc:sldMk cId="1280620260" sldId="2146845788"/>
            <ac:picMk id="5" creationId="{BB15E90C-4CBF-7C24-21A6-5B051D3738B1}"/>
          </ac:picMkLst>
        </pc:picChg>
        <pc:picChg chg="add mod">
          <ac:chgData name="Wojciech Januszauskas" userId="S::wojciechja@lsretail.com::283006d7-7365-4ce6-9b04-25a42527db96" providerId="AD" clId="Web-{F3422ACD-F141-EA17-B68E-A666390DC4A1}" dt="2022-03-31T12:49:52.181" v="102" actId="1076"/>
          <ac:picMkLst>
            <pc:docMk/>
            <pc:sldMk cId="1280620260" sldId="2146845788"/>
            <ac:picMk id="6" creationId="{7E2E57DD-158A-7F9C-E1F6-325C7B70C60D}"/>
          </ac:picMkLst>
        </pc:picChg>
      </pc:sldChg>
      <pc:sldChg chg="addSp delSp modSp addAnim delAnim modAnim">
        <pc:chgData name="Wojciech Januszauskas" userId="S::wojciechja@lsretail.com::283006d7-7365-4ce6-9b04-25a42527db96" providerId="AD" clId="Web-{F3422ACD-F141-EA17-B68E-A666390DC4A1}" dt="2022-03-31T13:59:00.183" v="208" actId="20577"/>
        <pc:sldMkLst>
          <pc:docMk/>
          <pc:sldMk cId="3493237588" sldId="2146845789"/>
        </pc:sldMkLst>
        <pc:spChg chg="mod">
          <ac:chgData name="Wojciech Januszauskas" userId="S::wojciechja@lsretail.com::283006d7-7365-4ce6-9b04-25a42527db96" providerId="AD" clId="Web-{F3422ACD-F141-EA17-B68E-A666390DC4A1}" dt="2022-03-31T13:59:00.183" v="208" actId="20577"/>
          <ac:spMkLst>
            <pc:docMk/>
            <pc:sldMk cId="3493237588" sldId="2146845789"/>
            <ac:spMk id="2" creationId="{BD604DF8-1682-4F9C-BDF1-180B9F58DBA0}"/>
          </ac:spMkLst>
        </pc:spChg>
        <pc:spChg chg="mod">
          <ac:chgData name="Wojciech Januszauskas" userId="S::wojciechja@lsretail.com::283006d7-7365-4ce6-9b04-25a42527db96" providerId="AD" clId="Web-{F3422ACD-F141-EA17-B68E-A666390DC4A1}" dt="2022-03-31T13:23:05.284" v="131" actId="1076"/>
          <ac:spMkLst>
            <pc:docMk/>
            <pc:sldMk cId="3493237588" sldId="2146845789"/>
            <ac:spMk id="8" creationId="{F697FEA8-F792-4E3A-99B9-9318C27F6FD6}"/>
          </ac:spMkLst>
        </pc:spChg>
        <pc:spChg chg="del">
          <ac:chgData name="Wojciech Januszauskas" userId="S::wojciechja@lsretail.com::283006d7-7365-4ce6-9b04-25a42527db96" providerId="AD" clId="Web-{F3422ACD-F141-EA17-B68E-A666390DC4A1}" dt="2022-03-31T13:22:24.689" v="124"/>
          <ac:spMkLst>
            <pc:docMk/>
            <pc:sldMk cId="3493237588" sldId="2146845789"/>
            <ac:spMk id="9" creationId="{E91CBC8D-4833-4F56-99E8-6600BA68073B}"/>
          </ac:spMkLst>
        </pc:spChg>
        <pc:picChg chg="add del mod">
          <ac:chgData name="Wojciech Januszauskas" userId="S::wojciechja@lsretail.com::283006d7-7365-4ce6-9b04-25a42527db96" providerId="AD" clId="Web-{F3422ACD-F141-EA17-B68E-A666390DC4A1}" dt="2022-03-31T13:24:10.051" v="135"/>
          <ac:picMkLst>
            <pc:docMk/>
            <pc:sldMk cId="3493237588" sldId="2146845789"/>
            <ac:picMk id="4" creationId="{6DA27AE4-D562-9992-1993-C05ACFAAAF7A}"/>
          </ac:picMkLst>
        </pc:picChg>
        <pc:picChg chg="add del mod">
          <ac:chgData name="Wojciech Januszauskas" userId="S::wojciechja@lsretail.com::283006d7-7365-4ce6-9b04-25a42527db96" providerId="AD" clId="Web-{F3422ACD-F141-EA17-B68E-A666390DC4A1}" dt="2022-03-31T13:24:43.786" v="137"/>
          <ac:picMkLst>
            <pc:docMk/>
            <pc:sldMk cId="3493237588" sldId="2146845789"/>
            <ac:picMk id="5" creationId="{EE86260F-7AAE-5A01-EF43-62F25E1D4F21}"/>
          </ac:picMkLst>
        </pc:picChg>
        <pc:picChg chg="add mod">
          <ac:chgData name="Wojciech Januszauskas" userId="S::wojciechja@lsretail.com::283006d7-7365-4ce6-9b04-25a42527db96" providerId="AD" clId="Web-{F3422ACD-F141-EA17-B68E-A666390DC4A1}" dt="2022-03-31T13:25:18.458" v="144" actId="1076"/>
          <ac:picMkLst>
            <pc:docMk/>
            <pc:sldMk cId="3493237588" sldId="2146845789"/>
            <ac:picMk id="6" creationId="{C80710D4-DBBB-A86E-EB23-187769F37894}"/>
          </ac:picMkLst>
        </pc:picChg>
      </pc:sldChg>
      <pc:sldChg chg="modSp">
        <pc:chgData name="Wojciech Januszauskas" userId="S::wojciechja@lsretail.com::283006d7-7365-4ce6-9b04-25a42527db96" providerId="AD" clId="Web-{F3422ACD-F141-EA17-B68E-A666390DC4A1}" dt="2022-03-31T13:57:35.557" v="194" actId="1076"/>
        <pc:sldMkLst>
          <pc:docMk/>
          <pc:sldMk cId="4098508248" sldId="2146845790"/>
        </pc:sldMkLst>
        <pc:spChg chg="mod">
          <ac:chgData name="Wojciech Januszauskas" userId="S::wojciechja@lsretail.com::283006d7-7365-4ce6-9b04-25a42527db96" providerId="AD" clId="Web-{F3422ACD-F141-EA17-B68E-A666390DC4A1}" dt="2022-03-31T13:57:31.916" v="193" actId="20577"/>
          <ac:spMkLst>
            <pc:docMk/>
            <pc:sldMk cId="4098508248" sldId="2146845790"/>
            <ac:spMk id="2" creationId="{BD604DF8-1682-4F9C-BDF1-180B9F58DBA0}"/>
          </ac:spMkLst>
        </pc:spChg>
        <pc:picChg chg="mod">
          <ac:chgData name="Wojciech Januszauskas" userId="S::wojciechja@lsretail.com::283006d7-7365-4ce6-9b04-25a42527db96" providerId="AD" clId="Web-{F3422ACD-F141-EA17-B68E-A666390DC4A1}" dt="2022-03-31T13:57:35.557" v="194" actId="1076"/>
          <ac:picMkLst>
            <pc:docMk/>
            <pc:sldMk cId="4098508248" sldId="2146845790"/>
            <ac:picMk id="7" creationId="{149E19BA-2409-4919-ADB4-382140BEFCC1}"/>
          </ac:picMkLst>
        </pc:picChg>
      </pc:sldChg>
      <pc:sldChg chg="addSp delSp modSp addAnim delAnim modAnim">
        <pc:chgData name="Wojciech Januszauskas" userId="S::wojciechja@lsretail.com::283006d7-7365-4ce6-9b04-25a42527db96" providerId="AD" clId="Web-{F3422ACD-F141-EA17-B68E-A666390DC4A1}" dt="2022-03-31T13:51:25.237" v="162"/>
        <pc:sldMkLst>
          <pc:docMk/>
          <pc:sldMk cId="1131269571" sldId="2146845791"/>
        </pc:sldMkLst>
        <pc:spChg chg="del">
          <ac:chgData name="Wojciech Januszauskas" userId="S::wojciechja@lsretail.com::283006d7-7365-4ce6-9b04-25a42527db96" providerId="AD" clId="Web-{F3422ACD-F141-EA17-B68E-A666390DC4A1}" dt="2022-03-31T13:42:06.211" v="152"/>
          <ac:spMkLst>
            <pc:docMk/>
            <pc:sldMk cId="1131269571" sldId="2146845791"/>
            <ac:spMk id="31" creationId="{A60D384F-F97B-4280-9774-A0478F24B71B}"/>
          </ac:spMkLst>
        </pc:spChg>
        <pc:picChg chg="add del mod">
          <ac:chgData name="Wojciech Januszauskas" userId="S::wojciechja@lsretail.com::283006d7-7365-4ce6-9b04-25a42527db96" providerId="AD" clId="Web-{F3422ACD-F141-EA17-B68E-A666390DC4A1}" dt="2022-03-31T13:51:09.440" v="158"/>
          <ac:picMkLst>
            <pc:docMk/>
            <pc:sldMk cId="1131269571" sldId="2146845791"/>
            <ac:picMk id="2" creationId="{C6940C27-F089-7E5F-A200-6301C5554744}"/>
          </ac:picMkLst>
        </pc:picChg>
        <pc:picChg chg="add mod">
          <ac:chgData name="Wojciech Januszauskas" userId="S::wojciechja@lsretail.com::283006d7-7365-4ce6-9b04-25a42527db96" providerId="AD" clId="Web-{F3422ACD-F141-EA17-B68E-A666390DC4A1}" dt="2022-03-31T13:51:20.050" v="160" actId="1076"/>
          <ac:picMkLst>
            <pc:docMk/>
            <pc:sldMk cId="1131269571" sldId="2146845791"/>
            <ac:picMk id="3" creationId="{CFF535B5-F196-BA30-9B90-06EA5E03D801}"/>
          </ac:picMkLst>
        </pc:picChg>
      </pc:sldChg>
      <pc:sldChg chg="addSp delSp modSp add mod replId modShow">
        <pc:chgData name="Wojciech Januszauskas" userId="S::wojciechja@lsretail.com::283006d7-7365-4ce6-9b04-25a42527db96" providerId="AD" clId="Web-{F3422ACD-F141-EA17-B68E-A666390DC4A1}" dt="2022-03-31T12:09:48.949" v="93"/>
        <pc:sldMkLst>
          <pc:docMk/>
          <pc:sldMk cId="330738206" sldId="2146845793"/>
        </pc:sldMkLst>
        <pc:spChg chg="mod">
          <ac:chgData name="Wojciech Januszauskas" userId="S::wojciechja@lsretail.com::283006d7-7365-4ce6-9b04-25a42527db96" providerId="AD" clId="Web-{F3422ACD-F141-EA17-B68E-A666390DC4A1}" dt="2022-03-31T11:49:38.707" v="43" actId="1076"/>
          <ac:spMkLst>
            <pc:docMk/>
            <pc:sldMk cId="330738206" sldId="2146845793"/>
            <ac:spMk id="2" creationId="{C2C5EF7E-4F3A-431C-A45C-BED46BD0DF80}"/>
          </ac:spMkLst>
        </pc:spChg>
        <pc:spChg chg="add del">
          <ac:chgData name="Wojciech Januszauskas" userId="S::wojciechja@lsretail.com::283006d7-7365-4ce6-9b04-25a42527db96" providerId="AD" clId="Web-{F3422ACD-F141-EA17-B68E-A666390DC4A1}" dt="2022-03-31T11:49:28.957" v="40"/>
          <ac:spMkLst>
            <pc:docMk/>
            <pc:sldMk cId="330738206" sldId="2146845793"/>
            <ac:spMk id="4" creationId="{A5CAA090-D988-8B62-C1DD-DC173C3F4967}"/>
          </ac:spMkLst>
        </pc:spChg>
        <pc:picChg chg="del">
          <ac:chgData name="Wojciech Januszauskas" userId="S::wojciechja@lsretail.com::283006d7-7365-4ce6-9b04-25a42527db96" providerId="AD" clId="Web-{F3422ACD-F141-EA17-B68E-A666390DC4A1}" dt="2022-03-31T11:49:18.691" v="34"/>
          <ac:picMkLst>
            <pc:docMk/>
            <pc:sldMk cId="330738206" sldId="2146845793"/>
            <ac:picMk id="5" creationId="{EFDF1AD4-A05E-DA92-A363-78C37AF2A843}"/>
          </ac:picMkLst>
        </pc:picChg>
        <pc:picChg chg="del mod ord">
          <ac:chgData name="Wojciech Januszauskas" userId="S::wojciechja@lsretail.com::283006d7-7365-4ce6-9b04-25a42527db96" providerId="AD" clId="Web-{F3422ACD-F141-EA17-B68E-A666390DC4A1}" dt="2022-03-31T11:56:31.996" v="46"/>
          <ac:picMkLst>
            <pc:docMk/>
            <pc:sldMk cId="330738206" sldId="2146845793"/>
            <ac:picMk id="6" creationId="{68B08121-C123-3186-0271-76CABFB2A3D7}"/>
          </ac:picMkLst>
        </pc:picChg>
        <pc:picChg chg="add del mod">
          <ac:chgData name="Wojciech Januszauskas" userId="S::wojciechja@lsretail.com::283006d7-7365-4ce6-9b04-25a42527db96" providerId="AD" clId="Web-{F3422ACD-F141-EA17-B68E-A666390DC4A1}" dt="2022-03-31T11:57:46.451" v="57"/>
          <ac:picMkLst>
            <pc:docMk/>
            <pc:sldMk cId="330738206" sldId="2146845793"/>
            <ac:picMk id="7" creationId="{51ED3B4A-0F53-133E-51E0-FF54CDC60035}"/>
          </ac:picMkLst>
        </pc:picChg>
        <pc:picChg chg="add mod">
          <ac:chgData name="Wojciech Januszauskas" userId="S::wojciechja@lsretail.com::283006d7-7365-4ce6-9b04-25a42527db96" providerId="AD" clId="Web-{F3422ACD-F141-EA17-B68E-A666390DC4A1}" dt="2022-03-31T11:57:45.013" v="56" actId="1076"/>
          <ac:picMkLst>
            <pc:docMk/>
            <pc:sldMk cId="330738206" sldId="2146845793"/>
            <ac:picMk id="8" creationId="{C250E629-8763-69CB-1EBF-4159AB0B20F3}"/>
          </ac:picMkLst>
        </pc:picChg>
      </pc:sldChg>
      <pc:sldChg chg="add del replId">
        <pc:chgData name="Wojciech Januszauskas" userId="S::wojciechja@lsretail.com::283006d7-7365-4ce6-9b04-25a42527db96" providerId="AD" clId="Web-{F3422ACD-F141-EA17-B68E-A666390DC4A1}" dt="2022-03-31T11:58:52.483" v="65"/>
        <pc:sldMkLst>
          <pc:docMk/>
          <pc:sldMk cId="144319188" sldId="2146845794"/>
        </pc:sldMkLst>
      </pc:sldChg>
      <pc:sldChg chg="add del replId">
        <pc:chgData name="Wojciech Januszauskas" userId="S::wojciechja@lsretail.com::283006d7-7365-4ce6-9b04-25a42527db96" providerId="AD" clId="Web-{F3422ACD-F141-EA17-B68E-A666390DC4A1}" dt="2022-03-31T13:53:25.693" v="163"/>
        <pc:sldMkLst>
          <pc:docMk/>
          <pc:sldMk cId="3923267750" sldId="2146845794"/>
        </pc:sldMkLst>
      </pc:sldChg>
      <pc:sldChg chg="add mod replId modShow">
        <pc:chgData name="Wojciech Januszauskas" userId="S::wojciechja@lsretail.com::283006d7-7365-4ce6-9b04-25a42527db96" providerId="AD" clId="Web-{F3422ACD-F141-EA17-B68E-A666390DC4A1}" dt="2022-03-31T13:22:56.909" v="130"/>
        <pc:sldMkLst>
          <pc:docMk/>
          <pc:sldMk cId="3099599184" sldId="2146845795"/>
        </pc:sldMkLst>
      </pc:sldChg>
    </pc:docChg>
  </pc:docChgLst>
  <pc:docChgLst>
    <pc:chgData name="Wojciech Januszauskas" userId="283006d7-7365-4ce6-9b04-25a42527db96" providerId="ADAL" clId="{AAEB7282-1EA7-4CF9-AF63-42CE01F7F495}"/>
    <pc:docChg chg="undo custSel addSld delSld modSld sldOrd modSection">
      <pc:chgData name="Wojciech Januszauskas" userId="283006d7-7365-4ce6-9b04-25a42527db96" providerId="ADAL" clId="{AAEB7282-1EA7-4CF9-AF63-42CE01F7F495}" dt="2022-05-13T17:36:51.622" v="2440" actId="47"/>
      <pc:docMkLst>
        <pc:docMk/>
      </pc:docMkLst>
      <pc:sldChg chg="addSp delSp modSp mod modTransition delAnim modAnim">
        <pc:chgData name="Wojciech Januszauskas" userId="283006d7-7365-4ce6-9b04-25a42527db96" providerId="ADAL" clId="{AAEB7282-1EA7-4CF9-AF63-42CE01F7F495}" dt="2022-05-13T13:08:06.916" v="2383"/>
        <pc:sldMkLst>
          <pc:docMk/>
          <pc:sldMk cId="296449055" sldId="337"/>
        </pc:sldMkLst>
        <pc:spChg chg="del">
          <ac:chgData name="Wojciech Januszauskas" userId="283006d7-7365-4ce6-9b04-25a42527db96" providerId="ADAL" clId="{AAEB7282-1EA7-4CF9-AF63-42CE01F7F495}" dt="2022-04-06T17:35:38.698" v="7" actId="478"/>
          <ac:spMkLst>
            <pc:docMk/>
            <pc:sldMk cId="296449055" sldId="337"/>
            <ac:spMk id="23" creationId="{FC86B930-7C6A-4593-8655-FB2DDD30925D}"/>
          </ac:spMkLst>
        </pc:spChg>
        <pc:picChg chg="add del mod">
          <ac:chgData name="Wojciech Januszauskas" userId="283006d7-7365-4ce6-9b04-25a42527db96" providerId="ADAL" clId="{AAEB7282-1EA7-4CF9-AF63-42CE01F7F495}" dt="2022-05-13T11:00:29.120" v="2323" actId="478"/>
          <ac:picMkLst>
            <pc:docMk/>
            <pc:sldMk cId="296449055" sldId="337"/>
            <ac:picMk id="5" creationId="{5C57DDE5-D929-4D1C-836E-458AFB9A8AFF}"/>
          </ac:picMkLst>
        </pc:picChg>
        <pc:picChg chg="add mod ord">
          <ac:chgData name="Wojciech Januszauskas" userId="283006d7-7365-4ce6-9b04-25a42527db96" providerId="ADAL" clId="{AAEB7282-1EA7-4CF9-AF63-42CE01F7F495}" dt="2022-05-13T11:00:32.700" v="2324" actId="166"/>
          <ac:picMkLst>
            <pc:docMk/>
            <pc:sldMk cId="296449055" sldId="337"/>
            <ac:picMk id="6" creationId="{D864F386-F1BB-761E-F4BD-6732D4C81328}"/>
          </ac:picMkLst>
        </pc:picChg>
        <pc:picChg chg="del">
          <ac:chgData name="Wojciech Januszauskas" userId="283006d7-7365-4ce6-9b04-25a42527db96" providerId="ADAL" clId="{AAEB7282-1EA7-4CF9-AF63-42CE01F7F495}" dt="2022-04-06T17:35:37.145" v="6" actId="478"/>
          <ac:picMkLst>
            <pc:docMk/>
            <pc:sldMk cId="296449055" sldId="337"/>
            <ac:picMk id="26" creationId="{44FF38BB-5C0E-478A-B032-368607505B4E}"/>
          </ac:picMkLst>
        </pc:picChg>
        <pc:picChg chg="add mod">
          <ac:chgData name="Wojciech Januszauskas" userId="283006d7-7365-4ce6-9b04-25a42527db96" providerId="ADAL" clId="{AAEB7282-1EA7-4CF9-AF63-42CE01F7F495}" dt="2022-05-02T12:56:15.855" v="1043" actId="1076"/>
          <ac:picMkLst>
            <pc:docMk/>
            <pc:sldMk cId="296449055" sldId="337"/>
            <ac:picMk id="1026" creationId="{7CECCFA6-C510-C9FC-C636-EA065D7EBAF1}"/>
          </ac:picMkLst>
        </pc:picChg>
      </pc:sldChg>
      <pc:sldChg chg="modTransition">
        <pc:chgData name="Wojciech Januszauskas" userId="283006d7-7365-4ce6-9b04-25a42527db96" providerId="ADAL" clId="{AAEB7282-1EA7-4CF9-AF63-42CE01F7F495}" dt="2022-04-06T16:15:02.055" v="0"/>
        <pc:sldMkLst>
          <pc:docMk/>
          <pc:sldMk cId="4250512744" sldId="376"/>
        </pc:sldMkLst>
      </pc:sldChg>
      <pc:sldChg chg="modTransition">
        <pc:chgData name="Wojciech Januszauskas" userId="283006d7-7365-4ce6-9b04-25a42527db96" providerId="ADAL" clId="{AAEB7282-1EA7-4CF9-AF63-42CE01F7F495}" dt="2022-04-06T16:15:02.055" v="0"/>
        <pc:sldMkLst>
          <pc:docMk/>
          <pc:sldMk cId="906438113" sldId="378"/>
        </pc:sldMkLst>
      </pc:sldChg>
      <pc:sldChg chg="modTransition">
        <pc:chgData name="Wojciech Januszauskas" userId="283006d7-7365-4ce6-9b04-25a42527db96" providerId="ADAL" clId="{AAEB7282-1EA7-4CF9-AF63-42CE01F7F495}" dt="2022-04-06T16:15:02.055" v="0"/>
        <pc:sldMkLst>
          <pc:docMk/>
          <pc:sldMk cId="2777538430" sldId="380"/>
        </pc:sldMkLst>
      </pc:sldChg>
      <pc:sldChg chg="modTransition">
        <pc:chgData name="Wojciech Januszauskas" userId="283006d7-7365-4ce6-9b04-25a42527db96" providerId="ADAL" clId="{AAEB7282-1EA7-4CF9-AF63-42CE01F7F495}" dt="2022-04-06T16:15:02.055" v="0"/>
        <pc:sldMkLst>
          <pc:docMk/>
          <pc:sldMk cId="2889331545" sldId="381"/>
        </pc:sldMkLst>
      </pc:sldChg>
      <pc:sldChg chg="addSp delSp modSp mod modTransition delAnim modAnim">
        <pc:chgData name="Wojciech Januszauskas" userId="283006d7-7365-4ce6-9b04-25a42527db96" providerId="ADAL" clId="{AAEB7282-1EA7-4CF9-AF63-42CE01F7F495}" dt="2022-05-02T13:40:49.204" v="1081" actId="478"/>
        <pc:sldMkLst>
          <pc:docMk/>
          <pc:sldMk cId="2445416846" sldId="385"/>
        </pc:sldMkLst>
        <pc:spChg chg="del mod">
          <ac:chgData name="Wojciech Januszauskas" userId="283006d7-7365-4ce6-9b04-25a42527db96" providerId="ADAL" clId="{AAEB7282-1EA7-4CF9-AF63-42CE01F7F495}" dt="2022-04-19T12:57:45.073" v="335" actId="478"/>
          <ac:spMkLst>
            <pc:docMk/>
            <pc:sldMk cId="2445416846" sldId="385"/>
            <ac:spMk id="6" creationId="{ED8812AF-3838-4CA6-BF78-8E014BCAEC41}"/>
          </ac:spMkLst>
        </pc:spChg>
        <pc:picChg chg="add del mod">
          <ac:chgData name="Wojciech Januszauskas" userId="283006d7-7365-4ce6-9b04-25a42527db96" providerId="ADAL" clId="{AAEB7282-1EA7-4CF9-AF63-42CE01F7F495}" dt="2022-05-02T13:40:15.634" v="1071" actId="478"/>
          <ac:picMkLst>
            <pc:docMk/>
            <pc:sldMk cId="2445416846" sldId="385"/>
            <ac:picMk id="3" creationId="{E4B4598D-F544-4E94-86C6-C75534458B2E}"/>
          </ac:picMkLst>
        </pc:picChg>
        <pc:picChg chg="add mod">
          <ac:chgData name="Wojciech Januszauskas" userId="283006d7-7365-4ce6-9b04-25a42527db96" providerId="ADAL" clId="{AAEB7282-1EA7-4CF9-AF63-42CE01F7F495}" dt="2022-05-02T13:40:48.442" v="1080" actId="1076"/>
          <ac:picMkLst>
            <pc:docMk/>
            <pc:sldMk cId="2445416846" sldId="385"/>
            <ac:picMk id="6" creationId="{CB692F07-F351-4AEB-2BF2-74F9EB75709A}"/>
          </ac:picMkLst>
        </pc:picChg>
        <pc:picChg chg="del">
          <ac:chgData name="Wojciech Januszauskas" userId="283006d7-7365-4ce6-9b04-25a42527db96" providerId="ADAL" clId="{AAEB7282-1EA7-4CF9-AF63-42CE01F7F495}" dt="2022-04-19T12:57:48.530" v="337" actId="478"/>
          <ac:picMkLst>
            <pc:docMk/>
            <pc:sldMk cId="2445416846" sldId="385"/>
            <ac:picMk id="7" creationId="{6ECC22CA-21A8-4360-93E2-75B9B1E2C91E}"/>
          </ac:picMkLst>
        </pc:picChg>
        <pc:picChg chg="add del mod">
          <ac:chgData name="Wojciech Januszauskas" userId="283006d7-7365-4ce6-9b04-25a42527db96" providerId="ADAL" clId="{AAEB7282-1EA7-4CF9-AF63-42CE01F7F495}" dt="2022-04-19T12:58:07.301" v="342" actId="478"/>
          <ac:picMkLst>
            <pc:docMk/>
            <pc:sldMk cId="2445416846" sldId="385"/>
            <ac:picMk id="8" creationId="{248E688D-5496-4041-AA88-5CB6C1A57EAA}"/>
          </ac:picMkLst>
        </pc:picChg>
        <pc:picChg chg="add del mod">
          <ac:chgData name="Wojciech Januszauskas" userId="283006d7-7365-4ce6-9b04-25a42527db96" providerId="ADAL" clId="{AAEB7282-1EA7-4CF9-AF63-42CE01F7F495}" dt="2022-05-02T13:40:49.204" v="1081" actId="478"/>
          <ac:picMkLst>
            <pc:docMk/>
            <pc:sldMk cId="2445416846" sldId="385"/>
            <ac:picMk id="8" creationId="{D2D730CC-520D-EF55-E211-4FB8D046C6C7}"/>
          </ac:picMkLst>
        </pc:picChg>
        <pc:picChg chg="add mod ord">
          <ac:chgData name="Wojciech Januszauskas" userId="283006d7-7365-4ce6-9b04-25a42527db96" providerId="ADAL" clId="{AAEB7282-1EA7-4CF9-AF63-42CE01F7F495}" dt="2022-04-19T13:58:36.930" v="435" actId="1076"/>
          <ac:picMkLst>
            <pc:docMk/>
            <pc:sldMk cId="2445416846" sldId="385"/>
            <ac:picMk id="9" creationId="{08280C15-9795-4492-8F9A-42D5885F7CAB}"/>
          </ac:picMkLst>
        </pc:picChg>
      </pc:sldChg>
      <pc:sldChg chg="del modTransition modAnim">
        <pc:chgData name="Wojciech Januszauskas" userId="283006d7-7365-4ce6-9b04-25a42527db96" providerId="ADAL" clId="{AAEB7282-1EA7-4CF9-AF63-42CE01F7F495}" dt="2022-04-19T13:57:19.001" v="428" actId="47"/>
        <pc:sldMkLst>
          <pc:docMk/>
          <pc:sldMk cId="159325236" sldId="386"/>
        </pc:sldMkLst>
      </pc:sldChg>
      <pc:sldChg chg="addSp delSp modSp mod modTransition delAnim modAnim">
        <pc:chgData name="Wojciech Januszauskas" userId="283006d7-7365-4ce6-9b04-25a42527db96" providerId="ADAL" clId="{AAEB7282-1EA7-4CF9-AF63-42CE01F7F495}" dt="2022-05-13T10:52:21.488" v="2273"/>
        <pc:sldMkLst>
          <pc:docMk/>
          <pc:sldMk cId="2143605084" sldId="387"/>
        </pc:sldMkLst>
        <pc:spChg chg="mod">
          <ac:chgData name="Wojciech Januszauskas" userId="283006d7-7365-4ce6-9b04-25a42527db96" providerId="ADAL" clId="{AAEB7282-1EA7-4CF9-AF63-42CE01F7F495}" dt="2022-04-20T16:00:46.040" v="839" actId="207"/>
          <ac:spMkLst>
            <pc:docMk/>
            <pc:sldMk cId="2143605084" sldId="387"/>
            <ac:spMk id="4" creationId="{80002289-6C57-4AEE-8903-88DF413615EE}"/>
          </ac:spMkLst>
        </pc:spChg>
        <pc:grpChg chg="add del mod">
          <ac:chgData name="Wojciech Januszauskas" userId="283006d7-7365-4ce6-9b04-25a42527db96" providerId="ADAL" clId="{AAEB7282-1EA7-4CF9-AF63-42CE01F7F495}" dt="2022-05-02T14:43:27.175" v="1157" actId="478"/>
          <ac:grpSpMkLst>
            <pc:docMk/>
            <pc:sldMk cId="2143605084" sldId="387"/>
            <ac:grpSpMk id="9" creationId="{0ECD9E09-E193-E970-F772-3B49F4B5F0B1}"/>
          </ac:grpSpMkLst>
        </pc:grpChg>
        <pc:grpChg chg="del mod">
          <ac:chgData name="Wojciech Januszauskas" userId="283006d7-7365-4ce6-9b04-25a42527db96" providerId="ADAL" clId="{AAEB7282-1EA7-4CF9-AF63-42CE01F7F495}" dt="2022-05-13T10:51:49.504" v="2263" actId="165"/>
          <ac:grpSpMkLst>
            <pc:docMk/>
            <pc:sldMk cId="2143605084" sldId="387"/>
            <ac:grpSpMk id="14" creationId="{DF0FEE57-8D53-8DB3-53E0-2AD0D462F5A5}"/>
          </ac:grpSpMkLst>
        </pc:grpChg>
        <pc:picChg chg="mod topLvl">
          <ac:chgData name="Wojciech Januszauskas" userId="283006d7-7365-4ce6-9b04-25a42527db96" providerId="ADAL" clId="{AAEB7282-1EA7-4CF9-AF63-42CE01F7F495}" dt="2022-05-13T10:51:49.504" v="2263" actId="165"/>
          <ac:picMkLst>
            <pc:docMk/>
            <pc:sldMk cId="2143605084" sldId="387"/>
            <ac:picMk id="2" creationId="{A6A32823-A69E-651D-AC7D-5AD40341D3A5}"/>
          </ac:picMkLst>
        </pc:picChg>
        <pc:picChg chg="del mod topLvl">
          <ac:chgData name="Wojciech Januszauskas" userId="283006d7-7365-4ce6-9b04-25a42527db96" providerId="ADAL" clId="{AAEB7282-1EA7-4CF9-AF63-42CE01F7F495}" dt="2022-05-13T10:51:54.215" v="2265" actId="478"/>
          <ac:picMkLst>
            <pc:docMk/>
            <pc:sldMk cId="2143605084" sldId="387"/>
            <ac:picMk id="3" creationId="{C19D7D32-3852-5360-7C60-1791281AE99B}"/>
          </ac:picMkLst>
        </pc:picChg>
        <pc:picChg chg="add mod ord">
          <ac:chgData name="Wojciech Januszauskas" userId="283006d7-7365-4ce6-9b04-25a42527db96" providerId="ADAL" clId="{AAEB7282-1EA7-4CF9-AF63-42CE01F7F495}" dt="2022-05-13T10:51:56.481" v="2266" actId="166"/>
          <ac:picMkLst>
            <pc:docMk/>
            <pc:sldMk cId="2143605084" sldId="387"/>
            <ac:picMk id="9" creationId="{643A6EF7-4267-7A83-59DE-04AB309001A5}"/>
          </ac:picMkLst>
        </pc:picChg>
        <pc:picChg chg="mod">
          <ac:chgData name="Wojciech Januszauskas" userId="283006d7-7365-4ce6-9b04-25a42527db96" providerId="ADAL" clId="{AAEB7282-1EA7-4CF9-AF63-42CE01F7F495}" dt="2022-05-02T14:43:15.573" v="1153"/>
          <ac:picMkLst>
            <pc:docMk/>
            <pc:sldMk cId="2143605084" sldId="387"/>
            <ac:picMk id="10" creationId="{78E3927D-E018-F37D-AAFB-EFE32F6E2C25}"/>
          </ac:picMkLst>
        </pc:picChg>
        <pc:picChg chg="mod">
          <ac:chgData name="Wojciech Januszauskas" userId="283006d7-7365-4ce6-9b04-25a42527db96" providerId="ADAL" clId="{AAEB7282-1EA7-4CF9-AF63-42CE01F7F495}" dt="2022-05-02T14:43:15.573" v="1153"/>
          <ac:picMkLst>
            <pc:docMk/>
            <pc:sldMk cId="2143605084" sldId="387"/>
            <ac:picMk id="11" creationId="{6B828F1F-A84D-7ABC-5E90-54812CD3694C}"/>
          </ac:picMkLst>
        </pc:picChg>
        <pc:picChg chg="mod">
          <ac:chgData name="Wojciech Januszauskas" userId="283006d7-7365-4ce6-9b04-25a42527db96" providerId="ADAL" clId="{AAEB7282-1EA7-4CF9-AF63-42CE01F7F495}" dt="2022-05-02T14:43:15.573" v="1153"/>
          <ac:picMkLst>
            <pc:docMk/>
            <pc:sldMk cId="2143605084" sldId="387"/>
            <ac:picMk id="12" creationId="{6CDC9BC2-05FB-BADA-EFAF-5E295ABBDA4F}"/>
          </ac:picMkLst>
        </pc:picChg>
      </pc:sldChg>
      <pc:sldChg chg="addSp delSp modSp mod modTransition delAnim modAnim">
        <pc:chgData name="Wojciech Januszauskas" userId="283006d7-7365-4ce6-9b04-25a42527db96" providerId="ADAL" clId="{AAEB7282-1EA7-4CF9-AF63-42CE01F7F495}" dt="2022-05-02T14:54:06.126" v="1202"/>
        <pc:sldMkLst>
          <pc:docMk/>
          <pc:sldMk cId="98165155" sldId="388"/>
        </pc:sldMkLst>
        <pc:spChg chg="mod">
          <ac:chgData name="Wojciech Januszauskas" userId="283006d7-7365-4ce6-9b04-25a42527db96" providerId="ADAL" clId="{AAEB7282-1EA7-4CF9-AF63-42CE01F7F495}" dt="2022-04-20T16:00:42.609" v="838" actId="207"/>
          <ac:spMkLst>
            <pc:docMk/>
            <pc:sldMk cId="98165155" sldId="388"/>
            <ac:spMk id="4" creationId="{80002289-6C57-4AEE-8903-88DF413615EE}"/>
          </ac:spMkLst>
        </pc:spChg>
        <pc:spChg chg="mod">
          <ac:chgData name="Wojciech Januszauskas" userId="283006d7-7365-4ce6-9b04-25a42527db96" providerId="ADAL" clId="{AAEB7282-1EA7-4CF9-AF63-42CE01F7F495}" dt="2022-04-20T16:02:43.368" v="876" actId="20577"/>
          <ac:spMkLst>
            <pc:docMk/>
            <pc:sldMk cId="98165155" sldId="388"/>
            <ac:spMk id="5" creationId="{6712F250-08EF-4E34-9358-7968ECF5E810}"/>
          </ac:spMkLst>
        </pc:spChg>
        <pc:grpChg chg="del">
          <ac:chgData name="Wojciech Januszauskas" userId="283006d7-7365-4ce6-9b04-25a42527db96" providerId="ADAL" clId="{AAEB7282-1EA7-4CF9-AF63-42CE01F7F495}" dt="2022-05-02T14:53:07.832" v="1193" actId="165"/>
          <ac:grpSpMkLst>
            <pc:docMk/>
            <pc:sldMk cId="98165155" sldId="388"/>
            <ac:grpSpMk id="3" creationId="{E5B51607-F561-C1A6-1799-5F0E744119A0}"/>
          </ac:grpSpMkLst>
        </pc:grpChg>
        <pc:grpChg chg="add mod">
          <ac:chgData name="Wojciech Januszauskas" userId="283006d7-7365-4ce6-9b04-25a42527db96" providerId="ADAL" clId="{AAEB7282-1EA7-4CF9-AF63-42CE01F7F495}" dt="2022-05-02T14:53:26.614" v="1196" actId="164"/>
          <ac:grpSpMkLst>
            <pc:docMk/>
            <pc:sldMk cId="98165155" sldId="388"/>
            <ac:grpSpMk id="6" creationId="{48D5902C-003A-273D-DF0D-45667871A6CA}"/>
          </ac:grpSpMkLst>
        </pc:grpChg>
        <pc:grpChg chg="add del mod">
          <ac:chgData name="Wojciech Januszauskas" userId="283006d7-7365-4ce6-9b04-25a42527db96" providerId="ADAL" clId="{AAEB7282-1EA7-4CF9-AF63-42CE01F7F495}" dt="2022-05-02T14:52:27.333" v="1183" actId="478"/>
          <ac:grpSpMkLst>
            <pc:docMk/>
            <pc:sldMk cId="98165155" sldId="388"/>
            <ac:grpSpMk id="23" creationId="{7B12B980-8F83-CD2F-4390-972C63C15C05}"/>
          </ac:grpSpMkLst>
        </pc:grpChg>
        <pc:picChg chg="mod">
          <ac:chgData name="Wojciech Januszauskas" userId="283006d7-7365-4ce6-9b04-25a42527db96" providerId="ADAL" clId="{AAEB7282-1EA7-4CF9-AF63-42CE01F7F495}" dt="2022-05-02T14:53:20.504" v="1195" actId="1076"/>
          <ac:picMkLst>
            <pc:docMk/>
            <pc:sldMk cId="98165155" sldId="388"/>
            <ac:picMk id="2" creationId="{7D09AA70-0B55-1F23-626E-6A564CD5A7DE}"/>
          </ac:picMkLst>
        </pc:picChg>
        <pc:picChg chg="mod">
          <ac:chgData name="Wojciech Januszauskas" userId="283006d7-7365-4ce6-9b04-25a42527db96" providerId="ADAL" clId="{AAEB7282-1EA7-4CF9-AF63-42CE01F7F495}" dt="2022-05-02T14:52:19.134" v="1181"/>
          <ac:picMkLst>
            <pc:docMk/>
            <pc:sldMk cId="98165155" sldId="388"/>
            <ac:picMk id="24" creationId="{E48C6BFE-3FA3-3BAC-8F7B-0C446EE16B03}"/>
          </ac:picMkLst>
        </pc:picChg>
        <pc:picChg chg="mod">
          <ac:chgData name="Wojciech Januszauskas" userId="283006d7-7365-4ce6-9b04-25a42527db96" providerId="ADAL" clId="{AAEB7282-1EA7-4CF9-AF63-42CE01F7F495}" dt="2022-05-02T14:52:19.134" v="1181"/>
          <ac:picMkLst>
            <pc:docMk/>
            <pc:sldMk cId="98165155" sldId="388"/>
            <ac:picMk id="25" creationId="{622DB007-B6E1-97EE-791D-9A400769B4DE}"/>
          </ac:picMkLst>
        </pc:picChg>
        <pc:picChg chg="mod topLvl">
          <ac:chgData name="Wojciech Januszauskas" userId="283006d7-7365-4ce6-9b04-25a42527db96" providerId="ADAL" clId="{AAEB7282-1EA7-4CF9-AF63-42CE01F7F495}" dt="2022-05-02T14:53:26.614" v="1196" actId="164"/>
          <ac:picMkLst>
            <pc:docMk/>
            <pc:sldMk cId="98165155" sldId="388"/>
            <ac:picMk id="29" creationId="{DFE5EA76-8CB7-467E-9020-B424D8F09228}"/>
          </ac:picMkLst>
        </pc:picChg>
        <pc:picChg chg="mod topLvl">
          <ac:chgData name="Wojciech Januszauskas" userId="283006d7-7365-4ce6-9b04-25a42527db96" providerId="ADAL" clId="{AAEB7282-1EA7-4CF9-AF63-42CE01F7F495}" dt="2022-05-02T14:53:26.614" v="1196" actId="164"/>
          <ac:picMkLst>
            <pc:docMk/>
            <pc:sldMk cId="98165155" sldId="388"/>
            <ac:picMk id="30" creationId="{5BD7895F-85A5-450D-84E0-BFA7883E3DE5}"/>
          </ac:picMkLst>
        </pc:picChg>
        <pc:picChg chg="mod topLvl">
          <ac:chgData name="Wojciech Januszauskas" userId="283006d7-7365-4ce6-9b04-25a42527db96" providerId="ADAL" clId="{AAEB7282-1EA7-4CF9-AF63-42CE01F7F495}" dt="2022-05-02T14:53:26.614" v="1196" actId="164"/>
          <ac:picMkLst>
            <pc:docMk/>
            <pc:sldMk cId="98165155" sldId="388"/>
            <ac:picMk id="31" creationId="{A29AF676-D780-41CC-BCA6-77A25CA8E8A5}"/>
          </ac:picMkLst>
        </pc:picChg>
        <pc:picChg chg="mod topLvl">
          <ac:chgData name="Wojciech Januszauskas" userId="283006d7-7365-4ce6-9b04-25a42527db96" providerId="ADAL" clId="{AAEB7282-1EA7-4CF9-AF63-42CE01F7F495}" dt="2022-05-02T14:53:07.832" v="1193" actId="165"/>
          <ac:picMkLst>
            <pc:docMk/>
            <pc:sldMk cId="98165155" sldId="388"/>
            <ac:picMk id="32" creationId="{3E22ABD4-BC38-4581-BBCB-5BBF856EC992}"/>
          </ac:picMkLst>
        </pc:picChg>
        <pc:picChg chg="mod topLvl">
          <ac:chgData name="Wojciech Januszauskas" userId="283006d7-7365-4ce6-9b04-25a42527db96" providerId="ADAL" clId="{AAEB7282-1EA7-4CF9-AF63-42CE01F7F495}" dt="2022-05-02T14:53:07.832" v="1193" actId="165"/>
          <ac:picMkLst>
            <pc:docMk/>
            <pc:sldMk cId="98165155" sldId="388"/>
            <ac:picMk id="33" creationId="{7BCDD875-785B-4F2E-8A4F-3D27644E65CB}"/>
          </ac:picMkLst>
        </pc:picChg>
        <pc:picChg chg="mod topLvl">
          <ac:chgData name="Wojciech Januszauskas" userId="283006d7-7365-4ce6-9b04-25a42527db96" providerId="ADAL" clId="{AAEB7282-1EA7-4CF9-AF63-42CE01F7F495}" dt="2022-05-02T14:53:07.832" v="1193" actId="165"/>
          <ac:picMkLst>
            <pc:docMk/>
            <pc:sldMk cId="98165155" sldId="388"/>
            <ac:picMk id="34" creationId="{F8E398CC-ADA3-4BB1-934F-7CF6D8DE456D}"/>
          </ac:picMkLst>
        </pc:picChg>
        <pc:picChg chg="mod topLvl">
          <ac:chgData name="Wojciech Januszauskas" userId="283006d7-7365-4ce6-9b04-25a42527db96" providerId="ADAL" clId="{AAEB7282-1EA7-4CF9-AF63-42CE01F7F495}" dt="2022-05-02T14:53:07.832" v="1193" actId="165"/>
          <ac:picMkLst>
            <pc:docMk/>
            <pc:sldMk cId="98165155" sldId="388"/>
            <ac:picMk id="35" creationId="{730C43DF-D9AD-4F7A-8582-C0567C58CB62}"/>
          </ac:picMkLst>
        </pc:picChg>
        <pc:picChg chg="mod topLvl">
          <ac:chgData name="Wojciech Januszauskas" userId="283006d7-7365-4ce6-9b04-25a42527db96" providerId="ADAL" clId="{AAEB7282-1EA7-4CF9-AF63-42CE01F7F495}" dt="2022-05-02T14:53:07.832" v="1193" actId="165"/>
          <ac:picMkLst>
            <pc:docMk/>
            <pc:sldMk cId="98165155" sldId="388"/>
            <ac:picMk id="36" creationId="{1CE787DE-496A-4242-9710-838C15AC61DB}"/>
          </ac:picMkLst>
        </pc:picChg>
        <pc:picChg chg="mod topLvl">
          <ac:chgData name="Wojciech Januszauskas" userId="283006d7-7365-4ce6-9b04-25a42527db96" providerId="ADAL" clId="{AAEB7282-1EA7-4CF9-AF63-42CE01F7F495}" dt="2022-05-02T14:53:07.832" v="1193" actId="165"/>
          <ac:picMkLst>
            <pc:docMk/>
            <pc:sldMk cId="98165155" sldId="388"/>
            <ac:picMk id="37" creationId="{FFCBA423-F996-48BD-B1B2-B3F92128D717}"/>
          </ac:picMkLst>
        </pc:picChg>
        <pc:picChg chg="mod topLvl">
          <ac:chgData name="Wojciech Januszauskas" userId="283006d7-7365-4ce6-9b04-25a42527db96" providerId="ADAL" clId="{AAEB7282-1EA7-4CF9-AF63-42CE01F7F495}" dt="2022-05-02T14:53:26.614" v="1196" actId="164"/>
          <ac:picMkLst>
            <pc:docMk/>
            <pc:sldMk cId="98165155" sldId="388"/>
            <ac:picMk id="38" creationId="{E27F53B2-4386-47E9-B0D0-092E73C1C3ED}"/>
          </ac:picMkLst>
        </pc:picChg>
        <pc:picChg chg="mod topLvl">
          <ac:chgData name="Wojciech Januszauskas" userId="283006d7-7365-4ce6-9b04-25a42527db96" providerId="ADAL" clId="{AAEB7282-1EA7-4CF9-AF63-42CE01F7F495}" dt="2022-05-02T14:53:26.614" v="1196" actId="164"/>
          <ac:picMkLst>
            <pc:docMk/>
            <pc:sldMk cId="98165155" sldId="388"/>
            <ac:picMk id="39" creationId="{FE4E5D4B-561E-4F8F-AAFB-BFBEF339EC2E}"/>
          </ac:picMkLst>
        </pc:picChg>
        <pc:picChg chg="mod topLvl">
          <ac:chgData name="Wojciech Januszauskas" userId="283006d7-7365-4ce6-9b04-25a42527db96" providerId="ADAL" clId="{AAEB7282-1EA7-4CF9-AF63-42CE01F7F495}" dt="2022-05-02T14:53:26.614" v="1196" actId="164"/>
          <ac:picMkLst>
            <pc:docMk/>
            <pc:sldMk cId="98165155" sldId="388"/>
            <ac:picMk id="40" creationId="{6E927BF5-430D-4556-8841-723A11852FA2}"/>
          </ac:picMkLst>
        </pc:picChg>
        <pc:picChg chg="mod topLvl">
          <ac:chgData name="Wojciech Januszauskas" userId="283006d7-7365-4ce6-9b04-25a42527db96" providerId="ADAL" clId="{AAEB7282-1EA7-4CF9-AF63-42CE01F7F495}" dt="2022-05-02T14:53:07.832" v="1193" actId="165"/>
          <ac:picMkLst>
            <pc:docMk/>
            <pc:sldMk cId="98165155" sldId="388"/>
            <ac:picMk id="41" creationId="{7F1B16DA-D77E-4CD8-8771-AD6DF250D1E7}"/>
          </ac:picMkLst>
        </pc:picChg>
        <pc:picChg chg="mod topLvl">
          <ac:chgData name="Wojciech Januszauskas" userId="283006d7-7365-4ce6-9b04-25a42527db96" providerId="ADAL" clId="{AAEB7282-1EA7-4CF9-AF63-42CE01F7F495}" dt="2022-05-02T14:53:07.832" v="1193" actId="165"/>
          <ac:picMkLst>
            <pc:docMk/>
            <pc:sldMk cId="98165155" sldId="388"/>
            <ac:picMk id="42" creationId="{5E2F3982-9872-4BA2-B635-D6674B7BA2AA}"/>
          </ac:picMkLst>
        </pc:picChg>
        <pc:picChg chg="mod topLvl">
          <ac:chgData name="Wojciech Januszauskas" userId="283006d7-7365-4ce6-9b04-25a42527db96" providerId="ADAL" clId="{AAEB7282-1EA7-4CF9-AF63-42CE01F7F495}" dt="2022-05-02T14:53:07.832" v="1193" actId="165"/>
          <ac:picMkLst>
            <pc:docMk/>
            <pc:sldMk cId="98165155" sldId="388"/>
            <ac:picMk id="43" creationId="{A49F95C0-66A0-4CF4-820D-8D4FD650ED0F}"/>
          </ac:picMkLst>
        </pc:picChg>
        <pc:picChg chg="mod topLvl">
          <ac:chgData name="Wojciech Januszauskas" userId="283006d7-7365-4ce6-9b04-25a42527db96" providerId="ADAL" clId="{AAEB7282-1EA7-4CF9-AF63-42CE01F7F495}" dt="2022-05-02T14:53:07.832" v="1193" actId="165"/>
          <ac:picMkLst>
            <pc:docMk/>
            <pc:sldMk cId="98165155" sldId="388"/>
            <ac:picMk id="44" creationId="{C478379D-8D61-4EA4-AB95-B6D2BFA16F7B}"/>
          </ac:picMkLst>
        </pc:picChg>
        <pc:picChg chg="mod topLvl">
          <ac:chgData name="Wojciech Januszauskas" userId="283006d7-7365-4ce6-9b04-25a42527db96" providerId="ADAL" clId="{AAEB7282-1EA7-4CF9-AF63-42CE01F7F495}" dt="2022-05-02T14:53:07.832" v="1193" actId="165"/>
          <ac:picMkLst>
            <pc:docMk/>
            <pc:sldMk cId="98165155" sldId="388"/>
            <ac:picMk id="45" creationId="{BF7ADBB9-E4F2-4EC3-BE83-C70F36D99B39}"/>
          </ac:picMkLst>
        </pc:picChg>
      </pc:sldChg>
      <pc:sldChg chg="addSp delSp modSp mod modTransition delAnim modAnim">
        <pc:chgData name="Wojciech Januszauskas" userId="283006d7-7365-4ce6-9b04-25a42527db96" providerId="ADAL" clId="{AAEB7282-1EA7-4CF9-AF63-42CE01F7F495}" dt="2022-05-05T09:40:34.645" v="1829" actId="1076"/>
        <pc:sldMkLst>
          <pc:docMk/>
          <pc:sldMk cId="157951015" sldId="389"/>
        </pc:sldMkLst>
        <pc:spChg chg="mod">
          <ac:chgData name="Wojciech Januszauskas" userId="283006d7-7365-4ce6-9b04-25a42527db96" providerId="ADAL" clId="{AAEB7282-1EA7-4CF9-AF63-42CE01F7F495}" dt="2022-04-20T16:00:38.748" v="837" actId="207"/>
          <ac:spMkLst>
            <pc:docMk/>
            <pc:sldMk cId="157951015" sldId="389"/>
            <ac:spMk id="4" creationId="{80002289-6C57-4AEE-8903-88DF413615EE}"/>
          </ac:spMkLst>
        </pc:spChg>
        <pc:picChg chg="add mod ord">
          <ac:chgData name="Wojciech Januszauskas" userId="283006d7-7365-4ce6-9b04-25a42527db96" providerId="ADAL" clId="{AAEB7282-1EA7-4CF9-AF63-42CE01F7F495}" dt="2022-05-05T09:40:34.645" v="1829" actId="1076"/>
          <ac:picMkLst>
            <pc:docMk/>
            <pc:sldMk cId="157951015" sldId="389"/>
            <ac:picMk id="3" creationId="{02DCFEC2-AF07-40CE-B573-D226F8C3FB95}"/>
          </ac:picMkLst>
        </pc:picChg>
        <pc:picChg chg="add del mod">
          <ac:chgData name="Wojciech Januszauskas" userId="283006d7-7365-4ce6-9b04-25a42527db96" providerId="ADAL" clId="{AAEB7282-1EA7-4CF9-AF63-42CE01F7F495}" dt="2022-05-02T14:52:50.726" v="1192" actId="478"/>
          <ac:picMkLst>
            <pc:docMk/>
            <pc:sldMk cId="157951015" sldId="389"/>
            <ac:picMk id="6" creationId="{CB8EA88A-2528-9AAE-9084-0EE4C4AD9FEF}"/>
          </ac:picMkLst>
        </pc:picChg>
        <pc:picChg chg="mod">
          <ac:chgData name="Wojciech Januszauskas" userId="283006d7-7365-4ce6-9b04-25a42527db96" providerId="ADAL" clId="{AAEB7282-1EA7-4CF9-AF63-42CE01F7F495}" dt="2022-05-05T09:40:34.645" v="1829" actId="1076"/>
          <ac:picMkLst>
            <pc:docMk/>
            <pc:sldMk cId="157951015" sldId="389"/>
            <ac:picMk id="7" creationId="{1EC3C461-8A8B-3F6B-3C84-F851F326D4FB}"/>
          </ac:picMkLst>
        </pc:picChg>
        <pc:picChg chg="del">
          <ac:chgData name="Wojciech Januszauskas" userId="283006d7-7365-4ce6-9b04-25a42527db96" providerId="ADAL" clId="{AAEB7282-1EA7-4CF9-AF63-42CE01F7F495}" dt="2022-04-20T16:36:54.709" v="993" actId="478"/>
          <ac:picMkLst>
            <pc:docMk/>
            <pc:sldMk cId="157951015" sldId="389"/>
            <ac:picMk id="8" creationId="{EB80D3B9-4478-CA2F-33B5-84F1888F5AEA}"/>
          </ac:picMkLst>
        </pc:picChg>
      </pc:sldChg>
      <pc:sldChg chg="modTransition">
        <pc:chgData name="Wojciech Januszauskas" userId="283006d7-7365-4ce6-9b04-25a42527db96" providerId="ADAL" clId="{AAEB7282-1EA7-4CF9-AF63-42CE01F7F495}" dt="2022-04-06T16:15:02.055" v="0"/>
        <pc:sldMkLst>
          <pc:docMk/>
          <pc:sldMk cId="3168051017" sldId="395"/>
        </pc:sldMkLst>
      </pc:sldChg>
      <pc:sldChg chg="modTransition">
        <pc:chgData name="Wojciech Januszauskas" userId="283006d7-7365-4ce6-9b04-25a42527db96" providerId="ADAL" clId="{AAEB7282-1EA7-4CF9-AF63-42CE01F7F495}" dt="2022-04-06T16:15:02.055" v="0"/>
        <pc:sldMkLst>
          <pc:docMk/>
          <pc:sldMk cId="1150491161" sldId="396"/>
        </pc:sldMkLst>
      </pc:sldChg>
      <pc:sldChg chg="add del">
        <pc:chgData name="Wojciech Januszauskas" userId="283006d7-7365-4ce6-9b04-25a42527db96" providerId="ADAL" clId="{AAEB7282-1EA7-4CF9-AF63-42CE01F7F495}" dt="2022-04-19T14:54:08.249" v="634"/>
        <pc:sldMkLst>
          <pc:docMk/>
          <pc:sldMk cId="1163559933" sldId="397"/>
        </pc:sldMkLst>
      </pc:sldChg>
      <pc:sldChg chg="modSp add del mod ord modTransition">
        <pc:chgData name="Wojciech Januszauskas" userId="283006d7-7365-4ce6-9b04-25a42527db96" providerId="ADAL" clId="{AAEB7282-1EA7-4CF9-AF63-42CE01F7F495}" dt="2022-05-02T14:55:25.006" v="1203"/>
        <pc:sldMkLst>
          <pc:docMk/>
          <pc:sldMk cId="2176593794" sldId="403"/>
        </pc:sldMkLst>
        <pc:spChg chg="mod">
          <ac:chgData name="Wojciech Januszauskas" userId="283006d7-7365-4ce6-9b04-25a42527db96" providerId="ADAL" clId="{AAEB7282-1EA7-4CF9-AF63-42CE01F7F495}" dt="2022-04-19T14:55:13.527" v="647" actId="20577"/>
          <ac:spMkLst>
            <pc:docMk/>
            <pc:sldMk cId="2176593794" sldId="403"/>
            <ac:spMk id="2" creationId="{98060A54-D839-1E46-9B4D-65F0DCB06CF7}"/>
          </ac:spMkLst>
        </pc:spChg>
      </pc:sldChg>
      <pc:sldChg chg="modTransition">
        <pc:chgData name="Wojciech Januszauskas" userId="283006d7-7365-4ce6-9b04-25a42527db96" providerId="ADAL" clId="{AAEB7282-1EA7-4CF9-AF63-42CE01F7F495}" dt="2022-04-06T16:15:02.055" v="0"/>
        <pc:sldMkLst>
          <pc:docMk/>
          <pc:sldMk cId="2364299117" sldId="2134805362"/>
        </pc:sldMkLst>
      </pc:sldChg>
      <pc:sldChg chg="modTransition">
        <pc:chgData name="Wojciech Januszauskas" userId="283006d7-7365-4ce6-9b04-25a42527db96" providerId="ADAL" clId="{AAEB7282-1EA7-4CF9-AF63-42CE01F7F495}" dt="2022-04-06T16:15:02.055" v="0"/>
        <pc:sldMkLst>
          <pc:docMk/>
          <pc:sldMk cId="2724458060" sldId="2134805392"/>
        </pc:sldMkLst>
      </pc:sldChg>
      <pc:sldChg chg="addSp delSp modSp mod modTransition">
        <pc:chgData name="Wojciech Januszauskas" userId="283006d7-7365-4ce6-9b04-25a42527db96" providerId="ADAL" clId="{AAEB7282-1EA7-4CF9-AF63-42CE01F7F495}" dt="2022-05-03T11:24:22.347" v="1288" actId="1076"/>
        <pc:sldMkLst>
          <pc:docMk/>
          <pc:sldMk cId="2426562798" sldId="2134805410"/>
        </pc:sldMkLst>
        <pc:picChg chg="add mod ord">
          <ac:chgData name="Wojciech Januszauskas" userId="283006d7-7365-4ce6-9b04-25a42527db96" providerId="ADAL" clId="{AAEB7282-1EA7-4CF9-AF63-42CE01F7F495}" dt="2022-05-03T11:24:22.347" v="1288" actId="1076"/>
          <ac:picMkLst>
            <pc:docMk/>
            <pc:sldMk cId="2426562798" sldId="2134805410"/>
            <ac:picMk id="3" creationId="{3725D361-8FDF-45AF-BC81-6C27DC255F32}"/>
          </ac:picMkLst>
        </pc:picChg>
        <pc:picChg chg="del">
          <ac:chgData name="Wojciech Januszauskas" userId="283006d7-7365-4ce6-9b04-25a42527db96" providerId="ADAL" clId="{AAEB7282-1EA7-4CF9-AF63-42CE01F7F495}" dt="2022-04-19T12:10:59.337" v="204" actId="478"/>
          <ac:picMkLst>
            <pc:docMk/>
            <pc:sldMk cId="2426562798" sldId="2134805410"/>
            <ac:picMk id="4" creationId="{116703E3-841A-1D9C-D265-57F1D42F7179}"/>
          </ac:picMkLst>
        </pc:picChg>
        <pc:picChg chg="add del mod">
          <ac:chgData name="Wojciech Januszauskas" userId="283006d7-7365-4ce6-9b04-25a42527db96" providerId="ADAL" clId="{AAEB7282-1EA7-4CF9-AF63-42CE01F7F495}" dt="2022-04-19T12:10:18.362" v="199" actId="21"/>
          <ac:picMkLst>
            <pc:docMk/>
            <pc:sldMk cId="2426562798" sldId="2134805410"/>
            <ac:picMk id="6" creationId="{3E799CB0-327D-4A85-9A1B-59556C0BF17F}"/>
          </ac:picMkLst>
        </pc:picChg>
      </pc:sldChg>
      <pc:sldChg chg="addSp delSp modSp mod modTransition delAnim modAnim">
        <pc:chgData name="Wojciech Januszauskas" userId="283006d7-7365-4ce6-9b04-25a42527db96" providerId="ADAL" clId="{AAEB7282-1EA7-4CF9-AF63-42CE01F7F495}" dt="2022-04-20T15:54:05.169" v="829" actId="478"/>
        <pc:sldMkLst>
          <pc:docMk/>
          <pc:sldMk cId="3018419707" sldId="2146845762"/>
        </pc:sldMkLst>
        <pc:spChg chg="del mod">
          <ac:chgData name="Wojciech Januszauskas" userId="283006d7-7365-4ce6-9b04-25a42527db96" providerId="ADAL" clId="{AAEB7282-1EA7-4CF9-AF63-42CE01F7F495}" dt="2022-04-20T15:54:01.461" v="827" actId="478"/>
          <ac:spMkLst>
            <pc:docMk/>
            <pc:sldMk cId="3018419707" sldId="2146845762"/>
            <ac:spMk id="2" creationId="{C2C5EF7E-4F3A-431C-A45C-BED46BD0DF80}"/>
          </ac:spMkLst>
        </pc:spChg>
        <pc:spChg chg="add del mod">
          <ac:chgData name="Wojciech Januszauskas" userId="283006d7-7365-4ce6-9b04-25a42527db96" providerId="ADAL" clId="{AAEB7282-1EA7-4CF9-AF63-42CE01F7F495}" dt="2022-04-20T15:54:05.169" v="829" actId="478"/>
          <ac:spMkLst>
            <pc:docMk/>
            <pc:sldMk cId="3018419707" sldId="2146845762"/>
            <ac:spMk id="5" creationId="{B6F0555C-191E-45C6-B579-B825DFCBABB5}"/>
          </ac:spMkLst>
        </pc:spChg>
        <pc:spChg chg="add mod">
          <ac:chgData name="Wojciech Januszauskas" userId="283006d7-7365-4ce6-9b04-25a42527db96" providerId="ADAL" clId="{AAEB7282-1EA7-4CF9-AF63-42CE01F7F495}" dt="2022-04-20T15:54:01.735" v="828"/>
          <ac:spMkLst>
            <pc:docMk/>
            <pc:sldMk cId="3018419707" sldId="2146845762"/>
            <ac:spMk id="8" creationId="{1CA52366-502C-4BFD-93C3-52970F35EF6A}"/>
          </ac:spMkLst>
        </pc:spChg>
        <pc:picChg chg="mod">
          <ac:chgData name="Wojciech Januszauskas" userId="283006d7-7365-4ce6-9b04-25a42527db96" providerId="ADAL" clId="{AAEB7282-1EA7-4CF9-AF63-42CE01F7F495}" dt="2022-04-07T09:30:13.666" v="14" actId="1076"/>
          <ac:picMkLst>
            <pc:docMk/>
            <pc:sldMk cId="3018419707" sldId="2146845762"/>
            <ac:picMk id="7" creationId="{592B3CCE-D3C0-F84A-5D94-366090DFB647}"/>
          </ac:picMkLst>
        </pc:picChg>
      </pc:sldChg>
      <pc:sldChg chg="addSp delSp modSp del mod modTransition addAnim delAnim modAnim addCm delCm">
        <pc:chgData name="Wojciech Januszauskas" userId="283006d7-7365-4ce6-9b04-25a42527db96" providerId="ADAL" clId="{AAEB7282-1EA7-4CF9-AF63-42CE01F7F495}" dt="2022-05-13T12:50:15.224" v="2364" actId="47"/>
        <pc:sldMkLst>
          <pc:docMk/>
          <pc:sldMk cId="3942683210" sldId="2146845772"/>
        </pc:sldMkLst>
        <pc:spChg chg="mod">
          <ac:chgData name="Wojciech Januszauskas" userId="283006d7-7365-4ce6-9b04-25a42527db96" providerId="ADAL" clId="{AAEB7282-1EA7-4CF9-AF63-42CE01F7F495}" dt="2022-04-20T16:01:08.663" v="844" actId="207"/>
          <ac:spMkLst>
            <pc:docMk/>
            <pc:sldMk cId="3942683210" sldId="2146845772"/>
            <ac:spMk id="4" creationId="{1DD1DF87-3791-4A19-BAF3-9990BA6CBD1D}"/>
          </ac:spMkLst>
        </pc:spChg>
        <pc:spChg chg="mod">
          <ac:chgData name="Wojciech Januszauskas" userId="283006d7-7365-4ce6-9b04-25a42527db96" providerId="ADAL" clId="{AAEB7282-1EA7-4CF9-AF63-42CE01F7F495}" dt="2022-04-20T16:22:19.134" v="925" actId="1076"/>
          <ac:spMkLst>
            <pc:docMk/>
            <pc:sldMk cId="3942683210" sldId="2146845772"/>
            <ac:spMk id="5" creationId="{C03210EB-B325-4CA9-97C4-B34FEB1B8EFC}"/>
          </ac:spMkLst>
        </pc:spChg>
        <pc:spChg chg="add del">
          <ac:chgData name="Wojciech Januszauskas" userId="283006d7-7365-4ce6-9b04-25a42527db96" providerId="ADAL" clId="{AAEB7282-1EA7-4CF9-AF63-42CE01F7F495}" dt="2022-04-07T10:59:23.934" v="140" actId="478"/>
          <ac:spMkLst>
            <pc:docMk/>
            <pc:sldMk cId="3942683210" sldId="2146845772"/>
            <ac:spMk id="6" creationId="{F2C58849-4E5E-4CAB-B146-EA038262D885}"/>
          </ac:spMkLst>
        </pc:spChg>
        <pc:spChg chg="add del">
          <ac:chgData name="Wojciech Januszauskas" userId="283006d7-7365-4ce6-9b04-25a42527db96" providerId="ADAL" clId="{AAEB7282-1EA7-4CF9-AF63-42CE01F7F495}" dt="2022-04-07T10:58:49.343" v="111" actId="478"/>
          <ac:spMkLst>
            <pc:docMk/>
            <pc:sldMk cId="3942683210" sldId="2146845772"/>
            <ac:spMk id="7" creationId="{982A9238-C5EC-402E-847D-76D1BB1CA17A}"/>
          </ac:spMkLst>
        </pc:spChg>
        <pc:spChg chg="add mod topLvl">
          <ac:chgData name="Wojciech Januszauskas" userId="283006d7-7365-4ce6-9b04-25a42527db96" providerId="ADAL" clId="{AAEB7282-1EA7-4CF9-AF63-42CE01F7F495}" dt="2022-05-02T13:02:34.949" v="1051" actId="164"/>
          <ac:spMkLst>
            <pc:docMk/>
            <pc:sldMk cId="3942683210" sldId="2146845772"/>
            <ac:spMk id="8" creationId="{67393A5A-B398-4498-A149-FD3322B92F6D}"/>
          </ac:spMkLst>
        </pc:spChg>
        <pc:spChg chg="add mod topLvl">
          <ac:chgData name="Wojciech Januszauskas" userId="283006d7-7365-4ce6-9b04-25a42527db96" providerId="ADAL" clId="{AAEB7282-1EA7-4CF9-AF63-42CE01F7F495}" dt="2022-05-13T10:24:29.424" v="2118" actId="1076"/>
          <ac:spMkLst>
            <pc:docMk/>
            <pc:sldMk cId="3942683210" sldId="2146845772"/>
            <ac:spMk id="11" creationId="{21D20604-B03A-40B5-9EEA-6249A5A87E60}"/>
          </ac:spMkLst>
        </pc:spChg>
        <pc:grpChg chg="add mod">
          <ac:chgData name="Wojciech Januszauskas" userId="283006d7-7365-4ce6-9b04-25a42527db96" providerId="ADAL" clId="{AAEB7282-1EA7-4CF9-AF63-42CE01F7F495}" dt="2022-05-02T13:02:34.949" v="1051" actId="164"/>
          <ac:grpSpMkLst>
            <pc:docMk/>
            <pc:sldMk cId="3942683210" sldId="2146845772"/>
            <ac:grpSpMk id="3" creationId="{E9BFBAEC-1CE8-4C52-18EE-BBE5A5E4B4F8}"/>
          </ac:grpSpMkLst>
        </pc:grpChg>
        <pc:grpChg chg="add del mod">
          <ac:chgData name="Wojciech Januszauskas" userId="283006d7-7365-4ce6-9b04-25a42527db96" providerId="ADAL" clId="{AAEB7282-1EA7-4CF9-AF63-42CE01F7F495}" dt="2022-04-20T16:25:36.692" v="956" actId="165"/>
          <ac:grpSpMkLst>
            <pc:docMk/>
            <pc:sldMk cId="3942683210" sldId="2146845772"/>
            <ac:grpSpMk id="7" creationId="{3C5172F6-E73A-4989-87BC-F2335CA34F0D}"/>
          </ac:grpSpMkLst>
        </pc:grpChg>
        <pc:grpChg chg="add del mod">
          <ac:chgData name="Wojciech Januszauskas" userId="283006d7-7365-4ce6-9b04-25a42527db96" providerId="ADAL" clId="{AAEB7282-1EA7-4CF9-AF63-42CE01F7F495}" dt="2022-05-02T14:41:25.486" v="1121" actId="165"/>
          <ac:grpSpMkLst>
            <pc:docMk/>
            <pc:sldMk cId="3942683210" sldId="2146845772"/>
            <ac:grpSpMk id="9" creationId="{E4F1C9A6-E4A3-45ED-BA48-F044D7D250FA}"/>
          </ac:grpSpMkLst>
        </pc:grpChg>
        <pc:picChg chg="mod ord topLvl">
          <ac:chgData name="Wojciech Januszauskas" userId="283006d7-7365-4ce6-9b04-25a42527db96" providerId="ADAL" clId="{AAEB7282-1EA7-4CF9-AF63-42CE01F7F495}" dt="2022-05-13T10:13:18.039" v="2100" actId="14100"/>
          <ac:picMkLst>
            <pc:docMk/>
            <pc:sldMk cId="3942683210" sldId="2146845772"/>
            <ac:picMk id="2" creationId="{6051A89E-3DD3-584A-121A-2D8C99ECCAE2}"/>
          </ac:picMkLst>
        </pc:picChg>
        <pc:picChg chg="add del mod">
          <ac:chgData name="Wojciech Januszauskas" userId="283006d7-7365-4ce6-9b04-25a42527db96" providerId="ADAL" clId="{AAEB7282-1EA7-4CF9-AF63-42CE01F7F495}" dt="2022-04-19T14:47:46.271" v="607" actId="478"/>
          <ac:picMkLst>
            <pc:docMk/>
            <pc:sldMk cId="3942683210" sldId="2146845772"/>
            <ac:picMk id="3" creationId="{CBBFFDF1-FC45-48BB-945C-821627CE68B5}"/>
          </ac:picMkLst>
        </pc:picChg>
        <pc:picChg chg="add del mod">
          <ac:chgData name="Wojciech Januszauskas" userId="283006d7-7365-4ce6-9b04-25a42527db96" providerId="ADAL" clId="{AAEB7282-1EA7-4CF9-AF63-42CE01F7F495}" dt="2022-05-13T10:25:09.562" v="2119" actId="21"/>
          <ac:picMkLst>
            <pc:docMk/>
            <pc:sldMk cId="3942683210" sldId="2146845772"/>
            <ac:picMk id="6" creationId="{0F24AC30-BFB4-D5DE-288B-ABDCBA18B99C}"/>
          </ac:picMkLst>
        </pc:picChg>
        <pc:picChg chg="add del mod">
          <ac:chgData name="Wojciech Januszauskas" userId="283006d7-7365-4ce6-9b04-25a42527db96" providerId="ADAL" clId="{AAEB7282-1EA7-4CF9-AF63-42CE01F7F495}" dt="2022-04-19T14:29:59.794" v="563" actId="21"/>
          <ac:picMkLst>
            <pc:docMk/>
            <pc:sldMk cId="3942683210" sldId="2146845772"/>
            <ac:picMk id="7" creationId="{89F32965-A90D-4CC0-B701-C57E8F7EAFCD}"/>
          </ac:picMkLst>
        </pc:picChg>
        <pc:picChg chg="add del mod">
          <ac:chgData name="Wojciech Januszauskas" userId="283006d7-7365-4ce6-9b04-25a42527db96" providerId="ADAL" clId="{AAEB7282-1EA7-4CF9-AF63-42CE01F7F495}" dt="2022-04-19T14:45:30.688" v="592"/>
          <ac:picMkLst>
            <pc:docMk/>
            <pc:sldMk cId="3942683210" sldId="2146845772"/>
            <ac:picMk id="9" creationId="{F4C8A238-5EBD-4186-99FB-AA3F61162710}"/>
          </ac:picMkLst>
        </pc:picChg>
        <pc:picChg chg="add del mod">
          <ac:chgData name="Wojciech Januszauskas" userId="283006d7-7365-4ce6-9b04-25a42527db96" providerId="ADAL" clId="{AAEB7282-1EA7-4CF9-AF63-42CE01F7F495}" dt="2022-05-13T10:25:09.562" v="2119" actId="21"/>
          <ac:picMkLst>
            <pc:docMk/>
            <pc:sldMk cId="3942683210" sldId="2146845772"/>
            <ac:picMk id="9" creationId="{F75D1212-72F3-E57B-8CFB-B048F293D91B}"/>
          </ac:picMkLst>
        </pc:picChg>
        <pc:picChg chg="add mod ord">
          <ac:chgData name="Wojciech Januszauskas" userId="283006d7-7365-4ce6-9b04-25a42527db96" providerId="ADAL" clId="{AAEB7282-1EA7-4CF9-AF63-42CE01F7F495}" dt="2022-05-13T10:12:06.581" v="2098" actId="1076"/>
          <ac:picMkLst>
            <pc:docMk/>
            <pc:sldMk cId="3942683210" sldId="2146845772"/>
            <ac:picMk id="10" creationId="{957422D7-966A-4EDC-8769-6A4A5BDEF655}"/>
          </ac:picMkLst>
        </pc:picChg>
        <pc:picChg chg="add mod ord topLvl">
          <ac:chgData name="Wojciech Januszauskas" userId="283006d7-7365-4ce6-9b04-25a42527db96" providerId="ADAL" clId="{AAEB7282-1EA7-4CF9-AF63-42CE01F7F495}" dt="2022-05-13T10:13:13.968" v="2099" actId="14100"/>
          <ac:picMkLst>
            <pc:docMk/>
            <pc:sldMk cId="3942683210" sldId="2146845772"/>
            <ac:picMk id="12" creationId="{33DD7523-625A-42C4-ACAB-960DA44FE885}"/>
          </ac:picMkLst>
        </pc:picChg>
        <pc:picChg chg="add mod">
          <ac:chgData name="Wojciech Januszauskas" userId="283006d7-7365-4ce6-9b04-25a42527db96" providerId="ADAL" clId="{AAEB7282-1EA7-4CF9-AF63-42CE01F7F495}" dt="2022-05-13T10:25:19.747" v="2120"/>
          <ac:picMkLst>
            <pc:docMk/>
            <pc:sldMk cId="3942683210" sldId="2146845772"/>
            <ac:picMk id="13" creationId="{2E56C40F-21D5-911C-2251-7D614B40E63E}"/>
          </ac:picMkLst>
        </pc:picChg>
        <pc:picChg chg="add del mod">
          <ac:chgData name="Wojciech Januszauskas" userId="283006d7-7365-4ce6-9b04-25a42527db96" providerId="ADAL" clId="{AAEB7282-1EA7-4CF9-AF63-42CE01F7F495}" dt="2022-04-19T14:47:11.971" v="600" actId="478"/>
          <ac:picMkLst>
            <pc:docMk/>
            <pc:sldMk cId="3942683210" sldId="2146845772"/>
            <ac:picMk id="13" creationId="{31520445-6949-418D-930B-019F09FEC72F}"/>
          </ac:picMkLst>
        </pc:picChg>
        <pc:picChg chg="add del mod">
          <ac:chgData name="Wojciech Januszauskas" userId="283006d7-7365-4ce6-9b04-25a42527db96" providerId="ADAL" clId="{AAEB7282-1EA7-4CF9-AF63-42CE01F7F495}" dt="2022-05-02T14:41:52.945" v="1127" actId="478"/>
          <ac:picMkLst>
            <pc:docMk/>
            <pc:sldMk cId="3942683210" sldId="2146845772"/>
            <ac:picMk id="13" creationId="{73CFFC02-34EA-7C89-341A-4F41D628CB8E}"/>
          </ac:picMkLst>
        </pc:picChg>
        <pc:picChg chg="add del mod">
          <ac:chgData name="Wojciech Januszauskas" userId="283006d7-7365-4ce6-9b04-25a42527db96" providerId="ADAL" clId="{AAEB7282-1EA7-4CF9-AF63-42CE01F7F495}" dt="2022-05-02T14:42:06.171" v="1132" actId="478"/>
          <ac:picMkLst>
            <pc:docMk/>
            <pc:sldMk cId="3942683210" sldId="2146845772"/>
            <ac:picMk id="14" creationId="{21773FCD-1465-0BF4-4459-C91C4EF79BF0}"/>
          </ac:picMkLst>
        </pc:picChg>
        <pc:picChg chg="add mod">
          <ac:chgData name="Wojciech Januszauskas" userId="283006d7-7365-4ce6-9b04-25a42527db96" providerId="ADAL" clId="{AAEB7282-1EA7-4CF9-AF63-42CE01F7F495}" dt="2022-05-13T10:25:19.747" v="2120"/>
          <ac:picMkLst>
            <pc:docMk/>
            <pc:sldMk cId="3942683210" sldId="2146845772"/>
            <ac:picMk id="14" creationId="{7AD965DB-8B42-6F29-EB16-162C7E8FC042}"/>
          </ac:picMkLst>
        </pc:picChg>
      </pc:sldChg>
      <pc:sldChg chg="addSp delSp modSp mod modTransition modAnim modCm">
        <pc:chgData name="Wojciech Januszauskas" userId="283006d7-7365-4ce6-9b04-25a42527db96" providerId="ADAL" clId="{AAEB7282-1EA7-4CF9-AF63-42CE01F7F495}" dt="2022-05-13T09:53:44.303" v="2024"/>
        <pc:sldMkLst>
          <pc:docMk/>
          <pc:sldMk cId="2680652826" sldId="2146845780"/>
        </pc:sldMkLst>
        <pc:spChg chg="mod">
          <ac:chgData name="Wojciech Januszauskas" userId="283006d7-7365-4ce6-9b04-25a42527db96" providerId="ADAL" clId="{AAEB7282-1EA7-4CF9-AF63-42CE01F7F495}" dt="2022-04-20T16:05:00.736" v="880" actId="207"/>
          <ac:spMkLst>
            <pc:docMk/>
            <pc:sldMk cId="2680652826" sldId="2146845780"/>
            <ac:spMk id="30" creationId="{752457A4-7989-4FC0-A73D-4C9D202C5A2E}"/>
          </ac:spMkLst>
        </pc:spChg>
        <pc:grpChg chg="del">
          <ac:chgData name="Wojciech Januszauskas" userId="283006d7-7365-4ce6-9b04-25a42527db96" providerId="ADAL" clId="{AAEB7282-1EA7-4CF9-AF63-42CE01F7F495}" dt="2022-04-19T12:24:48.891" v="266" actId="165"/>
          <ac:grpSpMkLst>
            <pc:docMk/>
            <pc:sldMk cId="2680652826" sldId="2146845780"/>
            <ac:grpSpMk id="5" creationId="{F4585D4C-5B24-DB07-71DA-946B7A3DA100}"/>
          </ac:grpSpMkLst>
        </pc:grpChg>
        <pc:grpChg chg="add del mod">
          <ac:chgData name="Wojciech Januszauskas" userId="283006d7-7365-4ce6-9b04-25a42527db96" providerId="ADAL" clId="{AAEB7282-1EA7-4CF9-AF63-42CE01F7F495}" dt="2022-05-13T09:53:31.098" v="2019" actId="165"/>
          <ac:grpSpMkLst>
            <pc:docMk/>
            <pc:sldMk cId="2680652826" sldId="2146845780"/>
            <ac:grpSpMk id="36" creationId="{0FB1B9CE-BE85-2982-6D37-E4091D2A21E2}"/>
          </ac:grpSpMkLst>
        </pc:grpChg>
        <pc:grpChg chg="add mod">
          <ac:chgData name="Wojciech Januszauskas" userId="283006d7-7365-4ce6-9b04-25a42527db96" providerId="ADAL" clId="{AAEB7282-1EA7-4CF9-AF63-42CE01F7F495}" dt="2022-05-13T09:53:41.236" v="2023" actId="164"/>
          <ac:grpSpMkLst>
            <pc:docMk/>
            <pc:sldMk cId="2680652826" sldId="2146845780"/>
            <ac:grpSpMk id="42" creationId="{0E2E8315-1A06-58C6-D44C-F7F51677EB7B}"/>
          </ac:grpSpMkLst>
        </pc:grpChg>
        <pc:grpChg chg="add del mod">
          <ac:chgData name="Wojciech Januszauskas" userId="283006d7-7365-4ce6-9b04-25a42527db96" providerId="ADAL" clId="{AAEB7282-1EA7-4CF9-AF63-42CE01F7F495}" dt="2022-04-19T12:26:55.914" v="286" actId="165"/>
          <ac:grpSpMkLst>
            <pc:docMk/>
            <pc:sldMk cId="2680652826" sldId="2146845780"/>
            <ac:grpSpMk id="42" creationId="{45DF3A7C-8E74-49D3-AF94-2F5A401C8CD6}"/>
          </ac:grpSpMkLst>
        </pc:grpChg>
        <pc:grpChg chg="add del mod">
          <ac:chgData name="Wojciech Januszauskas" userId="283006d7-7365-4ce6-9b04-25a42527db96" providerId="ADAL" clId="{AAEB7282-1EA7-4CF9-AF63-42CE01F7F495}" dt="2022-04-19T14:21:28.249" v="537" actId="165"/>
          <ac:grpSpMkLst>
            <pc:docMk/>
            <pc:sldMk cId="2680652826" sldId="2146845780"/>
            <ac:grpSpMk id="47" creationId="{C100A8CD-0B0F-49F6-80EB-D724DDED4949}"/>
          </ac:grpSpMkLst>
        </pc:grpChg>
        <pc:grpChg chg="add del mod">
          <ac:chgData name="Wojciech Januszauskas" userId="283006d7-7365-4ce6-9b04-25a42527db96" providerId="ADAL" clId="{AAEB7282-1EA7-4CF9-AF63-42CE01F7F495}" dt="2022-05-13T09:48:33.408" v="2006" actId="165"/>
          <ac:grpSpMkLst>
            <pc:docMk/>
            <pc:sldMk cId="2680652826" sldId="2146845780"/>
            <ac:grpSpMk id="50" creationId="{F2B6FBB9-C46C-41EF-9F90-ABC6D30D3194}"/>
          </ac:grpSpMkLst>
        </pc:grpChg>
        <pc:picChg chg="del mod topLvl">
          <ac:chgData name="Wojciech Januszauskas" userId="283006d7-7365-4ce6-9b04-25a42527db96" providerId="ADAL" clId="{AAEB7282-1EA7-4CF9-AF63-42CE01F7F495}" dt="2022-04-19T12:24:49.973" v="267" actId="478"/>
          <ac:picMkLst>
            <pc:docMk/>
            <pc:sldMk cId="2680652826" sldId="2146845780"/>
            <ac:picMk id="2" creationId="{143CEBB8-CF93-3C6B-4C35-BB7D9AF0757D}"/>
          </ac:picMkLst>
        </pc:picChg>
        <pc:picChg chg="del mod topLvl">
          <ac:chgData name="Wojciech Januszauskas" userId="283006d7-7365-4ce6-9b04-25a42527db96" providerId="ADAL" clId="{AAEB7282-1EA7-4CF9-AF63-42CE01F7F495}" dt="2022-05-13T09:48:37.314" v="2007" actId="478"/>
          <ac:picMkLst>
            <pc:docMk/>
            <pc:sldMk cId="2680652826" sldId="2146845780"/>
            <ac:picMk id="3" creationId="{45F832E3-8D06-FB5B-74FB-5B2EC277186F}"/>
          </ac:picMkLst>
        </pc:picChg>
        <pc:picChg chg="add del mod">
          <ac:chgData name="Wojciech Januszauskas" userId="283006d7-7365-4ce6-9b04-25a42527db96" providerId="ADAL" clId="{AAEB7282-1EA7-4CF9-AF63-42CE01F7F495}" dt="2022-05-13T09:46:35.791" v="1998" actId="478"/>
          <ac:picMkLst>
            <pc:docMk/>
            <pc:sldMk cId="2680652826" sldId="2146845780"/>
            <ac:picMk id="5" creationId="{251F0F23-3619-5936-CF17-328B9F2835F3}"/>
          </ac:picMkLst>
        </pc:picChg>
        <pc:picChg chg="add mod ord topLvl">
          <ac:chgData name="Wojciech Januszauskas" userId="283006d7-7365-4ce6-9b04-25a42527db96" providerId="ADAL" clId="{AAEB7282-1EA7-4CF9-AF63-42CE01F7F495}" dt="2022-05-13T09:53:41.236" v="2023" actId="164"/>
          <ac:picMkLst>
            <pc:docMk/>
            <pc:sldMk cId="2680652826" sldId="2146845780"/>
            <ac:picMk id="21" creationId="{BD4781D6-6BFF-22A3-BB76-D850A478C6F0}"/>
          </ac:picMkLst>
        </pc:picChg>
        <pc:picChg chg="add del mod topLvl">
          <ac:chgData name="Wojciech Januszauskas" userId="283006d7-7365-4ce6-9b04-25a42527db96" providerId="ADAL" clId="{AAEB7282-1EA7-4CF9-AF63-42CE01F7F495}" dt="2022-04-19T12:27:01.556" v="289" actId="478"/>
          <ac:picMkLst>
            <pc:docMk/>
            <pc:sldMk cId="2680652826" sldId="2146845780"/>
            <ac:picMk id="39" creationId="{F5A417F3-9DCC-41A9-8D74-5D864407DA56}"/>
          </ac:picMkLst>
        </pc:picChg>
        <pc:picChg chg="del">
          <ac:chgData name="Wojciech Januszauskas" userId="283006d7-7365-4ce6-9b04-25a42527db96" providerId="ADAL" clId="{AAEB7282-1EA7-4CF9-AF63-42CE01F7F495}" dt="2022-04-19T12:24:44.884" v="264" actId="478"/>
          <ac:picMkLst>
            <pc:docMk/>
            <pc:sldMk cId="2680652826" sldId="2146845780"/>
            <ac:picMk id="41" creationId="{A894B347-15E8-9193-4613-99DC2F1FD489}"/>
          </ac:picMkLst>
        </pc:picChg>
        <pc:picChg chg="add mod ord">
          <ac:chgData name="Wojciech Januszauskas" userId="283006d7-7365-4ce6-9b04-25a42527db96" providerId="ADAL" clId="{AAEB7282-1EA7-4CF9-AF63-42CE01F7F495}" dt="2022-05-13T09:53:41.236" v="2023" actId="164"/>
          <ac:picMkLst>
            <pc:docMk/>
            <pc:sldMk cId="2680652826" sldId="2146845780"/>
            <ac:picMk id="41" creationId="{C0B1553B-CF25-7E21-A27A-C57F06A0E386}"/>
          </ac:picMkLst>
        </pc:picChg>
        <pc:picChg chg="add del mod">
          <ac:chgData name="Wojciech Januszauskas" userId="283006d7-7365-4ce6-9b04-25a42527db96" providerId="ADAL" clId="{AAEB7282-1EA7-4CF9-AF63-42CE01F7F495}" dt="2022-04-19T12:28:32.245" v="300" actId="478"/>
          <ac:picMkLst>
            <pc:docMk/>
            <pc:sldMk cId="2680652826" sldId="2146845780"/>
            <ac:picMk id="44" creationId="{4C94A63D-C380-496B-811A-32FF137E5D03}"/>
          </ac:picMkLst>
        </pc:picChg>
        <pc:picChg chg="add del mod topLvl">
          <ac:chgData name="Wojciech Januszauskas" userId="283006d7-7365-4ce6-9b04-25a42527db96" providerId="ADAL" clId="{AAEB7282-1EA7-4CF9-AF63-42CE01F7F495}" dt="2022-04-19T14:21:30.194" v="538" actId="478"/>
          <ac:picMkLst>
            <pc:docMk/>
            <pc:sldMk cId="2680652826" sldId="2146845780"/>
            <ac:picMk id="46" creationId="{77A49C42-D3A6-4892-A88C-CCBC87476FEF}"/>
          </ac:picMkLst>
        </pc:picChg>
        <pc:picChg chg="add del mod ord topLvl">
          <ac:chgData name="Wojciech Januszauskas" userId="283006d7-7365-4ce6-9b04-25a42527db96" providerId="ADAL" clId="{AAEB7282-1EA7-4CF9-AF63-42CE01F7F495}" dt="2022-05-13T09:53:32.840" v="2020" actId="478"/>
          <ac:picMkLst>
            <pc:docMk/>
            <pc:sldMk cId="2680652826" sldId="2146845780"/>
            <ac:picMk id="49" creationId="{D198A5A5-60B2-4543-8631-A4E8D6DE0417}"/>
          </ac:picMkLst>
        </pc:picChg>
        <pc:inkChg chg="del">
          <ac:chgData name="Wojciech Januszauskas" userId="283006d7-7365-4ce6-9b04-25a42527db96" providerId="ADAL" clId="{AAEB7282-1EA7-4CF9-AF63-42CE01F7F495}" dt="2022-04-19T12:24:52.125" v="269" actId="478"/>
          <ac:inkMkLst>
            <pc:docMk/>
            <pc:sldMk cId="2680652826" sldId="2146845780"/>
            <ac:inkMk id="17" creationId="{992A67E7-AD70-D3FF-1B8F-ED7163BE9444}"/>
          </ac:inkMkLst>
        </pc:inkChg>
        <pc:inkChg chg="del">
          <ac:chgData name="Wojciech Januszauskas" userId="283006d7-7365-4ce6-9b04-25a42527db96" providerId="ADAL" clId="{AAEB7282-1EA7-4CF9-AF63-42CE01F7F495}" dt="2022-04-19T12:24:50.964" v="268" actId="478"/>
          <ac:inkMkLst>
            <pc:docMk/>
            <pc:sldMk cId="2680652826" sldId="2146845780"/>
            <ac:inkMk id="21" creationId="{0C999026-0236-82C5-FB91-051C455AD38E}"/>
          </ac:inkMkLst>
        </pc:inkChg>
      </pc:sldChg>
      <pc:sldChg chg="addSp delSp modSp mod modTransition delAnim modAnim">
        <pc:chgData name="Wojciech Januszauskas" userId="283006d7-7365-4ce6-9b04-25a42527db96" providerId="ADAL" clId="{AAEB7282-1EA7-4CF9-AF63-42CE01F7F495}" dt="2022-05-13T10:49:43.801" v="2255" actId="1036"/>
        <pc:sldMkLst>
          <pc:docMk/>
          <pc:sldMk cId="25537992" sldId="2146845781"/>
        </pc:sldMkLst>
        <pc:spChg chg="mod">
          <ac:chgData name="Wojciech Januszauskas" userId="283006d7-7365-4ce6-9b04-25a42527db96" providerId="ADAL" clId="{AAEB7282-1EA7-4CF9-AF63-42CE01F7F495}" dt="2022-04-20T16:00:50.043" v="840" actId="207"/>
          <ac:spMkLst>
            <pc:docMk/>
            <pc:sldMk cId="25537992" sldId="2146845781"/>
            <ac:spMk id="4" creationId="{80002289-6C57-4AEE-8903-88DF413615EE}"/>
          </ac:spMkLst>
        </pc:spChg>
        <pc:spChg chg="mod">
          <ac:chgData name="Wojciech Januszauskas" userId="283006d7-7365-4ce6-9b04-25a42527db96" providerId="ADAL" clId="{AAEB7282-1EA7-4CF9-AF63-42CE01F7F495}" dt="2022-04-19T14:14:46.780" v="523" actId="2711"/>
          <ac:spMkLst>
            <pc:docMk/>
            <pc:sldMk cId="25537992" sldId="2146845781"/>
            <ac:spMk id="5" creationId="{6712F250-08EF-4E34-9358-7968ECF5E810}"/>
          </ac:spMkLst>
        </pc:spChg>
        <pc:grpChg chg="add del mod">
          <ac:chgData name="Wojciech Januszauskas" userId="283006d7-7365-4ce6-9b04-25a42527db96" providerId="ADAL" clId="{AAEB7282-1EA7-4CF9-AF63-42CE01F7F495}" dt="2022-05-02T14:43:07.165" v="1147" actId="478"/>
          <ac:grpSpMkLst>
            <pc:docMk/>
            <pc:sldMk cId="25537992" sldId="2146845781"/>
            <ac:grpSpMk id="9" creationId="{17B9E1F3-3FB7-6C3F-DD18-94D2B89945EC}"/>
          </ac:grpSpMkLst>
        </pc:grpChg>
        <pc:grpChg chg="del mod">
          <ac:chgData name="Wojciech Januszauskas" userId="283006d7-7365-4ce6-9b04-25a42527db96" providerId="ADAL" clId="{AAEB7282-1EA7-4CF9-AF63-42CE01F7F495}" dt="2022-05-13T10:48:15.886" v="2236" actId="165"/>
          <ac:grpSpMkLst>
            <pc:docMk/>
            <pc:sldMk cId="25537992" sldId="2146845781"/>
            <ac:grpSpMk id="10" creationId="{C4F371AB-BFA7-0E63-A358-AF87E8831F5E}"/>
          </ac:grpSpMkLst>
        </pc:grpChg>
        <pc:grpChg chg="add mod">
          <ac:chgData name="Wojciech Januszauskas" userId="283006d7-7365-4ce6-9b04-25a42527db96" providerId="ADAL" clId="{AAEB7282-1EA7-4CF9-AF63-42CE01F7F495}" dt="2022-05-13T10:49:23.492" v="2252" actId="1035"/>
          <ac:grpSpMkLst>
            <pc:docMk/>
            <pc:sldMk cId="25537992" sldId="2146845781"/>
            <ac:grpSpMk id="13" creationId="{C48CD781-F3E1-1DA3-2E79-65660C7BEDDA}"/>
          </ac:grpSpMkLst>
        </pc:grpChg>
        <pc:picChg chg="del mod topLvl">
          <ac:chgData name="Wojciech Januszauskas" userId="283006d7-7365-4ce6-9b04-25a42527db96" providerId="ADAL" clId="{AAEB7282-1EA7-4CF9-AF63-42CE01F7F495}" dt="2022-05-13T10:48:47.988" v="2242" actId="478"/>
          <ac:picMkLst>
            <pc:docMk/>
            <pc:sldMk cId="25537992" sldId="2146845781"/>
            <ac:picMk id="2" creationId="{F51FCD20-2E58-AF32-855A-D0531211BBAC}"/>
          </ac:picMkLst>
        </pc:picChg>
        <pc:picChg chg="mod topLvl">
          <ac:chgData name="Wojciech Januszauskas" userId="283006d7-7365-4ce6-9b04-25a42527db96" providerId="ADAL" clId="{AAEB7282-1EA7-4CF9-AF63-42CE01F7F495}" dt="2022-05-13T10:49:43.801" v="2255" actId="1036"/>
          <ac:picMkLst>
            <pc:docMk/>
            <pc:sldMk cId="25537992" sldId="2146845781"/>
            <ac:picMk id="6" creationId="{AAFE274C-EBE6-65F3-8943-99744565F8DC}"/>
          </ac:picMkLst>
        </pc:picChg>
        <pc:picChg chg="ord">
          <ac:chgData name="Wojciech Januszauskas" userId="283006d7-7365-4ce6-9b04-25a42527db96" providerId="ADAL" clId="{AAEB7282-1EA7-4CF9-AF63-42CE01F7F495}" dt="2022-05-13T10:48:52.662" v="2243" actId="167"/>
          <ac:picMkLst>
            <pc:docMk/>
            <pc:sldMk cId="25537992" sldId="2146845781"/>
            <ac:picMk id="7" creationId="{A47E3E6A-2721-44AF-8CC3-126D383649AD}"/>
          </ac:picMkLst>
        </pc:picChg>
        <pc:picChg chg="del mod topLvl">
          <ac:chgData name="Wojciech Januszauskas" userId="283006d7-7365-4ce6-9b04-25a42527db96" providerId="ADAL" clId="{AAEB7282-1EA7-4CF9-AF63-42CE01F7F495}" dt="2022-05-13T10:48:33.526" v="2239" actId="478"/>
          <ac:picMkLst>
            <pc:docMk/>
            <pc:sldMk cId="25537992" sldId="2146845781"/>
            <ac:picMk id="8" creationId="{B9067F49-90CD-EE3E-613A-C9CE2257DCBB}"/>
          </ac:picMkLst>
        </pc:picChg>
        <pc:picChg chg="add mod ord">
          <ac:chgData name="Wojciech Januszauskas" userId="283006d7-7365-4ce6-9b04-25a42527db96" providerId="ADAL" clId="{AAEB7282-1EA7-4CF9-AF63-42CE01F7F495}" dt="2022-05-13T10:48:58.245" v="2245" actId="164"/>
          <ac:picMkLst>
            <pc:docMk/>
            <pc:sldMk cId="25537992" sldId="2146845781"/>
            <ac:picMk id="9" creationId="{30F747B0-F289-1EBD-7AF8-57141BC8CF1A}"/>
          </ac:picMkLst>
        </pc:picChg>
        <pc:picChg chg="mod">
          <ac:chgData name="Wojciech Januszauskas" userId="283006d7-7365-4ce6-9b04-25a42527db96" providerId="ADAL" clId="{AAEB7282-1EA7-4CF9-AF63-42CE01F7F495}" dt="2022-05-02T14:42:59.587" v="1145"/>
          <ac:picMkLst>
            <pc:docMk/>
            <pc:sldMk cId="25537992" sldId="2146845781"/>
            <ac:picMk id="11" creationId="{057AC6CA-17D7-7799-0184-88E009579484}"/>
          </ac:picMkLst>
        </pc:picChg>
        <pc:picChg chg="add mod ord">
          <ac:chgData name="Wojciech Januszauskas" userId="283006d7-7365-4ce6-9b04-25a42527db96" providerId="ADAL" clId="{AAEB7282-1EA7-4CF9-AF63-42CE01F7F495}" dt="2022-05-13T10:49:37.990" v="2253" actId="14100"/>
          <ac:picMkLst>
            <pc:docMk/>
            <pc:sldMk cId="25537992" sldId="2146845781"/>
            <ac:picMk id="12" creationId="{D46A964E-09C4-980F-3A62-1BB96CF3942C}"/>
          </ac:picMkLst>
        </pc:picChg>
        <pc:picChg chg="mod">
          <ac:chgData name="Wojciech Januszauskas" userId="283006d7-7365-4ce6-9b04-25a42527db96" providerId="ADAL" clId="{AAEB7282-1EA7-4CF9-AF63-42CE01F7F495}" dt="2022-05-02T14:42:59.587" v="1145"/>
          <ac:picMkLst>
            <pc:docMk/>
            <pc:sldMk cId="25537992" sldId="2146845781"/>
            <ac:picMk id="12" creationId="{FB21CC76-04BA-A4E0-5435-1A76FE04E90D}"/>
          </ac:picMkLst>
        </pc:picChg>
        <pc:picChg chg="mod">
          <ac:chgData name="Wojciech Januszauskas" userId="283006d7-7365-4ce6-9b04-25a42527db96" providerId="ADAL" clId="{AAEB7282-1EA7-4CF9-AF63-42CE01F7F495}" dt="2022-05-02T14:42:59.587" v="1145"/>
          <ac:picMkLst>
            <pc:docMk/>
            <pc:sldMk cId="25537992" sldId="2146845781"/>
            <ac:picMk id="13" creationId="{FECE79AD-61BF-D8BA-2DC0-0B8FE76B8ED0}"/>
          </ac:picMkLst>
        </pc:picChg>
      </pc:sldChg>
      <pc:sldChg chg="addSp delSp modSp mod modTransition delAnim modAnim">
        <pc:chgData name="Wojciech Januszauskas" userId="283006d7-7365-4ce6-9b04-25a42527db96" providerId="ADAL" clId="{AAEB7282-1EA7-4CF9-AF63-42CE01F7F495}" dt="2022-05-13T12:49:26.270" v="2363" actId="478"/>
        <pc:sldMkLst>
          <pc:docMk/>
          <pc:sldMk cId="2046677285" sldId="2146845784"/>
        </pc:sldMkLst>
        <pc:grpChg chg="add del mod">
          <ac:chgData name="Wojciech Januszauskas" userId="283006d7-7365-4ce6-9b04-25a42527db96" providerId="ADAL" clId="{AAEB7282-1EA7-4CF9-AF63-42CE01F7F495}" dt="2022-05-02T13:33:33.643" v="1060" actId="165"/>
          <ac:grpSpMkLst>
            <pc:docMk/>
            <pc:sldMk cId="2046677285" sldId="2146845784"/>
            <ac:grpSpMk id="12" creationId="{7700CDEA-4913-494D-A14A-66795D57AC72}"/>
          </ac:grpSpMkLst>
        </pc:grpChg>
        <pc:picChg chg="del">
          <ac:chgData name="Wojciech Januszauskas" userId="283006d7-7365-4ce6-9b04-25a42527db96" providerId="ADAL" clId="{AAEB7282-1EA7-4CF9-AF63-42CE01F7F495}" dt="2022-04-19T14:24:53.582" v="553" actId="478"/>
          <ac:picMkLst>
            <pc:docMk/>
            <pc:sldMk cId="2046677285" sldId="2146845784"/>
            <ac:picMk id="2" creationId="{44F9AD7D-01F6-DEE1-8611-919B8DD850FC}"/>
          </ac:picMkLst>
        </pc:picChg>
        <pc:picChg chg="add del mod ord">
          <ac:chgData name="Wojciech Januszauskas" userId="283006d7-7365-4ce6-9b04-25a42527db96" providerId="ADAL" clId="{AAEB7282-1EA7-4CF9-AF63-42CE01F7F495}" dt="2022-05-02T13:33:44.268" v="1062" actId="478"/>
          <ac:picMkLst>
            <pc:docMk/>
            <pc:sldMk cId="2046677285" sldId="2146845784"/>
            <ac:picMk id="3" creationId="{0FAF2E2D-F811-3950-F084-34F5355CD00B}"/>
          </ac:picMkLst>
        </pc:picChg>
        <pc:picChg chg="add del mod ord">
          <ac:chgData name="Wojciech Januszauskas" userId="283006d7-7365-4ce6-9b04-25a42527db96" providerId="ADAL" clId="{AAEB7282-1EA7-4CF9-AF63-42CE01F7F495}" dt="2022-05-13T12:49:26.270" v="2363" actId="478"/>
          <ac:picMkLst>
            <pc:docMk/>
            <pc:sldMk cId="2046677285" sldId="2146845784"/>
            <ac:picMk id="3" creationId="{89EB5590-42AF-D7DA-4992-5CD36AADB9B7}"/>
          </ac:picMkLst>
        </pc:picChg>
        <pc:picChg chg="add del mod ord topLvl">
          <ac:chgData name="Wojciech Januszauskas" userId="283006d7-7365-4ce6-9b04-25a42527db96" providerId="ADAL" clId="{AAEB7282-1EA7-4CF9-AF63-42CE01F7F495}" dt="2022-05-02T13:33:35.964" v="1061" actId="478"/>
          <ac:picMkLst>
            <pc:docMk/>
            <pc:sldMk cId="2046677285" sldId="2146845784"/>
            <ac:picMk id="6" creationId="{59800E7D-2823-4192-8FD9-64474CC590AE}"/>
          </ac:picMkLst>
        </pc:picChg>
        <pc:picChg chg="del">
          <ac:chgData name="Wojciech Januszauskas" userId="283006d7-7365-4ce6-9b04-25a42527db96" providerId="ADAL" clId="{AAEB7282-1EA7-4CF9-AF63-42CE01F7F495}" dt="2022-04-19T14:25:18.829" v="561" actId="478"/>
          <ac:picMkLst>
            <pc:docMk/>
            <pc:sldMk cId="2046677285" sldId="2146845784"/>
            <ac:picMk id="7" creationId="{15C6B818-58BC-22EB-E4F1-8D1A28A2C12D}"/>
          </ac:picMkLst>
        </pc:picChg>
        <pc:picChg chg="add del mod">
          <ac:chgData name="Wojciech Januszauskas" userId="283006d7-7365-4ce6-9b04-25a42527db96" providerId="ADAL" clId="{AAEB7282-1EA7-4CF9-AF63-42CE01F7F495}" dt="2022-05-13T12:48:58.509" v="2356" actId="478"/>
          <ac:picMkLst>
            <pc:docMk/>
            <pc:sldMk cId="2046677285" sldId="2146845784"/>
            <ac:picMk id="7" creationId="{A47E0FF8-096F-E97F-EEEF-7BC2D0D7809B}"/>
          </ac:picMkLst>
        </pc:picChg>
        <pc:picChg chg="del">
          <ac:chgData name="Wojciech Januszauskas" userId="283006d7-7365-4ce6-9b04-25a42527db96" providerId="ADAL" clId="{AAEB7282-1EA7-4CF9-AF63-42CE01F7F495}" dt="2022-04-19T14:30:18.832" v="571" actId="478"/>
          <ac:picMkLst>
            <pc:docMk/>
            <pc:sldMk cId="2046677285" sldId="2146845784"/>
            <ac:picMk id="8" creationId="{6159BC61-8A14-3FFE-AECC-09FEB3F3F6C2}"/>
          </ac:picMkLst>
        </pc:picChg>
        <pc:picChg chg="add mod">
          <ac:chgData name="Wojciech Januszauskas" userId="283006d7-7365-4ce6-9b04-25a42527db96" providerId="ADAL" clId="{AAEB7282-1EA7-4CF9-AF63-42CE01F7F495}" dt="2022-05-02T13:36:24.360" v="1069" actId="1076"/>
          <ac:picMkLst>
            <pc:docMk/>
            <pc:sldMk cId="2046677285" sldId="2146845784"/>
            <ac:picMk id="8" creationId="{64B4F2B0-8C76-7D90-D654-F91196A2BC7C}"/>
          </ac:picMkLst>
        </pc:picChg>
        <pc:picChg chg="add mod ord topLvl">
          <ac:chgData name="Wojciech Januszauskas" userId="283006d7-7365-4ce6-9b04-25a42527db96" providerId="ADAL" clId="{AAEB7282-1EA7-4CF9-AF63-42CE01F7F495}" dt="2022-05-02T13:36:24.360" v="1069" actId="1076"/>
          <ac:picMkLst>
            <pc:docMk/>
            <pc:sldMk cId="2046677285" sldId="2146845784"/>
            <ac:picMk id="10" creationId="{2EBD4F76-97C2-40F0-A383-DCA12CE153EF}"/>
          </ac:picMkLst>
        </pc:picChg>
        <pc:picChg chg="add del mod ord topLvl">
          <ac:chgData name="Wojciech Januszauskas" userId="283006d7-7365-4ce6-9b04-25a42527db96" providerId="ADAL" clId="{AAEB7282-1EA7-4CF9-AF63-42CE01F7F495}" dt="2022-05-13T10:11:39.235" v="2094" actId="478"/>
          <ac:picMkLst>
            <pc:docMk/>
            <pc:sldMk cId="2046677285" sldId="2146845784"/>
            <ac:picMk id="11" creationId="{2F2911FB-40E9-4779-9339-E25804AA6B76}"/>
          </ac:picMkLst>
        </pc:picChg>
        <pc:picChg chg="add mod ord">
          <ac:chgData name="Wojciech Januszauskas" userId="283006d7-7365-4ce6-9b04-25a42527db96" providerId="ADAL" clId="{AAEB7282-1EA7-4CF9-AF63-42CE01F7F495}" dt="2022-05-13T12:49:24.894" v="2362" actId="167"/>
          <ac:picMkLst>
            <pc:docMk/>
            <pc:sldMk cId="2046677285" sldId="2146845784"/>
            <ac:picMk id="12" creationId="{F7EC2E0A-799B-59C5-C737-3C0DFB4F1ABC}"/>
          </ac:picMkLst>
        </pc:picChg>
      </pc:sldChg>
      <pc:sldChg chg="addSp delSp modSp mod modTransition delAnim modAnim">
        <pc:chgData name="Wojciech Januszauskas" userId="283006d7-7365-4ce6-9b04-25a42527db96" providerId="ADAL" clId="{AAEB7282-1EA7-4CF9-AF63-42CE01F7F495}" dt="2022-05-13T10:08:16.744" v="2085"/>
        <pc:sldMkLst>
          <pc:docMk/>
          <pc:sldMk cId="3466869251" sldId="2146845786"/>
        </pc:sldMkLst>
        <pc:spChg chg="mod">
          <ac:chgData name="Wojciech Januszauskas" userId="283006d7-7365-4ce6-9b04-25a42527db96" providerId="ADAL" clId="{AAEB7282-1EA7-4CF9-AF63-42CE01F7F495}" dt="2022-05-12T23:06:34.077" v="1910" actId="108"/>
          <ac:spMkLst>
            <pc:docMk/>
            <pc:sldMk cId="3466869251" sldId="2146845786"/>
            <ac:spMk id="5" creationId="{6712F250-08EF-4E34-9358-7968ECF5E810}"/>
          </ac:spMkLst>
        </pc:spChg>
        <pc:picChg chg="mod">
          <ac:chgData name="Wojciech Januszauskas" userId="283006d7-7365-4ce6-9b04-25a42527db96" providerId="ADAL" clId="{AAEB7282-1EA7-4CF9-AF63-42CE01F7F495}" dt="2022-04-07T10:16:38.473" v="88" actId="14100"/>
          <ac:picMkLst>
            <pc:docMk/>
            <pc:sldMk cId="3466869251" sldId="2146845786"/>
            <ac:picMk id="2" creationId="{A20BD1D3-ED70-DAB4-9499-688E10FFE733}"/>
          </ac:picMkLst>
        </pc:picChg>
        <pc:picChg chg="del mod ord">
          <ac:chgData name="Wojciech Januszauskas" userId="283006d7-7365-4ce6-9b04-25a42527db96" providerId="ADAL" clId="{AAEB7282-1EA7-4CF9-AF63-42CE01F7F495}" dt="2022-05-12T23:07:52.198" v="1922" actId="478"/>
          <ac:picMkLst>
            <pc:docMk/>
            <pc:sldMk cId="3466869251" sldId="2146845786"/>
            <ac:picMk id="6" creationId="{79D93F71-DF8A-B75E-D15A-BA8772C173E8}"/>
          </ac:picMkLst>
        </pc:picChg>
        <pc:picChg chg="add mod ord">
          <ac:chgData name="Wojciech Januszauskas" userId="283006d7-7365-4ce6-9b04-25a42527db96" providerId="ADAL" clId="{AAEB7282-1EA7-4CF9-AF63-42CE01F7F495}" dt="2022-05-13T10:06:29.038" v="2057" actId="1035"/>
          <ac:picMkLst>
            <pc:docMk/>
            <pc:sldMk cId="3466869251" sldId="2146845786"/>
            <ac:picMk id="6" creationId="{C137C8BB-2522-70D1-FF0C-1118D1534740}"/>
          </ac:picMkLst>
        </pc:picChg>
        <pc:picChg chg="del mod">
          <ac:chgData name="Wojciech Januszauskas" userId="283006d7-7365-4ce6-9b04-25a42527db96" providerId="ADAL" clId="{AAEB7282-1EA7-4CF9-AF63-42CE01F7F495}" dt="2022-05-13T10:06:10.947" v="2048" actId="478"/>
          <ac:picMkLst>
            <pc:docMk/>
            <pc:sldMk cId="3466869251" sldId="2146845786"/>
            <ac:picMk id="7" creationId="{6ADC1AA0-30E6-AB8E-0EA9-FDC0A234DB35}"/>
          </ac:picMkLst>
        </pc:picChg>
        <pc:picChg chg="mod">
          <ac:chgData name="Wojciech Januszauskas" userId="283006d7-7365-4ce6-9b04-25a42527db96" providerId="ADAL" clId="{AAEB7282-1EA7-4CF9-AF63-42CE01F7F495}" dt="2022-04-07T10:16:46.656" v="91" actId="1076"/>
          <ac:picMkLst>
            <pc:docMk/>
            <pc:sldMk cId="3466869251" sldId="2146845786"/>
            <ac:picMk id="8" creationId="{7E89ADEE-BD8C-4138-A5C1-EEE9C0F61178}"/>
          </ac:picMkLst>
        </pc:picChg>
        <pc:picChg chg="mod">
          <ac:chgData name="Wojciech Januszauskas" userId="283006d7-7365-4ce6-9b04-25a42527db96" providerId="ADAL" clId="{AAEB7282-1EA7-4CF9-AF63-42CE01F7F495}" dt="2022-05-12T23:06:20.594" v="1907" actId="1076"/>
          <ac:picMkLst>
            <pc:docMk/>
            <pc:sldMk cId="3466869251" sldId="2146845786"/>
            <ac:picMk id="9" creationId="{7B0334BE-0100-44C6-907E-C25B70FFD84E}"/>
          </ac:picMkLst>
        </pc:picChg>
        <pc:picChg chg="add del mod ord">
          <ac:chgData name="Wojciech Januszauskas" userId="283006d7-7365-4ce6-9b04-25a42527db96" providerId="ADAL" clId="{AAEB7282-1EA7-4CF9-AF63-42CE01F7F495}" dt="2022-05-12T23:06:49.992" v="1914" actId="21"/>
          <ac:picMkLst>
            <pc:docMk/>
            <pc:sldMk cId="3466869251" sldId="2146845786"/>
            <ac:picMk id="10" creationId="{AC4A0785-3DD6-915E-01B7-63392ABE612E}"/>
          </ac:picMkLst>
        </pc:picChg>
        <pc:picChg chg="mod">
          <ac:chgData name="Wojciech Januszauskas" userId="283006d7-7365-4ce6-9b04-25a42527db96" providerId="ADAL" clId="{AAEB7282-1EA7-4CF9-AF63-42CE01F7F495}" dt="2022-04-07T10:16:33.950" v="86" actId="1076"/>
          <ac:picMkLst>
            <pc:docMk/>
            <pc:sldMk cId="3466869251" sldId="2146845786"/>
            <ac:picMk id="11" creationId="{9B304751-D38C-DA12-59EF-9149A010BAAF}"/>
          </ac:picMkLst>
        </pc:picChg>
        <pc:picChg chg="add del mod ord">
          <ac:chgData name="Wojciech Januszauskas" userId="283006d7-7365-4ce6-9b04-25a42527db96" providerId="ADAL" clId="{AAEB7282-1EA7-4CF9-AF63-42CE01F7F495}" dt="2022-05-13T09:59:42.588" v="2031" actId="478"/>
          <ac:picMkLst>
            <pc:docMk/>
            <pc:sldMk cId="3466869251" sldId="2146845786"/>
            <ac:picMk id="12" creationId="{C8F6B0AA-9224-091C-77EC-0D86C0D3BC74}"/>
          </ac:picMkLst>
        </pc:picChg>
        <pc:picChg chg="add mod">
          <ac:chgData name="Wojciech Januszauskas" userId="283006d7-7365-4ce6-9b04-25a42527db96" providerId="ADAL" clId="{AAEB7282-1EA7-4CF9-AF63-42CE01F7F495}" dt="2022-05-13T10:06:20.949" v="2051" actId="14100"/>
          <ac:picMkLst>
            <pc:docMk/>
            <pc:sldMk cId="3466869251" sldId="2146845786"/>
            <ac:picMk id="13" creationId="{7A11DAC3-2C10-437F-7F0E-27D07D93DC6C}"/>
          </ac:picMkLst>
        </pc:picChg>
      </pc:sldChg>
      <pc:sldChg chg="addSp delSp modSp mod modTransition addAnim delAnim modAnim">
        <pc:chgData name="Wojciech Januszauskas" userId="283006d7-7365-4ce6-9b04-25a42527db96" providerId="ADAL" clId="{AAEB7282-1EA7-4CF9-AF63-42CE01F7F495}" dt="2022-05-13T10:59:06.031" v="2316"/>
        <pc:sldMkLst>
          <pc:docMk/>
          <pc:sldMk cId="1280620260" sldId="2146845788"/>
        </pc:sldMkLst>
        <pc:picChg chg="add del">
          <ac:chgData name="Wojciech Januszauskas" userId="283006d7-7365-4ce6-9b04-25a42527db96" providerId="ADAL" clId="{AAEB7282-1EA7-4CF9-AF63-42CE01F7F495}" dt="2022-05-13T10:58:58.725" v="2315" actId="478"/>
          <ac:picMkLst>
            <pc:docMk/>
            <pc:sldMk cId="1280620260" sldId="2146845788"/>
            <ac:picMk id="6" creationId="{7E2E57DD-158A-7F9C-E1F6-325C7B70C60D}"/>
          </ac:picMkLst>
        </pc:picChg>
        <pc:picChg chg="add mod ord">
          <ac:chgData name="Wojciech Januszauskas" userId="283006d7-7365-4ce6-9b04-25a42527db96" providerId="ADAL" clId="{AAEB7282-1EA7-4CF9-AF63-42CE01F7F495}" dt="2022-05-13T10:58:57.635" v="2314" actId="167"/>
          <ac:picMkLst>
            <pc:docMk/>
            <pc:sldMk cId="1280620260" sldId="2146845788"/>
            <ac:picMk id="8" creationId="{8068028B-AD70-22DA-5C2A-41FE9455BEC7}"/>
          </ac:picMkLst>
        </pc:picChg>
      </pc:sldChg>
      <pc:sldChg chg="addSp delSp modSp mod modTransition delAnim modAnim">
        <pc:chgData name="Wojciech Januszauskas" userId="283006d7-7365-4ce6-9b04-25a42527db96" providerId="ADAL" clId="{AAEB7282-1EA7-4CF9-AF63-42CE01F7F495}" dt="2022-05-12T22:55:23.912" v="1857"/>
        <pc:sldMkLst>
          <pc:docMk/>
          <pc:sldMk cId="3493237588" sldId="2146845789"/>
        </pc:sldMkLst>
        <pc:picChg chg="del">
          <ac:chgData name="Wojciech Januszauskas" userId="283006d7-7365-4ce6-9b04-25a42527db96" providerId="ADAL" clId="{AAEB7282-1EA7-4CF9-AF63-42CE01F7F495}" dt="2022-05-12T22:55:21.341" v="1856" actId="478"/>
          <ac:picMkLst>
            <pc:docMk/>
            <pc:sldMk cId="3493237588" sldId="2146845789"/>
            <ac:picMk id="4" creationId="{90989F4C-28DC-1602-E650-D590258ED58E}"/>
          </ac:picMkLst>
        </pc:picChg>
        <pc:picChg chg="add del mod">
          <ac:chgData name="Wojciech Januszauskas" userId="283006d7-7365-4ce6-9b04-25a42527db96" providerId="ADAL" clId="{AAEB7282-1EA7-4CF9-AF63-42CE01F7F495}" dt="2022-04-19T12:30:44.936" v="312" actId="21"/>
          <ac:picMkLst>
            <pc:docMk/>
            <pc:sldMk cId="3493237588" sldId="2146845789"/>
            <ac:picMk id="5" creationId="{67C3F5F7-B345-4DE1-8024-0726923B66B0}"/>
          </ac:picMkLst>
        </pc:picChg>
        <pc:picChg chg="add mod ord">
          <ac:chgData name="Wojciech Januszauskas" userId="283006d7-7365-4ce6-9b04-25a42527db96" providerId="ADAL" clId="{AAEB7282-1EA7-4CF9-AF63-42CE01F7F495}" dt="2022-05-12T22:55:11.986" v="1855" actId="167"/>
          <ac:picMkLst>
            <pc:docMk/>
            <pc:sldMk cId="3493237588" sldId="2146845789"/>
            <ac:picMk id="6" creationId="{4D8B3325-B670-0ACF-166F-166E1D1B987C}"/>
          </ac:picMkLst>
        </pc:picChg>
      </pc:sldChg>
      <pc:sldChg chg="modSp add del mod modTransition addCm">
        <pc:chgData name="Wojciech Januszauskas" userId="283006d7-7365-4ce6-9b04-25a42527db96" providerId="ADAL" clId="{AAEB7282-1EA7-4CF9-AF63-42CE01F7F495}" dt="2022-05-13T17:35:10.965" v="2419" actId="47"/>
        <pc:sldMkLst>
          <pc:docMk/>
          <pc:sldMk cId="4098508248" sldId="2146845790"/>
        </pc:sldMkLst>
        <pc:spChg chg="mod">
          <ac:chgData name="Wojciech Januszauskas" userId="283006d7-7365-4ce6-9b04-25a42527db96" providerId="ADAL" clId="{AAEB7282-1EA7-4CF9-AF63-42CE01F7F495}" dt="2022-05-02T12:59:07.623" v="1044" actId="207"/>
          <ac:spMkLst>
            <pc:docMk/>
            <pc:sldMk cId="4098508248" sldId="2146845790"/>
            <ac:spMk id="2" creationId="{BD604DF8-1682-4F9C-BDF1-180B9F58DBA0}"/>
          </ac:spMkLst>
        </pc:spChg>
      </pc:sldChg>
      <pc:sldChg chg="addSp delSp modSp mod modTransition delAnim modAnim">
        <pc:chgData name="Wojciech Januszauskas" userId="283006d7-7365-4ce6-9b04-25a42527db96" providerId="ADAL" clId="{AAEB7282-1EA7-4CF9-AF63-42CE01F7F495}" dt="2022-05-13T12:44:06.807" v="2345"/>
        <pc:sldMkLst>
          <pc:docMk/>
          <pc:sldMk cId="1131269571" sldId="2146845791"/>
        </pc:sldMkLst>
        <pc:spChg chg="mod">
          <ac:chgData name="Wojciech Januszauskas" userId="283006d7-7365-4ce6-9b04-25a42527db96" providerId="ADAL" clId="{AAEB7282-1EA7-4CF9-AF63-42CE01F7F495}" dt="2022-05-02T12:59:14.869" v="1045" actId="207"/>
          <ac:spMkLst>
            <pc:docMk/>
            <pc:sldMk cId="1131269571" sldId="2146845791"/>
            <ac:spMk id="30" creationId="{752457A4-7989-4FC0-A73D-4C9D202C5A2E}"/>
          </ac:spMkLst>
        </pc:spChg>
        <pc:picChg chg="add mod ord">
          <ac:chgData name="Wojciech Januszauskas" userId="283006d7-7365-4ce6-9b04-25a42527db96" providerId="ADAL" clId="{AAEB7282-1EA7-4CF9-AF63-42CE01F7F495}" dt="2022-05-13T12:43:56.615" v="2343" actId="167"/>
          <ac:picMkLst>
            <pc:docMk/>
            <pc:sldMk cId="1131269571" sldId="2146845791"/>
            <ac:picMk id="3" creationId="{06A9D28F-8B58-D3E7-D161-FD262C70D57D}"/>
          </ac:picMkLst>
        </pc:picChg>
        <pc:picChg chg="add del mod">
          <ac:chgData name="Wojciech Januszauskas" userId="283006d7-7365-4ce6-9b04-25a42527db96" providerId="ADAL" clId="{AAEB7282-1EA7-4CF9-AF63-42CE01F7F495}" dt="2022-04-19T12:29:37.638" v="305" actId="478"/>
          <ac:picMkLst>
            <pc:docMk/>
            <pc:sldMk cId="1131269571" sldId="2146845791"/>
            <ac:picMk id="3" creationId="{8CA57058-350C-4B5E-8FEA-7F97F39A0709}"/>
          </ac:picMkLst>
        </pc:picChg>
        <pc:picChg chg="del">
          <ac:chgData name="Wojciech Januszauskas" userId="283006d7-7365-4ce6-9b04-25a42527db96" providerId="ADAL" clId="{AAEB7282-1EA7-4CF9-AF63-42CE01F7F495}" dt="2022-04-19T12:31:02.025" v="317" actId="478"/>
          <ac:picMkLst>
            <pc:docMk/>
            <pc:sldMk cId="1131269571" sldId="2146845791"/>
            <ac:picMk id="5" creationId="{8508A6C2-33D8-F4FC-1B1D-580EAC0C0D5B}"/>
          </ac:picMkLst>
        </pc:picChg>
        <pc:picChg chg="add del mod ord">
          <ac:chgData name="Wojciech Januszauskas" userId="283006d7-7365-4ce6-9b04-25a42527db96" providerId="ADAL" clId="{AAEB7282-1EA7-4CF9-AF63-42CE01F7F495}" dt="2022-05-13T12:44:04.472" v="2344" actId="478"/>
          <ac:picMkLst>
            <pc:docMk/>
            <pc:sldMk cId="1131269571" sldId="2146845791"/>
            <ac:picMk id="37" creationId="{0E2F42E0-066C-4625-90C9-99652FEC2A7B}"/>
          </ac:picMkLst>
        </pc:picChg>
      </pc:sldChg>
      <pc:sldChg chg="modSp mod modTransition modAnim">
        <pc:chgData name="Wojciech Januszauskas" userId="283006d7-7365-4ce6-9b04-25a42527db96" providerId="ADAL" clId="{AAEB7282-1EA7-4CF9-AF63-42CE01F7F495}" dt="2022-04-20T15:56:38.850" v="835" actId="1037"/>
        <pc:sldMkLst>
          <pc:docMk/>
          <pc:sldMk cId="2708205527" sldId="2146845792"/>
        </pc:sldMkLst>
        <pc:spChg chg="mod">
          <ac:chgData name="Wojciech Januszauskas" userId="283006d7-7365-4ce6-9b04-25a42527db96" providerId="ADAL" clId="{AAEB7282-1EA7-4CF9-AF63-42CE01F7F495}" dt="2022-04-20T15:56:38.850" v="835" actId="1037"/>
          <ac:spMkLst>
            <pc:docMk/>
            <pc:sldMk cId="2708205527" sldId="2146845792"/>
            <ac:spMk id="5" creationId="{6712F250-08EF-4E34-9358-7968ECF5E810}"/>
          </ac:spMkLst>
        </pc:spChg>
        <pc:picChg chg="mod">
          <ac:chgData name="Wojciech Januszauskas" userId="283006d7-7365-4ce6-9b04-25a42527db96" providerId="ADAL" clId="{AAEB7282-1EA7-4CF9-AF63-42CE01F7F495}" dt="2022-04-19T14:23:36.752" v="545" actId="1076"/>
          <ac:picMkLst>
            <pc:docMk/>
            <pc:sldMk cId="2708205527" sldId="2146845792"/>
            <ac:picMk id="8" creationId="{791E1BD5-2A1D-9C67-4F9B-069634F8E70C}"/>
          </ac:picMkLst>
        </pc:picChg>
        <pc:picChg chg="mod">
          <ac:chgData name="Wojciech Januszauskas" userId="283006d7-7365-4ce6-9b04-25a42527db96" providerId="ADAL" clId="{AAEB7282-1EA7-4CF9-AF63-42CE01F7F495}" dt="2022-04-19T14:23:36.752" v="545" actId="1076"/>
          <ac:picMkLst>
            <pc:docMk/>
            <pc:sldMk cId="2708205527" sldId="2146845792"/>
            <ac:picMk id="9" creationId="{CC334F01-9673-E0C7-636D-1C7FA4AD9579}"/>
          </ac:picMkLst>
        </pc:picChg>
      </pc:sldChg>
      <pc:sldChg chg="addSp delSp modSp mod modTransition modAnim">
        <pc:chgData name="Wojciech Januszauskas" userId="283006d7-7365-4ce6-9b04-25a42527db96" providerId="ADAL" clId="{AAEB7282-1EA7-4CF9-AF63-42CE01F7F495}" dt="2022-05-13T13:06:53.628" v="2374" actId="20577"/>
        <pc:sldMkLst>
          <pc:docMk/>
          <pc:sldMk cId="330738206" sldId="2146845793"/>
        </pc:sldMkLst>
        <pc:spChg chg="del mod">
          <ac:chgData name="Wojciech Januszauskas" userId="283006d7-7365-4ce6-9b04-25a42527db96" providerId="ADAL" clId="{AAEB7282-1EA7-4CF9-AF63-42CE01F7F495}" dt="2022-04-20T15:52:43.665" v="824" actId="478"/>
          <ac:spMkLst>
            <pc:docMk/>
            <pc:sldMk cId="330738206" sldId="2146845793"/>
            <ac:spMk id="2" creationId="{C2C5EF7E-4F3A-431C-A45C-BED46BD0DF80}"/>
          </ac:spMkLst>
        </pc:spChg>
        <pc:spChg chg="add mod">
          <ac:chgData name="Wojciech Januszauskas" userId="283006d7-7365-4ce6-9b04-25a42527db96" providerId="ADAL" clId="{AAEB7282-1EA7-4CF9-AF63-42CE01F7F495}" dt="2022-05-13T13:06:53.628" v="2374" actId="20577"/>
          <ac:spMkLst>
            <pc:docMk/>
            <pc:sldMk cId="330738206" sldId="2146845793"/>
            <ac:spMk id="5" creationId="{894394E5-CBD9-4CC6-9E7A-01172803E037}"/>
          </ac:spMkLst>
        </pc:spChg>
        <pc:spChg chg="add del mod">
          <ac:chgData name="Wojciech Januszauskas" userId="283006d7-7365-4ce6-9b04-25a42527db96" providerId="ADAL" clId="{AAEB7282-1EA7-4CF9-AF63-42CE01F7F495}" dt="2022-04-20T15:52:45.823" v="825" actId="478"/>
          <ac:spMkLst>
            <pc:docMk/>
            <pc:sldMk cId="330738206" sldId="2146845793"/>
            <ac:spMk id="6" creationId="{7CA41E18-C5D1-47E3-BE1B-4A55DF9B0CB7}"/>
          </ac:spMkLst>
        </pc:spChg>
      </pc:sldChg>
      <pc:sldChg chg="addSp delSp modSp mod">
        <pc:chgData name="Wojciech Januszauskas" userId="283006d7-7365-4ce6-9b04-25a42527db96" providerId="ADAL" clId="{AAEB7282-1EA7-4CF9-AF63-42CE01F7F495}" dt="2022-05-13T10:54:49.645" v="2279" actId="27614"/>
        <pc:sldMkLst>
          <pc:docMk/>
          <pc:sldMk cId="3370101807" sldId="2146845794"/>
        </pc:sldMkLst>
        <pc:spChg chg="mod">
          <ac:chgData name="Wojciech Januszauskas" userId="283006d7-7365-4ce6-9b04-25a42527db96" providerId="ADAL" clId="{AAEB7282-1EA7-4CF9-AF63-42CE01F7F495}" dt="2022-04-20T16:00:34.995" v="836" actId="207"/>
          <ac:spMkLst>
            <pc:docMk/>
            <pc:sldMk cId="3370101807" sldId="2146845794"/>
            <ac:spMk id="4" creationId="{80002289-6C57-4AEE-8903-88DF413615EE}"/>
          </ac:spMkLst>
        </pc:spChg>
        <pc:spChg chg="mod">
          <ac:chgData name="Wojciech Januszauskas" userId="283006d7-7365-4ce6-9b04-25a42527db96" providerId="ADAL" clId="{AAEB7282-1EA7-4CF9-AF63-42CE01F7F495}" dt="2022-04-19T12:15:34.152" v="245" actId="20577"/>
          <ac:spMkLst>
            <pc:docMk/>
            <pc:sldMk cId="3370101807" sldId="2146845794"/>
            <ac:spMk id="5" creationId="{6712F250-08EF-4E34-9358-7968ECF5E810}"/>
          </ac:spMkLst>
        </pc:spChg>
        <pc:picChg chg="del">
          <ac:chgData name="Wojciech Januszauskas" userId="283006d7-7365-4ce6-9b04-25a42527db96" providerId="ADAL" clId="{AAEB7282-1EA7-4CF9-AF63-42CE01F7F495}" dt="2022-05-13T10:54:48.889" v="2278" actId="478"/>
          <ac:picMkLst>
            <pc:docMk/>
            <pc:sldMk cId="3370101807" sldId="2146845794"/>
            <ac:picMk id="2" creationId="{9A6686E2-E288-3438-B797-3B285E708552}"/>
          </ac:picMkLst>
        </pc:picChg>
        <pc:picChg chg="mod">
          <ac:chgData name="Wojciech Januszauskas" userId="283006d7-7365-4ce6-9b04-25a42527db96" providerId="ADAL" clId="{AAEB7282-1EA7-4CF9-AF63-42CE01F7F495}" dt="2022-04-19T12:15:54.320" v="263" actId="1037"/>
          <ac:picMkLst>
            <pc:docMk/>
            <pc:sldMk cId="3370101807" sldId="2146845794"/>
            <ac:picMk id="3" creationId="{72403B59-994C-98CB-B3F4-6E4BFC1BCC4B}"/>
          </ac:picMkLst>
        </pc:picChg>
        <pc:picChg chg="add mod ord">
          <ac:chgData name="Wojciech Januszauskas" userId="283006d7-7365-4ce6-9b04-25a42527db96" providerId="ADAL" clId="{AAEB7282-1EA7-4CF9-AF63-42CE01F7F495}" dt="2022-05-13T10:54:49.645" v="2279" actId="27614"/>
          <ac:picMkLst>
            <pc:docMk/>
            <pc:sldMk cId="3370101807" sldId="2146845794"/>
            <ac:picMk id="7" creationId="{E7332BC4-2764-83A6-0A9F-3C03B83CB3BC}"/>
          </ac:picMkLst>
        </pc:picChg>
      </pc:sldChg>
      <pc:sldChg chg="add del modTransition">
        <pc:chgData name="Wojciech Januszauskas" userId="283006d7-7365-4ce6-9b04-25a42527db96" providerId="ADAL" clId="{AAEB7282-1EA7-4CF9-AF63-42CE01F7F495}" dt="2022-04-07T11:02:24.113" v="172" actId="47"/>
        <pc:sldMkLst>
          <pc:docMk/>
          <pc:sldMk cId="1792081154" sldId="2146845795"/>
        </pc:sldMkLst>
      </pc:sldChg>
      <pc:sldChg chg="del">
        <pc:chgData name="Wojciech Januszauskas" userId="283006d7-7365-4ce6-9b04-25a42527db96" providerId="ADAL" clId="{AAEB7282-1EA7-4CF9-AF63-42CE01F7F495}" dt="2022-04-19T12:15:40.658" v="246" actId="47"/>
        <pc:sldMkLst>
          <pc:docMk/>
          <pc:sldMk cId="2882538600" sldId="2146845795"/>
        </pc:sldMkLst>
      </pc:sldChg>
      <pc:sldChg chg="modSp mod">
        <pc:chgData name="Wojciech Januszauskas" userId="283006d7-7365-4ce6-9b04-25a42527db96" providerId="ADAL" clId="{AAEB7282-1EA7-4CF9-AF63-42CE01F7F495}" dt="2022-05-02T22:19:48.396" v="1245" actId="403"/>
        <pc:sldMkLst>
          <pc:docMk/>
          <pc:sldMk cId="1352893540" sldId="2146845796"/>
        </pc:sldMkLst>
        <pc:spChg chg="mod">
          <ac:chgData name="Wojciech Januszauskas" userId="283006d7-7365-4ce6-9b04-25a42527db96" providerId="ADAL" clId="{AAEB7282-1EA7-4CF9-AF63-42CE01F7F495}" dt="2022-05-02T22:19:45.214" v="1244" actId="403"/>
          <ac:spMkLst>
            <pc:docMk/>
            <pc:sldMk cId="1352893540" sldId="2146845796"/>
            <ac:spMk id="2" creationId="{1C6BE60D-7BA8-B942-9BF6-E136265202BC}"/>
          </ac:spMkLst>
        </pc:spChg>
        <pc:spChg chg="mod">
          <ac:chgData name="Wojciech Januszauskas" userId="283006d7-7365-4ce6-9b04-25a42527db96" providerId="ADAL" clId="{AAEB7282-1EA7-4CF9-AF63-42CE01F7F495}" dt="2022-05-02T22:19:48.396" v="1245" actId="403"/>
          <ac:spMkLst>
            <pc:docMk/>
            <pc:sldMk cId="1352893540" sldId="2146845796"/>
            <ac:spMk id="3" creationId="{EE50697C-AA0B-484E-B86B-63A7911499F3}"/>
          </ac:spMkLst>
        </pc:spChg>
      </pc:sldChg>
      <pc:sldChg chg="add del modTransition">
        <pc:chgData name="Wojciech Januszauskas" userId="283006d7-7365-4ce6-9b04-25a42527db96" providerId="ADAL" clId="{AAEB7282-1EA7-4CF9-AF63-42CE01F7F495}" dt="2022-04-07T11:02:20.793" v="171" actId="47"/>
        <pc:sldMkLst>
          <pc:docMk/>
          <pc:sldMk cId="1584589537" sldId="2146845796"/>
        </pc:sldMkLst>
      </pc:sldChg>
      <pc:sldChg chg="modTransition">
        <pc:chgData name="Wojciech Januszauskas" userId="283006d7-7365-4ce6-9b04-25a42527db96" providerId="ADAL" clId="{AAEB7282-1EA7-4CF9-AF63-42CE01F7F495}" dt="2022-05-02T14:55:25.006" v="1203"/>
        <pc:sldMkLst>
          <pc:docMk/>
          <pc:sldMk cId="91092382" sldId="2146845797"/>
        </pc:sldMkLst>
      </pc:sldChg>
      <pc:sldChg chg="del">
        <pc:chgData name="Wojciech Januszauskas" userId="283006d7-7365-4ce6-9b04-25a42527db96" providerId="ADAL" clId="{AAEB7282-1EA7-4CF9-AF63-42CE01F7F495}" dt="2022-04-19T14:55:17.060" v="648" actId="47"/>
        <pc:sldMkLst>
          <pc:docMk/>
          <pc:sldMk cId="2373050893" sldId="2146845798"/>
        </pc:sldMkLst>
      </pc:sldChg>
      <pc:sldChg chg="addSp delSp modSp mod modShow addCm">
        <pc:chgData name="Wojciech Januszauskas" userId="283006d7-7365-4ce6-9b04-25a42527db96" providerId="ADAL" clId="{AAEB7282-1EA7-4CF9-AF63-42CE01F7F495}" dt="2022-05-02T14:55:33.822" v="1204" actId="729"/>
        <pc:sldMkLst>
          <pc:docMk/>
          <pc:sldMk cId="604964029" sldId="2146845799"/>
        </pc:sldMkLst>
        <pc:spChg chg="mod">
          <ac:chgData name="Wojciech Januszauskas" userId="283006d7-7365-4ce6-9b04-25a42527db96" providerId="ADAL" clId="{AAEB7282-1EA7-4CF9-AF63-42CE01F7F495}" dt="2022-04-20T16:00:56.731" v="842" actId="207"/>
          <ac:spMkLst>
            <pc:docMk/>
            <pc:sldMk cId="604964029" sldId="2146845799"/>
            <ac:spMk id="4" creationId="{80002289-6C57-4AEE-8903-88DF413615EE}"/>
          </ac:spMkLst>
        </pc:spChg>
        <pc:grpChg chg="mod">
          <ac:chgData name="Wojciech Januszauskas" userId="283006d7-7365-4ce6-9b04-25a42527db96" providerId="ADAL" clId="{AAEB7282-1EA7-4CF9-AF63-42CE01F7F495}" dt="2022-05-02T14:42:25.511" v="1137" actId="1076"/>
          <ac:grpSpMkLst>
            <pc:docMk/>
            <pc:sldMk cId="604964029" sldId="2146845799"/>
            <ac:grpSpMk id="10" creationId="{A4F98B5A-9C08-4148-4FAC-8586ADAF82A6}"/>
          </ac:grpSpMkLst>
        </pc:grpChg>
        <pc:grpChg chg="add del mod ord">
          <ac:chgData name="Wojciech Januszauskas" userId="283006d7-7365-4ce6-9b04-25a42527db96" providerId="ADAL" clId="{AAEB7282-1EA7-4CF9-AF63-42CE01F7F495}" dt="2022-04-19T13:22:24.503" v="387" actId="478"/>
          <ac:grpSpMkLst>
            <pc:docMk/>
            <pc:sldMk cId="604964029" sldId="2146845799"/>
            <ac:grpSpMk id="11" creationId="{62DCB54C-C48C-4DDB-BC52-03CFDACCB60F}"/>
          </ac:grpSpMkLst>
        </pc:grpChg>
        <pc:grpChg chg="add mod ord">
          <ac:chgData name="Wojciech Januszauskas" userId="283006d7-7365-4ce6-9b04-25a42527db96" providerId="ADAL" clId="{AAEB7282-1EA7-4CF9-AF63-42CE01F7F495}" dt="2022-04-19T13:20:46.831" v="362" actId="167"/>
          <ac:grpSpMkLst>
            <pc:docMk/>
            <pc:sldMk cId="604964029" sldId="2146845799"/>
            <ac:grpSpMk id="14" creationId="{B55752B4-76AB-46C9-BE25-0EBBD3859F52}"/>
          </ac:grpSpMkLst>
        </pc:grpChg>
        <pc:grpChg chg="add mod ord">
          <ac:chgData name="Wojciech Januszauskas" userId="283006d7-7365-4ce6-9b04-25a42527db96" providerId="ADAL" clId="{AAEB7282-1EA7-4CF9-AF63-42CE01F7F495}" dt="2022-04-19T13:22:37.233" v="391" actId="167"/>
          <ac:grpSpMkLst>
            <pc:docMk/>
            <pc:sldMk cId="604964029" sldId="2146845799"/>
            <ac:grpSpMk id="18" creationId="{B1582379-1B67-483B-92E8-6550A8D829AE}"/>
          </ac:grpSpMkLst>
        </pc:grpChg>
        <pc:grpChg chg="mod">
          <ac:chgData name="Wojciech Januszauskas" userId="283006d7-7365-4ce6-9b04-25a42527db96" providerId="ADAL" clId="{AAEB7282-1EA7-4CF9-AF63-42CE01F7F495}" dt="2022-04-19T13:22:24.844" v="388"/>
          <ac:grpSpMkLst>
            <pc:docMk/>
            <pc:sldMk cId="604964029" sldId="2146845799"/>
            <ac:grpSpMk id="19" creationId="{E373DD13-9B68-4F3A-81F4-D48CB9C7FD17}"/>
          </ac:grpSpMkLst>
        </pc:grpChg>
        <pc:picChg chg="mod">
          <ac:chgData name="Wojciech Januszauskas" userId="283006d7-7365-4ce6-9b04-25a42527db96" providerId="ADAL" clId="{AAEB7282-1EA7-4CF9-AF63-42CE01F7F495}" dt="2022-04-19T13:19:26.648" v="343"/>
          <ac:picMkLst>
            <pc:docMk/>
            <pc:sldMk cId="604964029" sldId="2146845799"/>
            <ac:picMk id="12" creationId="{C8BD7E17-5902-41CC-A061-B1C61654920A}"/>
          </ac:picMkLst>
        </pc:picChg>
        <pc:picChg chg="mod">
          <ac:chgData name="Wojciech Januszauskas" userId="283006d7-7365-4ce6-9b04-25a42527db96" providerId="ADAL" clId="{AAEB7282-1EA7-4CF9-AF63-42CE01F7F495}" dt="2022-04-19T13:19:26.648" v="343"/>
          <ac:picMkLst>
            <pc:docMk/>
            <pc:sldMk cId="604964029" sldId="2146845799"/>
            <ac:picMk id="13" creationId="{8C3FB4AC-3821-4894-97B5-80FB71D0C420}"/>
          </ac:picMkLst>
        </pc:picChg>
        <pc:picChg chg="mod">
          <ac:chgData name="Wojciech Januszauskas" userId="283006d7-7365-4ce6-9b04-25a42527db96" providerId="ADAL" clId="{AAEB7282-1EA7-4CF9-AF63-42CE01F7F495}" dt="2022-04-19T13:19:26.648" v="343"/>
          <ac:picMkLst>
            <pc:docMk/>
            <pc:sldMk cId="604964029" sldId="2146845799"/>
            <ac:picMk id="15" creationId="{D5C3A525-650B-433D-8A6A-13628E5766F9}"/>
          </ac:picMkLst>
        </pc:picChg>
        <pc:picChg chg="mod">
          <ac:chgData name="Wojciech Januszauskas" userId="283006d7-7365-4ce6-9b04-25a42527db96" providerId="ADAL" clId="{AAEB7282-1EA7-4CF9-AF63-42CE01F7F495}" dt="2022-04-19T13:19:26.648" v="343"/>
          <ac:picMkLst>
            <pc:docMk/>
            <pc:sldMk cId="604964029" sldId="2146845799"/>
            <ac:picMk id="16" creationId="{6F3F3DE8-7D04-4807-BA05-1758A9B3C75A}"/>
          </ac:picMkLst>
        </pc:picChg>
        <pc:picChg chg="add mod ord modCrop">
          <ac:chgData name="Wojciech Januszauskas" userId="283006d7-7365-4ce6-9b04-25a42527db96" providerId="ADAL" clId="{AAEB7282-1EA7-4CF9-AF63-42CE01F7F495}" dt="2022-04-19T13:21:16.489" v="386" actId="1038"/>
          <ac:picMkLst>
            <pc:docMk/>
            <pc:sldMk cId="604964029" sldId="2146845799"/>
            <ac:picMk id="17" creationId="{278D1E79-ECB3-4E52-84E3-272B33559C6F}"/>
          </ac:picMkLst>
        </pc:picChg>
        <pc:picChg chg="mod">
          <ac:chgData name="Wojciech Januszauskas" userId="283006d7-7365-4ce6-9b04-25a42527db96" providerId="ADAL" clId="{AAEB7282-1EA7-4CF9-AF63-42CE01F7F495}" dt="2022-04-19T13:22:24.844" v="388"/>
          <ac:picMkLst>
            <pc:docMk/>
            <pc:sldMk cId="604964029" sldId="2146845799"/>
            <ac:picMk id="20" creationId="{EE783502-4368-4AF9-B7AB-789A9D700217}"/>
          </ac:picMkLst>
        </pc:picChg>
        <pc:picChg chg="mod">
          <ac:chgData name="Wojciech Januszauskas" userId="283006d7-7365-4ce6-9b04-25a42527db96" providerId="ADAL" clId="{AAEB7282-1EA7-4CF9-AF63-42CE01F7F495}" dt="2022-04-19T13:22:24.844" v="388"/>
          <ac:picMkLst>
            <pc:docMk/>
            <pc:sldMk cId="604964029" sldId="2146845799"/>
            <ac:picMk id="21" creationId="{D9B7BB3A-CB3E-4963-8FDE-022546991770}"/>
          </ac:picMkLst>
        </pc:picChg>
        <pc:picChg chg="mod">
          <ac:chgData name="Wojciech Januszauskas" userId="283006d7-7365-4ce6-9b04-25a42527db96" providerId="ADAL" clId="{AAEB7282-1EA7-4CF9-AF63-42CE01F7F495}" dt="2022-04-19T13:22:24.844" v="388"/>
          <ac:picMkLst>
            <pc:docMk/>
            <pc:sldMk cId="604964029" sldId="2146845799"/>
            <ac:picMk id="22" creationId="{25013F81-FEDC-497A-9596-656E8DA01801}"/>
          </ac:picMkLst>
        </pc:picChg>
        <pc:picChg chg="add del mod">
          <ac:chgData name="Wojciech Januszauskas" userId="283006d7-7365-4ce6-9b04-25a42527db96" providerId="ADAL" clId="{AAEB7282-1EA7-4CF9-AF63-42CE01F7F495}" dt="2022-05-02T14:42:27.772" v="1138" actId="478"/>
          <ac:picMkLst>
            <pc:docMk/>
            <pc:sldMk cId="604964029" sldId="2146845799"/>
            <ac:picMk id="23" creationId="{96A7C788-DE17-6E39-B39B-2A56DF90C5B9}"/>
          </ac:picMkLst>
        </pc:picChg>
      </pc:sldChg>
      <pc:sldChg chg="addSp delSp modSp mod ord modClrScheme modShow chgLayout">
        <pc:chgData name="Wojciech Januszauskas" userId="283006d7-7365-4ce6-9b04-25a42527db96" providerId="ADAL" clId="{AAEB7282-1EA7-4CF9-AF63-42CE01F7F495}" dt="2022-05-02T22:24:38.660" v="1265" actId="729"/>
        <pc:sldMkLst>
          <pc:docMk/>
          <pc:sldMk cId="2508721722" sldId="2146845800"/>
        </pc:sldMkLst>
        <pc:spChg chg="mod ord">
          <ac:chgData name="Wojciech Januszauskas" userId="283006d7-7365-4ce6-9b04-25a42527db96" providerId="ADAL" clId="{AAEB7282-1EA7-4CF9-AF63-42CE01F7F495}" dt="2022-04-20T15:43:39.800" v="655" actId="20577"/>
          <ac:spMkLst>
            <pc:docMk/>
            <pc:sldMk cId="2508721722" sldId="2146845800"/>
            <ac:spMk id="4" creationId="{80002289-6C57-4AEE-8903-88DF413615EE}"/>
          </ac:spMkLst>
        </pc:spChg>
        <pc:spChg chg="add del mod ord">
          <ac:chgData name="Wojciech Januszauskas" userId="283006d7-7365-4ce6-9b04-25a42527db96" providerId="ADAL" clId="{AAEB7282-1EA7-4CF9-AF63-42CE01F7F495}" dt="2022-04-19T14:09:38.506" v="480" actId="700"/>
          <ac:spMkLst>
            <pc:docMk/>
            <pc:sldMk cId="2508721722" sldId="2146845800"/>
            <ac:spMk id="6" creationId="{268ECD63-6C02-4BFD-8162-3EBA3E28C211}"/>
          </ac:spMkLst>
        </pc:spChg>
        <pc:spChg chg="del">
          <ac:chgData name="Wojciech Januszauskas" userId="283006d7-7365-4ce6-9b04-25a42527db96" providerId="ADAL" clId="{AAEB7282-1EA7-4CF9-AF63-42CE01F7F495}" dt="2022-04-19T14:08:37.643" v="460" actId="478"/>
          <ac:spMkLst>
            <pc:docMk/>
            <pc:sldMk cId="2508721722" sldId="2146845800"/>
            <ac:spMk id="17" creationId="{7241D902-6F09-43C1-BE6E-177066C32A86}"/>
          </ac:spMkLst>
        </pc:spChg>
        <pc:picChg chg="add del mod">
          <ac:chgData name="Wojciech Januszauskas" userId="283006d7-7365-4ce6-9b04-25a42527db96" providerId="ADAL" clId="{AAEB7282-1EA7-4CF9-AF63-42CE01F7F495}" dt="2022-04-19T14:09:20.683" v="476" actId="21"/>
          <ac:picMkLst>
            <pc:docMk/>
            <pc:sldMk cId="2508721722" sldId="2146845800"/>
            <ac:picMk id="3" creationId="{50AFB8FC-A903-475B-AED5-FA017391AC4E}"/>
          </ac:picMkLst>
        </pc:picChg>
        <pc:picChg chg="add del mod ord">
          <ac:chgData name="Wojciech Januszauskas" userId="283006d7-7365-4ce6-9b04-25a42527db96" providerId="ADAL" clId="{AAEB7282-1EA7-4CF9-AF63-42CE01F7F495}" dt="2022-04-19T14:09:05.606" v="470"/>
          <ac:picMkLst>
            <pc:docMk/>
            <pc:sldMk cId="2508721722" sldId="2146845800"/>
            <ac:picMk id="5" creationId="{327A3493-2FEE-4973-B095-5FB449273FA9}"/>
          </ac:picMkLst>
        </pc:picChg>
        <pc:picChg chg="add del mod">
          <ac:chgData name="Wojciech Januszauskas" userId="283006d7-7365-4ce6-9b04-25a42527db96" providerId="ADAL" clId="{AAEB7282-1EA7-4CF9-AF63-42CE01F7F495}" dt="2022-04-19T14:09:38.008" v="479"/>
          <ac:picMkLst>
            <pc:docMk/>
            <pc:sldMk cId="2508721722" sldId="2146845800"/>
            <ac:picMk id="8" creationId="{5E8F332A-B4B6-41ED-9A08-3E4103089A83}"/>
          </ac:picMkLst>
        </pc:picChg>
        <pc:picChg chg="add mod ord modCrop">
          <ac:chgData name="Wojciech Januszauskas" userId="283006d7-7365-4ce6-9b04-25a42527db96" providerId="ADAL" clId="{AAEB7282-1EA7-4CF9-AF63-42CE01F7F495}" dt="2022-04-19T14:13:28.360" v="518" actId="1076"/>
          <ac:picMkLst>
            <pc:docMk/>
            <pc:sldMk cId="2508721722" sldId="2146845800"/>
            <ac:picMk id="10" creationId="{FE1FE168-B658-4453-B25B-292F2832C81C}"/>
          </ac:picMkLst>
        </pc:picChg>
        <pc:picChg chg="add mod">
          <ac:chgData name="Wojciech Januszauskas" userId="283006d7-7365-4ce6-9b04-25a42527db96" providerId="ADAL" clId="{AAEB7282-1EA7-4CF9-AF63-42CE01F7F495}" dt="2022-04-20T09:15:40.268" v="654" actId="1076"/>
          <ac:picMkLst>
            <pc:docMk/>
            <pc:sldMk cId="2508721722" sldId="2146845800"/>
            <ac:picMk id="12" creationId="{7A94B64C-5D6C-4BFE-A878-BD525E9EC79B}"/>
          </ac:picMkLst>
        </pc:picChg>
      </pc:sldChg>
      <pc:sldChg chg="delSp modSp mod modAnim">
        <pc:chgData name="Wojciech Januszauskas" userId="283006d7-7365-4ce6-9b04-25a42527db96" providerId="ADAL" clId="{AAEB7282-1EA7-4CF9-AF63-42CE01F7F495}" dt="2022-05-02T22:28:59.477" v="1281"/>
        <pc:sldMkLst>
          <pc:docMk/>
          <pc:sldMk cId="1751051013" sldId="2146845801"/>
        </pc:sldMkLst>
        <pc:spChg chg="del">
          <ac:chgData name="Wojciech Januszauskas" userId="283006d7-7365-4ce6-9b04-25a42527db96" providerId="ADAL" clId="{AAEB7282-1EA7-4CF9-AF63-42CE01F7F495}" dt="2022-04-19T14:16:46.139" v="527" actId="478"/>
          <ac:spMkLst>
            <pc:docMk/>
            <pc:sldMk cId="1751051013" sldId="2146845801"/>
            <ac:spMk id="4" creationId="{80002289-6C57-4AEE-8903-88DF413615EE}"/>
          </ac:spMkLst>
        </pc:spChg>
        <pc:spChg chg="mod">
          <ac:chgData name="Wojciech Januszauskas" userId="283006d7-7365-4ce6-9b04-25a42527db96" providerId="ADAL" clId="{AAEB7282-1EA7-4CF9-AF63-42CE01F7F495}" dt="2022-04-19T12:33:32.109" v="327" actId="1035"/>
          <ac:spMkLst>
            <pc:docMk/>
            <pc:sldMk cId="1751051013" sldId="2146845801"/>
            <ac:spMk id="12" creationId="{C8203003-BDCF-44B8-B4A1-BE16E8F8A001}"/>
          </ac:spMkLst>
        </pc:spChg>
        <pc:spChg chg="mod">
          <ac:chgData name="Wojciech Januszauskas" userId="283006d7-7365-4ce6-9b04-25a42527db96" providerId="ADAL" clId="{AAEB7282-1EA7-4CF9-AF63-42CE01F7F495}" dt="2022-04-19T12:33:39.848" v="328" actId="1076"/>
          <ac:spMkLst>
            <pc:docMk/>
            <pc:sldMk cId="1751051013" sldId="2146845801"/>
            <ac:spMk id="16" creationId="{5E236F48-6595-480D-A147-3CD8A98C7D78}"/>
          </ac:spMkLst>
        </pc:spChg>
        <pc:picChg chg="mod">
          <ac:chgData name="Wojciech Januszauskas" userId="283006d7-7365-4ce6-9b04-25a42527db96" providerId="ADAL" clId="{AAEB7282-1EA7-4CF9-AF63-42CE01F7F495}" dt="2022-04-19T14:17:27.621" v="529" actId="1076"/>
          <ac:picMkLst>
            <pc:docMk/>
            <pc:sldMk cId="1751051013" sldId="2146845801"/>
            <ac:picMk id="10" creationId="{C47DC4D7-D045-444F-8F11-ED7A1DE6C573}"/>
          </ac:picMkLst>
        </pc:picChg>
        <pc:picChg chg="mod">
          <ac:chgData name="Wojciech Januszauskas" userId="283006d7-7365-4ce6-9b04-25a42527db96" providerId="ADAL" clId="{AAEB7282-1EA7-4CF9-AF63-42CE01F7F495}" dt="2022-04-19T14:17:30.542" v="530" actId="1076"/>
          <ac:picMkLst>
            <pc:docMk/>
            <pc:sldMk cId="1751051013" sldId="2146845801"/>
            <ac:picMk id="11" creationId="{D4B783DF-4B0E-4D97-9C93-E1FEAAC64304}"/>
          </ac:picMkLst>
        </pc:picChg>
        <pc:picChg chg="mod">
          <ac:chgData name="Wojciech Januszauskas" userId="283006d7-7365-4ce6-9b04-25a42527db96" providerId="ADAL" clId="{AAEB7282-1EA7-4CF9-AF63-42CE01F7F495}" dt="2022-05-02T22:27:47.085" v="1279" actId="1076"/>
          <ac:picMkLst>
            <pc:docMk/>
            <pc:sldMk cId="1751051013" sldId="2146845801"/>
            <ac:picMk id="13" creationId="{0212B91E-BCCB-4CD5-87E1-361050A60A73}"/>
          </ac:picMkLst>
        </pc:picChg>
      </pc:sldChg>
      <pc:sldChg chg="addSp delSp modSp del mod modClrScheme chgLayout modNotesTx">
        <pc:chgData name="Wojciech Januszauskas" userId="283006d7-7365-4ce6-9b04-25a42527db96" providerId="ADAL" clId="{AAEB7282-1EA7-4CF9-AF63-42CE01F7F495}" dt="2022-05-13T17:36:51.622" v="2440" actId="47"/>
        <pc:sldMkLst>
          <pc:docMk/>
          <pc:sldMk cId="1555454242" sldId="2146845803"/>
        </pc:sldMkLst>
        <pc:spChg chg="del mod ord">
          <ac:chgData name="Wojciech Januszauskas" userId="283006d7-7365-4ce6-9b04-25a42527db96" providerId="ADAL" clId="{AAEB7282-1EA7-4CF9-AF63-42CE01F7F495}" dt="2022-05-02T22:26:28.543" v="1273" actId="478"/>
          <ac:spMkLst>
            <pc:docMk/>
            <pc:sldMk cId="1555454242" sldId="2146845803"/>
            <ac:spMk id="4" creationId="{80002289-6C57-4AEE-8903-88DF413615EE}"/>
          </ac:spMkLst>
        </pc:spChg>
        <pc:spChg chg="del mod ord">
          <ac:chgData name="Wojciech Januszauskas" userId="283006d7-7365-4ce6-9b04-25a42527db96" providerId="ADAL" clId="{AAEB7282-1EA7-4CF9-AF63-42CE01F7F495}" dt="2022-05-02T22:25:29.205" v="1271" actId="478"/>
          <ac:spMkLst>
            <pc:docMk/>
            <pc:sldMk cId="1555454242" sldId="2146845803"/>
            <ac:spMk id="5" creationId="{6712F250-08EF-4E34-9358-7968ECF5E810}"/>
          </ac:spMkLst>
        </pc:spChg>
        <pc:spChg chg="add del mod">
          <ac:chgData name="Wojciech Januszauskas" userId="283006d7-7365-4ce6-9b04-25a42527db96" providerId="ADAL" clId="{AAEB7282-1EA7-4CF9-AF63-42CE01F7F495}" dt="2022-05-02T22:26:31.576" v="1275"/>
          <ac:spMkLst>
            <pc:docMk/>
            <pc:sldMk cId="1555454242" sldId="2146845803"/>
            <ac:spMk id="7" creationId="{55B5523D-1CE3-B587-4E9B-223BFF52B0B0}"/>
          </ac:spMkLst>
        </pc:spChg>
        <pc:picChg chg="add">
          <ac:chgData name="Wojciech Januszauskas" userId="283006d7-7365-4ce6-9b04-25a42527db96" providerId="ADAL" clId="{AAEB7282-1EA7-4CF9-AF63-42CE01F7F495}" dt="2022-05-02T22:26:31.600" v="1276"/>
          <ac:picMkLst>
            <pc:docMk/>
            <pc:sldMk cId="1555454242" sldId="2146845803"/>
            <ac:picMk id="2" creationId="{670EEC81-2466-FF40-594A-6BDD077D7AD9}"/>
          </ac:picMkLst>
        </pc:picChg>
        <pc:picChg chg="add del mod">
          <ac:chgData name="Wojciech Januszauskas" userId="283006d7-7365-4ce6-9b04-25a42527db96" providerId="ADAL" clId="{AAEB7282-1EA7-4CF9-AF63-42CE01F7F495}" dt="2022-05-02T22:24:48.137" v="1266" actId="478"/>
          <ac:picMkLst>
            <pc:docMk/>
            <pc:sldMk cId="1555454242" sldId="2146845803"/>
            <ac:picMk id="6" creationId="{59A9E2EC-0CED-A9DE-EDCA-BFBE48D994C9}"/>
          </ac:picMkLst>
        </pc:picChg>
      </pc:sldChg>
      <pc:sldChg chg="addSp delSp modSp mod delAnim modAnim">
        <pc:chgData name="Wojciech Januszauskas" userId="283006d7-7365-4ce6-9b04-25a42527db96" providerId="ADAL" clId="{AAEB7282-1EA7-4CF9-AF63-42CE01F7F495}" dt="2022-05-13T11:10:06.569" v="2336"/>
        <pc:sldMkLst>
          <pc:docMk/>
          <pc:sldMk cId="3125458115" sldId="2146845804"/>
        </pc:sldMkLst>
        <pc:picChg chg="del mod ord">
          <ac:chgData name="Wojciech Januszauskas" userId="283006d7-7365-4ce6-9b04-25a42527db96" providerId="ADAL" clId="{AAEB7282-1EA7-4CF9-AF63-42CE01F7F495}" dt="2022-04-19T12:10:20.744" v="200" actId="478"/>
          <ac:picMkLst>
            <pc:docMk/>
            <pc:sldMk cId="3125458115" sldId="2146845804"/>
            <ac:picMk id="2" creationId="{FE27101F-728D-E6DE-3BF2-1129EC9D1238}"/>
          </ac:picMkLst>
        </pc:picChg>
        <pc:picChg chg="del">
          <ac:chgData name="Wojciech Januszauskas" userId="283006d7-7365-4ce6-9b04-25a42527db96" providerId="ADAL" clId="{AAEB7282-1EA7-4CF9-AF63-42CE01F7F495}" dt="2022-05-13T11:09:43.799" v="2326" actId="478"/>
          <ac:picMkLst>
            <pc:docMk/>
            <pc:sldMk cId="3125458115" sldId="2146845804"/>
            <ac:picMk id="3" creationId="{A6ADBC74-E78A-55A8-5738-55FD07568DA8}"/>
          </ac:picMkLst>
        </pc:picChg>
        <pc:picChg chg="add del mod ord">
          <ac:chgData name="Wojciech Januszauskas" userId="283006d7-7365-4ce6-9b04-25a42527db96" providerId="ADAL" clId="{AAEB7282-1EA7-4CF9-AF63-42CE01F7F495}" dt="2022-05-03T11:27:17.484" v="1298" actId="478"/>
          <ac:picMkLst>
            <pc:docMk/>
            <pc:sldMk cId="3125458115" sldId="2146845804"/>
            <ac:picMk id="4" creationId="{88E4DD50-99B5-F045-7871-6E4118BE5A49}"/>
          </ac:picMkLst>
        </pc:picChg>
        <pc:picChg chg="add del mod ord">
          <ac:chgData name="Wojciech Januszauskas" userId="283006d7-7365-4ce6-9b04-25a42527db96" providerId="ADAL" clId="{AAEB7282-1EA7-4CF9-AF63-42CE01F7F495}" dt="2022-05-03T11:27:20.266" v="1301" actId="478"/>
          <ac:picMkLst>
            <pc:docMk/>
            <pc:sldMk cId="3125458115" sldId="2146845804"/>
            <ac:picMk id="6" creationId="{16290D37-2E80-4743-AC11-2BCF666AFF58}"/>
          </ac:picMkLst>
        </pc:picChg>
        <pc:picChg chg="add mod">
          <ac:chgData name="Wojciech Januszauskas" userId="283006d7-7365-4ce6-9b04-25a42527db96" providerId="ADAL" clId="{AAEB7282-1EA7-4CF9-AF63-42CE01F7F495}" dt="2022-05-13T11:09:58.445" v="2335" actId="1076"/>
          <ac:picMkLst>
            <pc:docMk/>
            <pc:sldMk cId="3125458115" sldId="2146845804"/>
            <ac:picMk id="6" creationId="{ACE79CB4-BC9C-82A3-F565-B44F2AC86F21}"/>
          </ac:picMkLst>
        </pc:picChg>
        <pc:picChg chg="del mod">
          <ac:chgData name="Wojciech Januszauskas" userId="283006d7-7365-4ce6-9b04-25a42527db96" providerId="ADAL" clId="{AAEB7282-1EA7-4CF9-AF63-42CE01F7F495}" dt="2022-04-19T12:09:43.768" v="187" actId="478"/>
          <ac:picMkLst>
            <pc:docMk/>
            <pc:sldMk cId="3125458115" sldId="2146845804"/>
            <ac:picMk id="7" creationId="{1838E6D9-F411-001F-8FFD-1AD926280FAE}"/>
          </ac:picMkLst>
        </pc:picChg>
        <pc:picChg chg="add del mod ord">
          <ac:chgData name="Wojciech Januszauskas" userId="283006d7-7365-4ce6-9b04-25a42527db96" providerId="ADAL" clId="{AAEB7282-1EA7-4CF9-AF63-42CE01F7F495}" dt="2022-05-03T11:27:17.889" v="1299" actId="478"/>
          <ac:picMkLst>
            <pc:docMk/>
            <pc:sldMk cId="3125458115" sldId="2146845804"/>
            <ac:picMk id="8" creationId="{BC1B9ACB-E8BA-43F9-A973-A6756C738452}"/>
          </ac:picMkLst>
        </pc:picChg>
        <pc:picChg chg="add mod">
          <ac:chgData name="Wojciech Januszauskas" userId="283006d7-7365-4ce6-9b04-25a42527db96" providerId="ADAL" clId="{AAEB7282-1EA7-4CF9-AF63-42CE01F7F495}" dt="2022-05-03T11:27:56.434" v="1312" actId="1076"/>
          <ac:picMkLst>
            <pc:docMk/>
            <pc:sldMk cId="3125458115" sldId="2146845804"/>
            <ac:picMk id="9" creationId="{8840F33B-6562-0131-9177-BD0EEA55CA9B}"/>
          </ac:picMkLst>
        </pc:picChg>
      </pc:sldChg>
      <pc:sldChg chg="del">
        <pc:chgData name="Wojciech Januszauskas" userId="283006d7-7365-4ce6-9b04-25a42527db96" providerId="ADAL" clId="{AAEB7282-1EA7-4CF9-AF63-42CE01F7F495}" dt="2022-04-19T12:13:13.381" v="232" actId="47"/>
        <pc:sldMkLst>
          <pc:docMk/>
          <pc:sldMk cId="1245234233" sldId="2146845805"/>
        </pc:sldMkLst>
      </pc:sldChg>
      <pc:sldChg chg="addSp delSp modSp mod modClrScheme modShow chgLayout">
        <pc:chgData name="Wojciech Januszauskas" userId="283006d7-7365-4ce6-9b04-25a42527db96" providerId="ADAL" clId="{AAEB7282-1EA7-4CF9-AF63-42CE01F7F495}" dt="2022-05-13T13:13:41.890" v="2394" actId="729"/>
        <pc:sldMkLst>
          <pc:docMk/>
          <pc:sldMk cId="3679162128" sldId="2146845805"/>
        </pc:sldMkLst>
        <pc:spChg chg="add del mod">
          <ac:chgData name="Wojciech Januszauskas" userId="283006d7-7365-4ce6-9b04-25a42527db96" providerId="ADAL" clId="{AAEB7282-1EA7-4CF9-AF63-42CE01F7F495}" dt="2022-05-03T14:07:38.791" v="1820" actId="478"/>
          <ac:spMkLst>
            <pc:docMk/>
            <pc:sldMk cId="3679162128" sldId="2146845805"/>
            <ac:spMk id="3" creationId="{C89F6E21-01A0-12F2-46A3-22DE3172CA3B}"/>
          </ac:spMkLst>
        </pc:spChg>
        <pc:spChg chg="mod ord">
          <ac:chgData name="Wojciech Januszauskas" userId="283006d7-7365-4ce6-9b04-25a42527db96" providerId="ADAL" clId="{AAEB7282-1EA7-4CF9-AF63-42CE01F7F495}" dt="2022-04-19T14:04:17.972" v="451" actId="700"/>
          <ac:spMkLst>
            <pc:docMk/>
            <pc:sldMk cId="3679162128" sldId="2146845805"/>
            <ac:spMk id="4" creationId="{80002289-6C57-4AEE-8903-88DF413615EE}"/>
          </ac:spMkLst>
        </pc:spChg>
        <pc:spChg chg="del mod ord">
          <ac:chgData name="Wojciech Januszauskas" userId="283006d7-7365-4ce6-9b04-25a42527db96" providerId="ADAL" clId="{AAEB7282-1EA7-4CF9-AF63-42CE01F7F495}" dt="2022-05-03T13:42:20.711" v="1819" actId="478"/>
          <ac:spMkLst>
            <pc:docMk/>
            <pc:sldMk cId="3679162128" sldId="2146845805"/>
            <ac:spMk id="5" creationId="{6712F250-08EF-4E34-9358-7968ECF5E810}"/>
          </ac:spMkLst>
        </pc:spChg>
        <pc:picChg chg="add del mod">
          <ac:chgData name="Wojciech Januszauskas" userId="283006d7-7365-4ce6-9b04-25a42527db96" providerId="ADAL" clId="{AAEB7282-1EA7-4CF9-AF63-42CE01F7F495}" dt="2022-05-03T12:55:05.239" v="1642" actId="478"/>
          <ac:picMkLst>
            <pc:docMk/>
            <pc:sldMk cId="3679162128" sldId="2146845805"/>
            <ac:picMk id="3" creationId="{3095F841-A209-6D02-D6D8-BE36F4223ADF}"/>
          </ac:picMkLst>
        </pc:picChg>
        <pc:picChg chg="add del mod ord">
          <ac:chgData name="Wojciech Januszauskas" userId="283006d7-7365-4ce6-9b04-25a42527db96" providerId="ADAL" clId="{AAEB7282-1EA7-4CF9-AF63-42CE01F7F495}" dt="2022-04-19T14:08:29.321" v="459" actId="21"/>
          <ac:picMkLst>
            <pc:docMk/>
            <pc:sldMk cId="3679162128" sldId="2146845805"/>
            <ac:picMk id="3" creationId="{78216BFF-7864-4C36-B32C-136CD591C6FD}"/>
          </ac:picMkLst>
        </pc:picChg>
        <pc:picChg chg="add del mod">
          <ac:chgData name="Wojciech Januszauskas" userId="283006d7-7365-4ce6-9b04-25a42527db96" providerId="ADAL" clId="{AAEB7282-1EA7-4CF9-AF63-42CE01F7F495}" dt="2022-04-19T14:04:19.477" v="452"/>
          <ac:picMkLst>
            <pc:docMk/>
            <pc:sldMk cId="3679162128" sldId="2146845805"/>
            <ac:picMk id="6" creationId="{DBC383B4-AD43-47A1-A14B-4FDFDE453A96}"/>
          </ac:picMkLst>
        </pc:picChg>
        <pc:picChg chg="add del mod">
          <ac:chgData name="Wojciech Januszauskas" userId="283006d7-7365-4ce6-9b04-25a42527db96" providerId="ADAL" clId="{AAEB7282-1EA7-4CF9-AF63-42CE01F7F495}" dt="2022-05-03T12:55:11.708" v="1644" actId="21"/>
          <ac:picMkLst>
            <pc:docMk/>
            <pc:sldMk cId="3679162128" sldId="2146845805"/>
            <ac:picMk id="7" creationId="{E7E7FB0C-1C85-3C67-3484-194D8DF5AAFE}"/>
          </ac:picMkLst>
        </pc:picChg>
      </pc:sldChg>
      <pc:sldChg chg="delSp modSp mod">
        <pc:chgData name="Wojciech Januszauskas" userId="283006d7-7365-4ce6-9b04-25a42527db96" providerId="ADAL" clId="{AAEB7282-1EA7-4CF9-AF63-42CE01F7F495}" dt="2022-05-02T14:46:57.759" v="1169" actId="478"/>
        <pc:sldMkLst>
          <pc:docMk/>
          <pc:sldMk cId="706784899" sldId="2146845806"/>
        </pc:sldMkLst>
        <pc:spChg chg="mod">
          <ac:chgData name="Wojciech Januszauskas" userId="283006d7-7365-4ce6-9b04-25a42527db96" providerId="ADAL" clId="{AAEB7282-1EA7-4CF9-AF63-42CE01F7F495}" dt="2022-04-19T14:00:05.004" v="448" actId="1076"/>
          <ac:spMkLst>
            <pc:docMk/>
            <pc:sldMk cId="706784899" sldId="2146845806"/>
            <ac:spMk id="4" creationId="{80002289-6C57-4AEE-8903-88DF413615EE}"/>
          </ac:spMkLst>
        </pc:spChg>
        <pc:spChg chg="del">
          <ac:chgData name="Wojciech Januszauskas" userId="283006d7-7365-4ce6-9b04-25a42527db96" providerId="ADAL" clId="{AAEB7282-1EA7-4CF9-AF63-42CE01F7F495}" dt="2022-05-02T14:46:57.759" v="1169" actId="478"/>
          <ac:spMkLst>
            <pc:docMk/>
            <pc:sldMk cId="706784899" sldId="2146845806"/>
            <ac:spMk id="6" creationId="{5459D3DB-97A2-24C1-54C4-432F7A5072AF}"/>
          </ac:spMkLst>
        </pc:spChg>
        <pc:picChg chg="mod modCrop">
          <ac:chgData name="Wojciech Januszauskas" userId="283006d7-7365-4ce6-9b04-25a42527db96" providerId="ADAL" clId="{AAEB7282-1EA7-4CF9-AF63-42CE01F7F495}" dt="2022-04-19T13:59:59.909" v="447" actId="1076"/>
          <ac:picMkLst>
            <pc:docMk/>
            <pc:sldMk cId="706784899" sldId="2146845806"/>
            <ac:picMk id="3" creationId="{CED1DAEF-C735-495A-A27F-AD4B1772D40A}"/>
          </ac:picMkLst>
        </pc:picChg>
      </pc:sldChg>
      <pc:sldChg chg="addSp delSp modSp add mod modClrScheme delAnim modAnim chgLayout">
        <pc:chgData name="Wojciech Januszauskas" userId="283006d7-7365-4ce6-9b04-25a42527db96" providerId="ADAL" clId="{AAEB7282-1EA7-4CF9-AF63-42CE01F7F495}" dt="2022-05-02T14:58:04.025" v="1207"/>
        <pc:sldMkLst>
          <pc:docMk/>
          <pc:sldMk cId="1410293567" sldId="2146845807"/>
        </pc:sldMkLst>
        <pc:spChg chg="mod ord">
          <ac:chgData name="Wojciech Januszauskas" userId="283006d7-7365-4ce6-9b04-25a42527db96" providerId="ADAL" clId="{AAEB7282-1EA7-4CF9-AF63-42CE01F7F495}" dt="2022-05-02T12:34:25.632" v="1027" actId="403"/>
          <ac:spMkLst>
            <pc:docMk/>
            <pc:sldMk cId="1410293567" sldId="2146845807"/>
            <ac:spMk id="4" creationId="{80002289-6C57-4AEE-8903-88DF413615EE}"/>
          </ac:spMkLst>
        </pc:spChg>
        <pc:spChg chg="mod ord">
          <ac:chgData name="Wojciech Januszauskas" userId="283006d7-7365-4ce6-9b04-25a42527db96" providerId="ADAL" clId="{AAEB7282-1EA7-4CF9-AF63-42CE01F7F495}" dt="2022-05-02T12:34:08.004" v="1017" actId="21"/>
          <ac:spMkLst>
            <pc:docMk/>
            <pc:sldMk cId="1410293567" sldId="2146845807"/>
            <ac:spMk id="5" creationId="{6712F250-08EF-4E34-9358-7968ECF5E810}"/>
          </ac:spMkLst>
        </pc:spChg>
        <pc:spChg chg="add del mod ord">
          <ac:chgData name="Wojciech Januszauskas" userId="283006d7-7365-4ce6-9b04-25a42527db96" providerId="ADAL" clId="{AAEB7282-1EA7-4CF9-AF63-42CE01F7F495}" dt="2022-04-19T13:55:02.751" v="416" actId="478"/>
          <ac:spMkLst>
            <pc:docMk/>
            <pc:sldMk cId="1410293567" sldId="2146845807"/>
            <ac:spMk id="6" creationId="{1F1E8A8C-3856-4E23-BD08-370A1213C5FB}"/>
          </ac:spMkLst>
        </pc:spChg>
        <pc:grpChg chg="add mod">
          <ac:chgData name="Wojciech Januszauskas" userId="283006d7-7365-4ce6-9b04-25a42527db96" providerId="ADAL" clId="{AAEB7282-1EA7-4CF9-AF63-42CE01F7F495}" dt="2022-05-02T14:44:10.158" v="1161" actId="164"/>
          <ac:grpSpMkLst>
            <pc:docMk/>
            <pc:sldMk cId="1410293567" sldId="2146845807"/>
            <ac:grpSpMk id="6" creationId="{88BEB6BA-0939-2A12-DA0D-0C7AC5C835B6}"/>
          </ac:grpSpMkLst>
        </pc:grpChg>
        <pc:grpChg chg="add del mod">
          <ac:chgData name="Wojciech Januszauskas" userId="283006d7-7365-4ce6-9b04-25a42527db96" providerId="ADAL" clId="{AAEB7282-1EA7-4CF9-AF63-42CE01F7F495}" dt="2022-05-02T14:42:52.653" v="1144" actId="478"/>
          <ac:grpSpMkLst>
            <pc:docMk/>
            <pc:sldMk cId="1410293567" sldId="2146845807"/>
            <ac:grpSpMk id="10" creationId="{2719D8A9-4CDA-251D-2FE9-1766F3D09077}"/>
          </ac:grpSpMkLst>
        </pc:grpChg>
        <pc:grpChg chg="mod">
          <ac:chgData name="Wojciech Januszauskas" userId="283006d7-7365-4ce6-9b04-25a42527db96" providerId="ADAL" clId="{AAEB7282-1EA7-4CF9-AF63-42CE01F7F495}" dt="2022-05-02T14:42:39.236" v="1141"/>
          <ac:grpSpMkLst>
            <pc:docMk/>
            <pc:sldMk cId="1410293567" sldId="2146845807"/>
            <ac:grpSpMk id="13" creationId="{3EB3F648-4AF8-97CE-9BA4-BACDABB67B2B}"/>
          </ac:grpSpMkLst>
        </pc:grpChg>
        <pc:grpChg chg="mod">
          <ac:chgData name="Wojciech Januszauskas" userId="283006d7-7365-4ce6-9b04-25a42527db96" providerId="ADAL" clId="{AAEB7282-1EA7-4CF9-AF63-42CE01F7F495}" dt="2022-05-02T14:42:48.316" v="1143" actId="14100"/>
          <ac:grpSpMkLst>
            <pc:docMk/>
            <pc:sldMk cId="1410293567" sldId="2146845807"/>
            <ac:grpSpMk id="15" creationId="{73FF5DDE-21EC-4B34-CF84-79D15963B9C4}"/>
          </ac:grpSpMkLst>
        </pc:grpChg>
        <pc:picChg chg="mod">
          <ac:chgData name="Wojciech Januszauskas" userId="283006d7-7365-4ce6-9b04-25a42527db96" providerId="ADAL" clId="{AAEB7282-1EA7-4CF9-AF63-42CE01F7F495}" dt="2022-04-20T16:30:21.489" v="986" actId="1038"/>
          <ac:picMkLst>
            <pc:docMk/>
            <pc:sldMk cId="1410293567" sldId="2146845807"/>
            <ac:picMk id="2" creationId="{A76205BD-9D39-00A2-0D93-840EA87F80CA}"/>
          </ac:picMkLst>
        </pc:picChg>
        <pc:picChg chg="mod">
          <ac:chgData name="Wojciech Januszauskas" userId="283006d7-7365-4ce6-9b04-25a42527db96" providerId="ADAL" clId="{AAEB7282-1EA7-4CF9-AF63-42CE01F7F495}" dt="2022-04-20T16:30:25.456" v="987" actId="1038"/>
          <ac:picMkLst>
            <pc:docMk/>
            <pc:sldMk cId="1410293567" sldId="2146845807"/>
            <ac:picMk id="3" creationId="{B8E9226B-C0BD-9F6F-4510-6D8484AFF400}"/>
          </ac:picMkLst>
        </pc:picChg>
        <pc:picChg chg="mod">
          <ac:chgData name="Wojciech Januszauskas" userId="283006d7-7365-4ce6-9b04-25a42527db96" providerId="ADAL" clId="{AAEB7282-1EA7-4CF9-AF63-42CE01F7F495}" dt="2022-04-19T13:49:14.050" v="414" actId="1037"/>
          <ac:picMkLst>
            <pc:docMk/>
            <pc:sldMk cId="1410293567" sldId="2146845807"/>
            <ac:picMk id="7" creationId="{7445C0F4-8CFA-561A-4BC3-2398260E3389}"/>
          </ac:picMkLst>
        </pc:picChg>
        <pc:picChg chg="add mod ord">
          <ac:chgData name="Wojciech Januszauskas" userId="283006d7-7365-4ce6-9b04-25a42527db96" providerId="ADAL" clId="{AAEB7282-1EA7-4CF9-AF63-42CE01F7F495}" dt="2022-05-02T14:44:10.158" v="1161" actId="164"/>
          <ac:picMkLst>
            <pc:docMk/>
            <pc:sldMk cId="1410293567" sldId="2146845807"/>
            <ac:picMk id="9" creationId="{54EF2B87-7CC1-4918-9AB9-B6BF4277EEC7}"/>
          </ac:picMkLst>
        </pc:picChg>
        <pc:picChg chg="add mod ord">
          <ac:chgData name="Wojciech Januszauskas" userId="283006d7-7365-4ce6-9b04-25a42527db96" providerId="ADAL" clId="{AAEB7282-1EA7-4CF9-AF63-42CE01F7F495}" dt="2022-05-02T14:44:10.158" v="1161" actId="164"/>
          <ac:picMkLst>
            <pc:docMk/>
            <pc:sldMk cId="1410293567" sldId="2146845807"/>
            <ac:picMk id="11" creationId="{9EE029C0-6D9F-4B05-A7D0-E5C99F63754A}"/>
          </ac:picMkLst>
        </pc:picChg>
        <pc:picChg chg="mod">
          <ac:chgData name="Wojciech Januszauskas" userId="283006d7-7365-4ce6-9b04-25a42527db96" providerId="ADAL" clId="{AAEB7282-1EA7-4CF9-AF63-42CE01F7F495}" dt="2022-05-02T14:42:39.236" v="1141"/>
          <ac:picMkLst>
            <pc:docMk/>
            <pc:sldMk cId="1410293567" sldId="2146845807"/>
            <ac:picMk id="12" creationId="{4D81AE4B-91D7-603D-3ED1-44B31121F045}"/>
          </ac:picMkLst>
        </pc:picChg>
        <pc:picChg chg="mod">
          <ac:chgData name="Wojciech Januszauskas" userId="283006d7-7365-4ce6-9b04-25a42527db96" providerId="ADAL" clId="{AAEB7282-1EA7-4CF9-AF63-42CE01F7F495}" dt="2022-05-02T14:42:39.236" v="1141"/>
          <ac:picMkLst>
            <pc:docMk/>
            <pc:sldMk cId="1410293567" sldId="2146845807"/>
            <ac:picMk id="14" creationId="{20AC6638-D33C-E2E8-B3C8-D0ED65C4CC76}"/>
          </ac:picMkLst>
        </pc:picChg>
        <pc:picChg chg="mod">
          <ac:chgData name="Wojciech Januszauskas" userId="283006d7-7365-4ce6-9b04-25a42527db96" providerId="ADAL" clId="{AAEB7282-1EA7-4CF9-AF63-42CE01F7F495}" dt="2022-05-02T14:42:39.236" v="1141"/>
          <ac:picMkLst>
            <pc:docMk/>
            <pc:sldMk cId="1410293567" sldId="2146845807"/>
            <ac:picMk id="16" creationId="{17E7152D-2AAD-3DCB-F6D3-1FAE681F9B82}"/>
          </ac:picMkLst>
        </pc:picChg>
      </pc:sldChg>
      <pc:sldChg chg="addSp delSp modSp add mod delAnim modAnim">
        <pc:chgData name="Wojciech Januszauskas" userId="283006d7-7365-4ce6-9b04-25a42527db96" providerId="ADAL" clId="{AAEB7282-1EA7-4CF9-AF63-42CE01F7F495}" dt="2022-05-02T12:53:25.515" v="1029"/>
        <pc:sldMkLst>
          <pc:docMk/>
          <pc:sldMk cId="280809009" sldId="2146845808"/>
        </pc:sldMkLst>
        <pc:picChg chg="del">
          <ac:chgData name="Wojciech Januszauskas" userId="283006d7-7365-4ce6-9b04-25a42527db96" providerId="ADAL" clId="{AAEB7282-1EA7-4CF9-AF63-42CE01F7F495}" dt="2022-05-02T11:58:40.542" v="1006" actId="478"/>
          <ac:picMkLst>
            <pc:docMk/>
            <pc:sldMk cId="280809009" sldId="2146845808"/>
            <ac:picMk id="6" creationId="{7E2E57DD-158A-7F9C-E1F6-325C7B70C60D}"/>
          </ac:picMkLst>
        </pc:picChg>
        <pc:picChg chg="add mod">
          <ac:chgData name="Wojciech Januszauskas" userId="283006d7-7365-4ce6-9b04-25a42527db96" providerId="ADAL" clId="{AAEB7282-1EA7-4CF9-AF63-42CE01F7F495}" dt="2022-05-02T12:53:19.636" v="1028" actId="1076"/>
          <ac:picMkLst>
            <pc:docMk/>
            <pc:sldMk cId="280809009" sldId="2146845808"/>
            <ac:picMk id="8" creationId="{A25C0EAA-1234-CEF3-C171-F2657E0586E9}"/>
          </ac:picMkLst>
        </pc:picChg>
      </pc:sldChg>
      <pc:sldChg chg="addSp delSp modSp add del mod modClrScheme modShow chgLayout">
        <pc:chgData name="Wojciech Januszauskas" userId="283006d7-7365-4ce6-9b04-25a42527db96" providerId="ADAL" clId="{AAEB7282-1EA7-4CF9-AF63-42CE01F7F495}" dt="2022-04-20T15:48:04.563" v="675" actId="47"/>
        <pc:sldMkLst>
          <pc:docMk/>
          <pc:sldMk cId="1628470336" sldId="2146845808"/>
        </pc:sldMkLst>
        <pc:spChg chg="del mod ord">
          <ac:chgData name="Wojciech Januszauskas" userId="283006d7-7365-4ce6-9b04-25a42527db96" providerId="ADAL" clId="{AAEB7282-1EA7-4CF9-AF63-42CE01F7F495}" dt="2022-04-20T15:45:05.593" v="659" actId="478"/>
          <ac:spMkLst>
            <pc:docMk/>
            <pc:sldMk cId="1628470336" sldId="2146845808"/>
            <ac:spMk id="4" creationId="{80002289-6C57-4AEE-8903-88DF413615EE}"/>
          </ac:spMkLst>
        </pc:spChg>
        <pc:spChg chg="add mod">
          <ac:chgData name="Wojciech Januszauskas" userId="283006d7-7365-4ce6-9b04-25a42527db96" providerId="ADAL" clId="{AAEB7282-1EA7-4CF9-AF63-42CE01F7F495}" dt="2022-04-20T15:47:45.091" v="673" actId="1076"/>
          <ac:spMkLst>
            <pc:docMk/>
            <pc:sldMk cId="1628470336" sldId="2146845808"/>
            <ac:spMk id="5" creationId="{4A2EB8A9-0E59-4AC9-A304-D61D9CBC2715}"/>
          </ac:spMkLst>
        </pc:spChg>
        <pc:picChg chg="add mod ord modCrop">
          <ac:chgData name="Wojciech Januszauskas" userId="283006d7-7365-4ce6-9b04-25a42527db96" providerId="ADAL" clId="{AAEB7282-1EA7-4CF9-AF63-42CE01F7F495}" dt="2022-04-20T15:47:28.488" v="670" actId="732"/>
          <ac:picMkLst>
            <pc:docMk/>
            <pc:sldMk cId="1628470336" sldId="2146845808"/>
            <ac:picMk id="3" creationId="{C65CA0BC-A680-4EBC-9D05-8EEB72E3C5CE}"/>
          </ac:picMkLst>
        </pc:picChg>
        <pc:picChg chg="del">
          <ac:chgData name="Wojciech Januszauskas" userId="283006d7-7365-4ce6-9b04-25a42527db96" providerId="ADAL" clId="{AAEB7282-1EA7-4CF9-AF63-42CE01F7F495}" dt="2022-04-20T15:44:57.288" v="657" actId="478"/>
          <ac:picMkLst>
            <pc:docMk/>
            <pc:sldMk cId="1628470336" sldId="2146845808"/>
            <ac:picMk id="10" creationId="{FE1FE168-B658-4453-B25B-292F2832C81C}"/>
          </ac:picMkLst>
        </pc:picChg>
        <pc:picChg chg="mod">
          <ac:chgData name="Wojciech Januszauskas" userId="283006d7-7365-4ce6-9b04-25a42527db96" providerId="ADAL" clId="{AAEB7282-1EA7-4CF9-AF63-42CE01F7F495}" dt="2022-04-20T15:47:41.665" v="672" actId="1076"/>
          <ac:picMkLst>
            <pc:docMk/>
            <pc:sldMk cId="1628470336" sldId="2146845808"/>
            <ac:picMk id="12" creationId="{7A94B64C-5D6C-4BFE-A878-BD525E9EC79B}"/>
          </ac:picMkLst>
        </pc:picChg>
      </pc:sldChg>
      <pc:sldChg chg="delSp add del mod">
        <pc:chgData name="Wojciech Januszauskas" userId="283006d7-7365-4ce6-9b04-25a42527db96" providerId="ADAL" clId="{AAEB7282-1EA7-4CF9-AF63-42CE01F7F495}" dt="2022-05-02T11:48:51.195" v="1004" actId="47"/>
        <pc:sldMkLst>
          <pc:docMk/>
          <pc:sldMk cId="2326984103" sldId="2146845808"/>
        </pc:sldMkLst>
        <pc:picChg chg="del">
          <ac:chgData name="Wojciech Januszauskas" userId="283006d7-7365-4ce6-9b04-25a42527db96" providerId="ADAL" clId="{AAEB7282-1EA7-4CF9-AF63-42CE01F7F495}" dt="2022-05-02T11:48:48.816" v="1003" actId="478"/>
          <ac:picMkLst>
            <pc:docMk/>
            <pc:sldMk cId="2326984103" sldId="2146845808"/>
            <ac:picMk id="12" creationId="{7A94B64C-5D6C-4BFE-A878-BD525E9EC79B}"/>
          </ac:picMkLst>
        </pc:picChg>
      </pc:sldChg>
      <pc:sldChg chg="add del">
        <pc:chgData name="Wojciech Januszauskas" userId="283006d7-7365-4ce6-9b04-25a42527db96" providerId="ADAL" clId="{AAEB7282-1EA7-4CF9-AF63-42CE01F7F495}" dt="2022-04-22T12:59:41.782" v="1001" actId="47"/>
        <pc:sldMkLst>
          <pc:docMk/>
          <pc:sldMk cId="2998065342" sldId="2146845808"/>
        </pc:sldMkLst>
      </pc:sldChg>
      <pc:sldChg chg="add">
        <pc:chgData name="Wojciech Januszauskas" userId="283006d7-7365-4ce6-9b04-25a42527db96" providerId="ADAL" clId="{AAEB7282-1EA7-4CF9-AF63-42CE01F7F495}" dt="2022-05-02T13:40:10.661" v="1070" actId="2890"/>
        <pc:sldMkLst>
          <pc:docMk/>
          <pc:sldMk cId="3494229974" sldId="2146845809"/>
        </pc:sldMkLst>
      </pc:sldChg>
      <pc:sldChg chg="addSp delSp modSp add mod addAnim delAnim modAnim">
        <pc:chgData name="Wojciech Januszauskas" userId="283006d7-7365-4ce6-9b04-25a42527db96" providerId="ADAL" clId="{AAEB7282-1EA7-4CF9-AF63-42CE01F7F495}" dt="2022-05-13T10:42:01.366" v="2197"/>
        <pc:sldMkLst>
          <pc:docMk/>
          <pc:sldMk cId="247690976" sldId="2146845810"/>
        </pc:sldMkLst>
        <pc:spChg chg="mod">
          <ac:chgData name="Wojciech Januszauskas" userId="283006d7-7365-4ce6-9b04-25a42527db96" providerId="ADAL" clId="{AAEB7282-1EA7-4CF9-AF63-42CE01F7F495}" dt="2022-05-03T11:58:26.092" v="1543" actId="20577"/>
          <ac:spMkLst>
            <pc:docMk/>
            <pc:sldMk cId="247690976" sldId="2146845810"/>
            <ac:spMk id="5" creationId="{6712F250-08EF-4E34-9358-7968ECF5E810}"/>
          </ac:spMkLst>
        </pc:spChg>
        <pc:grpChg chg="add mod">
          <ac:chgData name="Wojciech Januszauskas" userId="283006d7-7365-4ce6-9b04-25a42527db96" providerId="ADAL" clId="{AAEB7282-1EA7-4CF9-AF63-42CE01F7F495}" dt="2022-05-13T10:41:37.790" v="2194" actId="164"/>
          <ac:grpSpMkLst>
            <pc:docMk/>
            <pc:sldMk cId="247690976" sldId="2146845810"/>
            <ac:grpSpMk id="6" creationId="{5DB21E40-7945-ADC0-6D9E-DF3B9F2348B2}"/>
          </ac:grpSpMkLst>
        </pc:grpChg>
        <pc:grpChg chg="del">
          <ac:chgData name="Wojciech Januszauskas" userId="283006d7-7365-4ce6-9b04-25a42527db96" providerId="ADAL" clId="{AAEB7282-1EA7-4CF9-AF63-42CE01F7F495}" dt="2022-05-02T14:42:35.550" v="1140" actId="478"/>
          <ac:grpSpMkLst>
            <pc:docMk/>
            <pc:sldMk cId="247690976" sldId="2146845810"/>
            <ac:grpSpMk id="10" creationId="{A4F98B5A-9C08-4148-4FAC-8586ADAF82A6}"/>
          </ac:grpSpMkLst>
        </pc:grpChg>
        <pc:grpChg chg="del">
          <ac:chgData name="Wojciech Januszauskas" userId="283006d7-7365-4ce6-9b04-25a42527db96" providerId="ADAL" clId="{AAEB7282-1EA7-4CF9-AF63-42CE01F7F495}" dt="2022-05-02T13:47:56.714" v="1084" actId="478"/>
          <ac:grpSpMkLst>
            <pc:docMk/>
            <pc:sldMk cId="247690976" sldId="2146845810"/>
            <ac:grpSpMk id="14" creationId="{B55752B4-76AB-46C9-BE25-0EBBD3859F52}"/>
          </ac:grpSpMkLst>
        </pc:grpChg>
        <pc:grpChg chg="add del mod topLvl">
          <ac:chgData name="Wojciech Januszauskas" userId="283006d7-7365-4ce6-9b04-25a42527db96" providerId="ADAL" clId="{AAEB7282-1EA7-4CF9-AF63-42CE01F7F495}" dt="2022-05-13T10:41:21.905" v="2185" actId="165"/>
          <ac:grpSpMkLst>
            <pc:docMk/>
            <pc:sldMk cId="247690976" sldId="2146845810"/>
            <ac:grpSpMk id="14" creationId="{CC2A21AF-23EA-A2B9-4C1D-75F6859D49E6}"/>
          </ac:grpSpMkLst>
        </pc:grpChg>
        <pc:grpChg chg="add del mod">
          <ac:chgData name="Wojciech Januszauskas" userId="283006d7-7365-4ce6-9b04-25a42527db96" providerId="ADAL" clId="{AAEB7282-1EA7-4CF9-AF63-42CE01F7F495}" dt="2022-05-13T10:41:01.042" v="2174" actId="165"/>
          <ac:grpSpMkLst>
            <pc:docMk/>
            <pc:sldMk cId="247690976" sldId="2146845810"/>
            <ac:grpSpMk id="15" creationId="{EE063725-1AF9-05F1-FD6E-7912CDCEC861}"/>
          </ac:grpSpMkLst>
        </pc:grpChg>
        <pc:grpChg chg="del">
          <ac:chgData name="Wojciech Januszauskas" userId="283006d7-7365-4ce6-9b04-25a42527db96" providerId="ADAL" clId="{AAEB7282-1EA7-4CF9-AF63-42CE01F7F495}" dt="2022-05-02T13:47:56.056" v="1083" actId="478"/>
          <ac:grpSpMkLst>
            <pc:docMk/>
            <pc:sldMk cId="247690976" sldId="2146845810"/>
            <ac:grpSpMk id="18" creationId="{B1582379-1B67-483B-92E8-6550A8D829AE}"/>
          </ac:grpSpMkLst>
        </pc:grpChg>
        <pc:grpChg chg="add del mod">
          <ac:chgData name="Wojciech Januszauskas" userId="283006d7-7365-4ce6-9b04-25a42527db96" providerId="ADAL" clId="{AAEB7282-1EA7-4CF9-AF63-42CE01F7F495}" dt="2022-05-03T12:01:36.339" v="1552" actId="165"/>
          <ac:grpSpMkLst>
            <pc:docMk/>
            <pc:sldMk cId="247690976" sldId="2146845810"/>
            <ac:grpSpMk id="24" creationId="{FEBF3B0E-83AD-FD16-D4C8-771EF45CA5B3}"/>
          </ac:grpSpMkLst>
        </pc:grpChg>
        <pc:grpChg chg="del mod topLvl">
          <ac:chgData name="Wojciech Januszauskas" userId="283006d7-7365-4ce6-9b04-25a42527db96" providerId="ADAL" clId="{AAEB7282-1EA7-4CF9-AF63-42CE01F7F495}" dt="2022-05-03T12:01:41.156" v="1553" actId="165"/>
          <ac:grpSpMkLst>
            <pc:docMk/>
            <pc:sldMk cId="247690976" sldId="2146845810"/>
            <ac:grpSpMk id="26" creationId="{6F55F5B8-095B-6AF9-5D35-D7E2F1942EE2}"/>
          </ac:grpSpMkLst>
        </pc:grpChg>
        <pc:picChg chg="add del mod ord">
          <ac:chgData name="Wojciech Januszauskas" userId="283006d7-7365-4ce6-9b04-25a42527db96" providerId="ADAL" clId="{AAEB7282-1EA7-4CF9-AF63-42CE01F7F495}" dt="2022-05-03T11:36:57.176" v="1327"/>
          <ac:picMkLst>
            <pc:docMk/>
            <pc:sldMk cId="247690976" sldId="2146845810"/>
            <ac:picMk id="3" creationId="{3AFD1551-E2C1-8A2E-8873-F67AAD6E578B}"/>
          </ac:picMkLst>
        </pc:picChg>
        <pc:picChg chg="add mod ord">
          <ac:chgData name="Wojciech Januszauskas" userId="283006d7-7365-4ce6-9b04-25a42527db96" providerId="ADAL" clId="{AAEB7282-1EA7-4CF9-AF63-42CE01F7F495}" dt="2022-05-13T10:41:37.790" v="2194" actId="164"/>
          <ac:picMkLst>
            <pc:docMk/>
            <pc:sldMk cId="247690976" sldId="2146845810"/>
            <ac:picMk id="3" creationId="{8F70B10D-4E3B-07A6-4F6F-944C6CD7057B}"/>
          </ac:picMkLst>
        </pc:picChg>
        <pc:picChg chg="add mod ord">
          <ac:chgData name="Wojciech Januszauskas" userId="283006d7-7365-4ce6-9b04-25a42527db96" providerId="ADAL" clId="{AAEB7282-1EA7-4CF9-AF63-42CE01F7F495}" dt="2022-05-03T11:37:16.417" v="1336" actId="167"/>
          <ac:picMkLst>
            <pc:docMk/>
            <pc:sldMk cId="247690976" sldId="2146845810"/>
            <ac:picMk id="7" creationId="{46B2CBAF-FB51-4A2D-33E6-2364D3018492}"/>
          </ac:picMkLst>
        </pc:picChg>
        <pc:picChg chg="add del mod ord">
          <ac:chgData name="Wojciech Januszauskas" userId="283006d7-7365-4ce6-9b04-25a42527db96" providerId="ADAL" clId="{AAEB7282-1EA7-4CF9-AF63-42CE01F7F495}" dt="2022-05-02T14:36:56.455" v="1098" actId="478"/>
          <ac:picMkLst>
            <pc:docMk/>
            <pc:sldMk cId="247690976" sldId="2146845810"/>
            <ac:picMk id="8" creationId="{D9CC3789-9E53-EF4E-1C05-C3797621FC9B}"/>
          </ac:picMkLst>
        </pc:picChg>
        <pc:picChg chg="add del mod">
          <ac:chgData name="Wojciech Januszauskas" userId="283006d7-7365-4ce6-9b04-25a42527db96" providerId="ADAL" clId="{AAEB7282-1EA7-4CF9-AF63-42CE01F7F495}" dt="2022-05-03T11:43:52.011" v="1388" actId="478"/>
          <ac:picMkLst>
            <pc:docMk/>
            <pc:sldMk cId="247690976" sldId="2146845810"/>
            <ac:picMk id="9" creationId="{2CFAA43D-39AA-C48D-07FB-BD92824D0121}"/>
          </ac:picMkLst>
        </pc:picChg>
        <pc:picChg chg="add mod ord">
          <ac:chgData name="Wojciech Januszauskas" userId="283006d7-7365-4ce6-9b04-25a42527db96" providerId="ADAL" clId="{AAEB7282-1EA7-4CF9-AF63-42CE01F7F495}" dt="2022-05-03T11:45:02.860" v="1528" actId="1038"/>
          <ac:picMkLst>
            <pc:docMk/>
            <pc:sldMk cId="247690976" sldId="2146845810"/>
            <ac:picMk id="11" creationId="{9C694DA2-4B95-4C2A-00AB-C0A81E404884}"/>
          </ac:picMkLst>
        </pc:picChg>
        <pc:picChg chg="add del mod ord">
          <ac:chgData name="Wojciech Januszauskas" userId="283006d7-7365-4ce6-9b04-25a42527db96" providerId="ADAL" clId="{AAEB7282-1EA7-4CF9-AF63-42CE01F7F495}" dt="2022-05-02T14:40:01.739" v="1107" actId="478"/>
          <ac:picMkLst>
            <pc:docMk/>
            <pc:sldMk cId="247690976" sldId="2146845810"/>
            <ac:picMk id="12" creationId="{5EBE2CBA-923F-AF0E-1BBB-5762BBC11F10}"/>
          </ac:picMkLst>
        </pc:picChg>
        <pc:picChg chg="add mod ord topLvl">
          <ac:chgData name="Wojciech Januszauskas" userId="283006d7-7365-4ce6-9b04-25a42527db96" providerId="ADAL" clId="{AAEB7282-1EA7-4CF9-AF63-42CE01F7F495}" dt="2022-05-13T10:41:37.790" v="2194" actId="164"/>
          <ac:picMkLst>
            <pc:docMk/>
            <pc:sldMk cId="247690976" sldId="2146845810"/>
            <ac:picMk id="13" creationId="{17CF07B2-D35E-0522-6D49-33FCD1F0C4C8}"/>
          </ac:picMkLst>
        </pc:picChg>
        <pc:picChg chg="del">
          <ac:chgData name="Wojciech Januszauskas" userId="283006d7-7365-4ce6-9b04-25a42527db96" providerId="ADAL" clId="{AAEB7282-1EA7-4CF9-AF63-42CE01F7F495}" dt="2022-05-02T13:47:57.736" v="1085" actId="478"/>
          <ac:picMkLst>
            <pc:docMk/>
            <pc:sldMk cId="247690976" sldId="2146845810"/>
            <ac:picMk id="17" creationId="{278D1E79-ECB3-4E52-84E3-272B33559C6F}"/>
          </ac:picMkLst>
        </pc:picChg>
        <pc:picChg chg="add del mod ord">
          <ac:chgData name="Wojciech Januszauskas" userId="283006d7-7365-4ce6-9b04-25a42527db96" providerId="ADAL" clId="{AAEB7282-1EA7-4CF9-AF63-42CE01F7F495}" dt="2022-05-03T11:37:03.702" v="1328" actId="478"/>
          <ac:picMkLst>
            <pc:docMk/>
            <pc:sldMk cId="247690976" sldId="2146845810"/>
            <ac:picMk id="23" creationId="{C9DB61D3-87E9-DA2B-4EB7-1958101DF909}"/>
          </ac:picMkLst>
        </pc:picChg>
        <pc:picChg chg="add del mod topLvl">
          <ac:chgData name="Wojciech Januszauskas" userId="283006d7-7365-4ce6-9b04-25a42527db96" providerId="ADAL" clId="{AAEB7282-1EA7-4CF9-AF63-42CE01F7F495}" dt="2022-05-13T10:41:31.983" v="2190" actId="478"/>
          <ac:picMkLst>
            <pc:docMk/>
            <pc:sldMk cId="247690976" sldId="2146845810"/>
            <ac:picMk id="25" creationId="{EDA7A9E8-4566-0DDB-290A-B447CBA5B25E}"/>
          </ac:picMkLst>
        </pc:picChg>
        <pc:picChg chg="add del mod topLvl">
          <ac:chgData name="Wojciech Januszauskas" userId="283006d7-7365-4ce6-9b04-25a42527db96" providerId="ADAL" clId="{AAEB7282-1EA7-4CF9-AF63-42CE01F7F495}" dt="2022-05-13T10:41:37.790" v="2194" actId="164"/>
          <ac:picMkLst>
            <pc:docMk/>
            <pc:sldMk cId="247690976" sldId="2146845810"/>
            <ac:picMk id="27" creationId="{A6E4D8E3-BE1A-00E9-E560-2D74C183C696}"/>
          </ac:picMkLst>
        </pc:picChg>
        <pc:picChg chg="del mod topLvl">
          <ac:chgData name="Wojciech Januszauskas" userId="283006d7-7365-4ce6-9b04-25a42527db96" providerId="ADAL" clId="{AAEB7282-1EA7-4CF9-AF63-42CE01F7F495}" dt="2022-05-03T12:01:42.957" v="1554" actId="478"/>
          <ac:picMkLst>
            <pc:docMk/>
            <pc:sldMk cId="247690976" sldId="2146845810"/>
            <ac:picMk id="28" creationId="{233506A8-F795-6526-B865-C8D588DD2B85}"/>
          </ac:picMkLst>
        </pc:picChg>
      </pc:sldChg>
      <pc:sldChg chg="addSp delSp modSp add mod">
        <pc:chgData name="Wojciech Januszauskas" userId="283006d7-7365-4ce6-9b04-25a42527db96" providerId="ADAL" clId="{AAEB7282-1EA7-4CF9-AF63-42CE01F7F495}" dt="2022-05-03T12:46:30.140" v="1596" actId="27803"/>
        <pc:sldMkLst>
          <pc:docMk/>
          <pc:sldMk cId="1616679644" sldId="2146845811"/>
        </pc:sldMkLst>
        <pc:spChg chg="mod">
          <ac:chgData name="Wojciech Januszauskas" userId="283006d7-7365-4ce6-9b04-25a42527db96" providerId="ADAL" clId="{AAEB7282-1EA7-4CF9-AF63-42CE01F7F495}" dt="2022-05-03T12:46:30.140" v="1596" actId="27803"/>
          <ac:spMkLst>
            <pc:docMk/>
            <pc:sldMk cId="1616679644" sldId="2146845811"/>
            <ac:spMk id="3" creationId="{2F1E2DE1-C8A6-8BED-65C4-712EAA0EF01F}"/>
          </ac:spMkLst>
        </pc:spChg>
        <pc:spChg chg="mod">
          <ac:chgData name="Wojciech Januszauskas" userId="283006d7-7365-4ce6-9b04-25a42527db96" providerId="ADAL" clId="{AAEB7282-1EA7-4CF9-AF63-42CE01F7F495}" dt="2022-05-02T22:23:50.080" v="1260" actId="12788"/>
          <ac:spMkLst>
            <pc:docMk/>
            <pc:sldMk cId="1616679644" sldId="2146845811"/>
            <ac:spMk id="4" creationId="{80002289-6C57-4AEE-8903-88DF413615EE}"/>
          </ac:spMkLst>
        </pc:spChg>
        <pc:spChg chg="mod">
          <ac:chgData name="Wojciech Januszauskas" userId="283006d7-7365-4ce6-9b04-25a42527db96" providerId="ADAL" clId="{AAEB7282-1EA7-4CF9-AF63-42CE01F7F495}" dt="2022-05-03T12:46:30.140" v="1596" actId="27803"/>
          <ac:spMkLst>
            <pc:docMk/>
            <pc:sldMk cId="1616679644" sldId="2146845811"/>
            <ac:spMk id="6" creationId="{914D3761-CAFA-DEAE-A528-4D43EF3A2C1A}"/>
          </ac:spMkLst>
        </pc:spChg>
        <pc:spChg chg="mod">
          <ac:chgData name="Wojciech Januszauskas" userId="283006d7-7365-4ce6-9b04-25a42527db96" providerId="ADAL" clId="{AAEB7282-1EA7-4CF9-AF63-42CE01F7F495}" dt="2022-05-03T12:46:30.140" v="1596" actId="27803"/>
          <ac:spMkLst>
            <pc:docMk/>
            <pc:sldMk cId="1616679644" sldId="2146845811"/>
            <ac:spMk id="7" creationId="{8AF99AF2-2A85-402A-8BF8-BBDC718792EA}"/>
          </ac:spMkLst>
        </pc:spChg>
        <pc:spChg chg="mod">
          <ac:chgData name="Wojciech Januszauskas" userId="283006d7-7365-4ce6-9b04-25a42527db96" providerId="ADAL" clId="{AAEB7282-1EA7-4CF9-AF63-42CE01F7F495}" dt="2022-05-03T12:46:30.140" v="1596" actId="27803"/>
          <ac:spMkLst>
            <pc:docMk/>
            <pc:sldMk cId="1616679644" sldId="2146845811"/>
            <ac:spMk id="9" creationId="{DDBC4E0E-ACE8-47C7-90CB-15B1C4649376}"/>
          </ac:spMkLst>
        </pc:spChg>
        <pc:spChg chg="mod">
          <ac:chgData name="Wojciech Januszauskas" userId="283006d7-7365-4ce6-9b04-25a42527db96" providerId="ADAL" clId="{AAEB7282-1EA7-4CF9-AF63-42CE01F7F495}" dt="2022-05-03T12:46:30.140" v="1596" actId="27803"/>
          <ac:spMkLst>
            <pc:docMk/>
            <pc:sldMk cId="1616679644" sldId="2146845811"/>
            <ac:spMk id="10" creationId="{6A567FEC-5718-F7DA-FA44-05060501F626}"/>
          </ac:spMkLst>
        </pc:spChg>
        <pc:spChg chg="mod">
          <ac:chgData name="Wojciech Januszauskas" userId="283006d7-7365-4ce6-9b04-25a42527db96" providerId="ADAL" clId="{AAEB7282-1EA7-4CF9-AF63-42CE01F7F495}" dt="2022-05-03T12:46:30.140" v="1596" actId="27803"/>
          <ac:spMkLst>
            <pc:docMk/>
            <pc:sldMk cId="1616679644" sldId="2146845811"/>
            <ac:spMk id="11" creationId="{E95C4727-BA63-A6A2-3C07-7C0A5B969961}"/>
          </ac:spMkLst>
        </pc:spChg>
        <pc:spChg chg="mod">
          <ac:chgData name="Wojciech Januszauskas" userId="283006d7-7365-4ce6-9b04-25a42527db96" providerId="ADAL" clId="{AAEB7282-1EA7-4CF9-AF63-42CE01F7F495}" dt="2022-05-03T12:46:30.140" v="1596" actId="27803"/>
          <ac:spMkLst>
            <pc:docMk/>
            <pc:sldMk cId="1616679644" sldId="2146845811"/>
            <ac:spMk id="12" creationId="{C6CAEB56-4D7D-3067-4357-E309184DC087}"/>
          </ac:spMkLst>
        </pc:spChg>
        <pc:spChg chg="mod">
          <ac:chgData name="Wojciech Januszauskas" userId="283006d7-7365-4ce6-9b04-25a42527db96" providerId="ADAL" clId="{AAEB7282-1EA7-4CF9-AF63-42CE01F7F495}" dt="2022-05-03T12:46:30.140" v="1596" actId="27803"/>
          <ac:spMkLst>
            <pc:docMk/>
            <pc:sldMk cId="1616679644" sldId="2146845811"/>
            <ac:spMk id="13" creationId="{14D3A5BB-F72A-66D4-F8A1-5BD3C1D00AFB}"/>
          </ac:spMkLst>
        </pc:spChg>
        <pc:spChg chg="mod">
          <ac:chgData name="Wojciech Januszauskas" userId="283006d7-7365-4ce6-9b04-25a42527db96" providerId="ADAL" clId="{AAEB7282-1EA7-4CF9-AF63-42CE01F7F495}" dt="2022-05-03T12:46:30.140" v="1596" actId="27803"/>
          <ac:spMkLst>
            <pc:docMk/>
            <pc:sldMk cId="1616679644" sldId="2146845811"/>
            <ac:spMk id="14" creationId="{33E2FC1C-750C-CC94-2A3F-8AE6C68425CE}"/>
          </ac:spMkLst>
        </pc:spChg>
        <pc:spChg chg="mod">
          <ac:chgData name="Wojciech Januszauskas" userId="283006d7-7365-4ce6-9b04-25a42527db96" providerId="ADAL" clId="{AAEB7282-1EA7-4CF9-AF63-42CE01F7F495}" dt="2022-05-03T12:46:30.140" v="1596" actId="27803"/>
          <ac:spMkLst>
            <pc:docMk/>
            <pc:sldMk cId="1616679644" sldId="2146845811"/>
            <ac:spMk id="15" creationId="{57AE829B-0B24-71D4-BD5C-0E4C7D8A409E}"/>
          </ac:spMkLst>
        </pc:spChg>
        <pc:spChg chg="mod">
          <ac:chgData name="Wojciech Januszauskas" userId="283006d7-7365-4ce6-9b04-25a42527db96" providerId="ADAL" clId="{AAEB7282-1EA7-4CF9-AF63-42CE01F7F495}" dt="2022-05-03T12:46:30.140" v="1596" actId="27803"/>
          <ac:spMkLst>
            <pc:docMk/>
            <pc:sldMk cId="1616679644" sldId="2146845811"/>
            <ac:spMk id="16" creationId="{8D413C91-82AC-BD3A-9275-65B58128D7CE}"/>
          </ac:spMkLst>
        </pc:spChg>
        <pc:spChg chg="mod">
          <ac:chgData name="Wojciech Januszauskas" userId="283006d7-7365-4ce6-9b04-25a42527db96" providerId="ADAL" clId="{AAEB7282-1EA7-4CF9-AF63-42CE01F7F495}" dt="2022-05-03T12:46:30.140" v="1596" actId="27803"/>
          <ac:spMkLst>
            <pc:docMk/>
            <pc:sldMk cId="1616679644" sldId="2146845811"/>
            <ac:spMk id="17" creationId="{3A8182F1-F7D7-6643-C6A7-BFD86CB9E892}"/>
          </ac:spMkLst>
        </pc:spChg>
        <pc:spChg chg="mod">
          <ac:chgData name="Wojciech Januszauskas" userId="283006d7-7365-4ce6-9b04-25a42527db96" providerId="ADAL" clId="{AAEB7282-1EA7-4CF9-AF63-42CE01F7F495}" dt="2022-05-03T12:46:30.140" v="1596" actId="27803"/>
          <ac:spMkLst>
            <pc:docMk/>
            <pc:sldMk cId="1616679644" sldId="2146845811"/>
            <ac:spMk id="18" creationId="{077B5553-A739-01DC-B0E8-C774C7E4112E}"/>
          </ac:spMkLst>
        </pc:spChg>
        <pc:spChg chg="mod">
          <ac:chgData name="Wojciech Januszauskas" userId="283006d7-7365-4ce6-9b04-25a42527db96" providerId="ADAL" clId="{AAEB7282-1EA7-4CF9-AF63-42CE01F7F495}" dt="2022-05-03T12:46:30.140" v="1596" actId="27803"/>
          <ac:spMkLst>
            <pc:docMk/>
            <pc:sldMk cId="1616679644" sldId="2146845811"/>
            <ac:spMk id="19" creationId="{5EA785AA-EA60-D19C-B738-6804F4F2D580}"/>
          </ac:spMkLst>
        </pc:spChg>
        <pc:spChg chg="mod">
          <ac:chgData name="Wojciech Januszauskas" userId="283006d7-7365-4ce6-9b04-25a42527db96" providerId="ADAL" clId="{AAEB7282-1EA7-4CF9-AF63-42CE01F7F495}" dt="2022-05-03T12:46:30.140" v="1596" actId="27803"/>
          <ac:spMkLst>
            <pc:docMk/>
            <pc:sldMk cId="1616679644" sldId="2146845811"/>
            <ac:spMk id="20" creationId="{B9B8A1DE-A22D-11A7-54C6-79395FE4E65E}"/>
          </ac:spMkLst>
        </pc:spChg>
        <pc:spChg chg="mod">
          <ac:chgData name="Wojciech Januszauskas" userId="283006d7-7365-4ce6-9b04-25a42527db96" providerId="ADAL" clId="{AAEB7282-1EA7-4CF9-AF63-42CE01F7F495}" dt="2022-05-03T12:46:30.140" v="1596" actId="27803"/>
          <ac:spMkLst>
            <pc:docMk/>
            <pc:sldMk cId="1616679644" sldId="2146845811"/>
            <ac:spMk id="21" creationId="{D40C390F-70E2-D4BB-DE04-2899A575186D}"/>
          </ac:spMkLst>
        </pc:spChg>
        <pc:spChg chg="mod">
          <ac:chgData name="Wojciech Januszauskas" userId="283006d7-7365-4ce6-9b04-25a42527db96" providerId="ADAL" clId="{AAEB7282-1EA7-4CF9-AF63-42CE01F7F495}" dt="2022-05-03T12:46:30.140" v="1596" actId="27803"/>
          <ac:spMkLst>
            <pc:docMk/>
            <pc:sldMk cId="1616679644" sldId="2146845811"/>
            <ac:spMk id="22" creationId="{51743C4D-1C6D-C6F0-765D-CB29FA50ADC2}"/>
          </ac:spMkLst>
        </pc:spChg>
        <pc:spChg chg="mod">
          <ac:chgData name="Wojciech Januszauskas" userId="283006d7-7365-4ce6-9b04-25a42527db96" providerId="ADAL" clId="{AAEB7282-1EA7-4CF9-AF63-42CE01F7F495}" dt="2022-05-03T12:46:30.140" v="1596" actId="27803"/>
          <ac:spMkLst>
            <pc:docMk/>
            <pc:sldMk cId="1616679644" sldId="2146845811"/>
            <ac:spMk id="23" creationId="{54DFDA4B-8978-364E-DA75-2511FFABC0BF}"/>
          </ac:spMkLst>
        </pc:spChg>
        <pc:spChg chg="mod">
          <ac:chgData name="Wojciech Januszauskas" userId="283006d7-7365-4ce6-9b04-25a42527db96" providerId="ADAL" clId="{AAEB7282-1EA7-4CF9-AF63-42CE01F7F495}" dt="2022-05-03T12:46:30.140" v="1596" actId="27803"/>
          <ac:spMkLst>
            <pc:docMk/>
            <pc:sldMk cId="1616679644" sldId="2146845811"/>
            <ac:spMk id="24" creationId="{A931C52F-D216-44EF-C876-91EC750D612B}"/>
          </ac:spMkLst>
        </pc:spChg>
        <pc:grpChg chg="add del mod">
          <ac:chgData name="Wojciech Januszauskas" userId="283006d7-7365-4ce6-9b04-25a42527db96" providerId="ADAL" clId="{AAEB7282-1EA7-4CF9-AF63-42CE01F7F495}" dt="2022-05-03T12:46:30.140" v="1596" actId="27803"/>
          <ac:grpSpMkLst>
            <pc:docMk/>
            <pc:sldMk cId="1616679644" sldId="2146845811"/>
            <ac:grpSpMk id="2" creationId="{D2B98FB7-E06E-81E3-F09F-53141E9E626F}"/>
          </ac:grpSpMkLst>
        </pc:grpChg>
        <pc:graphicFrameChg chg="add del mod">
          <ac:chgData name="Wojciech Januszauskas" userId="283006d7-7365-4ce6-9b04-25a42527db96" providerId="ADAL" clId="{AAEB7282-1EA7-4CF9-AF63-42CE01F7F495}" dt="2022-05-02T15:03:56.544" v="1212" actId="478"/>
          <ac:graphicFrameMkLst>
            <pc:docMk/>
            <pc:sldMk cId="1616679644" sldId="2146845811"/>
            <ac:graphicFrameMk id="2" creationId="{42DEECB9-55FA-C152-81CF-45E894216C61}"/>
          </ac:graphicFrameMkLst>
        </pc:graphicFrameChg>
        <pc:picChg chg="add mod ord">
          <ac:chgData name="Wojciech Januszauskas" userId="283006d7-7365-4ce6-9b04-25a42527db96" providerId="ADAL" clId="{AAEB7282-1EA7-4CF9-AF63-42CE01F7F495}" dt="2022-05-03T08:53:37.816" v="1284" actId="1076"/>
          <ac:picMkLst>
            <pc:docMk/>
            <pc:sldMk cId="1616679644" sldId="2146845811"/>
            <ac:picMk id="5" creationId="{9C6A3D6B-B7E6-D12C-6D3E-9719A971B45D}"/>
          </ac:picMkLst>
        </pc:picChg>
        <pc:picChg chg="add del mod">
          <ac:chgData name="Wojciech Januszauskas" userId="283006d7-7365-4ce6-9b04-25a42527db96" providerId="ADAL" clId="{AAEB7282-1EA7-4CF9-AF63-42CE01F7F495}" dt="2022-05-03T12:46:30.140" v="1596" actId="27803"/>
          <ac:picMkLst>
            <pc:docMk/>
            <pc:sldMk cId="1616679644" sldId="2146845811"/>
            <ac:picMk id="8" creationId="{FAAFF8C7-0C36-2B34-023F-A18AFD049F93}"/>
          </ac:picMkLst>
        </pc:picChg>
        <pc:picChg chg="del">
          <ac:chgData name="Wojciech Januszauskas" userId="283006d7-7365-4ce6-9b04-25a42527db96" providerId="ADAL" clId="{AAEB7282-1EA7-4CF9-AF63-42CE01F7F495}" dt="2022-05-02T15:03:44.926" v="1209" actId="478"/>
          <ac:picMkLst>
            <pc:docMk/>
            <pc:sldMk cId="1616679644" sldId="2146845811"/>
            <ac:picMk id="10" creationId="{FE1FE168-B658-4453-B25B-292F2832C81C}"/>
          </ac:picMkLst>
        </pc:picChg>
        <pc:picChg chg="del">
          <ac:chgData name="Wojciech Januszauskas" userId="283006d7-7365-4ce6-9b04-25a42527db96" providerId="ADAL" clId="{AAEB7282-1EA7-4CF9-AF63-42CE01F7F495}" dt="2022-05-02T15:03:45.890" v="1210" actId="478"/>
          <ac:picMkLst>
            <pc:docMk/>
            <pc:sldMk cId="1616679644" sldId="2146845811"/>
            <ac:picMk id="12" creationId="{7A94B64C-5D6C-4BFE-A878-BD525E9EC79B}"/>
          </ac:picMkLst>
        </pc:picChg>
      </pc:sldChg>
      <pc:sldChg chg="addSp delSp modSp mod">
        <pc:chgData name="Wojciech Januszauskas" userId="283006d7-7365-4ce6-9b04-25a42527db96" providerId="ADAL" clId="{AAEB7282-1EA7-4CF9-AF63-42CE01F7F495}" dt="2022-05-13T12:46:58.570" v="2352" actId="478"/>
        <pc:sldMkLst>
          <pc:docMk/>
          <pc:sldMk cId="4241900279" sldId="2146845813"/>
        </pc:sldMkLst>
        <pc:picChg chg="add mod ord">
          <ac:chgData name="Wojciech Januszauskas" userId="283006d7-7365-4ce6-9b04-25a42527db96" providerId="ADAL" clId="{AAEB7282-1EA7-4CF9-AF63-42CE01F7F495}" dt="2022-05-13T12:46:52.815" v="2351" actId="167"/>
          <ac:picMkLst>
            <pc:docMk/>
            <pc:sldMk cId="4241900279" sldId="2146845813"/>
            <ac:picMk id="3" creationId="{945E7F81-E664-01DC-8908-5AF1C57202ED}"/>
          </ac:picMkLst>
        </pc:picChg>
        <pc:picChg chg="del">
          <ac:chgData name="Wojciech Januszauskas" userId="283006d7-7365-4ce6-9b04-25a42527db96" providerId="ADAL" clId="{AAEB7282-1EA7-4CF9-AF63-42CE01F7F495}" dt="2022-05-13T12:46:58.570" v="2352" actId="478"/>
          <ac:picMkLst>
            <pc:docMk/>
            <pc:sldMk cId="4241900279" sldId="2146845813"/>
            <ac:picMk id="6" creationId="{CB692F07-F351-4AEB-2BF2-74F9EB75709A}"/>
          </ac:picMkLst>
        </pc:picChg>
      </pc:sldChg>
      <pc:sldChg chg="addSp delSp modSp mod modAnim">
        <pc:chgData name="Wojciech Januszauskas" userId="283006d7-7365-4ce6-9b04-25a42527db96" providerId="ADAL" clId="{AAEB7282-1EA7-4CF9-AF63-42CE01F7F495}" dt="2022-05-13T10:45:02.488" v="2220"/>
        <pc:sldMkLst>
          <pc:docMk/>
          <pc:sldMk cId="660096922" sldId="2146845814"/>
        </pc:sldMkLst>
        <pc:spChg chg="mod">
          <ac:chgData name="Wojciech Januszauskas" userId="283006d7-7365-4ce6-9b04-25a42527db96" providerId="ADAL" clId="{AAEB7282-1EA7-4CF9-AF63-42CE01F7F495}" dt="2022-05-03T11:42:29.369" v="1380" actId="1076"/>
          <ac:spMkLst>
            <pc:docMk/>
            <pc:sldMk cId="660096922" sldId="2146845814"/>
            <ac:spMk id="5" creationId="{6712F250-08EF-4E34-9358-7968ECF5E810}"/>
          </ac:spMkLst>
        </pc:spChg>
        <pc:grpChg chg="add del mod">
          <ac:chgData name="Wojciech Januszauskas" userId="283006d7-7365-4ce6-9b04-25a42527db96" providerId="ADAL" clId="{AAEB7282-1EA7-4CF9-AF63-42CE01F7F495}" dt="2022-05-03T11:42:15.343" v="1379" actId="165"/>
          <ac:grpSpMkLst>
            <pc:docMk/>
            <pc:sldMk cId="660096922" sldId="2146845814"/>
            <ac:grpSpMk id="6" creationId="{6ABD7F61-9312-93DD-FEFE-9536D152A476}"/>
          </ac:grpSpMkLst>
        </pc:grpChg>
        <pc:grpChg chg="add mod">
          <ac:chgData name="Wojciech Januszauskas" userId="283006d7-7365-4ce6-9b04-25a42527db96" providerId="ADAL" clId="{AAEB7282-1EA7-4CF9-AF63-42CE01F7F495}" dt="2022-05-13T10:44:07.652" v="2208" actId="164"/>
          <ac:grpSpMkLst>
            <pc:docMk/>
            <pc:sldMk cId="660096922" sldId="2146845814"/>
            <ac:grpSpMk id="6" creationId="{A6E2AFAB-0EA9-C0EB-A694-9D095726B6D8}"/>
          </ac:grpSpMkLst>
        </pc:grpChg>
        <pc:grpChg chg="add mod">
          <ac:chgData name="Wojciech Januszauskas" userId="283006d7-7365-4ce6-9b04-25a42527db96" providerId="ADAL" clId="{AAEB7282-1EA7-4CF9-AF63-42CE01F7F495}" dt="2022-05-03T12:02:33.851" v="1562" actId="14100"/>
          <ac:grpSpMkLst>
            <pc:docMk/>
            <pc:sldMk cId="660096922" sldId="2146845814"/>
            <ac:grpSpMk id="7" creationId="{729C7938-2E79-E9B4-F95C-C79DBAD11C65}"/>
          </ac:grpSpMkLst>
        </pc:grpChg>
        <pc:grpChg chg="add del mod">
          <ac:chgData name="Wojciech Januszauskas" userId="283006d7-7365-4ce6-9b04-25a42527db96" providerId="ADAL" clId="{AAEB7282-1EA7-4CF9-AF63-42CE01F7F495}" dt="2022-05-03T11:38:43.683" v="1346" actId="165"/>
          <ac:grpSpMkLst>
            <pc:docMk/>
            <pc:sldMk cId="660096922" sldId="2146845814"/>
            <ac:grpSpMk id="10" creationId="{9C3CD3E1-7CC2-8A73-032C-7D182A1414DB}"/>
          </ac:grpSpMkLst>
        </pc:grpChg>
        <pc:grpChg chg="del">
          <ac:chgData name="Wojciech Januszauskas" userId="283006d7-7365-4ce6-9b04-25a42527db96" providerId="ADAL" clId="{AAEB7282-1EA7-4CF9-AF63-42CE01F7F495}" dt="2022-05-13T10:44:01.927" v="2206" actId="165"/>
          <ac:grpSpMkLst>
            <pc:docMk/>
            <pc:sldMk cId="660096922" sldId="2146845814"/>
            <ac:grpSpMk id="13" creationId="{31E136F9-E22D-F949-EF4C-0E767C0E508E}"/>
          </ac:grpSpMkLst>
        </pc:grpChg>
        <pc:picChg chg="add del mod">
          <ac:chgData name="Wojciech Januszauskas" userId="283006d7-7365-4ce6-9b04-25a42527db96" providerId="ADAL" clId="{AAEB7282-1EA7-4CF9-AF63-42CE01F7F495}" dt="2022-05-03T11:40:55.133" v="1362" actId="21"/>
          <ac:picMkLst>
            <pc:docMk/>
            <pc:sldMk cId="660096922" sldId="2146845814"/>
            <ac:picMk id="3" creationId="{3F2F3BAC-9C99-C9B3-7463-ED443F0C4D5D}"/>
          </ac:picMkLst>
        </pc:picChg>
        <pc:picChg chg="add mod ord">
          <ac:chgData name="Wojciech Januszauskas" userId="283006d7-7365-4ce6-9b04-25a42527db96" providerId="ADAL" clId="{AAEB7282-1EA7-4CF9-AF63-42CE01F7F495}" dt="2022-05-13T10:44:07.652" v="2208" actId="164"/>
          <ac:picMkLst>
            <pc:docMk/>
            <pc:sldMk cId="660096922" sldId="2146845814"/>
            <ac:picMk id="3" creationId="{E9302205-D39C-6A98-809C-87A59651881B}"/>
          </ac:picMkLst>
        </pc:picChg>
        <pc:picChg chg="del mod topLvl modCrop">
          <ac:chgData name="Wojciech Januszauskas" userId="283006d7-7365-4ce6-9b04-25a42527db96" providerId="ADAL" clId="{AAEB7282-1EA7-4CF9-AF63-42CE01F7F495}" dt="2022-05-03T11:40:29.752" v="1356" actId="478"/>
          <ac:picMkLst>
            <pc:docMk/>
            <pc:sldMk cId="660096922" sldId="2146845814"/>
            <ac:picMk id="11" creationId="{B9A1C1AA-BB69-DE99-3B45-89E26A864479}"/>
          </ac:picMkLst>
        </pc:picChg>
        <pc:picChg chg="mod topLvl">
          <ac:chgData name="Wojciech Januszauskas" userId="283006d7-7365-4ce6-9b04-25a42527db96" providerId="ADAL" clId="{AAEB7282-1EA7-4CF9-AF63-42CE01F7F495}" dt="2022-05-03T11:47:08.512" v="1530" actId="164"/>
          <ac:picMkLst>
            <pc:docMk/>
            <pc:sldMk cId="660096922" sldId="2146845814"/>
            <ac:picMk id="12" creationId="{57BC56BC-2AEF-3F18-A7AA-A9C1C3B7BA75}"/>
          </ac:picMkLst>
        </pc:picChg>
        <pc:picChg chg="mod topLvl">
          <ac:chgData name="Wojciech Januszauskas" userId="283006d7-7365-4ce6-9b04-25a42527db96" providerId="ADAL" clId="{AAEB7282-1EA7-4CF9-AF63-42CE01F7F495}" dt="2022-05-13T10:44:07.652" v="2208" actId="164"/>
          <ac:picMkLst>
            <pc:docMk/>
            <pc:sldMk cId="660096922" sldId="2146845814"/>
            <ac:picMk id="14" creationId="{116D847E-3474-6447-944C-E56174A528C5}"/>
          </ac:picMkLst>
        </pc:picChg>
        <pc:picChg chg="mod topLvl">
          <ac:chgData name="Wojciech Januszauskas" userId="283006d7-7365-4ce6-9b04-25a42527db96" providerId="ADAL" clId="{AAEB7282-1EA7-4CF9-AF63-42CE01F7F495}" dt="2022-05-13T10:44:07.652" v="2208" actId="164"/>
          <ac:picMkLst>
            <pc:docMk/>
            <pc:sldMk cId="660096922" sldId="2146845814"/>
            <ac:picMk id="15" creationId="{2DA246C9-2065-69CB-D0C9-BDB3B38647F4}"/>
          </ac:picMkLst>
        </pc:picChg>
        <pc:picChg chg="del mod topLvl">
          <ac:chgData name="Wojciech Januszauskas" userId="283006d7-7365-4ce6-9b04-25a42527db96" providerId="ADAL" clId="{AAEB7282-1EA7-4CF9-AF63-42CE01F7F495}" dt="2022-05-13T10:44:03.953" v="2207" actId="478"/>
          <ac:picMkLst>
            <pc:docMk/>
            <pc:sldMk cId="660096922" sldId="2146845814"/>
            <ac:picMk id="16" creationId="{9F82055C-1430-3CCC-9DD5-4EEAED9AEB2E}"/>
          </ac:picMkLst>
        </pc:picChg>
        <pc:picChg chg="add mod ord topLvl">
          <ac:chgData name="Wojciech Januszauskas" userId="283006d7-7365-4ce6-9b04-25a42527db96" providerId="ADAL" clId="{AAEB7282-1EA7-4CF9-AF63-42CE01F7F495}" dt="2022-05-03T11:47:08.512" v="1530" actId="164"/>
          <ac:picMkLst>
            <pc:docMk/>
            <pc:sldMk cId="660096922" sldId="2146845814"/>
            <ac:picMk id="17" creationId="{32DC5FA1-CB48-CDC8-1579-6237D3AAF4D9}"/>
          </ac:picMkLst>
        </pc:picChg>
      </pc:sldChg>
      <pc:sldChg chg="mod modShow">
        <pc:chgData name="Wojciech Januszauskas" userId="283006d7-7365-4ce6-9b04-25a42527db96" providerId="ADAL" clId="{AAEB7282-1EA7-4CF9-AF63-42CE01F7F495}" dt="2022-05-03T12:47:05.613" v="1597" actId="729"/>
        <pc:sldMkLst>
          <pc:docMk/>
          <pc:sldMk cId="1640683974" sldId="2146845815"/>
        </pc:sldMkLst>
      </pc:sldChg>
      <pc:sldChg chg="addSp delSp modSp mod">
        <pc:chgData name="Wojciech Januszauskas" userId="283006d7-7365-4ce6-9b04-25a42527db96" providerId="ADAL" clId="{AAEB7282-1EA7-4CF9-AF63-42CE01F7F495}" dt="2022-05-13T13:06:45.491" v="2372" actId="948"/>
        <pc:sldMkLst>
          <pc:docMk/>
          <pc:sldMk cId="2325525559" sldId="2146845816"/>
        </pc:sldMkLst>
        <pc:spChg chg="mod">
          <ac:chgData name="Wojciech Januszauskas" userId="283006d7-7365-4ce6-9b04-25a42527db96" providerId="ADAL" clId="{AAEB7282-1EA7-4CF9-AF63-42CE01F7F495}" dt="2022-05-13T13:06:45.491" v="2372" actId="948"/>
          <ac:spMkLst>
            <pc:docMk/>
            <pc:sldMk cId="2325525559" sldId="2146845816"/>
            <ac:spMk id="5" creationId="{894394E5-CBD9-4CC6-9E7A-01172803E037}"/>
          </ac:spMkLst>
        </pc:spChg>
        <pc:picChg chg="add mod ord">
          <ac:chgData name="Wojciech Januszauskas" userId="283006d7-7365-4ce6-9b04-25a42527db96" providerId="ADAL" clId="{AAEB7282-1EA7-4CF9-AF63-42CE01F7F495}" dt="2022-05-13T10:56:04.534" v="2285" actId="167"/>
          <ac:picMkLst>
            <pc:docMk/>
            <pc:sldMk cId="2325525559" sldId="2146845816"/>
            <ac:picMk id="4" creationId="{1106ECDF-C72A-5ED7-FB3D-0932B0D3FC9B}"/>
          </ac:picMkLst>
        </pc:picChg>
        <pc:picChg chg="add del mod ord">
          <ac:chgData name="Wojciech Januszauskas" userId="283006d7-7365-4ce6-9b04-25a42527db96" providerId="ADAL" clId="{AAEB7282-1EA7-4CF9-AF63-42CE01F7F495}" dt="2022-05-05T10:25:07.205" v="1846" actId="21"/>
          <ac:picMkLst>
            <pc:docMk/>
            <pc:sldMk cId="2325525559" sldId="2146845816"/>
            <ac:picMk id="4" creationId="{D9079DEA-2304-BE25-F372-19BA5012C00A}"/>
          </ac:picMkLst>
        </pc:picChg>
        <pc:picChg chg="del">
          <ac:chgData name="Wojciech Januszauskas" userId="283006d7-7365-4ce6-9b04-25a42527db96" providerId="ADAL" clId="{AAEB7282-1EA7-4CF9-AF63-42CE01F7F495}" dt="2022-05-05T09:53:33.630" v="1837" actId="478"/>
          <ac:picMkLst>
            <pc:docMk/>
            <pc:sldMk cId="2325525559" sldId="2146845816"/>
            <ac:picMk id="6" creationId="{53B9302A-5124-592E-3066-F6279A07540E}"/>
          </ac:picMkLst>
        </pc:picChg>
        <pc:picChg chg="add mod ord">
          <ac:chgData name="Wojciech Januszauskas" userId="283006d7-7365-4ce6-9b04-25a42527db96" providerId="ADAL" clId="{AAEB7282-1EA7-4CF9-AF63-42CE01F7F495}" dt="2022-05-13T10:56:50.651" v="2295" actId="167"/>
          <ac:picMkLst>
            <pc:docMk/>
            <pc:sldMk cId="2325525559" sldId="2146845816"/>
            <ac:picMk id="7" creationId="{B65CE7A0-FF2C-4AF1-4234-4719334BED9C}"/>
          </ac:picMkLst>
        </pc:picChg>
        <pc:picChg chg="del">
          <ac:chgData name="Wojciech Januszauskas" userId="283006d7-7365-4ce6-9b04-25a42527db96" providerId="ADAL" clId="{AAEB7282-1EA7-4CF9-AF63-42CE01F7F495}" dt="2022-05-05T10:24:59.841" v="1845" actId="478"/>
          <ac:picMkLst>
            <pc:docMk/>
            <pc:sldMk cId="2325525559" sldId="2146845816"/>
            <ac:picMk id="7" creationId="{F8047502-E3CB-49AB-BA76-6CF06506CCEF}"/>
          </ac:picMkLst>
        </pc:picChg>
        <pc:picChg chg="add del mod ord">
          <ac:chgData name="Wojciech Januszauskas" userId="283006d7-7365-4ce6-9b04-25a42527db96" providerId="ADAL" clId="{AAEB7282-1EA7-4CF9-AF63-42CE01F7F495}" dt="2022-05-05T10:25:07.205" v="1846" actId="21"/>
          <ac:picMkLst>
            <pc:docMk/>
            <pc:sldMk cId="2325525559" sldId="2146845816"/>
            <ac:picMk id="9" creationId="{50CDAC13-9503-6A2C-E1FB-4E68A3DC5BFE}"/>
          </ac:picMkLst>
        </pc:picChg>
        <pc:picChg chg="add del mod">
          <ac:chgData name="Wojciech Januszauskas" userId="283006d7-7365-4ce6-9b04-25a42527db96" providerId="ADAL" clId="{AAEB7282-1EA7-4CF9-AF63-42CE01F7F495}" dt="2022-05-13T10:56:51.948" v="2296" actId="478"/>
          <ac:picMkLst>
            <pc:docMk/>
            <pc:sldMk cId="2325525559" sldId="2146845816"/>
            <ac:picMk id="10" creationId="{C499FB53-5009-2B0C-0743-A4403AEE5B27}"/>
          </ac:picMkLst>
        </pc:picChg>
        <pc:picChg chg="add del mod">
          <ac:chgData name="Wojciech Januszauskas" userId="283006d7-7365-4ce6-9b04-25a42527db96" providerId="ADAL" clId="{AAEB7282-1EA7-4CF9-AF63-42CE01F7F495}" dt="2022-05-13T10:56:07.770" v="2286" actId="478"/>
          <ac:picMkLst>
            <pc:docMk/>
            <pc:sldMk cId="2325525559" sldId="2146845816"/>
            <ac:picMk id="11" creationId="{B9238AD2-23B1-B59D-A3F9-BDAD0A2DA0CB}"/>
          </ac:picMkLst>
        </pc:picChg>
      </pc:sldChg>
      <pc:sldChg chg="addSp delSp modSp add mod modAnim modShow">
        <pc:chgData name="Wojciech Januszauskas" userId="283006d7-7365-4ce6-9b04-25a42527db96" providerId="ADAL" clId="{AAEB7282-1EA7-4CF9-AF63-42CE01F7F495}" dt="2022-05-03T13:09:20.612" v="1801" actId="729"/>
        <pc:sldMkLst>
          <pc:docMk/>
          <pc:sldMk cId="1697068105" sldId="2146845817"/>
        </pc:sldMkLst>
        <pc:spChg chg="mod">
          <ac:chgData name="Wojciech Januszauskas" userId="283006d7-7365-4ce6-9b04-25a42527db96" providerId="ADAL" clId="{AAEB7282-1EA7-4CF9-AF63-42CE01F7F495}" dt="2022-05-03T12:42:09.142" v="1594" actId="1076"/>
          <ac:spMkLst>
            <pc:docMk/>
            <pc:sldMk cId="1697068105" sldId="2146845817"/>
            <ac:spMk id="4" creationId="{80002289-6C57-4AEE-8903-88DF413615EE}"/>
          </ac:spMkLst>
        </pc:spChg>
        <pc:picChg chg="del">
          <ac:chgData name="Wojciech Januszauskas" userId="283006d7-7365-4ce6-9b04-25a42527db96" providerId="ADAL" clId="{AAEB7282-1EA7-4CF9-AF63-42CE01F7F495}" dt="2022-05-03T12:09:06.944" v="1564" actId="478"/>
          <ac:picMkLst>
            <pc:docMk/>
            <pc:sldMk cId="1697068105" sldId="2146845817"/>
            <ac:picMk id="3" creationId="{CED1DAEF-C735-495A-A27F-AD4B1772D40A}"/>
          </ac:picMkLst>
        </pc:picChg>
        <pc:picChg chg="add mod ord modCrop">
          <ac:chgData name="Wojciech Januszauskas" userId="283006d7-7365-4ce6-9b04-25a42527db96" providerId="ADAL" clId="{AAEB7282-1EA7-4CF9-AF63-42CE01F7F495}" dt="2022-05-03T12:42:01.669" v="1593" actId="732"/>
          <ac:picMkLst>
            <pc:docMk/>
            <pc:sldMk cId="1697068105" sldId="2146845817"/>
            <ac:picMk id="5" creationId="{C26E686B-8C08-9139-AC43-0C908B33D5DF}"/>
          </ac:picMkLst>
        </pc:picChg>
      </pc:sldChg>
      <pc:sldChg chg="addSp delSp modSp add del mod">
        <pc:chgData name="Wojciech Januszauskas" userId="283006d7-7365-4ce6-9b04-25a42527db96" providerId="ADAL" clId="{AAEB7282-1EA7-4CF9-AF63-42CE01F7F495}" dt="2022-05-03T13:01:57.323" v="1786" actId="47"/>
        <pc:sldMkLst>
          <pc:docMk/>
          <pc:sldMk cId="2544199275" sldId="2146845818"/>
        </pc:sldMkLst>
        <pc:spChg chg="add del mod">
          <ac:chgData name="Wojciech Januszauskas" userId="283006d7-7365-4ce6-9b04-25a42527db96" providerId="ADAL" clId="{AAEB7282-1EA7-4CF9-AF63-42CE01F7F495}" dt="2022-05-03T12:50:18.131" v="1600" actId="478"/>
          <ac:spMkLst>
            <pc:docMk/>
            <pc:sldMk cId="2544199275" sldId="2146845818"/>
            <ac:spMk id="3" creationId="{EDCDEF7F-136B-3B16-7BF8-E27EC24A3D46}"/>
          </ac:spMkLst>
        </pc:spChg>
        <pc:spChg chg="del">
          <ac:chgData name="Wojciech Januszauskas" userId="283006d7-7365-4ce6-9b04-25a42527db96" providerId="ADAL" clId="{AAEB7282-1EA7-4CF9-AF63-42CE01F7F495}" dt="2022-05-03T12:50:21.549" v="1601" actId="21"/>
          <ac:spMkLst>
            <pc:docMk/>
            <pc:sldMk cId="2544199275" sldId="2146845818"/>
            <ac:spMk id="4" creationId="{80002289-6C57-4AEE-8903-88DF413615EE}"/>
          </ac:spMkLst>
        </pc:spChg>
        <pc:spChg chg="del">
          <ac:chgData name="Wojciech Januszauskas" userId="283006d7-7365-4ce6-9b04-25a42527db96" providerId="ADAL" clId="{AAEB7282-1EA7-4CF9-AF63-42CE01F7F495}" dt="2022-05-03T12:50:15.347" v="1599" actId="478"/>
          <ac:spMkLst>
            <pc:docMk/>
            <pc:sldMk cId="2544199275" sldId="2146845818"/>
            <ac:spMk id="5" creationId="{6712F250-08EF-4E34-9358-7968ECF5E810}"/>
          </ac:spMkLst>
        </pc:spChg>
        <pc:spChg chg="add del mod">
          <ac:chgData name="Wojciech Januszauskas" userId="283006d7-7365-4ce6-9b04-25a42527db96" providerId="ADAL" clId="{AAEB7282-1EA7-4CF9-AF63-42CE01F7F495}" dt="2022-05-03T12:50:23.954" v="1602" actId="478"/>
          <ac:spMkLst>
            <pc:docMk/>
            <pc:sldMk cId="2544199275" sldId="2146845818"/>
            <ac:spMk id="7" creationId="{52460440-2489-7EB0-5272-E6E92701FA6C}"/>
          </ac:spMkLst>
        </pc:spChg>
        <pc:spChg chg="add mod">
          <ac:chgData name="Wojciech Januszauskas" userId="283006d7-7365-4ce6-9b04-25a42527db96" providerId="ADAL" clId="{AAEB7282-1EA7-4CF9-AF63-42CE01F7F495}" dt="2022-05-03T12:52:58.218" v="1640" actId="1076"/>
          <ac:spMkLst>
            <pc:docMk/>
            <pc:sldMk cId="2544199275" sldId="2146845818"/>
            <ac:spMk id="15" creationId="{EF97F9D4-5F67-43A6-708F-9BC5A86C80BA}"/>
          </ac:spMkLst>
        </pc:spChg>
        <pc:picChg chg="add del mod">
          <ac:chgData name="Wojciech Januszauskas" userId="283006d7-7365-4ce6-9b04-25a42527db96" providerId="ADAL" clId="{AAEB7282-1EA7-4CF9-AF63-42CE01F7F495}" dt="2022-05-03T12:50:37.634" v="1604" actId="478"/>
          <ac:picMkLst>
            <pc:docMk/>
            <pc:sldMk cId="2544199275" sldId="2146845818"/>
            <ac:picMk id="9" creationId="{B570A74F-5AFD-A75C-8C09-83AC1362BE06}"/>
          </ac:picMkLst>
        </pc:picChg>
        <pc:picChg chg="add del mod">
          <ac:chgData name="Wojciech Januszauskas" userId="283006d7-7365-4ce6-9b04-25a42527db96" providerId="ADAL" clId="{AAEB7282-1EA7-4CF9-AF63-42CE01F7F495}" dt="2022-05-03T12:50:48.610" v="1606" actId="478"/>
          <ac:picMkLst>
            <pc:docMk/>
            <pc:sldMk cId="2544199275" sldId="2146845818"/>
            <ac:picMk id="11" creationId="{FD6F50D9-1082-588B-8C75-D79A8120FB17}"/>
          </ac:picMkLst>
        </pc:picChg>
        <pc:picChg chg="add mod">
          <ac:chgData name="Wojciech Januszauskas" userId="283006d7-7365-4ce6-9b04-25a42527db96" providerId="ADAL" clId="{AAEB7282-1EA7-4CF9-AF63-42CE01F7F495}" dt="2022-05-03T12:51:28.404" v="1613" actId="1076"/>
          <ac:picMkLst>
            <pc:docMk/>
            <pc:sldMk cId="2544199275" sldId="2146845818"/>
            <ac:picMk id="13" creationId="{0823F6F2-4B1A-E0C5-6A31-190A791A1DB5}"/>
          </ac:picMkLst>
        </pc:picChg>
      </pc:sldChg>
      <pc:sldChg chg="addSp delSp modSp add mod modTransition">
        <pc:chgData name="Wojciech Januszauskas" userId="283006d7-7365-4ce6-9b04-25a42527db96" providerId="ADAL" clId="{AAEB7282-1EA7-4CF9-AF63-42CE01F7F495}" dt="2022-05-13T13:13:38.988" v="2393"/>
        <pc:sldMkLst>
          <pc:docMk/>
          <pc:sldMk cId="1131931349" sldId="2146845819"/>
        </pc:sldMkLst>
        <pc:spChg chg="add del mod">
          <ac:chgData name="Wojciech Januszauskas" userId="283006d7-7365-4ce6-9b04-25a42527db96" providerId="ADAL" clId="{AAEB7282-1EA7-4CF9-AF63-42CE01F7F495}" dt="2022-05-03T13:12:10.141" v="1803" actId="478"/>
          <ac:spMkLst>
            <pc:docMk/>
            <pc:sldMk cId="1131931349" sldId="2146845819"/>
            <ac:spMk id="3" creationId="{F2567C2E-322B-44FE-51EA-D0241F899E0B}"/>
          </ac:spMkLst>
        </pc:spChg>
        <pc:spChg chg="mod">
          <ac:chgData name="Wojciech Januszauskas" userId="283006d7-7365-4ce6-9b04-25a42527db96" providerId="ADAL" clId="{AAEB7282-1EA7-4CF9-AF63-42CE01F7F495}" dt="2022-05-03T12:55:42.031" v="1655" actId="14100"/>
          <ac:spMkLst>
            <pc:docMk/>
            <pc:sldMk cId="1131931349" sldId="2146845819"/>
            <ac:spMk id="4" creationId="{80002289-6C57-4AEE-8903-88DF413615EE}"/>
          </ac:spMkLst>
        </pc:spChg>
        <pc:spChg chg="del">
          <ac:chgData name="Wojciech Januszauskas" userId="283006d7-7365-4ce6-9b04-25a42527db96" providerId="ADAL" clId="{AAEB7282-1EA7-4CF9-AF63-42CE01F7F495}" dt="2022-05-03T13:12:04.415" v="1802" actId="478"/>
          <ac:spMkLst>
            <pc:docMk/>
            <pc:sldMk cId="1131931349" sldId="2146845819"/>
            <ac:spMk id="5" creationId="{6712F250-08EF-4E34-9358-7968ECF5E810}"/>
          </ac:spMkLst>
        </pc:spChg>
        <pc:picChg chg="add del mod ord">
          <ac:chgData name="Wojciech Januszauskas" userId="283006d7-7365-4ce6-9b04-25a42527db96" providerId="ADAL" clId="{AAEB7282-1EA7-4CF9-AF63-42CE01F7F495}" dt="2022-05-03T12:59:40.573" v="1720" actId="478"/>
          <ac:picMkLst>
            <pc:docMk/>
            <pc:sldMk cId="1131931349" sldId="2146845819"/>
            <ac:picMk id="6" creationId="{92963685-F0D5-38C5-820D-E86246F47F00}"/>
          </ac:picMkLst>
        </pc:picChg>
        <pc:picChg chg="add mod ord">
          <ac:chgData name="Wojciech Januszauskas" userId="283006d7-7365-4ce6-9b04-25a42527db96" providerId="ADAL" clId="{AAEB7282-1EA7-4CF9-AF63-42CE01F7F495}" dt="2022-05-03T13:00:17.833" v="1722" actId="14100"/>
          <ac:picMkLst>
            <pc:docMk/>
            <pc:sldMk cId="1131931349" sldId="2146845819"/>
            <ac:picMk id="7" creationId="{74FBBE63-0FA1-6502-707E-CB4AC6287CED}"/>
          </ac:picMkLst>
        </pc:picChg>
        <pc:picChg chg="add del mod">
          <ac:chgData name="Wojciech Januszauskas" userId="283006d7-7365-4ce6-9b04-25a42527db96" providerId="ADAL" clId="{AAEB7282-1EA7-4CF9-AF63-42CE01F7F495}" dt="2022-05-03T13:01:26.339" v="1781" actId="21"/>
          <ac:picMkLst>
            <pc:docMk/>
            <pc:sldMk cId="1131931349" sldId="2146845819"/>
            <ac:picMk id="8" creationId="{03315EF5-8454-2240-0E39-548FBEB8F2D2}"/>
          </ac:picMkLst>
        </pc:picChg>
      </pc:sldChg>
      <pc:sldChg chg="addSp delSp modSp add mod modTransition modAnim">
        <pc:chgData name="Wojciech Januszauskas" userId="283006d7-7365-4ce6-9b04-25a42527db96" providerId="ADAL" clId="{AAEB7282-1EA7-4CF9-AF63-42CE01F7F495}" dt="2022-05-13T13:13:38.988" v="2393"/>
        <pc:sldMkLst>
          <pc:docMk/>
          <pc:sldMk cId="2506386714" sldId="2146845820"/>
        </pc:sldMkLst>
        <pc:spChg chg="mod">
          <ac:chgData name="Wojciech Januszauskas" userId="283006d7-7365-4ce6-9b04-25a42527db96" providerId="ADAL" clId="{AAEB7282-1EA7-4CF9-AF63-42CE01F7F495}" dt="2022-05-03T12:56:58.906" v="1689" actId="20577"/>
          <ac:spMkLst>
            <pc:docMk/>
            <pc:sldMk cId="2506386714" sldId="2146845820"/>
            <ac:spMk id="4" creationId="{80002289-6C57-4AEE-8903-88DF413615EE}"/>
          </ac:spMkLst>
        </pc:spChg>
        <pc:spChg chg="del">
          <ac:chgData name="Wojciech Januszauskas" userId="283006d7-7365-4ce6-9b04-25a42527db96" providerId="ADAL" clId="{AAEB7282-1EA7-4CF9-AF63-42CE01F7F495}" dt="2022-05-03T13:35:13.056" v="1815" actId="478"/>
          <ac:spMkLst>
            <pc:docMk/>
            <pc:sldMk cId="2506386714" sldId="2146845820"/>
            <ac:spMk id="5" creationId="{6712F250-08EF-4E34-9358-7968ECF5E810}"/>
          </ac:spMkLst>
        </pc:spChg>
        <pc:spChg chg="add del mod">
          <ac:chgData name="Wojciech Januszauskas" userId="283006d7-7365-4ce6-9b04-25a42527db96" providerId="ADAL" clId="{AAEB7282-1EA7-4CF9-AF63-42CE01F7F495}" dt="2022-05-03T13:35:19.213" v="1818" actId="478"/>
          <ac:spMkLst>
            <pc:docMk/>
            <pc:sldMk cId="2506386714" sldId="2146845820"/>
            <ac:spMk id="10" creationId="{5D712DE5-F07B-913D-E16F-9C44697DCF4B}"/>
          </ac:spMkLst>
        </pc:spChg>
        <pc:picChg chg="add del mod ord">
          <ac:chgData name="Wojciech Januszauskas" userId="283006d7-7365-4ce6-9b04-25a42527db96" providerId="ADAL" clId="{AAEB7282-1EA7-4CF9-AF63-42CE01F7F495}" dt="2022-05-03T13:01:37.407" v="1785" actId="478"/>
          <ac:picMkLst>
            <pc:docMk/>
            <pc:sldMk cId="2506386714" sldId="2146845820"/>
            <ac:picMk id="3" creationId="{8DEE7855-F033-E54B-9785-3F680CBE334E}"/>
          </ac:picMkLst>
        </pc:picChg>
        <pc:picChg chg="del">
          <ac:chgData name="Wojciech Januszauskas" userId="283006d7-7365-4ce6-9b04-25a42527db96" providerId="ADAL" clId="{AAEB7282-1EA7-4CF9-AF63-42CE01F7F495}" dt="2022-05-03T12:56:45.737" v="1659" actId="478"/>
          <ac:picMkLst>
            <pc:docMk/>
            <pc:sldMk cId="2506386714" sldId="2146845820"/>
            <ac:picMk id="6" creationId="{92963685-F0D5-38C5-820D-E86246F47F00}"/>
          </ac:picMkLst>
        </pc:picChg>
        <pc:picChg chg="add del mod">
          <ac:chgData name="Wojciech Januszauskas" userId="283006d7-7365-4ce6-9b04-25a42527db96" providerId="ADAL" clId="{AAEB7282-1EA7-4CF9-AF63-42CE01F7F495}" dt="2022-05-03T12:59:52.897" v="1721" actId="478"/>
          <ac:picMkLst>
            <pc:docMk/>
            <pc:sldMk cId="2506386714" sldId="2146845820"/>
            <ac:picMk id="7" creationId="{5519A31E-1BDE-B601-C577-4CB56156A509}"/>
          </ac:picMkLst>
        </pc:picChg>
        <pc:picChg chg="add del mod ord">
          <ac:chgData name="Wojciech Januszauskas" userId="283006d7-7365-4ce6-9b04-25a42527db96" providerId="ADAL" clId="{AAEB7282-1EA7-4CF9-AF63-42CE01F7F495}" dt="2022-05-03T13:35:16.338" v="1817" actId="478"/>
          <ac:picMkLst>
            <pc:docMk/>
            <pc:sldMk cId="2506386714" sldId="2146845820"/>
            <ac:picMk id="8" creationId="{CF1F0CA5-EA36-9E2F-F12B-DE5850E7C76A}"/>
          </ac:picMkLst>
        </pc:picChg>
      </pc:sldChg>
      <pc:sldChg chg="add del">
        <pc:chgData name="Wojciech Januszauskas" userId="283006d7-7365-4ce6-9b04-25a42527db96" providerId="ADAL" clId="{AAEB7282-1EA7-4CF9-AF63-42CE01F7F495}" dt="2022-05-03T12:58:47.648" v="1696"/>
        <pc:sldMkLst>
          <pc:docMk/>
          <pc:sldMk cId="1721564632" sldId="2146845821"/>
        </pc:sldMkLst>
      </pc:sldChg>
      <pc:sldChg chg="addSp delSp modSp add mod">
        <pc:chgData name="Wojciech Januszauskas" userId="283006d7-7365-4ce6-9b04-25a42527db96" providerId="ADAL" clId="{AAEB7282-1EA7-4CF9-AF63-42CE01F7F495}" dt="2022-05-13T17:30:26.783" v="2416" actId="1076"/>
        <pc:sldMkLst>
          <pc:docMk/>
          <pc:sldMk cId="3813726740" sldId="2146845821"/>
        </pc:sldMkLst>
        <pc:spChg chg="mod">
          <ac:chgData name="Wojciech Januszauskas" userId="283006d7-7365-4ce6-9b04-25a42527db96" providerId="ADAL" clId="{AAEB7282-1EA7-4CF9-AF63-42CE01F7F495}" dt="2022-05-13T17:29:44.316" v="2400" actId="5793"/>
          <ac:spMkLst>
            <pc:docMk/>
            <pc:sldMk cId="3813726740" sldId="2146845821"/>
            <ac:spMk id="2" creationId="{BD604DF8-1682-4F9C-BDF1-180B9F58DBA0}"/>
          </ac:spMkLst>
        </pc:spChg>
        <pc:picChg chg="add del mod">
          <ac:chgData name="Wojciech Januszauskas" userId="283006d7-7365-4ce6-9b04-25a42527db96" providerId="ADAL" clId="{AAEB7282-1EA7-4CF9-AF63-42CE01F7F495}" dt="2022-05-12T23:02:40.740" v="1881" actId="478"/>
          <ac:picMkLst>
            <pc:docMk/>
            <pc:sldMk cId="3813726740" sldId="2146845821"/>
            <ac:picMk id="5" creationId="{97FD91C8-082F-01A5-D5AB-43AA62BDDB93}"/>
          </ac:picMkLst>
        </pc:picChg>
        <pc:picChg chg="add mod">
          <ac:chgData name="Wojciech Januszauskas" userId="283006d7-7365-4ce6-9b04-25a42527db96" providerId="ADAL" clId="{AAEB7282-1EA7-4CF9-AF63-42CE01F7F495}" dt="2022-05-13T17:30:26.783" v="2416" actId="1076"/>
          <ac:picMkLst>
            <pc:docMk/>
            <pc:sldMk cId="3813726740" sldId="2146845821"/>
            <ac:picMk id="6" creationId="{2A87DE7C-8FC4-AEE1-CCC5-F5CA772373D3}"/>
          </ac:picMkLst>
        </pc:picChg>
        <pc:picChg chg="mod ord modCrop">
          <ac:chgData name="Wojciech Januszauskas" userId="283006d7-7365-4ce6-9b04-25a42527db96" providerId="ADAL" clId="{AAEB7282-1EA7-4CF9-AF63-42CE01F7F495}" dt="2022-05-13T17:30:02.037" v="2406" actId="14100"/>
          <ac:picMkLst>
            <pc:docMk/>
            <pc:sldMk cId="3813726740" sldId="2146845821"/>
            <ac:picMk id="7" creationId="{149E19BA-2409-4919-ADB4-382140BEFCC1}"/>
          </ac:picMkLst>
        </pc:picChg>
        <pc:picChg chg="add del mod">
          <ac:chgData name="Wojciech Januszauskas" userId="283006d7-7365-4ce6-9b04-25a42527db96" providerId="ADAL" clId="{AAEB7282-1EA7-4CF9-AF63-42CE01F7F495}" dt="2022-05-13T17:30:13.576" v="2411" actId="478"/>
          <ac:picMkLst>
            <pc:docMk/>
            <pc:sldMk cId="3813726740" sldId="2146845821"/>
            <ac:picMk id="1026" creationId="{DAE0B7E5-44C0-DBFC-1568-A4C4E916F426}"/>
          </ac:picMkLst>
        </pc:picChg>
      </pc:sldChg>
      <pc:sldChg chg="addSp delSp modSp add del mod modShow">
        <pc:chgData name="Wojciech Januszauskas" userId="283006d7-7365-4ce6-9b04-25a42527db96" providerId="ADAL" clId="{AAEB7282-1EA7-4CF9-AF63-42CE01F7F495}" dt="2022-05-03T13:33:52.152" v="1814" actId="47"/>
        <pc:sldMkLst>
          <pc:docMk/>
          <pc:sldMk cId="4168107783" sldId="2146845821"/>
        </pc:sldMkLst>
        <pc:picChg chg="add mod ord">
          <ac:chgData name="Wojciech Januszauskas" userId="283006d7-7365-4ce6-9b04-25a42527db96" providerId="ADAL" clId="{AAEB7282-1EA7-4CF9-AF63-42CE01F7F495}" dt="2022-05-03T13:15:19.967" v="1812" actId="167"/>
          <ac:picMkLst>
            <pc:docMk/>
            <pc:sldMk cId="4168107783" sldId="2146845821"/>
            <ac:picMk id="3" creationId="{54CE813F-0E1F-FEF6-9FCD-6D2384E2E0D1}"/>
          </ac:picMkLst>
        </pc:picChg>
        <pc:picChg chg="del">
          <ac:chgData name="Wojciech Januszauskas" userId="283006d7-7365-4ce6-9b04-25a42527db96" providerId="ADAL" clId="{AAEB7282-1EA7-4CF9-AF63-42CE01F7F495}" dt="2022-05-03T13:15:05.499" v="1805" actId="478"/>
          <ac:picMkLst>
            <pc:docMk/>
            <pc:sldMk cId="4168107783" sldId="2146845821"/>
            <ac:picMk id="5" creationId="{9C6A3D6B-B7E6-D12C-6D3E-9719A971B45D}"/>
          </ac:picMkLst>
        </pc:picChg>
      </pc:sldChg>
      <pc:sldChg chg="delSp modSp add del mod">
        <pc:chgData name="Wojciech Januszauskas" userId="283006d7-7365-4ce6-9b04-25a42527db96" providerId="ADAL" clId="{AAEB7282-1EA7-4CF9-AF63-42CE01F7F495}" dt="2022-05-13T17:30:19.687" v="2415" actId="47"/>
        <pc:sldMkLst>
          <pc:docMk/>
          <pc:sldMk cId="1954967409" sldId="2146845822"/>
        </pc:sldMkLst>
        <pc:picChg chg="mod ord modCrop">
          <ac:chgData name="Wojciech Januszauskas" userId="283006d7-7365-4ce6-9b04-25a42527db96" providerId="ADAL" clId="{AAEB7282-1EA7-4CF9-AF63-42CE01F7F495}" dt="2022-05-12T23:03:01.374" v="1886" actId="1076"/>
          <ac:picMkLst>
            <pc:docMk/>
            <pc:sldMk cId="1954967409" sldId="2146845822"/>
            <ac:picMk id="5" creationId="{97FD91C8-082F-01A5-D5AB-43AA62BDDB93}"/>
          </ac:picMkLst>
        </pc:picChg>
        <pc:picChg chg="del">
          <ac:chgData name="Wojciech Januszauskas" userId="283006d7-7365-4ce6-9b04-25a42527db96" providerId="ADAL" clId="{AAEB7282-1EA7-4CF9-AF63-42CE01F7F495}" dt="2022-05-12T23:02:45.981" v="1883" actId="478"/>
          <ac:picMkLst>
            <pc:docMk/>
            <pc:sldMk cId="1954967409" sldId="2146845822"/>
            <ac:picMk id="1026" creationId="{DAE0B7E5-44C0-DBFC-1568-A4C4E916F426}"/>
          </ac:picMkLst>
        </pc:picChg>
      </pc:sldChg>
      <pc:sldChg chg="addSp delSp modSp add del mod ord">
        <pc:chgData name="Wojciech Januszauskas" userId="283006d7-7365-4ce6-9b04-25a42527db96" providerId="ADAL" clId="{AAEB7282-1EA7-4CF9-AF63-42CE01F7F495}" dt="2022-05-13T17:30:17.698" v="2414" actId="47"/>
        <pc:sldMkLst>
          <pc:docMk/>
          <pc:sldMk cId="114050039" sldId="2146845823"/>
        </pc:sldMkLst>
        <pc:picChg chg="del">
          <ac:chgData name="Wojciech Januszauskas" userId="283006d7-7365-4ce6-9b04-25a42527db96" providerId="ADAL" clId="{AAEB7282-1EA7-4CF9-AF63-42CE01F7F495}" dt="2022-05-12T23:03:19.438" v="1888" actId="478"/>
          <ac:picMkLst>
            <pc:docMk/>
            <pc:sldMk cId="114050039" sldId="2146845823"/>
            <ac:picMk id="5" creationId="{97FD91C8-082F-01A5-D5AB-43AA62BDDB93}"/>
          </ac:picMkLst>
        </pc:picChg>
        <pc:picChg chg="add mod">
          <ac:chgData name="Wojciech Januszauskas" userId="283006d7-7365-4ce6-9b04-25a42527db96" providerId="ADAL" clId="{AAEB7282-1EA7-4CF9-AF63-42CE01F7F495}" dt="2022-05-12T23:03:30.323" v="1892" actId="962"/>
          <ac:picMkLst>
            <pc:docMk/>
            <pc:sldMk cId="114050039" sldId="2146845823"/>
            <ac:picMk id="6" creationId="{46E79F34-DEA3-C702-0307-550759F40D24}"/>
          </ac:picMkLst>
        </pc:picChg>
      </pc:sldChg>
      <pc:sldChg chg="addSp modSp add del mod modClrScheme modShow chgLayout">
        <pc:chgData name="Wojciech Januszauskas" userId="283006d7-7365-4ce6-9b04-25a42527db96" providerId="ADAL" clId="{AAEB7282-1EA7-4CF9-AF63-42CE01F7F495}" dt="2022-05-13T17:36:47.014" v="2439" actId="47"/>
        <pc:sldMkLst>
          <pc:docMk/>
          <pc:sldMk cId="2551546667" sldId="2146845824"/>
        </pc:sldMkLst>
        <pc:spChg chg="add mod">
          <ac:chgData name="Wojciech Januszauskas" userId="283006d7-7365-4ce6-9b04-25a42527db96" providerId="ADAL" clId="{AAEB7282-1EA7-4CF9-AF63-42CE01F7F495}" dt="2022-05-12T23:27:37.350" v="1964" actId="1076"/>
          <ac:spMkLst>
            <pc:docMk/>
            <pc:sldMk cId="2551546667" sldId="2146845824"/>
            <ac:spMk id="5" creationId="{30785867-1F87-EA75-B79B-5909F77ED6ED}"/>
          </ac:spMkLst>
        </pc:spChg>
        <pc:picChg chg="add mod ord">
          <ac:chgData name="Wojciech Januszauskas" userId="283006d7-7365-4ce6-9b04-25a42527db96" providerId="ADAL" clId="{AAEB7282-1EA7-4CF9-AF63-42CE01F7F495}" dt="2022-05-13T13:10:20.556" v="2385" actId="14100"/>
          <ac:picMkLst>
            <pc:docMk/>
            <pc:sldMk cId="2551546667" sldId="2146845824"/>
            <ac:picMk id="4" creationId="{E21489E5-49C7-B474-F179-B54DAD2F5BD5}"/>
          </ac:picMkLst>
        </pc:picChg>
        <pc:picChg chg="add mod">
          <ac:chgData name="Wojciech Januszauskas" userId="283006d7-7365-4ce6-9b04-25a42527db96" providerId="ADAL" clId="{AAEB7282-1EA7-4CF9-AF63-42CE01F7F495}" dt="2022-05-12T23:28:47.031" v="1970"/>
          <ac:picMkLst>
            <pc:docMk/>
            <pc:sldMk cId="2551546667" sldId="2146845824"/>
            <ac:picMk id="6" creationId="{A0B9ABB0-5372-5693-3CFD-56C85696163A}"/>
          </ac:picMkLst>
        </pc:picChg>
      </pc:sldChg>
      <pc:sldChg chg="modSp add del mod modShow">
        <pc:chgData name="Wojciech Januszauskas" userId="283006d7-7365-4ce6-9b04-25a42527db96" providerId="ADAL" clId="{AAEB7282-1EA7-4CF9-AF63-42CE01F7F495}" dt="2022-05-13T09:17:12.925" v="1996" actId="47"/>
        <pc:sldMkLst>
          <pc:docMk/>
          <pc:sldMk cId="3364202496" sldId="2146845825"/>
        </pc:sldMkLst>
        <pc:picChg chg="mod">
          <ac:chgData name="Wojciech Januszauskas" userId="283006d7-7365-4ce6-9b04-25a42527db96" providerId="ADAL" clId="{AAEB7282-1EA7-4CF9-AF63-42CE01F7F495}" dt="2022-05-12T23:29:32.623" v="1978" actId="1076"/>
          <ac:picMkLst>
            <pc:docMk/>
            <pc:sldMk cId="3364202496" sldId="2146845825"/>
            <ac:picMk id="2" creationId="{670EEC81-2466-FF40-594A-6BDD077D7AD9}"/>
          </ac:picMkLst>
        </pc:picChg>
        <pc:picChg chg="mod modCrop">
          <ac:chgData name="Wojciech Januszauskas" userId="283006d7-7365-4ce6-9b04-25a42527db96" providerId="ADAL" clId="{AAEB7282-1EA7-4CF9-AF63-42CE01F7F495}" dt="2022-05-12T23:30:17.184" v="1982" actId="29295"/>
          <ac:picMkLst>
            <pc:docMk/>
            <pc:sldMk cId="3364202496" sldId="2146845825"/>
            <ac:picMk id="4" creationId="{E21489E5-49C7-B474-F179-B54DAD2F5BD5}"/>
          </ac:picMkLst>
        </pc:picChg>
      </pc:sldChg>
      <pc:sldChg chg="addSp delSp modSp add mod modShow">
        <pc:chgData name="Wojciech Januszauskas" userId="283006d7-7365-4ce6-9b04-25a42527db96" providerId="ADAL" clId="{AAEB7282-1EA7-4CF9-AF63-42CE01F7F495}" dt="2022-05-13T17:36:16.492" v="2438" actId="729"/>
        <pc:sldMkLst>
          <pc:docMk/>
          <pc:sldMk cId="1114157316" sldId="2146845826"/>
        </pc:sldMkLst>
        <pc:spChg chg="mod">
          <ac:chgData name="Wojciech Januszauskas" userId="283006d7-7365-4ce6-9b04-25a42527db96" providerId="ADAL" clId="{AAEB7282-1EA7-4CF9-AF63-42CE01F7F495}" dt="2022-05-13T17:36:07.002" v="2437" actId="1076"/>
          <ac:spMkLst>
            <pc:docMk/>
            <pc:sldMk cId="1114157316" sldId="2146845826"/>
            <ac:spMk id="5" creationId="{30785867-1F87-EA75-B79B-5909F77ED6ED}"/>
          </ac:spMkLst>
        </pc:spChg>
        <pc:picChg chg="del mod">
          <ac:chgData name="Wojciech Januszauskas" userId="283006d7-7365-4ce6-9b04-25a42527db96" providerId="ADAL" clId="{AAEB7282-1EA7-4CF9-AF63-42CE01F7F495}" dt="2022-05-13T17:35:50.316" v="2429" actId="478"/>
          <ac:picMkLst>
            <pc:docMk/>
            <pc:sldMk cId="1114157316" sldId="2146845826"/>
            <ac:picMk id="2" creationId="{670EEC81-2466-FF40-594A-6BDD077D7AD9}"/>
          </ac:picMkLst>
        </pc:picChg>
        <pc:picChg chg="del">
          <ac:chgData name="Wojciech Januszauskas" userId="283006d7-7365-4ce6-9b04-25a42527db96" providerId="ADAL" clId="{AAEB7282-1EA7-4CF9-AF63-42CE01F7F495}" dt="2022-05-12T23:30:22.558" v="1984" actId="478"/>
          <ac:picMkLst>
            <pc:docMk/>
            <pc:sldMk cId="1114157316" sldId="2146845826"/>
            <ac:picMk id="4" creationId="{E21489E5-49C7-B474-F179-B54DAD2F5BD5}"/>
          </ac:picMkLst>
        </pc:picChg>
        <pc:picChg chg="add mod ord modCrop">
          <ac:chgData name="Wojciech Januszauskas" userId="283006d7-7365-4ce6-9b04-25a42527db96" providerId="ADAL" clId="{AAEB7282-1EA7-4CF9-AF63-42CE01F7F495}" dt="2022-05-13T13:04:45.005" v="2369" actId="18131"/>
          <ac:picMkLst>
            <pc:docMk/>
            <pc:sldMk cId="1114157316" sldId="2146845826"/>
            <ac:picMk id="6" creationId="{E86C0173-EBAB-73D1-1053-9385C88FAF7D}"/>
          </ac:picMkLst>
        </pc:picChg>
      </pc:sldChg>
      <pc:sldChg chg="addSp delSp modSp add mod delAnim modAnim">
        <pc:chgData name="Wojciech Januszauskas" userId="283006d7-7365-4ce6-9b04-25a42527db96" providerId="ADAL" clId="{AAEB7282-1EA7-4CF9-AF63-42CE01F7F495}" dt="2022-05-13T13:04:45.980" v="2370" actId="14100"/>
        <pc:sldMkLst>
          <pc:docMk/>
          <pc:sldMk cId="1968903321" sldId="2146845827"/>
        </pc:sldMkLst>
        <pc:picChg chg="add mod ord">
          <ac:chgData name="Wojciech Januszauskas" userId="283006d7-7365-4ce6-9b04-25a42527db96" providerId="ADAL" clId="{AAEB7282-1EA7-4CF9-AF63-42CE01F7F495}" dt="2022-05-13T13:04:45.980" v="2370" actId="14100"/>
          <ac:picMkLst>
            <pc:docMk/>
            <pc:sldMk cId="1968903321" sldId="2146845827"/>
            <ac:picMk id="6" creationId="{092BE221-8F8F-8037-B0DE-173287A82794}"/>
          </ac:picMkLst>
        </pc:picChg>
        <pc:picChg chg="del">
          <ac:chgData name="Wojciech Januszauskas" userId="283006d7-7365-4ce6-9b04-25a42527db96" providerId="ADAL" clId="{AAEB7282-1EA7-4CF9-AF63-42CE01F7F495}" dt="2022-05-13T10:25:28.322" v="2122" actId="478"/>
          <ac:picMkLst>
            <pc:docMk/>
            <pc:sldMk cId="1968903321" sldId="2146845827"/>
            <ac:picMk id="10" creationId="{957422D7-966A-4EDC-8769-6A4A5BDEF655}"/>
          </ac:picMkLst>
        </pc:picChg>
        <pc:picChg chg="del">
          <ac:chgData name="Wojciech Januszauskas" userId="283006d7-7365-4ce6-9b04-25a42527db96" providerId="ADAL" clId="{AAEB7282-1EA7-4CF9-AF63-42CE01F7F495}" dt="2022-05-13T10:26:22.779" v="2142" actId="478"/>
          <ac:picMkLst>
            <pc:docMk/>
            <pc:sldMk cId="1968903321" sldId="2146845827"/>
            <ac:picMk id="12" creationId="{33DD7523-625A-42C4-ACAB-960DA44FE885}"/>
          </ac:picMkLst>
        </pc:picChg>
        <pc:picChg chg="mod ord">
          <ac:chgData name="Wojciech Januszauskas" userId="283006d7-7365-4ce6-9b04-25a42527db96" providerId="ADAL" clId="{AAEB7282-1EA7-4CF9-AF63-42CE01F7F495}" dt="2022-05-13T10:25:36.630" v="2124" actId="167"/>
          <ac:picMkLst>
            <pc:docMk/>
            <pc:sldMk cId="1968903321" sldId="2146845827"/>
            <ac:picMk id="13" creationId="{2E56C40F-21D5-911C-2251-7D614B40E63E}"/>
          </ac:picMkLst>
        </pc:picChg>
        <pc:picChg chg="del mod ord">
          <ac:chgData name="Wojciech Januszauskas" userId="283006d7-7365-4ce6-9b04-25a42527db96" providerId="ADAL" clId="{AAEB7282-1EA7-4CF9-AF63-42CE01F7F495}" dt="2022-05-13T10:36:38.688" v="2163" actId="478"/>
          <ac:picMkLst>
            <pc:docMk/>
            <pc:sldMk cId="1968903321" sldId="2146845827"/>
            <ac:picMk id="14" creationId="{7AD965DB-8B42-6F29-EB16-162C7E8FC042}"/>
          </ac:picMkLst>
        </pc:picChg>
      </pc:sldChg>
    </pc:docChg>
  </pc:docChgLst>
  <pc:docChgLst>
    <pc:chgData name="Matthías Matthíasson" userId="da5879a5-7ced-44b7-b25c-c3fa19602b52" providerId="ADAL" clId="{BBC280D8-3941-47D7-9822-9830DC865430}"/>
    <pc:docChg chg="undo custSel addSld delSld modSld sldOrd delMainMaster modSection">
      <pc:chgData name="Matthías Matthíasson" userId="da5879a5-7ced-44b7-b25c-c3fa19602b52" providerId="ADAL" clId="{BBC280D8-3941-47D7-9822-9830DC865430}" dt="2022-05-14T21:34:04.581" v="1887"/>
      <pc:docMkLst>
        <pc:docMk/>
      </pc:docMkLst>
      <pc:sldChg chg="modTransition">
        <pc:chgData name="Matthías Matthíasson" userId="da5879a5-7ced-44b7-b25c-c3fa19602b52" providerId="ADAL" clId="{BBC280D8-3941-47D7-9822-9830DC865430}" dt="2022-05-03T09:48:41.282" v="1462"/>
        <pc:sldMkLst>
          <pc:docMk/>
          <pc:sldMk cId="1041287311" sldId="288"/>
        </pc:sldMkLst>
      </pc:sldChg>
      <pc:sldChg chg="del">
        <pc:chgData name="Matthías Matthíasson" userId="da5879a5-7ced-44b7-b25c-c3fa19602b52" providerId="ADAL" clId="{BBC280D8-3941-47D7-9822-9830DC865430}" dt="2022-04-19T11:16:46.701" v="260" actId="47"/>
        <pc:sldMkLst>
          <pc:docMk/>
          <pc:sldMk cId="4027180370" sldId="297"/>
        </pc:sldMkLst>
      </pc:sldChg>
      <pc:sldChg chg="modSp del mod">
        <pc:chgData name="Matthías Matthíasson" userId="da5879a5-7ced-44b7-b25c-c3fa19602b52" providerId="ADAL" clId="{BBC280D8-3941-47D7-9822-9830DC865430}" dt="2022-04-19T11:16:48.506" v="261" actId="47"/>
        <pc:sldMkLst>
          <pc:docMk/>
          <pc:sldMk cId="2208772798" sldId="298"/>
        </pc:sldMkLst>
        <pc:picChg chg="mod">
          <ac:chgData name="Matthías Matthíasson" userId="da5879a5-7ced-44b7-b25c-c3fa19602b52" providerId="ADAL" clId="{BBC280D8-3941-47D7-9822-9830DC865430}" dt="2022-04-19T11:12:16.964" v="202" actId="1076"/>
          <ac:picMkLst>
            <pc:docMk/>
            <pc:sldMk cId="2208772798" sldId="298"/>
            <ac:picMk id="9" creationId="{00000000-0000-0000-0000-000000000000}"/>
          </ac:picMkLst>
        </pc:picChg>
      </pc:sldChg>
      <pc:sldChg chg="delSp modSp del mod ord">
        <pc:chgData name="Matthías Matthíasson" userId="da5879a5-7ced-44b7-b25c-c3fa19602b52" providerId="ADAL" clId="{BBC280D8-3941-47D7-9822-9830DC865430}" dt="2022-04-19T11:23:11.459" v="347" actId="47"/>
        <pc:sldMkLst>
          <pc:docMk/>
          <pc:sldMk cId="2889331545" sldId="381"/>
        </pc:sldMkLst>
        <pc:spChg chg="del">
          <ac:chgData name="Matthías Matthíasson" userId="da5879a5-7ced-44b7-b25c-c3fa19602b52" providerId="ADAL" clId="{BBC280D8-3941-47D7-9822-9830DC865430}" dt="2022-04-19T10:08:38.625" v="103" actId="478"/>
          <ac:spMkLst>
            <pc:docMk/>
            <pc:sldMk cId="2889331545" sldId="381"/>
            <ac:spMk id="2" creationId="{B6FBAAF3-3561-4616-8235-00F9A5E24893}"/>
          </ac:spMkLst>
        </pc:spChg>
        <pc:spChg chg="mod">
          <ac:chgData name="Matthías Matthíasson" userId="da5879a5-7ced-44b7-b25c-c3fa19602b52" providerId="ADAL" clId="{BBC280D8-3941-47D7-9822-9830DC865430}" dt="2022-04-19T10:08:30.029" v="102" actId="6549"/>
          <ac:spMkLst>
            <pc:docMk/>
            <pc:sldMk cId="2889331545" sldId="381"/>
            <ac:spMk id="5" creationId="{6712F250-08EF-4E34-9358-7968ECF5E810}"/>
          </ac:spMkLst>
        </pc:spChg>
      </pc:sldChg>
      <pc:sldChg chg="addSp delSp modSp mod">
        <pc:chgData name="Matthías Matthíasson" userId="da5879a5-7ced-44b7-b25c-c3fa19602b52" providerId="ADAL" clId="{BBC280D8-3941-47D7-9822-9830DC865430}" dt="2022-05-03T08:58:54.681" v="1204" actId="20577"/>
        <pc:sldMkLst>
          <pc:docMk/>
          <pc:sldMk cId="2445416846" sldId="385"/>
        </pc:sldMkLst>
        <pc:spChg chg="del">
          <ac:chgData name="Matthías Matthíasson" userId="da5879a5-7ced-44b7-b25c-c3fa19602b52" providerId="ADAL" clId="{BBC280D8-3941-47D7-9822-9830DC865430}" dt="2022-05-03T08:58:20.509" v="1203" actId="478"/>
          <ac:spMkLst>
            <pc:docMk/>
            <pc:sldMk cId="2445416846" sldId="385"/>
            <ac:spMk id="4" creationId="{80002289-6C57-4AEE-8903-88DF413615EE}"/>
          </ac:spMkLst>
        </pc:spChg>
        <pc:spChg chg="mod">
          <ac:chgData name="Matthías Matthíasson" userId="da5879a5-7ced-44b7-b25c-c3fa19602b52" providerId="ADAL" clId="{BBC280D8-3941-47D7-9822-9830DC865430}" dt="2022-05-03T08:58:54.681" v="1204" actId="20577"/>
          <ac:spMkLst>
            <pc:docMk/>
            <pc:sldMk cId="2445416846" sldId="385"/>
            <ac:spMk id="5" creationId="{6712F250-08EF-4E34-9358-7968ECF5E810}"/>
          </ac:spMkLst>
        </pc:spChg>
        <pc:spChg chg="add mod">
          <ac:chgData name="Matthías Matthíasson" userId="da5879a5-7ced-44b7-b25c-c3fa19602b52" providerId="ADAL" clId="{BBC280D8-3941-47D7-9822-9830DC865430}" dt="2022-05-03T08:57:53.994" v="1200" actId="1076"/>
          <ac:spMkLst>
            <pc:docMk/>
            <pc:sldMk cId="2445416846" sldId="385"/>
            <ac:spMk id="7" creationId="{C08761F7-23BA-08EE-CF13-E1E98BF65B5E}"/>
          </ac:spMkLst>
        </pc:spChg>
        <pc:spChg chg="add mod">
          <ac:chgData name="Matthías Matthíasson" userId="da5879a5-7ced-44b7-b25c-c3fa19602b52" providerId="ADAL" clId="{BBC280D8-3941-47D7-9822-9830DC865430}" dt="2022-05-03T08:58:20.509" v="1203" actId="478"/>
          <ac:spMkLst>
            <pc:docMk/>
            <pc:sldMk cId="2445416846" sldId="385"/>
            <ac:spMk id="10" creationId="{DFB8FD83-5649-E458-7BD7-D5113F15CF46}"/>
          </ac:spMkLst>
        </pc:spChg>
        <pc:picChg chg="add mod">
          <ac:chgData name="Matthías Matthíasson" userId="da5879a5-7ced-44b7-b25c-c3fa19602b52" providerId="ADAL" clId="{BBC280D8-3941-47D7-9822-9830DC865430}" dt="2022-05-03T08:57:53.994" v="1200" actId="1076"/>
          <ac:picMkLst>
            <pc:docMk/>
            <pc:sldMk cId="2445416846" sldId="385"/>
            <ac:picMk id="3" creationId="{501802A7-69B9-7B33-BC1E-5BCCDD877FBE}"/>
          </ac:picMkLst>
        </pc:picChg>
        <pc:picChg chg="del">
          <ac:chgData name="Matthías Matthíasson" userId="da5879a5-7ced-44b7-b25c-c3fa19602b52" providerId="ADAL" clId="{BBC280D8-3941-47D7-9822-9830DC865430}" dt="2022-05-03T08:57:04.450" v="1195" actId="478"/>
          <ac:picMkLst>
            <pc:docMk/>
            <pc:sldMk cId="2445416846" sldId="385"/>
            <ac:picMk id="6" creationId="{CB692F07-F351-4AEB-2BF2-74F9EB75709A}"/>
          </ac:picMkLst>
        </pc:picChg>
        <pc:picChg chg="del">
          <ac:chgData name="Matthías Matthíasson" userId="da5879a5-7ced-44b7-b25c-c3fa19602b52" providerId="ADAL" clId="{BBC280D8-3941-47D7-9822-9830DC865430}" dt="2022-05-03T08:57:01.651" v="1194" actId="478"/>
          <ac:picMkLst>
            <pc:docMk/>
            <pc:sldMk cId="2445416846" sldId="385"/>
            <ac:picMk id="9" creationId="{08280C15-9795-4492-8F9A-42D5885F7CAB}"/>
          </ac:picMkLst>
        </pc:picChg>
      </pc:sldChg>
      <pc:sldChg chg="addSp delSp modSp mod">
        <pc:chgData name="Matthías Matthíasson" userId="da5879a5-7ced-44b7-b25c-c3fa19602b52" providerId="ADAL" clId="{BBC280D8-3941-47D7-9822-9830DC865430}" dt="2022-04-19T09:26:23.218" v="100" actId="20577"/>
        <pc:sldMkLst>
          <pc:docMk/>
          <pc:sldMk cId="159325236" sldId="386"/>
        </pc:sldMkLst>
        <pc:spChg chg="mod">
          <ac:chgData name="Matthías Matthíasson" userId="da5879a5-7ced-44b7-b25c-c3fa19602b52" providerId="ADAL" clId="{BBC280D8-3941-47D7-9822-9830DC865430}" dt="2022-04-19T09:26:23.218" v="100" actId="20577"/>
          <ac:spMkLst>
            <pc:docMk/>
            <pc:sldMk cId="159325236" sldId="386"/>
            <ac:spMk id="4" creationId="{80002289-6C57-4AEE-8903-88DF413615EE}"/>
          </ac:spMkLst>
        </pc:spChg>
        <pc:spChg chg="mod">
          <ac:chgData name="Matthías Matthíasson" userId="da5879a5-7ced-44b7-b25c-c3fa19602b52" providerId="ADAL" clId="{BBC280D8-3941-47D7-9822-9830DC865430}" dt="2022-04-19T09:26:00.650" v="93" actId="20577"/>
          <ac:spMkLst>
            <pc:docMk/>
            <pc:sldMk cId="159325236" sldId="386"/>
            <ac:spMk id="5" creationId="{6712F250-08EF-4E34-9358-7968ECF5E810}"/>
          </ac:spMkLst>
        </pc:spChg>
        <pc:spChg chg="add mod">
          <ac:chgData name="Matthías Matthíasson" userId="da5879a5-7ced-44b7-b25c-c3fa19602b52" providerId="ADAL" clId="{BBC280D8-3941-47D7-9822-9830DC865430}" dt="2022-04-19T09:26:06.100" v="94" actId="1076"/>
          <ac:spMkLst>
            <pc:docMk/>
            <pc:sldMk cId="159325236" sldId="386"/>
            <ac:spMk id="6" creationId="{FD095071-460D-474B-98C0-B9B33055838F}"/>
          </ac:spMkLst>
        </pc:spChg>
        <pc:spChg chg="add mod">
          <ac:chgData name="Matthías Matthíasson" userId="da5879a5-7ced-44b7-b25c-c3fa19602b52" providerId="ADAL" clId="{BBC280D8-3941-47D7-9822-9830DC865430}" dt="2022-04-19T09:25:43.445" v="78" actId="1076"/>
          <ac:spMkLst>
            <pc:docMk/>
            <pc:sldMk cId="159325236" sldId="386"/>
            <ac:spMk id="8" creationId="{C5AF1815-2744-4FE1-8D16-A5902186AE26}"/>
          </ac:spMkLst>
        </pc:spChg>
        <pc:picChg chg="del mod">
          <ac:chgData name="Matthías Matthíasson" userId="da5879a5-7ced-44b7-b25c-c3fa19602b52" providerId="ADAL" clId="{BBC280D8-3941-47D7-9822-9830DC865430}" dt="2022-04-19T09:26:08.921" v="95" actId="478"/>
          <ac:picMkLst>
            <pc:docMk/>
            <pc:sldMk cId="159325236" sldId="386"/>
            <ac:picMk id="1026" creationId="{9BDBAA51-7736-43E4-A465-2AF937CD1663}"/>
          </ac:picMkLst>
        </pc:picChg>
      </pc:sldChg>
      <pc:sldChg chg="modSp del mod">
        <pc:chgData name="Matthías Matthíasson" userId="da5879a5-7ced-44b7-b25c-c3fa19602b52" providerId="ADAL" clId="{BBC280D8-3941-47D7-9822-9830DC865430}" dt="2022-05-04T15:16:34.629" v="1851" actId="20577"/>
        <pc:sldMkLst>
          <pc:docMk/>
          <pc:sldMk cId="157951015" sldId="389"/>
        </pc:sldMkLst>
        <pc:spChg chg="mod">
          <ac:chgData name="Matthías Matthíasson" userId="da5879a5-7ced-44b7-b25c-c3fa19602b52" providerId="ADAL" clId="{BBC280D8-3941-47D7-9822-9830DC865430}" dt="2022-05-04T15:16:34.629" v="1851" actId="20577"/>
          <ac:spMkLst>
            <pc:docMk/>
            <pc:sldMk cId="157951015" sldId="389"/>
            <ac:spMk id="5" creationId="{6712F250-08EF-4E34-9358-7968ECF5E810}"/>
          </ac:spMkLst>
        </pc:spChg>
        <pc:picChg chg="mod">
          <ac:chgData name="Matthías Matthíasson" userId="da5879a5-7ced-44b7-b25c-c3fa19602b52" providerId="ADAL" clId="{BBC280D8-3941-47D7-9822-9830DC865430}" dt="2022-05-03T10:31:38.922" v="1556" actId="1076"/>
          <ac:picMkLst>
            <pc:docMk/>
            <pc:sldMk cId="157951015" sldId="389"/>
            <ac:picMk id="7" creationId="{1EC3C461-8A8B-3F6B-3C84-F851F326D4FB}"/>
          </ac:picMkLst>
        </pc:picChg>
      </pc:sldChg>
      <pc:sldChg chg="del">
        <pc:chgData name="Matthías Matthíasson" userId="da5879a5-7ced-44b7-b25c-c3fa19602b52" providerId="ADAL" clId="{BBC280D8-3941-47D7-9822-9830DC865430}" dt="2022-04-19T11:16:57.650" v="264" actId="47"/>
        <pc:sldMkLst>
          <pc:docMk/>
          <pc:sldMk cId="230861179" sldId="439"/>
        </pc:sldMkLst>
      </pc:sldChg>
      <pc:sldChg chg="del">
        <pc:chgData name="Matthías Matthíasson" userId="da5879a5-7ced-44b7-b25c-c3fa19602b52" providerId="ADAL" clId="{BBC280D8-3941-47D7-9822-9830DC865430}" dt="2022-04-19T11:17:00.173" v="265" actId="47"/>
        <pc:sldMkLst>
          <pc:docMk/>
          <pc:sldMk cId="4145060800" sldId="449"/>
        </pc:sldMkLst>
      </pc:sldChg>
      <pc:sldChg chg="del">
        <pc:chgData name="Matthías Matthíasson" userId="da5879a5-7ced-44b7-b25c-c3fa19602b52" providerId="ADAL" clId="{BBC280D8-3941-47D7-9822-9830DC865430}" dt="2022-05-02T15:24:36.091" v="801" actId="47"/>
        <pc:sldMkLst>
          <pc:docMk/>
          <pc:sldMk cId="2364299117" sldId="2134805362"/>
        </pc:sldMkLst>
      </pc:sldChg>
      <pc:sldChg chg="delCm">
        <pc:chgData name="Matthías Matthíasson" userId="da5879a5-7ced-44b7-b25c-c3fa19602b52" providerId="ADAL" clId="{BBC280D8-3941-47D7-9822-9830DC865430}" dt="2022-05-14T21:31:51.877" v="1877"/>
        <pc:sldMkLst>
          <pc:docMk/>
          <pc:sldMk cId="2724458060" sldId="2134805392"/>
        </pc:sldMkLst>
      </pc:sldChg>
      <pc:sldChg chg="modAnim">
        <pc:chgData name="Matthías Matthíasson" userId="da5879a5-7ced-44b7-b25c-c3fa19602b52" providerId="ADAL" clId="{BBC280D8-3941-47D7-9822-9830DC865430}" dt="2022-04-19T11:54:32.294" v="458"/>
        <pc:sldMkLst>
          <pc:docMk/>
          <pc:sldMk cId="2426562798" sldId="2134805410"/>
        </pc:sldMkLst>
      </pc:sldChg>
      <pc:sldChg chg="del">
        <pc:chgData name="Matthías Matthíasson" userId="da5879a5-7ced-44b7-b25c-c3fa19602b52" providerId="ADAL" clId="{BBC280D8-3941-47D7-9822-9830DC865430}" dt="2022-05-02T14:29:16.185" v="598" actId="2696"/>
        <pc:sldMkLst>
          <pc:docMk/>
          <pc:sldMk cId="3018419707" sldId="2146845762"/>
        </pc:sldMkLst>
      </pc:sldChg>
      <pc:sldChg chg="modSp mod modAnim">
        <pc:chgData name="Matthías Matthíasson" userId="da5879a5-7ced-44b7-b25c-c3fa19602b52" providerId="ADAL" clId="{BBC280D8-3941-47D7-9822-9830DC865430}" dt="2022-05-03T09:24:00.681" v="1418"/>
        <pc:sldMkLst>
          <pc:docMk/>
          <pc:sldMk cId="3942683210" sldId="2146845772"/>
        </pc:sldMkLst>
        <pc:picChg chg="mod">
          <ac:chgData name="Matthías Matthíasson" userId="da5879a5-7ced-44b7-b25c-c3fa19602b52" providerId="ADAL" clId="{BBC280D8-3941-47D7-9822-9830DC865430}" dt="2022-04-19T11:46:53.866" v="449" actId="1076"/>
          <ac:picMkLst>
            <pc:docMk/>
            <pc:sldMk cId="3942683210" sldId="2146845772"/>
            <ac:picMk id="2" creationId="{6051A89E-3DD3-584A-121A-2D8C99ECCAE2}"/>
          </ac:picMkLst>
        </pc:picChg>
        <pc:picChg chg="mod">
          <ac:chgData name="Matthías Matthíasson" userId="da5879a5-7ced-44b7-b25c-c3fa19602b52" providerId="ADAL" clId="{BBC280D8-3941-47D7-9822-9830DC865430}" dt="2022-04-19T11:47:14.484" v="457" actId="1038"/>
          <ac:picMkLst>
            <pc:docMk/>
            <pc:sldMk cId="3942683210" sldId="2146845772"/>
            <ac:picMk id="3" creationId="{CBBFFDF1-FC45-48BB-945C-821627CE68B5}"/>
          </ac:picMkLst>
        </pc:picChg>
        <pc:picChg chg="mod">
          <ac:chgData name="Matthías Matthíasson" userId="da5879a5-7ced-44b7-b25c-c3fa19602b52" providerId="ADAL" clId="{BBC280D8-3941-47D7-9822-9830DC865430}" dt="2022-04-19T11:47:06.104" v="450" actId="1076"/>
          <ac:picMkLst>
            <pc:docMk/>
            <pc:sldMk cId="3942683210" sldId="2146845772"/>
            <ac:picMk id="10" creationId="{957422D7-966A-4EDC-8769-6A4A5BDEF655}"/>
          </ac:picMkLst>
        </pc:picChg>
      </pc:sldChg>
      <pc:sldChg chg="modSp mod">
        <pc:chgData name="Matthías Matthíasson" userId="da5879a5-7ced-44b7-b25c-c3fa19602b52" providerId="ADAL" clId="{BBC280D8-3941-47D7-9822-9830DC865430}" dt="2022-04-19T11:56:58.298" v="460" actId="20577"/>
        <pc:sldMkLst>
          <pc:docMk/>
          <pc:sldMk cId="2680652826" sldId="2146845780"/>
        </pc:sldMkLst>
        <pc:spChg chg="mod">
          <ac:chgData name="Matthías Matthíasson" userId="da5879a5-7ced-44b7-b25c-c3fa19602b52" providerId="ADAL" clId="{BBC280D8-3941-47D7-9822-9830DC865430}" dt="2022-04-19T11:56:58.298" v="460" actId="20577"/>
          <ac:spMkLst>
            <pc:docMk/>
            <pc:sldMk cId="2680652826" sldId="2146845780"/>
            <ac:spMk id="30" creationId="{752457A4-7989-4FC0-A73D-4C9D202C5A2E}"/>
          </ac:spMkLst>
        </pc:spChg>
      </pc:sldChg>
      <pc:sldChg chg="modSp mod modAnim">
        <pc:chgData name="Matthías Matthíasson" userId="da5879a5-7ced-44b7-b25c-c3fa19602b52" providerId="ADAL" clId="{BBC280D8-3941-47D7-9822-9830DC865430}" dt="2022-05-14T21:22:03.120" v="1859"/>
        <pc:sldMkLst>
          <pc:docMk/>
          <pc:sldMk cId="3466869251" sldId="2146845786"/>
        </pc:sldMkLst>
        <pc:picChg chg="mod">
          <ac:chgData name="Matthías Matthíasson" userId="da5879a5-7ced-44b7-b25c-c3fa19602b52" providerId="ADAL" clId="{BBC280D8-3941-47D7-9822-9830DC865430}" dt="2022-04-19T11:41:40.439" v="430" actId="1076"/>
          <ac:picMkLst>
            <pc:docMk/>
            <pc:sldMk cId="3466869251" sldId="2146845786"/>
            <ac:picMk id="7" creationId="{6ADC1AA0-30E6-AB8E-0EA9-FDC0A234DB35}"/>
          </ac:picMkLst>
        </pc:picChg>
      </pc:sldChg>
      <pc:sldChg chg="modAnim">
        <pc:chgData name="Matthías Matthíasson" userId="da5879a5-7ced-44b7-b25c-c3fa19602b52" providerId="ADAL" clId="{BBC280D8-3941-47D7-9822-9830DC865430}" dt="2022-05-14T21:15:30.840" v="1854"/>
        <pc:sldMkLst>
          <pc:docMk/>
          <pc:sldMk cId="1280620260" sldId="2146845788"/>
        </pc:sldMkLst>
      </pc:sldChg>
      <pc:sldChg chg="modAnim addCm">
        <pc:chgData name="Matthías Matthíasson" userId="da5879a5-7ced-44b7-b25c-c3fa19602b52" providerId="ADAL" clId="{BBC280D8-3941-47D7-9822-9830DC865430}" dt="2022-04-19T11:33:42.511" v="411"/>
        <pc:sldMkLst>
          <pc:docMk/>
          <pc:sldMk cId="3493237588" sldId="2146845789"/>
        </pc:sldMkLst>
      </pc:sldChg>
      <pc:sldChg chg="modSp mod modAnim modCm">
        <pc:chgData name="Matthías Matthíasson" userId="da5879a5-7ced-44b7-b25c-c3fa19602b52" providerId="ADAL" clId="{BBC280D8-3941-47D7-9822-9830DC865430}" dt="2022-04-19T11:36:55.176" v="418"/>
        <pc:sldMkLst>
          <pc:docMk/>
          <pc:sldMk cId="1131269571" sldId="2146845791"/>
        </pc:sldMkLst>
        <pc:spChg chg="mod">
          <ac:chgData name="Matthías Matthíasson" userId="da5879a5-7ced-44b7-b25c-c3fa19602b52" providerId="ADAL" clId="{BBC280D8-3941-47D7-9822-9830DC865430}" dt="2022-04-19T11:35:31.252" v="414" actId="6549"/>
          <ac:spMkLst>
            <pc:docMk/>
            <pc:sldMk cId="1131269571" sldId="2146845791"/>
            <ac:spMk id="30" creationId="{752457A4-7989-4FC0-A73D-4C9D202C5A2E}"/>
          </ac:spMkLst>
        </pc:spChg>
        <pc:picChg chg="mod">
          <ac:chgData name="Matthías Matthíasson" userId="da5879a5-7ced-44b7-b25c-c3fa19602b52" providerId="ADAL" clId="{BBC280D8-3941-47D7-9822-9830DC865430}" dt="2022-04-19T11:35:41.495" v="415" actId="1076"/>
          <ac:picMkLst>
            <pc:docMk/>
            <pc:sldMk cId="1131269571" sldId="2146845791"/>
            <ac:picMk id="5" creationId="{8508A6C2-33D8-F4FC-1B1D-580EAC0C0D5B}"/>
          </ac:picMkLst>
        </pc:picChg>
      </pc:sldChg>
      <pc:sldChg chg="modSp mod">
        <pc:chgData name="Matthías Matthíasson" userId="da5879a5-7ced-44b7-b25c-c3fa19602b52" providerId="ADAL" clId="{BBC280D8-3941-47D7-9822-9830DC865430}" dt="2022-04-19T11:40:01.380" v="426" actId="255"/>
        <pc:sldMkLst>
          <pc:docMk/>
          <pc:sldMk cId="2708205527" sldId="2146845792"/>
        </pc:sldMkLst>
        <pc:spChg chg="mod">
          <ac:chgData name="Matthías Matthíasson" userId="da5879a5-7ced-44b7-b25c-c3fa19602b52" providerId="ADAL" clId="{BBC280D8-3941-47D7-9822-9830DC865430}" dt="2022-04-19T11:40:01.380" v="426" actId="255"/>
          <ac:spMkLst>
            <pc:docMk/>
            <pc:sldMk cId="2708205527" sldId="2146845792"/>
            <ac:spMk id="5" creationId="{6712F250-08EF-4E34-9358-7968ECF5E810}"/>
          </ac:spMkLst>
        </pc:spChg>
      </pc:sldChg>
      <pc:sldChg chg="addSp delSp modSp mod delAnim modAnim">
        <pc:chgData name="Matthías Matthíasson" userId="da5879a5-7ced-44b7-b25c-c3fa19602b52" providerId="ADAL" clId="{BBC280D8-3941-47D7-9822-9830DC865430}" dt="2022-05-04T10:16:50.713" v="1842" actId="13926"/>
        <pc:sldMkLst>
          <pc:docMk/>
          <pc:sldMk cId="330738206" sldId="2146845793"/>
        </pc:sldMkLst>
        <pc:spChg chg="mod">
          <ac:chgData name="Matthías Matthíasson" userId="da5879a5-7ced-44b7-b25c-c3fa19602b52" providerId="ADAL" clId="{BBC280D8-3941-47D7-9822-9830DC865430}" dt="2022-05-04T10:16:50.713" v="1842" actId="13926"/>
          <ac:spMkLst>
            <pc:docMk/>
            <pc:sldMk cId="330738206" sldId="2146845793"/>
            <ac:spMk id="5" creationId="{894394E5-CBD9-4CC6-9E7A-01172803E037}"/>
          </ac:spMkLst>
        </pc:spChg>
        <pc:picChg chg="add del mod">
          <ac:chgData name="Matthías Matthíasson" userId="da5879a5-7ced-44b7-b25c-c3fa19602b52" providerId="ADAL" clId="{BBC280D8-3941-47D7-9822-9830DC865430}" dt="2022-05-03T09:52:09.388" v="1467" actId="478"/>
          <ac:picMkLst>
            <pc:docMk/>
            <pc:sldMk cId="330738206" sldId="2146845793"/>
            <ac:picMk id="6" creationId="{53B9302A-5124-592E-3066-F6279A07540E}"/>
          </ac:picMkLst>
        </pc:picChg>
      </pc:sldChg>
      <pc:sldChg chg="modAnim">
        <pc:chgData name="Matthías Matthíasson" userId="da5879a5-7ced-44b7-b25c-c3fa19602b52" providerId="ADAL" clId="{BBC280D8-3941-47D7-9822-9830DC865430}" dt="2022-04-19T12:01:43.018" v="461"/>
        <pc:sldMkLst>
          <pc:docMk/>
          <pc:sldMk cId="3370101807" sldId="2146845794"/>
        </pc:sldMkLst>
      </pc:sldChg>
      <pc:sldChg chg="addSp delSp modSp add del mod ord">
        <pc:chgData name="Matthías Matthíasson" userId="da5879a5-7ced-44b7-b25c-c3fa19602b52" providerId="ADAL" clId="{BBC280D8-3941-47D7-9822-9830DC865430}" dt="2022-05-02T15:26:51.972" v="805" actId="47"/>
        <pc:sldMkLst>
          <pc:docMk/>
          <pc:sldMk cId="604964029" sldId="2146845799"/>
        </pc:sldMkLst>
        <pc:spChg chg="mod">
          <ac:chgData name="Matthías Matthíasson" userId="da5879a5-7ced-44b7-b25c-c3fa19602b52" providerId="ADAL" clId="{BBC280D8-3941-47D7-9822-9830DC865430}" dt="2022-04-19T09:25:12.707" v="73" actId="20577"/>
          <ac:spMkLst>
            <pc:docMk/>
            <pc:sldMk cId="604964029" sldId="2146845799"/>
            <ac:spMk id="4" creationId="{80002289-6C57-4AEE-8903-88DF413615EE}"/>
          </ac:spMkLst>
        </pc:spChg>
        <pc:spChg chg="mod">
          <ac:chgData name="Matthías Matthíasson" userId="da5879a5-7ced-44b7-b25c-c3fa19602b52" providerId="ADAL" clId="{BBC280D8-3941-47D7-9822-9830DC865430}" dt="2022-04-19T09:23:50.937" v="49" actId="20577"/>
          <ac:spMkLst>
            <pc:docMk/>
            <pc:sldMk cId="604964029" sldId="2146845799"/>
            <ac:spMk id="5" creationId="{6712F250-08EF-4E34-9358-7968ECF5E810}"/>
          </ac:spMkLst>
        </pc:spChg>
        <pc:spChg chg="add mod">
          <ac:chgData name="Matthías Matthíasson" userId="da5879a5-7ced-44b7-b25c-c3fa19602b52" providerId="ADAL" clId="{BBC280D8-3941-47D7-9822-9830DC865430}" dt="2022-04-19T09:24:00.651" v="50" actId="1076"/>
          <ac:spMkLst>
            <pc:docMk/>
            <pc:sldMk cId="604964029" sldId="2146845799"/>
            <ac:spMk id="6" creationId="{016032E2-9FBC-4AF4-B037-1B1C280869EF}"/>
          </ac:spMkLst>
        </pc:spChg>
        <pc:picChg chg="del">
          <ac:chgData name="Matthías Matthíasson" userId="da5879a5-7ced-44b7-b25c-c3fa19602b52" providerId="ADAL" clId="{BBC280D8-3941-47D7-9822-9830DC865430}" dt="2022-04-19T09:24:04.968" v="51" actId="478"/>
          <ac:picMkLst>
            <pc:docMk/>
            <pc:sldMk cId="604964029" sldId="2146845799"/>
            <ac:picMk id="1026" creationId="{9BDBAA51-7736-43E4-A465-2AF937CD1663}"/>
          </ac:picMkLst>
        </pc:picChg>
      </pc:sldChg>
      <pc:sldChg chg="addSp delSp modSp add del mod ord delAnim modAnim">
        <pc:chgData name="Matthías Matthíasson" userId="da5879a5-7ced-44b7-b25c-c3fa19602b52" providerId="ADAL" clId="{BBC280D8-3941-47D7-9822-9830DC865430}" dt="2022-05-03T08:41:41.767" v="847" actId="47"/>
        <pc:sldMkLst>
          <pc:docMk/>
          <pc:sldMk cId="2508721722" sldId="2146845800"/>
        </pc:sldMkLst>
        <pc:spChg chg="add del mod">
          <ac:chgData name="Matthías Matthíasson" userId="da5879a5-7ced-44b7-b25c-c3fa19602b52" providerId="ADAL" clId="{BBC280D8-3941-47D7-9822-9830DC865430}" dt="2022-04-19T11:19:07.911" v="322" actId="478"/>
          <ac:spMkLst>
            <pc:docMk/>
            <pc:sldMk cId="2508721722" sldId="2146845800"/>
            <ac:spMk id="2" creationId="{2DCE96AD-9EC0-4AA6-81F7-204996F6A7FC}"/>
          </ac:spMkLst>
        </pc:spChg>
        <pc:spChg chg="mod">
          <ac:chgData name="Matthías Matthíasson" userId="da5879a5-7ced-44b7-b25c-c3fa19602b52" providerId="ADAL" clId="{BBC280D8-3941-47D7-9822-9830DC865430}" dt="2022-04-19T11:24:57.289" v="406" actId="1076"/>
          <ac:spMkLst>
            <pc:docMk/>
            <pc:sldMk cId="2508721722" sldId="2146845800"/>
            <ac:spMk id="4" creationId="{80002289-6C57-4AEE-8903-88DF413615EE}"/>
          </ac:spMkLst>
        </pc:spChg>
        <pc:spChg chg="del mod">
          <ac:chgData name="Matthías Matthíasson" userId="da5879a5-7ced-44b7-b25c-c3fa19602b52" providerId="ADAL" clId="{BBC280D8-3941-47D7-9822-9830DC865430}" dt="2022-04-19T11:25:01.692" v="407" actId="478"/>
          <ac:spMkLst>
            <pc:docMk/>
            <pc:sldMk cId="2508721722" sldId="2146845800"/>
            <ac:spMk id="5" creationId="{6712F250-08EF-4E34-9358-7968ECF5E810}"/>
          </ac:spMkLst>
        </pc:spChg>
        <pc:spChg chg="add del mod">
          <ac:chgData name="Matthías Matthíasson" userId="da5879a5-7ced-44b7-b25c-c3fa19602b52" providerId="ADAL" clId="{BBC280D8-3941-47D7-9822-9830DC865430}" dt="2022-04-19T11:19:07.911" v="322" actId="478"/>
          <ac:spMkLst>
            <pc:docMk/>
            <pc:sldMk cId="2508721722" sldId="2146845800"/>
            <ac:spMk id="9" creationId="{72F7FE57-55D4-482B-ADCB-825921BC311C}"/>
          </ac:spMkLst>
        </pc:spChg>
        <pc:spChg chg="add del mod">
          <ac:chgData name="Matthías Matthíasson" userId="da5879a5-7ced-44b7-b25c-c3fa19602b52" providerId="ADAL" clId="{BBC280D8-3941-47D7-9822-9830DC865430}" dt="2022-04-19T11:19:07.911" v="322" actId="478"/>
          <ac:spMkLst>
            <pc:docMk/>
            <pc:sldMk cId="2508721722" sldId="2146845800"/>
            <ac:spMk id="12" creationId="{C8203003-BDCF-44B8-B4A1-BE16E8F8A001}"/>
          </ac:spMkLst>
        </pc:spChg>
        <pc:spChg chg="add del mod">
          <ac:chgData name="Matthías Matthíasson" userId="da5879a5-7ced-44b7-b25c-c3fa19602b52" providerId="ADAL" clId="{BBC280D8-3941-47D7-9822-9830DC865430}" dt="2022-04-19T11:19:07.911" v="322" actId="478"/>
          <ac:spMkLst>
            <pc:docMk/>
            <pc:sldMk cId="2508721722" sldId="2146845800"/>
            <ac:spMk id="16" creationId="{5E236F48-6595-480D-A147-3CD8A98C7D78}"/>
          </ac:spMkLst>
        </pc:spChg>
        <pc:spChg chg="add mod">
          <ac:chgData name="Matthías Matthíasson" userId="da5879a5-7ced-44b7-b25c-c3fa19602b52" providerId="ADAL" clId="{BBC280D8-3941-47D7-9822-9830DC865430}" dt="2022-04-19T11:25:01.692" v="407" actId="478"/>
          <ac:spMkLst>
            <pc:docMk/>
            <pc:sldMk cId="2508721722" sldId="2146845800"/>
            <ac:spMk id="17" creationId="{7241D902-6F09-43C1-BE6E-177066C32A86}"/>
          </ac:spMkLst>
        </pc:spChg>
        <pc:picChg chg="del">
          <ac:chgData name="Matthías Matthíasson" userId="da5879a5-7ced-44b7-b25c-c3fa19602b52" providerId="ADAL" clId="{BBC280D8-3941-47D7-9822-9830DC865430}" dt="2022-04-19T11:09:57.895" v="130" actId="478"/>
          <ac:picMkLst>
            <pc:docMk/>
            <pc:sldMk cId="2508721722" sldId="2146845800"/>
            <ac:picMk id="6" creationId="{6C6CD1D4-0238-40DA-A4C4-404A1D8049C9}"/>
          </ac:picMkLst>
        </pc:picChg>
        <pc:picChg chg="add del mod">
          <ac:chgData name="Matthías Matthíasson" userId="da5879a5-7ced-44b7-b25c-c3fa19602b52" providerId="ADAL" clId="{BBC280D8-3941-47D7-9822-9830DC865430}" dt="2022-04-19T11:19:07.911" v="322" actId="478"/>
          <ac:picMkLst>
            <pc:docMk/>
            <pc:sldMk cId="2508721722" sldId="2146845800"/>
            <ac:picMk id="7" creationId="{1EFC8161-AA8D-4B6C-ADD1-EA24625EF13B}"/>
          </ac:picMkLst>
        </pc:picChg>
        <pc:picChg chg="add del mod">
          <ac:chgData name="Matthías Matthíasson" userId="da5879a5-7ced-44b7-b25c-c3fa19602b52" providerId="ADAL" clId="{BBC280D8-3941-47D7-9822-9830DC865430}" dt="2022-04-19T11:19:07.911" v="322" actId="478"/>
          <ac:picMkLst>
            <pc:docMk/>
            <pc:sldMk cId="2508721722" sldId="2146845800"/>
            <ac:picMk id="8" creationId="{6EC1BB00-1E5A-47A0-A852-7B741DE05448}"/>
          </ac:picMkLst>
        </pc:picChg>
        <pc:picChg chg="add del mod">
          <ac:chgData name="Matthías Matthíasson" userId="da5879a5-7ced-44b7-b25c-c3fa19602b52" providerId="ADAL" clId="{BBC280D8-3941-47D7-9822-9830DC865430}" dt="2022-04-19T11:19:07.911" v="322" actId="478"/>
          <ac:picMkLst>
            <pc:docMk/>
            <pc:sldMk cId="2508721722" sldId="2146845800"/>
            <ac:picMk id="10" creationId="{C47DC4D7-D045-444F-8F11-ED7A1DE6C573}"/>
          </ac:picMkLst>
        </pc:picChg>
        <pc:picChg chg="add del mod">
          <ac:chgData name="Matthías Matthíasson" userId="da5879a5-7ced-44b7-b25c-c3fa19602b52" providerId="ADAL" clId="{BBC280D8-3941-47D7-9822-9830DC865430}" dt="2022-04-19T11:19:07.911" v="322" actId="478"/>
          <ac:picMkLst>
            <pc:docMk/>
            <pc:sldMk cId="2508721722" sldId="2146845800"/>
            <ac:picMk id="11" creationId="{D4B783DF-4B0E-4D97-9C93-E1FEAAC64304}"/>
          </ac:picMkLst>
        </pc:picChg>
        <pc:picChg chg="add del mod">
          <ac:chgData name="Matthías Matthíasson" userId="da5879a5-7ced-44b7-b25c-c3fa19602b52" providerId="ADAL" clId="{BBC280D8-3941-47D7-9822-9830DC865430}" dt="2022-04-19T11:19:07.911" v="322" actId="478"/>
          <ac:picMkLst>
            <pc:docMk/>
            <pc:sldMk cId="2508721722" sldId="2146845800"/>
            <ac:picMk id="13" creationId="{0212B91E-BCCB-4CD5-87E1-361050A60A73}"/>
          </ac:picMkLst>
        </pc:picChg>
        <pc:picChg chg="add del mod">
          <ac:chgData name="Matthías Matthíasson" userId="da5879a5-7ced-44b7-b25c-c3fa19602b52" providerId="ADAL" clId="{BBC280D8-3941-47D7-9822-9830DC865430}" dt="2022-04-19T11:19:07.911" v="322" actId="478"/>
          <ac:picMkLst>
            <pc:docMk/>
            <pc:sldMk cId="2508721722" sldId="2146845800"/>
            <ac:picMk id="14" creationId="{51CEEA38-C488-41D8-A334-88036BEAE413}"/>
          </ac:picMkLst>
        </pc:picChg>
        <pc:picChg chg="add del mod">
          <ac:chgData name="Matthías Matthíasson" userId="da5879a5-7ced-44b7-b25c-c3fa19602b52" providerId="ADAL" clId="{BBC280D8-3941-47D7-9822-9830DC865430}" dt="2022-04-19T11:19:07.911" v="322" actId="478"/>
          <ac:picMkLst>
            <pc:docMk/>
            <pc:sldMk cId="2508721722" sldId="2146845800"/>
            <ac:picMk id="15" creationId="{4AB1949A-6C78-4018-94E8-33547A503C2B}"/>
          </ac:picMkLst>
        </pc:picChg>
      </pc:sldChg>
      <pc:sldChg chg="modSp add modTransition modAnim">
        <pc:chgData name="Matthías Matthíasson" userId="da5879a5-7ced-44b7-b25c-c3fa19602b52" providerId="ADAL" clId="{BBC280D8-3941-47D7-9822-9830DC865430}" dt="2022-04-19T11:22:46.262" v="346" actId="6549"/>
        <pc:sldMkLst>
          <pc:docMk/>
          <pc:sldMk cId="1751051013" sldId="2146845801"/>
        </pc:sldMkLst>
        <pc:spChg chg="mod">
          <ac:chgData name="Matthías Matthíasson" userId="da5879a5-7ced-44b7-b25c-c3fa19602b52" providerId="ADAL" clId="{BBC280D8-3941-47D7-9822-9830DC865430}" dt="2022-04-19T11:22:46.262" v="346" actId="6549"/>
          <ac:spMkLst>
            <pc:docMk/>
            <pc:sldMk cId="1751051013" sldId="2146845801"/>
            <ac:spMk id="4" creationId="{80002289-6C57-4AEE-8903-88DF413615EE}"/>
          </ac:spMkLst>
        </pc:spChg>
      </pc:sldChg>
      <pc:sldChg chg="delSp del mod delAnim">
        <pc:chgData name="Matthías Matthíasson" userId="da5879a5-7ced-44b7-b25c-c3fa19602b52" providerId="ADAL" clId="{BBC280D8-3941-47D7-9822-9830DC865430}" dt="2022-04-19T11:16:43.921" v="259" actId="47"/>
        <pc:sldMkLst>
          <pc:docMk/>
          <pc:sldMk cId="2247550981" sldId="2146845801"/>
        </pc:sldMkLst>
        <pc:picChg chg="del">
          <ac:chgData name="Matthías Matthíasson" userId="da5879a5-7ced-44b7-b25c-c3fa19602b52" providerId="ADAL" clId="{BBC280D8-3941-47D7-9822-9830DC865430}" dt="2022-04-19T11:15:04.298" v="225" actId="478"/>
          <ac:picMkLst>
            <pc:docMk/>
            <pc:sldMk cId="2247550981" sldId="2146845801"/>
            <ac:picMk id="6" creationId="{79D93F71-DF8A-B75E-D15A-BA8772C173E8}"/>
          </ac:picMkLst>
        </pc:picChg>
        <pc:picChg chg="del">
          <ac:chgData name="Matthías Matthíasson" userId="da5879a5-7ced-44b7-b25c-c3fa19602b52" providerId="ADAL" clId="{BBC280D8-3941-47D7-9822-9830DC865430}" dt="2022-04-19T11:15:01.716" v="224" actId="478"/>
          <ac:picMkLst>
            <pc:docMk/>
            <pc:sldMk cId="2247550981" sldId="2146845801"/>
            <ac:picMk id="7" creationId="{6ADC1AA0-30E6-AB8E-0EA9-FDC0A234DB35}"/>
          </ac:picMkLst>
        </pc:picChg>
      </pc:sldChg>
      <pc:sldChg chg="addSp modSp add del mod">
        <pc:chgData name="Matthías Matthíasson" userId="da5879a5-7ced-44b7-b25c-c3fa19602b52" providerId="ADAL" clId="{BBC280D8-3941-47D7-9822-9830DC865430}" dt="2022-04-19T11:25:04.432" v="408" actId="47"/>
        <pc:sldMkLst>
          <pc:docMk/>
          <pc:sldMk cId="1324115590" sldId="2146845802"/>
        </pc:sldMkLst>
        <pc:spChg chg="add mod">
          <ac:chgData name="Matthías Matthíasson" userId="da5879a5-7ced-44b7-b25c-c3fa19602b52" providerId="ADAL" clId="{BBC280D8-3941-47D7-9822-9830DC865430}" dt="2022-04-19T11:23:59.253" v="373" actId="207"/>
          <ac:spMkLst>
            <pc:docMk/>
            <pc:sldMk cId="1324115590" sldId="2146845802"/>
            <ac:spMk id="17" creationId="{2662F217-1C53-4147-AB8B-80FBA3F27B4F}"/>
          </ac:spMkLst>
        </pc:spChg>
      </pc:sldChg>
      <pc:sldChg chg="modSp add mod">
        <pc:chgData name="Matthías Matthíasson" userId="da5879a5-7ced-44b7-b25c-c3fa19602b52" providerId="ADAL" clId="{BBC280D8-3941-47D7-9822-9830DC865430}" dt="2022-04-19T13:29:15.985" v="468" actId="122"/>
        <pc:sldMkLst>
          <pc:docMk/>
          <pc:sldMk cId="1555454242" sldId="2146845803"/>
        </pc:sldMkLst>
        <pc:spChg chg="mod">
          <ac:chgData name="Matthías Matthíasson" userId="da5879a5-7ced-44b7-b25c-c3fa19602b52" providerId="ADAL" clId="{BBC280D8-3941-47D7-9822-9830DC865430}" dt="2022-04-19T13:29:15.985" v="468" actId="122"/>
          <ac:spMkLst>
            <pc:docMk/>
            <pc:sldMk cId="1555454242" sldId="2146845803"/>
            <ac:spMk id="4" creationId="{80002289-6C57-4AEE-8903-88DF413615EE}"/>
          </ac:spMkLst>
        </pc:spChg>
      </pc:sldChg>
      <pc:sldChg chg="modSp add del mod modShow">
        <pc:chgData name="Matthías Matthíasson" userId="da5879a5-7ced-44b7-b25c-c3fa19602b52" providerId="ADAL" clId="{BBC280D8-3941-47D7-9822-9830DC865430}" dt="2022-05-03T13:31:12.087" v="1809" actId="729"/>
        <pc:sldMkLst>
          <pc:docMk/>
          <pc:sldMk cId="3679162128" sldId="2146845805"/>
        </pc:sldMkLst>
        <pc:spChg chg="mod">
          <ac:chgData name="Matthías Matthíasson" userId="da5879a5-7ced-44b7-b25c-c3fa19602b52" providerId="ADAL" clId="{BBC280D8-3941-47D7-9822-9830DC865430}" dt="2022-04-19T13:32:34.082" v="564" actId="14100"/>
          <ac:spMkLst>
            <pc:docMk/>
            <pc:sldMk cId="3679162128" sldId="2146845805"/>
            <ac:spMk id="4" creationId="{80002289-6C57-4AEE-8903-88DF413615EE}"/>
          </ac:spMkLst>
        </pc:spChg>
      </pc:sldChg>
      <pc:sldChg chg="addSp modSp add del mod ord modTransition">
        <pc:chgData name="Matthías Matthíasson" userId="da5879a5-7ced-44b7-b25c-c3fa19602b52" providerId="ADAL" clId="{BBC280D8-3941-47D7-9822-9830DC865430}" dt="2022-05-03T09:33:01.305" v="1459" actId="47"/>
        <pc:sldMkLst>
          <pc:docMk/>
          <pc:sldMk cId="706784899" sldId="2146845806"/>
        </pc:sldMkLst>
        <pc:spChg chg="mod">
          <ac:chgData name="Matthías Matthíasson" userId="da5879a5-7ced-44b7-b25c-c3fa19602b52" providerId="ADAL" clId="{BBC280D8-3941-47D7-9822-9830DC865430}" dt="2022-05-03T09:27:44.197" v="1443"/>
          <ac:spMkLst>
            <pc:docMk/>
            <pc:sldMk cId="706784899" sldId="2146845806"/>
            <ac:spMk id="4" creationId="{80002289-6C57-4AEE-8903-88DF413615EE}"/>
          </ac:spMkLst>
        </pc:spChg>
        <pc:picChg chg="add mod ord">
          <ac:chgData name="Matthías Matthíasson" userId="da5879a5-7ced-44b7-b25c-c3fa19602b52" providerId="ADAL" clId="{BBC280D8-3941-47D7-9822-9830DC865430}" dt="2022-05-03T09:27:28.939" v="1440" actId="1076"/>
          <ac:picMkLst>
            <pc:docMk/>
            <pc:sldMk cId="706784899" sldId="2146845806"/>
            <ac:picMk id="3" creationId="{CED1DAEF-C735-495A-A27F-AD4B1772D40A}"/>
          </ac:picMkLst>
        </pc:picChg>
      </pc:sldChg>
      <pc:sldChg chg="modSp del mod">
        <pc:chgData name="Matthías Matthíasson" userId="da5879a5-7ced-44b7-b25c-c3fa19602b52" providerId="ADAL" clId="{BBC280D8-3941-47D7-9822-9830DC865430}" dt="2022-05-03T09:20:15.683" v="1369" actId="47"/>
        <pc:sldMkLst>
          <pc:docMk/>
          <pc:sldMk cId="1410293567" sldId="2146845807"/>
        </pc:sldMkLst>
        <pc:grpChg chg="mod">
          <ac:chgData name="Matthías Matthíasson" userId="da5879a5-7ced-44b7-b25c-c3fa19602b52" providerId="ADAL" clId="{BBC280D8-3941-47D7-9822-9830DC865430}" dt="2022-05-02T15:22:15.035" v="799" actId="1076"/>
          <ac:grpSpMkLst>
            <pc:docMk/>
            <pc:sldMk cId="1410293567" sldId="2146845807"/>
            <ac:grpSpMk id="6" creationId="{88BEB6BA-0939-2A12-DA0D-0C7AC5C835B6}"/>
          </ac:grpSpMkLst>
        </pc:grpChg>
      </pc:sldChg>
      <pc:sldChg chg="del">
        <pc:chgData name="Matthías Matthíasson" userId="da5879a5-7ced-44b7-b25c-c3fa19602b52" providerId="ADAL" clId="{BBC280D8-3941-47D7-9822-9830DC865430}" dt="2022-05-03T08:42:17.039" v="848" actId="47"/>
        <pc:sldMkLst>
          <pc:docMk/>
          <pc:sldMk cId="280809009" sldId="2146845808"/>
        </pc:sldMkLst>
      </pc:sldChg>
      <pc:sldChg chg="modSp del mod">
        <pc:chgData name="Matthías Matthíasson" userId="da5879a5-7ced-44b7-b25c-c3fa19602b52" providerId="ADAL" clId="{BBC280D8-3941-47D7-9822-9830DC865430}" dt="2022-05-02T15:25:56.655" v="804" actId="47"/>
        <pc:sldMkLst>
          <pc:docMk/>
          <pc:sldMk cId="3494229974" sldId="2146845809"/>
        </pc:sldMkLst>
        <pc:spChg chg="mod">
          <ac:chgData name="Matthías Matthíasson" userId="da5879a5-7ced-44b7-b25c-c3fa19602b52" providerId="ADAL" clId="{BBC280D8-3941-47D7-9822-9830DC865430}" dt="2022-05-02T15:25:05.378" v="803" actId="6549"/>
          <ac:spMkLst>
            <pc:docMk/>
            <pc:sldMk cId="3494229974" sldId="2146845809"/>
            <ac:spMk id="5" creationId="{6712F250-08EF-4E34-9358-7968ECF5E810}"/>
          </ac:spMkLst>
        </pc:spChg>
      </pc:sldChg>
      <pc:sldChg chg="modSp mod">
        <pc:chgData name="Matthías Matthíasson" userId="da5879a5-7ced-44b7-b25c-c3fa19602b52" providerId="ADAL" clId="{BBC280D8-3941-47D7-9822-9830DC865430}" dt="2022-05-03T10:06:57.194" v="1511" actId="20577"/>
        <pc:sldMkLst>
          <pc:docMk/>
          <pc:sldMk cId="247690976" sldId="2146845810"/>
        </pc:sldMkLst>
        <pc:spChg chg="mod">
          <ac:chgData name="Matthías Matthíasson" userId="da5879a5-7ced-44b7-b25c-c3fa19602b52" providerId="ADAL" clId="{BBC280D8-3941-47D7-9822-9830DC865430}" dt="2022-05-03T10:06:57.194" v="1511" actId="20577"/>
          <ac:spMkLst>
            <pc:docMk/>
            <pc:sldMk cId="247690976" sldId="2146845810"/>
            <ac:spMk id="5" creationId="{6712F250-08EF-4E34-9358-7968ECF5E810}"/>
          </ac:spMkLst>
        </pc:spChg>
        <pc:picChg chg="mod">
          <ac:chgData name="Matthías Matthíasson" userId="da5879a5-7ced-44b7-b25c-c3fa19602b52" providerId="ADAL" clId="{BBC280D8-3941-47D7-9822-9830DC865430}" dt="2022-05-02T15:21:38.981" v="793" actId="1036"/>
          <ac:picMkLst>
            <pc:docMk/>
            <pc:sldMk cId="247690976" sldId="2146845810"/>
            <ac:picMk id="23" creationId="{C9DB61D3-87E9-DA2B-4EB7-1958101DF909}"/>
          </ac:picMkLst>
        </pc:picChg>
      </pc:sldChg>
      <pc:sldChg chg="modSp mod">
        <pc:chgData name="Matthías Matthíasson" userId="da5879a5-7ced-44b7-b25c-c3fa19602b52" providerId="ADAL" clId="{BBC280D8-3941-47D7-9822-9830DC865430}" dt="2022-05-03T10:08:13.383" v="1554" actId="122"/>
        <pc:sldMkLst>
          <pc:docMk/>
          <pc:sldMk cId="1616679644" sldId="2146845811"/>
        </pc:sldMkLst>
        <pc:spChg chg="mod">
          <ac:chgData name="Matthías Matthíasson" userId="da5879a5-7ced-44b7-b25c-c3fa19602b52" providerId="ADAL" clId="{BBC280D8-3941-47D7-9822-9830DC865430}" dt="2022-05-03T10:08:13.383" v="1554" actId="122"/>
          <ac:spMkLst>
            <pc:docMk/>
            <pc:sldMk cId="1616679644" sldId="2146845811"/>
            <ac:spMk id="4" creationId="{80002289-6C57-4AEE-8903-88DF413615EE}"/>
          </ac:spMkLst>
        </pc:spChg>
      </pc:sldChg>
      <pc:sldChg chg="modSp add del mod">
        <pc:chgData name="Matthías Matthíasson" userId="da5879a5-7ced-44b7-b25c-c3fa19602b52" providerId="ADAL" clId="{BBC280D8-3941-47D7-9822-9830DC865430}" dt="2022-05-03T09:33:31.308" v="1461" actId="47"/>
        <pc:sldMkLst>
          <pc:docMk/>
          <pc:sldMk cId="3568474034" sldId="2146845812"/>
        </pc:sldMkLst>
        <pc:spChg chg="mod">
          <ac:chgData name="Matthías Matthíasson" userId="da5879a5-7ced-44b7-b25c-c3fa19602b52" providerId="ADAL" clId="{BBC280D8-3941-47D7-9822-9830DC865430}" dt="2022-05-02T15:30:06.002" v="846" actId="20577"/>
          <ac:spMkLst>
            <pc:docMk/>
            <pc:sldMk cId="3568474034" sldId="2146845812"/>
            <ac:spMk id="4" creationId="{80002289-6C57-4AEE-8903-88DF413615EE}"/>
          </ac:spMkLst>
        </pc:spChg>
      </pc:sldChg>
      <pc:sldChg chg="modSp add mod">
        <pc:chgData name="Matthías Matthíasson" userId="da5879a5-7ced-44b7-b25c-c3fa19602b52" providerId="ADAL" clId="{BBC280D8-3941-47D7-9822-9830DC865430}" dt="2022-05-03T09:10:48.646" v="1245" actId="20577"/>
        <pc:sldMkLst>
          <pc:docMk/>
          <pc:sldMk cId="4241900279" sldId="2146845813"/>
        </pc:sldMkLst>
        <pc:spChg chg="mod">
          <ac:chgData name="Matthías Matthíasson" userId="da5879a5-7ced-44b7-b25c-c3fa19602b52" providerId="ADAL" clId="{BBC280D8-3941-47D7-9822-9830DC865430}" dt="2022-05-03T09:10:48.646" v="1245" actId="20577"/>
          <ac:spMkLst>
            <pc:docMk/>
            <pc:sldMk cId="4241900279" sldId="2146845813"/>
            <ac:spMk id="5" creationId="{6712F250-08EF-4E34-9358-7968ECF5E810}"/>
          </ac:spMkLst>
        </pc:spChg>
      </pc:sldChg>
      <pc:sldChg chg="addSp delSp modSp add mod delAnim modAnim">
        <pc:chgData name="Matthías Matthíasson" userId="da5879a5-7ced-44b7-b25c-c3fa19602b52" providerId="ADAL" clId="{BBC280D8-3941-47D7-9822-9830DC865430}" dt="2022-05-03T14:42:48.976" v="1810" actId="6549"/>
        <pc:sldMkLst>
          <pc:docMk/>
          <pc:sldMk cId="660096922" sldId="2146845814"/>
        </pc:sldMkLst>
        <pc:spChg chg="mod">
          <ac:chgData name="Matthías Matthíasson" userId="da5879a5-7ced-44b7-b25c-c3fa19602b52" providerId="ADAL" clId="{BBC280D8-3941-47D7-9822-9830DC865430}" dt="2022-05-03T09:19:46.446" v="1366"/>
          <ac:spMkLst>
            <pc:docMk/>
            <pc:sldMk cId="660096922" sldId="2146845814"/>
            <ac:spMk id="4" creationId="{80002289-6C57-4AEE-8903-88DF413615EE}"/>
          </ac:spMkLst>
        </pc:spChg>
        <pc:spChg chg="mod">
          <ac:chgData name="Matthías Matthíasson" userId="da5879a5-7ced-44b7-b25c-c3fa19602b52" providerId="ADAL" clId="{BBC280D8-3941-47D7-9822-9830DC865430}" dt="2022-05-03T14:42:48.976" v="1810" actId="6549"/>
          <ac:spMkLst>
            <pc:docMk/>
            <pc:sldMk cId="660096922" sldId="2146845814"/>
            <ac:spMk id="5" creationId="{6712F250-08EF-4E34-9358-7968ECF5E810}"/>
          </ac:spMkLst>
        </pc:spChg>
        <pc:grpChg chg="add mod">
          <ac:chgData name="Matthías Matthíasson" userId="da5879a5-7ced-44b7-b25c-c3fa19602b52" providerId="ADAL" clId="{BBC280D8-3941-47D7-9822-9830DC865430}" dt="2022-05-03T09:20:08.963" v="1368"/>
          <ac:grpSpMkLst>
            <pc:docMk/>
            <pc:sldMk cId="660096922" sldId="2146845814"/>
            <ac:grpSpMk id="10" creationId="{9C3CD3E1-7CC2-8A73-032C-7D182A1414DB}"/>
          </ac:grpSpMkLst>
        </pc:grpChg>
        <pc:grpChg chg="add mod">
          <ac:chgData name="Matthías Matthíasson" userId="da5879a5-7ced-44b7-b25c-c3fa19602b52" providerId="ADAL" clId="{BBC280D8-3941-47D7-9822-9830DC865430}" dt="2022-05-03T09:20:08.963" v="1368"/>
          <ac:grpSpMkLst>
            <pc:docMk/>
            <pc:sldMk cId="660096922" sldId="2146845814"/>
            <ac:grpSpMk id="13" creationId="{31E136F9-E22D-F949-EF4C-0E767C0E508E}"/>
          </ac:grpSpMkLst>
        </pc:grpChg>
        <pc:grpChg chg="del">
          <ac:chgData name="Matthías Matthíasson" userId="da5879a5-7ced-44b7-b25c-c3fa19602b52" providerId="ADAL" clId="{BBC280D8-3941-47D7-9822-9830DC865430}" dt="2022-05-03T09:19:58.839" v="1367" actId="478"/>
          <ac:grpSpMkLst>
            <pc:docMk/>
            <pc:sldMk cId="660096922" sldId="2146845814"/>
            <ac:grpSpMk id="24" creationId="{FEBF3B0E-83AD-FD16-D4C8-771EF45CA5B3}"/>
          </ac:grpSpMkLst>
        </pc:grpChg>
        <pc:picChg chg="mod">
          <ac:chgData name="Matthías Matthíasson" userId="da5879a5-7ced-44b7-b25c-c3fa19602b52" providerId="ADAL" clId="{BBC280D8-3941-47D7-9822-9830DC865430}" dt="2022-05-03T09:20:08.963" v="1368"/>
          <ac:picMkLst>
            <pc:docMk/>
            <pc:sldMk cId="660096922" sldId="2146845814"/>
            <ac:picMk id="11" creationId="{B9A1C1AA-BB69-DE99-3B45-89E26A864479}"/>
          </ac:picMkLst>
        </pc:picChg>
        <pc:picChg chg="mod">
          <ac:chgData name="Matthías Matthíasson" userId="da5879a5-7ced-44b7-b25c-c3fa19602b52" providerId="ADAL" clId="{BBC280D8-3941-47D7-9822-9830DC865430}" dt="2022-05-03T09:20:08.963" v="1368"/>
          <ac:picMkLst>
            <pc:docMk/>
            <pc:sldMk cId="660096922" sldId="2146845814"/>
            <ac:picMk id="12" creationId="{57BC56BC-2AEF-3F18-A7AA-A9C1C3B7BA75}"/>
          </ac:picMkLst>
        </pc:picChg>
        <pc:picChg chg="mod">
          <ac:chgData name="Matthías Matthíasson" userId="da5879a5-7ced-44b7-b25c-c3fa19602b52" providerId="ADAL" clId="{BBC280D8-3941-47D7-9822-9830DC865430}" dt="2022-05-03T09:20:08.963" v="1368"/>
          <ac:picMkLst>
            <pc:docMk/>
            <pc:sldMk cId="660096922" sldId="2146845814"/>
            <ac:picMk id="14" creationId="{116D847E-3474-6447-944C-E56174A528C5}"/>
          </ac:picMkLst>
        </pc:picChg>
        <pc:picChg chg="mod">
          <ac:chgData name="Matthías Matthíasson" userId="da5879a5-7ced-44b7-b25c-c3fa19602b52" providerId="ADAL" clId="{BBC280D8-3941-47D7-9822-9830DC865430}" dt="2022-05-03T09:20:08.963" v="1368"/>
          <ac:picMkLst>
            <pc:docMk/>
            <pc:sldMk cId="660096922" sldId="2146845814"/>
            <ac:picMk id="15" creationId="{2DA246C9-2065-69CB-D0C9-BDB3B38647F4}"/>
          </ac:picMkLst>
        </pc:picChg>
        <pc:picChg chg="mod">
          <ac:chgData name="Matthías Matthíasson" userId="da5879a5-7ced-44b7-b25c-c3fa19602b52" providerId="ADAL" clId="{BBC280D8-3941-47D7-9822-9830DC865430}" dt="2022-05-03T09:20:08.963" v="1368"/>
          <ac:picMkLst>
            <pc:docMk/>
            <pc:sldMk cId="660096922" sldId="2146845814"/>
            <ac:picMk id="16" creationId="{9F82055C-1430-3CCC-9DD5-4EEAED9AEB2E}"/>
          </ac:picMkLst>
        </pc:picChg>
        <pc:picChg chg="del">
          <ac:chgData name="Matthías Matthíasson" userId="da5879a5-7ced-44b7-b25c-c3fa19602b52" providerId="ADAL" clId="{BBC280D8-3941-47D7-9822-9830DC865430}" dt="2022-05-03T09:19:58.839" v="1367" actId="478"/>
          <ac:picMkLst>
            <pc:docMk/>
            <pc:sldMk cId="660096922" sldId="2146845814"/>
            <ac:picMk id="23" creationId="{C9DB61D3-87E9-DA2B-4EB7-1958101DF909}"/>
          </ac:picMkLst>
        </pc:picChg>
      </pc:sldChg>
      <pc:sldChg chg="modSp add del modAnim">
        <pc:chgData name="Matthías Matthíasson" userId="da5879a5-7ced-44b7-b25c-c3fa19602b52" providerId="ADAL" clId="{BBC280D8-3941-47D7-9822-9830DC865430}" dt="2022-05-03T13:30:35.035" v="1805" actId="47"/>
        <pc:sldMkLst>
          <pc:docMk/>
          <pc:sldMk cId="1640683974" sldId="2146845815"/>
        </pc:sldMkLst>
        <pc:spChg chg="mod">
          <ac:chgData name="Matthías Matthíasson" userId="da5879a5-7ced-44b7-b25c-c3fa19602b52" providerId="ADAL" clId="{BBC280D8-3941-47D7-9822-9830DC865430}" dt="2022-05-03T09:33:23.820" v="1460" actId="207"/>
          <ac:spMkLst>
            <pc:docMk/>
            <pc:sldMk cId="1640683974" sldId="2146845815"/>
            <ac:spMk id="4" creationId="{80002289-6C57-4AEE-8903-88DF413615EE}"/>
          </ac:spMkLst>
        </pc:spChg>
      </pc:sldChg>
      <pc:sldChg chg="addSp delSp modSp add mod modAnim">
        <pc:chgData name="Matthías Matthíasson" userId="da5879a5-7ced-44b7-b25c-c3fa19602b52" providerId="ADAL" clId="{BBC280D8-3941-47D7-9822-9830DC865430}" dt="2022-05-14T21:34:04.581" v="1887"/>
        <pc:sldMkLst>
          <pc:docMk/>
          <pc:sldMk cId="2325525559" sldId="2146845816"/>
        </pc:sldMkLst>
        <pc:spChg chg="mod">
          <ac:chgData name="Matthías Matthíasson" userId="da5879a5-7ced-44b7-b25c-c3fa19602b52" providerId="ADAL" clId="{BBC280D8-3941-47D7-9822-9830DC865430}" dt="2022-05-14T21:33:10.960" v="1884" actId="6549"/>
          <ac:spMkLst>
            <pc:docMk/>
            <pc:sldMk cId="2325525559" sldId="2146845816"/>
            <ac:spMk id="5" creationId="{894394E5-CBD9-4CC6-9E7A-01172803E037}"/>
          </ac:spMkLst>
        </pc:spChg>
        <pc:picChg chg="mod">
          <ac:chgData name="Matthías Matthíasson" userId="da5879a5-7ced-44b7-b25c-c3fa19602b52" providerId="ADAL" clId="{BBC280D8-3941-47D7-9822-9830DC865430}" dt="2022-05-03T09:53:32.755" v="1473" actId="1076"/>
          <ac:picMkLst>
            <pc:docMk/>
            <pc:sldMk cId="2325525559" sldId="2146845816"/>
            <ac:picMk id="6" creationId="{53B9302A-5124-592E-3066-F6279A07540E}"/>
          </ac:picMkLst>
        </pc:picChg>
        <pc:picChg chg="add mod">
          <ac:chgData name="Matthías Matthíasson" userId="da5879a5-7ced-44b7-b25c-c3fa19602b52" providerId="ADAL" clId="{BBC280D8-3941-47D7-9822-9830DC865430}" dt="2022-05-03T09:53:35.875" v="1474" actId="1076"/>
          <ac:picMkLst>
            <pc:docMk/>
            <pc:sldMk cId="2325525559" sldId="2146845816"/>
            <ac:picMk id="7" creationId="{F8047502-E3CB-49AB-BA76-6CF06506CCEF}"/>
          </ac:picMkLst>
        </pc:picChg>
        <pc:picChg chg="del">
          <ac:chgData name="Matthías Matthíasson" userId="da5879a5-7ced-44b7-b25c-c3fa19602b52" providerId="ADAL" clId="{BBC280D8-3941-47D7-9822-9830DC865430}" dt="2022-05-03T09:53:38.348" v="1475" actId="478"/>
          <ac:picMkLst>
            <pc:docMk/>
            <pc:sldMk cId="2325525559" sldId="2146845816"/>
            <ac:picMk id="8" creationId="{C250E629-8763-69CB-1EBF-4159AB0B20F3}"/>
          </ac:picMkLst>
        </pc:picChg>
      </pc:sldChg>
      <pc:sldChg chg="del">
        <pc:chgData name="Matthías Matthíasson" userId="da5879a5-7ced-44b7-b25c-c3fa19602b52" providerId="ADAL" clId="{BBC280D8-3941-47D7-9822-9830DC865430}" dt="2022-05-03T13:30:36.838" v="1806" actId="47"/>
        <pc:sldMkLst>
          <pc:docMk/>
          <pc:sldMk cId="1697068105" sldId="2146845817"/>
        </pc:sldMkLst>
      </pc:sldChg>
      <pc:sldChg chg="modAnim">
        <pc:chgData name="Matthías Matthíasson" userId="da5879a5-7ced-44b7-b25c-c3fa19602b52" providerId="ADAL" clId="{BBC280D8-3941-47D7-9822-9830DC865430}" dt="2022-05-14T21:22:53.322" v="1861"/>
        <pc:sldMkLst>
          <pc:docMk/>
          <pc:sldMk cId="1968903321" sldId="2146845827"/>
        </pc:sldMkLst>
      </pc:sldChg>
      <pc:sldMasterChg chg="del delSldLayout">
        <pc:chgData name="Matthías Matthíasson" userId="da5879a5-7ced-44b7-b25c-c3fa19602b52" providerId="ADAL" clId="{BBC280D8-3941-47D7-9822-9830DC865430}" dt="2022-04-19T11:16:48.506" v="261" actId="47"/>
        <pc:sldMasterMkLst>
          <pc:docMk/>
          <pc:sldMasterMk cId="269122282" sldId="2147483929"/>
        </pc:sldMasterMkLst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609965768" sldId="2147483930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4019667966" sldId="2147483931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3027109396" sldId="2147483932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1697361912" sldId="2147483933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53303981" sldId="2147483934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3819700738" sldId="2147483935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1161157601" sldId="2147483936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3052087043" sldId="2147483937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2801122228" sldId="2147483938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4089576399" sldId="2147483939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3012566956" sldId="2147483940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2952839413" sldId="2147483941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48869355" sldId="2147483942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176171308" sldId="2147483943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755017320" sldId="2147483944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3381919723" sldId="2147483945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2854421015" sldId="2147483946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2528735659" sldId="2147483947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3245249478" sldId="2147483948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398202890" sldId="2147483949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2815442048" sldId="2147483950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676458082" sldId="2147483951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3150241946" sldId="2147483952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520432643" sldId="2147483953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3598064159" sldId="2147483954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1273594850" sldId="2147483955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1603163989" sldId="2147483956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509078812" sldId="2147483957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2533302673" sldId="2147483958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457310077" sldId="2147483959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3303973448" sldId="2147483960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1703732889" sldId="2147483961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3381180339" sldId="2147483962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1151386315" sldId="2147483963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903805025" sldId="2147483964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239321084" sldId="2147483965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800737947" sldId="2147483966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2653169424" sldId="2147483967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2093782416" sldId="2147483968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2574810715" sldId="2147483969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3554439605" sldId="2147483970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143221112" sldId="2147483971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3884862343" sldId="2147483972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2977236605" sldId="2147483973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3832276154" sldId="2147483974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517131081" sldId="2147483975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3560156061" sldId="2147483976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1393245330" sldId="2147483977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719227360" sldId="2147483978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2436670972" sldId="2147483979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824108182" sldId="2147483980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2470460774" sldId="2147483981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102837966" sldId="2147483982"/>
          </pc:sldLayoutMkLst>
        </pc:sldLayoutChg>
        <pc:sldLayoutChg chg="del">
          <pc:chgData name="Matthías Matthíasson" userId="da5879a5-7ced-44b7-b25c-c3fa19602b52" providerId="ADAL" clId="{BBC280D8-3941-47D7-9822-9830DC865430}" dt="2022-04-19T11:16:48.506" v="261" actId="47"/>
          <pc:sldLayoutMkLst>
            <pc:docMk/>
            <pc:sldMasterMk cId="269122282" sldId="2147483929"/>
            <pc:sldLayoutMk cId="2121246900" sldId="2147483983"/>
          </pc:sldLayoutMkLst>
        </pc:sldLayoutChg>
      </pc:sldMasterChg>
    </pc:docChg>
  </pc:docChgLst>
  <pc:docChgLst>
    <pc:chgData name="Wojciech Januszauskas" userId="S::wojciechja@lsretail.com::283006d7-7365-4ce6-9b04-25a42527db96" providerId="AD" clId="Web-{446F0565-DCA3-7696-987C-2EA46F1A3B09}"/>
    <pc:docChg chg="modSld">
      <pc:chgData name="Wojciech Januszauskas" userId="S::wojciechja@lsretail.com::283006d7-7365-4ce6-9b04-25a42527db96" providerId="AD" clId="Web-{446F0565-DCA3-7696-987C-2EA46F1A3B09}" dt="2022-04-11T10:25:15.638" v="1" actId="1076"/>
      <pc:docMkLst>
        <pc:docMk/>
      </pc:docMkLst>
      <pc:sldChg chg="modSp">
        <pc:chgData name="Wojciech Januszauskas" userId="S::wojciechja@lsretail.com::283006d7-7365-4ce6-9b04-25a42527db96" providerId="AD" clId="Web-{446F0565-DCA3-7696-987C-2EA46F1A3B09}" dt="2022-04-11T10:25:12.294" v="0" actId="1076"/>
        <pc:sldMkLst>
          <pc:docMk/>
          <pc:sldMk cId="3370101807" sldId="2146845794"/>
        </pc:sldMkLst>
        <pc:picChg chg="mod">
          <ac:chgData name="Wojciech Januszauskas" userId="S::wojciechja@lsretail.com::283006d7-7365-4ce6-9b04-25a42527db96" providerId="AD" clId="Web-{446F0565-DCA3-7696-987C-2EA46F1A3B09}" dt="2022-04-11T10:25:12.294" v="0" actId="1076"/>
          <ac:picMkLst>
            <pc:docMk/>
            <pc:sldMk cId="3370101807" sldId="2146845794"/>
            <ac:picMk id="3" creationId="{72403B59-994C-98CB-B3F4-6E4BFC1BCC4B}"/>
          </ac:picMkLst>
        </pc:picChg>
      </pc:sldChg>
      <pc:sldChg chg="modSp">
        <pc:chgData name="Wojciech Januszauskas" userId="S::wojciechja@lsretail.com::283006d7-7365-4ce6-9b04-25a42527db96" providerId="AD" clId="Web-{446F0565-DCA3-7696-987C-2EA46F1A3B09}" dt="2022-04-11T10:25:15.638" v="1" actId="1076"/>
        <pc:sldMkLst>
          <pc:docMk/>
          <pc:sldMk cId="2882538600" sldId="2146845795"/>
        </pc:sldMkLst>
        <pc:picChg chg="mod">
          <ac:chgData name="Wojciech Januszauskas" userId="S::wojciechja@lsretail.com::283006d7-7365-4ce6-9b04-25a42527db96" providerId="AD" clId="Web-{446F0565-DCA3-7696-987C-2EA46F1A3B09}" dt="2022-04-11T10:25:15.638" v="1" actId="1076"/>
          <ac:picMkLst>
            <pc:docMk/>
            <pc:sldMk cId="2882538600" sldId="2146845795"/>
            <ac:picMk id="3" creationId="{72403B59-994C-98CB-B3F4-6E4BFC1BCC4B}"/>
          </ac:picMkLst>
        </pc:picChg>
      </pc:sldChg>
    </pc:docChg>
  </pc:docChgLst>
  <pc:docChgLst>
    <pc:chgData name="Wojciech Januszauskas" userId="S::wojciechja@lsretail.com::283006d7-7365-4ce6-9b04-25a42527db96" providerId="AD" clId="Web-{4F5D1859-F58C-106F-EB52-7557731FA06A}"/>
    <pc:docChg chg="addSld delSld modSld modSection">
      <pc:chgData name="Wojciech Januszauskas" userId="S::wojciechja@lsretail.com::283006d7-7365-4ce6-9b04-25a42527db96" providerId="AD" clId="Web-{4F5D1859-F58C-106F-EB52-7557731FA06A}" dt="2022-03-31T17:06:10.537" v="214"/>
      <pc:docMkLst>
        <pc:docMk/>
      </pc:docMkLst>
      <pc:sldChg chg="addSp delSp modSp">
        <pc:chgData name="Wojciech Januszauskas" userId="S::wojciechja@lsretail.com::283006d7-7365-4ce6-9b04-25a42527db96" providerId="AD" clId="Web-{4F5D1859-F58C-106F-EB52-7557731FA06A}" dt="2022-03-31T15:35:28.427" v="69" actId="1076"/>
        <pc:sldMkLst>
          <pc:docMk/>
          <pc:sldMk cId="2426562798" sldId="2134805410"/>
        </pc:sldMkLst>
        <pc:spChg chg="del">
          <ac:chgData name="Wojciech Januszauskas" userId="S::wojciechja@lsretail.com::283006d7-7365-4ce6-9b04-25a42527db96" providerId="AD" clId="Web-{4F5D1859-F58C-106F-EB52-7557731FA06A}" dt="2022-03-31T15:18:30.606" v="35"/>
          <ac:spMkLst>
            <pc:docMk/>
            <pc:sldMk cId="2426562798" sldId="2134805410"/>
            <ac:spMk id="8" creationId="{AB528B6A-E672-4745-B00A-3CBE750685DF}"/>
          </ac:spMkLst>
        </pc:spChg>
        <pc:grpChg chg="del">
          <ac:chgData name="Wojciech Januszauskas" userId="S::wojciechja@lsretail.com::283006d7-7365-4ce6-9b04-25a42527db96" providerId="AD" clId="Web-{4F5D1859-F58C-106F-EB52-7557731FA06A}" dt="2022-03-31T15:18:30.606" v="36"/>
          <ac:grpSpMkLst>
            <pc:docMk/>
            <pc:sldMk cId="2426562798" sldId="2134805410"/>
            <ac:grpSpMk id="7" creationId="{679EA936-4A13-A44A-8359-8D43F839AD50}"/>
          </ac:grpSpMkLst>
        </pc:grpChg>
        <pc:grpChg chg="del">
          <ac:chgData name="Wojciech Januszauskas" userId="S::wojciechja@lsretail.com::283006d7-7365-4ce6-9b04-25a42527db96" providerId="AD" clId="Web-{4F5D1859-F58C-106F-EB52-7557731FA06A}" dt="2022-03-31T15:18:30.606" v="37"/>
          <ac:grpSpMkLst>
            <pc:docMk/>
            <pc:sldMk cId="2426562798" sldId="2134805410"/>
            <ac:grpSpMk id="61" creationId="{4714AB82-3072-EC41-B50A-DFF707101ED2}"/>
          </ac:grpSpMkLst>
        </pc:grpChg>
        <pc:picChg chg="del">
          <ac:chgData name="Wojciech Januszauskas" userId="S::wojciechja@lsretail.com::283006d7-7365-4ce6-9b04-25a42527db96" providerId="AD" clId="Web-{4F5D1859-F58C-106F-EB52-7557731FA06A}" dt="2022-03-31T15:18:27.450" v="34"/>
          <ac:picMkLst>
            <pc:docMk/>
            <pc:sldMk cId="2426562798" sldId="2134805410"/>
            <ac:picMk id="6" creationId="{BA8B87D1-4C7B-414C-8835-4652FCE7C81C}"/>
          </ac:picMkLst>
        </pc:picChg>
        <pc:picChg chg="add del mod">
          <ac:chgData name="Wojciech Januszauskas" userId="S::wojciechja@lsretail.com::283006d7-7365-4ce6-9b04-25a42527db96" providerId="AD" clId="Web-{4F5D1859-F58C-106F-EB52-7557731FA06A}" dt="2022-03-31T15:28:44.652" v="53"/>
          <ac:picMkLst>
            <pc:docMk/>
            <pc:sldMk cId="2426562798" sldId="2134805410"/>
            <ac:picMk id="12" creationId="{C4E42FF1-7381-781D-2F4A-0B58837943AE}"/>
          </ac:picMkLst>
        </pc:picChg>
        <pc:picChg chg="add del mod">
          <ac:chgData name="Wojciech Januszauskas" userId="S::wojciechja@lsretail.com::283006d7-7365-4ce6-9b04-25a42527db96" providerId="AD" clId="Web-{4F5D1859-F58C-106F-EB52-7557731FA06A}" dt="2022-03-31T15:30:12.185" v="58"/>
          <ac:picMkLst>
            <pc:docMk/>
            <pc:sldMk cId="2426562798" sldId="2134805410"/>
            <ac:picMk id="60" creationId="{4C86DB2E-0513-C34C-8111-6684B1B8DB93}"/>
          </ac:picMkLst>
        </pc:picChg>
        <pc:picChg chg="add del mod">
          <ac:chgData name="Wojciech Januszauskas" userId="S::wojciechja@lsretail.com::283006d7-7365-4ce6-9b04-25a42527db96" providerId="AD" clId="Web-{4F5D1859-F58C-106F-EB52-7557731FA06A}" dt="2022-03-31T15:35:13.348" v="65"/>
          <ac:picMkLst>
            <pc:docMk/>
            <pc:sldMk cId="2426562798" sldId="2134805410"/>
            <ac:picMk id="65" creationId="{A9B96DAA-5295-792F-E592-23963C0AF320}"/>
          </ac:picMkLst>
        </pc:picChg>
        <pc:picChg chg="add del">
          <ac:chgData name="Wojciech Januszauskas" userId="S::wojciechja@lsretail.com::283006d7-7365-4ce6-9b04-25a42527db96" providerId="AD" clId="Web-{4F5D1859-F58C-106F-EB52-7557731FA06A}" dt="2022-03-31T15:18:26.184" v="33"/>
          <ac:picMkLst>
            <pc:docMk/>
            <pc:sldMk cId="2426562798" sldId="2134805410"/>
            <ac:picMk id="66" creationId="{E6954103-50A2-4CA5-8FE5-67AB437085B4}"/>
          </ac:picMkLst>
        </pc:picChg>
        <pc:picChg chg="add mod">
          <ac:chgData name="Wojciech Januszauskas" userId="S::wojciechja@lsretail.com::283006d7-7365-4ce6-9b04-25a42527db96" providerId="AD" clId="Web-{4F5D1859-F58C-106F-EB52-7557731FA06A}" dt="2022-03-31T15:35:28.427" v="69" actId="1076"/>
          <ac:picMkLst>
            <pc:docMk/>
            <pc:sldMk cId="2426562798" sldId="2134805410"/>
            <ac:picMk id="67" creationId="{5FE98ADA-811E-0A22-1E28-0EDB9543392A}"/>
          </ac:picMkLst>
        </pc:picChg>
      </pc:sldChg>
      <pc:sldChg chg="addSp delSp modSp addAnim modAnim">
        <pc:chgData name="Wojciech Januszauskas" userId="S::wojciechja@lsretail.com::283006d7-7365-4ce6-9b04-25a42527db96" providerId="AD" clId="Web-{4F5D1859-F58C-106F-EB52-7557731FA06A}" dt="2022-03-31T14:13:39.279" v="24" actId="1076"/>
        <pc:sldMkLst>
          <pc:docMk/>
          <pc:sldMk cId="2680652826" sldId="2146845780"/>
        </pc:sldMkLst>
        <pc:spChg chg="del">
          <ac:chgData name="Wojciech Januszauskas" userId="S::wojciechja@lsretail.com::283006d7-7365-4ce6-9b04-25a42527db96" providerId="AD" clId="Web-{4F5D1859-F58C-106F-EB52-7557731FA06A}" dt="2022-03-31T14:12:04.852" v="7"/>
          <ac:spMkLst>
            <pc:docMk/>
            <pc:sldMk cId="2680652826" sldId="2146845780"/>
            <ac:spMk id="37" creationId="{20BC273F-8373-461E-A9EE-A45137155258}"/>
          </ac:spMkLst>
        </pc:spChg>
        <pc:picChg chg="add mod">
          <ac:chgData name="Wojciech Januszauskas" userId="S::wojciechja@lsretail.com::283006d7-7365-4ce6-9b04-25a42527db96" providerId="AD" clId="Web-{4F5D1859-F58C-106F-EB52-7557731FA06A}" dt="2022-03-31T14:13:39.279" v="24" actId="1076"/>
          <ac:picMkLst>
            <pc:docMk/>
            <pc:sldMk cId="2680652826" sldId="2146845780"/>
            <ac:picMk id="2" creationId="{143CEBB8-CF93-3C6B-4C35-BB7D9AF0757D}"/>
          </ac:picMkLst>
        </pc:picChg>
        <pc:picChg chg="add mod">
          <ac:chgData name="Wojciech Januszauskas" userId="S::wojciechja@lsretail.com::283006d7-7365-4ce6-9b04-25a42527db96" providerId="AD" clId="Web-{4F5D1859-F58C-106F-EB52-7557731FA06A}" dt="2022-03-31T14:13:39.248" v="23" actId="1076"/>
          <ac:picMkLst>
            <pc:docMk/>
            <pc:sldMk cId="2680652826" sldId="2146845780"/>
            <ac:picMk id="3" creationId="{45F832E3-8D06-FB5B-74FB-5B2EC277186F}"/>
          </ac:picMkLst>
        </pc:picChg>
      </pc:sldChg>
      <pc:sldChg chg="addSp delSp modSp addAnim modAnim">
        <pc:chgData name="Wojciech Januszauskas" userId="S::wojciechja@lsretail.com::283006d7-7365-4ce6-9b04-25a42527db96" providerId="AD" clId="Web-{4F5D1859-F58C-106F-EB52-7557731FA06A}" dt="2022-03-31T16:35:06.507" v="174" actId="14100"/>
        <pc:sldMkLst>
          <pc:docMk/>
          <pc:sldMk cId="3466869251" sldId="2146845786"/>
        </pc:sldMkLst>
        <pc:spChg chg="mod">
          <ac:chgData name="Wojciech Januszauskas" userId="S::wojciechja@lsretail.com::283006d7-7365-4ce6-9b04-25a42527db96" providerId="AD" clId="Web-{4F5D1859-F58C-106F-EB52-7557731FA06A}" dt="2022-03-31T16:34:07.456" v="164" actId="20577"/>
          <ac:spMkLst>
            <pc:docMk/>
            <pc:sldMk cId="3466869251" sldId="2146845786"/>
            <ac:spMk id="4" creationId="{80002289-6C57-4AEE-8903-88DF413615EE}"/>
          </ac:spMkLst>
        </pc:spChg>
        <pc:spChg chg="del">
          <ac:chgData name="Wojciech Januszauskas" userId="S::wojciechja@lsretail.com::283006d7-7365-4ce6-9b04-25a42527db96" providerId="AD" clId="Web-{4F5D1859-F58C-106F-EB52-7557731FA06A}" dt="2022-03-31T15:38:48.088" v="73"/>
          <ac:spMkLst>
            <pc:docMk/>
            <pc:sldMk cId="3466869251" sldId="2146845786"/>
            <ac:spMk id="6" creationId="{ED8812AF-3838-4CA6-BF78-8E014BCAEC41}"/>
          </ac:spMkLst>
        </pc:spChg>
        <pc:spChg chg="del mod">
          <ac:chgData name="Wojciech Januszauskas" userId="S::wojciechja@lsretail.com::283006d7-7365-4ce6-9b04-25a42527db96" providerId="AD" clId="Web-{4F5D1859-F58C-106F-EB52-7557731FA06A}" dt="2022-03-31T15:38:51.744" v="75"/>
          <ac:spMkLst>
            <pc:docMk/>
            <pc:sldMk cId="3466869251" sldId="2146845786"/>
            <ac:spMk id="10" creationId="{3D1C3806-164C-47A2-91E8-F4A8E1BA38FC}"/>
          </ac:spMkLst>
        </pc:spChg>
        <pc:spChg chg="add del">
          <ac:chgData name="Wojciech Januszauskas" userId="S::wojciechja@lsretail.com::283006d7-7365-4ce6-9b04-25a42527db96" providerId="AD" clId="Web-{4F5D1859-F58C-106F-EB52-7557731FA06A}" dt="2022-03-31T16:34:16.129" v="166"/>
          <ac:spMkLst>
            <pc:docMk/>
            <pc:sldMk cId="3466869251" sldId="2146845786"/>
            <ac:spMk id="10" creationId="{F0809F62-F1BC-F198-679E-2BEE1340E1D2}"/>
          </ac:spMkLst>
        </pc:spChg>
        <pc:picChg chg="add mod ord">
          <ac:chgData name="Wojciech Januszauskas" userId="S::wojciechja@lsretail.com::283006d7-7365-4ce6-9b04-25a42527db96" providerId="AD" clId="Web-{4F5D1859-F58C-106F-EB52-7557731FA06A}" dt="2022-03-31T16:20:58.230" v="134" actId="1076"/>
          <ac:picMkLst>
            <pc:docMk/>
            <pc:sldMk cId="3466869251" sldId="2146845786"/>
            <ac:picMk id="2" creationId="{A20BD1D3-ED70-DAB4-9499-688E10FFE733}"/>
          </ac:picMkLst>
        </pc:picChg>
        <pc:picChg chg="add del mod">
          <ac:chgData name="Wojciech Januszauskas" userId="S::wojciechja@lsretail.com::283006d7-7365-4ce6-9b04-25a42527db96" providerId="AD" clId="Web-{4F5D1859-F58C-106F-EB52-7557731FA06A}" dt="2022-03-31T15:38:40.244" v="71"/>
          <ac:picMkLst>
            <pc:docMk/>
            <pc:sldMk cId="3466869251" sldId="2146845786"/>
            <ac:picMk id="2" creationId="{A8A0867E-AFA5-4AB9-9D6D-546E25CBC9AD}"/>
          </ac:picMkLst>
        </pc:picChg>
        <pc:picChg chg="del mod">
          <ac:chgData name="Wojciech Januszauskas" userId="S::wojciechja@lsretail.com::283006d7-7365-4ce6-9b04-25a42527db96" providerId="AD" clId="Web-{4F5D1859-F58C-106F-EB52-7557731FA06A}" dt="2022-03-31T16:19:49.757" v="109"/>
          <ac:picMkLst>
            <pc:docMk/>
            <pc:sldMk cId="3466869251" sldId="2146845786"/>
            <ac:picMk id="3" creationId="{D5D69E3A-848D-4BCC-85BE-6CCE9080D4DF}"/>
          </ac:picMkLst>
        </pc:picChg>
        <pc:picChg chg="add mod">
          <ac:chgData name="Wojciech Januszauskas" userId="S::wojciechja@lsretail.com::283006d7-7365-4ce6-9b04-25a42527db96" providerId="AD" clId="Web-{4F5D1859-F58C-106F-EB52-7557731FA06A}" dt="2022-03-31T16:35:06.491" v="173" actId="14100"/>
          <ac:picMkLst>
            <pc:docMk/>
            <pc:sldMk cId="3466869251" sldId="2146845786"/>
            <ac:picMk id="6" creationId="{79D93F71-DF8A-B75E-D15A-BA8772C173E8}"/>
          </ac:picMkLst>
        </pc:picChg>
        <pc:picChg chg="del mod">
          <ac:chgData name="Wojciech Januszauskas" userId="S::wojciechja@lsretail.com::283006d7-7365-4ce6-9b04-25a42527db96" providerId="AD" clId="Web-{4F5D1859-F58C-106F-EB52-7557731FA06A}" dt="2022-03-31T15:39:52.886" v="81"/>
          <ac:picMkLst>
            <pc:docMk/>
            <pc:sldMk cId="3466869251" sldId="2146845786"/>
            <ac:picMk id="7" creationId="{2F036536-FA6E-4B3D-86A3-A94F376622AC}"/>
          </ac:picMkLst>
        </pc:picChg>
        <pc:picChg chg="add mod">
          <ac:chgData name="Wojciech Januszauskas" userId="S::wojciechja@lsretail.com::283006d7-7365-4ce6-9b04-25a42527db96" providerId="AD" clId="Web-{4F5D1859-F58C-106F-EB52-7557731FA06A}" dt="2022-03-31T16:35:06.507" v="174" actId="14100"/>
          <ac:picMkLst>
            <pc:docMk/>
            <pc:sldMk cId="3466869251" sldId="2146845786"/>
            <ac:picMk id="7" creationId="{6ADC1AA0-30E6-AB8E-0EA9-FDC0A234DB35}"/>
          </ac:picMkLst>
        </pc:picChg>
        <pc:picChg chg="mod ord">
          <ac:chgData name="Wojciech Januszauskas" userId="S::wojciechja@lsretail.com::283006d7-7365-4ce6-9b04-25a42527db96" providerId="AD" clId="Web-{4F5D1859-F58C-106F-EB52-7557731FA06A}" dt="2022-03-31T16:21:02.074" v="136" actId="1076"/>
          <ac:picMkLst>
            <pc:docMk/>
            <pc:sldMk cId="3466869251" sldId="2146845786"/>
            <ac:picMk id="8" creationId="{7E89ADEE-BD8C-4138-A5C1-EEE9C0F61178}"/>
          </ac:picMkLst>
        </pc:picChg>
        <pc:picChg chg="mod ord">
          <ac:chgData name="Wojciech Januszauskas" userId="S::wojciechja@lsretail.com::283006d7-7365-4ce6-9b04-25a42527db96" providerId="AD" clId="Web-{4F5D1859-F58C-106F-EB52-7557731FA06A}" dt="2022-03-31T16:32:55.670" v="155" actId="1076"/>
          <ac:picMkLst>
            <pc:docMk/>
            <pc:sldMk cId="3466869251" sldId="2146845786"/>
            <ac:picMk id="9" creationId="{7B0334BE-0100-44C6-907E-C25B70FFD84E}"/>
          </ac:picMkLst>
        </pc:picChg>
        <pc:picChg chg="add mod">
          <ac:chgData name="Wojciech Januszauskas" userId="S::wojciechja@lsretail.com::283006d7-7365-4ce6-9b04-25a42527db96" providerId="AD" clId="Web-{4F5D1859-F58C-106F-EB52-7557731FA06A}" dt="2022-03-31T16:32:58.639" v="156" actId="1076"/>
          <ac:picMkLst>
            <pc:docMk/>
            <pc:sldMk cId="3466869251" sldId="2146845786"/>
            <ac:picMk id="11" creationId="{9B304751-D38C-DA12-59EF-9149A010BAAF}"/>
          </ac:picMkLst>
        </pc:picChg>
      </pc:sldChg>
      <pc:sldChg chg="modSp">
        <pc:chgData name="Wojciech Januszauskas" userId="S::wojciechja@lsretail.com::283006d7-7365-4ce6-9b04-25a42527db96" providerId="AD" clId="Web-{4F5D1859-F58C-106F-EB52-7557731FA06A}" dt="2022-03-31T15:38:19.431" v="70" actId="1076"/>
        <pc:sldMkLst>
          <pc:docMk/>
          <pc:sldMk cId="3493237588" sldId="2146845789"/>
        </pc:sldMkLst>
        <pc:picChg chg="mod">
          <ac:chgData name="Wojciech Januszauskas" userId="S::wojciechja@lsretail.com::283006d7-7365-4ce6-9b04-25a42527db96" providerId="AD" clId="Web-{4F5D1859-F58C-106F-EB52-7557731FA06A}" dt="2022-03-31T15:38:19.431" v="70" actId="1076"/>
          <ac:picMkLst>
            <pc:docMk/>
            <pc:sldMk cId="3493237588" sldId="2146845789"/>
            <ac:picMk id="6" creationId="{C80710D4-DBBB-A86E-EB23-187769F37894}"/>
          </ac:picMkLst>
        </pc:picChg>
      </pc:sldChg>
      <pc:sldChg chg="addSp delSp modSp addAnim modAnim">
        <pc:chgData name="Wojciech Januszauskas" userId="S::wojciechja@lsretail.com::283006d7-7365-4ce6-9b04-25a42527db96" providerId="AD" clId="Web-{4F5D1859-F58C-106F-EB52-7557731FA06A}" dt="2022-03-31T17:06:10.537" v="214"/>
        <pc:sldMkLst>
          <pc:docMk/>
          <pc:sldMk cId="2708205527" sldId="2146845792"/>
        </pc:sldMkLst>
        <pc:spChg chg="mod">
          <ac:chgData name="Wojciech Januszauskas" userId="S::wojciechja@lsretail.com::283006d7-7365-4ce6-9b04-25a42527db96" providerId="AD" clId="Web-{4F5D1859-F58C-106F-EB52-7557731FA06A}" dt="2022-03-31T16:51:35.322" v="178" actId="20577"/>
          <ac:spMkLst>
            <pc:docMk/>
            <pc:sldMk cId="2708205527" sldId="2146845792"/>
            <ac:spMk id="5" creationId="{6712F250-08EF-4E34-9358-7968ECF5E810}"/>
          </ac:spMkLst>
        </pc:spChg>
        <pc:spChg chg="del mod">
          <ac:chgData name="Wojciech Januszauskas" userId="S::wojciechja@lsretail.com::283006d7-7365-4ce6-9b04-25a42527db96" providerId="AD" clId="Web-{4F5D1859-F58C-106F-EB52-7557731FA06A}" dt="2022-03-31T17:02:35.319" v="184"/>
          <ac:spMkLst>
            <pc:docMk/>
            <pc:sldMk cId="2708205527" sldId="2146845792"/>
            <ac:spMk id="6" creationId="{ED8812AF-3838-4CA6-BF78-8E014BCAEC41}"/>
          </ac:spMkLst>
        </pc:spChg>
        <pc:picChg chg="add mod">
          <ac:chgData name="Wojciech Januszauskas" userId="S::wojciechja@lsretail.com::283006d7-7365-4ce6-9b04-25a42527db96" providerId="AD" clId="Web-{4F5D1859-F58C-106F-EB52-7557731FA06A}" dt="2022-03-31T16:57:23.299" v="183" actId="1076"/>
          <ac:picMkLst>
            <pc:docMk/>
            <pc:sldMk cId="2708205527" sldId="2146845792"/>
            <ac:picMk id="2" creationId="{6877E7C8-757E-F41C-47DD-93ED07220632}"/>
          </ac:picMkLst>
        </pc:picChg>
        <pc:picChg chg="add del mod">
          <ac:chgData name="Wojciech Januszauskas" userId="S::wojciechja@lsretail.com::283006d7-7365-4ce6-9b04-25a42527db96" providerId="AD" clId="Web-{4F5D1859-F58C-106F-EB52-7557731FA06A}" dt="2022-03-31T17:03:59.794" v="194"/>
          <ac:picMkLst>
            <pc:docMk/>
            <pc:sldMk cId="2708205527" sldId="2146845792"/>
            <ac:picMk id="3" creationId="{FBF5CF42-60A3-8802-0E13-4A1820E62708}"/>
          </ac:picMkLst>
        </pc:picChg>
        <pc:picChg chg="add del mod">
          <ac:chgData name="Wojciech Januszauskas" userId="S::wojciechja@lsretail.com::283006d7-7365-4ce6-9b04-25a42527db96" providerId="AD" clId="Web-{4F5D1859-F58C-106F-EB52-7557731FA06A}" dt="2022-03-31T17:03:58.059" v="193"/>
          <ac:picMkLst>
            <pc:docMk/>
            <pc:sldMk cId="2708205527" sldId="2146845792"/>
            <ac:picMk id="7" creationId="{9A35BBCE-16F5-AF33-EAAC-A84F9FD321A4}"/>
          </ac:picMkLst>
        </pc:picChg>
        <pc:picChg chg="add mod">
          <ac:chgData name="Wojciech Januszauskas" userId="S::wojciechja@lsretail.com::283006d7-7365-4ce6-9b04-25a42527db96" providerId="AD" clId="Web-{4F5D1859-F58C-106F-EB52-7557731FA06A}" dt="2022-03-31T17:05:56.192" v="208" actId="1076"/>
          <ac:picMkLst>
            <pc:docMk/>
            <pc:sldMk cId="2708205527" sldId="2146845792"/>
            <ac:picMk id="8" creationId="{791E1BD5-2A1D-9C67-4F9B-069634F8E70C}"/>
          </ac:picMkLst>
        </pc:picChg>
        <pc:picChg chg="add mod">
          <ac:chgData name="Wojciech Januszauskas" userId="S::wojciechja@lsretail.com::283006d7-7365-4ce6-9b04-25a42527db96" providerId="AD" clId="Web-{4F5D1859-F58C-106F-EB52-7557731FA06A}" dt="2022-03-31T17:06:01.599" v="210" actId="1076"/>
          <ac:picMkLst>
            <pc:docMk/>
            <pc:sldMk cId="2708205527" sldId="2146845792"/>
            <ac:picMk id="9" creationId="{CC334F01-9673-E0C7-636D-1C7FA4AD9579}"/>
          </ac:picMkLst>
        </pc:picChg>
      </pc:sldChg>
      <pc:sldChg chg="addSp delSp add mod replId modShow">
        <pc:chgData name="Wojciech Januszauskas" userId="S::wojciechja@lsretail.com::283006d7-7365-4ce6-9b04-25a42527db96" providerId="AD" clId="Web-{4F5D1859-F58C-106F-EB52-7557731FA06A}" dt="2022-03-31T15:28:59.261" v="56"/>
        <pc:sldMkLst>
          <pc:docMk/>
          <pc:sldMk cId="1700924643" sldId="2146845794"/>
        </pc:sldMkLst>
        <pc:spChg chg="del">
          <ac:chgData name="Wojciech Januszauskas" userId="S::wojciechja@lsretail.com::283006d7-7365-4ce6-9b04-25a42527db96" providerId="AD" clId="Web-{4F5D1859-F58C-106F-EB52-7557731FA06A}" dt="2022-03-31T15:20:07.108" v="38"/>
          <ac:spMkLst>
            <pc:docMk/>
            <pc:sldMk cId="1700924643" sldId="2146845794"/>
            <ac:spMk id="8" creationId="{AB528B6A-E672-4745-B00A-3CBE750685DF}"/>
          </ac:spMkLst>
        </pc:spChg>
        <pc:picChg chg="add del">
          <ac:chgData name="Wojciech Januszauskas" userId="S::wojciechja@lsretail.com::283006d7-7365-4ce6-9b04-25a42527db96" providerId="AD" clId="Web-{4F5D1859-F58C-106F-EB52-7557731FA06A}" dt="2022-03-31T15:20:11.093" v="40"/>
          <ac:picMkLst>
            <pc:docMk/>
            <pc:sldMk cId="1700924643" sldId="2146845794"/>
            <ac:picMk id="66" creationId="{E6954103-50A2-4CA5-8FE5-67AB437085B4}"/>
          </ac:picMkLst>
        </pc:picChg>
      </pc:sldChg>
      <pc:sldChg chg="add mod replId modShow">
        <pc:chgData name="Wojciech Januszauskas" userId="S::wojciechja@lsretail.com::283006d7-7365-4ce6-9b04-25a42527db96" providerId="AD" clId="Web-{4F5D1859-F58C-106F-EB52-7557731FA06A}" dt="2022-03-31T16:51:13.227" v="175"/>
        <pc:sldMkLst>
          <pc:docMk/>
          <pc:sldMk cId="1792081154" sldId="2146845795"/>
        </pc:sldMkLst>
      </pc:sldChg>
      <pc:sldChg chg="del">
        <pc:chgData name="Wojciech Januszauskas" userId="S::wojciechja@lsretail.com::283006d7-7365-4ce6-9b04-25a42527db96" providerId="AD" clId="Web-{4F5D1859-F58C-106F-EB52-7557731FA06A}" dt="2022-03-31T13:59:59.907" v="0"/>
        <pc:sldMkLst>
          <pc:docMk/>
          <pc:sldMk cId="3099599184" sldId="2146845795"/>
        </pc:sldMkLst>
      </pc:sldChg>
    </pc:docChg>
  </pc:docChgLst>
  <pc:docChgLst>
    <pc:chgData name="Wojciech Januszauskas" userId="S::wojciechja@lsretail.com::283006d7-7365-4ce6-9b04-25a42527db96" providerId="AD" clId="Web-{80C0DBAA-9A7D-2EED-C866-17D924ECDC37}"/>
    <pc:docChg chg="modSld">
      <pc:chgData name="Wojciech Januszauskas" userId="S::wojciechja@lsretail.com::283006d7-7365-4ce6-9b04-25a42527db96" providerId="AD" clId="Web-{80C0DBAA-9A7D-2EED-C866-17D924ECDC37}" dt="2022-04-01T09:08:10.789" v="15" actId="1076"/>
      <pc:docMkLst>
        <pc:docMk/>
      </pc:docMkLst>
      <pc:sldChg chg="modSp">
        <pc:chgData name="Wojciech Januszauskas" userId="S::wojciechja@lsretail.com::283006d7-7365-4ce6-9b04-25a42527db96" providerId="AD" clId="Web-{80C0DBAA-9A7D-2EED-C866-17D924ECDC37}" dt="2022-04-01T09:08:10.789" v="15" actId="1076"/>
        <pc:sldMkLst>
          <pc:docMk/>
          <pc:sldMk cId="3466869251" sldId="2146845786"/>
        </pc:sldMkLst>
        <pc:picChg chg="mod">
          <ac:chgData name="Wojciech Januszauskas" userId="S::wojciechja@lsretail.com::283006d7-7365-4ce6-9b04-25a42527db96" providerId="AD" clId="Web-{80C0DBAA-9A7D-2EED-C866-17D924ECDC37}" dt="2022-04-01T09:08:10.789" v="15" actId="1076"/>
          <ac:picMkLst>
            <pc:docMk/>
            <pc:sldMk cId="3466869251" sldId="2146845786"/>
            <ac:picMk id="2" creationId="{A20BD1D3-ED70-DAB4-9499-688E10FFE733}"/>
          </ac:picMkLst>
        </pc:picChg>
        <pc:picChg chg="mod">
          <ac:chgData name="Wojciech Januszauskas" userId="S::wojciechja@lsretail.com::283006d7-7365-4ce6-9b04-25a42527db96" providerId="AD" clId="Web-{80C0DBAA-9A7D-2EED-C866-17D924ECDC37}" dt="2022-04-01T09:08:06.102" v="14" actId="1076"/>
          <ac:picMkLst>
            <pc:docMk/>
            <pc:sldMk cId="3466869251" sldId="2146845786"/>
            <ac:picMk id="8" creationId="{7E89ADEE-BD8C-4138-A5C1-EEE9C0F61178}"/>
          </ac:picMkLst>
        </pc:picChg>
        <pc:picChg chg="mod">
          <ac:chgData name="Wojciech Januszauskas" userId="S::wojciechja@lsretail.com::283006d7-7365-4ce6-9b04-25a42527db96" providerId="AD" clId="Web-{80C0DBAA-9A7D-2EED-C866-17D924ECDC37}" dt="2022-04-01T09:07:48.757" v="12" actId="1076"/>
          <ac:picMkLst>
            <pc:docMk/>
            <pc:sldMk cId="3466869251" sldId="2146845786"/>
            <ac:picMk id="11" creationId="{9B304751-D38C-DA12-59EF-9149A010BAAF}"/>
          </ac:picMkLst>
        </pc:picChg>
      </pc:sldChg>
      <pc:sldChg chg="modSp">
        <pc:chgData name="Wojciech Januszauskas" userId="S::wojciechja@lsretail.com::283006d7-7365-4ce6-9b04-25a42527db96" providerId="AD" clId="Web-{80C0DBAA-9A7D-2EED-C866-17D924ECDC37}" dt="2022-03-31T17:07:16.262" v="6" actId="1076"/>
        <pc:sldMkLst>
          <pc:docMk/>
          <pc:sldMk cId="2708205527" sldId="2146845792"/>
        </pc:sldMkLst>
        <pc:picChg chg="mod">
          <ac:chgData name="Wojciech Januszauskas" userId="S::wojciechja@lsretail.com::283006d7-7365-4ce6-9b04-25a42527db96" providerId="AD" clId="Web-{80C0DBAA-9A7D-2EED-C866-17D924ECDC37}" dt="2022-03-31T17:07:08.277" v="3" actId="1076"/>
          <ac:picMkLst>
            <pc:docMk/>
            <pc:sldMk cId="2708205527" sldId="2146845792"/>
            <ac:picMk id="2" creationId="{6877E7C8-757E-F41C-47DD-93ED07220632}"/>
          </ac:picMkLst>
        </pc:picChg>
        <pc:picChg chg="mod">
          <ac:chgData name="Wojciech Januszauskas" userId="S::wojciechja@lsretail.com::283006d7-7365-4ce6-9b04-25a42527db96" providerId="AD" clId="Web-{80C0DBAA-9A7D-2EED-C866-17D924ECDC37}" dt="2022-03-31T17:07:12.730" v="4" actId="1076"/>
          <ac:picMkLst>
            <pc:docMk/>
            <pc:sldMk cId="2708205527" sldId="2146845792"/>
            <ac:picMk id="8" creationId="{791E1BD5-2A1D-9C67-4F9B-069634F8E70C}"/>
          </ac:picMkLst>
        </pc:picChg>
        <pc:picChg chg="mod">
          <ac:chgData name="Wojciech Januszauskas" userId="S::wojciechja@lsretail.com::283006d7-7365-4ce6-9b04-25a42527db96" providerId="AD" clId="Web-{80C0DBAA-9A7D-2EED-C866-17D924ECDC37}" dt="2022-03-31T17:07:16.262" v="6" actId="1076"/>
          <ac:picMkLst>
            <pc:docMk/>
            <pc:sldMk cId="2708205527" sldId="2146845792"/>
            <ac:picMk id="9" creationId="{CC334F01-9673-E0C7-636D-1C7FA4AD9579}"/>
          </ac:picMkLst>
        </pc:picChg>
      </pc:sldChg>
    </pc:docChg>
  </pc:docChgLst>
  <pc:docChgLst>
    <pc:chgData name="Wojciech Januszauskas" userId="S::wojciechja@lsretail.com::283006d7-7365-4ce6-9b04-25a42527db96" providerId="AD" clId="Web-{029E9254-F7A4-F77D-D34E-0F5AAA13A9FD}"/>
    <pc:docChg chg="addSld delSld modSld modSection">
      <pc:chgData name="Wojciech Januszauskas" userId="S::wojciechja@lsretail.com::283006d7-7365-4ce6-9b04-25a42527db96" providerId="AD" clId="Web-{029E9254-F7A4-F77D-D34E-0F5AAA13A9FD}" dt="2022-04-19T12:08:55.691" v="195"/>
      <pc:docMkLst>
        <pc:docMk/>
      </pc:docMkLst>
      <pc:sldChg chg="addSp delSp modSp addAnim delAnim delCm">
        <pc:chgData name="Wojciech Januszauskas" userId="S::wojciechja@lsretail.com::283006d7-7365-4ce6-9b04-25a42527db96" providerId="AD" clId="Web-{029E9254-F7A4-F77D-D34E-0F5AAA13A9FD}" dt="2022-04-19T11:25:20.227" v="121" actId="20577"/>
        <pc:sldMkLst>
          <pc:docMk/>
          <pc:sldMk cId="159325236" sldId="386"/>
        </pc:sldMkLst>
        <pc:spChg chg="mod">
          <ac:chgData name="Wojciech Januszauskas" userId="S::wojciechja@lsretail.com::283006d7-7365-4ce6-9b04-25a42527db96" providerId="AD" clId="Web-{029E9254-F7A4-F77D-D34E-0F5AAA13A9FD}" dt="2022-04-19T11:25:20.227" v="121" actId="20577"/>
          <ac:spMkLst>
            <pc:docMk/>
            <pc:sldMk cId="159325236" sldId="386"/>
            <ac:spMk id="5" creationId="{6712F250-08EF-4E34-9358-7968ECF5E810}"/>
          </ac:spMkLst>
        </pc:spChg>
        <pc:spChg chg="del mod">
          <ac:chgData name="Wojciech Januszauskas" userId="S::wojciechja@lsretail.com::283006d7-7365-4ce6-9b04-25a42527db96" providerId="AD" clId="Web-{029E9254-F7A4-F77D-D34E-0F5AAA13A9FD}" dt="2022-04-19T11:23:57.444" v="87"/>
          <ac:spMkLst>
            <pc:docMk/>
            <pc:sldMk cId="159325236" sldId="386"/>
            <ac:spMk id="6" creationId="{FD095071-460D-474B-98C0-B9B33055838F}"/>
          </ac:spMkLst>
        </pc:spChg>
        <pc:spChg chg="add del mod">
          <ac:chgData name="Wojciech Januszauskas" userId="S::wojciechja@lsretail.com::283006d7-7365-4ce6-9b04-25a42527db96" providerId="AD" clId="Web-{029E9254-F7A4-F77D-D34E-0F5AAA13A9FD}" dt="2022-04-19T11:23:55.476" v="86"/>
          <ac:spMkLst>
            <pc:docMk/>
            <pc:sldMk cId="159325236" sldId="386"/>
            <ac:spMk id="8" creationId="{C5AF1815-2744-4FE1-8D16-A5902186AE26}"/>
          </ac:spMkLst>
        </pc:spChg>
        <pc:grpChg chg="add del">
          <ac:chgData name="Wojciech Januszauskas" userId="S::wojciechja@lsretail.com::283006d7-7365-4ce6-9b04-25a42527db96" providerId="AD" clId="Web-{029E9254-F7A4-F77D-D34E-0F5AAA13A9FD}" dt="2022-04-19T11:24:42.805" v="100"/>
          <ac:grpSpMkLst>
            <pc:docMk/>
            <pc:sldMk cId="159325236" sldId="386"/>
            <ac:grpSpMk id="14" creationId="{5E0DF74F-0E8B-98DB-18EC-19D2336F7B22}"/>
          </ac:grpSpMkLst>
        </pc:grpChg>
        <pc:grpChg chg="add">
          <ac:chgData name="Wojciech Januszauskas" userId="S::wojciechja@lsretail.com::283006d7-7365-4ce6-9b04-25a42527db96" providerId="AD" clId="Web-{029E9254-F7A4-F77D-D34E-0F5AAA13A9FD}" dt="2022-04-19T11:25:02.227" v="105"/>
          <ac:grpSpMkLst>
            <pc:docMk/>
            <pc:sldMk cId="159325236" sldId="386"/>
            <ac:grpSpMk id="15" creationId="{73FF5DDE-21EC-4B34-CF84-79D15963B9C4}"/>
          </ac:grpSpMkLst>
        </pc:grpChg>
        <pc:picChg chg="add mod">
          <ac:chgData name="Wojciech Januszauskas" userId="S::wojciechja@lsretail.com::283006d7-7365-4ce6-9b04-25a42527db96" providerId="AD" clId="Web-{029E9254-F7A4-F77D-D34E-0F5AAA13A9FD}" dt="2022-04-19T11:24:57.258" v="104" actId="1076"/>
          <ac:picMkLst>
            <pc:docMk/>
            <pc:sldMk cId="159325236" sldId="386"/>
            <ac:picMk id="2" creationId="{A76205BD-9D39-00A2-0D93-840EA87F80CA}"/>
          </ac:picMkLst>
        </pc:picChg>
        <pc:picChg chg="add mod">
          <ac:chgData name="Wojciech Januszauskas" userId="S::wojciechja@lsretail.com::283006d7-7365-4ce6-9b04-25a42527db96" providerId="AD" clId="Web-{029E9254-F7A4-F77D-D34E-0F5AAA13A9FD}" dt="2022-04-19T11:24:49.274" v="102" actId="14100"/>
          <ac:picMkLst>
            <pc:docMk/>
            <pc:sldMk cId="159325236" sldId="386"/>
            <ac:picMk id="3" creationId="{B8E9226B-C0BD-9F6F-4510-6D8484AFF400}"/>
          </ac:picMkLst>
        </pc:picChg>
        <pc:picChg chg="add mod">
          <ac:chgData name="Wojciech Januszauskas" userId="S::wojciechja@lsretail.com::283006d7-7365-4ce6-9b04-25a42527db96" providerId="AD" clId="Web-{029E9254-F7A4-F77D-D34E-0F5AAA13A9FD}" dt="2022-04-19T11:24:54.383" v="103" actId="1076"/>
          <ac:picMkLst>
            <pc:docMk/>
            <pc:sldMk cId="159325236" sldId="386"/>
            <ac:picMk id="7" creationId="{7445C0F4-8CFA-561A-4BC3-2398260E3389}"/>
          </ac:picMkLst>
        </pc:picChg>
      </pc:sldChg>
      <pc:sldChg chg="addSp delSp modSp">
        <pc:chgData name="Wojciech Januszauskas" userId="S::wojciechja@lsretail.com::283006d7-7365-4ce6-9b04-25a42527db96" providerId="AD" clId="Web-{029E9254-F7A4-F77D-D34E-0F5AAA13A9FD}" dt="2022-04-19T11:46:47.068" v="158" actId="1076"/>
        <pc:sldMkLst>
          <pc:docMk/>
          <pc:sldMk cId="157951015" sldId="389"/>
        </pc:sldMkLst>
        <pc:spChg chg="add del mod">
          <ac:chgData name="Wojciech Januszauskas" userId="S::wojciechja@lsretail.com::283006d7-7365-4ce6-9b04-25a42527db96" providerId="AD" clId="Web-{029E9254-F7A4-F77D-D34E-0F5AAA13A9FD}" dt="2022-04-19T11:34:37.005" v="123"/>
          <ac:spMkLst>
            <pc:docMk/>
            <pc:sldMk cId="157951015" sldId="389"/>
            <ac:spMk id="3" creationId="{D55175D9-5989-E57E-D8B5-A39DC8174DFD}"/>
          </ac:spMkLst>
        </pc:spChg>
        <pc:spChg chg="mod">
          <ac:chgData name="Wojciech Januszauskas" userId="S::wojciechja@lsretail.com::283006d7-7365-4ce6-9b04-25a42527db96" providerId="AD" clId="Web-{029E9254-F7A4-F77D-D34E-0F5AAA13A9FD}" dt="2022-04-19T11:34:44.146" v="129" actId="20577"/>
          <ac:spMkLst>
            <pc:docMk/>
            <pc:sldMk cId="157951015" sldId="389"/>
            <ac:spMk id="4" creationId="{80002289-6C57-4AEE-8903-88DF413615EE}"/>
          </ac:spMkLst>
        </pc:spChg>
        <pc:spChg chg="add del mod">
          <ac:chgData name="Wojciech Januszauskas" userId="S::wojciechja@lsretail.com::283006d7-7365-4ce6-9b04-25a42527db96" providerId="AD" clId="Web-{029E9254-F7A4-F77D-D34E-0F5AAA13A9FD}" dt="2022-04-19T11:35:12.709" v="146" actId="20577"/>
          <ac:spMkLst>
            <pc:docMk/>
            <pc:sldMk cId="157951015" sldId="389"/>
            <ac:spMk id="5" creationId="{6712F250-08EF-4E34-9358-7968ECF5E810}"/>
          </ac:spMkLst>
        </pc:spChg>
        <pc:picChg chg="del mod">
          <ac:chgData name="Wojciech Januszauskas" userId="S::wojciechja@lsretail.com::283006d7-7365-4ce6-9b04-25a42527db96" providerId="AD" clId="Web-{029E9254-F7A4-F77D-D34E-0F5AAA13A9FD}" dt="2022-04-19T11:46:19.771" v="152"/>
          <ac:picMkLst>
            <pc:docMk/>
            <pc:sldMk cId="157951015" sldId="389"/>
            <ac:picMk id="6" creationId="{0DA278CE-C1D5-43AE-8647-27BCEED5B153}"/>
          </ac:picMkLst>
        </pc:picChg>
        <pc:picChg chg="add mod">
          <ac:chgData name="Wojciech Januszauskas" userId="S::wojciechja@lsretail.com::283006d7-7365-4ce6-9b04-25a42527db96" providerId="AD" clId="Web-{029E9254-F7A4-F77D-D34E-0F5AAA13A9FD}" dt="2022-04-19T11:35:55.116" v="151" actId="1076"/>
          <ac:picMkLst>
            <pc:docMk/>
            <pc:sldMk cId="157951015" sldId="389"/>
            <ac:picMk id="7" creationId="{1EC3C461-8A8B-3F6B-3C84-F851F326D4FB}"/>
          </ac:picMkLst>
        </pc:picChg>
        <pc:picChg chg="add mod">
          <ac:chgData name="Wojciech Januszauskas" userId="S::wojciechja@lsretail.com::283006d7-7365-4ce6-9b04-25a42527db96" providerId="AD" clId="Web-{029E9254-F7A4-F77D-D34E-0F5AAA13A9FD}" dt="2022-04-19T11:46:47.068" v="158" actId="1076"/>
          <ac:picMkLst>
            <pc:docMk/>
            <pc:sldMk cId="157951015" sldId="389"/>
            <ac:picMk id="8" creationId="{EB80D3B9-4478-CA2F-33B5-84F1888F5AEA}"/>
          </ac:picMkLst>
        </pc:picChg>
      </pc:sldChg>
      <pc:sldChg chg="addSp delSp modSp addAnim delAnim modAnim delCm modCm">
        <pc:chgData name="Wojciech Januszauskas" userId="S::wojciechja@lsretail.com::283006d7-7365-4ce6-9b04-25a42527db96" providerId="AD" clId="Web-{029E9254-F7A4-F77D-D34E-0F5AAA13A9FD}" dt="2022-04-19T12:07:30.205" v="190" actId="14100"/>
        <pc:sldMkLst>
          <pc:docMk/>
          <pc:sldMk cId="2426562798" sldId="2134805410"/>
        </pc:sldMkLst>
        <pc:picChg chg="del">
          <ac:chgData name="Wojciech Januszauskas" userId="S::wojciechja@lsretail.com::283006d7-7365-4ce6-9b04-25a42527db96" providerId="AD" clId="Web-{029E9254-F7A4-F77D-D34E-0F5AAA13A9FD}" dt="2022-04-19T10:12:23.650" v="0"/>
          <ac:picMkLst>
            <pc:docMk/>
            <pc:sldMk cId="2426562798" sldId="2134805410"/>
            <ac:picMk id="2" creationId="{2DF3F9B5-B97E-488B-FDFB-AC047FD92FEE}"/>
          </ac:picMkLst>
        </pc:picChg>
        <pc:picChg chg="add del mod">
          <ac:chgData name="Wojciech Januszauskas" userId="S::wojciechja@lsretail.com::283006d7-7365-4ce6-9b04-25a42527db96" providerId="AD" clId="Web-{029E9254-F7A4-F77D-D34E-0F5AAA13A9FD}" dt="2022-04-19T12:05:00.123" v="166"/>
          <ac:picMkLst>
            <pc:docMk/>
            <pc:sldMk cId="2426562798" sldId="2134805410"/>
            <ac:picMk id="2" creationId="{38D6E408-3DA3-DDDA-A06C-299692CB2789}"/>
          </ac:picMkLst>
        </pc:picChg>
        <pc:picChg chg="add del mod">
          <ac:chgData name="Wojciech Januszauskas" userId="S::wojciechja@lsretail.com::283006d7-7365-4ce6-9b04-25a42527db96" providerId="AD" clId="Web-{029E9254-F7A4-F77D-D34E-0F5AAA13A9FD}" dt="2022-04-19T12:04:40.248" v="161"/>
          <ac:picMkLst>
            <pc:docMk/>
            <pc:sldMk cId="2426562798" sldId="2134805410"/>
            <ac:picMk id="3" creationId="{A6ADBC74-E78A-55A8-5738-55FD07568DA8}"/>
          </ac:picMkLst>
        </pc:picChg>
        <pc:picChg chg="add mod">
          <ac:chgData name="Wojciech Januszauskas" userId="S::wojciechja@lsretail.com::283006d7-7365-4ce6-9b04-25a42527db96" providerId="AD" clId="Web-{029E9254-F7A4-F77D-D34E-0F5AAA13A9FD}" dt="2022-04-19T12:07:30.205" v="190" actId="14100"/>
          <ac:picMkLst>
            <pc:docMk/>
            <pc:sldMk cId="2426562798" sldId="2134805410"/>
            <ac:picMk id="4" creationId="{116703E3-841A-1D9C-D265-57F1D42F7179}"/>
          </ac:picMkLst>
        </pc:picChg>
        <pc:picChg chg="del">
          <ac:chgData name="Wojciech Januszauskas" userId="S::wojciechja@lsretail.com::283006d7-7365-4ce6-9b04-25a42527db96" providerId="AD" clId="Web-{029E9254-F7A4-F77D-D34E-0F5AAA13A9FD}" dt="2022-04-19T12:04:37.889" v="160"/>
          <ac:picMkLst>
            <pc:docMk/>
            <pc:sldMk cId="2426562798" sldId="2134805410"/>
            <ac:picMk id="67" creationId="{5FE98ADA-811E-0A22-1E28-0EDB9543392A}"/>
          </ac:picMkLst>
        </pc:picChg>
      </pc:sldChg>
      <pc:sldChg chg="addSp delSp modSp addAnim delAnim modAnim modCm">
        <pc:chgData name="Wojciech Januszauskas" userId="S::wojciechja@lsretail.com::283006d7-7365-4ce6-9b04-25a42527db96" providerId="AD" clId="Web-{029E9254-F7A4-F77D-D34E-0F5AAA13A9FD}" dt="2022-04-19T10:26:37.662" v="25"/>
        <pc:sldMkLst>
          <pc:docMk/>
          <pc:sldMk cId="1131269571" sldId="2146845791"/>
        </pc:sldMkLst>
        <pc:picChg chg="del">
          <ac:chgData name="Wojciech Januszauskas" userId="S::wojciechja@lsretail.com::283006d7-7365-4ce6-9b04-25a42527db96" providerId="AD" clId="Web-{029E9254-F7A4-F77D-D34E-0F5AAA13A9FD}" dt="2022-04-19T10:25:50.817" v="16"/>
          <ac:picMkLst>
            <pc:docMk/>
            <pc:sldMk cId="1131269571" sldId="2146845791"/>
            <ac:picMk id="2" creationId="{63F765E8-756A-1EFE-A857-1049BE1B1CD7}"/>
          </ac:picMkLst>
        </pc:picChg>
        <pc:picChg chg="del">
          <ac:chgData name="Wojciech Januszauskas" userId="S::wojciechja@lsretail.com::283006d7-7365-4ce6-9b04-25a42527db96" providerId="AD" clId="Web-{029E9254-F7A4-F77D-D34E-0F5AAA13A9FD}" dt="2022-04-19T10:24:23.158" v="11"/>
          <ac:picMkLst>
            <pc:docMk/>
            <pc:sldMk cId="1131269571" sldId="2146845791"/>
            <ac:picMk id="3" creationId="{CFF535B5-F196-BA30-9B90-06EA5E03D801}"/>
          </ac:picMkLst>
        </pc:picChg>
        <pc:picChg chg="add mod">
          <ac:chgData name="Wojciech Januszauskas" userId="S::wojciechja@lsretail.com::283006d7-7365-4ce6-9b04-25a42527db96" providerId="AD" clId="Web-{029E9254-F7A4-F77D-D34E-0F5AAA13A9FD}" dt="2022-04-19T10:26:29.443" v="23" actId="1076"/>
          <ac:picMkLst>
            <pc:docMk/>
            <pc:sldMk cId="1131269571" sldId="2146845791"/>
            <ac:picMk id="5" creationId="{8508A6C2-33D8-F4FC-1B1D-580EAC0C0D5B}"/>
          </ac:picMkLst>
        </pc:picChg>
      </pc:sldChg>
      <pc:sldChg chg="addSp delSp modSp add del addAnim delAnim modAnim">
        <pc:chgData name="Wojciech Januszauskas" userId="S::wojciechja@lsretail.com::283006d7-7365-4ce6-9b04-25a42527db96" providerId="AD" clId="Web-{029E9254-F7A4-F77D-D34E-0F5AAA13A9FD}" dt="2022-04-19T11:07:18.672" v="67"/>
        <pc:sldMkLst>
          <pc:docMk/>
          <pc:sldMk cId="604964029" sldId="2146845799"/>
        </pc:sldMkLst>
        <pc:spChg chg="mod">
          <ac:chgData name="Wojciech Januszauskas" userId="S::wojciechja@lsretail.com::283006d7-7365-4ce6-9b04-25a42527db96" providerId="AD" clId="Web-{029E9254-F7A4-F77D-D34E-0F5AAA13A9FD}" dt="2022-04-19T10:56:36.688" v="27" actId="20577"/>
          <ac:spMkLst>
            <pc:docMk/>
            <pc:sldMk cId="604964029" sldId="2146845799"/>
            <ac:spMk id="5" creationId="{6712F250-08EF-4E34-9358-7968ECF5E810}"/>
          </ac:spMkLst>
        </pc:spChg>
        <pc:spChg chg="del">
          <ac:chgData name="Wojciech Januszauskas" userId="S::wojciechja@lsretail.com::283006d7-7365-4ce6-9b04-25a42527db96" providerId="AD" clId="Web-{029E9254-F7A4-F77D-D34E-0F5AAA13A9FD}" dt="2022-04-19T10:56:24.891" v="26"/>
          <ac:spMkLst>
            <pc:docMk/>
            <pc:sldMk cId="604964029" sldId="2146845799"/>
            <ac:spMk id="6" creationId="{016032E2-9FBC-4AF4-B037-1B1C280869EF}"/>
          </ac:spMkLst>
        </pc:spChg>
        <pc:grpChg chg="add del">
          <ac:chgData name="Wojciech Januszauskas" userId="S::wojciechja@lsretail.com::283006d7-7365-4ce6-9b04-25a42527db96" providerId="AD" clId="Web-{029E9254-F7A4-F77D-D34E-0F5AAA13A9FD}" dt="2022-04-19T10:59:39.317" v="50"/>
          <ac:grpSpMkLst>
            <pc:docMk/>
            <pc:sldMk cId="604964029" sldId="2146845799"/>
            <ac:grpSpMk id="8" creationId="{5CA44FEF-3E9C-02C0-8577-314FF2B87AE7}"/>
          </ac:grpSpMkLst>
        </pc:grpChg>
        <pc:grpChg chg="add mod">
          <ac:chgData name="Wojciech Januszauskas" userId="S::wojciechja@lsretail.com::283006d7-7365-4ce6-9b04-25a42527db96" providerId="AD" clId="Web-{029E9254-F7A4-F77D-D34E-0F5AAA13A9FD}" dt="2022-04-19T11:00:46.522" v="58" actId="1076"/>
          <ac:grpSpMkLst>
            <pc:docMk/>
            <pc:sldMk cId="604964029" sldId="2146845799"/>
            <ac:grpSpMk id="9" creationId="{86E428A5-58E9-6821-2448-22DB18B31F19}"/>
          </ac:grpSpMkLst>
        </pc:grpChg>
        <pc:grpChg chg="add">
          <ac:chgData name="Wojciech Januszauskas" userId="S::wojciechja@lsretail.com::283006d7-7365-4ce6-9b04-25a42527db96" providerId="AD" clId="Web-{029E9254-F7A4-F77D-D34E-0F5AAA13A9FD}" dt="2022-04-19T11:00:53.694" v="61"/>
          <ac:grpSpMkLst>
            <pc:docMk/>
            <pc:sldMk cId="604964029" sldId="2146845799"/>
            <ac:grpSpMk id="10" creationId="{A4F98B5A-9C08-4148-4FAC-8586ADAF82A6}"/>
          </ac:grpSpMkLst>
        </pc:grpChg>
        <pc:picChg chg="add mod topLvl">
          <ac:chgData name="Wojciech Januszauskas" userId="S::wojciechja@lsretail.com::283006d7-7365-4ce6-9b04-25a42527db96" providerId="AD" clId="Web-{029E9254-F7A4-F77D-D34E-0F5AAA13A9FD}" dt="2022-04-19T11:00:37.100" v="53" actId="1076"/>
          <ac:picMkLst>
            <pc:docMk/>
            <pc:sldMk cId="604964029" sldId="2146845799"/>
            <ac:picMk id="2" creationId="{C079B2C8-26E8-9A99-0831-8D6DF75CA243}"/>
          </ac:picMkLst>
        </pc:picChg>
        <pc:picChg chg="add mod topLvl">
          <ac:chgData name="Wojciech Januszauskas" userId="S::wojciechja@lsretail.com::283006d7-7365-4ce6-9b04-25a42527db96" providerId="AD" clId="Web-{029E9254-F7A4-F77D-D34E-0F5AAA13A9FD}" dt="2022-04-19T11:00:25.287" v="52" actId="1076"/>
          <ac:picMkLst>
            <pc:docMk/>
            <pc:sldMk cId="604964029" sldId="2146845799"/>
            <ac:picMk id="3" creationId="{C18CD099-787D-8C0C-4B18-726F60BD8B5E}"/>
          </ac:picMkLst>
        </pc:picChg>
        <pc:picChg chg="add mod topLvl">
          <ac:chgData name="Wojciech Januszauskas" userId="S::wojciechja@lsretail.com::283006d7-7365-4ce6-9b04-25a42527db96" providerId="AD" clId="Web-{029E9254-F7A4-F77D-D34E-0F5AAA13A9FD}" dt="2022-04-19T10:59:39.317" v="50"/>
          <ac:picMkLst>
            <pc:docMk/>
            <pc:sldMk cId="604964029" sldId="2146845799"/>
            <ac:picMk id="7" creationId="{ED771B04-544C-F2CA-D724-15FA8C7A396D}"/>
          </ac:picMkLst>
        </pc:picChg>
      </pc:sldChg>
      <pc:sldChg chg="addSp delSp modSp add mod replId modShow">
        <pc:chgData name="Wojciech Januszauskas" userId="S::wojciechja@lsretail.com::283006d7-7365-4ce6-9b04-25a42527db96" providerId="AD" clId="Web-{029E9254-F7A4-F77D-D34E-0F5AAA13A9FD}" dt="2022-04-19T12:08:55.691" v="195"/>
        <pc:sldMkLst>
          <pc:docMk/>
          <pc:sldMk cId="3125458115" sldId="2146845804"/>
        </pc:sldMkLst>
        <pc:picChg chg="add mod ord">
          <ac:chgData name="Wojciech Januszauskas" userId="S::wojciechja@lsretail.com::283006d7-7365-4ce6-9b04-25a42527db96" providerId="AD" clId="Web-{029E9254-F7A4-F77D-D34E-0F5AAA13A9FD}" dt="2022-04-19T12:07:57.580" v="193"/>
          <ac:picMkLst>
            <pc:docMk/>
            <pc:sldMk cId="3125458115" sldId="2146845804"/>
            <ac:picMk id="2" creationId="{FE27101F-728D-E6DE-3BF2-1129EC9D1238}"/>
          </ac:picMkLst>
        </pc:picChg>
        <pc:picChg chg="add del">
          <ac:chgData name="Wojciech Januszauskas" userId="S::wojciechja@lsretail.com::283006d7-7365-4ce6-9b04-25a42527db96" providerId="AD" clId="Web-{029E9254-F7A4-F77D-D34E-0F5AAA13A9FD}" dt="2022-04-19T12:07:09.548" v="185"/>
          <ac:picMkLst>
            <pc:docMk/>
            <pc:sldMk cId="3125458115" sldId="2146845804"/>
            <ac:picMk id="4" creationId="{301A54C3-9D2C-BCAD-4CD9-E2DDFCF97554}"/>
          </ac:picMkLst>
        </pc:picChg>
        <pc:picChg chg="add ord">
          <ac:chgData name="Wojciech Januszauskas" userId="S::wojciechja@lsretail.com::283006d7-7365-4ce6-9b04-25a42527db96" providerId="AD" clId="Web-{029E9254-F7A4-F77D-D34E-0F5AAA13A9FD}" dt="2022-04-19T12:08:55.691" v="195"/>
          <ac:picMkLst>
            <pc:docMk/>
            <pc:sldMk cId="3125458115" sldId="2146845804"/>
            <ac:picMk id="7" creationId="{1838E6D9-F411-001F-8FFD-1AD926280FAE}"/>
          </ac:picMkLst>
        </pc:picChg>
        <pc:picChg chg="del">
          <ac:chgData name="Wojciech Januszauskas" userId="S::wojciechja@lsretail.com::283006d7-7365-4ce6-9b04-25a42527db96" providerId="AD" clId="Web-{029E9254-F7A4-F77D-D34E-0F5AAA13A9FD}" dt="2022-04-19T12:06:19.844" v="177"/>
          <ac:picMkLst>
            <pc:docMk/>
            <pc:sldMk cId="3125458115" sldId="2146845804"/>
            <ac:picMk id="67" creationId="{5FE98ADA-811E-0A22-1E28-0EDB9543392A}"/>
          </ac:picMkLst>
        </pc:picChg>
      </pc:sldChg>
      <pc:sldChg chg="add replId">
        <pc:chgData name="Wojciech Januszauskas" userId="S::wojciechja@lsretail.com::283006d7-7365-4ce6-9b04-25a42527db96" providerId="AD" clId="Web-{029E9254-F7A4-F77D-D34E-0F5AAA13A9FD}" dt="2022-04-19T12:06:16.625" v="176"/>
        <pc:sldMkLst>
          <pc:docMk/>
          <pc:sldMk cId="1245234233" sldId="2146845805"/>
        </pc:sldMkLst>
      </pc:sldChg>
    </pc:docChg>
  </pc:docChgLst>
  <pc:docChgLst>
    <pc:chgData name="Matthias Matthiasson" userId="S::matti@lsretail.com::da5879a5-7ced-44b7-b25c-c3fa19602b52" providerId="AD" clId="Web-{20164339-D99D-7A24-D709-394CACEDCFB2}"/>
    <pc:docChg chg="modSld">
      <pc:chgData name="Matthias Matthiasson" userId="S::matti@lsretail.com::da5879a5-7ced-44b7-b25c-c3fa19602b52" providerId="AD" clId="Web-{20164339-D99D-7A24-D709-394CACEDCFB2}" dt="2022-04-19T09:15:14.513" v="24"/>
      <pc:docMkLst>
        <pc:docMk/>
      </pc:docMkLst>
      <pc:sldChg chg="modCm">
        <pc:chgData name="Matthias Matthiasson" userId="S::matti@lsretail.com::da5879a5-7ced-44b7-b25c-c3fa19602b52" providerId="AD" clId="Web-{20164339-D99D-7A24-D709-394CACEDCFB2}" dt="2022-04-19T09:08:35.566" v="4"/>
        <pc:sldMkLst>
          <pc:docMk/>
          <pc:sldMk cId="2724458060" sldId="2134805392"/>
        </pc:sldMkLst>
      </pc:sldChg>
      <pc:sldChg chg="addSp modSp addCm">
        <pc:chgData name="Matthias Matthiasson" userId="S::matti@lsretail.com::da5879a5-7ced-44b7-b25c-c3fa19602b52" providerId="AD" clId="Web-{20164339-D99D-7A24-D709-394CACEDCFB2}" dt="2022-04-19T09:06:04.828" v="3"/>
        <pc:sldMkLst>
          <pc:docMk/>
          <pc:sldMk cId="2426562798" sldId="2134805410"/>
        </pc:sldMkLst>
        <pc:picChg chg="add mod">
          <ac:chgData name="Matthias Matthiasson" userId="S::matti@lsretail.com::da5879a5-7ced-44b7-b25c-c3fa19602b52" providerId="AD" clId="Web-{20164339-D99D-7A24-D709-394CACEDCFB2}" dt="2022-04-19T09:05:36.874" v="2" actId="14100"/>
          <ac:picMkLst>
            <pc:docMk/>
            <pc:sldMk cId="2426562798" sldId="2134805410"/>
            <ac:picMk id="2" creationId="{2DF3F9B5-B97E-488B-FDFB-AC047FD92FEE}"/>
          </ac:picMkLst>
        </pc:picChg>
      </pc:sldChg>
      <pc:sldChg chg="addSp delSp modSp addCm">
        <pc:chgData name="Matthias Matthiasson" userId="S::matti@lsretail.com::da5879a5-7ced-44b7-b25c-c3fa19602b52" providerId="AD" clId="Web-{20164339-D99D-7A24-D709-394CACEDCFB2}" dt="2022-04-19T09:15:14.513" v="24"/>
        <pc:sldMkLst>
          <pc:docMk/>
          <pc:sldMk cId="2680652826" sldId="2146845780"/>
        </pc:sldMkLst>
        <pc:picChg chg="add del mod">
          <ac:chgData name="Matthias Matthiasson" userId="S::matti@lsretail.com::da5879a5-7ced-44b7-b25c-c3fa19602b52" providerId="AD" clId="Web-{20164339-D99D-7A24-D709-394CACEDCFB2}" dt="2022-04-19T09:13:43.730" v="15"/>
          <ac:picMkLst>
            <pc:docMk/>
            <pc:sldMk cId="2680652826" sldId="2146845780"/>
            <ac:picMk id="38" creationId="{9EE653E7-16B5-EADC-AAB8-D4FDAAF9DD0E}"/>
          </ac:picMkLst>
        </pc:picChg>
        <pc:picChg chg="add mod">
          <ac:chgData name="Matthias Matthiasson" userId="S::matti@lsretail.com::da5879a5-7ced-44b7-b25c-c3fa19602b52" providerId="AD" clId="Web-{20164339-D99D-7A24-D709-394CACEDCFB2}" dt="2022-04-19T09:14:20.668" v="23" actId="14100"/>
          <ac:picMkLst>
            <pc:docMk/>
            <pc:sldMk cId="2680652826" sldId="2146845780"/>
            <ac:picMk id="41" creationId="{A894B347-15E8-9193-4613-99DC2F1FD489}"/>
          </ac:picMkLst>
        </pc:picChg>
        <pc:inkChg chg="add">
          <ac:chgData name="Matthias Matthiasson" userId="S::matti@lsretail.com::da5879a5-7ced-44b7-b25c-c3fa19602b52" providerId="AD" clId="Web-{20164339-D99D-7A24-D709-394CACEDCFB2}" dt="2022-04-19T09:13:09.057" v="9"/>
          <ac:inkMkLst>
            <pc:docMk/>
            <pc:sldMk cId="2680652826" sldId="2146845780"/>
            <ac:inkMk id="17" creationId="{992A67E7-AD70-D3FF-1B8F-ED7163BE9444}"/>
          </ac:inkMkLst>
        </pc:inkChg>
        <pc:inkChg chg="add">
          <ac:chgData name="Matthias Matthiasson" userId="S::matti@lsretail.com::da5879a5-7ced-44b7-b25c-c3fa19602b52" providerId="AD" clId="Web-{20164339-D99D-7A24-D709-394CACEDCFB2}" dt="2022-04-19T09:13:11.791" v="10"/>
          <ac:inkMkLst>
            <pc:docMk/>
            <pc:sldMk cId="2680652826" sldId="2146845780"/>
            <ac:inkMk id="21" creationId="{0C999026-0236-82C5-FB91-051C455AD38E}"/>
          </ac:inkMkLst>
        </pc:inkChg>
        <pc:inkChg chg="add">
          <ac:chgData name="Matthias Matthiasson" userId="S::matti@lsretail.com::da5879a5-7ced-44b7-b25c-c3fa19602b52" providerId="AD" clId="Web-{20164339-D99D-7A24-D709-394CACEDCFB2}" dt="2022-04-19T09:13:27.495" v="11"/>
          <ac:inkMkLst>
            <pc:docMk/>
            <pc:sldMk cId="2680652826" sldId="2146845780"/>
            <ac:inkMk id="37" creationId="{2FEAA1C0-CF6F-FC07-2C5B-DEF70032F7D8}"/>
          </ac:inkMkLst>
        </pc:inkChg>
        <pc:inkChg chg="add del">
          <ac:chgData name="Matthias Matthiasson" userId="S::matti@lsretail.com::da5879a5-7ced-44b7-b25c-c3fa19602b52" providerId="AD" clId="Web-{20164339-D99D-7A24-D709-394CACEDCFB2}" dt="2022-04-19T09:13:42.073" v="14"/>
          <ac:inkMkLst>
            <pc:docMk/>
            <pc:sldMk cId="2680652826" sldId="2146845780"/>
            <ac:inkMk id="39" creationId="{689011FE-5281-F064-2CA5-36260B9154B1}"/>
          </ac:inkMkLst>
        </pc:inkChg>
        <pc:inkChg chg="add">
          <ac:chgData name="Matthias Matthiasson" userId="S::matti@lsretail.com::da5879a5-7ced-44b7-b25c-c3fa19602b52" providerId="AD" clId="Web-{20164339-D99D-7A24-D709-394CACEDCFB2}" dt="2022-04-19T09:13:51.589" v="16"/>
          <ac:inkMkLst>
            <pc:docMk/>
            <pc:sldMk cId="2680652826" sldId="2146845780"/>
            <ac:inkMk id="40" creationId="{3F8B905B-D857-8D95-DFCE-6E35BFE004AF}"/>
          </ac:inkMkLst>
        </pc:inkChg>
        <pc:inkChg chg="add del">
          <ac:chgData name="Matthias Matthiasson" userId="S::matti@lsretail.com::da5879a5-7ced-44b7-b25c-c3fa19602b52" providerId="AD" clId="Web-{20164339-D99D-7A24-D709-394CACEDCFB2}" dt="2022-04-19T09:13:56.839" v="19"/>
          <ac:inkMkLst>
            <pc:docMk/>
            <pc:sldMk cId="2680652826" sldId="2146845780"/>
            <ac:inkMk id="42" creationId="{BFF2E345-58DB-BB44-1963-84F97633A544}"/>
          </ac:inkMkLst>
        </pc:inkChg>
        <pc:inkChg chg="add del">
          <ac:chgData name="Matthias Matthiasson" userId="S::matti@lsretail.com::da5879a5-7ced-44b7-b25c-c3fa19602b52" providerId="AD" clId="Web-{20164339-D99D-7A24-D709-394CACEDCFB2}" dt="2022-04-19T09:14:07.433" v="21"/>
          <ac:inkMkLst>
            <pc:docMk/>
            <pc:sldMk cId="2680652826" sldId="2146845780"/>
            <ac:inkMk id="43" creationId="{90209A3A-9D1F-723C-1882-A55CF1A0CCC6}"/>
          </ac:inkMkLst>
        </pc:inkChg>
      </pc:sldChg>
      <pc:sldChg chg="addSp modSp addCm">
        <pc:chgData name="Matthias Matthiasson" userId="S::matti@lsretail.com::da5879a5-7ced-44b7-b25c-c3fa19602b52" providerId="AD" clId="Web-{20164339-D99D-7A24-D709-394CACEDCFB2}" dt="2022-04-19T09:11:32.461" v="8"/>
        <pc:sldMkLst>
          <pc:docMk/>
          <pc:sldMk cId="1131269571" sldId="2146845791"/>
        </pc:sldMkLst>
        <pc:picChg chg="add mod">
          <ac:chgData name="Matthias Matthiasson" userId="S::matti@lsretail.com::da5879a5-7ced-44b7-b25c-c3fa19602b52" providerId="AD" clId="Web-{20164339-D99D-7A24-D709-394CACEDCFB2}" dt="2022-04-19T09:10:59.398" v="7" actId="14100"/>
          <ac:picMkLst>
            <pc:docMk/>
            <pc:sldMk cId="1131269571" sldId="2146845791"/>
            <ac:picMk id="2" creationId="{63F765E8-756A-1EFE-A857-1049BE1B1CD7}"/>
          </ac:picMkLst>
        </pc:picChg>
      </pc:sldChg>
    </pc:docChg>
  </pc:docChgLst>
  <pc:docChgLst>
    <pc:chgData name="Aslaug Gudjonsdottir" userId="a11709ec-7b13-4e1f-bb5d-63e222cdf7bd" providerId="ADAL" clId="{ECDCDFDE-0E81-4A43-96B0-01E50536D94B}"/>
    <pc:docChg chg="undo custSel modSld">
      <pc:chgData name="Aslaug Gudjonsdottir" userId="a11709ec-7b13-4e1f-bb5d-63e222cdf7bd" providerId="ADAL" clId="{ECDCDFDE-0E81-4A43-96B0-01E50536D94B}" dt="2022-05-11T09:15:31.081" v="197" actId="1076"/>
      <pc:docMkLst>
        <pc:docMk/>
      </pc:docMkLst>
      <pc:sldChg chg="modSp mod">
        <pc:chgData name="Aslaug Gudjonsdottir" userId="a11709ec-7b13-4e1f-bb5d-63e222cdf7bd" providerId="ADAL" clId="{ECDCDFDE-0E81-4A43-96B0-01E50536D94B}" dt="2022-05-11T09:13:07.872" v="196" actId="20577"/>
        <pc:sldMkLst>
          <pc:docMk/>
          <pc:sldMk cId="296449055" sldId="337"/>
        </pc:sldMkLst>
        <pc:spChg chg="mod">
          <ac:chgData name="Aslaug Gudjonsdottir" userId="a11709ec-7b13-4e1f-bb5d-63e222cdf7bd" providerId="ADAL" clId="{ECDCDFDE-0E81-4A43-96B0-01E50536D94B}" dt="2022-05-11T09:13:07.872" v="196" actId="20577"/>
          <ac:spMkLst>
            <pc:docMk/>
            <pc:sldMk cId="296449055" sldId="337"/>
            <ac:spMk id="2" creationId="{F6D6B504-6414-8744-8EA0-995CC30F3DA4}"/>
          </ac:spMkLst>
        </pc:spChg>
        <pc:picChg chg="mod">
          <ac:chgData name="Aslaug Gudjonsdottir" userId="a11709ec-7b13-4e1f-bb5d-63e222cdf7bd" providerId="ADAL" clId="{ECDCDFDE-0E81-4A43-96B0-01E50536D94B}" dt="2022-05-10T09:37:15.336" v="67" actId="1076"/>
          <ac:picMkLst>
            <pc:docMk/>
            <pc:sldMk cId="296449055" sldId="337"/>
            <ac:picMk id="5" creationId="{5C57DDE5-D929-4D1C-836E-458AFB9A8AFF}"/>
          </ac:picMkLst>
        </pc:picChg>
      </pc:sldChg>
      <pc:sldChg chg="modSp mod">
        <pc:chgData name="Aslaug Gudjonsdottir" userId="a11709ec-7b13-4e1f-bb5d-63e222cdf7bd" providerId="ADAL" clId="{ECDCDFDE-0E81-4A43-96B0-01E50536D94B}" dt="2022-05-11T09:11:48.728" v="194" actId="20577"/>
        <pc:sldMkLst>
          <pc:docMk/>
          <pc:sldMk cId="2143605084" sldId="387"/>
        </pc:sldMkLst>
        <pc:spChg chg="mod">
          <ac:chgData name="Aslaug Gudjonsdottir" userId="a11709ec-7b13-4e1f-bb5d-63e222cdf7bd" providerId="ADAL" clId="{ECDCDFDE-0E81-4A43-96B0-01E50536D94B}" dt="2022-05-11T09:11:48.728" v="194" actId="20577"/>
          <ac:spMkLst>
            <pc:docMk/>
            <pc:sldMk cId="2143605084" sldId="387"/>
            <ac:spMk id="5" creationId="{6712F250-08EF-4E34-9358-7968ECF5E810}"/>
          </ac:spMkLst>
        </pc:spChg>
      </pc:sldChg>
      <pc:sldChg chg="modSp mod">
        <pc:chgData name="Aslaug Gudjonsdottir" userId="a11709ec-7b13-4e1f-bb5d-63e222cdf7bd" providerId="ADAL" clId="{ECDCDFDE-0E81-4A43-96B0-01E50536D94B}" dt="2022-05-11T09:15:31.081" v="197" actId="1076"/>
        <pc:sldMkLst>
          <pc:docMk/>
          <pc:sldMk cId="98165155" sldId="388"/>
        </pc:sldMkLst>
        <pc:spChg chg="mod">
          <ac:chgData name="Aslaug Gudjonsdottir" userId="a11709ec-7b13-4e1f-bb5d-63e222cdf7bd" providerId="ADAL" clId="{ECDCDFDE-0E81-4A43-96B0-01E50536D94B}" dt="2022-05-11T09:15:31.081" v="197" actId="1076"/>
          <ac:spMkLst>
            <pc:docMk/>
            <pc:sldMk cId="98165155" sldId="388"/>
            <ac:spMk id="5" creationId="{6712F250-08EF-4E34-9358-7968ECF5E810}"/>
          </ac:spMkLst>
        </pc:spChg>
      </pc:sldChg>
      <pc:sldChg chg="modSp mod">
        <pc:chgData name="Aslaug Gudjonsdottir" userId="a11709ec-7b13-4e1f-bb5d-63e222cdf7bd" providerId="ADAL" clId="{ECDCDFDE-0E81-4A43-96B0-01E50536D94B}" dt="2022-05-10T10:00:09.145" v="166" actId="14100"/>
        <pc:sldMkLst>
          <pc:docMk/>
          <pc:sldMk cId="157951015" sldId="389"/>
        </pc:sldMkLst>
        <pc:spChg chg="mod">
          <ac:chgData name="Aslaug Gudjonsdottir" userId="a11709ec-7b13-4e1f-bb5d-63e222cdf7bd" providerId="ADAL" clId="{ECDCDFDE-0E81-4A43-96B0-01E50536D94B}" dt="2022-05-10T10:00:09.145" v="166" actId="14100"/>
          <ac:spMkLst>
            <pc:docMk/>
            <pc:sldMk cId="157951015" sldId="389"/>
            <ac:spMk id="5" creationId="{6712F250-08EF-4E34-9358-7968ECF5E810}"/>
          </ac:spMkLst>
        </pc:spChg>
      </pc:sldChg>
      <pc:sldChg chg="modSp mod">
        <pc:chgData name="Aslaug Gudjonsdottir" userId="a11709ec-7b13-4e1f-bb5d-63e222cdf7bd" providerId="ADAL" clId="{ECDCDFDE-0E81-4A43-96B0-01E50536D94B}" dt="2022-05-10T09:29:47.688" v="33" actId="948"/>
        <pc:sldMkLst>
          <pc:docMk/>
          <pc:sldMk cId="2724458060" sldId="2134805392"/>
        </pc:sldMkLst>
        <pc:spChg chg="mod">
          <ac:chgData name="Aslaug Gudjonsdottir" userId="a11709ec-7b13-4e1f-bb5d-63e222cdf7bd" providerId="ADAL" clId="{ECDCDFDE-0E81-4A43-96B0-01E50536D94B}" dt="2022-05-10T09:29:47.688" v="33" actId="948"/>
          <ac:spMkLst>
            <pc:docMk/>
            <pc:sldMk cId="2724458060" sldId="2134805392"/>
            <ac:spMk id="2" creationId="{51E0A88F-B9BA-454F-BB79-261AFA1FEDE5}"/>
          </ac:spMkLst>
        </pc:spChg>
      </pc:sldChg>
      <pc:sldChg chg="modSp">
        <pc:chgData name="Aslaug Gudjonsdottir" userId="a11709ec-7b13-4e1f-bb5d-63e222cdf7bd" providerId="ADAL" clId="{ECDCDFDE-0E81-4A43-96B0-01E50536D94B}" dt="2022-05-09T16:45:24.805" v="14" actId="12"/>
        <pc:sldMkLst>
          <pc:docMk/>
          <pc:sldMk cId="3942683210" sldId="2146845772"/>
        </pc:sldMkLst>
        <pc:spChg chg="mod">
          <ac:chgData name="Aslaug Gudjonsdottir" userId="a11709ec-7b13-4e1f-bb5d-63e222cdf7bd" providerId="ADAL" clId="{ECDCDFDE-0E81-4A43-96B0-01E50536D94B}" dt="2022-05-09T16:45:21.453" v="12" actId="12"/>
          <ac:spMkLst>
            <pc:docMk/>
            <pc:sldMk cId="3942683210" sldId="2146845772"/>
            <ac:spMk id="5" creationId="{C03210EB-B325-4CA9-97C4-B34FEB1B8EFC}"/>
          </ac:spMkLst>
        </pc:spChg>
        <pc:spChg chg="mod">
          <ac:chgData name="Aslaug Gudjonsdottir" userId="a11709ec-7b13-4e1f-bb5d-63e222cdf7bd" providerId="ADAL" clId="{ECDCDFDE-0E81-4A43-96B0-01E50536D94B}" dt="2022-05-09T16:45:23.168" v="13" actId="12"/>
          <ac:spMkLst>
            <pc:docMk/>
            <pc:sldMk cId="3942683210" sldId="2146845772"/>
            <ac:spMk id="8" creationId="{67393A5A-B398-4498-A149-FD3322B92F6D}"/>
          </ac:spMkLst>
        </pc:spChg>
        <pc:spChg chg="mod">
          <ac:chgData name="Aslaug Gudjonsdottir" userId="a11709ec-7b13-4e1f-bb5d-63e222cdf7bd" providerId="ADAL" clId="{ECDCDFDE-0E81-4A43-96B0-01E50536D94B}" dt="2022-05-09T16:45:24.805" v="14" actId="12"/>
          <ac:spMkLst>
            <pc:docMk/>
            <pc:sldMk cId="3942683210" sldId="2146845772"/>
            <ac:spMk id="11" creationId="{21D20604-B03A-40B5-9EEA-6249A5A87E60}"/>
          </ac:spMkLst>
        </pc:spChg>
      </pc:sldChg>
      <pc:sldChg chg="addSp delSp modSp mod">
        <pc:chgData name="Aslaug Gudjonsdottir" userId="a11709ec-7b13-4e1f-bb5d-63e222cdf7bd" providerId="ADAL" clId="{ECDCDFDE-0E81-4A43-96B0-01E50536D94B}" dt="2022-05-10T09:48:04.466" v="109" actId="20577"/>
        <pc:sldMkLst>
          <pc:docMk/>
          <pc:sldMk cId="2680652826" sldId="2146845780"/>
        </pc:sldMkLst>
        <pc:spChg chg="mod">
          <ac:chgData name="Aslaug Gudjonsdottir" userId="a11709ec-7b13-4e1f-bb5d-63e222cdf7bd" providerId="ADAL" clId="{ECDCDFDE-0E81-4A43-96B0-01E50536D94B}" dt="2022-05-10T09:47:40.665" v="105" actId="20577"/>
          <ac:spMkLst>
            <pc:docMk/>
            <pc:sldMk cId="2680652826" sldId="2146845780"/>
            <ac:spMk id="4" creationId="{3DA07485-310E-CE43-9707-9BFB3791E336}"/>
          </ac:spMkLst>
        </pc:spChg>
        <pc:spChg chg="mod">
          <ac:chgData name="Aslaug Gudjonsdottir" userId="a11709ec-7b13-4e1f-bb5d-63e222cdf7bd" providerId="ADAL" clId="{ECDCDFDE-0E81-4A43-96B0-01E50536D94B}" dt="2022-05-10T09:48:04.466" v="109" actId="20577"/>
          <ac:spMkLst>
            <pc:docMk/>
            <pc:sldMk cId="2680652826" sldId="2146845780"/>
            <ac:spMk id="33" creationId="{A970BACC-D4EA-4B34-806A-A2415456A5CA}"/>
          </ac:spMkLst>
        </pc:spChg>
        <pc:spChg chg="del">
          <ac:chgData name="Aslaug Gudjonsdottir" userId="a11709ec-7b13-4e1f-bb5d-63e222cdf7bd" providerId="ADAL" clId="{ECDCDFDE-0E81-4A43-96B0-01E50536D94B}" dt="2022-05-10T09:48:01.585" v="106" actId="478"/>
          <ac:spMkLst>
            <pc:docMk/>
            <pc:sldMk cId="2680652826" sldId="2146845780"/>
            <ac:spMk id="36" creationId="{3505F44B-7E77-441C-B735-71622F4C08C5}"/>
          </ac:spMkLst>
        </pc:spChg>
        <pc:spChg chg="add mod">
          <ac:chgData name="Aslaug Gudjonsdottir" userId="a11709ec-7b13-4e1f-bb5d-63e222cdf7bd" providerId="ADAL" clId="{ECDCDFDE-0E81-4A43-96B0-01E50536D94B}" dt="2022-05-10T09:48:01.878" v="107"/>
          <ac:spMkLst>
            <pc:docMk/>
            <pc:sldMk cId="2680652826" sldId="2146845780"/>
            <ac:spMk id="38" creationId="{9A79D905-621F-F24E-B0D3-58DA934D0CE2}"/>
          </ac:spMkLst>
        </pc:spChg>
      </pc:sldChg>
      <pc:sldChg chg="modSp mod">
        <pc:chgData name="Aslaug Gudjonsdottir" userId="a11709ec-7b13-4e1f-bb5d-63e222cdf7bd" providerId="ADAL" clId="{ECDCDFDE-0E81-4A43-96B0-01E50536D94B}" dt="2022-05-10T09:52:43.847" v="148" actId="20577"/>
        <pc:sldMkLst>
          <pc:docMk/>
          <pc:sldMk cId="25537992" sldId="2146845781"/>
        </pc:sldMkLst>
        <pc:spChg chg="mod">
          <ac:chgData name="Aslaug Gudjonsdottir" userId="a11709ec-7b13-4e1f-bb5d-63e222cdf7bd" providerId="ADAL" clId="{ECDCDFDE-0E81-4A43-96B0-01E50536D94B}" dt="2022-05-10T09:52:43.847" v="148" actId="20577"/>
          <ac:spMkLst>
            <pc:docMk/>
            <pc:sldMk cId="25537992" sldId="2146845781"/>
            <ac:spMk id="4" creationId="{80002289-6C57-4AEE-8903-88DF413615EE}"/>
          </ac:spMkLst>
        </pc:spChg>
        <pc:spChg chg="mod">
          <ac:chgData name="Aslaug Gudjonsdottir" userId="a11709ec-7b13-4e1f-bb5d-63e222cdf7bd" providerId="ADAL" clId="{ECDCDFDE-0E81-4A43-96B0-01E50536D94B}" dt="2022-05-09T16:47:28.543" v="28" actId="14100"/>
          <ac:spMkLst>
            <pc:docMk/>
            <pc:sldMk cId="25537992" sldId="2146845781"/>
            <ac:spMk id="5" creationId="{6712F250-08EF-4E34-9358-7968ECF5E810}"/>
          </ac:spMkLst>
        </pc:spChg>
        <pc:picChg chg="mod">
          <ac:chgData name="Aslaug Gudjonsdottir" userId="a11709ec-7b13-4e1f-bb5d-63e222cdf7bd" providerId="ADAL" clId="{ECDCDFDE-0E81-4A43-96B0-01E50536D94B}" dt="2022-05-09T16:47:09.920" v="26" actId="14100"/>
          <ac:picMkLst>
            <pc:docMk/>
            <pc:sldMk cId="25537992" sldId="2146845781"/>
            <ac:picMk id="7" creationId="{A47E3E6A-2721-44AF-8CC3-126D383649AD}"/>
          </ac:picMkLst>
        </pc:picChg>
      </pc:sldChg>
      <pc:sldChg chg="modSp mod">
        <pc:chgData name="Aslaug Gudjonsdottir" userId="a11709ec-7b13-4e1f-bb5d-63e222cdf7bd" providerId="ADAL" clId="{ECDCDFDE-0E81-4A43-96B0-01E50536D94B}" dt="2022-05-10T09:51:00.501" v="144" actId="948"/>
        <pc:sldMkLst>
          <pc:docMk/>
          <pc:sldMk cId="2046677285" sldId="2146845784"/>
        </pc:sldMkLst>
        <pc:spChg chg="mod">
          <ac:chgData name="Aslaug Gudjonsdottir" userId="a11709ec-7b13-4e1f-bb5d-63e222cdf7bd" providerId="ADAL" clId="{ECDCDFDE-0E81-4A43-96B0-01E50536D94B}" dt="2022-05-10T09:51:00.501" v="144" actId="948"/>
          <ac:spMkLst>
            <pc:docMk/>
            <pc:sldMk cId="2046677285" sldId="2146845784"/>
            <ac:spMk id="5" creationId="{6712F250-08EF-4E34-9358-7968ECF5E810}"/>
          </ac:spMkLst>
        </pc:spChg>
      </pc:sldChg>
      <pc:sldChg chg="modSp">
        <pc:chgData name="Aslaug Gudjonsdottir" userId="a11709ec-7b13-4e1f-bb5d-63e222cdf7bd" providerId="ADAL" clId="{ECDCDFDE-0E81-4A43-96B0-01E50536D94B}" dt="2022-05-10T09:48:52.242" v="123" actId="20577"/>
        <pc:sldMkLst>
          <pc:docMk/>
          <pc:sldMk cId="3466869251" sldId="2146845786"/>
        </pc:sldMkLst>
        <pc:spChg chg="mod">
          <ac:chgData name="Aslaug Gudjonsdottir" userId="a11709ec-7b13-4e1f-bb5d-63e222cdf7bd" providerId="ADAL" clId="{ECDCDFDE-0E81-4A43-96B0-01E50536D94B}" dt="2022-05-10T09:48:52.242" v="123" actId="20577"/>
          <ac:spMkLst>
            <pc:docMk/>
            <pc:sldMk cId="3466869251" sldId="2146845786"/>
            <ac:spMk id="5" creationId="{6712F250-08EF-4E34-9358-7968ECF5E810}"/>
          </ac:spMkLst>
        </pc:spChg>
      </pc:sldChg>
      <pc:sldChg chg="modSp mod">
        <pc:chgData name="Aslaug Gudjonsdottir" userId="a11709ec-7b13-4e1f-bb5d-63e222cdf7bd" providerId="ADAL" clId="{ECDCDFDE-0E81-4A43-96B0-01E50536D94B}" dt="2022-05-10T09:36:46.870" v="66" actId="1076"/>
        <pc:sldMkLst>
          <pc:docMk/>
          <pc:sldMk cId="1280620260" sldId="2146845788"/>
        </pc:sldMkLst>
        <pc:spChg chg="mod">
          <ac:chgData name="Aslaug Gudjonsdottir" userId="a11709ec-7b13-4e1f-bb5d-63e222cdf7bd" providerId="ADAL" clId="{ECDCDFDE-0E81-4A43-96B0-01E50536D94B}" dt="2022-05-10T09:36:13.541" v="63" actId="20577"/>
          <ac:spMkLst>
            <pc:docMk/>
            <pc:sldMk cId="1280620260" sldId="2146845788"/>
            <ac:spMk id="2" creationId="{BD604DF8-1682-4F9C-BDF1-180B9F58DBA0}"/>
          </ac:spMkLst>
        </pc:spChg>
        <pc:spChg chg="mod">
          <ac:chgData name="Aslaug Gudjonsdottir" userId="a11709ec-7b13-4e1f-bb5d-63e222cdf7bd" providerId="ADAL" clId="{ECDCDFDE-0E81-4A43-96B0-01E50536D94B}" dt="2022-05-10T09:35:24.398" v="47" actId="20577"/>
          <ac:spMkLst>
            <pc:docMk/>
            <pc:sldMk cId="1280620260" sldId="2146845788"/>
            <ac:spMk id="3" creationId="{2E62F55D-2449-4146-8118-1737F93D2E41}"/>
          </ac:spMkLst>
        </pc:spChg>
        <pc:picChg chg="mod">
          <ac:chgData name="Aslaug Gudjonsdottir" userId="a11709ec-7b13-4e1f-bb5d-63e222cdf7bd" providerId="ADAL" clId="{ECDCDFDE-0E81-4A43-96B0-01E50536D94B}" dt="2022-05-10T09:36:46.870" v="66" actId="1076"/>
          <ac:picMkLst>
            <pc:docMk/>
            <pc:sldMk cId="1280620260" sldId="2146845788"/>
            <ac:picMk id="5" creationId="{BB15E90C-4CBF-7C24-21A6-5B051D3738B1}"/>
          </ac:picMkLst>
        </pc:picChg>
        <pc:picChg chg="mod">
          <ac:chgData name="Aslaug Gudjonsdottir" userId="a11709ec-7b13-4e1f-bb5d-63e222cdf7bd" providerId="ADAL" clId="{ECDCDFDE-0E81-4A43-96B0-01E50536D94B}" dt="2022-05-10T09:36:30.344" v="64" actId="1076"/>
          <ac:picMkLst>
            <pc:docMk/>
            <pc:sldMk cId="1280620260" sldId="2146845788"/>
            <ac:picMk id="6" creationId="{7E2E57DD-158A-7F9C-E1F6-325C7B70C60D}"/>
          </ac:picMkLst>
        </pc:picChg>
      </pc:sldChg>
      <pc:sldChg chg="modSp mod">
        <pc:chgData name="Aslaug Gudjonsdottir" userId="a11709ec-7b13-4e1f-bb5d-63e222cdf7bd" providerId="ADAL" clId="{ECDCDFDE-0E81-4A43-96B0-01E50536D94B}" dt="2022-05-10T09:54:30.511" v="151" actId="6549"/>
        <pc:sldMkLst>
          <pc:docMk/>
          <pc:sldMk cId="3493237588" sldId="2146845789"/>
        </pc:sldMkLst>
        <pc:spChg chg="mod">
          <ac:chgData name="Aslaug Gudjonsdottir" userId="a11709ec-7b13-4e1f-bb5d-63e222cdf7bd" providerId="ADAL" clId="{ECDCDFDE-0E81-4A43-96B0-01E50536D94B}" dt="2022-05-10T09:45:03.988" v="99" actId="20577"/>
          <ac:spMkLst>
            <pc:docMk/>
            <pc:sldMk cId="3493237588" sldId="2146845789"/>
            <ac:spMk id="2" creationId="{BD604DF8-1682-4F9C-BDF1-180B9F58DBA0}"/>
          </ac:spMkLst>
        </pc:spChg>
        <pc:spChg chg="mod">
          <ac:chgData name="Aslaug Gudjonsdottir" userId="a11709ec-7b13-4e1f-bb5d-63e222cdf7bd" providerId="ADAL" clId="{ECDCDFDE-0E81-4A43-96B0-01E50536D94B}" dt="2022-05-10T09:54:30.511" v="151" actId="6549"/>
          <ac:spMkLst>
            <pc:docMk/>
            <pc:sldMk cId="3493237588" sldId="2146845789"/>
            <ac:spMk id="3" creationId="{2E62F55D-2449-4146-8118-1737F93D2E41}"/>
          </ac:spMkLst>
        </pc:spChg>
      </pc:sldChg>
      <pc:sldChg chg="modSp mod">
        <pc:chgData name="Aslaug Gudjonsdottir" userId="a11709ec-7b13-4e1f-bb5d-63e222cdf7bd" providerId="ADAL" clId="{ECDCDFDE-0E81-4A43-96B0-01E50536D94B}" dt="2022-05-10T09:39:50.405" v="73" actId="20577"/>
        <pc:sldMkLst>
          <pc:docMk/>
          <pc:sldMk cId="4098508248" sldId="2146845790"/>
        </pc:sldMkLst>
        <pc:spChg chg="mod">
          <ac:chgData name="Aslaug Gudjonsdottir" userId="a11709ec-7b13-4e1f-bb5d-63e222cdf7bd" providerId="ADAL" clId="{ECDCDFDE-0E81-4A43-96B0-01E50536D94B}" dt="2022-05-10T09:39:50.405" v="73" actId="20577"/>
          <ac:spMkLst>
            <pc:docMk/>
            <pc:sldMk cId="4098508248" sldId="2146845790"/>
            <ac:spMk id="2" creationId="{BD604DF8-1682-4F9C-BDF1-180B9F58DBA0}"/>
          </ac:spMkLst>
        </pc:spChg>
        <pc:picChg chg="mod">
          <ac:chgData name="Aslaug Gudjonsdottir" userId="a11709ec-7b13-4e1f-bb5d-63e222cdf7bd" providerId="ADAL" clId="{ECDCDFDE-0E81-4A43-96B0-01E50536D94B}" dt="2022-05-09T16:43:56.378" v="8" actId="1076"/>
          <ac:picMkLst>
            <pc:docMk/>
            <pc:sldMk cId="4098508248" sldId="2146845790"/>
            <ac:picMk id="7" creationId="{149E19BA-2409-4919-ADB4-382140BEFCC1}"/>
          </ac:picMkLst>
        </pc:picChg>
      </pc:sldChg>
      <pc:sldChg chg="modSp mod">
        <pc:chgData name="Aslaug Gudjonsdottir" userId="a11709ec-7b13-4e1f-bb5d-63e222cdf7bd" providerId="ADAL" clId="{ECDCDFDE-0E81-4A43-96B0-01E50536D94B}" dt="2022-05-10T09:47:32.472" v="103" actId="20577"/>
        <pc:sldMkLst>
          <pc:docMk/>
          <pc:sldMk cId="1131269571" sldId="2146845791"/>
        </pc:sldMkLst>
        <pc:spChg chg="mod">
          <ac:chgData name="Aslaug Gudjonsdottir" userId="a11709ec-7b13-4e1f-bb5d-63e222cdf7bd" providerId="ADAL" clId="{ECDCDFDE-0E81-4A43-96B0-01E50536D94B}" dt="2022-05-10T09:47:32.472" v="103" actId="20577"/>
          <ac:spMkLst>
            <pc:docMk/>
            <pc:sldMk cId="1131269571" sldId="2146845791"/>
            <ac:spMk id="33" creationId="{A970BACC-D4EA-4B34-806A-A2415456A5CA}"/>
          </ac:spMkLst>
        </pc:spChg>
        <pc:spChg chg="mod">
          <ac:chgData name="Aslaug Gudjonsdottir" userId="a11709ec-7b13-4e1f-bb5d-63e222cdf7bd" providerId="ADAL" clId="{ECDCDFDE-0E81-4A43-96B0-01E50536D94B}" dt="2022-05-10T09:47:18.398" v="101" actId="1076"/>
          <ac:spMkLst>
            <pc:docMk/>
            <pc:sldMk cId="1131269571" sldId="2146845791"/>
            <ac:spMk id="36" creationId="{3505F44B-7E77-441C-B735-71622F4C08C5}"/>
          </ac:spMkLst>
        </pc:spChg>
      </pc:sldChg>
      <pc:sldChg chg="modSp mod">
        <pc:chgData name="Aslaug Gudjonsdottir" userId="a11709ec-7b13-4e1f-bb5d-63e222cdf7bd" providerId="ADAL" clId="{ECDCDFDE-0E81-4A43-96B0-01E50536D94B}" dt="2022-05-10T09:49:23.229" v="127" actId="20577"/>
        <pc:sldMkLst>
          <pc:docMk/>
          <pc:sldMk cId="2708205527" sldId="2146845792"/>
        </pc:sldMkLst>
        <pc:spChg chg="mod">
          <ac:chgData name="Aslaug Gudjonsdottir" userId="a11709ec-7b13-4e1f-bb5d-63e222cdf7bd" providerId="ADAL" clId="{ECDCDFDE-0E81-4A43-96B0-01E50536D94B}" dt="2022-05-10T09:49:23.229" v="127" actId="20577"/>
          <ac:spMkLst>
            <pc:docMk/>
            <pc:sldMk cId="2708205527" sldId="2146845792"/>
            <ac:spMk id="5" creationId="{6712F250-08EF-4E34-9358-7968ECF5E810}"/>
          </ac:spMkLst>
        </pc:spChg>
      </pc:sldChg>
      <pc:sldChg chg="modSp mod">
        <pc:chgData name="Aslaug Gudjonsdottir" userId="a11709ec-7b13-4e1f-bb5d-63e222cdf7bd" providerId="ADAL" clId="{ECDCDFDE-0E81-4A43-96B0-01E50536D94B}" dt="2022-05-10T10:01:40.294" v="173" actId="20577"/>
        <pc:sldMkLst>
          <pc:docMk/>
          <pc:sldMk cId="330738206" sldId="2146845793"/>
        </pc:sldMkLst>
        <pc:spChg chg="mod">
          <ac:chgData name="Aslaug Gudjonsdottir" userId="a11709ec-7b13-4e1f-bb5d-63e222cdf7bd" providerId="ADAL" clId="{ECDCDFDE-0E81-4A43-96B0-01E50536D94B}" dt="2022-05-10T09:29:55.672" v="37" actId="20577"/>
          <ac:spMkLst>
            <pc:docMk/>
            <pc:sldMk cId="330738206" sldId="2146845793"/>
            <ac:spMk id="3" creationId="{1AEFC17D-C469-4DCD-B839-747F7EDDCF72}"/>
          </ac:spMkLst>
        </pc:spChg>
        <pc:spChg chg="mod">
          <ac:chgData name="Aslaug Gudjonsdottir" userId="a11709ec-7b13-4e1f-bb5d-63e222cdf7bd" providerId="ADAL" clId="{ECDCDFDE-0E81-4A43-96B0-01E50536D94B}" dt="2022-05-10T10:01:40.294" v="173" actId="20577"/>
          <ac:spMkLst>
            <pc:docMk/>
            <pc:sldMk cId="330738206" sldId="2146845793"/>
            <ac:spMk id="5" creationId="{894394E5-CBD9-4CC6-9E7A-01172803E037}"/>
          </ac:spMkLst>
        </pc:spChg>
      </pc:sldChg>
      <pc:sldChg chg="modSp mod">
        <pc:chgData name="Aslaug Gudjonsdottir" userId="a11709ec-7b13-4e1f-bb5d-63e222cdf7bd" providerId="ADAL" clId="{ECDCDFDE-0E81-4A43-96B0-01E50536D94B}" dt="2022-05-10T10:00:43.461" v="167" actId="14100"/>
        <pc:sldMkLst>
          <pc:docMk/>
          <pc:sldMk cId="3370101807" sldId="2146845794"/>
        </pc:sldMkLst>
        <pc:spChg chg="mod">
          <ac:chgData name="Aslaug Gudjonsdottir" userId="a11709ec-7b13-4e1f-bb5d-63e222cdf7bd" providerId="ADAL" clId="{ECDCDFDE-0E81-4A43-96B0-01E50536D94B}" dt="2022-05-10T10:00:43.461" v="167" actId="14100"/>
          <ac:spMkLst>
            <pc:docMk/>
            <pc:sldMk cId="3370101807" sldId="2146845794"/>
            <ac:spMk id="5" creationId="{6712F250-08EF-4E34-9358-7968ECF5E810}"/>
          </ac:spMkLst>
        </pc:spChg>
      </pc:sldChg>
      <pc:sldChg chg="modSp mod">
        <pc:chgData name="Aslaug Gudjonsdottir" userId="a11709ec-7b13-4e1f-bb5d-63e222cdf7bd" providerId="ADAL" clId="{ECDCDFDE-0E81-4A43-96B0-01E50536D94B}" dt="2022-05-10T09:56:25.680" v="157" actId="6549"/>
        <pc:sldMkLst>
          <pc:docMk/>
          <pc:sldMk cId="247690976" sldId="2146845810"/>
        </pc:sldMkLst>
        <pc:spChg chg="mod">
          <ac:chgData name="Aslaug Gudjonsdottir" userId="a11709ec-7b13-4e1f-bb5d-63e222cdf7bd" providerId="ADAL" clId="{ECDCDFDE-0E81-4A43-96B0-01E50536D94B}" dt="2022-05-10T09:56:25.680" v="157" actId="6549"/>
          <ac:spMkLst>
            <pc:docMk/>
            <pc:sldMk cId="247690976" sldId="2146845810"/>
            <ac:spMk id="5" creationId="{6712F250-08EF-4E34-9358-7968ECF5E810}"/>
          </ac:spMkLst>
        </pc:spChg>
      </pc:sldChg>
      <pc:sldChg chg="modSp mod">
        <pc:chgData name="Aslaug Gudjonsdottir" userId="a11709ec-7b13-4e1f-bb5d-63e222cdf7bd" providerId="ADAL" clId="{ECDCDFDE-0E81-4A43-96B0-01E50536D94B}" dt="2022-05-10T09:49:47.901" v="133" actId="20577"/>
        <pc:sldMkLst>
          <pc:docMk/>
          <pc:sldMk cId="4241900279" sldId="2146845813"/>
        </pc:sldMkLst>
        <pc:spChg chg="mod">
          <ac:chgData name="Aslaug Gudjonsdottir" userId="a11709ec-7b13-4e1f-bb5d-63e222cdf7bd" providerId="ADAL" clId="{ECDCDFDE-0E81-4A43-96B0-01E50536D94B}" dt="2022-05-10T09:49:39.429" v="129" actId="20577"/>
          <ac:spMkLst>
            <pc:docMk/>
            <pc:sldMk cId="4241900279" sldId="2146845813"/>
            <ac:spMk id="4" creationId="{80002289-6C57-4AEE-8903-88DF413615EE}"/>
          </ac:spMkLst>
        </pc:spChg>
        <pc:spChg chg="mod">
          <ac:chgData name="Aslaug Gudjonsdottir" userId="a11709ec-7b13-4e1f-bb5d-63e222cdf7bd" providerId="ADAL" clId="{ECDCDFDE-0E81-4A43-96B0-01E50536D94B}" dt="2022-05-10T09:49:47.901" v="133" actId="20577"/>
          <ac:spMkLst>
            <pc:docMk/>
            <pc:sldMk cId="4241900279" sldId="2146845813"/>
            <ac:spMk id="5" creationId="{6712F250-08EF-4E34-9358-7968ECF5E810}"/>
          </ac:spMkLst>
        </pc:spChg>
      </pc:sldChg>
      <pc:sldChg chg="modSp mod">
        <pc:chgData name="Aslaug Gudjonsdottir" userId="a11709ec-7b13-4e1f-bb5d-63e222cdf7bd" providerId="ADAL" clId="{ECDCDFDE-0E81-4A43-96B0-01E50536D94B}" dt="2022-05-10T10:02:17.719" v="178" actId="948"/>
        <pc:sldMkLst>
          <pc:docMk/>
          <pc:sldMk cId="2325525559" sldId="2146845816"/>
        </pc:sldMkLst>
        <pc:spChg chg="mod">
          <ac:chgData name="Aslaug Gudjonsdottir" userId="a11709ec-7b13-4e1f-bb5d-63e222cdf7bd" providerId="ADAL" clId="{ECDCDFDE-0E81-4A43-96B0-01E50536D94B}" dt="2022-05-10T09:30:37.649" v="41" actId="20577"/>
          <ac:spMkLst>
            <pc:docMk/>
            <pc:sldMk cId="2325525559" sldId="2146845816"/>
            <ac:spMk id="3" creationId="{1AEFC17D-C469-4DCD-B839-747F7EDDCF72}"/>
          </ac:spMkLst>
        </pc:spChg>
        <pc:spChg chg="mod">
          <ac:chgData name="Aslaug Gudjonsdottir" userId="a11709ec-7b13-4e1f-bb5d-63e222cdf7bd" providerId="ADAL" clId="{ECDCDFDE-0E81-4A43-96B0-01E50536D94B}" dt="2022-05-10T10:02:17.719" v="178" actId="948"/>
          <ac:spMkLst>
            <pc:docMk/>
            <pc:sldMk cId="2325525559" sldId="2146845816"/>
            <ac:spMk id="5" creationId="{894394E5-CBD9-4CC6-9E7A-01172803E037}"/>
          </ac:spMkLst>
        </pc:spChg>
      </pc:sldChg>
    </pc:docChg>
  </pc:docChgLst>
  <pc:docChgLst>
    <pc:chgData name="Wojciech Januszauskas" userId="S::wojciechja@lsretail.com::283006d7-7365-4ce6-9b04-25a42527db96" providerId="AD" clId="Web-{4401EC48-A7BC-CB0A-F75D-0E9385B346FA}"/>
    <pc:docChg chg="addSld delSld modSld modSection">
      <pc:chgData name="Wojciech Januszauskas" userId="S::wojciechja@lsretail.com::283006d7-7365-4ce6-9b04-25a42527db96" providerId="AD" clId="Web-{4401EC48-A7BC-CB0A-F75D-0E9385B346FA}" dt="2022-04-07T19:27:28.457" v="25" actId="14100"/>
      <pc:docMkLst>
        <pc:docMk/>
      </pc:docMkLst>
      <pc:sldChg chg="del">
        <pc:chgData name="Wojciech Januszauskas" userId="S::wojciechja@lsretail.com::283006d7-7365-4ce6-9b04-25a42527db96" providerId="AD" clId="Web-{4401EC48-A7BC-CB0A-F75D-0E9385B346FA}" dt="2022-04-07T16:22:32.632" v="8"/>
        <pc:sldMkLst>
          <pc:docMk/>
          <pc:sldMk cId="4250512744" sldId="376"/>
        </pc:sldMkLst>
      </pc:sldChg>
      <pc:sldChg chg="del">
        <pc:chgData name="Wojciech Januszauskas" userId="S::wojciechja@lsretail.com::283006d7-7365-4ce6-9b04-25a42527db96" providerId="AD" clId="Web-{4401EC48-A7BC-CB0A-F75D-0E9385B346FA}" dt="2022-04-07T16:23:45.087" v="11"/>
        <pc:sldMkLst>
          <pc:docMk/>
          <pc:sldMk cId="906438113" sldId="378"/>
        </pc:sldMkLst>
      </pc:sldChg>
      <pc:sldChg chg="del">
        <pc:chgData name="Wojciech Januszauskas" userId="S::wojciechja@lsretail.com::283006d7-7365-4ce6-9b04-25a42527db96" providerId="AD" clId="Web-{4401EC48-A7BC-CB0A-F75D-0E9385B346FA}" dt="2022-04-07T16:22:51.023" v="9"/>
        <pc:sldMkLst>
          <pc:docMk/>
          <pc:sldMk cId="3168051017" sldId="395"/>
        </pc:sldMkLst>
      </pc:sldChg>
      <pc:sldChg chg="del">
        <pc:chgData name="Wojciech Januszauskas" userId="S::wojciechja@lsretail.com::283006d7-7365-4ce6-9b04-25a42527db96" providerId="AD" clId="Web-{4401EC48-A7BC-CB0A-F75D-0E9385B346FA}" dt="2022-04-07T16:24:00.431" v="15"/>
        <pc:sldMkLst>
          <pc:docMk/>
          <pc:sldMk cId="1150491161" sldId="396"/>
        </pc:sldMkLst>
      </pc:sldChg>
      <pc:sldChg chg="addSp delSp modSp addAnim delAnim modAnim delCm modCm">
        <pc:chgData name="Wojciech Januszauskas" userId="S::wojciechja@lsretail.com::283006d7-7365-4ce6-9b04-25a42527db96" providerId="AD" clId="Web-{4401EC48-A7BC-CB0A-F75D-0E9385B346FA}" dt="2022-04-07T16:41:30.540" v="23"/>
        <pc:sldMkLst>
          <pc:docMk/>
          <pc:sldMk cId="3942683210" sldId="2146845772"/>
        </pc:sldMkLst>
        <pc:spChg chg="del">
          <ac:chgData name="Wojciech Januszauskas" userId="S::wojciechja@lsretail.com::283006d7-7365-4ce6-9b04-25a42527db96" providerId="AD" clId="Web-{4401EC48-A7BC-CB0A-F75D-0E9385B346FA}" dt="2022-04-07T16:41:30.540" v="23"/>
          <ac:spMkLst>
            <pc:docMk/>
            <pc:sldMk cId="3942683210" sldId="2146845772"/>
            <ac:spMk id="8" creationId="{6F5BD454-E0FA-4AA5-B7F6-8130186DDF0B}"/>
          </ac:spMkLst>
        </pc:spChg>
        <pc:picChg chg="add mod">
          <ac:chgData name="Wojciech Januszauskas" userId="S::wojciechja@lsretail.com::283006d7-7365-4ce6-9b04-25a42527db96" providerId="AD" clId="Web-{4401EC48-A7BC-CB0A-F75D-0E9385B346FA}" dt="2022-04-07T16:41:18.165" v="20" actId="14100"/>
          <ac:picMkLst>
            <pc:docMk/>
            <pc:sldMk cId="3942683210" sldId="2146845772"/>
            <ac:picMk id="2" creationId="{6051A89E-3DD3-584A-121A-2D8C99ECCAE2}"/>
          </ac:picMkLst>
        </pc:picChg>
      </pc:sldChg>
      <pc:sldChg chg="modSp">
        <pc:chgData name="Wojciech Januszauskas" userId="S::wojciechja@lsretail.com::283006d7-7365-4ce6-9b04-25a42527db96" providerId="AD" clId="Web-{4401EC48-A7BC-CB0A-F75D-0E9385B346FA}" dt="2022-04-07T16:42:08.838" v="24" actId="1076"/>
        <pc:sldMkLst>
          <pc:docMk/>
          <pc:sldMk cId="25537992" sldId="2146845781"/>
        </pc:sldMkLst>
        <pc:grpChg chg="mod">
          <ac:chgData name="Wojciech Januszauskas" userId="S::wojciechja@lsretail.com::283006d7-7365-4ce6-9b04-25a42527db96" providerId="AD" clId="Web-{4401EC48-A7BC-CB0A-F75D-0E9385B346FA}" dt="2022-04-07T16:42:08.838" v="24" actId="1076"/>
          <ac:grpSpMkLst>
            <pc:docMk/>
            <pc:sldMk cId="25537992" sldId="2146845781"/>
            <ac:grpSpMk id="10" creationId="{C4F371AB-BFA7-0E63-A358-AF87E8831F5E}"/>
          </ac:grpSpMkLst>
        </pc:grpChg>
      </pc:sldChg>
      <pc:sldChg chg="modSp">
        <pc:chgData name="Wojciech Januszauskas" userId="S::wojciechja@lsretail.com::283006d7-7365-4ce6-9b04-25a42527db96" providerId="AD" clId="Web-{4401EC48-A7BC-CB0A-F75D-0E9385B346FA}" dt="2022-04-07T19:27:28.457" v="25" actId="14100"/>
        <pc:sldMkLst>
          <pc:docMk/>
          <pc:sldMk cId="2882538600" sldId="2146845795"/>
        </pc:sldMkLst>
        <pc:spChg chg="mod">
          <ac:chgData name="Wojciech Januszauskas" userId="S::wojciechja@lsretail.com::283006d7-7365-4ce6-9b04-25a42527db96" providerId="AD" clId="Web-{4401EC48-A7BC-CB0A-F75D-0E9385B346FA}" dt="2022-04-07T19:27:28.457" v="25" actId="14100"/>
          <ac:spMkLst>
            <pc:docMk/>
            <pc:sldMk cId="2882538600" sldId="2146845795"/>
            <ac:spMk id="7" creationId="{019E70C6-3A5B-045B-5726-323421A389FE}"/>
          </ac:spMkLst>
        </pc:spChg>
      </pc:sldChg>
      <pc:sldChg chg="modSp">
        <pc:chgData name="Wojciech Januszauskas" userId="S::wojciechja@lsretail.com::283006d7-7365-4ce6-9b04-25a42527db96" providerId="AD" clId="Web-{4401EC48-A7BC-CB0A-F75D-0E9385B346FA}" dt="2022-04-07T16:22:28.054" v="7" actId="20577"/>
        <pc:sldMkLst>
          <pc:docMk/>
          <pc:sldMk cId="1352893540" sldId="2146845796"/>
        </pc:sldMkLst>
        <pc:spChg chg="mod">
          <ac:chgData name="Wojciech Januszauskas" userId="S::wojciechja@lsretail.com::283006d7-7365-4ce6-9b04-25a42527db96" providerId="AD" clId="Web-{4401EC48-A7BC-CB0A-F75D-0E9385B346FA}" dt="2022-04-07T16:22:05.928" v="1" actId="20577"/>
          <ac:spMkLst>
            <pc:docMk/>
            <pc:sldMk cId="1352893540" sldId="2146845796"/>
            <ac:spMk id="2" creationId="{1C6BE60D-7BA8-B942-9BF6-E136265202BC}"/>
          </ac:spMkLst>
        </pc:spChg>
        <pc:spChg chg="mod">
          <ac:chgData name="Wojciech Januszauskas" userId="S::wojciechja@lsretail.com::283006d7-7365-4ce6-9b04-25a42527db96" providerId="AD" clId="Web-{4401EC48-A7BC-CB0A-F75D-0E9385B346FA}" dt="2022-04-07T16:22:12.788" v="3" actId="20577"/>
          <ac:spMkLst>
            <pc:docMk/>
            <pc:sldMk cId="1352893540" sldId="2146845796"/>
            <ac:spMk id="3" creationId="{EE50697C-AA0B-484E-B86B-63A7911499F3}"/>
          </ac:spMkLst>
        </pc:spChg>
        <pc:spChg chg="mod">
          <ac:chgData name="Wojciech Januszauskas" userId="S::wojciechja@lsretail.com::283006d7-7365-4ce6-9b04-25a42527db96" providerId="AD" clId="Web-{4401EC48-A7BC-CB0A-F75D-0E9385B346FA}" dt="2022-04-07T16:22:18.741" v="5" actId="20577"/>
          <ac:spMkLst>
            <pc:docMk/>
            <pc:sldMk cId="1352893540" sldId="2146845796"/>
            <ac:spMk id="4" creationId="{A69238D5-510F-114D-B999-A705792B14B9}"/>
          </ac:spMkLst>
        </pc:spChg>
        <pc:spChg chg="mod">
          <ac:chgData name="Wojciech Januszauskas" userId="S::wojciechja@lsretail.com::283006d7-7365-4ce6-9b04-25a42527db96" providerId="AD" clId="Web-{4401EC48-A7BC-CB0A-F75D-0E9385B346FA}" dt="2022-04-07T16:22:28.054" v="7" actId="20577"/>
          <ac:spMkLst>
            <pc:docMk/>
            <pc:sldMk cId="1352893540" sldId="2146845796"/>
            <ac:spMk id="5" creationId="{DB8B57F6-B8BC-A44F-BA8F-6F0ADD6C0DB0}"/>
          </ac:spMkLst>
        </pc:spChg>
      </pc:sldChg>
      <pc:sldChg chg="add">
        <pc:chgData name="Wojciech Januszauskas" userId="S::wojciechja@lsretail.com::283006d7-7365-4ce6-9b04-25a42527db96" providerId="AD" clId="Web-{4401EC48-A7BC-CB0A-F75D-0E9385B346FA}" dt="2022-04-07T16:23:20.680" v="10"/>
        <pc:sldMkLst>
          <pc:docMk/>
          <pc:sldMk cId="91092382" sldId="2146845797"/>
        </pc:sldMkLst>
      </pc:sldChg>
      <pc:sldChg chg="modSp add">
        <pc:chgData name="Wojciech Januszauskas" userId="S::wojciechja@lsretail.com::283006d7-7365-4ce6-9b04-25a42527db96" providerId="AD" clId="Web-{4401EC48-A7BC-CB0A-F75D-0E9385B346FA}" dt="2022-04-07T16:23:59.681" v="14" actId="20577"/>
        <pc:sldMkLst>
          <pc:docMk/>
          <pc:sldMk cId="2373050893" sldId="2146845798"/>
        </pc:sldMkLst>
        <pc:spChg chg="mod">
          <ac:chgData name="Wojciech Januszauskas" userId="S::wojciechja@lsretail.com::283006d7-7365-4ce6-9b04-25a42527db96" providerId="AD" clId="Web-{4401EC48-A7BC-CB0A-F75D-0E9385B346FA}" dt="2022-04-07T16:23:59.681" v="14" actId="20577"/>
          <ac:spMkLst>
            <pc:docMk/>
            <pc:sldMk cId="2373050893" sldId="2146845798"/>
            <ac:spMk id="2" creationId="{98060A54-D839-1E46-9B4D-65F0DCB06CF7}"/>
          </ac:spMkLst>
        </pc:spChg>
      </pc:sldChg>
      <pc:sldMasterChg chg="addSldLayout">
        <pc:chgData name="Wojciech Januszauskas" userId="S::wojciechja@lsretail.com::283006d7-7365-4ce6-9b04-25a42527db96" providerId="AD" clId="Web-{4401EC48-A7BC-CB0A-F75D-0E9385B346FA}" dt="2022-04-07T16:23:20.680" v="10"/>
        <pc:sldMasterMkLst>
          <pc:docMk/>
          <pc:sldMasterMk cId="2031175613" sldId="2147483752"/>
        </pc:sldMasterMkLst>
        <pc:sldLayoutChg chg="add">
          <pc:chgData name="Wojciech Januszauskas" userId="S::wojciechja@lsretail.com::283006d7-7365-4ce6-9b04-25a42527db96" providerId="AD" clId="Web-{4401EC48-A7BC-CB0A-F75D-0E9385B346FA}" dt="2022-04-07T16:23:20.680" v="10"/>
          <pc:sldLayoutMkLst>
            <pc:docMk/>
            <pc:sldMasterMk cId="2031175613" sldId="2147483752"/>
            <pc:sldLayoutMk cId="2495865030" sldId="2147483763"/>
          </pc:sldLayoutMkLst>
        </pc:sldLayoutChg>
      </pc:sldMasterChg>
    </pc:docChg>
  </pc:docChgLst>
  <pc:docChgLst>
    <pc:chgData name="Matthias Matthiasson" userId="S::matti@lsretail.com::da5879a5-7ced-44b7-b25c-c3fa19602b52" providerId="AD" clId="Web-{9BBAFA2A-26E1-E115-0D06-FCA750EFC4C5}"/>
    <pc:docChg chg="modSld">
      <pc:chgData name="Matthias Matthiasson" userId="S::matti@lsretail.com::da5879a5-7ced-44b7-b25c-c3fa19602b52" providerId="AD" clId="Web-{9BBAFA2A-26E1-E115-0D06-FCA750EFC4C5}" dt="2022-04-19T15:17:54.562" v="3" actId="20577"/>
      <pc:docMkLst>
        <pc:docMk/>
      </pc:docMkLst>
      <pc:sldChg chg="modSp">
        <pc:chgData name="Matthias Matthiasson" userId="S::matti@lsretail.com::da5879a5-7ced-44b7-b25c-c3fa19602b52" providerId="AD" clId="Web-{9BBAFA2A-26E1-E115-0D06-FCA750EFC4C5}" dt="2022-04-19T15:17:54.562" v="3" actId="20577"/>
        <pc:sldMkLst>
          <pc:docMk/>
          <pc:sldMk cId="3679162128" sldId="2146845805"/>
        </pc:sldMkLst>
        <pc:spChg chg="mod">
          <ac:chgData name="Matthias Matthiasson" userId="S::matti@lsretail.com::da5879a5-7ced-44b7-b25c-c3fa19602b52" providerId="AD" clId="Web-{9BBAFA2A-26E1-E115-0D06-FCA750EFC4C5}" dt="2022-04-19T15:17:54.562" v="3" actId="20577"/>
          <ac:spMkLst>
            <pc:docMk/>
            <pc:sldMk cId="3679162128" sldId="2146845805"/>
            <ac:spMk id="4" creationId="{80002289-6C57-4AEE-8903-88DF413615EE}"/>
          </ac:spMkLst>
        </pc:spChg>
      </pc:sldChg>
    </pc:docChg>
  </pc:docChgLst>
  <pc:docChgLst>
    <pc:chgData name="Wojciech Januszauskas" userId="S::wojciechja@lsretail.com::283006d7-7365-4ce6-9b04-25a42527db96" providerId="AD" clId="Web-{7612EF6D-63D1-380D-3159-A7C7D715D526}"/>
    <pc:docChg chg="modSld">
      <pc:chgData name="Wojciech Januszauskas" userId="S::wojciechja@lsretail.com::283006d7-7365-4ce6-9b04-25a42527db96" providerId="AD" clId="Web-{7612EF6D-63D1-380D-3159-A7C7D715D526}" dt="2022-04-07T14:31:52.292" v="102" actId="1076"/>
      <pc:docMkLst>
        <pc:docMk/>
      </pc:docMkLst>
      <pc:sldChg chg="addSp delSp modSp addAnim delAnim modAnim">
        <pc:chgData name="Wojciech Januszauskas" userId="S::wojciechja@lsretail.com::283006d7-7365-4ce6-9b04-25a42527db96" providerId="AD" clId="Web-{7612EF6D-63D1-380D-3159-A7C7D715D526}" dt="2022-04-07T14:31:52.292" v="102" actId="1076"/>
        <pc:sldMkLst>
          <pc:docMk/>
          <pc:sldMk cId="2143605084" sldId="387"/>
        </pc:sldMkLst>
        <pc:spChg chg="add del">
          <ac:chgData name="Wojciech Januszauskas" userId="S::wojciechja@lsretail.com::283006d7-7365-4ce6-9b04-25a42527db96" providerId="AD" clId="Web-{7612EF6D-63D1-380D-3159-A7C7D715D526}" dt="2022-04-07T14:31:16.838" v="99"/>
          <ac:spMkLst>
            <pc:docMk/>
            <pc:sldMk cId="2143605084" sldId="387"/>
            <ac:spMk id="6" creationId="{FF9F3B0A-2B16-4DC2-BE93-3D589728D4A0}"/>
          </ac:spMkLst>
        </pc:spChg>
        <pc:grpChg chg="add del mod">
          <ac:chgData name="Wojciech Januszauskas" userId="S::wojciechja@lsretail.com::283006d7-7365-4ce6-9b04-25a42527db96" providerId="AD" clId="Web-{7612EF6D-63D1-380D-3159-A7C7D715D526}" dt="2022-04-07T14:30:46.368" v="91"/>
          <ac:grpSpMkLst>
            <pc:docMk/>
            <pc:sldMk cId="2143605084" sldId="387"/>
            <ac:grpSpMk id="13" creationId="{A715A59D-58F5-956F-5ED2-73EF25A8AD43}"/>
          </ac:grpSpMkLst>
        </pc:grpChg>
        <pc:grpChg chg="add mod">
          <ac:chgData name="Wojciech Januszauskas" userId="S::wojciechja@lsretail.com::283006d7-7365-4ce6-9b04-25a42527db96" providerId="AD" clId="Web-{7612EF6D-63D1-380D-3159-A7C7D715D526}" dt="2022-04-07T14:31:52.292" v="102" actId="1076"/>
          <ac:grpSpMkLst>
            <pc:docMk/>
            <pc:sldMk cId="2143605084" sldId="387"/>
            <ac:grpSpMk id="14" creationId="{DF0FEE57-8D53-8DB3-53E0-2AD0D462F5A5}"/>
          </ac:grpSpMkLst>
        </pc:grpChg>
        <pc:picChg chg="add mod">
          <ac:chgData name="Wojciech Januszauskas" userId="S::wojciechja@lsretail.com::283006d7-7365-4ce6-9b04-25a42527db96" providerId="AD" clId="Web-{7612EF6D-63D1-380D-3159-A7C7D715D526}" dt="2022-04-07T14:30:18.355" v="85" actId="14100"/>
          <ac:picMkLst>
            <pc:docMk/>
            <pc:sldMk cId="2143605084" sldId="387"/>
            <ac:picMk id="2" creationId="{A6A32823-A69E-651D-AC7D-5AD40341D3A5}"/>
          </ac:picMkLst>
        </pc:picChg>
        <pc:picChg chg="add mod">
          <ac:chgData name="Wojciech Januszauskas" userId="S::wojciechja@lsretail.com::283006d7-7365-4ce6-9b04-25a42527db96" providerId="AD" clId="Web-{7612EF6D-63D1-380D-3159-A7C7D715D526}" dt="2022-04-07T14:31:05.806" v="97" actId="1076"/>
          <ac:picMkLst>
            <pc:docMk/>
            <pc:sldMk cId="2143605084" sldId="387"/>
            <ac:picMk id="3" creationId="{C19D7D32-3852-5360-7C60-1791281AE99B}"/>
          </ac:picMkLst>
        </pc:picChg>
        <pc:picChg chg="del topLvl">
          <ac:chgData name="Wojciech Januszauskas" userId="S::wojciechja@lsretail.com::283006d7-7365-4ce6-9b04-25a42527db96" providerId="AD" clId="Web-{7612EF6D-63D1-380D-3159-A7C7D715D526}" dt="2022-04-07T14:30:46.368" v="91"/>
          <ac:picMkLst>
            <pc:docMk/>
            <pc:sldMk cId="2143605084" sldId="387"/>
            <ac:picMk id="10" creationId="{BF4A1B58-A5BD-6853-45E9-298E3BD93AB5}"/>
          </ac:picMkLst>
        </pc:picChg>
        <pc:picChg chg="del">
          <ac:chgData name="Wojciech Januszauskas" userId="S::wojciechja@lsretail.com::283006d7-7365-4ce6-9b04-25a42527db96" providerId="AD" clId="Web-{7612EF6D-63D1-380D-3159-A7C7D715D526}" dt="2022-04-07T14:30:30.493" v="89"/>
          <ac:picMkLst>
            <pc:docMk/>
            <pc:sldMk cId="2143605084" sldId="387"/>
            <ac:picMk id="11" creationId="{E7239084-77C5-809E-B97F-E0043CFB1174}"/>
          </ac:picMkLst>
        </pc:picChg>
        <pc:picChg chg="del topLvl">
          <ac:chgData name="Wojciech Januszauskas" userId="S::wojciechja@lsretail.com::283006d7-7365-4ce6-9b04-25a42527db96" providerId="AD" clId="Web-{7612EF6D-63D1-380D-3159-A7C7D715D526}" dt="2022-04-07T14:30:54.541" v="94"/>
          <ac:picMkLst>
            <pc:docMk/>
            <pc:sldMk cId="2143605084" sldId="387"/>
            <ac:picMk id="12" creationId="{59A0DCEF-710D-74A5-871E-4806970512B2}"/>
          </ac:picMkLst>
        </pc:picChg>
      </pc:sldChg>
      <pc:sldChg chg="addCm">
        <pc:chgData name="Wojciech Januszauskas" userId="S::wojciechja@lsretail.com::283006d7-7365-4ce6-9b04-25a42527db96" providerId="AD" clId="Web-{7612EF6D-63D1-380D-3159-A7C7D715D526}" dt="2022-04-07T11:05:24.480" v="0"/>
        <pc:sldMkLst>
          <pc:docMk/>
          <pc:sldMk cId="3942683210" sldId="2146845772"/>
        </pc:sldMkLst>
      </pc:sldChg>
      <pc:sldChg chg="addSp delSp modSp addAnim delAnim modAnim">
        <pc:chgData name="Wojciech Januszauskas" userId="S::wojciechja@lsretail.com::283006d7-7365-4ce6-9b04-25a42527db96" providerId="AD" clId="Web-{7612EF6D-63D1-380D-3159-A7C7D715D526}" dt="2022-04-07T14:30:49.900" v="93" actId="1076"/>
        <pc:sldMkLst>
          <pc:docMk/>
          <pc:sldMk cId="25537992" sldId="2146845781"/>
        </pc:sldMkLst>
        <pc:spChg chg="add del">
          <ac:chgData name="Wojciech Januszauskas" userId="S::wojciechja@lsretail.com::283006d7-7365-4ce6-9b04-25a42527db96" providerId="AD" clId="Web-{7612EF6D-63D1-380D-3159-A7C7D715D526}" dt="2022-04-07T12:09:42.847" v="14"/>
          <ac:spMkLst>
            <pc:docMk/>
            <pc:sldMk cId="25537992" sldId="2146845781"/>
            <ac:spMk id="6" creationId="{C1FB04C8-8577-4AE3-9FE0-7B9F906FD9AF}"/>
          </ac:spMkLst>
        </pc:spChg>
        <pc:spChg chg="add del mod">
          <ac:chgData name="Wojciech Januszauskas" userId="S::wojciechja@lsretail.com::283006d7-7365-4ce6-9b04-25a42527db96" providerId="AD" clId="Web-{7612EF6D-63D1-380D-3159-A7C7D715D526}" dt="2022-04-07T12:14:55.636" v="68"/>
          <ac:spMkLst>
            <pc:docMk/>
            <pc:sldMk cId="25537992" sldId="2146845781"/>
            <ac:spMk id="10" creationId="{94D19926-0FBF-003A-4E80-CF3A8C1BF9D4}"/>
          </ac:spMkLst>
        </pc:spChg>
        <pc:grpChg chg="add del">
          <ac:chgData name="Wojciech Januszauskas" userId="S::wojciechja@lsretail.com::283006d7-7365-4ce6-9b04-25a42527db96" providerId="AD" clId="Web-{7612EF6D-63D1-380D-3159-A7C7D715D526}" dt="2022-04-07T12:12:04.601" v="56"/>
          <ac:grpSpMkLst>
            <pc:docMk/>
            <pc:sldMk cId="25537992" sldId="2146845781"/>
            <ac:grpSpMk id="9" creationId="{C0996853-9230-557F-C90A-5C29D5EBCE28}"/>
          </ac:grpSpMkLst>
        </pc:grpChg>
        <pc:grpChg chg="mod">
          <ac:chgData name="Wojciech Januszauskas" userId="S::wojciechja@lsretail.com::283006d7-7365-4ce6-9b04-25a42527db96" providerId="AD" clId="Web-{7612EF6D-63D1-380D-3159-A7C7D715D526}" dt="2022-04-07T14:30:49.900" v="93" actId="1076"/>
          <ac:grpSpMkLst>
            <pc:docMk/>
            <pc:sldMk cId="25537992" sldId="2146845781"/>
            <ac:grpSpMk id="10" creationId="{C4F371AB-BFA7-0E63-A358-AF87E8831F5E}"/>
          </ac:grpSpMkLst>
        </pc:grpChg>
        <pc:grpChg chg="add mod">
          <ac:chgData name="Wojciech Januszauskas" userId="S::wojciechja@lsretail.com::283006d7-7365-4ce6-9b04-25a42527db96" providerId="AD" clId="Web-{7612EF6D-63D1-380D-3159-A7C7D715D526}" dt="2022-04-07T12:15:50.794" v="70" actId="14100"/>
          <ac:grpSpMkLst>
            <pc:docMk/>
            <pc:sldMk cId="25537992" sldId="2146845781"/>
            <ac:grpSpMk id="11" creationId="{57B0704E-8934-B821-4A35-8C953585CB63}"/>
          </ac:grpSpMkLst>
        </pc:grpChg>
        <pc:picChg chg="add mod topLvl">
          <ac:chgData name="Wojciech Januszauskas" userId="S::wojciechja@lsretail.com::283006d7-7365-4ce6-9b04-25a42527db96" providerId="AD" clId="Web-{7612EF6D-63D1-380D-3159-A7C7D715D526}" dt="2022-04-07T12:12:44.977" v="62" actId="1076"/>
          <ac:picMkLst>
            <pc:docMk/>
            <pc:sldMk cId="25537992" sldId="2146845781"/>
            <ac:picMk id="2" creationId="{F51FCD20-2E58-AF32-855A-D0531211BBAC}"/>
          </ac:picMkLst>
        </pc:picChg>
        <pc:picChg chg="add mod topLvl">
          <ac:chgData name="Wojciech Januszauskas" userId="S::wojciechja@lsretail.com::283006d7-7365-4ce6-9b04-25a42527db96" providerId="AD" clId="Web-{7612EF6D-63D1-380D-3159-A7C7D715D526}" dt="2022-04-07T12:12:42.399" v="61" actId="14100"/>
          <ac:picMkLst>
            <pc:docMk/>
            <pc:sldMk cId="25537992" sldId="2146845781"/>
            <ac:picMk id="3" creationId="{009A17D2-F0B8-FB6E-9B21-F1C829EED26D}"/>
          </ac:picMkLst>
        </pc:picChg>
        <pc:picChg chg="mod ord">
          <ac:chgData name="Wojciech Januszauskas" userId="S::wojciechja@lsretail.com::283006d7-7365-4ce6-9b04-25a42527db96" providerId="AD" clId="Web-{7612EF6D-63D1-380D-3159-A7C7D715D526}" dt="2022-04-07T12:12:26.336" v="57" actId="14100"/>
          <ac:picMkLst>
            <pc:docMk/>
            <pc:sldMk cId="25537992" sldId="2146845781"/>
            <ac:picMk id="7" creationId="{A47E3E6A-2721-44AF-8CC3-126D383649AD}"/>
          </ac:picMkLst>
        </pc:picChg>
        <pc:picChg chg="add mod topLvl">
          <ac:chgData name="Wojciech Januszauskas" userId="S::wojciechja@lsretail.com::283006d7-7365-4ce6-9b04-25a42527db96" providerId="AD" clId="Web-{7612EF6D-63D1-380D-3159-A7C7D715D526}" dt="2022-04-07T12:12:42.383" v="60" actId="14100"/>
          <ac:picMkLst>
            <pc:docMk/>
            <pc:sldMk cId="25537992" sldId="2146845781"/>
            <ac:picMk id="8" creationId="{B9067F49-90CD-EE3E-613A-C9CE2257DCBB}"/>
          </ac:picMkLst>
        </pc:picChg>
      </pc:sldChg>
    </pc:docChg>
  </pc:docChgLst>
  <pc:docChgLst>
    <pc:chgData name="Wojciech Januszauskas" userId="S::wojciechja@lsretail.com::283006d7-7365-4ce6-9b04-25a42527db96" providerId="AD" clId="Web-{97118B00-4C41-520E-978A-B3D42E0BA070}"/>
    <pc:docChg chg="modSld">
      <pc:chgData name="Wojciech Januszauskas" userId="S::wojciechja@lsretail.com::283006d7-7365-4ce6-9b04-25a42527db96" providerId="AD" clId="Web-{97118B00-4C41-520E-978A-B3D42E0BA070}" dt="2022-05-12T22:43:10.886" v="1"/>
      <pc:docMkLst>
        <pc:docMk/>
      </pc:docMkLst>
      <pc:sldChg chg="addSp delSp modSp">
        <pc:chgData name="Wojciech Januszauskas" userId="S::wojciechja@lsretail.com::283006d7-7365-4ce6-9b04-25a42527db96" providerId="AD" clId="Web-{97118B00-4C41-520E-978A-B3D42E0BA070}" dt="2022-05-12T22:43:10.886" v="1"/>
        <pc:sldMkLst>
          <pc:docMk/>
          <pc:sldMk cId="3493237588" sldId="2146845789"/>
        </pc:sldMkLst>
        <pc:picChg chg="add del mod">
          <ac:chgData name="Wojciech Januszauskas" userId="S::wojciechja@lsretail.com::283006d7-7365-4ce6-9b04-25a42527db96" providerId="AD" clId="Web-{97118B00-4C41-520E-978A-B3D42E0BA070}" dt="2022-05-12T22:43:10.886" v="1"/>
          <ac:picMkLst>
            <pc:docMk/>
            <pc:sldMk cId="3493237588" sldId="2146845789"/>
            <ac:picMk id="5" creationId="{58CC6EEB-3E02-60F2-0232-CE172BDF273C}"/>
          </ac:picMkLst>
        </pc:picChg>
      </pc:sldChg>
    </pc:docChg>
  </pc:docChgLst>
  <pc:docChgLst>
    <pc:chgData name="Aslaug Gudjonsdottir" userId="S::aslaug@lsretail.com::a11709ec-7b13-4e1f-bb5d-63e222cdf7bd" providerId="AD" clId="Web-{0A6590D8-5F2F-4E3B-A3DE-450EBC846BAE}"/>
    <pc:docChg chg="modSld">
      <pc:chgData name="Aslaug Gudjonsdottir" userId="S::aslaug@lsretail.com::a11709ec-7b13-4e1f-bb5d-63e222cdf7bd" providerId="AD" clId="Web-{0A6590D8-5F2F-4E3B-A3DE-450EBC846BAE}" dt="2022-05-10T09:34:35.379" v="4" actId="20577"/>
      <pc:docMkLst>
        <pc:docMk/>
      </pc:docMkLst>
      <pc:sldChg chg="modSp">
        <pc:chgData name="Aslaug Gudjonsdottir" userId="S::aslaug@lsretail.com::a11709ec-7b13-4e1f-bb5d-63e222cdf7bd" providerId="AD" clId="Web-{0A6590D8-5F2F-4E3B-A3DE-450EBC846BAE}" dt="2022-05-10T09:34:35.379" v="4" actId="20577"/>
        <pc:sldMkLst>
          <pc:docMk/>
          <pc:sldMk cId="2724458060" sldId="2134805392"/>
        </pc:sldMkLst>
        <pc:spChg chg="mod">
          <ac:chgData name="Aslaug Gudjonsdottir" userId="S::aslaug@lsretail.com::a11709ec-7b13-4e1f-bb5d-63e222cdf7bd" providerId="AD" clId="Web-{0A6590D8-5F2F-4E3B-A3DE-450EBC846BAE}" dt="2022-05-10T09:34:35.379" v="4" actId="20577"/>
          <ac:spMkLst>
            <pc:docMk/>
            <pc:sldMk cId="2724458060" sldId="2134805392"/>
            <ac:spMk id="14" creationId="{0D2E9D6C-ABDC-C949-851E-316EAB92B50A}"/>
          </ac:spMkLst>
        </pc:spChg>
      </pc:sldChg>
    </pc:docChg>
  </pc:docChgLst>
  <pc:docChgLst>
    <pc:chgData name="Wojciech Januszauskas" userId="S::wojciechja@lsretail.com::283006d7-7365-4ce6-9b04-25a42527db96" providerId="AD" clId="Web-{F31C51ED-EBF4-E74E-5B69-95AC62EA9585}"/>
    <pc:docChg chg="addSld modSld modSection">
      <pc:chgData name="Wojciech Januszauskas" userId="S::wojciechja@lsretail.com::283006d7-7365-4ce6-9b04-25a42527db96" providerId="AD" clId="Web-{F31C51ED-EBF4-E74E-5B69-95AC62EA9585}" dt="2022-04-01T14:37:35.929" v="71"/>
      <pc:docMkLst>
        <pc:docMk/>
      </pc:docMkLst>
      <pc:sldChg chg="addSp delSp modSp addAnim delAnim modAnim">
        <pc:chgData name="Wojciech Januszauskas" userId="S::wojciechja@lsretail.com::283006d7-7365-4ce6-9b04-25a42527db96" providerId="AD" clId="Web-{F31C51ED-EBF4-E74E-5B69-95AC62EA9585}" dt="2022-04-01T14:37:35.929" v="71"/>
        <pc:sldMkLst>
          <pc:docMk/>
          <pc:sldMk cId="2046677285" sldId="2146845784"/>
        </pc:sldMkLst>
        <pc:spChg chg="mod">
          <ac:chgData name="Wojciech Januszauskas" userId="S::wojciechja@lsretail.com::283006d7-7365-4ce6-9b04-25a42527db96" providerId="AD" clId="Web-{F31C51ED-EBF4-E74E-5B69-95AC62EA9585}" dt="2022-04-01T14:33:58.425" v="15" actId="20577"/>
          <ac:spMkLst>
            <pc:docMk/>
            <pc:sldMk cId="2046677285" sldId="2146845784"/>
            <ac:spMk id="4" creationId="{80002289-6C57-4AEE-8903-88DF413615EE}"/>
          </ac:spMkLst>
        </pc:spChg>
        <pc:spChg chg="mod">
          <ac:chgData name="Wojciech Januszauskas" userId="S::wojciechja@lsretail.com::283006d7-7365-4ce6-9b04-25a42527db96" providerId="AD" clId="Web-{F31C51ED-EBF4-E74E-5B69-95AC62EA9585}" dt="2022-04-01T14:36:10.990" v="64" actId="20577"/>
          <ac:spMkLst>
            <pc:docMk/>
            <pc:sldMk cId="2046677285" sldId="2146845784"/>
            <ac:spMk id="5" creationId="{6712F250-08EF-4E34-9358-7968ECF5E810}"/>
          </ac:spMkLst>
        </pc:spChg>
        <pc:spChg chg="add del">
          <ac:chgData name="Wojciech Januszauskas" userId="S::wojciechja@lsretail.com::283006d7-7365-4ce6-9b04-25a42527db96" providerId="AD" clId="Web-{F31C51ED-EBF4-E74E-5B69-95AC62EA9585}" dt="2022-04-01T14:33:44.206" v="12"/>
          <ac:spMkLst>
            <pc:docMk/>
            <pc:sldMk cId="2046677285" sldId="2146845784"/>
            <ac:spMk id="6" creationId="{ED8812AF-3838-4CA6-BF78-8E014BCAEC41}"/>
          </ac:spMkLst>
        </pc:spChg>
        <pc:picChg chg="add mod">
          <ac:chgData name="Wojciech Januszauskas" userId="S::wojciechja@lsretail.com::283006d7-7365-4ce6-9b04-25a42527db96" providerId="AD" clId="Web-{F31C51ED-EBF4-E74E-5B69-95AC62EA9585}" dt="2022-04-01T14:35:25.521" v="46" actId="1076"/>
          <ac:picMkLst>
            <pc:docMk/>
            <pc:sldMk cId="2046677285" sldId="2146845784"/>
            <ac:picMk id="2" creationId="{44F9AD7D-01F6-DEE1-8611-919B8DD850FC}"/>
          </ac:picMkLst>
        </pc:picChg>
        <pc:picChg chg="add del mod">
          <ac:chgData name="Wojciech Januszauskas" userId="S::wojciechja@lsretail.com::283006d7-7365-4ce6-9b04-25a42527db96" providerId="AD" clId="Web-{F31C51ED-EBF4-E74E-5B69-95AC62EA9585}" dt="2022-04-01T14:37:33.070" v="69"/>
          <ac:picMkLst>
            <pc:docMk/>
            <pc:sldMk cId="2046677285" sldId="2146845784"/>
            <ac:picMk id="3" creationId="{3A2DB3BE-E799-7BFF-D7C0-30210056B76B}"/>
          </ac:picMkLst>
        </pc:picChg>
        <pc:picChg chg="add mod">
          <ac:chgData name="Wojciech Januszauskas" userId="S::wojciechja@lsretail.com::283006d7-7365-4ce6-9b04-25a42527db96" providerId="AD" clId="Web-{F31C51ED-EBF4-E74E-5B69-95AC62EA9585}" dt="2022-04-01T14:35:32.286" v="48" actId="1076"/>
          <ac:picMkLst>
            <pc:docMk/>
            <pc:sldMk cId="2046677285" sldId="2146845784"/>
            <ac:picMk id="7" creationId="{15C6B818-58BC-22EB-E4F1-8D1A28A2C12D}"/>
          </ac:picMkLst>
        </pc:picChg>
        <pc:picChg chg="add mod ord">
          <ac:chgData name="Wojciech Januszauskas" userId="S::wojciechja@lsretail.com::283006d7-7365-4ce6-9b04-25a42527db96" providerId="AD" clId="Web-{F31C51ED-EBF4-E74E-5B69-95AC62EA9585}" dt="2022-04-01T14:37:31.320" v="68"/>
          <ac:picMkLst>
            <pc:docMk/>
            <pc:sldMk cId="2046677285" sldId="2146845784"/>
            <ac:picMk id="8" creationId="{6159BC61-8A14-3FFE-AECC-09FEB3F3F6C2}"/>
          </ac:picMkLst>
        </pc:picChg>
      </pc:sldChg>
      <pc:sldChg chg="addSp delSp modSp add mod replId modShow">
        <pc:chgData name="Wojciech Januszauskas" userId="S::wojciechja@lsretail.com::283006d7-7365-4ce6-9b04-25a42527db96" providerId="AD" clId="Web-{F31C51ED-EBF4-E74E-5B69-95AC62EA9585}" dt="2022-04-01T14:34:40.473" v="27"/>
        <pc:sldMkLst>
          <pc:docMk/>
          <pc:sldMk cId="1584589537" sldId="2146845796"/>
        </pc:sldMkLst>
        <pc:picChg chg="add del mod">
          <ac:chgData name="Wojciech Januszauskas" userId="S::wojciechja@lsretail.com::283006d7-7365-4ce6-9b04-25a42527db96" providerId="AD" clId="Web-{F31C51ED-EBF4-E74E-5B69-95AC62EA9585}" dt="2022-04-01T14:34:40.473" v="27"/>
          <ac:picMkLst>
            <pc:docMk/>
            <pc:sldMk cId="1584589537" sldId="2146845796"/>
            <ac:picMk id="2" creationId="{70FA30B4-E8B9-AD49-1B52-48EFACAB7DA0}"/>
          </ac:picMkLst>
        </pc:picChg>
        <pc:picChg chg="add del mod">
          <ac:chgData name="Wojciech Januszauskas" userId="S::wojciechja@lsretail.com::283006d7-7365-4ce6-9b04-25a42527db96" providerId="AD" clId="Web-{F31C51ED-EBF4-E74E-5B69-95AC62EA9585}" dt="2022-04-01T14:34:40.473" v="26"/>
          <ac:picMkLst>
            <pc:docMk/>
            <pc:sldMk cId="1584589537" sldId="2146845796"/>
            <ac:picMk id="3" creationId="{B53E498A-9F41-1D99-68D4-B2FCA37A03DB}"/>
          </ac:picMkLst>
        </pc:picChg>
        <pc:picChg chg="add del mod">
          <ac:chgData name="Wojciech Januszauskas" userId="S::wojciechja@lsretail.com::283006d7-7365-4ce6-9b04-25a42527db96" providerId="AD" clId="Web-{F31C51ED-EBF4-E74E-5B69-95AC62EA9585}" dt="2022-04-01T14:34:40.473" v="25"/>
          <ac:picMkLst>
            <pc:docMk/>
            <pc:sldMk cId="1584589537" sldId="2146845796"/>
            <ac:picMk id="7" creationId="{788881D9-F37D-9C96-4F04-1C4DBC9D29BD}"/>
          </ac:picMkLst>
        </pc:picChg>
      </pc:sldChg>
    </pc:docChg>
  </pc:docChgLst>
  <pc:docChgLst>
    <pc:chgData name="Wojciech Januszauskas" userId="S::wojciechja@lsretail.com::283006d7-7365-4ce6-9b04-25a42527db96" providerId="AD" clId="Web-{8BAF0D50-0163-EBF7-C5B1-AE6053117000}"/>
    <pc:docChg chg="modSld">
      <pc:chgData name="Wojciech Januszauskas" userId="S::wojciechja@lsretail.com::283006d7-7365-4ce6-9b04-25a42527db96" providerId="AD" clId="Web-{8BAF0D50-0163-EBF7-C5B1-AE6053117000}" dt="2022-04-22T15:28:42.619" v="3" actId="1076"/>
      <pc:docMkLst>
        <pc:docMk/>
      </pc:docMkLst>
      <pc:sldChg chg="modSp">
        <pc:chgData name="Wojciech Januszauskas" userId="S::wojciechja@lsretail.com::283006d7-7365-4ce6-9b04-25a42527db96" providerId="AD" clId="Web-{8BAF0D50-0163-EBF7-C5B1-AE6053117000}" dt="2022-04-22T15:28:42.619" v="3" actId="1076"/>
        <pc:sldMkLst>
          <pc:docMk/>
          <pc:sldMk cId="604964029" sldId="2146845799"/>
        </pc:sldMkLst>
        <pc:grpChg chg="mod">
          <ac:chgData name="Wojciech Januszauskas" userId="S::wojciechja@lsretail.com::283006d7-7365-4ce6-9b04-25a42527db96" providerId="AD" clId="Web-{8BAF0D50-0163-EBF7-C5B1-AE6053117000}" dt="2022-04-22T15:28:42.619" v="3" actId="1076"/>
          <ac:grpSpMkLst>
            <pc:docMk/>
            <pc:sldMk cId="604964029" sldId="2146845799"/>
            <ac:grpSpMk id="10" creationId="{A4F98B5A-9C08-4148-4FAC-8586ADAF82A6}"/>
          </ac:grpSpMkLst>
        </pc:grpChg>
      </pc:sldChg>
    </pc:docChg>
  </pc:docChgLst>
  <pc:docChgLst>
    <pc:chgData name="Wojciech Januszauskas" userId="S::wojciechja@lsretail.com::283006d7-7365-4ce6-9b04-25a42527db96" providerId="AD" clId="Web-{35ADC5FF-4774-DED9-2CBA-6264AC0FEC3B}"/>
    <pc:docChg chg="modSld">
      <pc:chgData name="Wojciech Januszauskas" userId="S::wojciechja@lsretail.com::283006d7-7365-4ce6-9b04-25a42527db96" providerId="AD" clId="Web-{35ADC5FF-4774-DED9-2CBA-6264AC0FEC3B}" dt="2022-04-19T15:13:35.421" v="14" actId="1076"/>
      <pc:docMkLst>
        <pc:docMk/>
      </pc:docMkLst>
      <pc:sldChg chg="modSp">
        <pc:chgData name="Wojciech Januszauskas" userId="S::wojciechja@lsretail.com::283006d7-7365-4ce6-9b04-25a42527db96" providerId="AD" clId="Web-{35ADC5FF-4774-DED9-2CBA-6264AC0FEC3B}" dt="2022-04-19T15:13:35.421" v="14" actId="1076"/>
        <pc:sldMkLst>
          <pc:docMk/>
          <pc:sldMk cId="3466869251" sldId="2146845786"/>
        </pc:sldMkLst>
        <pc:picChg chg="mod">
          <ac:chgData name="Wojciech Januszauskas" userId="S::wojciechja@lsretail.com::283006d7-7365-4ce6-9b04-25a42527db96" providerId="AD" clId="Web-{35ADC5FF-4774-DED9-2CBA-6264AC0FEC3B}" dt="2022-04-19T15:13:30.889" v="13" actId="1076"/>
          <ac:picMkLst>
            <pc:docMk/>
            <pc:sldMk cId="3466869251" sldId="2146845786"/>
            <ac:picMk id="6" creationId="{79D93F71-DF8A-B75E-D15A-BA8772C173E8}"/>
          </ac:picMkLst>
        </pc:picChg>
        <pc:picChg chg="mod">
          <ac:chgData name="Wojciech Januszauskas" userId="S::wojciechja@lsretail.com::283006d7-7365-4ce6-9b04-25a42527db96" providerId="AD" clId="Web-{35ADC5FF-4774-DED9-2CBA-6264AC0FEC3B}" dt="2022-04-19T15:13:35.421" v="14" actId="1076"/>
          <ac:picMkLst>
            <pc:docMk/>
            <pc:sldMk cId="3466869251" sldId="2146845786"/>
            <ac:picMk id="7" creationId="{6ADC1AA0-30E6-AB8E-0EA9-FDC0A234DB35}"/>
          </ac:picMkLst>
        </pc:picChg>
      </pc:sldChg>
      <pc:sldChg chg="addSp delSp modSp addAnim delAnim modAnim modCm">
        <pc:chgData name="Wojciech Januszauskas" userId="S::wojciechja@lsretail.com::283006d7-7365-4ce6-9b04-25a42527db96" providerId="AD" clId="Web-{35ADC5FF-4774-DED9-2CBA-6264AC0FEC3B}" dt="2022-04-19T15:09:15.103" v="9"/>
        <pc:sldMkLst>
          <pc:docMk/>
          <pc:sldMk cId="3493237588" sldId="2146845789"/>
        </pc:sldMkLst>
        <pc:spChg chg="add del">
          <ac:chgData name="Wojciech Januszauskas" userId="S::wojciechja@lsretail.com::283006d7-7365-4ce6-9b04-25a42527db96" providerId="AD" clId="Web-{35ADC5FF-4774-DED9-2CBA-6264AC0FEC3B}" dt="2022-04-19T15:09:05.462" v="8"/>
          <ac:spMkLst>
            <pc:docMk/>
            <pc:sldMk cId="3493237588" sldId="2146845789"/>
            <ac:spMk id="5" creationId="{79F9F98D-784C-6255-A6E2-CE8762B6AD98}"/>
          </ac:spMkLst>
        </pc:spChg>
        <pc:picChg chg="add mod">
          <ac:chgData name="Wojciech Januszauskas" userId="S::wojciechja@lsretail.com::283006d7-7365-4ce6-9b04-25a42527db96" providerId="AD" clId="Web-{35ADC5FF-4774-DED9-2CBA-6264AC0FEC3B}" dt="2022-04-19T15:08:53.211" v="6" actId="1076"/>
          <ac:picMkLst>
            <pc:docMk/>
            <pc:sldMk cId="3493237588" sldId="2146845789"/>
            <ac:picMk id="4" creationId="{90989F4C-28DC-1602-E650-D590258ED58E}"/>
          </ac:picMkLst>
        </pc:picChg>
        <pc:picChg chg="del">
          <ac:chgData name="Wojciech Januszauskas" userId="S::wojciechja@lsretail.com::283006d7-7365-4ce6-9b04-25a42527db96" providerId="AD" clId="Web-{35ADC5FF-4774-DED9-2CBA-6264AC0FEC3B}" dt="2022-04-19T15:08:48.618" v="3"/>
          <ac:picMkLst>
            <pc:docMk/>
            <pc:sldMk cId="3493237588" sldId="2146845789"/>
            <ac:picMk id="6" creationId="{C80710D4-DBBB-A86E-EB23-187769F37894}"/>
          </ac:picMkLst>
        </pc:picChg>
      </pc:sldChg>
    </pc:docChg>
  </pc:docChgLst>
  <pc:docChgLst>
    <pc:chgData name="Wojciech Januszauskas" userId="S::wojciechja@lsretail.com::283006d7-7365-4ce6-9b04-25a42527db96" providerId="AD" clId="Web-{4BA93847-DED2-5DDF-FFA2-05A6F982B1ED}"/>
    <pc:docChg chg="modSld">
      <pc:chgData name="Wojciech Januszauskas" userId="S::wojciechja@lsretail.com::283006d7-7365-4ce6-9b04-25a42527db96" providerId="AD" clId="Web-{4BA93847-DED2-5DDF-FFA2-05A6F982B1ED}" dt="2022-04-11T14:01:43.103" v="2" actId="1076"/>
      <pc:docMkLst>
        <pc:docMk/>
      </pc:docMkLst>
      <pc:sldChg chg="modSp">
        <pc:chgData name="Wojciech Januszauskas" userId="S::wojciechja@lsretail.com::283006d7-7365-4ce6-9b04-25a42527db96" providerId="AD" clId="Web-{4BA93847-DED2-5DDF-FFA2-05A6F982B1ED}" dt="2022-04-11T14:01:43.103" v="2" actId="1076"/>
        <pc:sldMkLst>
          <pc:docMk/>
          <pc:sldMk cId="3493237588" sldId="2146845789"/>
        </pc:sldMkLst>
        <pc:spChg chg="mod">
          <ac:chgData name="Wojciech Januszauskas" userId="S::wojciechja@lsretail.com::283006d7-7365-4ce6-9b04-25a42527db96" providerId="AD" clId="Web-{4BA93847-DED2-5DDF-FFA2-05A6F982B1ED}" dt="2022-04-11T14:01:43.103" v="2" actId="1076"/>
          <ac:spMkLst>
            <pc:docMk/>
            <pc:sldMk cId="3493237588" sldId="2146845789"/>
            <ac:spMk id="8" creationId="{F697FEA8-F792-4E3A-99B9-9318C27F6FD6}"/>
          </ac:spMkLst>
        </pc:spChg>
      </pc:sldChg>
    </pc:docChg>
  </pc:docChgLst>
  <pc:docChgLst>
    <pc:chgData name="Wojciech Januszauskas" userId="S::wojciechja@lsretail.com::283006d7-7365-4ce6-9b04-25a42527db96" providerId="AD" clId="Web-{C4A8904E-B76F-E2CB-712E-D7DE979EF2B9}"/>
    <pc:docChg chg="modSld">
      <pc:chgData name="Wojciech Januszauskas" userId="S::wojciechja@lsretail.com::283006d7-7365-4ce6-9b04-25a42527db96" providerId="AD" clId="Web-{C4A8904E-B76F-E2CB-712E-D7DE979EF2B9}" dt="2022-05-03T16:05:21.268" v="1" actId="1076"/>
      <pc:docMkLst>
        <pc:docMk/>
      </pc:docMkLst>
      <pc:sldChg chg="modSp">
        <pc:chgData name="Wojciech Januszauskas" userId="S::wojciechja@lsretail.com::283006d7-7365-4ce6-9b04-25a42527db96" providerId="AD" clId="Web-{C4A8904E-B76F-E2CB-712E-D7DE979EF2B9}" dt="2022-05-03T16:05:21.268" v="1" actId="1076"/>
        <pc:sldMkLst>
          <pc:docMk/>
          <pc:sldMk cId="157951015" sldId="389"/>
        </pc:sldMkLst>
        <pc:picChg chg="mod">
          <ac:chgData name="Wojciech Januszauskas" userId="S::wojciechja@lsretail.com::283006d7-7365-4ce6-9b04-25a42527db96" providerId="AD" clId="Web-{C4A8904E-B76F-E2CB-712E-D7DE979EF2B9}" dt="2022-05-03T16:05:21.268" v="1" actId="1076"/>
          <ac:picMkLst>
            <pc:docMk/>
            <pc:sldMk cId="157951015" sldId="389"/>
            <ac:picMk id="3" creationId="{02DCFEC2-AF07-40CE-B573-D226F8C3FB95}"/>
          </ac:picMkLst>
        </pc:picChg>
      </pc:sldChg>
    </pc:docChg>
  </pc:docChgLst>
  <pc:docChgLst>
    <pc:chgData name="Matthias Matthiasson" userId="246fdcc469335985" providerId="LiveId" clId="{88969D12-B734-4E8A-A1B6-4AF20C5C62D2}"/>
    <pc:docChg chg="undo custSel addSld delSld modSld sldOrd delMainMaster addSection delSection modSection">
      <pc:chgData name="Matthias Matthiasson" userId="246fdcc469335985" providerId="LiveId" clId="{88969D12-B734-4E8A-A1B6-4AF20C5C62D2}" dt="2022-03-29T12:04:43.016" v="1796" actId="47"/>
      <pc:docMkLst>
        <pc:docMk/>
      </pc:docMkLst>
      <pc:sldChg chg="addSp delSp modSp add del mod">
        <pc:chgData name="Matthias Matthiasson" userId="246fdcc469335985" providerId="LiveId" clId="{88969D12-B734-4E8A-A1B6-4AF20C5C62D2}" dt="2022-03-22T09:13:11.262" v="171"/>
        <pc:sldMkLst>
          <pc:docMk/>
          <pc:sldMk cId="296449055" sldId="337"/>
        </pc:sldMkLst>
        <pc:spChg chg="add del mod">
          <ac:chgData name="Matthias Matthiasson" userId="246fdcc469335985" providerId="LiveId" clId="{88969D12-B734-4E8A-A1B6-4AF20C5C62D2}" dt="2022-03-22T09:13:11.262" v="171"/>
          <ac:spMkLst>
            <pc:docMk/>
            <pc:sldMk cId="296449055" sldId="337"/>
            <ac:spMk id="23" creationId="{E375E8FC-66A0-4883-B61E-FE433DB01F94}"/>
          </ac:spMkLst>
        </pc:spChg>
        <pc:grpChg chg="mod">
          <ac:chgData name="Matthias Matthiasson" userId="246fdcc469335985" providerId="LiveId" clId="{88969D12-B734-4E8A-A1B6-4AF20C5C62D2}" dt="2022-03-22T09:05:00.545" v="163" actId="1076"/>
          <ac:grpSpMkLst>
            <pc:docMk/>
            <pc:sldMk cId="296449055" sldId="337"/>
            <ac:grpSpMk id="25" creationId="{9B67F72B-61C4-064E-A594-13EFD468F306}"/>
          </ac:grpSpMkLst>
        </pc:grpChg>
      </pc:sldChg>
      <pc:sldChg chg="del">
        <pc:chgData name="Matthias Matthiasson" userId="246fdcc469335985" providerId="LiveId" clId="{88969D12-B734-4E8A-A1B6-4AF20C5C62D2}" dt="2022-03-22T09:04:33.950" v="162" actId="47"/>
        <pc:sldMkLst>
          <pc:docMk/>
          <pc:sldMk cId="1629158295" sldId="337"/>
        </pc:sldMkLst>
      </pc:sldChg>
      <pc:sldChg chg="del">
        <pc:chgData name="Matthias Matthiasson" userId="246fdcc469335985" providerId="LiveId" clId="{88969D12-B734-4E8A-A1B6-4AF20C5C62D2}" dt="2022-03-26T16:32:57.759" v="1710" actId="47"/>
        <pc:sldMkLst>
          <pc:docMk/>
          <pc:sldMk cId="337971515" sldId="357"/>
        </pc:sldMkLst>
      </pc:sldChg>
      <pc:sldChg chg="del">
        <pc:chgData name="Matthias Matthiasson" userId="246fdcc469335985" providerId="LiveId" clId="{88969D12-B734-4E8A-A1B6-4AF20C5C62D2}" dt="2022-03-26T16:32:59.809" v="1711" actId="47"/>
        <pc:sldMkLst>
          <pc:docMk/>
          <pc:sldMk cId="2051251349" sldId="364"/>
        </pc:sldMkLst>
      </pc:sldChg>
      <pc:sldChg chg="del">
        <pc:chgData name="Matthias Matthiasson" userId="246fdcc469335985" providerId="LiveId" clId="{88969D12-B734-4E8A-A1B6-4AF20C5C62D2}" dt="2022-03-22T09:26:02.500" v="206" actId="18676"/>
        <pc:sldMkLst>
          <pc:docMk/>
          <pc:sldMk cId="2358584932" sldId="364"/>
        </pc:sldMkLst>
      </pc:sldChg>
      <pc:sldChg chg="del">
        <pc:chgData name="Matthias Matthiasson" userId="246fdcc469335985" providerId="LiveId" clId="{88969D12-B734-4E8A-A1B6-4AF20C5C62D2}" dt="2022-03-22T09:26:02.500" v="206" actId="18676"/>
        <pc:sldMkLst>
          <pc:docMk/>
          <pc:sldMk cId="1161465190" sldId="365"/>
        </pc:sldMkLst>
      </pc:sldChg>
      <pc:sldChg chg="del">
        <pc:chgData name="Matthias Matthiasson" userId="246fdcc469335985" providerId="LiveId" clId="{88969D12-B734-4E8A-A1B6-4AF20C5C62D2}" dt="2022-03-22T09:26:02.500" v="206" actId="18676"/>
        <pc:sldMkLst>
          <pc:docMk/>
          <pc:sldMk cId="3961338366" sldId="366"/>
        </pc:sldMkLst>
      </pc:sldChg>
      <pc:sldChg chg="del">
        <pc:chgData name="Matthias Matthiasson" userId="246fdcc469335985" providerId="LiveId" clId="{88969D12-B734-4E8A-A1B6-4AF20C5C62D2}" dt="2022-03-22T09:26:02.500" v="206" actId="18676"/>
        <pc:sldMkLst>
          <pc:docMk/>
          <pc:sldMk cId="2823341848" sldId="367"/>
        </pc:sldMkLst>
      </pc:sldChg>
      <pc:sldChg chg="del">
        <pc:chgData name="Matthias Matthiasson" userId="246fdcc469335985" providerId="LiveId" clId="{88969D12-B734-4E8A-A1B6-4AF20C5C62D2}" dt="2022-03-22T09:26:02.500" v="206" actId="18676"/>
        <pc:sldMkLst>
          <pc:docMk/>
          <pc:sldMk cId="1511332693" sldId="368"/>
        </pc:sldMkLst>
      </pc:sldChg>
      <pc:sldChg chg="del">
        <pc:chgData name="Matthias Matthiasson" userId="246fdcc469335985" providerId="LiveId" clId="{88969D12-B734-4E8A-A1B6-4AF20C5C62D2}" dt="2022-03-22T09:26:02.500" v="206" actId="18676"/>
        <pc:sldMkLst>
          <pc:docMk/>
          <pc:sldMk cId="1371541012" sldId="371"/>
        </pc:sldMkLst>
      </pc:sldChg>
      <pc:sldChg chg="del">
        <pc:chgData name="Matthias Matthiasson" userId="246fdcc469335985" providerId="LiveId" clId="{88969D12-B734-4E8A-A1B6-4AF20C5C62D2}" dt="2022-03-22T09:26:02.500" v="206" actId="18676"/>
        <pc:sldMkLst>
          <pc:docMk/>
          <pc:sldMk cId="1282869589" sldId="372"/>
        </pc:sldMkLst>
      </pc:sldChg>
      <pc:sldChg chg="del">
        <pc:chgData name="Matthias Matthiasson" userId="246fdcc469335985" providerId="LiveId" clId="{88969D12-B734-4E8A-A1B6-4AF20C5C62D2}" dt="2022-03-22T09:26:02.500" v="206" actId="18676"/>
        <pc:sldMkLst>
          <pc:docMk/>
          <pc:sldMk cId="417519989" sldId="373"/>
        </pc:sldMkLst>
      </pc:sldChg>
      <pc:sldChg chg="del">
        <pc:chgData name="Matthias Matthiasson" userId="246fdcc469335985" providerId="LiveId" clId="{88969D12-B734-4E8A-A1B6-4AF20C5C62D2}" dt="2022-03-22T09:26:02.500" v="206" actId="18676"/>
        <pc:sldMkLst>
          <pc:docMk/>
          <pc:sldMk cId="3253588628" sldId="374"/>
        </pc:sldMkLst>
      </pc:sldChg>
      <pc:sldChg chg="del">
        <pc:chgData name="Matthias Matthiasson" userId="246fdcc469335985" providerId="LiveId" clId="{88969D12-B734-4E8A-A1B6-4AF20C5C62D2}" dt="2022-03-22T09:26:02.500" v="206" actId="18676"/>
        <pc:sldMkLst>
          <pc:docMk/>
          <pc:sldMk cId="2120634290" sldId="375"/>
        </pc:sldMkLst>
      </pc:sldChg>
      <pc:sldChg chg="modSp mod">
        <pc:chgData name="Matthias Matthiasson" userId="246fdcc469335985" providerId="LiveId" clId="{88969D12-B734-4E8A-A1B6-4AF20C5C62D2}" dt="2022-03-21T16:13:11.359" v="12" actId="6549"/>
        <pc:sldMkLst>
          <pc:docMk/>
          <pc:sldMk cId="4250512744" sldId="376"/>
        </pc:sldMkLst>
        <pc:spChg chg="mod">
          <ac:chgData name="Matthias Matthiasson" userId="246fdcc469335985" providerId="LiveId" clId="{88969D12-B734-4E8A-A1B6-4AF20C5C62D2}" dt="2022-03-21T16:13:11.359" v="12" actId="6549"/>
          <ac:spMkLst>
            <pc:docMk/>
            <pc:sldMk cId="4250512744" sldId="376"/>
            <ac:spMk id="5" creationId="{D3CA1895-E72E-4473-BF36-F47C639D73A6}"/>
          </ac:spMkLst>
        </pc:spChg>
      </pc:sldChg>
      <pc:sldChg chg="modSp mod ord">
        <pc:chgData name="Matthias Matthiasson" userId="246fdcc469335985" providerId="LiveId" clId="{88969D12-B734-4E8A-A1B6-4AF20C5C62D2}" dt="2022-03-22T11:51:57.064" v="398"/>
        <pc:sldMkLst>
          <pc:docMk/>
          <pc:sldMk cId="2777538430" sldId="380"/>
        </pc:sldMkLst>
        <pc:spChg chg="mod">
          <ac:chgData name="Matthias Matthiasson" userId="246fdcc469335985" providerId="LiveId" clId="{88969D12-B734-4E8A-A1B6-4AF20C5C62D2}" dt="2022-03-22T11:32:07.664" v="368" actId="20577"/>
          <ac:spMkLst>
            <pc:docMk/>
            <pc:sldMk cId="2777538430" sldId="380"/>
            <ac:spMk id="5" creationId="{6712F250-08EF-4E34-9358-7968ECF5E810}"/>
          </ac:spMkLst>
        </pc:spChg>
      </pc:sldChg>
      <pc:sldChg chg="addSp modSp mod">
        <pc:chgData name="Matthias Matthiasson" userId="246fdcc469335985" providerId="LiveId" clId="{88969D12-B734-4E8A-A1B6-4AF20C5C62D2}" dt="2022-03-22T11:11:39.806" v="305" actId="207"/>
        <pc:sldMkLst>
          <pc:docMk/>
          <pc:sldMk cId="2889331545" sldId="381"/>
        </pc:sldMkLst>
        <pc:spChg chg="add mod">
          <ac:chgData name="Matthias Matthiasson" userId="246fdcc469335985" providerId="LiveId" clId="{88969D12-B734-4E8A-A1B6-4AF20C5C62D2}" dt="2022-03-22T11:11:39.806" v="305" actId="207"/>
          <ac:spMkLst>
            <pc:docMk/>
            <pc:sldMk cId="2889331545" sldId="381"/>
            <ac:spMk id="2" creationId="{B6FBAAF3-3561-4616-8235-00F9A5E24893}"/>
          </ac:spMkLst>
        </pc:spChg>
        <pc:spChg chg="mod">
          <ac:chgData name="Matthias Matthiasson" userId="246fdcc469335985" providerId="LiveId" clId="{88969D12-B734-4E8A-A1B6-4AF20C5C62D2}" dt="2022-03-21T16:13:56.396" v="24" actId="20577"/>
          <ac:spMkLst>
            <pc:docMk/>
            <pc:sldMk cId="2889331545" sldId="381"/>
            <ac:spMk id="4" creationId="{80002289-6C57-4AEE-8903-88DF413615EE}"/>
          </ac:spMkLst>
        </pc:spChg>
        <pc:spChg chg="mod">
          <ac:chgData name="Matthias Matthiasson" userId="246fdcc469335985" providerId="LiveId" clId="{88969D12-B734-4E8A-A1B6-4AF20C5C62D2}" dt="2022-03-21T16:21:04.032" v="116"/>
          <ac:spMkLst>
            <pc:docMk/>
            <pc:sldMk cId="2889331545" sldId="381"/>
            <ac:spMk id="5" creationId="{6712F250-08EF-4E34-9358-7968ECF5E810}"/>
          </ac:spMkLst>
        </pc:spChg>
      </pc:sldChg>
      <pc:sldChg chg="del ord">
        <pc:chgData name="Matthias Matthiasson" userId="246fdcc469335985" providerId="LiveId" clId="{88969D12-B734-4E8A-A1B6-4AF20C5C62D2}" dt="2022-03-22T11:20:26.006" v="310" actId="47"/>
        <pc:sldMkLst>
          <pc:docMk/>
          <pc:sldMk cId="4174111830" sldId="382"/>
        </pc:sldMkLst>
      </pc:sldChg>
      <pc:sldChg chg="modSp del mod ord">
        <pc:chgData name="Matthias Matthiasson" userId="246fdcc469335985" providerId="LiveId" clId="{88969D12-B734-4E8A-A1B6-4AF20C5C62D2}" dt="2022-03-26T15:20:21.899" v="1197" actId="47"/>
        <pc:sldMkLst>
          <pc:docMk/>
          <pc:sldMk cId="2167840782" sldId="383"/>
        </pc:sldMkLst>
        <pc:spChg chg="mod">
          <ac:chgData name="Matthias Matthiasson" userId="246fdcc469335985" providerId="LiveId" clId="{88969D12-B734-4E8A-A1B6-4AF20C5C62D2}" dt="2022-03-26T15:18:48.782" v="1145" actId="21"/>
          <ac:spMkLst>
            <pc:docMk/>
            <pc:sldMk cId="2167840782" sldId="383"/>
            <ac:spMk id="5" creationId="{6712F250-08EF-4E34-9358-7968ECF5E810}"/>
          </ac:spMkLst>
        </pc:spChg>
      </pc:sldChg>
      <pc:sldChg chg="modSp del mod ord">
        <pc:chgData name="Matthias Matthiasson" userId="246fdcc469335985" providerId="LiveId" clId="{88969D12-B734-4E8A-A1B6-4AF20C5C62D2}" dt="2022-03-26T15:26:38.114" v="1265" actId="2696"/>
        <pc:sldMkLst>
          <pc:docMk/>
          <pc:sldMk cId="1802709006" sldId="384"/>
        </pc:sldMkLst>
        <pc:spChg chg="mod">
          <ac:chgData name="Matthias Matthiasson" userId="246fdcc469335985" providerId="LiveId" clId="{88969D12-B734-4E8A-A1B6-4AF20C5C62D2}" dt="2022-03-22T11:30:47.576" v="362" actId="20577"/>
          <ac:spMkLst>
            <pc:docMk/>
            <pc:sldMk cId="1802709006" sldId="384"/>
            <ac:spMk id="5" creationId="{6712F250-08EF-4E34-9358-7968ECF5E810}"/>
          </ac:spMkLst>
        </pc:spChg>
      </pc:sldChg>
      <pc:sldChg chg="addSp delSp modSp add del mod ord chgLayout">
        <pc:chgData name="Matthias Matthiasson" userId="246fdcc469335985" providerId="LiveId" clId="{88969D12-B734-4E8A-A1B6-4AF20C5C62D2}" dt="2022-03-26T15:29:12.926" v="1302"/>
        <pc:sldMkLst>
          <pc:docMk/>
          <pc:sldMk cId="2445416846" sldId="385"/>
        </pc:sldMkLst>
        <pc:spChg chg="mod ord">
          <ac:chgData name="Matthias Matthiasson" userId="246fdcc469335985" providerId="LiveId" clId="{88969D12-B734-4E8A-A1B6-4AF20C5C62D2}" dt="2022-03-26T15:28:53.082" v="1299" actId="20577"/>
          <ac:spMkLst>
            <pc:docMk/>
            <pc:sldMk cId="2445416846" sldId="385"/>
            <ac:spMk id="4" creationId="{80002289-6C57-4AEE-8903-88DF413615EE}"/>
          </ac:spMkLst>
        </pc:spChg>
        <pc:spChg chg="mod ord">
          <ac:chgData name="Matthias Matthiasson" userId="246fdcc469335985" providerId="LiveId" clId="{88969D12-B734-4E8A-A1B6-4AF20C5C62D2}" dt="2022-03-26T15:25:36.807" v="1260" actId="20577"/>
          <ac:spMkLst>
            <pc:docMk/>
            <pc:sldMk cId="2445416846" sldId="385"/>
            <ac:spMk id="5" creationId="{6712F250-08EF-4E34-9358-7968ECF5E810}"/>
          </ac:spMkLst>
        </pc:spChg>
        <pc:spChg chg="add del mod">
          <ac:chgData name="Matthias Matthiasson" userId="246fdcc469335985" providerId="LiveId" clId="{88969D12-B734-4E8A-A1B6-4AF20C5C62D2}" dt="2022-03-26T15:28:58.786" v="1300" actId="1076"/>
          <ac:spMkLst>
            <pc:docMk/>
            <pc:sldMk cId="2445416846" sldId="385"/>
            <ac:spMk id="6" creationId="{ED8812AF-3838-4CA6-BF78-8E014BCAEC41}"/>
          </ac:spMkLst>
        </pc:spChg>
      </pc:sldChg>
      <pc:sldChg chg="modSp mod ord">
        <pc:chgData name="Matthias Matthiasson" userId="246fdcc469335985" providerId="LiveId" clId="{88969D12-B734-4E8A-A1B6-4AF20C5C62D2}" dt="2022-03-29T11:26:50.590" v="1788" actId="20577"/>
        <pc:sldMkLst>
          <pc:docMk/>
          <pc:sldMk cId="159325236" sldId="386"/>
        </pc:sldMkLst>
        <pc:spChg chg="mod">
          <ac:chgData name="Matthias Matthiasson" userId="246fdcc469335985" providerId="LiveId" clId="{88969D12-B734-4E8A-A1B6-4AF20C5C62D2}" dt="2022-03-29T11:26:50.590" v="1788" actId="20577"/>
          <ac:spMkLst>
            <pc:docMk/>
            <pc:sldMk cId="159325236" sldId="386"/>
            <ac:spMk id="5" creationId="{6712F250-08EF-4E34-9358-7968ECF5E810}"/>
          </ac:spMkLst>
        </pc:spChg>
      </pc:sldChg>
      <pc:sldChg chg="addSp modSp mod ord">
        <pc:chgData name="Matthias Matthiasson" userId="246fdcc469335985" providerId="LiveId" clId="{88969D12-B734-4E8A-A1B6-4AF20C5C62D2}" dt="2022-03-26T16:46:23.316" v="1771" actId="1076"/>
        <pc:sldMkLst>
          <pc:docMk/>
          <pc:sldMk cId="2143605084" sldId="387"/>
        </pc:sldMkLst>
        <pc:spChg chg="mod">
          <ac:chgData name="Matthias Matthiasson" userId="246fdcc469335985" providerId="LiveId" clId="{88969D12-B734-4E8A-A1B6-4AF20C5C62D2}" dt="2022-03-26T11:48:26.058" v="723" actId="20577"/>
          <ac:spMkLst>
            <pc:docMk/>
            <pc:sldMk cId="2143605084" sldId="387"/>
            <ac:spMk id="4" creationId="{80002289-6C57-4AEE-8903-88DF413615EE}"/>
          </ac:spMkLst>
        </pc:spChg>
        <pc:spChg chg="mod">
          <ac:chgData name="Matthias Matthiasson" userId="246fdcc469335985" providerId="LiveId" clId="{88969D12-B734-4E8A-A1B6-4AF20C5C62D2}" dt="2022-03-26T16:40:22.012" v="1738" actId="404"/>
          <ac:spMkLst>
            <pc:docMk/>
            <pc:sldMk cId="2143605084" sldId="387"/>
            <ac:spMk id="5" creationId="{6712F250-08EF-4E34-9358-7968ECF5E810}"/>
          </ac:spMkLst>
        </pc:spChg>
        <pc:spChg chg="add mod ord">
          <ac:chgData name="Matthias Matthiasson" userId="246fdcc469335985" providerId="LiveId" clId="{88969D12-B734-4E8A-A1B6-4AF20C5C62D2}" dt="2022-03-26T16:40:26.162" v="1739" actId="1076"/>
          <ac:spMkLst>
            <pc:docMk/>
            <pc:sldMk cId="2143605084" sldId="387"/>
            <ac:spMk id="6" creationId="{FF9F3B0A-2B16-4DC2-BE93-3D589728D4A0}"/>
          </ac:spMkLst>
        </pc:spChg>
        <pc:picChg chg="add mod">
          <ac:chgData name="Matthias Matthiasson" userId="246fdcc469335985" providerId="LiveId" clId="{88969D12-B734-4E8A-A1B6-4AF20C5C62D2}" dt="2022-03-26T16:46:18.116" v="1770" actId="1076"/>
          <ac:picMkLst>
            <pc:docMk/>
            <pc:sldMk cId="2143605084" sldId="387"/>
            <ac:picMk id="7" creationId="{702616F9-705D-4782-A763-3EEA7A28962B}"/>
          </ac:picMkLst>
        </pc:picChg>
        <pc:picChg chg="add mod">
          <ac:chgData name="Matthias Matthiasson" userId="246fdcc469335985" providerId="LiveId" clId="{88969D12-B734-4E8A-A1B6-4AF20C5C62D2}" dt="2022-03-26T16:46:23.316" v="1771" actId="1076"/>
          <ac:picMkLst>
            <pc:docMk/>
            <pc:sldMk cId="2143605084" sldId="387"/>
            <ac:picMk id="8" creationId="{88CEDF53-9F7B-4131-844D-6F4C23BABE42}"/>
          </ac:picMkLst>
        </pc:picChg>
      </pc:sldChg>
      <pc:sldChg chg="addSp delSp modSp mod ord modAnim">
        <pc:chgData name="Matthias Matthiasson" userId="246fdcc469335985" providerId="LiveId" clId="{88969D12-B734-4E8A-A1B6-4AF20C5C62D2}" dt="2022-03-26T12:18:22.258" v="1084" actId="1037"/>
        <pc:sldMkLst>
          <pc:docMk/>
          <pc:sldMk cId="98165155" sldId="388"/>
        </pc:sldMkLst>
        <pc:spChg chg="mod">
          <ac:chgData name="Matthias Matthiasson" userId="246fdcc469335985" providerId="LiveId" clId="{88969D12-B734-4E8A-A1B6-4AF20C5C62D2}" dt="2022-03-26T11:51:06.050" v="765" actId="6549"/>
          <ac:spMkLst>
            <pc:docMk/>
            <pc:sldMk cId="98165155" sldId="388"/>
            <ac:spMk id="4" creationId="{80002289-6C57-4AEE-8903-88DF413615EE}"/>
          </ac:spMkLst>
        </pc:spChg>
        <pc:spChg chg="mod">
          <ac:chgData name="Matthias Matthiasson" userId="246fdcc469335985" providerId="LiveId" clId="{88969D12-B734-4E8A-A1B6-4AF20C5C62D2}" dt="2022-03-26T11:52:27.841" v="777" actId="14100"/>
          <ac:spMkLst>
            <pc:docMk/>
            <pc:sldMk cId="98165155" sldId="388"/>
            <ac:spMk id="5" creationId="{6712F250-08EF-4E34-9358-7968ECF5E810}"/>
          </ac:spMkLst>
        </pc:spChg>
        <pc:spChg chg="add mod">
          <ac:chgData name="Matthias Matthiasson" userId="246fdcc469335985" providerId="LiveId" clId="{88969D12-B734-4E8A-A1B6-4AF20C5C62D2}" dt="2022-03-26T12:17:04.157" v="1022" actId="1076"/>
          <ac:spMkLst>
            <pc:docMk/>
            <pc:sldMk cId="98165155" sldId="388"/>
            <ac:spMk id="6" creationId="{5DFF951B-50D3-4D7F-A9B5-3095C5367077}"/>
          </ac:spMkLst>
        </pc:spChg>
        <pc:spChg chg="add mod">
          <ac:chgData name="Matthias Matthiasson" userId="246fdcc469335985" providerId="LiveId" clId="{88969D12-B734-4E8A-A1B6-4AF20C5C62D2}" dt="2022-03-26T12:12:28.339" v="860" actId="164"/>
          <ac:spMkLst>
            <pc:docMk/>
            <pc:sldMk cId="98165155" sldId="388"/>
            <ac:spMk id="26" creationId="{EF6E5A4D-B1EE-49DD-B08E-E6C6AFDA83A2}"/>
          </ac:spMkLst>
        </pc:spChg>
        <pc:spChg chg="add mod">
          <ac:chgData name="Matthias Matthiasson" userId="246fdcc469335985" providerId="LiveId" clId="{88969D12-B734-4E8A-A1B6-4AF20C5C62D2}" dt="2022-03-26T12:12:28.339" v="860" actId="164"/>
          <ac:spMkLst>
            <pc:docMk/>
            <pc:sldMk cId="98165155" sldId="388"/>
            <ac:spMk id="27" creationId="{AF80D758-7277-42DE-A43F-E8AF9F3AEC0F}"/>
          </ac:spMkLst>
        </pc:spChg>
        <pc:spChg chg="del mod">
          <ac:chgData name="Matthias Matthiasson" userId="246fdcc469335985" providerId="LiveId" clId="{88969D12-B734-4E8A-A1B6-4AF20C5C62D2}" dt="2022-03-26T12:17:43.269" v="1027" actId="478"/>
          <ac:spMkLst>
            <pc:docMk/>
            <pc:sldMk cId="98165155" sldId="388"/>
            <ac:spMk id="48" creationId="{D2AD0DE5-5CD8-4C08-80AD-47790C021A43}"/>
          </ac:spMkLst>
        </pc:spChg>
        <pc:spChg chg="del mod">
          <ac:chgData name="Matthias Matthiasson" userId="246fdcc469335985" providerId="LiveId" clId="{88969D12-B734-4E8A-A1B6-4AF20C5C62D2}" dt="2022-03-26T12:17:31.298" v="1024" actId="478"/>
          <ac:spMkLst>
            <pc:docMk/>
            <pc:sldMk cId="98165155" sldId="388"/>
            <ac:spMk id="49" creationId="{CA723929-DDC5-47FD-AA83-D421F7B9C6D1}"/>
          </ac:spMkLst>
        </pc:spChg>
        <pc:spChg chg="del mod">
          <ac:chgData name="Matthias Matthiasson" userId="246fdcc469335985" providerId="LiveId" clId="{88969D12-B734-4E8A-A1B6-4AF20C5C62D2}" dt="2022-03-26T12:17:43.269" v="1027" actId="478"/>
          <ac:spMkLst>
            <pc:docMk/>
            <pc:sldMk cId="98165155" sldId="388"/>
            <ac:spMk id="50" creationId="{342A3E49-E06E-47F8-93B0-9ADAFA4BA810}"/>
          </ac:spMkLst>
        </pc:spChg>
        <pc:grpChg chg="add del mod">
          <ac:chgData name="Matthias Matthiasson" userId="246fdcc469335985" providerId="LiveId" clId="{88969D12-B734-4E8A-A1B6-4AF20C5C62D2}" dt="2022-03-26T12:14:58.526" v="878" actId="478"/>
          <ac:grpSpMkLst>
            <pc:docMk/>
            <pc:sldMk cId="98165155" sldId="388"/>
            <ac:grpSpMk id="2" creationId="{27D78FD9-CEC8-4222-9142-A5CC6B20053F}"/>
          </ac:grpSpMkLst>
        </pc:grpChg>
        <pc:grpChg chg="add del mod">
          <ac:chgData name="Matthias Matthiasson" userId="246fdcc469335985" providerId="LiveId" clId="{88969D12-B734-4E8A-A1B6-4AF20C5C62D2}" dt="2022-03-26T12:17:35.943" v="1026" actId="478"/>
          <ac:grpSpMkLst>
            <pc:docMk/>
            <pc:sldMk cId="98165155" sldId="388"/>
            <ac:grpSpMk id="28" creationId="{1989AF50-C1CD-4A0A-A411-741EB5756E89}"/>
          </ac:grpSpMkLst>
        </pc:grpChg>
        <pc:picChg chg="add mod">
          <ac:chgData name="Matthias Matthiasson" userId="246fdcc469335985" providerId="LiveId" clId="{88969D12-B734-4E8A-A1B6-4AF20C5C62D2}" dt="2022-03-26T12:12:28.339" v="860" actId="164"/>
          <ac:picMkLst>
            <pc:docMk/>
            <pc:sldMk cId="98165155" sldId="388"/>
            <ac:picMk id="7" creationId="{77779910-D7C7-4262-A104-9D08B7224662}"/>
          </ac:picMkLst>
        </pc:picChg>
        <pc:picChg chg="add mod">
          <ac:chgData name="Matthias Matthiasson" userId="246fdcc469335985" providerId="LiveId" clId="{88969D12-B734-4E8A-A1B6-4AF20C5C62D2}" dt="2022-03-26T12:12:28.339" v="860" actId="164"/>
          <ac:picMkLst>
            <pc:docMk/>
            <pc:sldMk cId="98165155" sldId="388"/>
            <ac:picMk id="8" creationId="{8C1E053C-34C4-466D-9412-71894F4FCB0E}"/>
          </ac:picMkLst>
        </pc:picChg>
        <pc:picChg chg="add mod">
          <ac:chgData name="Matthias Matthiasson" userId="246fdcc469335985" providerId="LiveId" clId="{88969D12-B734-4E8A-A1B6-4AF20C5C62D2}" dt="2022-03-26T12:12:28.339" v="860" actId="164"/>
          <ac:picMkLst>
            <pc:docMk/>
            <pc:sldMk cId="98165155" sldId="388"/>
            <ac:picMk id="9" creationId="{E3939F63-444C-4B16-AF13-5BD3C4CC5E05}"/>
          </ac:picMkLst>
        </pc:picChg>
        <pc:picChg chg="add mod">
          <ac:chgData name="Matthias Matthiasson" userId="246fdcc469335985" providerId="LiveId" clId="{88969D12-B734-4E8A-A1B6-4AF20C5C62D2}" dt="2022-03-26T12:12:28.339" v="860" actId="164"/>
          <ac:picMkLst>
            <pc:docMk/>
            <pc:sldMk cId="98165155" sldId="388"/>
            <ac:picMk id="10" creationId="{0F379481-3564-4D62-80A5-E837CDDD237A}"/>
          </ac:picMkLst>
        </pc:picChg>
        <pc:picChg chg="add mod">
          <ac:chgData name="Matthias Matthiasson" userId="246fdcc469335985" providerId="LiveId" clId="{88969D12-B734-4E8A-A1B6-4AF20C5C62D2}" dt="2022-03-26T12:12:28.339" v="860" actId="164"/>
          <ac:picMkLst>
            <pc:docMk/>
            <pc:sldMk cId="98165155" sldId="388"/>
            <ac:picMk id="11" creationId="{C9687757-D498-4A47-8AE9-F960CEB870DF}"/>
          </ac:picMkLst>
        </pc:picChg>
        <pc:picChg chg="add mod">
          <ac:chgData name="Matthias Matthiasson" userId="246fdcc469335985" providerId="LiveId" clId="{88969D12-B734-4E8A-A1B6-4AF20C5C62D2}" dt="2022-03-26T12:12:28.339" v="860" actId="164"/>
          <ac:picMkLst>
            <pc:docMk/>
            <pc:sldMk cId="98165155" sldId="388"/>
            <ac:picMk id="12" creationId="{D1DDD270-3ADE-4AEC-8ACB-A25644186E02}"/>
          </ac:picMkLst>
        </pc:picChg>
        <pc:picChg chg="add mod">
          <ac:chgData name="Matthias Matthiasson" userId="246fdcc469335985" providerId="LiveId" clId="{88969D12-B734-4E8A-A1B6-4AF20C5C62D2}" dt="2022-03-26T12:12:28.339" v="860" actId="164"/>
          <ac:picMkLst>
            <pc:docMk/>
            <pc:sldMk cId="98165155" sldId="388"/>
            <ac:picMk id="13" creationId="{73D718E7-206C-4170-BDC2-CAE4C91288B5}"/>
          </ac:picMkLst>
        </pc:picChg>
        <pc:picChg chg="add mod">
          <ac:chgData name="Matthias Matthiasson" userId="246fdcc469335985" providerId="LiveId" clId="{88969D12-B734-4E8A-A1B6-4AF20C5C62D2}" dt="2022-03-26T12:12:28.339" v="860" actId="164"/>
          <ac:picMkLst>
            <pc:docMk/>
            <pc:sldMk cId="98165155" sldId="388"/>
            <ac:picMk id="14" creationId="{05C81702-5127-4E6A-B79C-2768BC48C4E1}"/>
          </ac:picMkLst>
        </pc:picChg>
        <pc:picChg chg="add mod">
          <ac:chgData name="Matthias Matthiasson" userId="246fdcc469335985" providerId="LiveId" clId="{88969D12-B734-4E8A-A1B6-4AF20C5C62D2}" dt="2022-03-26T12:12:28.339" v="860" actId="164"/>
          <ac:picMkLst>
            <pc:docMk/>
            <pc:sldMk cId="98165155" sldId="388"/>
            <ac:picMk id="15" creationId="{1A55AD52-A330-4401-BEBD-5B6FD0A01B50}"/>
          </ac:picMkLst>
        </pc:picChg>
        <pc:picChg chg="add mod">
          <ac:chgData name="Matthias Matthiasson" userId="246fdcc469335985" providerId="LiveId" clId="{88969D12-B734-4E8A-A1B6-4AF20C5C62D2}" dt="2022-03-26T12:12:28.339" v="860" actId="164"/>
          <ac:picMkLst>
            <pc:docMk/>
            <pc:sldMk cId="98165155" sldId="388"/>
            <ac:picMk id="16" creationId="{35710893-1E07-4F6B-A7DB-E2C54D4F09F9}"/>
          </ac:picMkLst>
        </pc:picChg>
        <pc:picChg chg="add mod">
          <ac:chgData name="Matthias Matthiasson" userId="246fdcc469335985" providerId="LiveId" clId="{88969D12-B734-4E8A-A1B6-4AF20C5C62D2}" dt="2022-03-26T12:12:28.339" v="860" actId="164"/>
          <ac:picMkLst>
            <pc:docMk/>
            <pc:sldMk cId="98165155" sldId="388"/>
            <ac:picMk id="17" creationId="{79152585-8EE3-4A98-8FE0-BFF83BD38B06}"/>
          </ac:picMkLst>
        </pc:picChg>
        <pc:picChg chg="add mod">
          <ac:chgData name="Matthias Matthiasson" userId="246fdcc469335985" providerId="LiveId" clId="{88969D12-B734-4E8A-A1B6-4AF20C5C62D2}" dt="2022-03-26T12:12:28.339" v="860" actId="164"/>
          <ac:picMkLst>
            <pc:docMk/>
            <pc:sldMk cId="98165155" sldId="388"/>
            <ac:picMk id="18" creationId="{6E65C0B7-9655-486C-B951-08436142E9A6}"/>
          </ac:picMkLst>
        </pc:picChg>
        <pc:picChg chg="add mod">
          <ac:chgData name="Matthias Matthiasson" userId="246fdcc469335985" providerId="LiveId" clId="{88969D12-B734-4E8A-A1B6-4AF20C5C62D2}" dt="2022-03-26T12:12:28.339" v="860" actId="164"/>
          <ac:picMkLst>
            <pc:docMk/>
            <pc:sldMk cId="98165155" sldId="388"/>
            <ac:picMk id="19" creationId="{556CB61A-01FD-4B9B-990A-9D12C84B52B2}"/>
          </ac:picMkLst>
        </pc:picChg>
        <pc:picChg chg="add mod">
          <ac:chgData name="Matthias Matthiasson" userId="246fdcc469335985" providerId="LiveId" clId="{88969D12-B734-4E8A-A1B6-4AF20C5C62D2}" dt="2022-03-26T12:12:28.339" v="860" actId="164"/>
          <ac:picMkLst>
            <pc:docMk/>
            <pc:sldMk cId="98165155" sldId="388"/>
            <ac:picMk id="20" creationId="{BCF77F05-98F1-4DDE-B3C3-C3F7392ACD03}"/>
          </ac:picMkLst>
        </pc:picChg>
        <pc:picChg chg="add mod">
          <ac:chgData name="Matthias Matthiasson" userId="246fdcc469335985" providerId="LiveId" clId="{88969D12-B734-4E8A-A1B6-4AF20C5C62D2}" dt="2022-03-26T12:12:28.339" v="860" actId="164"/>
          <ac:picMkLst>
            <pc:docMk/>
            <pc:sldMk cId="98165155" sldId="388"/>
            <ac:picMk id="21" creationId="{2DC877D5-8A9F-4513-89C7-4A1F3BD52012}"/>
          </ac:picMkLst>
        </pc:picChg>
        <pc:picChg chg="add mod">
          <ac:chgData name="Matthias Matthiasson" userId="246fdcc469335985" providerId="LiveId" clId="{88969D12-B734-4E8A-A1B6-4AF20C5C62D2}" dt="2022-03-26T12:12:28.339" v="860" actId="164"/>
          <ac:picMkLst>
            <pc:docMk/>
            <pc:sldMk cId="98165155" sldId="388"/>
            <ac:picMk id="22" creationId="{21AF79BA-D4EB-4D0A-858D-0FC96B6159CB}"/>
          </ac:picMkLst>
        </pc:picChg>
        <pc:picChg chg="add mod">
          <ac:chgData name="Matthias Matthiasson" userId="246fdcc469335985" providerId="LiveId" clId="{88969D12-B734-4E8A-A1B6-4AF20C5C62D2}" dt="2022-03-26T12:12:28.339" v="860" actId="164"/>
          <ac:picMkLst>
            <pc:docMk/>
            <pc:sldMk cId="98165155" sldId="388"/>
            <ac:picMk id="23" creationId="{071745B9-59AD-473F-BEBE-76B44328B3C4}"/>
          </ac:picMkLst>
        </pc:picChg>
        <pc:picChg chg="add mod">
          <ac:chgData name="Matthias Matthiasson" userId="246fdcc469335985" providerId="LiveId" clId="{88969D12-B734-4E8A-A1B6-4AF20C5C62D2}" dt="2022-03-26T12:12:28.339" v="860" actId="164"/>
          <ac:picMkLst>
            <pc:docMk/>
            <pc:sldMk cId="98165155" sldId="388"/>
            <ac:picMk id="24" creationId="{851491AF-D54C-4DAF-9241-C6FE9949BF2F}"/>
          </ac:picMkLst>
        </pc:picChg>
        <pc:picChg chg="add mod">
          <ac:chgData name="Matthias Matthiasson" userId="246fdcc469335985" providerId="LiveId" clId="{88969D12-B734-4E8A-A1B6-4AF20C5C62D2}" dt="2022-03-26T12:12:28.339" v="860" actId="164"/>
          <ac:picMkLst>
            <pc:docMk/>
            <pc:sldMk cId="98165155" sldId="388"/>
            <ac:picMk id="25" creationId="{981429DB-8D94-478D-AB98-1C2206233A93}"/>
          </ac:picMkLst>
        </pc:picChg>
        <pc:picChg chg="mod">
          <ac:chgData name="Matthias Matthiasson" userId="246fdcc469335985" providerId="LiveId" clId="{88969D12-B734-4E8A-A1B6-4AF20C5C62D2}" dt="2022-03-26T12:18:22.258" v="1084" actId="1037"/>
          <ac:picMkLst>
            <pc:docMk/>
            <pc:sldMk cId="98165155" sldId="388"/>
            <ac:picMk id="29" creationId="{DFE5EA76-8CB7-467E-9020-B424D8F09228}"/>
          </ac:picMkLst>
        </pc:picChg>
        <pc:picChg chg="mod">
          <ac:chgData name="Matthias Matthiasson" userId="246fdcc469335985" providerId="LiveId" clId="{88969D12-B734-4E8A-A1B6-4AF20C5C62D2}" dt="2022-03-26T12:18:22.258" v="1084" actId="1037"/>
          <ac:picMkLst>
            <pc:docMk/>
            <pc:sldMk cId="98165155" sldId="388"/>
            <ac:picMk id="30" creationId="{5BD7895F-85A5-450D-84E0-BFA7883E3DE5}"/>
          </ac:picMkLst>
        </pc:picChg>
        <pc:picChg chg="mod">
          <ac:chgData name="Matthias Matthiasson" userId="246fdcc469335985" providerId="LiveId" clId="{88969D12-B734-4E8A-A1B6-4AF20C5C62D2}" dt="2022-03-26T12:18:22.258" v="1084" actId="1037"/>
          <ac:picMkLst>
            <pc:docMk/>
            <pc:sldMk cId="98165155" sldId="388"/>
            <ac:picMk id="31" creationId="{A29AF676-D780-41CC-BCA6-77A25CA8E8A5}"/>
          </ac:picMkLst>
        </pc:picChg>
        <pc:picChg chg="mod">
          <ac:chgData name="Matthias Matthiasson" userId="246fdcc469335985" providerId="LiveId" clId="{88969D12-B734-4E8A-A1B6-4AF20C5C62D2}" dt="2022-03-26T12:15:13.304" v="880"/>
          <ac:picMkLst>
            <pc:docMk/>
            <pc:sldMk cId="98165155" sldId="388"/>
            <ac:picMk id="32" creationId="{3E22ABD4-BC38-4581-BBCB-5BBF856EC992}"/>
          </ac:picMkLst>
        </pc:picChg>
        <pc:picChg chg="mod">
          <ac:chgData name="Matthias Matthiasson" userId="246fdcc469335985" providerId="LiveId" clId="{88969D12-B734-4E8A-A1B6-4AF20C5C62D2}" dt="2022-03-26T12:15:42.296" v="898" actId="1076"/>
          <ac:picMkLst>
            <pc:docMk/>
            <pc:sldMk cId="98165155" sldId="388"/>
            <ac:picMk id="33" creationId="{7BCDD875-785B-4F2E-8A4F-3D27644E65CB}"/>
          </ac:picMkLst>
        </pc:picChg>
        <pc:picChg chg="mod">
          <ac:chgData name="Matthias Matthiasson" userId="246fdcc469335985" providerId="LiveId" clId="{88969D12-B734-4E8A-A1B6-4AF20C5C62D2}" dt="2022-03-26T12:15:46.953" v="899" actId="1076"/>
          <ac:picMkLst>
            <pc:docMk/>
            <pc:sldMk cId="98165155" sldId="388"/>
            <ac:picMk id="34" creationId="{F8E398CC-ADA3-4BB1-934F-7CF6D8DE456D}"/>
          </ac:picMkLst>
        </pc:picChg>
        <pc:picChg chg="mod">
          <ac:chgData name="Matthias Matthiasson" userId="246fdcc469335985" providerId="LiveId" clId="{88969D12-B734-4E8A-A1B6-4AF20C5C62D2}" dt="2022-03-26T12:18:13.510" v="1067" actId="1037"/>
          <ac:picMkLst>
            <pc:docMk/>
            <pc:sldMk cId="98165155" sldId="388"/>
            <ac:picMk id="35" creationId="{730C43DF-D9AD-4F7A-8582-C0567C58CB62}"/>
          </ac:picMkLst>
        </pc:picChg>
        <pc:picChg chg="mod">
          <ac:chgData name="Matthias Matthiasson" userId="246fdcc469335985" providerId="LiveId" clId="{88969D12-B734-4E8A-A1B6-4AF20C5C62D2}" dt="2022-03-26T12:18:13.510" v="1067" actId="1037"/>
          <ac:picMkLst>
            <pc:docMk/>
            <pc:sldMk cId="98165155" sldId="388"/>
            <ac:picMk id="36" creationId="{1CE787DE-496A-4242-9710-838C15AC61DB}"/>
          </ac:picMkLst>
        </pc:picChg>
        <pc:picChg chg="mod">
          <ac:chgData name="Matthias Matthiasson" userId="246fdcc469335985" providerId="LiveId" clId="{88969D12-B734-4E8A-A1B6-4AF20C5C62D2}" dt="2022-03-26T12:18:22.258" v="1084" actId="1037"/>
          <ac:picMkLst>
            <pc:docMk/>
            <pc:sldMk cId="98165155" sldId="388"/>
            <ac:picMk id="37" creationId="{FFCBA423-F996-48BD-B1B2-B3F92128D717}"/>
          </ac:picMkLst>
        </pc:picChg>
        <pc:picChg chg="mod">
          <ac:chgData name="Matthias Matthiasson" userId="246fdcc469335985" providerId="LiveId" clId="{88969D12-B734-4E8A-A1B6-4AF20C5C62D2}" dt="2022-03-26T12:18:03.662" v="1029" actId="1076"/>
          <ac:picMkLst>
            <pc:docMk/>
            <pc:sldMk cId="98165155" sldId="388"/>
            <ac:picMk id="38" creationId="{E27F53B2-4386-47E9-B0D0-092E73C1C3ED}"/>
          </ac:picMkLst>
        </pc:picChg>
        <pc:picChg chg="mod">
          <ac:chgData name="Matthias Matthiasson" userId="246fdcc469335985" providerId="LiveId" clId="{88969D12-B734-4E8A-A1B6-4AF20C5C62D2}" dt="2022-03-26T12:18:03.662" v="1029" actId="1076"/>
          <ac:picMkLst>
            <pc:docMk/>
            <pc:sldMk cId="98165155" sldId="388"/>
            <ac:picMk id="39" creationId="{FE4E5D4B-561E-4F8F-AAFB-BFBEF339EC2E}"/>
          </ac:picMkLst>
        </pc:picChg>
        <pc:picChg chg="mod">
          <ac:chgData name="Matthias Matthiasson" userId="246fdcc469335985" providerId="LiveId" clId="{88969D12-B734-4E8A-A1B6-4AF20C5C62D2}" dt="2022-03-26T12:18:03.662" v="1029" actId="1076"/>
          <ac:picMkLst>
            <pc:docMk/>
            <pc:sldMk cId="98165155" sldId="388"/>
            <ac:picMk id="40" creationId="{6E927BF5-430D-4556-8841-723A11852FA2}"/>
          </ac:picMkLst>
        </pc:picChg>
        <pc:picChg chg="mod">
          <ac:chgData name="Matthias Matthiasson" userId="246fdcc469335985" providerId="LiveId" clId="{88969D12-B734-4E8A-A1B6-4AF20C5C62D2}" dt="2022-03-26T12:15:36.822" v="897" actId="1037"/>
          <ac:picMkLst>
            <pc:docMk/>
            <pc:sldMk cId="98165155" sldId="388"/>
            <ac:picMk id="41" creationId="{7F1B16DA-D77E-4CD8-8771-AD6DF250D1E7}"/>
          </ac:picMkLst>
        </pc:picChg>
        <pc:picChg chg="mod">
          <ac:chgData name="Matthias Matthiasson" userId="246fdcc469335985" providerId="LiveId" clId="{88969D12-B734-4E8A-A1B6-4AF20C5C62D2}" dt="2022-03-26T12:15:57.558" v="902" actId="1076"/>
          <ac:picMkLst>
            <pc:docMk/>
            <pc:sldMk cId="98165155" sldId="388"/>
            <ac:picMk id="42" creationId="{5E2F3982-9872-4BA2-B635-D6674B7BA2AA}"/>
          </ac:picMkLst>
        </pc:picChg>
        <pc:picChg chg="mod">
          <ac:chgData name="Matthias Matthiasson" userId="246fdcc469335985" providerId="LiveId" clId="{88969D12-B734-4E8A-A1B6-4AF20C5C62D2}" dt="2022-03-26T12:16:00.643" v="903" actId="1076"/>
          <ac:picMkLst>
            <pc:docMk/>
            <pc:sldMk cId="98165155" sldId="388"/>
            <ac:picMk id="43" creationId="{A49F95C0-66A0-4CF4-820D-8D4FD650ED0F}"/>
          </ac:picMkLst>
        </pc:picChg>
        <pc:picChg chg="mod">
          <ac:chgData name="Matthias Matthiasson" userId="246fdcc469335985" providerId="LiveId" clId="{88969D12-B734-4E8A-A1B6-4AF20C5C62D2}" dt="2022-03-26T12:18:03.662" v="1029" actId="1076"/>
          <ac:picMkLst>
            <pc:docMk/>
            <pc:sldMk cId="98165155" sldId="388"/>
            <ac:picMk id="44" creationId="{C478379D-8D61-4EA4-AB95-B6D2BFA16F7B}"/>
          </ac:picMkLst>
        </pc:picChg>
        <pc:picChg chg="mod">
          <ac:chgData name="Matthias Matthiasson" userId="246fdcc469335985" providerId="LiveId" clId="{88969D12-B734-4E8A-A1B6-4AF20C5C62D2}" dt="2022-03-26T12:18:13.510" v="1067" actId="1037"/>
          <ac:picMkLst>
            <pc:docMk/>
            <pc:sldMk cId="98165155" sldId="388"/>
            <ac:picMk id="45" creationId="{BF7ADBB9-E4F2-4EC3-BE83-C70F36D99B39}"/>
          </ac:picMkLst>
        </pc:picChg>
        <pc:picChg chg="del mod">
          <ac:chgData name="Matthias Matthiasson" userId="246fdcc469335985" providerId="LiveId" clId="{88969D12-B734-4E8A-A1B6-4AF20C5C62D2}" dt="2022-03-26T12:17:28.345" v="1023" actId="478"/>
          <ac:picMkLst>
            <pc:docMk/>
            <pc:sldMk cId="98165155" sldId="388"/>
            <ac:picMk id="46" creationId="{F44AC291-1CF3-4166-BDFF-753A6FED698A}"/>
          </ac:picMkLst>
        </pc:picChg>
        <pc:picChg chg="del mod">
          <ac:chgData name="Matthias Matthiasson" userId="246fdcc469335985" providerId="LiveId" clId="{88969D12-B734-4E8A-A1B6-4AF20C5C62D2}" dt="2022-03-26T12:17:43.269" v="1027" actId="478"/>
          <ac:picMkLst>
            <pc:docMk/>
            <pc:sldMk cId="98165155" sldId="388"/>
            <ac:picMk id="47" creationId="{DEA23A8D-4B76-428E-9EEC-FF93728C61B0}"/>
          </ac:picMkLst>
        </pc:picChg>
      </pc:sldChg>
      <pc:sldChg chg="modSp mod ord">
        <pc:chgData name="Matthias Matthiasson" userId="246fdcc469335985" providerId="LiveId" clId="{88969D12-B734-4E8A-A1B6-4AF20C5C62D2}" dt="2022-03-22T11:51:53.977" v="396"/>
        <pc:sldMkLst>
          <pc:docMk/>
          <pc:sldMk cId="157951015" sldId="389"/>
        </pc:sldMkLst>
        <pc:spChg chg="mod">
          <ac:chgData name="Matthias Matthiasson" userId="246fdcc469335985" providerId="LiveId" clId="{88969D12-B734-4E8A-A1B6-4AF20C5C62D2}" dt="2022-03-22T11:33:09.249" v="372" actId="403"/>
          <ac:spMkLst>
            <pc:docMk/>
            <pc:sldMk cId="157951015" sldId="389"/>
            <ac:spMk id="5" creationId="{6712F250-08EF-4E34-9358-7968ECF5E810}"/>
          </ac:spMkLst>
        </pc:spChg>
      </pc:sldChg>
      <pc:sldChg chg="del ord">
        <pc:chgData name="Matthias Matthiasson" userId="246fdcc469335985" providerId="LiveId" clId="{88969D12-B734-4E8A-A1B6-4AF20C5C62D2}" dt="2022-03-22T11:29:54.668" v="353" actId="47"/>
        <pc:sldMkLst>
          <pc:docMk/>
          <pc:sldMk cId="3513742532" sldId="390"/>
        </pc:sldMkLst>
      </pc:sldChg>
      <pc:sldChg chg="modSp del mod ord">
        <pc:chgData name="Matthias Matthiasson" userId="246fdcc469335985" providerId="LiveId" clId="{88969D12-B734-4E8A-A1B6-4AF20C5C62D2}" dt="2022-03-26T15:27:48.584" v="1276" actId="47"/>
        <pc:sldMkLst>
          <pc:docMk/>
          <pc:sldMk cId="73828507" sldId="391"/>
        </pc:sldMkLst>
        <pc:spChg chg="mod">
          <ac:chgData name="Matthias Matthiasson" userId="246fdcc469335985" providerId="LiveId" clId="{88969D12-B734-4E8A-A1B6-4AF20C5C62D2}" dt="2022-03-26T15:24:26.294" v="1250" actId="20577"/>
          <ac:spMkLst>
            <pc:docMk/>
            <pc:sldMk cId="73828507" sldId="391"/>
            <ac:spMk id="4" creationId="{80002289-6C57-4AEE-8903-88DF413615EE}"/>
          </ac:spMkLst>
        </pc:spChg>
        <pc:spChg chg="mod">
          <ac:chgData name="Matthias Matthiasson" userId="246fdcc469335985" providerId="LiveId" clId="{88969D12-B734-4E8A-A1B6-4AF20C5C62D2}" dt="2022-03-22T11:29:07.618" v="344" actId="403"/>
          <ac:spMkLst>
            <pc:docMk/>
            <pc:sldMk cId="73828507" sldId="391"/>
            <ac:spMk id="5" creationId="{6712F250-08EF-4E34-9358-7968ECF5E810}"/>
          </ac:spMkLst>
        </pc:spChg>
      </pc:sldChg>
      <pc:sldChg chg="del">
        <pc:chgData name="Matthias Matthiasson" userId="246fdcc469335985" providerId="LiveId" clId="{88969D12-B734-4E8A-A1B6-4AF20C5C62D2}" dt="2022-03-21T16:15:32.984" v="79" actId="47"/>
        <pc:sldMkLst>
          <pc:docMk/>
          <pc:sldMk cId="3593427618" sldId="392"/>
        </pc:sldMkLst>
      </pc:sldChg>
      <pc:sldChg chg="del">
        <pc:chgData name="Matthias Matthiasson" userId="246fdcc469335985" providerId="LiveId" clId="{88969D12-B734-4E8A-A1B6-4AF20C5C62D2}" dt="2022-03-21T16:22:46.921" v="125" actId="47"/>
        <pc:sldMkLst>
          <pc:docMk/>
          <pc:sldMk cId="4112080307" sldId="393"/>
        </pc:sldMkLst>
      </pc:sldChg>
      <pc:sldChg chg="del">
        <pc:chgData name="Matthias Matthiasson" userId="246fdcc469335985" providerId="LiveId" clId="{88969D12-B734-4E8A-A1B6-4AF20C5C62D2}" dt="2022-03-21T16:22:43.942" v="124" actId="47"/>
        <pc:sldMkLst>
          <pc:docMk/>
          <pc:sldMk cId="382562771" sldId="394"/>
        </pc:sldMkLst>
      </pc:sldChg>
      <pc:sldChg chg="ord">
        <pc:chgData name="Matthias Matthiasson" userId="246fdcc469335985" providerId="LiveId" clId="{88969D12-B734-4E8A-A1B6-4AF20C5C62D2}" dt="2022-03-26T11:58:51.589" v="846"/>
        <pc:sldMkLst>
          <pc:docMk/>
          <pc:sldMk cId="3168051017" sldId="395"/>
        </pc:sldMkLst>
      </pc:sldChg>
      <pc:sldChg chg="add del">
        <pc:chgData name="Matthias Matthiasson" userId="246fdcc469335985" providerId="LiveId" clId="{88969D12-B734-4E8A-A1B6-4AF20C5C62D2}" dt="2022-03-21T16:20:50.931" v="114" actId="47"/>
        <pc:sldMkLst>
          <pc:docMk/>
          <pc:sldMk cId="993033609" sldId="397"/>
        </pc:sldMkLst>
      </pc:sldChg>
      <pc:sldChg chg="delSp modSp add del mod ord">
        <pc:chgData name="Matthias Matthiasson" userId="246fdcc469335985" providerId="LiveId" clId="{88969D12-B734-4E8A-A1B6-4AF20C5C62D2}" dt="2022-03-21T16:23:07.994" v="134" actId="47"/>
        <pc:sldMkLst>
          <pc:docMk/>
          <pc:sldMk cId="4065942315" sldId="398"/>
        </pc:sldMkLst>
        <pc:spChg chg="del mod">
          <ac:chgData name="Matthias Matthiasson" userId="246fdcc469335985" providerId="LiveId" clId="{88969D12-B734-4E8A-A1B6-4AF20C5C62D2}" dt="2022-03-21T16:22:36.547" v="123" actId="478"/>
          <ac:spMkLst>
            <pc:docMk/>
            <pc:sldMk cId="4065942315" sldId="398"/>
            <ac:spMk id="2" creationId="{B6FBAAF3-3561-4616-8235-00F9A5E24893}"/>
          </ac:spMkLst>
        </pc:spChg>
        <pc:spChg chg="mod">
          <ac:chgData name="Matthias Matthiasson" userId="246fdcc469335985" providerId="LiveId" clId="{88969D12-B734-4E8A-A1B6-4AF20C5C62D2}" dt="2022-03-21T16:19:53.503" v="110" actId="20577"/>
          <ac:spMkLst>
            <pc:docMk/>
            <pc:sldMk cId="4065942315" sldId="398"/>
            <ac:spMk id="4" creationId="{80002289-6C57-4AEE-8903-88DF413615EE}"/>
          </ac:spMkLst>
        </pc:spChg>
      </pc:sldChg>
      <pc:sldChg chg="del ord">
        <pc:chgData name="Matthias Matthiasson" userId="246fdcc469335985" providerId="LiveId" clId="{88969D12-B734-4E8A-A1B6-4AF20C5C62D2}" dt="2022-03-22T11:24:11.893" v="328" actId="2696"/>
        <pc:sldMkLst>
          <pc:docMk/>
          <pc:sldMk cId="726205417" sldId="507"/>
        </pc:sldMkLst>
      </pc:sldChg>
      <pc:sldChg chg="add del">
        <pc:chgData name="Matthias Matthiasson" userId="246fdcc469335985" providerId="LiveId" clId="{88969D12-B734-4E8A-A1B6-4AF20C5C62D2}" dt="2022-03-22T08:58:22.910" v="148" actId="2696"/>
        <pc:sldMkLst>
          <pc:docMk/>
          <pc:sldMk cId="3589120213" sldId="507"/>
        </pc:sldMkLst>
      </pc:sldChg>
      <pc:sldChg chg="del">
        <pc:chgData name="Matthias Matthiasson" userId="246fdcc469335985" providerId="LiveId" clId="{88969D12-B734-4E8A-A1B6-4AF20C5C62D2}" dt="2022-03-22T11:26:04.596" v="337" actId="2696"/>
        <pc:sldMkLst>
          <pc:docMk/>
          <pc:sldMk cId="3937195564" sldId="507"/>
        </pc:sldMkLst>
      </pc:sldChg>
      <pc:sldChg chg="delSp del mod">
        <pc:chgData name="Matthias Matthiasson" userId="246fdcc469335985" providerId="LiveId" clId="{88969D12-B734-4E8A-A1B6-4AF20C5C62D2}" dt="2022-03-26T16:34:21.569" v="1713" actId="47"/>
        <pc:sldMkLst>
          <pc:docMk/>
          <pc:sldMk cId="2197141226" sldId="649"/>
        </pc:sldMkLst>
        <pc:spChg chg="del">
          <ac:chgData name="Matthias Matthiasson" userId="246fdcc469335985" providerId="LiveId" clId="{88969D12-B734-4E8A-A1B6-4AF20C5C62D2}" dt="2022-03-26T12:11:50.681" v="856" actId="478"/>
          <ac:spMkLst>
            <pc:docMk/>
            <pc:sldMk cId="2197141226" sldId="649"/>
            <ac:spMk id="26" creationId="{B3767DCD-8914-41BD-A804-0947CAB750BF}"/>
          </ac:spMkLst>
        </pc:spChg>
      </pc:sldChg>
      <pc:sldChg chg="del">
        <pc:chgData name="Matthias Matthiasson" userId="246fdcc469335985" providerId="LiveId" clId="{88969D12-B734-4E8A-A1B6-4AF20C5C62D2}" dt="2022-03-26T16:32:55.869" v="1709" actId="47"/>
        <pc:sldMkLst>
          <pc:docMk/>
          <pc:sldMk cId="3808819467" sldId="2076136521"/>
        </pc:sldMkLst>
      </pc:sldChg>
      <pc:sldChg chg="delSp modSp add del mod delAnim">
        <pc:chgData name="Matthias Matthiasson" userId="246fdcc469335985" providerId="LiveId" clId="{88969D12-B734-4E8A-A1B6-4AF20C5C62D2}" dt="2022-03-26T16:46:44.149" v="1772" actId="2696"/>
        <pc:sldMkLst>
          <pc:docMk/>
          <pc:sldMk cId="4123720457" sldId="2134805178"/>
        </pc:sldMkLst>
        <pc:spChg chg="del">
          <ac:chgData name="Matthias Matthiasson" userId="246fdcc469335985" providerId="LiveId" clId="{88969D12-B734-4E8A-A1B6-4AF20C5C62D2}" dt="2022-03-26T16:45:47.009" v="1760" actId="478"/>
          <ac:spMkLst>
            <pc:docMk/>
            <pc:sldMk cId="4123720457" sldId="2134805178"/>
            <ac:spMk id="7" creationId="{72EBAD24-508B-48A0-BDC4-0703686B8228}"/>
          </ac:spMkLst>
        </pc:spChg>
        <pc:picChg chg="mod">
          <ac:chgData name="Matthias Matthiasson" userId="246fdcc469335985" providerId="LiveId" clId="{88969D12-B734-4E8A-A1B6-4AF20C5C62D2}" dt="2022-03-26T16:45:50.696" v="1761" actId="14100"/>
          <ac:picMkLst>
            <pc:docMk/>
            <pc:sldMk cId="4123720457" sldId="2134805178"/>
            <ac:picMk id="4" creationId="{69209762-F57F-4614-922E-EAECB1A73450}"/>
          </ac:picMkLst>
        </pc:picChg>
      </pc:sldChg>
      <pc:sldChg chg="del">
        <pc:chgData name="Matthias Matthiasson" userId="246fdcc469335985" providerId="LiveId" clId="{88969D12-B734-4E8A-A1B6-4AF20C5C62D2}" dt="2022-03-26T16:32:45.039" v="1708" actId="47"/>
        <pc:sldMkLst>
          <pc:docMk/>
          <pc:sldMk cId="1444061116" sldId="2134805290"/>
        </pc:sldMkLst>
      </pc:sldChg>
      <pc:sldChg chg="add del">
        <pc:chgData name="Matthias Matthiasson" userId="246fdcc469335985" providerId="LiveId" clId="{88969D12-B734-4E8A-A1B6-4AF20C5C62D2}" dt="2022-03-22T09:00:05.789" v="155" actId="47"/>
        <pc:sldMkLst>
          <pc:docMk/>
          <pc:sldMk cId="4272955705" sldId="2134805332"/>
        </pc:sldMkLst>
      </pc:sldChg>
      <pc:sldChg chg="mod modShow">
        <pc:chgData name="Matthias Matthiasson" userId="246fdcc469335985" providerId="LiveId" clId="{88969D12-B734-4E8A-A1B6-4AF20C5C62D2}" dt="2022-03-26T16:44:38.076" v="1758" actId="729"/>
        <pc:sldMkLst>
          <pc:docMk/>
          <pc:sldMk cId="2364299117" sldId="2134805362"/>
        </pc:sldMkLst>
      </pc:sldChg>
      <pc:sldChg chg="add ord">
        <pc:chgData name="Matthias Matthiasson" userId="246fdcc469335985" providerId="LiveId" clId="{88969D12-B734-4E8A-A1B6-4AF20C5C62D2}" dt="2022-03-22T08:59:28.719" v="152"/>
        <pc:sldMkLst>
          <pc:docMk/>
          <pc:sldMk cId="2724458060" sldId="2134805392"/>
        </pc:sldMkLst>
      </pc:sldChg>
      <pc:sldChg chg="addSp modSp add mod ord">
        <pc:chgData name="Matthias Matthiasson" userId="246fdcc469335985" providerId="LiveId" clId="{88969D12-B734-4E8A-A1B6-4AF20C5C62D2}" dt="2022-03-24T14:23:15.947" v="417" actId="1076"/>
        <pc:sldMkLst>
          <pc:docMk/>
          <pc:sldMk cId="2974391554" sldId="2134805395"/>
        </pc:sldMkLst>
        <pc:spChg chg="mod">
          <ac:chgData name="Matthias Matthiasson" userId="246fdcc469335985" providerId="LiveId" clId="{88969D12-B734-4E8A-A1B6-4AF20C5C62D2}" dt="2022-03-22T09:24:20.424" v="193" actId="20577"/>
          <ac:spMkLst>
            <pc:docMk/>
            <pc:sldMk cId="2974391554" sldId="2134805395"/>
            <ac:spMk id="3" creationId="{B1417D20-2BA0-4D00-AE1F-EB34503716A5}"/>
          </ac:spMkLst>
        </pc:spChg>
        <pc:picChg chg="add mod">
          <ac:chgData name="Matthias Matthiasson" userId="246fdcc469335985" providerId="LiveId" clId="{88969D12-B734-4E8A-A1B6-4AF20C5C62D2}" dt="2022-03-24T14:23:15.947" v="417" actId="1076"/>
          <ac:picMkLst>
            <pc:docMk/>
            <pc:sldMk cId="2974391554" sldId="2134805395"/>
            <ac:picMk id="5" creationId="{BAC6BAAE-35F6-40C9-9735-6C03FF56A1F0}"/>
          </ac:picMkLst>
        </pc:picChg>
      </pc:sldChg>
      <pc:sldChg chg="add ord">
        <pc:chgData name="Matthias Matthiasson" userId="246fdcc469335985" providerId="LiveId" clId="{88969D12-B734-4E8A-A1B6-4AF20C5C62D2}" dt="2022-03-22T09:47:47.165" v="233"/>
        <pc:sldMkLst>
          <pc:docMk/>
          <pc:sldMk cId="2426562798" sldId="2134805410"/>
        </pc:sldMkLst>
      </pc:sldChg>
      <pc:sldChg chg="del ord">
        <pc:chgData name="Matthias Matthiasson" userId="246fdcc469335985" providerId="LiveId" clId="{88969D12-B734-4E8A-A1B6-4AF20C5C62D2}" dt="2022-03-22T09:54:53.430" v="289" actId="47"/>
        <pc:sldMkLst>
          <pc:docMk/>
          <pc:sldMk cId="1181075204" sldId="2146845750"/>
        </pc:sldMkLst>
      </pc:sldChg>
      <pc:sldChg chg="add del">
        <pc:chgData name="Matthias Matthiasson" userId="246fdcc469335985" providerId="LiveId" clId="{88969D12-B734-4E8A-A1B6-4AF20C5C62D2}" dt="2022-03-22T09:01:34.519" v="161" actId="2696"/>
        <pc:sldMkLst>
          <pc:docMk/>
          <pc:sldMk cId="3752106483" sldId="2146845750"/>
        </pc:sldMkLst>
      </pc:sldChg>
      <pc:sldChg chg="add del">
        <pc:chgData name="Matthias Matthiasson" userId="246fdcc469335985" providerId="LiveId" clId="{88969D12-B734-4E8A-A1B6-4AF20C5C62D2}" dt="2022-03-22T09:01:34.519" v="161" actId="2696"/>
        <pc:sldMkLst>
          <pc:docMk/>
          <pc:sldMk cId="972879986" sldId="2146845751"/>
        </pc:sldMkLst>
      </pc:sldChg>
      <pc:sldChg chg="addSp modSp del mod ord">
        <pc:chgData name="Matthias Matthiasson" userId="246fdcc469335985" providerId="LiveId" clId="{88969D12-B734-4E8A-A1B6-4AF20C5C62D2}" dt="2022-03-24T15:41:42.140" v="692" actId="47"/>
        <pc:sldMkLst>
          <pc:docMk/>
          <pc:sldMk cId="1436631055" sldId="2146845751"/>
        </pc:sldMkLst>
        <pc:spChg chg="add mod">
          <ac:chgData name="Matthias Matthiasson" userId="246fdcc469335985" providerId="LiveId" clId="{88969D12-B734-4E8A-A1B6-4AF20C5C62D2}" dt="2022-03-22T09:54:47.367" v="288" actId="20577"/>
          <ac:spMkLst>
            <pc:docMk/>
            <pc:sldMk cId="1436631055" sldId="2146845751"/>
            <ac:spMk id="32" creationId="{1B19EBFB-5A87-4EB8-8C5A-D2563029716C}"/>
          </ac:spMkLst>
        </pc:spChg>
      </pc:sldChg>
      <pc:sldChg chg="add del">
        <pc:chgData name="Matthias Matthiasson" userId="246fdcc469335985" providerId="LiveId" clId="{88969D12-B734-4E8A-A1B6-4AF20C5C62D2}" dt="2022-03-22T08:58:22.910" v="148" actId="2696"/>
        <pc:sldMkLst>
          <pc:docMk/>
          <pc:sldMk cId="474081979" sldId="2146845754"/>
        </pc:sldMkLst>
      </pc:sldChg>
      <pc:sldChg chg="del">
        <pc:chgData name="Matthias Matthiasson" userId="246fdcc469335985" providerId="LiveId" clId="{88969D12-B734-4E8A-A1B6-4AF20C5C62D2}" dt="2022-03-22T11:26:04.596" v="337" actId="2696"/>
        <pc:sldMkLst>
          <pc:docMk/>
          <pc:sldMk cId="4063790752" sldId="2146845754"/>
        </pc:sldMkLst>
      </pc:sldChg>
      <pc:sldChg chg="del ord">
        <pc:chgData name="Matthias Matthiasson" userId="246fdcc469335985" providerId="LiveId" clId="{88969D12-B734-4E8A-A1B6-4AF20C5C62D2}" dt="2022-03-22T11:24:11.893" v="328" actId="2696"/>
        <pc:sldMkLst>
          <pc:docMk/>
          <pc:sldMk cId="4242093985" sldId="2146845754"/>
        </pc:sldMkLst>
      </pc:sldChg>
      <pc:sldChg chg="add del">
        <pc:chgData name="Matthias Matthiasson" userId="246fdcc469335985" providerId="LiveId" clId="{88969D12-B734-4E8A-A1B6-4AF20C5C62D2}" dt="2022-03-22T08:58:22.910" v="148" actId="2696"/>
        <pc:sldMkLst>
          <pc:docMk/>
          <pc:sldMk cId="1191896550" sldId="2146845756"/>
        </pc:sldMkLst>
      </pc:sldChg>
      <pc:sldChg chg="del ord">
        <pc:chgData name="Matthias Matthiasson" userId="246fdcc469335985" providerId="LiveId" clId="{88969D12-B734-4E8A-A1B6-4AF20C5C62D2}" dt="2022-03-22T11:24:11.893" v="328" actId="2696"/>
        <pc:sldMkLst>
          <pc:docMk/>
          <pc:sldMk cId="2337648702" sldId="2146845756"/>
        </pc:sldMkLst>
      </pc:sldChg>
      <pc:sldChg chg="addSp modSp mod ord">
        <pc:chgData name="Matthias Matthiasson" userId="246fdcc469335985" providerId="LiveId" clId="{88969D12-B734-4E8A-A1B6-4AF20C5C62D2}" dt="2022-03-22T11:25:51.313" v="336" actId="1076"/>
        <pc:sldMkLst>
          <pc:docMk/>
          <pc:sldMk cId="2889568314" sldId="2146845756"/>
        </pc:sldMkLst>
        <pc:spChg chg="add mod">
          <ac:chgData name="Matthias Matthiasson" userId="246fdcc469335985" providerId="LiveId" clId="{88969D12-B734-4E8A-A1B6-4AF20C5C62D2}" dt="2022-03-22T11:25:51.313" v="336" actId="1076"/>
          <ac:spMkLst>
            <pc:docMk/>
            <pc:sldMk cId="2889568314" sldId="2146845756"/>
            <ac:spMk id="16" creationId="{8931FB5D-4A64-44FD-B555-6DE1D17EF5C7}"/>
          </ac:spMkLst>
        </pc:spChg>
      </pc:sldChg>
      <pc:sldChg chg="del">
        <pc:chgData name="Matthias Matthiasson" userId="246fdcc469335985" providerId="LiveId" clId="{88969D12-B734-4E8A-A1B6-4AF20C5C62D2}" dt="2022-03-22T11:26:04.596" v="337" actId="2696"/>
        <pc:sldMkLst>
          <pc:docMk/>
          <pc:sldMk cId="182531186" sldId="2146845758"/>
        </pc:sldMkLst>
      </pc:sldChg>
      <pc:sldChg chg="add del">
        <pc:chgData name="Matthias Matthiasson" userId="246fdcc469335985" providerId="LiveId" clId="{88969D12-B734-4E8A-A1B6-4AF20C5C62D2}" dt="2022-03-22T08:58:22.910" v="148" actId="2696"/>
        <pc:sldMkLst>
          <pc:docMk/>
          <pc:sldMk cId="3251925240" sldId="2146845758"/>
        </pc:sldMkLst>
      </pc:sldChg>
      <pc:sldChg chg="del ord">
        <pc:chgData name="Matthias Matthiasson" userId="246fdcc469335985" providerId="LiveId" clId="{88969D12-B734-4E8A-A1B6-4AF20C5C62D2}" dt="2022-03-22T11:24:11.893" v="328" actId="2696"/>
        <pc:sldMkLst>
          <pc:docMk/>
          <pc:sldMk cId="3479214507" sldId="2146845758"/>
        </pc:sldMkLst>
      </pc:sldChg>
      <pc:sldChg chg="add del">
        <pc:chgData name="Matthias Matthiasson" userId="246fdcc469335985" providerId="LiveId" clId="{88969D12-B734-4E8A-A1B6-4AF20C5C62D2}" dt="2022-03-22T09:00:14.976" v="156" actId="47"/>
        <pc:sldMkLst>
          <pc:docMk/>
          <pc:sldMk cId="1861382175" sldId="2146845759"/>
        </pc:sldMkLst>
      </pc:sldChg>
      <pc:sldChg chg="add del">
        <pc:chgData name="Matthias Matthiasson" userId="246fdcc469335985" providerId="LiveId" clId="{88969D12-B734-4E8A-A1B6-4AF20C5C62D2}" dt="2022-03-22T09:00:14.976" v="156" actId="47"/>
        <pc:sldMkLst>
          <pc:docMk/>
          <pc:sldMk cId="742350749" sldId="2146845760"/>
        </pc:sldMkLst>
      </pc:sldChg>
      <pc:sldChg chg="add del ord">
        <pc:chgData name="Matthias Matthiasson" userId="246fdcc469335985" providerId="LiveId" clId="{88969D12-B734-4E8A-A1B6-4AF20C5C62D2}" dt="2022-03-22T09:28:03.784" v="217" actId="2696"/>
        <pc:sldMkLst>
          <pc:docMk/>
          <pc:sldMk cId="688626227" sldId="2146845761"/>
        </pc:sldMkLst>
      </pc:sldChg>
      <pc:sldChg chg="del">
        <pc:chgData name="Matthias Matthiasson" userId="246fdcc469335985" providerId="LiveId" clId="{88969D12-B734-4E8A-A1B6-4AF20C5C62D2}" dt="2022-03-26T16:34:37.939" v="1715" actId="47"/>
        <pc:sldMkLst>
          <pc:docMk/>
          <pc:sldMk cId="3669715827" sldId="2146845761"/>
        </pc:sldMkLst>
      </pc:sldChg>
      <pc:sldChg chg="del mod modShow">
        <pc:chgData name="Matthias Matthiasson" userId="246fdcc469335985" providerId="LiveId" clId="{88969D12-B734-4E8A-A1B6-4AF20C5C62D2}" dt="2022-03-22T11:27:28.139" v="339" actId="2696"/>
        <pc:sldMkLst>
          <pc:docMk/>
          <pc:sldMk cId="4279546888" sldId="2146845761"/>
        </pc:sldMkLst>
      </pc:sldChg>
      <pc:sldChg chg="add ord">
        <pc:chgData name="Matthias Matthiasson" userId="246fdcc469335985" providerId="LiveId" clId="{88969D12-B734-4E8A-A1B6-4AF20C5C62D2}" dt="2022-03-22T09:24:29.079" v="195"/>
        <pc:sldMkLst>
          <pc:docMk/>
          <pc:sldMk cId="3018419707" sldId="2146845762"/>
        </pc:sldMkLst>
      </pc:sldChg>
      <pc:sldChg chg="add del">
        <pc:chgData name="Matthias Matthiasson" userId="246fdcc469335985" providerId="LiveId" clId="{88969D12-B734-4E8A-A1B6-4AF20C5C62D2}" dt="2022-03-22T09:01:34.519" v="161" actId="2696"/>
        <pc:sldMkLst>
          <pc:docMk/>
          <pc:sldMk cId="1245975667" sldId="2146845763"/>
        </pc:sldMkLst>
      </pc:sldChg>
      <pc:sldChg chg="addSp delSp modSp mod ord">
        <pc:chgData name="Matthias Matthiasson" userId="246fdcc469335985" providerId="LiveId" clId="{88969D12-B734-4E8A-A1B6-4AF20C5C62D2}" dt="2022-03-22T11:54:20.854" v="412" actId="1076"/>
        <pc:sldMkLst>
          <pc:docMk/>
          <pc:sldMk cId="3004274333" sldId="2146845763"/>
        </pc:sldMkLst>
        <pc:spChg chg="mod">
          <ac:chgData name="Matthias Matthiasson" userId="246fdcc469335985" providerId="LiveId" clId="{88969D12-B734-4E8A-A1B6-4AF20C5C62D2}" dt="2022-03-22T09:52:02.951" v="261" actId="20577"/>
          <ac:spMkLst>
            <pc:docMk/>
            <pc:sldMk cId="3004274333" sldId="2146845763"/>
            <ac:spMk id="2" creationId="{C2C5EF7E-4F3A-431C-A45C-BED46BD0DF80}"/>
          </ac:spMkLst>
        </pc:spChg>
        <pc:spChg chg="add del mod">
          <ac:chgData name="Matthias Matthiasson" userId="246fdcc469335985" providerId="LiveId" clId="{88969D12-B734-4E8A-A1B6-4AF20C5C62D2}" dt="2022-03-22T09:52:07.315" v="262" actId="478"/>
          <ac:spMkLst>
            <pc:docMk/>
            <pc:sldMk cId="3004274333" sldId="2146845763"/>
            <ac:spMk id="4" creationId="{29C5E345-D87C-4711-8E49-283C87B4DF7E}"/>
          </ac:spMkLst>
        </pc:spChg>
        <pc:spChg chg="add mod">
          <ac:chgData name="Matthias Matthiasson" userId="246fdcc469335985" providerId="LiveId" clId="{88969D12-B734-4E8A-A1B6-4AF20C5C62D2}" dt="2022-03-22T11:54:20.854" v="412" actId="1076"/>
          <ac:spMkLst>
            <pc:docMk/>
            <pc:sldMk cId="3004274333" sldId="2146845763"/>
            <ac:spMk id="5" creationId="{FE2A0745-BE26-4E0B-AD73-D16CAC0BB538}"/>
          </ac:spMkLst>
        </pc:spChg>
      </pc:sldChg>
      <pc:sldChg chg="add del">
        <pc:chgData name="Matthias Matthiasson" userId="246fdcc469335985" providerId="LiveId" clId="{88969D12-B734-4E8A-A1B6-4AF20C5C62D2}" dt="2022-03-22T09:01:34.519" v="161" actId="2696"/>
        <pc:sldMkLst>
          <pc:docMk/>
          <pc:sldMk cId="1365280375" sldId="2146845764"/>
        </pc:sldMkLst>
      </pc:sldChg>
      <pc:sldChg chg="del">
        <pc:chgData name="Matthias Matthiasson" userId="246fdcc469335985" providerId="LiveId" clId="{88969D12-B734-4E8A-A1B6-4AF20C5C62D2}" dt="2022-03-22T11:22:55.031" v="327" actId="47"/>
        <pc:sldMkLst>
          <pc:docMk/>
          <pc:sldMk cId="3609011600" sldId="2146845764"/>
        </pc:sldMkLst>
      </pc:sldChg>
      <pc:sldChg chg="add del">
        <pc:chgData name="Matthias Matthiasson" userId="246fdcc469335985" providerId="LiveId" clId="{88969D12-B734-4E8A-A1B6-4AF20C5C62D2}" dt="2022-03-22T09:11:50.545" v="164" actId="47"/>
        <pc:sldMkLst>
          <pc:docMk/>
          <pc:sldMk cId="1770816082" sldId="2146845767"/>
        </pc:sldMkLst>
      </pc:sldChg>
      <pc:sldChg chg="del">
        <pc:chgData name="Matthias Matthiasson" userId="246fdcc469335985" providerId="LiveId" clId="{88969D12-B734-4E8A-A1B6-4AF20C5C62D2}" dt="2022-03-22T09:04:33.950" v="162" actId="47"/>
        <pc:sldMkLst>
          <pc:docMk/>
          <pc:sldMk cId="2488248654" sldId="2146845767"/>
        </pc:sldMkLst>
      </pc:sldChg>
      <pc:sldChg chg="add del ord">
        <pc:chgData name="Matthias Matthiasson" userId="246fdcc469335985" providerId="LiveId" clId="{88969D12-B734-4E8A-A1B6-4AF20C5C62D2}" dt="2022-03-22T09:24:33.207" v="196" actId="47"/>
        <pc:sldMkLst>
          <pc:docMk/>
          <pc:sldMk cId="3535772715" sldId="2146845771"/>
        </pc:sldMkLst>
      </pc:sldChg>
      <pc:sldChg chg="addSp delSp modSp new del mod ord modClrScheme chgLayout">
        <pc:chgData name="Matthias Matthiasson" userId="246fdcc469335985" providerId="LiveId" clId="{88969D12-B734-4E8A-A1B6-4AF20C5C62D2}" dt="2022-03-22T11:19:10.254" v="306" actId="2696"/>
        <pc:sldMkLst>
          <pc:docMk/>
          <pc:sldMk cId="2758172947" sldId="2146845772"/>
        </pc:sldMkLst>
        <pc:spChg chg="del mod ord">
          <ac:chgData name="Matthias Matthiasson" userId="246fdcc469335985" providerId="LiveId" clId="{88969D12-B734-4E8A-A1B6-4AF20C5C62D2}" dt="2022-03-22T09:13:33.122" v="175" actId="700"/>
          <ac:spMkLst>
            <pc:docMk/>
            <pc:sldMk cId="2758172947" sldId="2146845772"/>
            <ac:spMk id="2" creationId="{61B1BE36-771C-4CDE-8C22-C069D1054665}"/>
          </ac:spMkLst>
        </pc:spChg>
        <pc:spChg chg="add del mod">
          <ac:chgData name="Matthias Matthiasson" userId="246fdcc469335985" providerId="LiveId" clId="{88969D12-B734-4E8A-A1B6-4AF20C5C62D2}" dt="2022-03-22T09:13:19.872" v="174"/>
          <ac:spMkLst>
            <pc:docMk/>
            <pc:sldMk cId="2758172947" sldId="2146845772"/>
            <ac:spMk id="3" creationId="{1E99B9D6-EC40-4C1F-B1B2-AE718EB7E564}"/>
          </ac:spMkLst>
        </pc:spChg>
        <pc:spChg chg="add mod ord">
          <ac:chgData name="Matthias Matthiasson" userId="246fdcc469335985" providerId="LiveId" clId="{88969D12-B734-4E8A-A1B6-4AF20C5C62D2}" dt="2022-03-22T09:13:33.122" v="175" actId="700"/>
          <ac:spMkLst>
            <pc:docMk/>
            <pc:sldMk cId="2758172947" sldId="2146845772"/>
            <ac:spMk id="4" creationId="{1DD1DF87-3791-4A19-BAF3-9990BA6CBD1D}"/>
          </ac:spMkLst>
        </pc:spChg>
        <pc:spChg chg="add mod ord">
          <ac:chgData name="Matthias Matthiasson" userId="246fdcc469335985" providerId="LiveId" clId="{88969D12-B734-4E8A-A1B6-4AF20C5C62D2}" dt="2022-03-22T09:13:33.122" v="175" actId="700"/>
          <ac:spMkLst>
            <pc:docMk/>
            <pc:sldMk cId="2758172947" sldId="2146845772"/>
            <ac:spMk id="5" creationId="{C03210EB-B325-4CA9-97C4-B34FEB1B8EFC}"/>
          </ac:spMkLst>
        </pc:spChg>
        <pc:spChg chg="add mod">
          <ac:chgData name="Matthias Matthiasson" userId="246fdcc469335985" providerId="LiveId" clId="{88969D12-B734-4E8A-A1B6-4AF20C5C62D2}" dt="2022-03-22T11:10:39.028" v="302" actId="113"/>
          <ac:spMkLst>
            <pc:docMk/>
            <pc:sldMk cId="2758172947" sldId="2146845772"/>
            <ac:spMk id="6" creationId="{F2C58849-4E5E-4CAB-B146-EA038262D885}"/>
          </ac:spMkLst>
        </pc:spChg>
      </pc:sldChg>
      <pc:sldChg chg="addSp modSp mod ord">
        <pc:chgData name="Matthias Matthiasson" userId="246fdcc469335985" providerId="LiveId" clId="{88969D12-B734-4E8A-A1B6-4AF20C5C62D2}" dt="2022-03-26T15:20:40.557" v="1201"/>
        <pc:sldMkLst>
          <pc:docMk/>
          <pc:sldMk cId="3942683210" sldId="2146845772"/>
        </pc:sldMkLst>
        <pc:spChg chg="mod">
          <ac:chgData name="Matthias Matthiasson" userId="246fdcc469335985" providerId="LiveId" clId="{88969D12-B734-4E8A-A1B6-4AF20C5C62D2}" dt="2022-03-26T15:19:39.102" v="1174" actId="20577"/>
          <ac:spMkLst>
            <pc:docMk/>
            <pc:sldMk cId="3942683210" sldId="2146845772"/>
            <ac:spMk id="4" creationId="{1DD1DF87-3791-4A19-BAF3-9990BA6CBD1D}"/>
          </ac:spMkLst>
        </pc:spChg>
        <pc:spChg chg="mod">
          <ac:chgData name="Matthias Matthiasson" userId="246fdcc469335985" providerId="LiveId" clId="{88969D12-B734-4E8A-A1B6-4AF20C5C62D2}" dt="2022-03-26T15:19:48.795" v="1177" actId="6549"/>
          <ac:spMkLst>
            <pc:docMk/>
            <pc:sldMk cId="3942683210" sldId="2146845772"/>
            <ac:spMk id="5" creationId="{C03210EB-B325-4CA9-97C4-B34FEB1B8EFC}"/>
          </ac:spMkLst>
        </pc:spChg>
        <pc:spChg chg="mod">
          <ac:chgData name="Matthias Matthiasson" userId="246fdcc469335985" providerId="LiveId" clId="{88969D12-B734-4E8A-A1B6-4AF20C5C62D2}" dt="2022-03-26T15:19:59.982" v="1194" actId="1036"/>
          <ac:spMkLst>
            <pc:docMk/>
            <pc:sldMk cId="3942683210" sldId="2146845772"/>
            <ac:spMk id="6" creationId="{F2C58849-4E5E-4CAB-B146-EA038262D885}"/>
          </ac:spMkLst>
        </pc:spChg>
        <pc:spChg chg="add mod">
          <ac:chgData name="Matthias Matthiasson" userId="246fdcc469335985" providerId="LiveId" clId="{88969D12-B734-4E8A-A1B6-4AF20C5C62D2}" dt="2022-03-26T15:20:13.180" v="1196" actId="1076"/>
          <ac:spMkLst>
            <pc:docMk/>
            <pc:sldMk cId="3942683210" sldId="2146845772"/>
            <ac:spMk id="7" creationId="{982A9238-C5EC-402E-847D-76D1BB1CA17A}"/>
          </ac:spMkLst>
        </pc:spChg>
        <pc:spChg chg="add mod">
          <ac:chgData name="Matthias Matthiasson" userId="246fdcc469335985" providerId="LiveId" clId="{88969D12-B734-4E8A-A1B6-4AF20C5C62D2}" dt="2022-03-26T15:20:06.957" v="1195" actId="1076"/>
          <ac:spMkLst>
            <pc:docMk/>
            <pc:sldMk cId="3942683210" sldId="2146845772"/>
            <ac:spMk id="8" creationId="{6F5BD454-E0FA-4AA5-B7F6-8130186DDF0B}"/>
          </ac:spMkLst>
        </pc:spChg>
      </pc:sldChg>
      <pc:sldChg chg="modSp del mod">
        <pc:chgData name="Matthias Matthiasson" userId="246fdcc469335985" providerId="LiveId" clId="{88969D12-B734-4E8A-A1B6-4AF20C5C62D2}" dt="2022-03-22T11:26:55.423" v="338" actId="47"/>
        <pc:sldMkLst>
          <pc:docMk/>
          <pc:sldMk cId="3580178808" sldId="2146845773"/>
        </pc:sldMkLst>
        <pc:spChg chg="mod">
          <ac:chgData name="Matthias Matthiasson" userId="246fdcc469335985" providerId="LiveId" clId="{88969D12-B734-4E8A-A1B6-4AF20C5C62D2}" dt="2022-03-22T09:24:59.867" v="200" actId="20577"/>
          <ac:spMkLst>
            <pc:docMk/>
            <pc:sldMk cId="3580178808" sldId="2146845773"/>
            <ac:spMk id="2" creationId="{1BC98E51-519E-1349-A6F3-1571C63FDEC4}"/>
          </ac:spMkLst>
        </pc:spChg>
      </pc:sldChg>
      <pc:sldChg chg="modSp add mod">
        <pc:chgData name="Matthias Matthiasson" userId="246fdcc469335985" providerId="LiveId" clId="{88969D12-B734-4E8A-A1B6-4AF20C5C62D2}" dt="2022-03-26T16:42:53.517" v="1756" actId="6549"/>
        <pc:sldMkLst>
          <pc:docMk/>
          <pc:sldMk cId="612359463" sldId="2146845774"/>
        </pc:sldMkLst>
        <pc:spChg chg="mod">
          <ac:chgData name="Matthias Matthiasson" userId="246fdcc469335985" providerId="LiveId" clId="{88969D12-B734-4E8A-A1B6-4AF20C5C62D2}" dt="2022-03-26T16:42:53.517" v="1756" actId="6549"/>
          <ac:spMkLst>
            <pc:docMk/>
            <pc:sldMk cId="612359463" sldId="2146845774"/>
            <ac:spMk id="2" creationId="{C2C5EF7E-4F3A-431C-A45C-BED46BD0DF80}"/>
          </ac:spMkLst>
        </pc:spChg>
        <pc:spChg chg="mod">
          <ac:chgData name="Matthias Matthiasson" userId="246fdcc469335985" providerId="LiveId" clId="{88969D12-B734-4E8A-A1B6-4AF20C5C62D2}" dt="2022-03-22T11:21:21.666" v="316" actId="1076"/>
          <ac:spMkLst>
            <pc:docMk/>
            <pc:sldMk cId="612359463" sldId="2146845774"/>
            <ac:spMk id="4" creationId="{29C5E345-D87C-4711-8E49-283C87B4DF7E}"/>
          </ac:spMkLst>
        </pc:spChg>
      </pc:sldChg>
      <pc:sldChg chg="addSp modSp new del mod ord modClrScheme chgLayout">
        <pc:chgData name="Matthias Matthiasson" userId="246fdcc469335985" providerId="LiveId" clId="{88969D12-B734-4E8A-A1B6-4AF20C5C62D2}" dt="2022-03-24T15:42:57.933" v="703" actId="47"/>
        <pc:sldMkLst>
          <pc:docMk/>
          <pc:sldMk cId="534687191" sldId="2146845775"/>
        </pc:sldMkLst>
        <pc:spChg chg="add mod">
          <ac:chgData name="Matthias Matthiasson" userId="246fdcc469335985" providerId="LiveId" clId="{88969D12-B734-4E8A-A1B6-4AF20C5C62D2}" dt="2022-03-22T09:55:35.600" v="292" actId="700"/>
          <ac:spMkLst>
            <pc:docMk/>
            <pc:sldMk cId="534687191" sldId="2146845775"/>
            <ac:spMk id="2" creationId="{DCF747C2-0AF8-46C5-BFB7-B21A15736786}"/>
          </ac:spMkLst>
        </pc:spChg>
        <pc:spChg chg="add mod">
          <ac:chgData name="Matthias Matthiasson" userId="246fdcc469335985" providerId="LiveId" clId="{88969D12-B734-4E8A-A1B6-4AF20C5C62D2}" dt="2022-03-22T09:55:35.600" v="292" actId="700"/>
          <ac:spMkLst>
            <pc:docMk/>
            <pc:sldMk cId="534687191" sldId="2146845775"/>
            <ac:spMk id="3" creationId="{4137363E-BA98-49F8-9224-75179EE18C37}"/>
          </ac:spMkLst>
        </pc:spChg>
        <pc:spChg chg="add mod">
          <ac:chgData name="Matthias Matthiasson" userId="246fdcc469335985" providerId="LiveId" clId="{88969D12-B734-4E8A-A1B6-4AF20C5C62D2}" dt="2022-03-22T11:25:22.881" v="331" actId="21"/>
          <ac:spMkLst>
            <pc:docMk/>
            <pc:sldMk cId="534687191" sldId="2146845775"/>
            <ac:spMk id="5" creationId="{3240B7AD-F62C-47E3-B19E-61E2136798F5}"/>
          </ac:spMkLst>
        </pc:spChg>
      </pc:sldChg>
      <pc:sldChg chg="del">
        <pc:chgData name="Matthias Matthiasson" userId="246fdcc469335985" providerId="LiveId" clId="{88969D12-B734-4E8A-A1B6-4AF20C5C62D2}" dt="2022-03-22T11:54:13.067" v="411" actId="47"/>
        <pc:sldMkLst>
          <pc:docMk/>
          <pc:sldMk cId="401266104" sldId="2146845776"/>
        </pc:sldMkLst>
      </pc:sldChg>
      <pc:sldChg chg="add">
        <pc:chgData name="Matthias Matthiasson" userId="246fdcc469335985" providerId="LiveId" clId="{88969D12-B734-4E8A-A1B6-4AF20C5C62D2}" dt="2022-03-24T14:23:00.003" v="414" actId="2890"/>
        <pc:sldMkLst>
          <pc:docMk/>
          <pc:sldMk cId="1477781716" sldId="2146845776"/>
        </pc:sldMkLst>
      </pc:sldChg>
      <pc:sldChg chg="addSp delSp add del mod">
        <pc:chgData name="Matthias Matthiasson" userId="246fdcc469335985" providerId="LiveId" clId="{88969D12-B734-4E8A-A1B6-4AF20C5C62D2}" dt="2022-03-24T17:05:30.892" v="704" actId="47"/>
        <pc:sldMkLst>
          <pc:docMk/>
          <pc:sldMk cId="203602547" sldId="2146845777"/>
        </pc:sldMkLst>
        <pc:picChg chg="del">
          <ac:chgData name="Matthias Matthiasson" userId="246fdcc469335985" providerId="LiveId" clId="{88969D12-B734-4E8A-A1B6-4AF20C5C62D2}" dt="2022-03-24T14:23:25.169" v="419" actId="478"/>
          <ac:picMkLst>
            <pc:docMk/>
            <pc:sldMk cId="203602547" sldId="2146845777"/>
            <ac:picMk id="5" creationId="{BAC6BAAE-35F6-40C9-9735-6C03FF56A1F0}"/>
          </ac:picMkLst>
        </pc:picChg>
        <pc:picChg chg="add">
          <ac:chgData name="Matthias Matthiasson" userId="246fdcc469335985" providerId="LiveId" clId="{88969D12-B734-4E8A-A1B6-4AF20C5C62D2}" dt="2022-03-24T14:23:46.154" v="420" actId="22"/>
          <ac:picMkLst>
            <pc:docMk/>
            <pc:sldMk cId="203602547" sldId="2146845777"/>
            <ac:picMk id="6" creationId="{76B61BCF-E05E-4B71-82A0-AF42085E97FC}"/>
          </ac:picMkLst>
        </pc:picChg>
      </pc:sldChg>
      <pc:sldChg chg="addSp delSp modSp del mod">
        <pc:chgData name="Matthias Matthiasson" userId="246fdcc469335985" providerId="LiveId" clId="{88969D12-B734-4E8A-A1B6-4AF20C5C62D2}" dt="2022-03-29T12:04:43.016" v="1796" actId="47"/>
        <pc:sldMkLst>
          <pc:docMk/>
          <pc:sldMk cId="1534708682" sldId="2146845778"/>
        </pc:sldMkLst>
        <pc:spChg chg="mod">
          <ac:chgData name="Matthias Matthiasson" userId="246fdcc469335985" providerId="LiveId" clId="{88969D12-B734-4E8A-A1B6-4AF20C5C62D2}" dt="2022-03-24T14:58:11.193" v="515" actId="20577"/>
          <ac:spMkLst>
            <pc:docMk/>
            <pc:sldMk cId="1534708682" sldId="2146845778"/>
            <ac:spMk id="4" creationId="{3DA07485-310E-CE43-9707-9BFB3791E336}"/>
          </ac:spMkLst>
        </pc:spChg>
        <pc:spChg chg="mod">
          <ac:chgData name="Matthias Matthiasson" userId="246fdcc469335985" providerId="LiveId" clId="{88969D12-B734-4E8A-A1B6-4AF20C5C62D2}" dt="2022-03-24T14:57:08.841" v="497" actId="1035"/>
          <ac:spMkLst>
            <pc:docMk/>
            <pc:sldMk cId="1534708682" sldId="2146845778"/>
            <ac:spMk id="6" creationId="{61401266-9DC9-44D2-A1E9-4F9F276AE51B}"/>
          </ac:spMkLst>
        </pc:spChg>
        <pc:spChg chg="mod">
          <ac:chgData name="Matthias Matthiasson" userId="246fdcc469335985" providerId="LiveId" clId="{88969D12-B734-4E8A-A1B6-4AF20C5C62D2}" dt="2022-03-24T14:57:08.841" v="497" actId="1035"/>
          <ac:spMkLst>
            <pc:docMk/>
            <pc:sldMk cId="1534708682" sldId="2146845778"/>
            <ac:spMk id="13" creationId="{EC0CF346-C41B-4E1A-9602-D2AAEE6BF148}"/>
          </ac:spMkLst>
        </pc:spChg>
        <pc:spChg chg="mod">
          <ac:chgData name="Matthias Matthiasson" userId="246fdcc469335985" providerId="LiveId" clId="{88969D12-B734-4E8A-A1B6-4AF20C5C62D2}" dt="2022-03-24T14:57:08.841" v="497" actId="1035"/>
          <ac:spMkLst>
            <pc:docMk/>
            <pc:sldMk cId="1534708682" sldId="2146845778"/>
            <ac:spMk id="14" creationId="{86EFEA43-4D5A-4909-9985-1C7491EBFC89}"/>
          </ac:spMkLst>
        </pc:spChg>
        <pc:spChg chg="mod">
          <ac:chgData name="Matthias Matthiasson" userId="246fdcc469335985" providerId="LiveId" clId="{88969D12-B734-4E8A-A1B6-4AF20C5C62D2}" dt="2022-03-24T14:57:08.841" v="497" actId="1035"/>
          <ac:spMkLst>
            <pc:docMk/>
            <pc:sldMk cId="1534708682" sldId="2146845778"/>
            <ac:spMk id="15" creationId="{145A9050-A271-4BF1-B568-0E01CE92FE59}"/>
          </ac:spMkLst>
        </pc:spChg>
        <pc:spChg chg="mod">
          <ac:chgData name="Matthias Matthiasson" userId="246fdcc469335985" providerId="LiveId" clId="{88969D12-B734-4E8A-A1B6-4AF20C5C62D2}" dt="2022-03-24T14:57:08.841" v="497" actId="1035"/>
          <ac:spMkLst>
            <pc:docMk/>
            <pc:sldMk cId="1534708682" sldId="2146845778"/>
            <ac:spMk id="16" creationId="{697EA395-D29C-4CDF-AC4D-589FB955210D}"/>
          </ac:spMkLst>
        </pc:spChg>
        <pc:spChg chg="mod">
          <ac:chgData name="Matthias Matthiasson" userId="246fdcc469335985" providerId="LiveId" clId="{88969D12-B734-4E8A-A1B6-4AF20C5C62D2}" dt="2022-03-24T14:57:08.841" v="497" actId="1035"/>
          <ac:spMkLst>
            <pc:docMk/>
            <pc:sldMk cId="1534708682" sldId="2146845778"/>
            <ac:spMk id="19" creationId="{B6F549ED-D3D1-4477-BE9D-6F88B3E10EF4}"/>
          </ac:spMkLst>
        </pc:spChg>
        <pc:spChg chg="add mod">
          <ac:chgData name="Matthias Matthiasson" userId="246fdcc469335985" providerId="LiveId" clId="{88969D12-B734-4E8A-A1B6-4AF20C5C62D2}" dt="2022-03-24T15:40:59.184" v="686" actId="6549"/>
          <ac:spMkLst>
            <pc:docMk/>
            <pc:sldMk cId="1534708682" sldId="2146845778"/>
            <ac:spMk id="30" creationId="{752457A4-7989-4FC0-A73D-4C9D202C5A2E}"/>
          </ac:spMkLst>
        </pc:spChg>
        <pc:spChg chg="add del mod">
          <ac:chgData name="Matthias Matthiasson" userId="246fdcc469335985" providerId="LiveId" clId="{88969D12-B734-4E8A-A1B6-4AF20C5C62D2}" dt="2022-03-29T12:04:17.510" v="1795" actId="478"/>
          <ac:spMkLst>
            <pc:docMk/>
            <pc:sldMk cId="1534708682" sldId="2146845778"/>
            <ac:spMk id="31" creationId="{A60D384F-F97B-4280-9774-A0478F24B71B}"/>
          </ac:spMkLst>
        </pc:spChg>
        <pc:spChg chg="mod">
          <ac:chgData name="Matthias Matthiasson" userId="246fdcc469335985" providerId="LiveId" clId="{88969D12-B734-4E8A-A1B6-4AF20C5C62D2}" dt="2022-03-24T14:57:08.841" v="497" actId="1035"/>
          <ac:spMkLst>
            <pc:docMk/>
            <pc:sldMk cId="1534708682" sldId="2146845778"/>
            <ac:spMk id="33" creationId="{A970BACC-D4EA-4B34-806A-A2415456A5CA}"/>
          </ac:spMkLst>
        </pc:spChg>
        <pc:spChg chg="mod">
          <ac:chgData name="Matthias Matthiasson" userId="246fdcc469335985" providerId="LiveId" clId="{88969D12-B734-4E8A-A1B6-4AF20C5C62D2}" dt="2022-03-24T14:57:08.841" v="497" actId="1035"/>
          <ac:spMkLst>
            <pc:docMk/>
            <pc:sldMk cId="1534708682" sldId="2146845778"/>
            <ac:spMk id="36" creationId="{3505F44B-7E77-441C-B735-71622F4C08C5}"/>
          </ac:spMkLst>
        </pc:spChg>
        <pc:picChg chg="mod">
          <ac:chgData name="Matthias Matthiasson" userId="246fdcc469335985" providerId="LiveId" clId="{88969D12-B734-4E8A-A1B6-4AF20C5C62D2}" dt="2022-03-24T14:57:08.841" v="497" actId="1035"/>
          <ac:picMkLst>
            <pc:docMk/>
            <pc:sldMk cId="1534708682" sldId="2146845778"/>
            <ac:picMk id="22" creationId="{91A162BA-73B4-4CBE-A202-C5CEECC02E65}"/>
          </ac:picMkLst>
        </pc:picChg>
        <pc:picChg chg="mod">
          <ac:chgData name="Matthias Matthiasson" userId="246fdcc469335985" providerId="LiveId" clId="{88969D12-B734-4E8A-A1B6-4AF20C5C62D2}" dt="2022-03-24T14:57:08.841" v="497" actId="1035"/>
          <ac:picMkLst>
            <pc:docMk/>
            <pc:sldMk cId="1534708682" sldId="2146845778"/>
            <ac:picMk id="23" creationId="{AA29F8CB-6C61-4C1C-9C20-1C4F84C87972}"/>
          </ac:picMkLst>
        </pc:picChg>
        <pc:picChg chg="mod">
          <ac:chgData name="Matthias Matthiasson" userId="246fdcc469335985" providerId="LiveId" clId="{88969D12-B734-4E8A-A1B6-4AF20C5C62D2}" dt="2022-03-24T14:57:08.841" v="497" actId="1035"/>
          <ac:picMkLst>
            <pc:docMk/>
            <pc:sldMk cId="1534708682" sldId="2146845778"/>
            <ac:picMk id="24" creationId="{C828B72D-D376-4181-BC71-86E2085B335A}"/>
          </ac:picMkLst>
        </pc:picChg>
        <pc:picChg chg="mod">
          <ac:chgData name="Matthias Matthiasson" userId="246fdcc469335985" providerId="LiveId" clId="{88969D12-B734-4E8A-A1B6-4AF20C5C62D2}" dt="2022-03-24T14:57:08.841" v="497" actId="1035"/>
          <ac:picMkLst>
            <pc:docMk/>
            <pc:sldMk cId="1534708682" sldId="2146845778"/>
            <ac:picMk id="25" creationId="{58B39131-07F6-4FD9-B864-3560B7521A6C}"/>
          </ac:picMkLst>
        </pc:picChg>
        <pc:picChg chg="mod">
          <ac:chgData name="Matthias Matthiasson" userId="246fdcc469335985" providerId="LiveId" clId="{88969D12-B734-4E8A-A1B6-4AF20C5C62D2}" dt="2022-03-24T14:57:08.841" v="497" actId="1035"/>
          <ac:picMkLst>
            <pc:docMk/>
            <pc:sldMk cId="1534708682" sldId="2146845778"/>
            <ac:picMk id="26" creationId="{D0E874F6-A127-4CCA-9A0E-6066F8F074DC}"/>
          </ac:picMkLst>
        </pc:picChg>
        <pc:picChg chg="mod">
          <ac:chgData name="Matthias Matthiasson" userId="246fdcc469335985" providerId="LiveId" clId="{88969D12-B734-4E8A-A1B6-4AF20C5C62D2}" dt="2022-03-24T14:57:08.841" v="497" actId="1035"/>
          <ac:picMkLst>
            <pc:docMk/>
            <pc:sldMk cId="1534708682" sldId="2146845778"/>
            <ac:picMk id="27" creationId="{1D71E967-C7F7-4ADA-9666-23AB0E3C8121}"/>
          </ac:picMkLst>
        </pc:picChg>
        <pc:picChg chg="mod">
          <ac:chgData name="Matthias Matthiasson" userId="246fdcc469335985" providerId="LiveId" clId="{88969D12-B734-4E8A-A1B6-4AF20C5C62D2}" dt="2022-03-24T14:57:08.841" v="497" actId="1035"/>
          <ac:picMkLst>
            <pc:docMk/>
            <pc:sldMk cId="1534708682" sldId="2146845778"/>
            <ac:picMk id="28" creationId="{B106CBCF-DA90-4C05-A22C-DEDFF6280C07}"/>
          </ac:picMkLst>
        </pc:picChg>
        <pc:picChg chg="mod">
          <ac:chgData name="Matthias Matthiasson" userId="246fdcc469335985" providerId="LiveId" clId="{88969D12-B734-4E8A-A1B6-4AF20C5C62D2}" dt="2022-03-24T14:57:08.841" v="497" actId="1035"/>
          <ac:picMkLst>
            <pc:docMk/>
            <pc:sldMk cId="1534708682" sldId="2146845778"/>
            <ac:picMk id="29" creationId="{E5134066-4786-468E-867A-33F79AAB7B4B}"/>
          </ac:picMkLst>
        </pc:picChg>
        <pc:picChg chg="mod">
          <ac:chgData name="Matthias Matthiasson" userId="246fdcc469335985" providerId="LiveId" clId="{88969D12-B734-4E8A-A1B6-4AF20C5C62D2}" dt="2022-03-24T14:57:08.841" v="497" actId="1035"/>
          <ac:picMkLst>
            <pc:docMk/>
            <pc:sldMk cId="1534708682" sldId="2146845778"/>
            <ac:picMk id="32" creationId="{BF07B1EE-BEE2-4C33-9DE8-DDEB8F1272C8}"/>
          </ac:picMkLst>
        </pc:picChg>
        <pc:picChg chg="mod">
          <ac:chgData name="Matthias Matthiasson" userId="246fdcc469335985" providerId="LiveId" clId="{88969D12-B734-4E8A-A1B6-4AF20C5C62D2}" dt="2022-03-24T14:57:08.841" v="497" actId="1035"/>
          <ac:picMkLst>
            <pc:docMk/>
            <pc:sldMk cId="1534708682" sldId="2146845778"/>
            <ac:picMk id="34" creationId="{423E496E-ABA5-4028-A9FC-29F6DB87A537}"/>
          </ac:picMkLst>
        </pc:picChg>
        <pc:cxnChg chg="mod">
          <ac:chgData name="Matthias Matthiasson" userId="246fdcc469335985" providerId="LiveId" clId="{88969D12-B734-4E8A-A1B6-4AF20C5C62D2}" dt="2022-03-24T14:57:08.841" v="497" actId="1035"/>
          <ac:cxnSpMkLst>
            <pc:docMk/>
            <pc:sldMk cId="1534708682" sldId="2146845778"/>
            <ac:cxnSpMk id="7" creationId="{9878CF22-410F-4621-BC2E-D95F45B175F4}"/>
          </ac:cxnSpMkLst>
        </pc:cxnChg>
        <pc:cxnChg chg="mod">
          <ac:chgData name="Matthias Matthiasson" userId="246fdcc469335985" providerId="LiveId" clId="{88969D12-B734-4E8A-A1B6-4AF20C5C62D2}" dt="2022-03-24T14:57:08.841" v="497" actId="1035"/>
          <ac:cxnSpMkLst>
            <pc:docMk/>
            <pc:sldMk cId="1534708682" sldId="2146845778"/>
            <ac:cxnSpMk id="8" creationId="{DEAB39EC-11A4-41AE-B924-D51FC727EC50}"/>
          </ac:cxnSpMkLst>
        </pc:cxnChg>
        <pc:cxnChg chg="mod">
          <ac:chgData name="Matthias Matthiasson" userId="246fdcc469335985" providerId="LiveId" clId="{88969D12-B734-4E8A-A1B6-4AF20C5C62D2}" dt="2022-03-24T14:57:08.841" v="497" actId="1035"/>
          <ac:cxnSpMkLst>
            <pc:docMk/>
            <pc:sldMk cId="1534708682" sldId="2146845778"/>
            <ac:cxnSpMk id="9" creationId="{ECFDF1E1-66EB-4F6D-9FA5-90F6B2E5421B}"/>
          </ac:cxnSpMkLst>
        </pc:cxnChg>
        <pc:cxnChg chg="mod">
          <ac:chgData name="Matthias Matthiasson" userId="246fdcc469335985" providerId="LiveId" clId="{88969D12-B734-4E8A-A1B6-4AF20C5C62D2}" dt="2022-03-24T14:57:08.841" v="497" actId="1035"/>
          <ac:cxnSpMkLst>
            <pc:docMk/>
            <pc:sldMk cId="1534708682" sldId="2146845778"/>
            <ac:cxnSpMk id="10" creationId="{BCA12552-B753-45A6-B34D-039D3B29916A}"/>
          </ac:cxnSpMkLst>
        </pc:cxnChg>
        <pc:cxnChg chg="mod">
          <ac:chgData name="Matthias Matthiasson" userId="246fdcc469335985" providerId="LiveId" clId="{88969D12-B734-4E8A-A1B6-4AF20C5C62D2}" dt="2022-03-24T14:57:08.841" v="497" actId="1035"/>
          <ac:cxnSpMkLst>
            <pc:docMk/>
            <pc:sldMk cId="1534708682" sldId="2146845778"/>
            <ac:cxnSpMk id="11" creationId="{84F7703D-CBC1-4BA7-A3FF-D941D9C62601}"/>
          </ac:cxnSpMkLst>
        </pc:cxnChg>
        <pc:cxnChg chg="mod">
          <ac:chgData name="Matthias Matthiasson" userId="246fdcc469335985" providerId="LiveId" clId="{88969D12-B734-4E8A-A1B6-4AF20C5C62D2}" dt="2022-03-24T14:57:08.841" v="497" actId="1035"/>
          <ac:cxnSpMkLst>
            <pc:docMk/>
            <pc:sldMk cId="1534708682" sldId="2146845778"/>
            <ac:cxnSpMk id="12" creationId="{7185BBB3-AADE-4F7B-A190-7BE2BED51EB7}"/>
          </ac:cxnSpMkLst>
        </pc:cxnChg>
        <pc:cxnChg chg="mod">
          <ac:chgData name="Matthias Matthiasson" userId="246fdcc469335985" providerId="LiveId" clId="{88969D12-B734-4E8A-A1B6-4AF20C5C62D2}" dt="2022-03-24T14:57:08.841" v="497" actId="1035"/>
          <ac:cxnSpMkLst>
            <pc:docMk/>
            <pc:sldMk cId="1534708682" sldId="2146845778"/>
            <ac:cxnSpMk id="18" creationId="{CF256404-ACC1-4EE1-B3B0-DC9CF00778A6}"/>
          </ac:cxnSpMkLst>
        </pc:cxnChg>
        <pc:cxnChg chg="mod">
          <ac:chgData name="Matthias Matthiasson" userId="246fdcc469335985" providerId="LiveId" clId="{88969D12-B734-4E8A-A1B6-4AF20C5C62D2}" dt="2022-03-24T14:57:08.841" v="497" actId="1035"/>
          <ac:cxnSpMkLst>
            <pc:docMk/>
            <pc:sldMk cId="1534708682" sldId="2146845778"/>
            <ac:cxnSpMk id="20" creationId="{44A3668A-0496-4D24-9CE3-E70B2BB2231D}"/>
          </ac:cxnSpMkLst>
        </pc:cxnChg>
        <pc:cxnChg chg="mod">
          <ac:chgData name="Matthias Matthiasson" userId="246fdcc469335985" providerId="LiveId" clId="{88969D12-B734-4E8A-A1B6-4AF20C5C62D2}" dt="2022-03-24T14:57:08.841" v="497" actId="1035"/>
          <ac:cxnSpMkLst>
            <pc:docMk/>
            <pc:sldMk cId="1534708682" sldId="2146845778"/>
            <ac:cxnSpMk id="35" creationId="{640C07C5-C85B-4BF0-BF2B-2BDD85BF2C8F}"/>
          </ac:cxnSpMkLst>
        </pc:cxnChg>
      </pc:sldChg>
      <pc:sldChg chg="addSp modSp add del mod">
        <pc:chgData name="Matthias Matthiasson" userId="246fdcc469335985" providerId="LiveId" clId="{88969D12-B734-4E8A-A1B6-4AF20C5C62D2}" dt="2022-03-24T15:41:16.919" v="688" actId="47"/>
        <pc:sldMkLst>
          <pc:docMk/>
          <pc:sldMk cId="2888390241" sldId="2146845779"/>
        </pc:sldMkLst>
        <pc:spChg chg="mod">
          <ac:chgData name="Matthias Matthiasson" userId="246fdcc469335985" providerId="LiveId" clId="{88969D12-B734-4E8A-A1B6-4AF20C5C62D2}" dt="2022-03-24T15:02:24.348" v="564" actId="20577"/>
          <ac:spMkLst>
            <pc:docMk/>
            <pc:sldMk cId="2888390241" sldId="2146845779"/>
            <ac:spMk id="4" creationId="{3DA07485-310E-CE43-9707-9BFB3791E336}"/>
          </ac:spMkLst>
        </pc:spChg>
        <pc:spChg chg="mod">
          <ac:chgData name="Matthias Matthiasson" userId="246fdcc469335985" providerId="LiveId" clId="{88969D12-B734-4E8A-A1B6-4AF20C5C62D2}" dt="2022-03-24T15:00:48.241" v="528" actId="14100"/>
          <ac:spMkLst>
            <pc:docMk/>
            <pc:sldMk cId="2888390241" sldId="2146845779"/>
            <ac:spMk id="6" creationId="{61401266-9DC9-44D2-A1E9-4F9F276AE51B}"/>
          </ac:spMkLst>
        </pc:spChg>
        <pc:spChg chg="mod">
          <ac:chgData name="Matthias Matthiasson" userId="246fdcc469335985" providerId="LiveId" clId="{88969D12-B734-4E8A-A1B6-4AF20C5C62D2}" dt="2022-03-24T14:59:08.431" v="518" actId="164"/>
          <ac:spMkLst>
            <pc:docMk/>
            <pc:sldMk cId="2888390241" sldId="2146845779"/>
            <ac:spMk id="13" creationId="{EC0CF346-C41B-4E1A-9602-D2AAEE6BF148}"/>
          </ac:spMkLst>
        </pc:spChg>
        <pc:spChg chg="mod">
          <ac:chgData name="Matthias Matthiasson" userId="246fdcc469335985" providerId="LiveId" clId="{88969D12-B734-4E8A-A1B6-4AF20C5C62D2}" dt="2022-03-24T14:59:08.431" v="518" actId="164"/>
          <ac:spMkLst>
            <pc:docMk/>
            <pc:sldMk cId="2888390241" sldId="2146845779"/>
            <ac:spMk id="14" creationId="{86EFEA43-4D5A-4909-9985-1C7491EBFC89}"/>
          </ac:spMkLst>
        </pc:spChg>
        <pc:spChg chg="mod">
          <ac:chgData name="Matthias Matthiasson" userId="246fdcc469335985" providerId="LiveId" clId="{88969D12-B734-4E8A-A1B6-4AF20C5C62D2}" dt="2022-03-24T14:59:08.431" v="518" actId="164"/>
          <ac:spMkLst>
            <pc:docMk/>
            <pc:sldMk cId="2888390241" sldId="2146845779"/>
            <ac:spMk id="15" creationId="{145A9050-A271-4BF1-B568-0E01CE92FE59}"/>
          </ac:spMkLst>
        </pc:spChg>
        <pc:spChg chg="mod">
          <ac:chgData name="Matthias Matthiasson" userId="246fdcc469335985" providerId="LiveId" clId="{88969D12-B734-4E8A-A1B6-4AF20C5C62D2}" dt="2022-03-24T14:59:08.431" v="518" actId="164"/>
          <ac:spMkLst>
            <pc:docMk/>
            <pc:sldMk cId="2888390241" sldId="2146845779"/>
            <ac:spMk id="16" creationId="{697EA395-D29C-4CDF-AC4D-589FB955210D}"/>
          </ac:spMkLst>
        </pc:spChg>
        <pc:spChg chg="mod">
          <ac:chgData name="Matthias Matthiasson" userId="246fdcc469335985" providerId="LiveId" clId="{88969D12-B734-4E8A-A1B6-4AF20C5C62D2}" dt="2022-03-24T14:59:08.431" v="518" actId="164"/>
          <ac:spMkLst>
            <pc:docMk/>
            <pc:sldMk cId="2888390241" sldId="2146845779"/>
            <ac:spMk id="19" creationId="{B6F549ED-D3D1-4477-BE9D-6F88B3E10EF4}"/>
          </ac:spMkLst>
        </pc:spChg>
        <pc:spChg chg="mod">
          <ac:chgData name="Matthias Matthiasson" userId="246fdcc469335985" providerId="LiveId" clId="{88969D12-B734-4E8A-A1B6-4AF20C5C62D2}" dt="2022-03-24T14:59:08.431" v="518" actId="164"/>
          <ac:spMkLst>
            <pc:docMk/>
            <pc:sldMk cId="2888390241" sldId="2146845779"/>
            <ac:spMk id="33" creationId="{A970BACC-D4EA-4B34-806A-A2415456A5CA}"/>
          </ac:spMkLst>
        </pc:spChg>
        <pc:spChg chg="mod">
          <ac:chgData name="Matthias Matthiasson" userId="246fdcc469335985" providerId="LiveId" clId="{88969D12-B734-4E8A-A1B6-4AF20C5C62D2}" dt="2022-03-24T14:59:08.431" v="518" actId="164"/>
          <ac:spMkLst>
            <pc:docMk/>
            <pc:sldMk cId="2888390241" sldId="2146845779"/>
            <ac:spMk id="36" creationId="{3505F44B-7E77-441C-B735-71622F4C08C5}"/>
          </ac:spMkLst>
        </pc:spChg>
        <pc:spChg chg="add mod">
          <ac:chgData name="Matthias Matthiasson" userId="246fdcc469335985" providerId="LiveId" clId="{88969D12-B734-4E8A-A1B6-4AF20C5C62D2}" dt="2022-03-24T15:02:33.061" v="566" actId="1076"/>
          <ac:spMkLst>
            <pc:docMk/>
            <pc:sldMk cId="2888390241" sldId="2146845779"/>
            <ac:spMk id="37" creationId="{659E00CB-3985-4065-A644-25DFE5764AE6}"/>
          </ac:spMkLst>
        </pc:spChg>
        <pc:grpChg chg="add mod">
          <ac:chgData name="Matthias Matthiasson" userId="246fdcc469335985" providerId="LiveId" clId="{88969D12-B734-4E8A-A1B6-4AF20C5C62D2}" dt="2022-03-24T15:00:32.808" v="526" actId="14100"/>
          <ac:grpSpMkLst>
            <pc:docMk/>
            <pc:sldMk cId="2888390241" sldId="2146845779"/>
            <ac:grpSpMk id="2" creationId="{ED31832A-B55B-432A-99BF-9ED217EF4DBC}"/>
          </ac:grpSpMkLst>
        </pc:grpChg>
        <pc:picChg chg="mod">
          <ac:chgData name="Matthias Matthiasson" userId="246fdcc469335985" providerId="LiveId" clId="{88969D12-B734-4E8A-A1B6-4AF20C5C62D2}" dt="2022-03-24T14:59:08.431" v="518" actId="164"/>
          <ac:picMkLst>
            <pc:docMk/>
            <pc:sldMk cId="2888390241" sldId="2146845779"/>
            <ac:picMk id="22" creationId="{91A162BA-73B4-4CBE-A202-C5CEECC02E65}"/>
          </ac:picMkLst>
        </pc:picChg>
        <pc:picChg chg="mod">
          <ac:chgData name="Matthias Matthiasson" userId="246fdcc469335985" providerId="LiveId" clId="{88969D12-B734-4E8A-A1B6-4AF20C5C62D2}" dt="2022-03-24T14:59:08.431" v="518" actId="164"/>
          <ac:picMkLst>
            <pc:docMk/>
            <pc:sldMk cId="2888390241" sldId="2146845779"/>
            <ac:picMk id="23" creationId="{AA29F8CB-6C61-4C1C-9C20-1C4F84C87972}"/>
          </ac:picMkLst>
        </pc:picChg>
        <pc:picChg chg="mod">
          <ac:chgData name="Matthias Matthiasson" userId="246fdcc469335985" providerId="LiveId" clId="{88969D12-B734-4E8A-A1B6-4AF20C5C62D2}" dt="2022-03-24T14:59:08.431" v="518" actId="164"/>
          <ac:picMkLst>
            <pc:docMk/>
            <pc:sldMk cId="2888390241" sldId="2146845779"/>
            <ac:picMk id="24" creationId="{C828B72D-D376-4181-BC71-86E2085B335A}"/>
          </ac:picMkLst>
        </pc:picChg>
        <pc:picChg chg="mod">
          <ac:chgData name="Matthias Matthiasson" userId="246fdcc469335985" providerId="LiveId" clId="{88969D12-B734-4E8A-A1B6-4AF20C5C62D2}" dt="2022-03-24T14:59:08.431" v="518" actId="164"/>
          <ac:picMkLst>
            <pc:docMk/>
            <pc:sldMk cId="2888390241" sldId="2146845779"/>
            <ac:picMk id="25" creationId="{58B39131-07F6-4FD9-B864-3560B7521A6C}"/>
          </ac:picMkLst>
        </pc:picChg>
        <pc:picChg chg="mod">
          <ac:chgData name="Matthias Matthiasson" userId="246fdcc469335985" providerId="LiveId" clId="{88969D12-B734-4E8A-A1B6-4AF20C5C62D2}" dt="2022-03-24T14:59:08.431" v="518" actId="164"/>
          <ac:picMkLst>
            <pc:docMk/>
            <pc:sldMk cId="2888390241" sldId="2146845779"/>
            <ac:picMk id="26" creationId="{D0E874F6-A127-4CCA-9A0E-6066F8F074DC}"/>
          </ac:picMkLst>
        </pc:picChg>
        <pc:picChg chg="mod">
          <ac:chgData name="Matthias Matthiasson" userId="246fdcc469335985" providerId="LiveId" clId="{88969D12-B734-4E8A-A1B6-4AF20C5C62D2}" dt="2022-03-24T14:59:08.431" v="518" actId="164"/>
          <ac:picMkLst>
            <pc:docMk/>
            <pc:sldMk cId="2888390241" sldId="2146845779"/>
            <ac:picMk id="27" creationId="{1D71E967-C7F7-4ADA-9666-23AB0E3C8121}"/>
          </ac:picMkLst>
        </pc:picChg>
        <pc:picChg chg="mod">
          <ac:chgData name="Matthias Matthiasson" userId="246fdcc469335985" providerId="LiveId" clId="{88969D12-B734-4E8A-A1B6-4AF20C5C62D2}" dt="2022-03-24T14:59:08.431" v="518" actId="164"/>
          <ac:picMkLst>
            <pc:docMk/>
            <pc:sldMk cId="2888390241" sldId="2146845779"/>
            <ac:picMk id="28" creationId="{B106CBCF-DA90-4C05-A22C-DEDFF6280C07}"/>
          </ac:picMkLst>
        </pc:picChg>
        <pc:picChg chg="mod">
          <ac:chgData name="Matthias Matthiasson" userId="246fdcc469335985" providerId="LiveId" clId="{88969D12-B734-4E8A-A1B6-4AF20C5C62D2}" dt="2022-03-24T14:59:08.431" v="518" actId="164"/>
          <ac:picMkLst>
            <pc:docMk/>
            <pc:sldMk cId="2888390241" sldId="2146845779"/>
            <ac:picMk id="29" creationId="{E5134066-4786-468E-867A-33F79AAB7B4B}"/>
          </ac:picMkLst>
        </pc:picChg>
        <pc:picChg chg="mod">
          <ac:chgData name="Matthias Matthiasson" userId="246fdcc469335985" providerId="LiveId" clId="{88969D12-B734-4E8A-A1B6-4AF20C5C62D2}" dt="2022-03-24T14:59:08.431" v="518" actId="164"/>
          <ac:picMkLst>
            <pc:docMk/>
            <pc:sldMk cId="2888390241" sldId="2146845779"/>
            <ac:picMk id="32" creationId="{BF07B1EE-BEE2-4C33-9DE8-DDEB8F1272C8}"/>
          </ac:picMkLst>
        </pc:picChg>
        <pc:picChg chg="mod">
          <ac:chgData name="Matthias Matthiasson" userId="246fdcc469335985" providerId="LiveId" clId="{88969D12-B734-4E8A-A1B6-4AF20C5C62D2}" dt="2022-03-24T14:59:08.431" v="518" actId="164"/>
          <ac:picMkLst>
            <pc:docMk/>
            <pc:sldMk cId="2888390241" sldId="2146845779"/>
            <ac:picMk id="34" creationId="{423E496E-ABA5-4028-A9FC-29F6DB87A537}"/>
          </ac:picMkLst>
        </pc:picChg>
        <pc:cxnChg chg="mod">
          <ac:chgData name="Matthias Matthiasson" userId="246fdcc469335985" providerId="LiveId" clId="{88969D12-B734-4E8A-A1B6-4AF20C5C62D2}" dt="2022-03-24T14:59:08.431" v="518" actId="164"/>
          <ac:cxnSpMkLst>
            <pc:docMk/>
            <pc:sldMk cId="2888390241" sldId="2146845779"/>
            <ac:cxnSpMk id="7" creationId="{9878CF22-410F-4621-BC2E-D95F45B175F4}"/>
          </ac:cxnSpMkLst>
        </pc:cxnChg>
        <pc:cxnChg chg="mod">
          <ac:chgData name="Matthias Matthiasson" userId="246fdcc469335985" providerId="LiveId" clId="{88969D12-B734-4E8A-A1B6-4AF20C5C62D2}" dt="2022-03-24T15:00:48.241" v="528" actId="14100"/>
          <ac:cxnSpMkLst>
            <pc:docMk/>
            <pc:sldMk cId="2888390241" sldId="2146845779"/>
            <ac:cxnSpMk id="8" creationId="{DEAB39EC-11A4-41AE-B924-D51FC727EC50}"/>
          </ac:cxnSpMkLst>
        </pc:cxnChg>
        <pc:cxnChg chg="mod">
          <ac:chgData name="Matthias Matthiasson" userId="246fdcc469335985" providerId="LiveId" clId="{88969D12-B734-4E8A-A1B6-4AF20C5C62D2}" dt="2022-03-24T14:59:08.431" v="518" actId="164"/>
          <ac:cxnSpMkLst>
            <pc:docMk/>
            <pc:sldMk cId="2888390241" sldId="2146845779"/>
            <ac:cxnSpMk id="9" creationId="{ECFDF1E1-66EB-4F6D-9FA5-90F6B2E5421B}"/>
          </ac:cxnSpMkLst>
        </pc:cxnChg>
        <pc:cxnChg chg="mod">
          <ac:chgData name="Matthias Matthiasson" userId="246fdcc469335985" providerId="LiveId" clId="{88969D12-B734-4E8A-A1B6-4AF20C5C62D2}" dt="2022-03-24T14:59:08.431" v="518" actId="164"/>
          <ac:cxnSpMkLst>
            <pc:docMk/>
            <pc:sldMk cId="2888390241" sldId="2146845779"/>
            <ac:cxnSpMk id="10" creationId="{BCA12552-B753-45A6-B34D-039D3B29916A}"/>
          </ac:cxnSpMkLst>
        </pc:cxnChg>
        <pc:cxnChg chg="mod">
          <ac:chgData name="Matthias Matthiasson" userId="246fdcc469335985" providerId="LiveId" clId="{88969D12-B734-4E8A-A1B6-4AF20C5C62D2}" dt="2022-03-24T14:59:08.431" v="518" actId="164"/>
          <ac:cxnSpMkLst>
            <pc:docMk/>
            <pc:sldMk cId="2888390241" sldId="2146845779"/>
            <ac:cxnSpMk id="11" creationId="{84F7703D-CBC1-4BA7-A3FF-D941D9C62601}"/>
          </ac:cxnSpMkLst>
        </pc:cxnChg>
        <pc:cxnChg chg="mod">
          <ac:chgData name="Matthias Matthiasson" userId="246fdcc469335985" providerId="LiveId" clId="{88969D12-B734-4E8A-A1B6-4AF20C5C62D2}" dt="2022-03-24T14:59:08.431" v="518" actId="164"/>
          <ac:cxnSpMkLst>
            <pc:docMk/>
            <pc:sldMk cId="2888390241" sldId="2146845779"/>
            <ac:cxnSpMk id="12" creationId="{7185BBB3-AADE-4F7B-A190-7BE2BED51EB7}"/>
          </ac:cxnSpMkLst>
        </pc:cxnChg>
        <pc:cxnChg chg="mod">
          <ac:chgData name="Matthias Matthiasson" userId="246fdcc469335985" providerId="LiveId" clId="{88969D12-B734-4E8A-A1B6-4AF20C5C62D2}" dt="2022-03-24T14:59:08.431" v="518" actId="164"/>
          <ac:cxnSpMkLst>
            <pc:docMk/>
            <pc:sldMk cId="2888390241" sldId="2146845779"/>
            <ac:cxnSpMk id="18" creationId="{CF256404-ACC1-4EE1-B3B0-DC9CF00778A6}"/>
          </ac:cxnSpMkLst>
        </pc:cxnChg>
        <pc:cxnChg chg="mod">
          <ac:chgData name="Matthias Matthiasson" userId="246fdcc469335985" providerId="LiveId" clId="{88969D12-B734-4E8A-A1B6-4AF20C5C62D2}" dt="2022-03-24T15:00:48.241" v="528" actId="14100"/>
          <ac:cxnSpMkLst>
            <pc:docMk/>
            <pc:sldMk cId="2888390241" sldId="2146845779"/>
            <ac:cxnSpMk id="20" creationId="{44A3668A-0496-4D24-9CE3-E70B2BB2231D}"/>
          </ac:cxnSpMkLst>
        </pc:cxnChg>
        <pc:cxnChg chg="mod">
          <ac:chgData name="Matthias Matthiasson" userId="246fdcc469335985" providerId="LiveId" clId="{88969D12-B734-4E8A-A1B6-4AF20C5C62D2}" dt="2022-03-24T14:59:08.431" v="518" actId="164"/>
          <ac:cxnSpMkLst>
            <pc:docMk/>
            <pc:sldMk cId="2888390241" sldId="2146845779"/>
            <ac:cxnSpMk id="35" creationId="{640C07C5-C85B-4BF0-BF2B-2BDD85BF2C8F}"/>
          </ac:cxnSpMkLst>
        </pc:cxnChg>
      </pc:sldChg>
      <pc:sldChg chg="addSp modSp add mod">
        <pc:chgData name="Matthias Matthiasson" userId="246fdcc469335985" providerId="LiveId" clId="{88969D12-B734-4E8A-A1B6-4AF20C5C62D2}" dt="2022-03-26T12:02:41.303" v="855" actId="1076"/>
        <pc:sldMkLst>
          <pc:docMk/>
          <pc:sldMk cId="2680652826" sldId="2146845780"/>
        </pc:sldMkLst>
        <pc:spChg chg="add mod">
          <ac:chgData name="Matthias Matthiasson" userId="246fdcc469335985" providerId="LiveId" clId="{88969D12-B734-4E8A-A1B6-4AF20C5C62D2}" dt="2022-03-24T15:41:08.907" v="687"/>
          <ac:spMkLst>
            <pc:docMk/>
            <pc:sldMk cId="2680652826" sldId="2146845780"/>
            <ac:spMk id="31" creationId="{48865DCD-A0ED-48C7-B572-8A4A441D9574}"/>
          </ac:spMkLst>
        </pc:spChg>
        <pc:spChg chg="add mod">
          <ac:chgData name="Matthias Matthiasson" userId="246fdcc469335985" providerId="LiveId" clId="{88969D12-B734-4E8A-A1B6-4AF20C5C62D2}" dt="2022-03-26T12:02:41.303" v="855" actId="1076"/>
          <ac:spMkLst>
            <pc:docMk/>
            <pc:sldMk cId="2680652826" sldId="2146845780"/>
            <ac:spMk id="37" creationId="{20BC273F-8373-461E-A9EE-A45137155258}"/>
          </ac:spMkLst>
        </pc:spChg>
      </pc:sldChg>
      <pc:sldChg chg="addSp modSp add mod ord">
        <pc:chgData name="Matthias Matthiasson" userId="246fdcc469335985" providerId="LiveId" clId="{88969D12-B734-4E8A-A1B6-4AF20C5C62D2}" dt="2022-03-29T12:03:18.209" v="1790" actId="1076"/>
        <pc:sldMkLst>
          <pc:docMk/>
          <pc:sldMk cId="25537992" sldId="2146845781"/>
        </pc:sldMkLst>
        <pc:spChg chg="mod">
          <ac:chgData name="Matthias Matthiasson" userId="246fdcc469335985" providerId="LiveId" clId="{88969D12-B734-4E8A-A1B6-4AF20C5C62D2}" dt="2022-03-26T11:54:51.393" v="795" actId="20577"/>
          <ac:spMkLst>
            <pc:docMk/>
            <pc:sldMk cId="25537992" sldId="2146845781"/>
            <ac:spMk id="4" creationId="{80002289-6C57-4AEE-8903-88DF413615EE}"/>
          </ac:spMkLst>
        </pc:spChg>
        <pc:spChg chg="mod">
          <ac:chgData name="Matthias Matthiasson" userId="246fdcc469335985" providerId="LiveId" clId="{88969D12-B734-4E8A-A1B6-4AF20C5C62D2}" dt="2022-03-26T16:41:37.697" v="1749" actId="403"/>
          <ac:spMkLst>
            <pc:docMk/>
            <pc:sldMk cId="25537992" sldId="2146845781"/>
            <ac:spMk id="5" creationId="{6712F250-08EF-4E34-9358-7968ECF5E810}"/>
          </ac:spMkLst>
        </pc:spChg>
        <pc:spChg chg="add mod ord">
          <ac:chgData name="Matthias Matthiasson" userId="246fdcc469335985" providerId="LiveId" clId="{88969D12-B734-4E8A-A1B6-4AF20C5C62D2}" dt="2022-03-29T12:03:18.209" v="1790" actId="1076"/>
          <ac:spMkLst>
            <pc:docMk/>
            <pc:sldMk cId="25537992" sldId="2146845781"/>
            <ac:spMk id="6" creationId="{C1FB04C8-8577-4AE3-9FE0-7B9F906FD9AF}"/>
          </ac:spMkLst>
        </pc:spChg>
        <pc:picChg chg="add mod">
          <ac:chgData name="Matthias Matthiasson" userId="246fdcc469335985" providerId="LiveId" clId="{88969D12-B734-4E8A-A1B6-4AF20C5C62D2}" dt="2022-03-26T16:37:20.878" v="1719" actId="1076"/>
          <ac:picMkLst>
            <pc:docMk/>
            <pc:sldMk cId="25537992" sldId="2146845781"/>
            <ac:picMk id="7" creationId="{A47E3E6A-2721-44AF-8CC3-126D383649AD}"/>
          </ac:picMkLst>
        </pc:picChg>
      </pc:sldChg>
      <pc:sldChg chg="del">
        <pc:chgData name="Matthias Matthiasson" userId="246fdcc469335985" providerId="LiveId" clId="{88969D12-B734-4E8A-A1B6-4AF20C5C62D2}" dt="2022-03-26T16:34:32.149" v="1714" actId="47"/>
        <pc:sldMkLst>
          <pc:docMk/>
          <pc:sldMk cId="843015948" sldId="2146845782"/>
        </pc:sldMkLst>
      </pc:sldChg>
      <pc:sldChg chg="add del">
        <pc:chgData name="Matthias Matthiasson" userId="246fdcc469335985" providerId="LiveId" clId="{88969D12-B734-4E8A-A1B6-4AF20C5C62D2}" dt="2022-03-26T12:12:04.676" v="858"/>
        <pc:sldMkLst>
          <pc:docMk/>
          <pc:sldMk cId="426482674" sldId="2146845783"/>
        </pc:sldMkLst>
      </pc:sldChg>
      <pc:sldChg chg="addSp delSp modSp new del mod delAnim modAnim">
        <pc:chgData name="Matthias Matthiasson" userId="246fdcc469335985" providerId="LiveId" clId="{88969D12-B734-4E8A-A1B6-4AF20C5C62D2}" dt="2022-03-26T16:34:19.184" v="1712" actId="47"/>
        <pc:sldMkLst>
          <pc:docMk/>
          <pc:sldMk cId="2399389362" sldId="2146845783"/>
        </pc:sldMkLst>
        <pc:spChg chg="del">
          <ac:chgData name="Matthias Matthiasson" userId="246fdcc469335985" providerId="LiveId" clId="{88969D12-B734-4E8A-A1B6-4AF20C5C62D2}" dt="2022-03-26T12:13:20.622" v="866" actId="478"/>
          <ac:spMkLst>
            <pc:docMk/>
            <pc:sldMk cId="2399389362" sldId="2146845783"/>
            <ac:spMk id="2" creationId="{6EAE6D61-FA95-4DBF-A57D-C8EC941A37F5}"/>
          </ac:spMkLst>
        </pc:spChg>
        <pc:spChg chg="del">
          <ac:chgData name="Matthias Matthiasson" userId="246fdcc469335985" providerId="LiveId" clId="{88969D12-B734-4E8A-A1B6-4AF20C5C62D2}" dt="2022-03-26T12:13:43.737" v="868" actId="478"/>
          <ac:spMkLst>
            <pc:docMk/>
            <pc:sldMk cId="2399389362" sldId="2146845783"/>
            <ac:spMk id="3" creationId="{F01E8D39-7EB4-4739-ABD4-DB71DC918A13}"/>
          </ac:spMkLst>
        </pc:spChg>
        <pc:spChg chg="add del mod">
          <ac:chgData name="Matthias Matthiasson" userId="246fdcc469335985" providerId="LiveId" clId="{88969D12-B734-4E8A-A1B6-4AF20C5C62D2}" dt="2022-03-26T12:13:43.737" v="868" actId="478"/>
          <ac:spMkLst>
            <pc:docMk/>
            <pc:sldMk cId="2399389362" sldId="2146845783"/>
            <ac:spMk id="23" creationId="{4371BF5D-DF33-4CB6-9046-A641BE061E56}"/>
          </ac:spMkLst>
        </pc:spChg>
        <pc:spChg chg="add del mod">
          <ac:chgData name="Matthias Matthiasson" userId="246fdcc469335985" providerId="LiveId" clId="{88969D12-B734-4E8A-A1B6-4AF20C5C62D2}" dt="2022-03-26T12:13:43.737" v="868" actId="478"/>
          <ac:spMkLst>
            <pc:docMk/>
            <pc:sldMk cId="2399389362" sldId="2146845783"/>
            <ac:spMk id="24" creationId="{DA0FBFA0-1BB4-4E72-A492-87209833F00F}"/>
          </ac:spMkLst>
        </pc:spChg>
        <pc:spChg chg="add del mod">
          <ac:chgData name="Matthias Matthiasson" userId="246fdcc469335985" providerId="LiveId" clId="{88969D12-B734-4E8A-A1B6-4AF20C5C62D2}" dt="2022-03-26T12:14:02.199" v="871" actId="478"/>
          <ac:spMkLst>
            <pc:docMk/>
            <pc:sldMk cId="2399389362" sldId="2146845783"/>
            <ac:spMk id="42" creationId="{4AAC8787-F8B7-4894-A1D2-4A278E55F7C3}"/>
          </ac:spMkLst>
        </pc:spChg>
        <pc:spChg chg="add mod">
          <ac:chgData name="Matthias Matthiasson" userId="246fdcc469335985" providerId="LiveId" clId="{88969D12-B734-4E8A-A1B6-4AF20C5C62D2}" dt="2022-03-26T12:14:16.354" v="872" actId="164"/>
          <ac:spMkLst>
            <pc:docMk/>
            <pc:sldMk cId="2399389362" sldId="2146845783"/>
            <ac:spMk id="45" creationId="{42AF7986-B77B-4B02-9A77-25B36367C672}"/>
          </ac:spMkLst>
        </pc:spChg>
        <pc:spChg chg="add mod">
          <ac:chgData name="Matthias Matthiasson" userId="246fdcc469335985" providerId="LiveId" clId="{88969D12-B734-4E8A-A1B6-4AF20C5C62D2}" dt="2022-03-26T12:14:42.986" v="876" actId="1076"/>
          <ac:spMkLst>
            <pc:docMk/>
            <pc:sldMk cId="2399389362" sldId="2146845783"/>
            <ac:spMk id="46" creationId="{585E8796-6EE6-4A01-8E7F-BCB951261CA6}"/>
          </ac:spMkLst>
        </pc:spChg>
        <pc:spChg chg="add mod">
          <ac:chgData name="Matthias Matthiasson" userId="246fdcc469335985" providerId="LiveId" clId="{88969D12-B734-4E8A-A1B6-4AF20C5C62D2}" dt="2022-03-26T12:14:48.973" v="877" actId="1076"/>
          <ac:spMkLst>
            <pc:docMk/>
            <pc:sldMk cId="2399389362" sldId="2146845783"/>
            <ac:spMk id="47" creationId="{95250F5B-2021-4EF0-98D2-541B05B01C62}"/>
          </ac:spMkLst>
        </pc:spChg>
        <pc:grpChg chg="add mod">
          <ac:chgData name="Matthias Matthiasson" userId="246fdcc469335985" providerId="LiveId" clId="{88969D12-B734-4E8A-A1B6-4AF20C5C62D2}" dt="2022-03-26T12:14:30.114" v="874" actId="1076"/>
          <ac:grpSpMkLst>
            <pc:docMk/>
            <pc:sldMk cId="2399389362" sldId="2146845783"/>
            <ac:grpSpMk id="48" creationId="{589358E2-764F-46AE-AF85-61934690A425}"/>
          </ac:grpSpMkLst>
        </pc:grpChg>
        <pc:picChg chg="add del mod">
          <ac:chgData name="Matthias Matthiasson" userId="246fdcc469335985" providerId="LiveId" clId="{88969D12-B734-4E8A-A1B6-4AF20C5C62D2}" dt="2022-03-26T12:13:43.737" v="868" actId="478"/>
          <ac:picMkLst>
            <pc:docMk/>
            <pc:sldMk cId="2399389362" sldId="2146845783"/>
            <ac:picMk id="4" creationId="{65CD3B34-692F-4039-83BB-4B5DFB8413D7}"/>
          </ac:picMkLst>
        </pc:picChg>
        <pc:picChg chg="add del mod">
          <ac:chgData name="Matthias Matthiasson" userId="246fdcc469335985" providerId="LiveId" clId="{88969D12-B734-4E8A-A1B6-4AF20C5C62D2}" dt="2022-03-26T12:13:43.737" v="868" actId="478"/>
          <ac:picMkLst>
            <pc:docMk/>
            <pc:sldMk cId="2399389362" sldId="2146845783"/>
            <ac:picMk id="5" creationId="{78BF5E8E-8876-427B-95B5-187F3B55D854}"/>
          </ac:picMkLst>
        </pc:picChg>
        <pc:picChg chg="add del mod">
          <ac:chgData name="Matthias Matthiasson" userId="246fdcc469335985" providerId="LiveId" clId="{88969D12-B734-4E8A-A1B6-4AF20C5C62D2}" dt="2022-03-26T12:13:43.737" v="868" actId="478"/>
          <ac:picMkLst>
            <pc:docMk/>
            <pc:sldMk cId="2399389362" sldId="2146845783"/>
            <ac:picMk id="6" creationId="{231FF6C2-9BBC-4785-AC08-D251791E5DB6}"/>
          </ac:picMkLst>
        </pc:picChg>
        <pc:picChg chg="add del mod">
          <ac:chgData name="Matthias Matthiasson" userId="246fdcc469335985" providerId="LiveId" clId="{88969D12-B734-4E8A-A1B6-4AF20C5C62D2}" dt="2022-03-26T12:13:43.737" v="868" actId="478"/>
          <ac:picMkLst>
            <pc:docMk/>
            <pc:sldMk cId="2399389362" sldId="2146845783"/>
            <ac:picMk id="7" creationId="{49838CB8-3D82-48DD-B663-E9AC0ED395A0}"/>
          </ac:picMkLst>
        </pc:picChg>
        <pc:picChg chg="add del mod">
          <ac:chgData name="Matthias Matthiasson" userId="246fdcc469335985" providerId="LiveId" clId="{88969D12-B734-4E8A-A1B6-4AF20C5C62D2}" dt="2022-03-26T12:13:43.737" v="868" actId="478"/>
          <ac:picMkLst>
            <pc:docMk/>
            <pc:sldMk cId="2399389362" sldId="2146845783"/>
            <ac:picMk id="8" creationId="{5D5FC666-2654-4E87-909E-F14C1D5DB189}"/>
          </ac:picMkLst>
        </pc:picChg>
        <pc:picChg chg="add del mod">
          <ac:chgData name="Matthias Matthiasson" userId="246fdcc469335985" providerId="LiveId" clId="{88969D12-B734-4E8A-A1B6-4AF20C5C62D2}" dt="2022-03-26T12:13:43.737" v="868" actId="478"/>
          <ac:picMkLst>
            <pc:docMk/>
            <pc:sldMk cId="2399389362" sldId="2146845783"/>
            <ac:picMk id="9" creationId="{5749B641-D984-479F-A1E1-F201DED3A7BD}"/>
          </ac:picMkLst>
        </pc:picChg>
        <pc:picChg chg="add del mod">
          <ac:chgData name="Matthias Matthiasson" userId="246fdcc469335985" providerId="LiveId" clId="{88969D12-B734-4E8A-A1B6-4AF20C5C62D2}" dt="2022-03-26T12:13:43.737" v="868" actId="478"/>
          <ac:picMkLst>
            <pc:docMk/>
            <pc:sldMk cId="2399389362" sldId="2146845783"/>
            <ac:picMk id="10" creationId="{AFC174DF-BA08-4B11-98BF-3B4DC7567A06}"/>
          </ac:picMkLst>
        </pc:picChg>
        <pc:picChg chg="add del mod">
          <ac:chgData name="Matthias Matthiasson" userId="246fdcc469335985" providerId="LiveId" clId="{88969D12-B734-4E8A-A1B6-4AF20C5C62D2}" dt="2022-03-26T12:13:43.737" v="868" actId="478"/>
          <ac:picMkLst>
            <pc:docMk/>
            <pc:sldMk cId="2399389362" sldId="2146845783"/>
            <ac:picMk id="11" creationId="{8D1B89A1-8B6E-4477-88E8-547FBD33AECF}"/>
          </ac:picMkLst>
        </pc:picChg>
        <pc:picChg chg="add del mod">
          <ac:chgData name="Matthias Matthiasson" userId="246fdcc469335985" providerId="LiveId" clId="{88969D12-B734-4E8A-A1B6-4AF20C5C62D2}" dt="2022-03-26T12:13:43.737" v="868" actId="478"/>
          <ac:picMkLst>
            <pc:docMk/>
            <pc:sldMk cId="2399389362" sldId="2146845783"/>
            <ac:picMk id="12" creationId="{44F34205-DFBA-49C0-B7D8-4DDAF8AD5E8B}"/>
          </ac:picMkLst>
        </pc:picChg>
        <pc:picChg chg="add del mod">
          <ac:chgData name="Matthias Matthiasson" userId="246fdcc469335985" providerId="LiveId" clId="{88969D12-B734-4E8A-A1B6-4AF20C5C62D2}" dt="2022-03-26T12:13:43.737" v="868" actId="478"/>
          <ac:picMkLst>
            <pc:docMk/>
            <pc:sldMk cId="2399389362" sldId="2146845783"/>
            <ac:picMk id="13" creationId="{0DB93AEC-5AFB-453D-90A2-4E13D0C06978}"/>
          </ac:picMkLst>
        </pc:picChg>
        <pc:picChg chg="add del mod">
          <ac:chgData name="Matthias Matthiasson" userId="246fdcc469335985" providerId="LiveId" clId="{88969D12-B734-4E8A-A1B6-4AF20C5C62D2}" dt="2022-03-26T12:13:43.737" v="868" actId="478"/>
          <ac:picMkLst>
            <pc:docMk/>
            <pc:sldMk cId="2399389362" sldId="2146845783"/>
            <ac:picMk id="14" creationId="{DCC018EB-8D6D-4A94-A38C-215D4CD32BDE}"/>
          </ac:picMkLst>
        </pc:picChg>
        <pc:picChg chg="add del mod">
          <ac:chgData name="Matthias Matthiasson" userId="246fdcc469335985" providerId="LiveId" clId="{88969D12-B734-4E8A-A1B6-4AF20C5C62D2}" dt="2022-03-26T12:13:43.737" v="868" actId="478"/>
          <ac:picMkLst>
            <pc:docMk/>
            <pc:sldMk cId="2399389362" sldId="2146845783"/>
            <ac:picMk id="15" creationId="{030CA54D-7727-49FE-A622-3A343AD35C20}"/>
          </ac:picMkLst>
        </pc:picChg>
        <pc:picChg chg="add del mod">
          <ac:chgData name="Matthias Matthiasson" userId="246fdcc469335985" providerId="LiveId" clId="{88969D12-B734-4E8A-A1B6-4AF20C5C62D2}" dt="2022-03-26T12:13:43.737" v="868" actId="478"/>
          <ac:picMkLst>
            <pc:docMk/>
            <pc:sldMk cId="2399389362" sldId="2146845783"/>
            <ac:picMk id="16" creationId="{96347071-BA9E-4F67-882C-C95EBFBDAACA}"/>
          </ac:picMkLst>
        </pc:picChg>
        <pc:picChg chg="add del mod">
          <ac:chgData name="Matthias Matthiasson" userId="246fdcc469335985" providerId="LiveId" clId="{88969D12-B734-4E8A-A1B6-4AF20C5C62D2}" dt="2022-03-26T12:13:43.737" v="868" actId="478"/>
          <ac:picMkLst>
            <pc:docMk/>
            <pc:sldMk cId="2399389362" sldId="2146845783"/>
            <ac:picMk id="17" creationId="{9E38129B-CD4C-4AB0-972C-A6AE0BA8925C}"/>
          </ac:picMkLst>
        </pc:picChg>
        <pc:picChg chg="add del mod">
          <ac:chgData name="Matthias Matthiasson" userId="246fdcc469335985" providerId="LiveId" clId="{88969D12-B734-4E8A-A1B6-4AF20C5C62D2}" dt="2022-03-26T12:13:43.737" v="868" actId="478"/>
          <ac:picMkLst>
            <pc:docMk/>
            <pc:sldMk cId="2399389362" sldId="2146845783"/>
            <ac:picMk id="18" creationId="{D6B0F903-5C47-484C-A177-1A96BDBB316C}"/>
          </ac:picMkLst>
        </pc:picChg>
        <pc:picChg chg="add del mod">
          <ac:chgData name="Matthias Matthiasson" userId="246fdcc469335985" providerId="LiveId" clId="{88969D12-B734-4E8A-A1B6-4AF20C5C62D2}" dt="2022-03-26T12:13:43.737" v="868" actId="478"/>
          <ac:picMkLst>
            <pc:docMk/>
            <pc:sldMk cId="2399389362" sldId="2146845783"/>
            <ac:picMk id="19" creationId="{D58CD93C-C59C-45F5-A3C4-46EA2B21A780}"/>
          </ac:picMkLst>
        </pc:picChg>
        <pc:picChg chg="add del mod">
          <ac:chgData name="Matthias Matthiasson" userId="246fdcc469335985" providerId="LiveId" clId="{88969D12-B734-4E8A-A1B6-4AF20C5C62D2}" dt="2022-03-26T12:13:43.737" v="868" actId="478"/>
          <ac:picMkLst>
            <pc:docMk/>
            <pc:sldMk cId="2399389362" sldId="2146845783"/>
            <ac:picMk id="20" creationId="{CC427F17-1218-4C04-BD44-C65AC3ED41D0}"/>
          </ac:picMkLst>
        </pc:picChg>
        <pc:picChg chg="add del mod">
          <ac:chgData name="Matthias Matthiasson" userId="246fdcc469335985" providerId="LiveId" clId="{88969D12-B734-4E8A-A1B6-4AF20C5C62D2}" dt="2022-03-26T12:13:43.737" v="868" actId="478"/>
          <ac:picMkLst>
            <pc:docMk/>
            <pc:sldMk cId="2399389362" sldId="2146845783"/>
            <ac:picMk id="21" creationId="{0AABA8B3-02DB-4962-874E-5A994B6D49D0}"/>
          </ac:picMkLst>
        </pc:picChg>
        <pc:picChg chg="add del mod">
          <ac:chgData name="Matthias Matthiasson" userId="246fdcc469335985" providerId="LiveId" clId="{88969D12-B734-4E8A-A1B6-4AF20C5C62D2}" dt="2022-03-26T12:13:43.737" v="868" actId="478"/>
          <ac:picMkLst>
            <pc:docMk/>
            <pc:sldMk cId="2399389362" sldId="2146845783"/>
            <ac:picMk id="22" creationId="{4380984A-733E-4842-91C6-13CA0D135B1D}"/>
          </ac:picMkLst>
        </pc:picChg>
        <pc:picChg chg="add mod">
          <ac:chgData name="Matthias Matthiasson" userId="246fdcc469335985" providerId="LiveId" clId="{88969D12-B734-4E8A-A1B6-4AF20C5C62D2}" dt="2022-03-26T12:14:16.354" v="872" actId="164"/>
          <ac:picMkLst>
            <pc:docMk/>
            <pc:sldMk cId="2399389362" sldId="2146845783"/>
            <ac:picMk id="25" creationId="{AE5A08A3-B033-4DB1-9C29-541E5C8FC082}"/>
          </ac:picMkLst>
        </pc:picChg>
        <pc:picChg chg="add mod">
          <ac:chgData name="Matthias Matthiasson" userId="246fdcc469335985" providerId="LiveId" clId="{88969D12-B734-4E8A-A1B6-4AF20C5C62D2}" dt="2022-03-26T12:14:16.354" v="872" actId="164"/>
          <ac:picMkLst>
            <pc:docMk/>
            <pc:sldMk cId="2399389362" sldId="2146845783"/>
            <ac:picMk id="26" creationId="{FD9B987F-1CB7-4DB2-B33D-79BF3056D9EE}"/>
          </ac:picMkLst>
        </pc:picChg>
        <pc:picChg chg="add mod">
          <ac:chgData name="Matthias Matthiasson" userId="246fdcc469335985" providerId="LiveId" clId="{88969D12-B734-4E8A-A1B6-4AF20C5C62D2}" dt="2022-03-26T12:14:16.354" v="872" actId="164"/>
          <ac:picMkLst>
            <pc:docMk/>
            <pc:sldMk cId="2399389362" sldId="2146845783"/>
            <ac:picMk id="27" creationId="{E5CFAA89-8815-4855-9187-9041B04B85AD}"/>
          </ac:picMkLst>
        </pc:picChg>
        <pc:picChg chg="add mod">
          <ac:chgData name="Matthias Matthiasson" userId="246fdcc469335985" providerId="LiveId" clId="{88969D12-B734-4E8A-A1B6-4AF20C5C62D2}" dt="2022-03-26T12:14:16.354" v="872" actId="164"/>
          <ac:picMkLst>
            <pc:docMk/>
            <pc:sldMk cId="2399389362" sldId="2146845783"/>
            <ac:picMk id="28" creationId="{277B7872-C314-400B-A15A-2E79C25FA150}"/>
          </ac:picMkLst>
        </pc:picChg>
        <pc:picChg chg="add mod">
          <ac:chgData name="Matthias Matthiasson" userId="246fdcc469335985" providerId="LiveId" clId="{88969D12-B734-4E8A-A1B6-4AF20C5C62D2}" dt="2022-03-26T12:14:16.354" v="872" actId="164"/>
          <ac:picMkLst>
            <pc:docMk/>
            <pc:sldMk cId="2399389362" sldId="2146845783"/>
            <ac:picMk id="29" creationId="{279E298C-064E-4B02-B17B-CBD521B435DD}"/>
          </ac:picMkLst>
        </pc:picChg>
        <pc:picChg chg="add mod">
          <ac:chgData name="Matthias Matthiasson" userId="246fdcc469335985" providerId="LiveId" clId="{88969D12-B734-4E8A-A1B6-4AF20C5C62D2}" dt="2022-03-26T12:14:16.354" v="872" actId="164"/>
          <ac:picMkLst>
            <pc:docMk/>
            <pc:sldMk cId="2399389362" sldId="2146845783"/>
            <ac:picMk id="30" creationId="{9A05CCED-BC10-47FA-8ECB-C80F75B3988F}"/>
          </ac:picMkLst>
        </pc:picChg>
        <pc:picChg chg="add mod">
          <ac:chgData name="Matthias Matthiasson" userId="246fdcc469335985" providerId="LiveId" clId="{88969D12-B734-4E8A-A1B6-4AF20C5C62D2}" dt="2022-03-26T12:14:16.354" v="872" actId="164"/>
          <ac:picMkLst>
            <pc:docMk/>
            <pc:sldMk cId="2399389362" sldId="2146845783"/>
            <ac:picMk id="31" creationId="{06FF9BBB-5396-42D3-9A2C-C102584412BB}"/>
          </ac:picMkLst>
        </pc:picChg>
        <pc:picChg chg="add mod">
          <ac:chgData name="Matthias Matthiasson" userId="246fdcc469335985" providerId="LiveId" clId="{88969D12-B734-4E8A-A1B6-4AF20C5C62D2}" dt="2022-03-26T12:14:16.354" v="872" actId="164"/>
          <ac:picMkLst>
            <pc:docMk/>
            <pc:sldMk cId="2399389362" sldId="2146845783"/>
            <ac:picMk id="32" creationId="{3A9701A2-5FE9-4214-91F0-883323A6F618}"/>
          </ac:picMkLst>
        </pc:picChg>
        <pc:picChg chg="add mod">
          <ac:chgData name="Matthias Matthiasson" userId="246fdcc469335985" providerId="LiveId" clId="{88969D12-B734-4E8A-A1B6-4AF20C5C62D2}" dt="2022-03-26T12:14:16.354" v="872" actId="164"/>
          <ac:picMkLst>
            <pc:docMk/>
            <pc:sldMk cId="2399389362" sldId="2146845783"/>
            <ac:picMk id="33" creationId="{4CD78E2E-B269-447F-A9FC-AA7950041C8E}"/>
          </ac:picMkLst>
        </pc:picChg>
        <pc:picChg chg="add mod">
          <ac:chgData name="Matthias Matthiasson" userId="246fdcc469335985" providerId="LiveId" clId="{88969D12-B734-4E8A-A1B6-4AF20C5C62D2}" dt="2022-03-26T12:14:16.354" v="872" actId="164"/>
          <ac:picMkLst>
            <pc:docMk/>
            <pc:sldMk cId="2399389362" sldId="2146845783"/>
            <ac:picMk id="34" creationId="{3CE69475-396E-44B8-9E48-E2964133F4AB}"/>
          </ac:picMkLst>
        </pc:picChg>
        <pc:picChg chg="add mod">
          <ac:chgData name="Matthias Matthiasson" userId="246fdcc469335985" providerId="LiveId" clId="{88969D12-B734-4E8A-A1B6-4AF20C5C62D2}" dt="2022-03-26T12:14:16.354" v="872" actId="164"/>
          <ac:picMkLst>
            <pc:docMk/>
            <pc:sldMk cId="2399389362" sldId="2146845783"/>
            <ac:picMk id="35" creationId="{16D3D8A4-6732-4831-A065-415B772E5F6A}"/>
          </ac:picMkLst>
        </pc:picChg>
        <pc:picChg chg="add mod">
          <ac:chgData name="Matthias Matthiasson" userId="246fdcc469335985" providerId="LiveId" clId="{88969D12-B734-4E8A-A1B6-4AF20C5C62D2}" dt="2022-03-26T12:14:16.354" v="872" actId="164"/>
          <ac:picMkLst>
            <pc:docMk/>
            <pc:sldMk cId="2399389362" sldId="2146845783"/>
            <ac:picMk id="36" creationId="{48F7559F-1854-4938-B5F2-A0A7EB6C4CB4}"/>
          </ac:picMkLst>
        </pc:picChg>
        <pc:picChg chg="add mod">
          <ac:chgData name="Matthias Matthiasson" userId="246fdcc469335985" providerId="LiveId" clId="{88969D12-B734-4E8A-A1B6-4AF20C5C62D2}" dt="2022-03-26T12:14:16.354" v="872" actId="164"/>
          <ac:picMkLst>
            <pc:docMk/>
            <pc:sldMk cId="2399389362" sldId="2146845783"/>
            <ac:picMk id="37" creationId="{AD872FB1-DBDB-455F-A37D-759C3DF16C5E}"/>
          </ac:picMkLst>
        </pc:picChg>
        <pc:picChg chg="add mod">
          <ac:chgData name="Matthias Matthiasson" userId="246fdcc469335985" providerId="LiveId" clId="{88969D12-B734-4E8A-A1B6-4AF20C5C62D2}" dt="2022-03-26T12:14:16.354" v="872" actId="164"/>
          <ac:picMkLst>
            <pc:docMk/>
            <pc:sldMk cId="2399389362" sldId="2146845783"/>
            <ac:picMk id="38" creationId="{837A52EF-9428-45AF-82AE-A5B26065558C}"/>
          </ac:picMkLst>
        </pc:picChg>
        <pc:picChg chg="add mod">
          <ac:chgData name="Matthias Matthiasson" userId="246fdcc469335985" providerId="LiveId" clId="{88969D12-B734-4E8A-A1B6-4AF20C5C62D2}" dt="2022-03-26T12:14:16.354" v="872" actId="164"/>
          <ac:picMkLst>
            <pc:docMk/>
            <pc:sldMk cId="2399389362" sldId="2146845783"/>
            <ac:picMk id="39" creationId="{1639FEB9-47DD-499E-AF7B-503583B22CDE}"/>
          </ac:picMkLst>
        </pc:picChg>
        <pc:picChg chg="add mod">
          <ac:chgData name="Matthias Matthiasson" userId="246fdcc469335985" providerId="LiveId" clId="{88969D12-B734-4E8A-A1B6-4AF20C5C62D2}" dt="2022-03-26T12:14:16.354" v="872" actId="164"/>
          <ac:picMkLst>
            <pc:docMk/>
            <pc:sldMk cId="2399389362" sldId="2146845783"/>
            <ac:picMk id="40" creationId="{8C8FBFD5-CD42-4D46-9D7D-CA1AFB76CC48}"/>
          </ac:picMkLst>
        </pc:picChg>
        <pc:picChg chg="add mod">
          <ac:chgData name="Matthias Matthiasson" userId="246fdcc469335985" providerId="LiveId" clId="{88969D12-B734-4E8A-A1B6-4AF20C5C62D2}" dt="2022-03-26T12:14:16.354" v="872" actId="164"/>
          <ac:picMkLst>
            <pc:docMk/>
            <pc:sldMk cId="2399389362" sldId="2146845783"/>
            <ac:picMk id="41" creationId="{06E624C5-7CD1-48F2-BF7C-93B4A43BB5B1}"/>
          </ac:picMkLst>
        </pc:picChg>
        <pc:picChg chg="add mod">
          <ac:chgData name="Matthias Matthiasson" userId="246fdcc469335985" providerId="LiveId" clId="{88969D12-B734-4E8A-A1B6-4AF20C5C62D2}" dt="2022-03-26T12:14:16.354" v="872" actId="164"/>
          <ac:picMkLst>
            <pc:docMk/>
            <pc:sldMk cId="2399389362" sldId="2146845783"/>
            <ac:picMk id="43" creationId="{A760D985-1C0D-4F9E-AFAE-99A8E4ED72AA}"/>
          </ac:picMkLst>
        </pc:picChg>
        <pc:picChg chg="add mod">
          <ac:chgData name="Matthias Matthiasson" userId="246fdcc469335985" providerId="LiveId" clId="{88969D12-B734-4E8A-A1B6-4AF20C5C62D2}" dt="2022-03-26T12:14:16.354" v="872" actId="164"/>
          <ac:picMkLst>
            <pc:docMk/>
            <pc:sldMk cId="2399389362" sldId="2146845783"/>
            <ac:picMk id="44" creationId="{B69D8944-1295-49C9-9559-7FCB3EDB6777}"/>
          </ac:picMkLst>
        </pc:picChg>
      </pc:sldChg>
      <pc:sldChg chg="modSp add mod">
        <pc:chgData name="Matthias Matthiasson" userId="246fdcc469335985" providerId="LiveId" clId="{88969D12-B734-4E8A-A1B6-4AF20C5C62D2}" dt="2022-03-28T15:28:17.154" v="1779" actId="6549"/>
        <pc:sldMkLst>
          <pc:docMk/>
          <pc:sldMk cId="2046677285" sldId="2146845784"/>
        </pc:sldMkLst>
        <pc:spChg chg="mod">
          <ac:chgData name="Matthias Matthiasson" userId="246fdcc469335985" providerId="LiveId" clId="{88969D12-B734-4E8A-A1B6-4AF20C5C62D2}" dt="2022-03-28T15:28:17.154" v="1779" actId="6549"/>
          <ac:spMkLst>
            <pc:docMk/>
            <pc:sldMk cId="2046677285" sldId="2146845784"/>
            <ac:spMk id="5" creationId="{6712F250-08EF-4E34-9358-7968ECF5E810}"/>
          </ac:spMkLst>
        </pc:spChg>
      </pc:sldChg>
      <pc:sldChg chg="modSp new del mod">
        <pc:chgData name="Matthias Matthiasson" userId="246fdcc469335985" providerId="LiveId" clId="{88969D12-B734-4E8A-A1B6-4AF20C5C62D2}" dt="2022-03-26T15:24:01.741" v="1241" actId="47"/>
        <pc:sldMkLst>
          <pc:docMk/>
          <pc:sldMk cId="2661734615" sldId="2146845784"/>
        </pc:sldMkLst>
        <pc:spChg chg="mod">
          <ac:chgData name="Matthias Matthiasson" userId="246fdcc469335985" providerId="LiveId" clId="{88969D12-B734-4E8A-A1B6-4AF20C5C62D2}" dt="2022-03-26T15:22:58.257" v="1233" actId="20577"/>
          <ac:spMkLst>
            <pc:docMk/>
            <pc:sldMk cId="2661734615" sldId="2146845784"/>
            <ac:spMk id="2" creationId="{4A5FACE2-29EB-4577-A2D7-4C3CF00E9B7D}"/>
          </ac:spMkLst>
        </pc:spChg>
      </pc:sldChg>
      <pc:sldChg chg="add del">
        <pc:chgData name="Matthias Matthiasson" userId="246fdcc469335985" providerId="LiveId" clId="{88969D12-B734-4E8A-A1B6-4AF20C5C62D2}" dt="2022-03-26T15:22:49.886" v="1228" actId="2890"/>
        <pc:sldMkLst>
          <pc:docMk/>
          <pc:sldMk cId="3227411341" sldId="2146845784"/>
        </pc:sldMkLst>
      </pc:sldChg>
      <pc:sldChg chg="new del">
        <pc:chgData name="Matthias Matthiasson" userId="246fdcc469335985" providerId="LiveId" clId="{88969D12-B734-4E8A-A1B6-4AF20C5C62D2}" dt="2022-03-26T15:26:07.415" v="1262" actId="47"/>
        <pc:sldMkLst>
          <pc:docMk/>
          <pc:sldMk cId="21689049" sldId="2146845785"/>
        </pc:sldMkLst>
      </pc:sldChg>
      <pc:sldChg chg="modSp add mod">
        <pc:chgData name="Matthias Matthiasson" userId="246fdcc469335985" providerId="LiveId" clId="{88969D12-B734-4E8A-A1B6-4AF20C5C62D2}" dt="2022-03-28T15:27:46.100" v="1776"/>
        <pc:sldMkLst>
          <pc:docMk/>
          <pc:sldMk cId="3352504959" sldId="2146845785"/>
        </pc:sldMkLst>
        <pc:spChg chg="mod">
          <ac:chgData name="Matthias Matthiasson" userId="246fdcc469335985" providerId="LiveId" clId="{88969D12-B734-4E8A-A1B6-4AF20C5C62D2}" dt="2022-03-28T15:27:46.100" v="1776"/>
          <ac:spMkLst>
            <pc:docMk/>
            <pc:sldMk cId="3352504959" sldId="2146845785"/>
            <ac:spMk id="5" creationId="{6712F250-08EF-4E34-9358-7968ECF5E810}"/>
          </ac:spMkLst>
        </pc:spChg>
      </pc:sldChg>
      <pc:sldChg chg="addSp modSp add mod modShow">
        <pc:chgData name="Matthias Matthiasson" userId="246fdcc469335985" providerId="LiveId" clId="{88969D12-B734-4E8A-A1B6-4AF20C5C62D2}" dt="2022-03-26T16:44:31.686" v="1757" actId="729"/>
        <pc:sldMkLst>
          <pc:docMk/>
          <pc:sldMk cId="3466869251" sldId="2146845786"/>
        </pc:sldMkLst>
        <pc:spChg chg="mod">
          <ac:chgData name="Matthias Matthiasson" userId="246fdcc469335985" providerId="LiveId" clId="{88969D12-B734-4E8A-A1B6-4AF20C5C62D2}" dt="2022-03-26T15:52:55.554" v="1310" actId="20577"/>
          <ac:spMkLst>
            <pc:docMk/>
            <pc:sldMk cId="3466869251" sldId="2146845786"/>
            <ac:spMk id="4" creationId="{80002289-6C57-4AEE-8903-88DF413615EE}"/>
          </ac:spMkLst>
        </pc:spChg>
        <pc:spChg chg="mod">
          <ac:chgData name="Matthias Matthiasson" userId="246fdcc469335985" providerId="LiveId" clId="{88969D12-B734-4E8A-A1B6-4AF20C5C62D2}" dt="2022-03-26T16:32:25.007" v="1704" actId="404"/>
          <ac:spMkLst>
            <pc:docMk/>
            <pc:sldMk cId="3466869251" sldId="2146845786"/>
            <ac:spMk id="5" creationId="{6712F250-08EF-4E34-9358-7968ECF5E810}"/>
          </ac:spMkLst>
        </pc:spChg>
        <pc:spChg chg="mod">
          <ac:chgData name="Matthias Matthiasson" userId="246fdcc469335985" providerId="LiveId" clId="{88969D12-B734-4E8A-A1B6-4AF20C5C62D2}" dt="2022-03-26T16:32:41.259" v="1707" actId="1076"/>
          <ac:spMkLst>
            <pc:docMk/>
            <pc:sldMk cId="3466869251" sldId="2146845786"/>
            <ac:spMk id="6" creationId="{ED8812AF-3838-4CA6-BF78-8E014BCAEC41}"/>
          </ac:spMkLst>
        </pc:spChg>
        <pc:picChg chg="add mod">
          <ac:chgData name="Matthias Matthiasson" userId="246fdcc469335985" providerId="LiveId" clId="{88969D12-B734-4E8A-A1B6-4AF20C5C62D2}" dt="2022-03-26T16:29:49.307" v="1554" actId="1076"/>
          <ac:picMkLst>
            <pc:docMk/>
            <pc:sldMk cId="3466869251" sldId="2146845786"/>
            <ac:picMk id="3" creationId="{D5D69E3A-848D-4BCC-85BE-6CCE9080D4DF}"/>
          </ac:picMkLst>
        </pc:picChg>
        <pc:picChg chg="add mod">
          <ac:chgData name="Matthias Matthiasson" userId="246fdcc469335985" providerId="LiveId" clId="{88969D12-B734-4E8A-A1B6-4AF20C5C62D2}" dt="2022-03-26T16:25:58.762" v="1341" actId="1076"/>
          <ac:picMkLst>
            <pc:docMk/>
            <pc:sldMk cId="3466869251" sldId="2146845786"/>
            <ac:picMk id="7" creationId="{2F036536-FA6E-4B3D-86A3-A94F376622AC}"/>
          </ac:picMkLst>
        </pc:picChg>
        <pc:picChg chg="add mod">
          <ac:chgData name="Matthias Matthiasson" userId="246fdcc469335985" providerId="LiveId" clId="{88969D12-B734-4E8A-A1B6-4AF20C5C62D2}" dt="2022-03-26T16:25:55.441" v="1340" actId="1076"/>
          <ac:picMkLst>
            <pc:docMk/>
            <pc:sldMk cId="3466869251" sldId="2146845786"/>
            <ac:picMk id="8" creationId="{7E89ADEE-BD8C-4138-A5C1-EEE9C0F61178}"/>
          </ac:picMkLst>
        </pc:picChg>
        <pc:picChg chg="add mod">
          <ac:chgData name="Matthias Matthiasson" userId="246fdcc469335985" providerId="LiveId" clId="{88969D12-B734-4E8A-A1B6-4AF20C5C62D2}" dt="2022-03-26T16:25:54.026" v="1339" actId="1076"/>
          <ac:picMkLst>
            <pc:docMk/>
            <pc:sldMk cId="3466869251" sldId="2146845786"/>
            <ac:picMk id="9" creationId="{7B0334BE-0100-44C6-907E-C25B70FFD84E}"/>
          </ac:picMkLst>
        </pc:picChg>
      </pc:sldChg>
      <pc:sldChg chg="modSp mod">
        <pc:chgData name="Matthias Matthiasson" userId="246fdcc469335985" providerId="LiveId" clId="{88969D12-B734-4E8A-A1B6-4AF20C5C62D2}" dt="2022-03-29T12:03:37.437" v="1791" actId="1076"/>
        <pc:sldMkLst>
          <pc:docMk/>
          <pc:sldMk cId="3493237588" sldId="2146845789"/>
        </pc:sldMkLst>
        <pc:spChg chg="mod">
          <ac:chgData name="Matthias Matthiasson" userId="246fdcc469335985" providerId="LiveId" clId="{88969D12-B734-4E8A-A1B6-4AF20C5C62D2}" dt="2022-03-29T12:03:37.437" v="1791" actId="1076"/>
          <ac:spMkLst>
            <pc:docMk/>
            <pc:sldMk cId="3493237588" sldId="2146845789"/>
            <ac:spMk id="9" creationId="{E91CBC8D-4833-4F56-99E8-6600BA68073B}"/>
          </ac:spMkLst>
        </pc:spChg>
      </pc:sldChg>
      <pc:sldChg chg="add">
        <pc:chgData name="Matthias Matthiasson" userId="246fdcc469335985" providerId="LiveId" clId="{88969D12-B734-4E8A-A1B6-4AF20C5C62D2}" dt="2022-03-29T12:04:11.611" v="1794" actId="2890"/>
        <pc:sldMkLst>
          <pc:docMk/>
          <pc:sldMk cId="1131269571" sldId="2146845791"/>
        </pc:sldMkLst>
      </pc:sldChg>
      <pc:sldMasterChg chg="delSldLayout">
        <pc:chgData name="Matthias Matthiasson" userId="246fdcc469335985" providerId="LiveId" clId="{88969D12-B734-4E8A-A1B6-4AF20C5C62D2}" dt="2022-03-22T09:26:02.500" v="206" actId="18676"/>
        <pc:sldMasterMkLst>
          <pc:docMk/>
          <pc:sldMasterMk cId="1290336027" sldId="2147483775"/>
        </pc:sldMasterMkLst>
        <pc:sldLayoutChg chg="del">
          <pc:chgData name="Matthias Matthiasson" userId="246fdcc469335985" providerId="LiveId" clId="{88969D12-B734-4E8A-A1B6-4AF20C5C62D2}" dt="2022-03-22T09:26:02.500" v="206" actId="18676"/>
          <pc:sldLayoutMkLst>
            <pc:docMk/>
            <pc:sldMasterMk cId="1290336027" sldId="2147483775"/>
            <pc:sldLayoutMk cId="3856800565" sldId="2147483829"/>
          </pc:sldLayoutMkLst>
        </pc:sldLayoutChg>
      </pc:sldMasterChg>
      <pc:sldMasterChg chg="delSldLayout">
        <pc:chgData name="Matthias Matthiasson" userId="246fdcc469335985" providerId="LiveId" clId="{88969D12-B734-4E8A-A1B6-4AF20C5C62D2}" dt="2022-03-26T16:46:44.149" v="1772" actId="2696"/>
        <pc:sldMasterMkLst>
          <pc:docMk/>
          <pc:sldMasterMk cId="2420147936" sldId="2147483800"/>
        </pc:sldMasterMkLst>
        <pc:sldLayoutChg chg="del">
          <pc:chgData name="Matthias Matthiasson" userId="246fdcc469335985" providerId="LiveId" clId="{88969D12-B734-4E8A-A1B6-4AF20C5C62D2}" dt="2022-03-22T09:01:34.519" v="161" actId="2696"/>
          <pc:sldLayoutMkLst>
            <pc:docMk/>
            <pc:sldMasterMk cId="2420147936" sldId="2147483800"/>
            <pc:sldLayoutMk cId="66433149" sldId="2147483830"/>
          </pc:sldLayoutMkLst>
        </pc:sldLayoutChg>
        <pc:sldLayoutChg chg="del">
          <pc:chgData name="Matthias Matthiasson" userId="246fdcc469335985" providerId="LiveId" clId="{88969D12-B734-4E8A-A1B6-4AF20C5C62D2}" dt="2022-03-26T16:46:44.149" v="1772" actId="2696"/>
          <pc:sldLayoutMkLst>
            <pc:docMk/>
            <pc:sldMasterMk cId="2420147936" sldId="2147483800"/>
            <pc:sldLayoutMk cId="2311337006" sldId="2147483929"/>
          </pc:sldLayoutMkLst>
        </pc:sldLayoutChg>
      </pc:sldMasterChg>
      <pc:sldMasterChg chg="delSldLayout">
        <pc:chgData name="Matthias Matthiasson" userId="246fdcc469335985" providerId="LiveId" clId="{88969D12-B734-4E8A-A1B6-4AF20C5C62D2}" dt="2022-03-22T09:04:33.950" v="162" actId="47"/>
        <pc:sldMasterMkLst>
          <pc:docMk/>
          <pc:sldMasterMk cId="2166594236" sldId="2147483832"/>
        </pc:sldMasterMkLst>
        <pc:sldLayoutChg chg="del">
          <pc:chgData name="Matthias Matthiasson" userId="246fdcc469335985" providerId="LiveId" clId="{88969D12-B734-4E8A-A1B6-4AF20C5C62D2}" dt="2022-03-22T09:04:33.950" v="162" actId="47"/>
          <pc:sldLayoutMkLst>
            <pc:docMk/>
            <pc:sldMasterMk cId="2166594236" sldId="2147483832"/>
            <pc:sldLayoutMk cId="650484639" sldId="2147483860"/>
          </pc:sldLayoutMkLst>
        </pc:sldLayoutChg>
      </pc:sldMasterChg>
      <pc:sldMasterChg chg="del delSldLayout">
        <pc:chgData name="Matthias Matthiasson" userId="246fdcc469335985" providerId="LiveId" clId="{88969D12-B734-4E8A-A1B6-4AF20C5C62D2}" dt="2022-03-26T16:32:59.809" v="1711" actId="47"/>
        <pc:sldMasterMkLst>
          <pc:docMk/>
          <pc:sldMasterMk cId="3265066661" sldId="2147483929"/>
        </pc:sldMasterMkLst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1412248976" sldId="2147483930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1920776164" sldId="2147483931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2960450948" sldId="2147483932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1808556500" sldId="2147483933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3481755568" sldId="2147483934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1596933471" sldId="2147483935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2668469713" sldId="2147483936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2136823983" sldId="2147483937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1796890985" sldId="2147483938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2110419661" sldId="2147483939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423375685" sldId="2147483940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4049118605" sldId="2147483941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3788790877" sldId="2147483942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1847206196" sldId="2147483943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3040848018" sldId="2147483944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2357802291" sldId="2147483945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3169509030" sldId="2147483946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3145352674" sldId="2147483947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1205588720" sldId="2147483948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1742744267" sldId="2147483949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2320404914" sldId="2147483950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2794505809" sldId="2147483951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3697407115" sldId="2147483952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3281025131" sldId="2147483953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1415810477" sldId="2147483954"/>
          </pc:sldLayoutMkLst>
        </pc:sldLayoutChg>
        <pc:sldLayoutChg chg="del">
          <pc:chgData name="Matthias Matthiasson" userId="246fdcc469335985" providerId="LiveId" clId="{88969D12-B734-4E8A-A1B6-4AF20C5C62D2}" dt="2022-03-26T16:32:59.809" v="1711" actId="47"/>
          <pc:sldLayoutMkLst>
            <pc:docMk/>
            <pc:sldMasterMk cId="3265066661" sldId="2147483929"/>
            <pc:sldLayoutMk cId="3923975026" sldId="2147483955"/>
          </pc:sldLayoutMkLst>
        </pc:sldLayoutChg>
      </pc:sldMasterChg>
    </pc:docChg>
  </pc:docChgLst>
  <pc:docChgLst>
    <pc:chgData name="Wojciech Januszauskas" userId="S::wojciechja@lsretail.com::283006d7-7365-4ce6-9b04-25a42527db96" providerId="AD" clId="Web-{BC9231BA-06C2-A11A-965A-4674D8B1C619}"/>
    <pc:docChg chg="delSld modSld modSection">
      <pc:chgData name="Wojciech Januszauskas" userId="S::wojciechja@lsretail.com::283006d7-7365-4ce6-9b04-25a42527db96" providerId="AD" clId="Web-{BC9231BA-06C2-A11A-965A-4674D8B1C619}" dt="2022-04-06T13:05:04.755" v="6" actId="1076"/>
      <pc:docMkLst>
        <pc:docMk/>
      </pc:docMkLst>
      <pc:sldChg chg="modSp">
        <pc:chgData name="Wojciech Januszauskas" userId="S::wojciechja@lsretail.com::283006d7-7365-4ce6-9b04-25a42527db96" providerId="AD" clId="Web-{BC9231BA-06C2-A11A-965A-4674D8B1C619}" dt="2022-04-06T13:05:04.755" v="6" actId="1076"/>
        <pc:sldMkLst>
          <pc:docMk/>
          <pc:sldMk cId="3493237588" sldId="2146845789"/>
        </pc:sldMkLst>
        <pc:spChg chg="mod">
          <ac:chgData name="Wojciech Januszauskas" userId="S::wojciechja@lsretail.com::283006d7-7365-4ce6-9b04-25a42527db96" providerId="AD" clId="Web-{BC9231BA-06C2-A11A-965A-4674D8B1C619}" dt="2022-04-06T13:05:04.755" v="6" actId="1076"/>
          <ac:spMkLst>
            <pc:docMk/>
            <pc:sldMk cId="3493237588" sldId="2146845789"/>
            <ac:spMk id="8" creationId="{F697FEA8-F792-4E3A-99B9-9318C27F6FD6}"/>
          </ac:spMkLst>
        </pc:spChg>
      </pc:sldChg>
      <pc:sldChg chg="del">
        <pc:chgData name="Wojciech Januszauskas" userId="S::wojciechja@lsretail.com::283006d7-7365-4ce6-9b04-25a42527db96" providerId="AD" clId="Web-{BC9231BA-06C2-A11A-965A-4674D8B1C619}" dt="2022-04-06T13:04:31.066" v="0"/>
        <pc:sldMkLst>
          <pc:docMk/>
          <pc:sldMk cId="1700924643" sldId="2146845794"/>
        </pc:sldMkLst>
      </pc:sldChg>
    </pc:docChg>
  </pc:docChgLst>
  <pc:docChgLst>
    <pc:chgData name="Wojciech Januszauskas" userId="S::wojciechja@lsretail.com::283006d7-7365-4ce6-9b04-25a42527db96" providerId="AD" clId="Web-{56831E15-94A0-1D63-F782-B3096E5BD4E2}"/>
    <pc:docChg chg="modSld">
      <pc:chgData name="Wojciech Januszauskas" userId="S::wojciechja@lsretail.com::283006d7-7365-4ce6-9b04-25a42527db96" providerId="AD" clId="Web-{56831E15-94A0-1D63-F782-B3096E5BD4E2}" dt="2022-05-05T09:40:11.369" v="11" actId="20577"/>
      <pc:docMkLst>
        <pc:docMk/>
      </pc:docMkLst>
      <pc:sldChg chg="modSp">
        <pc:chgData name="Wojciech Januszauskas" userId="S::wojciechja@lsretail.com::283006d7-7365-4ce6-9b04-25a42527db96" providerId="AD" clId="Web-{56831E15-94A0-1D63-F782-B3096E5BD4E2}" dt="2022-05-05T09:40:11.369" v="11" actId="20577"/>
        <pc:sldMkLst>
          <pc:docMk/>
          <pc:sldMk cId="157951015" sldId="389"/>
        </pc:sldMkLst>
        <pc:spChg chg="mod">
          <ac:chgData name="Wojciech Januszauskas" userId="S::wojciechja@lsretail.com::283006d7-7365-4ce6-9b04-25a42527db96" providerId="AD" clId="Web-{56831E15-94A0-1D63-F782-B3096E5BD4E2}" dt="2022-05-05T09:40:11.369" v="11" actId="20577"/>
          <ac:spMkLst>
            <pc:docMk/>
            <pc:sldMk cId="157951015" sldId="389"/>
            <ac:spMk id="5" creationId="{6712F250-08EF-4E34-9358-7968ECF5E810}"/>
          </ac:spMkLst>
        </pc:spChg>
      </pc:sldChg>
      <pc:sldChg chg="modSp">
        <pc:chgData name="Wojciech Januszauskas" userId="S::wojciechja@lsretail.com::283006d7-7365-4ce6-9b04-25a42527db96" providerId="AD" clId="Web-{56831E15-94A0-1D63-F782-B3096E5BD4E2}" dt="2022-05-05T09:39:19.712" v="1" actId="20577"/>
        <pc:sldMkLst>
          <pc:docMk/>
          <pc:sldMk cId="2046677285" sldId="2146845784"/>
        </pc:sldMkLst>
        <pc:spChg chg="mod">
          <ac:chgData name="Wojciech Januszauskas" userId="S::wojciechja@lsretail.com::283006d7-7365-4ce6-9b04-25a42527db96" providerId="AD" clId="Web-{56831E15-94A0-1D63-F782-B3096E5BD4E2}" dt="2022-05-05T09:39:19.712" v="1" actId="20577"/>
          <ac:spMkLst>
            <pc:docMk/>
            <pc:sldMk cId="2046677285" sldId="2146845784"/>
            <ac:spMk id="5" creationId="{6712F250-08EF-4E34-9358-7968ECF5E810}"/>
          </ac:spMkLst>
        </pc:spChg>
      </pc:sldChg>
    </pc:docChg>
  </pc:docChgLst>
</pc:chgInfo>
</file>

<file path=ppt/comments/modernComment_7FF64454_9FC7841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52B44A6-6010-4EF4-8671-9C1D498F3CFC}" authorId="{08BDE8B2-B64D-68C7-63AD-C12A837D26AA}" status="resolved" created="2022-04-19T09:15:14.51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680652826" sldId="2146845780"/>
      <ac:picMk id="41" creationId="{A894B347-15E8-9193-4613-99DC2F1FD489}"/>
    </ac:deMkLst>
    <p188:replyLst>
      <p188:reply id="{B08E554D-DE28-4B34-8ACA-5E96762D97CE}" authorId="{558C4099-2F00-597C-91E7-1C88AB8A1A87}" created="2022-04-19T12:27:26.905">
        <p188:txBody>
          <a:bodyPr/>
          <a:lstStyle/>
          <a:p>
            <a:r>
              <a:rPr lang="en-US"/>
              <a:t>fixed</a:t>
            </a:r>
          </a:p>
        </p188:txBody>
      </p188:reply>
    </p188:replyLst>
    <p188:txBody>
      <a:bodyPr/>
      <a:lstStyle/>
      <a:p>
        <a:r>
          <a:rPr lang="en-US"/>
          <a:t>[@Wojciech Januszauskas]  need to change the session information
-Change Alla to Dipesh</a:t>
        </a:r>
      </a:p>
    </p188:txBody>
  </p188:cm>
</p188:cmLst>
</file>

<file path=ppt/comments/modernComment_7FF6445D_D036935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BFDA7EF-A344-48DD-A48B-873B49E800A8}" authorId="{08BDE8B2-B64D-68C7-63AD-C12A837D26AA}" status="resolved" created="2022-04-19T11:33:42.449" complete="100000">
    <pc:sldMkLst xmlns:pc="http://schemas.microsoft.com/office/powerpoint/2013/main/command">
      <pc:docMk/>
      <pc:sldMk cId="3493237588" sldId="2146845789"/>
    </pc:sldMkLst>
    <p188:txBody>
      <a:bodyPr/>
      <a:lstStyle/>
      <a:p>
        <a:r>
          <a:rPr lang="en-US"/>
          <a:t>[@Wojciech Januszauskas] please take me out of this list</a:t>
        </a:r>
      </a:p>
    </p188:txBody>
  </p188:cm>
</p188:cmLst>
</file>

<file path=ppt/comments/modernComment_7FF6445F_436DCDC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820E131-F7EC-4576-8CAE-B1EBD7956737}" authorId="{08BDE8B2-B64D-68C7-63AD-C12A837D26AA}" status="resolved" created="2022-04-19T09:11:32.46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31269571" sldId="2146845791"/>
      <ac:picMk id="2" creationId="{63F765E8-756A-1EFE-A857-1049BE1B1CD7}"/>
    </ac:deMkLst>
    <p188:txBody>
      <a:bodyPr/>
      <a:lstStyle/>
      <a:p>
        <a:r>
          <a:rPr lang="en-US"/>
          <a:t>[@Wojciech Januszauskas]  need to fix the session information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19T09:15:43.3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27040 19505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19T09:15:43.3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20142 21771 16383 0 0,'-4'0'0'0'0,"-2"-4"0"0"0,1-1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90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3B506-C4DC-4561-82E3-24373C64F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458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98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38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63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606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885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102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1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940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592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6.png"/><Relationship Id="rId4" Type="http://schemas.openxmlformats.org/officeDocument/2006/relationships/image" Target="../media/image24.emf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7.e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7.em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5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4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2.pn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1.png"/><Relationship Id="rId4" Type="http://schemas.openxmlformats.org/officeDocument/2006/relationships/image" Target="../media/image24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1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0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8.svg"/><Relationship Id="rId5" Type="http://schemas.openxmlformats.org/officeDocument/2006/relationships/image" Target="../media/image35.png"/><Relationship Id="rId4" Type="http://schemas.openxmlformats.org/officeDocument/2006/relationships/image" Target="../media/image24.emf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8.svg"/><Relationship Id="rId5" Type="http://schemas.openxmlformats.org/officeDocument/2006/relationships/image" Target="../media/image35.png"/><Relationship Id="rId4" Type="http://schemas.openxmlformats.org/officeDocument/2006/relationships/image" Target="../media/image24.emf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6.png"/><Relationship Id="rId4" Type="http://schemas.openxmlformats.org/officeDocument/2006/relationships/image" Target="../media/image24.emf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24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9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24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9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4.emf"/><Relationship Id="rId4" Type="http://schemas.openxmlformats.org/officeDocument/2006/relationships/image" Target="../media/image29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4.svg"/><Relationship Id="rId5" Type="http://schemas.openxmlformats.org/officeDocument/2006/relationships/image" Target="../media/image39.png"/><Relationship Id="rId4" Type="http://schemas.openxmlformats.org/officeDocument/2006/relationships/image" Target="../media/image24.emf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4.svg"/><Relationship Id="rId5" Type="http://schemas.openxmlformats.org/officeDocument/2006/relationships/image" Target="../media/image39.png"/><Relationship Id="rId4" Type="http://schemas.openxmlformats.org/officeDocument/2006/relationships/image" Target="../media/image24.em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0.png"/><Relationship Id="rId4" Type="http://schemas.openxmlformats.org/officeDocument/2006/relationships/image" Target="../media/image24.emf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4.emf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4.emf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png"/><Relationship Id="rId4" Type="http://schemas.openxmlformats.org/officeDocument/2006/relationships/image" Target="../media/image24.emf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emf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5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4.emf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2.pn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1.png"/><Relationship Id="rId4" Type="http://schemas.openxmlformats.org/officeDocument/2006/relationships/image" Target="../media/image24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1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8.svg"/><Relationship Id="rId5" Type="http://schemas.openxmlformats.org/officeDocument/2006/relationships/image" Target="../media/image35.png"/><Relationship Id="rId4" Type="http://schemas.openxmlformats.org/officeDocument/2006/relationships/image" Target="../media/image24.emf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8.svg"/><Relationship Id="rId5" Type="http://schemas.openxmlformats.org/officeDocument/2006/relationships/image" Target="../media/image35.png"/><Relationship Id="rId4" Type="http://schemas.openxmlformats.org/officeDocument/2006/relationships/image" Target="../media/image24.emf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6.png"/><Relationship Id="rId4" Type="http://schemas.openxmlformats.org/officeDocument/2006/relationships/image" Target="../media/image24.emf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24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9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24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9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4.emf"/><Relationship Id="rId4" Type="http://schemas.openxmlformats.org/officeDocument/2006/relationships/image" Target="../media/image29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4.svg"/><Relationship Id="rId5" Type="http://schemas.openxmlformats.org/officeDocument/2006/relationships/image" Target="../media/image39.png"/><Relationship Id="rId4" Type="http://schemas.openxmlformats.org/officeDocument/2006/relationships/image" Target="../media/image24.emf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4.svg"/><Relationship Id="rId5" Type="http://schemas.openxmlformats.org/officeDocument/2006/relationships/image" Target="../media/image39.png"/><Relationship Id="rId4" Type="http://schemas.openxmlformats.org/officeDocument/2006/relationships/image" Target="../media/image24.emf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0.png"/><Relationship Id="rId4" Type="http://schemas.openxmlformats.org/officeDocument/2006/relationships/image" Target="../media/image24.emf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4.e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4.emf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1.png"/><Relationship Id="rId4" Type="http://schemas.openxmlformats.org/officeDocument/2006/relationships/image" Target="../media/image24.emf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1.png"/><Relationship Id="rId4" Type="http://schemas.openxmlformats.org/officeDocument/2006/relationships/image" Target="../media/image24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8.svg"/><Relationship Id="rId5" Type="http://schemas.openxmlformats.org/officeDocument/2006/relationships/image" Target="../media/image35.png"/><Relationship Id="rId4" Type="http://schemas.openxmlformats.org/officeDocument/2006/relationships/image" Target="../media/image24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8.svg"/><Relationship Id="rId5" Type="http://schemas.openxmlformats.org/officeDocument/2006/relationships/image" Target="../media/image35.png"/><Relationship Id="rId4" Type="http://schemas.openxmlformats.org/officeDocument/2006/relationships/image" Target="../media/image24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6.png"/><Relationship Id="rId4" Type="http://schemas.openxmlformats.org/officeDocument/2006/relationships/image" Target="../media/image24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24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9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24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9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emf"/><Relationship Id="rId4" Type="http://schemas.openxmlformats.org/officeDocument/2006/relationships/image" Target="../media/image2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4.svg"/><Relationship Id="rId5" Type="http://schemas.openxmlformats.org/officeDocument/2006/relationships/image" Target="../media/image39.png"/><Relationship Id="rId4" Type="http://schemas.openxmlformats.org/officeDocument/2006/relationships/image" Target="../media/image24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4.svg"/><Relationship Id="rId5" Type="http://schemas.openxmlformats.org/officeDocument/2006/relationships/image" Target="../media/image39.png"/><Relationship Id="rId4" Type="http://schemas.openxmlformats.org/officeDocument/2006/relationships/image" Target="../media/image24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0.png"/><Relationship Id="rId4" Type="http://schemas.openxmlformats.org/officeDocument/2006/relationships/image" Target="../media/image24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4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4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1.png"/><Relationship Id="rId4" Type="http://schemas.openxmlformats.org/officeDocument/2006/relationships/image" Target="../media/image24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1.png"/><Relationship Id="rId4" Type="http://schemas.openxmlformats.org/officeDocument/2006/relationships/image" Target="../media/image24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8.svg"/><Relationship Id="rId5" Type="http://schemas.openxmlformats.org/officeDocument/2006/relationships/image" Target="../media/image35.png"/><Relationship Id="rId4" Type="http://schemas.openxmlformats.org/officeDocument/2006/relationships/image" Target="../media/image24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8.svg"/><Relationship Id="rId5" Type="http://schemas.openxmlformats.org/officeDocument/2006/relationships/image" Target="../media/image35.png"/><Relationship Id="rId4" Type="http://schemas.openxmlformats.org/officeDocument/2006/relationships/image" Target="../media/image24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6.png"/><Relationship Id="rId4" Type="http://schemas.openxmlformats.org/officeDocument/2006/relationships/image" Target="../media/image24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24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24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emf"/><Relationship Id="rId4" Type="http://schemas.openxmlformats.org/officeDocument/2006/relationships/image" Target="../media/image2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4.svg"/><Relationship Id="rId5" Type="http://schemas.openxmlformats.org/officeDocument/2006/relationships/image" Target="../media/image39.png"/><Relationship Id="rId4" Type="http://schemas.openxmlformats.org/officeDocument/2006/relationships/image" Target="../media/image24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4.svg"/><Relationship Id="rId5" Type="http://schemas.openxmlformats.org/officeDocument/2006/relationships/image" Target="../media/image39.png"/><Relationship Id="rId4" Type="http://schemas.openxmlformats.org/officeDocument/2006/relationships/image" Target="../media/image24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0.png"/><Relationship Id="rId4" Type="http://schemas.openxmlformats.org/officeDocument/2006/relationships/image" Target="../media/image24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4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4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1.png"/><Relationship Id="rId4" Type="http://schemas.openxmlformats.org/officeDocument/2006/relationships/image" Target="../media/image24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2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5.png"/><Relationship Id="rId4" Type="http://schemas.openxmlformats.org/officeDocument/2006/relationships/image" Target="../media/image23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2.sv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2.sv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546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sitting, table, bear&#10;&#10;Description automatically generated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743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312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606284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5472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456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020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8079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911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966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767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33369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44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201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03729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816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264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624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058589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66054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616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244831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3030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03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3085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5236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116371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084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6226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69357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239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74739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471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24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3904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2765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7846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948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8496967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362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325348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400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9153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02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981447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6303972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6450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3545619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102197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3520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059883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485946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3497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75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979310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5256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11757139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2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3121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Nav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6" y="908049"/>
            <a:ext cx="10801351" cy="4681539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90" y="188914"/>
            <a:ext cx="1474551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7059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Nav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5735639" cy="59499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52"/>
            <a:ext cx="10775951" cy="908049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1" y="902478"/>
            <a:ext cx="4319588" cy="1079500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88" y="188914"/>
            <a:ext cx="1474555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319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6" y="908049"/>
            <a:ext cx="10801351" cy="4681539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4"/>
            <a:ext cx="1479688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380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5735639" cy="59499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1" y="909639"/>
            <a:ext cx="4319588" cy="1079500"/>
          </a:xfrm>
          <a:prstGeom prst="rect">
            <a:avLst/>
          </a:prstGeom>
          <a:solidFill>
            <a:srgbClr val="55BE8C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4"/>
            <a:ext cx="1479688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9701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6" y="908049"/>
            <a:ext cx="10801351" cy="4681539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9" y="188913"/>
            <a:ext cx="1567867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678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5735639" cy="59499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1" y="909639"/>
            <a:ext cx="4319588" cy="1079500"/>
          </a:xfrm>
          <a:prstGeom prst="rect">
            <a:avLst/>
          </a:prstGeom>
          <a:solidFill>
            <a:srgbClr val="F0535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9" y="188913"/>
            <a:ext cx="1567867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5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mn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F5B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7161"/>
            <a:ext cx="720725" cy="520563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6" y="908049"/>
            <a:ext cx="10801351" cy="4681539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838" y="188914"/>
            <a:ext cx="1692199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0853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mn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5735639" cy="59499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F5B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1" y="909639"/>
            <a:ext cx="4319588" cy="1079500"/>
          </a:xfrm>
          <a:prstGeom prst="rect">
            <a:avLst/>
          </a:prstGeom>
          <a:solidFill>
            <a:srgbClr val="F5BE3D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4" y="6147161"/>
            <a:ext cx="720724" cy="520563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" y="5949949"/>
            <a:ext cx="108013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838" y="188914"/>
            <a:ext cx="1692199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9632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5949949"/>
            <a:ext cx="10775951" cy="908051"/>
          </a:xfrm>
          <a:prstGeom prst="rect">
            <a:avLst/>
          </a:prstGeom>
          <a:solidFill>
            <a:srgbClr val="E47D25"/>
          </a:solidFill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6" y="908049"/>
            <a:ext cx="10801351" cy="4681539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075" y="188913"/>
            <a:ext cx="2032752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9287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5735639" cy="59499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1" y="909639"/>
            <a:ext cx="4319588" cy="1079500"/>
          </a:xfrm>
          <a:prstGeom prst="rect">
            <a:avLst/>
          </a:prstGeom>
          <a:solidFill>
            <a:srgbClr val="E47D25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2349500"/>
            <a:ext cx="5761039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075" y="188913"/>
            <a:ext cx="2032752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76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Activit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6" y="908049"/>
            <a:ext cx="10801351" cy="4681539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74" y="189138"/>
            <a:ext cx="1969964" cy="35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748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Activit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5735639" cy="59499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1" y="909639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2349500"/>
            <a:ext cx="5761039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74" y="189138"/>
            <a:ext cx="1969964" cy="35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6873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B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sp>
        <p:nvSpPr>
          <p:cNvPr id="8" name="Content Placeholder 11"/>
          <p:cNvSpPr>
            <a:spLocks noGrp="1"/>
          </p:cNvSpPr>
          <p:nvPr>
            <p:ph sz="quarter" idx="11"/>
          </p:nvPr>
        </p:nvSpPr>
        <p:spPr>
          <a:xfrm>
            <a:off x="695326" y="908049"/>
            <a:ext cx="10801351" cy="4681539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058" y="188913"/>
            <a:ext cx="1117980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9245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B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5735639" cy="59499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1" y="909639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2349500"/>
            <a:ext cx="5761039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058" y="188913"/>
            <a:ext cx="1117980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5678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Insigh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6" y="908049"/>
            <a:ext cx="10801351" cy="4681539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486" y="188913"/>
            <a:ext cx="1835551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7939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Insigh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5735639" cy="59499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1" y="908051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2349500"/>
            <a:ext cx="5761039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486" y="188913"/>
            <a:ext cx="1835551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97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836" y="2922104"/>
            <a:ext cx="70850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7942257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Pa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sp>
        <p:nvSpPr>
          <p:cNvPr id="8" name="Content Placeholder 11"/>
          <p:cNvSpPr>
            <a:spLocks noGrp="1"/>
          </p:cNvSpPr>
          <p:nvPr>
            <p:ph sz="quarter" idx="11"/>
          </p:nvPr>
        </p:nvSpPr>
        <p:spPr>
          <a:xfrm>
            <a:off x="695326" y="908049"/>
            <a:ext cx="10801351" cy="4681539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26" y="188914"/>
            <a:ext cx="1381612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449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Pa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5735639" cy="59499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1" y="908051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2349500"/>
            <a:ext cx="5761039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26" y="188914"/>
            <a:ext cx="1381612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8457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Recommend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6" y="908049"/>
            <a:ext cx="10801351" cy="4681539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70" y="188913"/>
            <a:ext cx="2631863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6020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Recommend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5735639" cy="59499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1" y="909639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2349500"/>
            <a:ext cx="5761039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70" y="188913"/>
            <a:ext cx="2631863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3590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orecour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6" y="908049"/>
            <a:ext cx="10801351" cy="4681539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889" y="188914"/>
            <a:ext cx="2243151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001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orecour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5735639" cy="59499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1" y="908051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889" y="188914"/>
            <a:ext cx="2243151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2813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Pharmac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6" y="908049"/>
            <a:ext cx="10801351" cy="4681539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999" y="188913"/>
            <a:ext cx="2290872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5221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Pharmac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5735639" cy="59499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1" y="908051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999" y="188913"/>
            <a:ext cx="2290872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2782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3774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960C9-D347-43CE-953D-A68B126F2B67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0B5E-0780-40C0-9D08-627D6F798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14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960C9-D347-43CE-953D-A68B126F2B67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0B5E-0780-40C0-9D08-627D6F798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0205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960C9-D347-43CE-953D-A68B126F2B67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0B5E-0780-40C0-9D08-627D6F798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2428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960C9-D347-43CE-953D-A68B126F2B67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0B5E-0780-40C0-9D08-627D6F798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4607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960C9-D347-43CE-953D-A68B126F2B67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0B5E-0780-40C0-9D08-627D6F798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638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960C9-D347-43CE-953D-A68B126F2B67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0B5E-0780-40C0-9D08-627D6F798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7364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960C9-D347-43CE-953D-A68B126F2B67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0B5E-0780-40C0-9D08-627D6F798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4646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960C9-D347-43CE-953D-A68B126F2B67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0B5E-0780-40C0-9D08-627D6F798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5544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960C9-D347-43CE-953D-A68B126F2B67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0B5E-0780-40C0-9D08-627D6F798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0500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960C9-D347-43CE-953D-A68B126F2B67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0B5E-0780-40C0-9D08-627D6F798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4819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960C9-D347-43CE-953D-A68B126F2B67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0B5E-0780-40C0-9D08-627D6F798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9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52141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A5FAAC-20B0-0A41-8C3A-893FDA0240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65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6D4130B-40D2-E646-8871-FC218157ED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4549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56B5A59-9B83-6744-AEE4-A7C862B508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9991" y="31407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4BF754A-C8A0-1C42-9378-C71792F06B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9991" y="4432852"/>
            <a:ext cx="6867940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CAB2BEE-854D-AD42-88E3-E5B6ABB78C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991" y="485029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83241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1817" y="24549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B1C94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1817" y="31407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1817" y="4432852"/>
            <a:ext cx="7166114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1817" y="485029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72324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7921" y="24549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7921" y="31407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7921" y="4432852"/>
            <a:ext cx="653000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921" y="485029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BCFDF3-F494-814D-B1F3-0179EA904597}"/>
              </a:ext>
            </a:extLst>
          </p:cNvPr>
          <p:cNvSpPr/>
          <p:nvPr userDrawn="1"/>
        </p:nvSpPr>
        <p:spPr>
          <a:xfrm>
            <a:off x="6659217" y="477078"/>
            <a:ext cx="3170583" cy="1709531"/>
          </a:xfrm>
          <a:prstGeom prst="rect">
            <a:avLst/>
          </a:prstGeom>
          <a:solidFill>
            <a:srgbClr val="25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A0C00B-E0A8-8045-B983-51E5EB265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554" t="7681" r="22881" b="68406"/>
          <a:stretch/>
        </p:blipFill>
        <p:spPr>
          <a:xfrm>
            <a:off x="7310229" y="526774"/>
            <a:ext cx="2385391" cy="16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81714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031477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31145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4322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76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161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8584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2272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782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052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326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06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933095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149845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408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199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783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230014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55560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361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545795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22735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71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2711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157461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504325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864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369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483212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630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3014018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4591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1399817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2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217D38A-9119-934F-AF72-2CFFD6E93E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205294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5FE218-B3D9-314B-84ED-336549C244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68971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4929DBF-7912-F84B-B9B2-8BDCDB75BB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1964" y="4019346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79AF4B8-E449-FC4E-9CD2-6DB6DF2EE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1964" y="4383144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3516374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847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9108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8002396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9467127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281194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80000"/>
          </a:blip>
          <a:srcRect b="10577"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440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7955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20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461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21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6.emf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5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image" Target="../media/image16.emf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image" Target="../media/image15.emf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image" Target="../media/image16.emf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image" Target="../media/image15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image" Target="../media/image16.emf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28" Type="http://schemas.openxmlformats.org/officeDocument/2006/relationships/image" Target="../media/image16.emf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Relationship Id="rId27" Type="http://schemas.openxmlformats.org/officeDocument/2006/relationships/image" Target="../media/image15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26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5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46.xml"/><Relationship Id="rId29" Type="http://schemas.openxmlformats.org/officeDocument/2006/relationships/image" Target="../media/image16.emf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24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23" Type="http://schemas.openxmlformats.org/officeDocument/2006/relationships/slideLayout" Target="../slideLayouts/slideLayout149.xml"/><Relationship Id="rId28" Type="http://schemas.openxmlformats.org/officeDocument/2006/relationships/image" Target="../media/image15.emf"/><Relationship Id="rId10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148.xml"/><Relationship Id="rId27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26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5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72.xml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24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slideLayout" Target="../slideLayouts/slideLayout175.xml"/><Relationship Id="rId28" Type="http://schemas.openxmlformats.org/officeDocument/2006/relationships/image" Target="../media/image46.jpeg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74.xml"/><Relationship Id="rId27" Type="http://schemas.openxmlformats.org/officeDocument/2006/relationships/theme" Target="../theme/theme9.xml"/><Relationship Id="rId30" Type="http://schemas.openxmlformats.org/officeDocument/2006/relationships/image" Target="../media/image4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225706-2CBE-1C4F-AD58-C23DD6181B3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0" r:id="rId2"/>
    <p:sldLayoutId id="2147483746" r:id="rId3"/>
    <p:sldLayoutId id="2147483747" r:id="rId4"/>
    <p:sldLayoutId id="2147483751" r:id="rId5"/>
    <p:sldLayoutId id="2147483748" r:id="rId6"/>
    <p:sldLayoutId id="2147483749" r:id="rId7"/>
    <p:sldLayoutId id="2147483787" r:id="rId8"/>
    <p:sldLayoutId id="214748378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960C9-D347-43CE-953D-A68B126F2B67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B0B5E-0780-40C0-9D08-627D6F798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7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53" r:id="rId4"/>
    <p:sldLayoutId id="2147483754" r:id="rId5"/>
    <p:sldLayoutId id="2147483755" r:id="rId6"/>
    <p:sldLayoutId id="2147483756" r:id="rId7"/>
    <p:sldLayoutId id="2147483759" r:id="rId8"/>
    <p:sldLayoutId id="2147483757" r:id="rId9"/>
    <p:sldLayoutId id="2147483758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  <p:sldLayoutId id="2147483831" r:id="rId28"/>
    <p:sldLayoutId id="2147484011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9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  <p:sldLayoutId id="2147483850" r:id="rId18"/>
    <p:sldLayoutId id="2147483851" r:id="rId19"/>
    <p:sldLayoutId id="2147483852" r:id="rId20"/>
    <p:sldLayoutId id="2147483853" r:id="rId21"/>
    <p:sldLayoutId id="2147483854" r:id="rId22"/>
    <p:sldLayoutId id="2147483855" r:id="rId23"/>
    <p:sldLayoutId id="2147483856" r:id="rId24"/>
    <p:sldLayoutId id="2147483857" r:id="rId25"/>
    <p:sldLayoutId id="2147483858" r:id="rId26"/>
    <p:sldLayoutId id="2147483859" r:id="rId27"/>
    <p:sldLayoutId id="2147483861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4657262" y="620"/>
            <a:ext cx="4523866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2306211" y="0"/>
            <a:ext cx="4360024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7BE122-C735-7142-9DC2-17DCBF7106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/>
          <a:srcRect l="93374" r="1943"/>
          <a:stretch/>
        </p:blipFill>
        <p:spPr>
          <a:xfrm>
            <a:off x="-266700" y="620"/>
            <a:ext cx="211856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D2F7E5-CC6D-DF4F-A442-4D3F372E7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/>
          <a:srcRect l="2016" r="93125"/>
          <a:stretch/>
        </p:blipFill>
        <p:spPr>
          <a:xfrm>
            <a:off x="12256516" y="0"/>
            <a:ext cx="211856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6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  <p:sldLayoutId id="2147483899" r:id="rId23"/>
    <p:sldLayoutId id="2147483900" r:id="rId24"/>
    <p:sldLayoutId id="2147483901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3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  <p:sldLayoutId id="2147483921" r:id="rId19"/>
    <p:sldLayoutId id="2147483922" r:id="rId20"/>
    <p:sldLayoutId id="2147483923" r:id="rId21"/>
    <p:sldLayoutId id="2147483924" r:id="rId22"/>
    <p:sldLayoutId id="2147483925" r:id="rId23"/>
    <p:sldLayoutId id="2147483926" r:id="rId24"/>
    <p:sldLayoutId id="2147483927" r:id="rId25"/>
    <p:sldLayoutId id="214748392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42D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29336" y="0"/>
            <a:ext cx="5480947" cy="685800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0391" y="0"/>
            <a:ext cx="5140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8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  <p:sldLayoutId id="2147484002" r:id="rId18"/>
    <p:sldLayoutId id="2147484003" r:id="rId19"/>
    <p:sldLayoutId id="2147484004" r:id="rId20"/>
    <p:sldLayoutId id="2147484005" r:id="rId21"/>
    <p:sldLayoutId id="2147484006" r:id="rId22"/>
    <p:sldLayoutId id="2147484007" r:id="rId23"/>
    <p:sldLayoutId id="2147484008" r:id="rId24"/>
    <p:sldLayoutId id="2147484009" r:id="rId25"/>
    <p:sldLayoutId id="2147484010" r:id="rId2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6445D_D0369354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microsoft.com/office/2018/10/relationships/comments" Target="../comments/modernComment_7FF6445F_436DCDC3.xml"/><Relationship Id="rId3" Type="http://schemas.openxmlformats.org/officeDocument/2006/relationships/image" Target="../media/image99.png"/><Relationship Id="rId7" Type="http://schemas.openxmlformats.org/officeDocument/2006/relationships/image" Target="../media/image101.png"/><Relationship Id="rId12" Type="http://schemas.openxmlformats.org/officeDocument/2006/relationships/image" Target="../media/image11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08.svg"/><Relationship Id="rId11" Type="http://schemas.openxmlformats.org/officeDocument/2006/relationships/image" Target="../media/image103.png"/><Relationship Id="rId10" Type="http://schemas.openxmlformats.org/officeDocument/2006/relationships/image" Target="../media/image112.svg"/><Relationship Id="rId4" Type="http://schemas.openxmlformats.org/officeDocument/2006/relationships/image" Target="../media/image100.png"/><Relationship Id="rId9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15.png"/><Relationship Id="rId18" Type="http://schemas.microsoft.com/office/2018/10/relationships/comments" Target="../comments/modernComment_7FF64454_9FC7841A.xml"/><Relationship Id="rId3" Type="http://schemas.openxmlformats.org/officeDocument/2006/relationships/image" Target="../media/image100.png"/><Relationship Id="rId7" Type="http://schemas.openxmlformats.org/officeDocument/2006/relationships/image" Target="../media/image110.svg"/><Relationship Id="rId12" Type="http://schemas.openxmlformats.org/officeDocument/2006/relationships/customXml" Target="../ink/ink1.xml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01.png"/><Relationship Id="rId11" Type="http://schemas.openxmlformats.org/officeDocument/2006/relationships/image" Target="../media/image114.svg"/><Relationship Id="rId5" Type="http://schemas.openxmlformats.org/officeDocument/2006/relationships/image" Target="../media/image108.svg"/><Relationship Id="rId15" Type="http://schemas.openxmlformats.org/officeDocument/2006/relationships/image" Target="../media/image116.png"/><Relationship Id="rId10" Type="http://schemas.openxmlformats.org/officeDocument/2006/relationships/image" Target="../media/image103.png"/><Relationship Id="rId9" Type="http://schemas.openxmlformats.org/officeDocument/2006/relationships/image" Target="../media/image112.svg"/><Relationship Id="rId14" Type="http://schemas.openxmlformats.org/officeDocument/2006/relationships/customXml" Target="../ink/ink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10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6.png"/><Relationship Id="rId5" Type="http://schemas.openxmlformats.org/officeDocument/2006/relationships/image" Target="../media/image106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okfn.org/2020/04/16/coronavirus-why-an-open-future-has-never-been-more-important/" TargetMode="External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8.xml"/><Relationship Id="rId4" Type="http://schemas.openxmlformats.org/officeDocument/2006/relationships/hyperlink" Target="https://creativecommons.org/licenses/by/3.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0.sv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8.svg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6BE60D-7BA8-B942-9BF6-E136265202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 anchorCtr="0"/>
          <a:lstStyle/>
          <a:p>
            <a:r>
              <a:rPr lang="en-US" sz="4000">
                <a:latin typeface="Segoe UI"/>
                <a:cs typeface="Segoe UI"/>
              </a:rPr>
              <a:t>LS Central</a:t>
            </a:r>
            <a:endParaRPr lang="en-US" sz="4000" b="0">
              <a:latin typeface="Segoe UI"/>
              <a:cs typeface="Segoe UI"/>
            </a:endParaRPr>
          </a:p>
          <a:p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0697C-AA0B-484E-B86B-63A7911499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 anchorCtr="0"/>
          <a:lstStyle/>
          <a:p>
            <a:r>
              <a:rPr lang="en-US" sz="2800">
                <a:latin typeface="Segoe UI"/>
                <a:cs typeface="Segoe UI"/>
              </a:rPr>
              <a:t>All the Latest</a:t>
            </a:r>
          </a:p>
          <a:p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238D5-510F-114D-B999-A705792B14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 anchorCtr="0"/>
          <a:lstStyle/>
          <a:p>
            <a:r>
              <a:rPr lang="en-US" err="1">
                <a:latin typeface="Segoe UI"/>
                <a:cs typeface="Segoe UI"/>
              </a:rPr>
              <a:t>Matthías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Matthíasson</a:t>
            </a:r>
            <a:endParaRPr lang="en-US" b="0">
              <a:latin typeface="Segoe UI"/>
              <a:cs typeface="Segoe UI"/>
            </a:endParaRP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8B57F6-B8BC-A44F-BA8F-6F0ADD6C0D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 anchorCtr="0"/>
          <a:lstStyle/>
          <a:p>
            <a:r>
              <a:rPr lang="en-US">
                <a:latin typeface="Segoe UI"/>
                <a:cs typeface="Segoe UI"/>
              </a:rPr>
              <a:t>Product Director LS Central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2893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725D361-8FDF-45AF-BC81-6C27DC255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8341" y="0"/>
            <a:ext cx="12681315" cy="708193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4DDF0-C09A-154F-8D39-3916EFD62D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S"/>
              <a:t>Localization</a:t>
            </a:r>
          </a:p>
        </p:txBody>
      </p:sp>
    </p:spTree>
    <p:extLst>
      <p:ext uri="{BB962C8B-B14F-4D97-AF65-F5344CB8AC3E}">
        <p14:creationId xmlns:p14="http://schemas.microsoft.com/office/powerpoint/2010/main" val="242656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623">
        <p:fade/>
      </p:transition>
    </mc:Choice>
    <mc:Fallback xmlns="">
      <p:transition spd="med" advTm="32623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, map&#10;&#10;Description automatically generated">
            <a:extLst>
              <a:ext uri="{FF2B5EF4-FFF2-40B4-BE49-F238E27FC236}">
                <a16:creationId xmlns:a16="http://schemas.microsoft.com/office/drawing/2014/main" id="{88E4DD50-99B5-F045-7871-6E4118BE5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8340" y="-13501"/>
            <a:ext cx="12669928" cy="7081937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BC1B9ACB-E8BA-43F9-A973-A6756C738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8341" y="0"/>
            <a:ext cx="12681315" cy="708193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4DDF0-C09A-154F-8D39-3916EFD62D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S"/>
              <a:t>Localization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840F33B-6562-0131-9177-BD0EEA55C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352" y="970691"/>
            <a:ext cx="6791748" cy="358144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CE79CB4-BC9C-82A3-F565-B44F2AC86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1161" y="5422354"/>
            <a:ext cx="6610121" cy="11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5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623">
        <p:fade/>
      </p:transition>
    </mc:Choice>
    <mc:Fallback xmlns="">
      <p:transition spd="med" advTm="326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9E19BA-2409-4919-ADB4-382140BEF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8"/>
          <a:stretch/>
        </p:blipFill>
        <p:spPr>
          <a:xfrm>
            <a:off x="947845" y="2191656"/>
            <a:ext cx="7338906" cy="3066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604DF8-1682-4F9C-BDF1-180B9F58DB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67" y="1060316"/>
            <a:ext cx="10728729" cy="2861979"/>
          </a:xfrm>
        </p:spPr>
        <p:txBody>
          <a:bodyPr lIns="91440" tIns="45720" rIns="91440" bIns="45720" anchor="t"/>
          <a:lstStyle/>
          <a:p>
            <a:pPr indent="0"/>
            <a:r>
              <a:rPr lang="en-US" sz="2800" dirty="0">
                <a:latin typeface="Segoe UI"/>
                <a:cs typeface="Segoe UI"/>
              </a:rPr>
              <a:t>24/7 support for production environments</a:t>
            </a:r>
          </a:p>
          <a:p>
            <a:pPr marL="457200" lvl="1" indent="0"/>
            <a:r>
              <a:rPr lang="en-US" sz="2400" dirty="0">
                <a:latin typeface="Segoe UI"/>
                <a:cs typeface="Segoe UI"/>
              </a:rPr>
              <a:t>	</a:t>
            </a:r>
            <a:r>
              <a:rPr lang="en-US" sz="2800" dirty="0">
                <a:latin typeface="Segoe UI"/>
                <a:cs typeface="Segoe UI"/>
              </a:rPr>
              <a:t>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2F55D-2449-4146-8118-1737F93D2E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rgbClr val="44546A"/>
                </a:solidFill>
                <a:latin typeface="Segoe UI"/>
                <a:cs typeface="Segoe UI"/>
              </a:rPr>
              <a:t>Partners SaaS</a:t>
            </a:r>
          </a:p>
        </p:txBody>
      </p:sp>
      <p:pic>
        <p:nvPicPr>
          <p:cNvPr id="6" name="Picture 5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2A87DE7C-8FC4-AEE1-CCC5-F5CA772373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7"/>
          <a:stretch/>
        </p:blipFill>
        <p:spPr>
          <a:xfrm>
            <a:off x="8678909" y="836456"/>
            <a:ext cx="3212255" cy="306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D8B3325-B670-0ACF-166F-166E1D1B9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519" y="3551296"/>
            <a:ext cx="5413972" cy="25770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604DF8-1682-4F9C-BDF1-180B9F58DB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66" y="1060316"/>
            <a:ext cx="6716633" cy="4990288"/>
          </a:xfrm>
        </p:spPr>
        <p:txBody>
          <a:bodyPr lIns="91440" tIns="45720" rIns="91440" bIns="45720" anchor="t"/>
          <a:lstStyle/>
          <a:p>
            <a:pPr indent="0">
              <a:lnSpc>
                <a:spcPct val="150000"/>
              </a:lnSpc>
            </a:pPr>
            <a:r>
              <a:rPr lang="en-US" sz="2800" b="1">
                <a:latin typeface="Segoe UI"/>
                <a:cs typeface="Segoe UI"/>
              </a:rPr>
              <a:t>Phase 1</a:t>
            </a:r>
            <a:endParaRPr lang="en-US"/>
          </a:p>
          <a:p>
            <a:pPr marL="571500" indent="-57150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 err="1">
                <a:latin typeface="Segoe UI"/>
                <a:cs typeface="Segoe UI"/>
              </a:rPr>
              <a:t>CSP</a:t>
            </a:r>
            <a:r>
              <a:rPr lang="en-US" sz="2400">
                <a:latin typeface="Segoe UI"/>
                <a:cs typeface="Segoe UI"/>
              </a:rPr>
              <a:t> </a:t>
            </a:r>
            <a:r>
              <a:rPr lang="en-US" sz="1800">
                <a:latin typeface="Segoe UI"/>
                <a:cs typeface="Segoe UI"/>
              </a:rPr>
              <a:t>(Cloud solution provider)</a:t>
            </a:r>
          </a:p>
          <a:p>
            <a:pPr marL="571500" indent="-5715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Segoe UI"/>
                <a:cs typeface="Segoe UI"/>
              </a:rPr>
              <a:t>Onboarding overview meeting</a:t>
            </a:r>
          </a:p>
          <a:p>
            <a:pPr marL="571500" indent="-5715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Segoe UI"/>
                <a:cs typeface="Segoe UI"/>
              </a:rPr>
              <a:t>Training</a:t>
            </a:r>
            <a:br>
              <a:rPr lang="en-US" sz="2400">
                <a:latin typeface="Segoe UI"/>
                <a:cs typeface="Segoe UI"/>
              </a:rPr>
            </a:br>
            <a:endParaRPr lang="en-US" sz="2400">
              <a:latin typeface="Segoe UI"/>
              <a:cs typeface="Segoe UI"/>
            </a:endParaRPr>
          </a:p>
          <a:p>
            <a:pPr indent="0"/>
            <a:r>
              <a:rPr lang="en-US" sz="2800" b="1">
                <a:latin typeface="Segoe UI"/>
                <a:cs typeface="Segoe UI"/>
              </a:rPr>
              <a:t>Phase 2 – CAP</a:t>
            </a:r>
          </a:p>
          <a:p>
            <a:pPr marL="571500" indent="-5715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Segoe UI"/>
                <a:cs typeface="Segoe UI"/>
              </a:rPr>
              <a:t>Sell license</a:t>
            </a:r>
          </a:p>
          <a:p>
            <a:pPr marL="571500" indent="-5715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Segoe UI"/>
                <a:cs typeface="Segoe UI"/>
              </a:rPr>
              <a:t>Evaluation meeting</a:t>
            </a:r>
            <a:r>
              <a:rPr lang="en-US" sz="2400">
                <a:latin typeface="Segoe UI"/>
              </a:rPr>
              <a:t/>
            </a:r>
            <a:br>
              <a:rPr lang="en-US" sz="2400">
                <a:latin typeface="Segoe UI"/>
              </a:rPr>
            </a:br>
            <a:r>
              <a:rPr lang="en-US" sz="2400">
                <a:latin typeface="Segoe UI"/>
                <a:cs typeface="Segoe UI"/>
              </a:rPr>
              <a:t>	-</a:t>
            </a:r>
            <a:r>
              <a:rPr lang="en-US">
                <a:latin typeface="Segoe UI"/>
                <a:cs typeface="Segoe UI"/>
              </a:rPr>
              <a:t> With buddy support</a:t>
            </a:r>
            <a:r>
              <a:rPr lang="en-US">
                <a:latin typeface="Segoe UI"/>
              </a:rPr>
              <a:t/>
            </a:r>
            <a:br>
              <a:rPr lang="en-US">
                <a:latin typeface="Segoe UI"/>
              </a:rPr>
            </a:br>
            <a:r>
              <a:rPr lang="en-US">
                <a:latin typeface="Segoe UI"/>
                <a:cs typeface="Segoe UI"/>
              </a:rPr>
              <a:t>	- Guide onboarding</a:t>
            </a:r>
            <a:r>
              <a:rPr lang="en-US">
                <a:latin typeface="Segoe UI"/>
              </a:rPr>
              <a:t/>
            </a:r>
            <a:br>
              <a:rPr lang="en-US">
                <a:latin typeface="Segoe UI"/>
              </a:rPr>
            </a:br>
            <a:r>
              <a:rPr lang="en-US">
                <a:latin typeface="Segoe UI"/>
                <a:cs typeface="Segoe UI"/>
              </a:rPr>
              <a:t>	- With consulting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2F55D-2449-4146-8118-1737F93D2E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rgbClr val="44546A"/>
                </a:solidFill>
                <a:latin typeface="Segoe UI"/>
                <a:cs typeface="Segoe UI"/>
              </a:rPr>
              <a:t>Partners’ journey to SaaS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97FEA8-F792-4E3A-99B9-9318C27F6FD6}"/>
              </a:ext>
            </a:extLst>
          </p:cNvPr>
          <p:cNvSpPr txBox="1"/>
          <p:nvPr/>
        </p:nvSpPr>
        <p:spPr>
          <a:xfrm>
            <a:off x="8186478" y="787829"/>
            <a:ext cx="3922412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  <a:r>
              <a:rPr lang="en-US" sz="36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loud</a:t>
            </a:r>
            <a:endParaRPr lang="en-US" sz="3600" b="1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rgbClr val="A5A5A5">
                    <a:lumMod val="50000"/>
                  </a:srgbClr>
                </a:innerShdw>
              </a:effectLst>
              <a:latin typeface="Calibri"/>
              <a:cs typeface="Calibri"/>
            </a:endParaRPr>
          </a:p>
          <a:p>
            <a:r>
              <a:rPr lang="en-US" sz="54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  <a:r>
              <a:rPr lang="en-US" sz="36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cceleration</a:t>
            </a:r>
          </a:p>
          <a:p>
            <a:r>
              <a:rPr lang="en-US" sz="54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</a:t>
            </a:r>
            <a:r>
              <a:rPr lang="en-US" sz="36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rogram</a:t>
            </a:r>
          </a:p>
        </p:txBody>
      </p:sp>
    </p:spTree>
    <p:extLst>
      <p:ext uri="{BB962C8B-B14F-4D97-AF65-F5344CB8AC3E}">
        <p14:creationId xmlns:p14="http://schemas.microsoft.com/office/powerpoint/2010/main" val="349323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extLst>
    <p:ext uri="{6950BFC3-D8DA-4A85-94F7-54DA5524770B}">
      <p188:commentRel xmlns:p188="http://schemas.microsoft.com/office/powerpoint/2018/8/main" xmlns="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6A9D28F-8B58-D3E7-D161-FD262C70D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4" y="4009811"/>
            <a:ext cx="5051850" cy="288323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E5134066-4786-468E-867A-33F79AAB7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06040" y="476159"/>
            <a:ext cx="3115523" cy="195182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BF07B1EE-BEE2-4C33-9DE8-DDEB8F1272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727017" y="1217002"/>
            <a:ext cx="717684" cy="71768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970BACC-D4EA-4B34-806A-A2415456A5CA}"/>
              </a:ext>
            </a:extLst>
          </p:cNvPr>
          <p:cNvSpPr txBox="1"/>
          <p:nvPr/>
        </p:nvSpPr>
        <p:spPr>
          <a:xfrm>
            <a:off x="8294454" y="1345411"/>
            <a:ext cx="2052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replication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423E496E-ABA5-4028-A9FC-29F6DB87A5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193366" y="1219568"/>
            <a:ext cx="717684" cy="717684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40C07C5-C85B-4BF0-BF2B-2BDD85BF2C8F}"/>
              </a:ext>
            </a:extLst>
          </p:cNvPr>
          <p:cNvCxnSpPr>
            <a:cxnSpLocks/>
          </p:cNvCxnSpPr>
          <p:nvPr/>
        </p:nvCxnSpPr>
        <p:spPr>
          <a:xfrm flipH="1">
            <a:off x="8810133" y="1600373"/>
            <a:ext cx="1019374" cy="0"/>
          </a:xfrm>
          <a:prstGeom prst="straightConnector1">
            <a:avLst/>
          </a:prstGeom>
          <a:ln w="1270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07485-310E-CE43-9707-9BFB3791E33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6153" y="555125"/>
            <a:ext cx="7194550" cy="5842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4000" b="1">
                <a:solidFill>
                  <a:srgbClr val="44546A"/>
                </a:solidFill>
                <a:latin typeface="Segoe UI"/>
                <a:cs typeface="Segoe UI"/>
              </a:rPr>
              <a:t>SaaS Replication</a:t>
            </a:r>
            <a:endParaRPr lang="en-US" sz="4000">
              <a:solidFill>
                <a:srgbClr val="44546A"/>
              </a:solidFill>
              <a:latin typeface="Segoe UI"/>
              <a:cs typeface="Segoe UI"/>
            </a:endParaRPr>
          </a:p>
        </p:txBody>
      </p:sp>
      <p:sp>
        <p:nvSpPr>
          <p:cNvPr id="6" name="Rectangle: Rounded Corners 46">
            <a:extLst>
              <a:ext uri="{FF2B5EF4-FFF2-40B4-BE49-F238E27FC236}">
                <a16:creationId xmlns:a16="http://schemas.microsoft.com/office/drawing/2014/main" id="{61401266-9DC9-44D2-A1E9-4F9F276AE51B}"/>
              </a:ext>
            </a:extLst>
          </p:cNvPr>
          <p:cNvSpPr/>
          <p:nvPr/>
        </p:nvSpPr>
        <p:spPr>
          <a:xfrm>
            <a:off x="8504974" y="2266664"/>
            <a:ext cx="1060167" cy="524117"/>
          </a:xfrm>
          <a:prstGeom prst="rect">
            <a:avLst/>
          </a:prstGeom>
          <a:noFill/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Hybrid component server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78CF22-410F-4621-BC2E-D95F45B175F4}"/>
              </a:ext>
            </a:extLst>
          </p:cNvPr>
          <p:cNvCxnSpPr>
            <a:cxnSpLocks/>
          </p:cNvCxnSpPr>
          <p:nvPr/>
        </p:nvCxnSpPr>
        <p:spPr>
          <a:xfrm>
            <a:off x="6605594" y="2894830"/>
            <a:ext cx="4098680" cy="0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AB39EC-11A4-41AE-B924-D51FC727EC50}"/>
              </a:ext>
            </a:extLst>
          </p:cNvPr>
          <p:cNvCxnSpPr>
            <a:cxnSpLocks/>
            <a:stCxn id="6" idx="2"/>
            <a:endCxn id="22" idx="0"/>
          </p:cNvCxnSpPr>
          <p:nvPr/>
        </p:nvCxnSpPr>
        <p:spPr>
          <a:xfrm flipH="1">
            <a:off x="8312575" y="2790781"/>
            <a:ext cx="722483" cy="1049646"/>
          </a:xfrm>
          <a:prstGeom prst="straightConnector1">
            <a:avLst/>
          </a:prstGeom>
          <a:ln w="1270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CFDF1E1-66EB-4F6D-9FA5-90F6B2E5421B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9026134" y="2788281"/>
            <a:ext cx="556619" cy="1555038"/>
          </a:xfrm>
          <a:prstGeom prst="straightConnector1">
            <a:avLst/>
          </a:prstGeom>
          <a:ln w="1270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CA12552-B753-45A6-B34D-039D3B29916A}"/>
              </a:ext>
            </a:extLst>
          </p:cNvPr>
          <p:cNvCxnSpPr>
            <a:cxnSpLocks/>
            <a:stCxn id="23" idx="2"/>
            <a:endCxn id="26" idx="0"/>
          </p:cNvCxnSpPr>
          <p:nvPr/>
        </p:nvCxnSpPr>
        <p:spPr>
          <a:xfrm flipH="1">
            <a:off x="8965141" y="4713199"/>
            <a:ext cx="617612" cy="720593"/>
          </a:xfrm>
          <a:prstGeom prst="straightConnector1">
            <a:avLst/>
          </a:prstGeom>
          <a:ln w="12700" cap="flat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F7703D-CBC1-4BA7-A3FF-D941D9C62601}"/>
              </a:ext>
            </a:extLst>
          </p:cNvPr>
          <p:cNvCxnSpPr>
            <a:cxnSpLocks/>
            <a:stCxn id="23" idx="2"/>
            <a:endCxn id="28" idx="0"/>
          </p:cNvCxnSpPr>
          <p:nvPr/>
        </p:nvCxnSpPr>
        <p:spPr>
          <a:xfrm>
            <a:off x="9582753" y="4713199"/>
            <a:ext cx="617612" cy="720593"/>
          </a:xfrm>
          <a:prstGeom prst="straightConnector1">
            <a:avLst/>
          </a:prstGeom>
          <a:ln w="12700" cap="flat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85BBB3-AADE-4F7B-A190-7BE2BED51EB7}"/>
              </a:ext>
            </a:extLst>
          </p:cNvPr>
          <p:cNvCxnSpPr>
            <a:cxnSpLocks/>
            <a:stCxn id="23" idx="2"/>
            <a:endCxn id="27" idx="0"/>
          </p:cNvCxnSpPr>
          <p:nvPr/>
        </p:nvCxnSpPr>
        <p:spPr>
          <a:xfrm>
            <a:off x="9582753" y="4713199"/>
            <a:ext cx="0" cy="720593"/>
          </a:xfrm>
          <a:prstGeom prst="straightConnector1">
            <a:avLst/>
          </a:prstGeom>
          <a:ln w="12700" cap="flat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C0CF346-C41B-4E1A-9602-D2AAEE6BF148}"/>
              </a:ext>
            </a:extLst>
          </p:cNvPr>
          <p:cNvSpPr txBox="1"/>
          <p:nvPr/>
        </p:nvSpPr>
        <p:spPr>
          <a:xfrm>
            <a:off x="7806040" y="4737515"/>
            <a:ext cx="1146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EFEA43-4D5A-4909-9985-1C7491EBFC89}"/>
              </a:ext>
            </a:extLst>
          </p:cNvPr>
          <p:cNvSpPr txBox="1"/>
          <p:nvPr/>
        </p:nvSpPr>
        <p:spPr>
          <a:xfrm>
            <a:off x="8801127" y="5967529"/>
            <a:ext cx="1563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 Service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A9050-A271-4BF1-B568-0E01CE92FE59}"/>
              </a:ext>
            </a:extLst>
          </p:cNvPr>
          <p:cNvSpPr txBox="1"/>
          <p:nvPr/>
        </p:nvSpPr>
        <p:spPr>
          <a:xfrm>
            <a:off x="6663306" y="2398318"/>
            <a:ext cx="5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HQ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EA395-D29C-4CDF-AC4D-589FB955210D}"/>
              </a:ext>
            </a:extLst>
          </p:cNvPr>
          <p:cNvSpPr txBox="1"/>
          <p:nvPr/>
        </p:nvSpPr>
        <p:spPr>
          <a:xfrm>
            <a:off x="6663306" y="2984224"/>
            <a:ext cx="76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F256404-ACC1-4EE1-B3B0-DC9CF00778A6}"/>
              </a:ext>
            </a:extLst>
          </p:cNvPr>
          <p:cNvCxnSpPr>
            <a:cxnSpLocks/>
            <a:endCxn id="24" idx="0"/>
          </p:cNvCxnSpPr>
          <p:nvPr/>
        </p:nvCxnSpPr>
        <p:spPr>
          <a:xfrm flipH="1">
            <a:off x="7420540" y="1938999"/>
            <a:ext cx="1234394" cy="2271308"/>
          </a:xfrm>
          <a:prstGeom prst="straightConnector1">
            <a:avLst/>
          </a:prstGeom>
          <a:ln w="1270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6F549ED-D3D1-4477-BE9D-6F88B3E10EF4}"/>
              </a:ext>
            </a:extLst>
          </p:cNvPr>
          <p:cNvSpPr txBox="1"/>
          <p:nvPr/>
        </p:nvSpPr>
        <p:spPr>
          <a:xfrm>
            <a:off x="6989172" y="4737515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Online POS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4A3668A-0496-4D24-9CE3-E70B2BB2231D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8654934" y="1938999"/>
            <a:ext cx="380124" cy="327665"/>
          </a:xfrm>
          <a:prstGeom prst="straightConnector1">
            <a:avLst/>
          </a:prstGeom>
          <a:ln w="1270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91A162BA-73B4-4CBE-A202-C5CEECC02E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127635" y="3840427"/>
            <a:ext cx="369880" cy="36988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A29F8CB-6C61-4C1C-9C20-1C4F84C879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397813" y="4343319"/>
            <a:ext cx="369880" cy="3698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828B72D-D376-4181-BC71-86E2085B3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156936" y="4210307"/>
            <a:ext cx="527207" cy="52720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8B39131-07F6-4FD9-B864-3560B7521A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127635" y="4210307"/>
            <a:ext cx="527207" cy="52720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0E874F6-A127-4CCA-9A0E-6066F8F074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701537" y="5433792"/>
            <a:ext cx="527207" cy="52720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1D71E967-C7F7-4ADA-9666-23AB0E3C81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319149" y="5433792"/>
            <a:ext cx="527207" cy="52720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B106CBCF-DA90-4C05-A22C-DEDFF6280C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936761" y="5433792"/>
            <a:ext cx="527207" cy="52720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505F44B-7E77-441C-B735-71622F4C08C5}"/>
              </a:ext>
            </a:extLst>
          </p:cNvPr>
          <p:cNvSpPr txBox="1"/>
          <p:nvPr/>
        </p:nvSpPr>
        <p:spPr>
          <a:xfrm>
            <a:off x="7379904" y="857808"/>
            <a:ext cx="1924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Dynamics 365 cloud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52457A4-7989-4FC0-A73D-4C9D202C5A2E}"/>
              </a:ext>
            </a:extLst>
          </p:cNvPr>
          <p:cNvSpPr txBox="1">
            <a:spLocks/>
          </p:cNvSpPr>
          <p:nvPr/>
        </p:nvSpPr>
        <p:spPr>
          <a:xfrm>
            <a:off x="586152" y="1515035"/>
            <a:ext cx="4685564" cy="50023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Architecture</a:t>
            </a:r>
          </a:p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Data Director</a:t>
            </a:r>
          </a:p>
          <a:p>
            <a:pPr marL="571500" indent="-342900">
              <a:defRPr/>
            </a:pPr>
            <a:r>
              <a:rPr lang="en-US"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SaaS?</a:t>
            </a:r>
          </a:p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Web Replication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is it?</a:t>
            </a:r>
          </a:p>
          <a:p>
            <a:pPr marL="571500" indent="-342900"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26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xmlns="" r:id="rId1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>
            <a:extLst>
              <a:ext uri="{FF2B5EF4-FFF2-40B4-BE49-F238E27FC236}">
                <a16:creationId xmlns:a16="http://schemas.microsoft.com/office/drawing/2014/main" id="{E5134066-4786-468E-867A-33F79AAB7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06040" y="476159"/>
            <a:ext cx="3115523" cy="195182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BF07B1EE-BEE2-4C33-9DE8-DDEB8F127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727017" y="1217002"/>
            <a:ext cx="717684" cy="71768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970BACC-D4EA-4B34-806A-A2415456A5CA}"/>
              </a:ext>
            </a:extLst>
          </p:cNvPr>
          <p:cNvSpPr txBox="1"/>
          <p:nvPr/>
        </p:nvSpPr>
        <p:spPr>
          <a:xfrm>
            <a:off x="8294454" y="1345411"/>
            <a:ext cx="2052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replication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423E496E-ABA5-4028-A9FC-29F6DB87A5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93366" y="1219568"/>
            <a:ext cx="717684" cy="717684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40C07C5-C85B-4BF0-BF2B-2BDD85BF2C8F}"/>
              </a:ext>
            </a:extLst>
          </p:cNvPr>
          <p:cNvCxnSpPr>
            <a:cxnSpLocks/>
          </p:cNvCxnSpPr>
          <p:nvPr/>
        </p:nvCxnSpPr>
        <p:spPr>
          <a:xfrm flipH="1">
            <a:off x="8810133" y="1600373"/>
            <a:ext cx="1019374" cy="0"/>
          </a:xfrm>
          <a:prstGeom prst="straightConnector1">
            <a:avLst/>
          </a:prstGeom>
          <a:ln w="1270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07485-310E-CE43-9707-9BFB3791E33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6153" y="555125"/>
            <a:ext cx="7194550" cy="5842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4000" b="1">
                <a:solidFill>
                  <a:schemeClr val="tx2"/>
                </a:solidFill>
                <a:latin typeface="Segoe UI"/>
                <a:cs typeface="Segoe UI"/>
              </a:rPr>
              <a:t>SaaS replication</a:t>
            </a:r>
            <a:endParaRPr lang="en-US" sz="4000">
              <a:solidFill>
                <a:schemeClr val="tx2"/>
              </a:solidFill>
              <a:latin typeface="Segoe UI"/>
              <a:cs typeface="Segoe UI"/>
            </a:endParaRPr>
          </a:p>
        </p:txBody>
      </p:sp>
      <p:sp>
        <p:nvSpPr>
          <p:cNvPr id="6" name="Rectangle: Rounded Corners 46">
            <a:extLst>
              <a:ext uri="{FF2B5EF4-FFF2-40B4-BE49-F238E27FC236}">
                <a16:creationId xmlns:a16="http://schemas.microsoft.com/office/drawing/2014/main" id="{61401266-9DC9-44D2-A1E9-4F9F276AE51B}"/>
              </a:ext>
            </a:extLst>
          </p:cNvPr>
          <p:cNvSpPr/>
          <p:nvPr/>
        </p:nvSpPr>
        <p:spPr>
          <a:xfrm>
            <a:off x="8504974" y="2266664"/>
            <a:ext cx="1060167" cy="524117"/>
          </a:xfrm>
          <a:prstGeom prst="rect">
            <a:avLst/>
          </a:prstGeom>
          <a:noFill/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Hybrid component server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78CF22-410F-4621-BC2E-D95F45B175F4}"/>
              </a:ext>
            </a:extLst>
          </p:cNvPr>
          <p:cNvCxnSpPr>
            <a:cxnSpLocks/>
          </p:cNvCxnSpPr>
          <p:nvPr/>
        </p:nvCxnSpPr>
        <p:spPr>
          <a:xfrm>
            <a:off x="6605594" y="2894830"/>
            <a:ext cx="4098680" cy="0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AB39EC-11A4-41AE-B924-D51FC727EC50}"/>
              </a:ext>
            </a:extLst>
          </p:cNvPr>
          <p:cNvCxnSpPr>
            <a:cxnSpLocks/>
            <a:stCxn id="6" idx="2"/>
            <a:endCxn id="22" idx="0"/>
          </p:cNvCxnSpPr>
          <p:nvPr/>
        </p:nvCxnSpPr>
        <p:spPr>
          <a:xfrm flipH="1">
            <a:off x="8312575" y="2790781"/>
            <a:ext cx="722483" cy="1049646"/>
          </a:xfrm>
          <a:prstGeom prst="straightConnector1">
            <a:avLst/>
          </a:prstGeom>
          <a:ln w="1270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CFDF1E1-66EB-4F6D-9FA5-90F6B2E5421B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9026134" y="2788281"/>
            <a:ext cx="556619" cy="1555038"/>
          </a:xfrm>
          <a:prstGeom prst="straightConnector1">
            <a:avLst/>
          </a:prstGeom>
          <a:ln w="1270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CA12552-B753-45A6-B34D-039D3B29916A}"/>
              </a:ext>
            </a:extLst>
          </p:cNvPr>
          <p:cNvCxnSpPr>
            <a:cxnSpLocks/>
            <a:stCxn id="23" idx="2"/>
            <a:endCxn id="26" idx="0"/>
          </p:cNvCxnSpPr>
          <p:nvPr/>
        </p:nvCxnSpPr>
        <p:spPr>
          <a:xfrm flipH="1">
            <a:off x="8965141" y="4713199"/>
            <a:ext cx="617612" cy="720593"/>
          </a:xfrm>
          <a:prstGeom prst="straightConnector1">
            <a:avLst/>
          </a:prstGeom>
          <a:ln w="12700" cap="flat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F7703D-CBC1-4BA7-A3FF-D941D9C62601}"/>
              </a:ext>
            </a:extLst>
          </p:cNvPr>
          <p:cNvCxnSpPr>
            <a:cxnSpLocks/>
            <a:stCxn id="23" idx="2"/>
            <a:endCxn id="28" idx="0"/>
          </p:cNvCxnSpPr>
          <p:nvPr/>
        </p:nvCxnSpPr>
        <p:spPr>
          <a:xfrm>
            <a:off x="9582753" y="4713199"/>
            <a:ext cx="617612" cy="720593"/>
          </a:xfrm>
          <a:prstGeom prst="straightConnector1">
            <a:avLst/>
          </a:prstGeom>
          <a:ln w="12700" cap="flat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85BBB3-AADE-4F7B-A190-7BE2BED51EB7}"/>
              </a:ext>
            </a:extLst>
          </p:cNvPr>
          <p:cNvCxnSpPr>
            <a:cxnSpLocks/>
            <a:stCxn id="23" idx="2"/>
            <a:endCxn id="27" idx="0"/>
          </p:cNvCxnSpPr>
          <p:nvPr/>
        </p:nvCxnSpPr>
        <p:spPr>
          <a:xfrm>
            <a:off x="9582753" y="4713199"/>
            <a:ext cx="0" cy="720593"/>
          </a:xfrm>
          <a:prstGeom prst="straightConnector1">
            <a:avLst/>
          </a:prstGeom>
          <a:ln w="12700" cap="flat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C0CF346-C41B-4E1A-9602-D2AAEE6BF148}"/>
              </a:ext>
            </a:extLst>
          </p:cNvPr>
          <p:cNvSpPr txBox="1"/>
          <p:nvPr/>
        </p:nvSpPr>
        <p:spPr>
          <a:xfrm>
            <a:off x="7806040" y="4737515"/>
            <a:ext cx="1146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EFEA43-4D5A-4909-9985-1C7491EBFC89}"/>
              </a:ext>
            </a:extLst>
          </p:cNvPr>
          <p:cNvSpPr txBox="1"/>
          <p:nvPr/>
        </p:nvSpPr>
        <p:spPr>
          <a:xfrm>
            <a:off x="8801127" y="5967529"/>
            <a:ext cx="1563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 Service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A9050-A271-4BF1-B568-0E01CE92FE59}"/>
              </a:ext>
            </a:extLst>
          </p:cNvPr>
          <p:cNvSpPr txBox="1"/>
          <p:nvPr/>
        </p:nvSpPr>
        <p:spPr>
          <a:xfrm>
            <a:off x="6663306" y="2398318"/>
            <a:ext cx="5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HQ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EA395-D29C-4CDF-AC4D-589FB955210D}"/>
              </a:ext>
            </a:extLst>
          </p:cNvPr>
          <p:cNvSpPr txBox="1"/>
          <p:nvPr/>
        </p:nvSpPr>
        <p:spPr>
          <a:xfrm>
            <a:off x="6663306" y="2984224"/>
            <a:ext cx="76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F256404-ACC1-4EE1-B3B0-DC9CF00778A6}"/>
              </a:ext>
            </a:extLst>
          </p:cNvPr>
          <p:cNvCxnSpPr>
            <a:cxnSpLocks/>
            <a:endCxn id="24" idx="0"/>
          </p:cNvCxnSpPr>
          <p:nvPr/>
        </p:nvCxnSpPr>
        <p:spPr>
          <a:xfrm flipH="1">
            <a:off x="7420540" y="1938999"/>
            <a:ext cx="1234394" cy="2271308"/>
          </a:xfrm>
          <a:prstGeom prst="straightConnector1">
            <a:avLst/>
          </a:prstGeom>
          <a:ln w="1270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6F549ED-D3D1-4477-BE9D-6F88B3E10EF4}"/>
              </a:ext>
            </a:extLst>
          </p:cNvPr>
          <p:cNvSpPr txBox="1"/>
          <p:nvPr/>
        </p:nvSpPr>
        <p:spPr>
          <a:xfrm>
            <a:off x="6989172" y="4737515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Online POS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4A3668A-0496-4D24-9CE3-E70B2BB2231D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8654934" y="1938999"/>
            <a:ext cx="380124" cy="327665"/>
          </a:xfrm>
          <a:prstGeom prst="straightConnector1">
            <a:avLst/>
          </a:prstGeom>
          <a:ln w="1270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91A162BA-73B4-4CBE-A202-C5CEECC02E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27635" y="3840427"/>
            <a:ext cx="369880" cy="36988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A29F8CB-6C61-4C1C-9C20-1C4F84C879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397813" y="4343319"/>
            <a:ext cx="369880" cy="3698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828B72D-D376-4181-BC71-86E2085B33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156936" y="4210307"/>
            <a:ext cx="527207" cy="52720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8B39131-07F6-4FD9-B864-3560B7521A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127635" y="4210307"/>
            <a:ext cx="527207" cy="52720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0E874F6-A127-4CCA-9A0E-6066F8F074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701537" y="5433792"/>
            <a:ext cx="527207" cy="52720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1D71E967-C7F7-4ADA-9666-23AB0E3C81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319149" y="5433792"/>
            <a:ext cx="527207" cy="52720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B106CBCF-DA90-4C05-A22C-DEDFF6280C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36761" y="5433792"/>
            <a:ext cx="527207" cy="527207"/>
          </a:xfrm>
          <a:prstGeom prst="rect">
            <a:avLst/>
          </a:prstGeom>
        </p:spPr>
      </p:pic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52457A4-7989-4FC0-A73D-4C9D202C5A2E}"/>
              </a:ext>
            </a:extLst>
          </p:cNvPr>
          <p:cNvSpPr txBox="1">
            <a:spLocks/>
          </p:cNvSpPr>
          <p:nvPr/>
        </p:nvSpPr>
        <p:spPr>
          <a:xfrm>
            <a:off x="586152" y="1515035"/>
            <a:ext cx="4685564" cy="50023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Architecture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Data Director</a:t>
            </a:r>
          </a:p>
          <a:p>
            <a:pPr marL="571500" indent="-342900">
              <a:defRPr/>
            </a:pPr>
            <a:r>
              <a:rPr lang="en-US" sz="24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SaaS?</a:t>
            </a: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Web Replication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is it?</a:t>
            </a:r>
          </a:p>
          <a:p>
            <a:pPr marL="571500" indent="-342900"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Hybrid Component Server</a:t>
            </a:r>
          </a:p>
          <a:p>
            <a:pPr marL="571500" indent="-342900">
              <a:defRPr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Offline POS and SaaS</a:t>
            </a:r>
          </a:p>
        </p:txBody>
      </p:sp>
      <p:sp>
        <p:nvSpPr>
          <p:cNvPr id="31" name="Rectangle: Rounded Corners 46">
            <a:extLst>
              <a:ext uri="{FF2B5EF4-FFF2-40B4-BE49-F238E27FC236}">
                <a16:creationId xmlns:a16="http://schemas.microsoft.com/office/drawing/2014/main" id="{48865DCD-A0ED-48C7-B572-8A4A441D9574}"/>
              </a:ext>
            </a:extLst>
          </p:cNvPr>
          <p:cNvSpPr/>
          <p:nvPr/>
        </p:nvSpPr>
        <p:spPr>
          <a:xfrm>
            <a:off x="8050885" y="2082591"/>
            <a:ext cx="2693855" cy="1418599"/>
          </a:xfrm>
          <a:prstGeom prst="rect">
            <a:avLst/>
          </a:prstGeom>
          <a:solidFill>
            <a:schemeClr val="bg1"/>
          </a:solidFill>
          <a:ln w="76200"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Hybrid component server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FEAA1C0-CF6F-FC07-2C5B-DEF70032F7D8}"/>
                  </a:ext>
                </a:extLst>
              </p14:cNvPr>
              <p14:cNvContentPartPr/>
              <p14:nvPr/>
            </p14:nvContentPartPr>
            <p14:xfrm>
              <a:off x="11219563" y="6869075"/>
              <a:ext cx="9525" cy="9525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FEAA1C0-CF6F-FC07-2C5B-DEF70032F7D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43313" y="6392825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F8B905B-D857-8D95-DFCE-6E35BFE004AF}"/>
                  </a:ext>
                </a:extLst>
              </p14:cNvPr>
              <p14:cNvContentPartPr/>
              <p14:nvPr/>
            </p14:nvContentPartPr>
            <p14:xfrm>
              <a:off x="8325631" y="7813635"/>
              <a:ext cx="9525" cy="9525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F8B905B-D857-8D95-DFCE-6E35BFE004A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295865" y="7766010"/>
                <a:ext cx="68461" cy="103823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9A79D905-621F-F24E-B0D3-58DA934D0CE2}"/>
              </a:ext>
            </a:extLst>
          </p:cNvPr>
          <p:cNvSpPr txBox="1"/>
          <p:nvPr/>
        </p:nvSpPr>
        <p:spPr>
          <a:xfrm>
            <a:off x="7379904" y="857808"/>
            <a:ext cx="1924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Dynamics 365 cloud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E2E8315-1A06-58C6-D44C-F7F51677EB7B}"/>
              </a:ext>
            </a:extLst>
          </p:cNvPr>
          <p:cNvGrpSpPr/>
          <p:nvPr/>
        </p:nvGrpSpPr>
        <p:grpSpPr>
          <a:xfrm>
            <a:off x="5016157" y="4229426"/>
            <a:ext cx="6786621" cy="2083870"/>
            <a:chOff x="5016157" y="4229426"/>
            <a:chExt cx="6786621" cy="2083870"/>
          </a:xfrm>
        </p:grpSpPr>
        <p:pic>
          <p:nvPicPr>
            <p:cNvPr id="21" name="Picture 20" descr="Text&#10;&#10;Description automatically generated">
              <a:extLst>
                <a:ext uri="{FF2B5EF4-FFF2-40B4-BE49-F238E27FC236}">
                  <a16:creationId xmlns:a16="http://schemas.microsoft.com/office/drawing/2014/main" id="{BD4781D6-6BFF-22A3-BB76-D850A478C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016157" y="4229426"/>
              <a:ext cx="6781832" cy="844070"/>
            </a:xfrm>
            <a:prstGeom prst="rect">
              <a:avLst/>
            </a:prstGeom>
          </p:spPr>
        </p:pic>
        <p:pic>
          <p:nvPicPr>
            <p:cNvPr id="41" name="Picture 40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C0B1553B-CF25-7E21-A27A-C57F06A0E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016157" y="5204977"/>
              <a:ext cx="6786621" cy="11083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065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xmlns="" r:id="rId18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2F250-08EF-4E34-9358-7968ECF5E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0470" y="1051022"/>
            <a:ext cx="5116432" cy="5400193"/>
          </a:xfrm>
        </p:spPr>
        <p:txBody>
          <a:bodyPr/>
          <a:lstStyle/>
          <a:p>
            <a:r>
              <a:rPr lang="en-US" sz="2400" b="1" dirty="0"/>
              <a:t>LS Central POS </a:t>
            </a:r>
          </a:p>
          <a:p>
            <a:r>
              <a:rPr lang="en-US" sz="1400" dirty="0"/>
              <a:t>	</a:t>
            </a:r>
            <a:r>
              <a:rPr lang="en-US" sz="1400" strike="sngStrike" dirty="0" err="1"/>
              <a:t>WebPOS</a:t>
            </a:r>
            <a:endParaRPr lang="en-US" sz="1400" strike="sngStrike" dirty="0"/>
          </a:p>
          <a:p>
            <a:r>
              <a:rPr lang="en-US" sz="1400" dirty="0"/>
              <a:t>	No DLL</a:t>
            </a:r>
          </a:p>
          <a:p>
            <a:r>
              <a:rPr lang="en-US" sz="1400" dirty="0"/>
              <a:t>	Online vs. offline</a:t>
            </a:r>
          </a:p>
          <a:p>
            <a:r>
              <a:rPr lang="en-US" sz="1400" dirty="0"/>
              <a:t>	Mobile vs. stationary</a:t>
            </a:r>
          </a:p>
          <a:p>
            <a:r>
              <a:rPr lang="en-US" sz="1400" dirty="0"/>
              <a:t>	SaaS vs. on premise</a:t>
            </a:r>
          </a:p>
          <a:p>
            <a:r>
              <a:rPr lang="en-US" sz="1400" dirty="0"/>
              <a:t>	</a:t>
            </a:r>
            <a:r>
              <a:rPr lang="en-US" sz="1400" dirty="0" err="1"/>
              <a:t>AppShell</a:t>
            </a:r>
            <a:r>
              <a:rPr lang="en-US" sz="1400" dirty="0"/>
              <a:t> vs. web browser</a:t>
            </a:r>
            <a:endParaRPr lang="en-US" sz="1400" b="1" dirty="0"/>
          </a:p>
          <a:p>
            <a:r>
              <a:rPr lang="en-US" sz="2400" b="1" dirty="0"/>
              <a:t>Hardware Station</a:t>
            </a:r>
          </a:p>
          <a:p>
            <a:r>
              <a:rPr lang="en-US" sz="1400" dirty="0"/>
              <a:t>	SaaS vs. on premise</a:t>
            </a:r>
          </a:p>
          <a:p>
            <a:r>
              <a:rPr lang="en-US" sz="1400" dirty="0"/>
              <a:t>	SaaS considerations</a:t>
            </a:r>
          </a:p>
          <a:p>
            <a:r>
              <a:rPr lang="en-US" sz="1400" dirty="0"/>
              <a:t>	Devices supported</a:t>
            </a:r>
          </a:p>
          <a:p>
            <a:r>
              <a:rPr lang="en-US" sz="1400" dirty="0"/>
              <a:t>	Customization</a:t>
            </a:r>
          </a:p>
          <a:p>
            <a:r>
              <a:rPr lang="en-US" sz="1400" dirty="0"/>
              <a:t>	</a:t>
            </a:r>
            <a:r>
              <a:rPr lang="en-US" sz="1400" dirty="0" err="1"/>
              <a:t>Fiscalization</a:t>
            </a:r>
            <a:endParaRPr lang="en-US" sz="1400" dirty="0"/>
          </a:p>
          <a:p>
            <a:r>
              <a:rPr lang="en-US" sz="1400" dirty="0"/>
              <a:t>	Serial connection</a:t>
            </a:r>
          </a:p>
          <a:p>
            <a:r>
              <a:rPr lang="en-US" sz="1400" dirty="0"/>
              <a:t>	LS Pay / EFT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342900"/>
            <a:r>
              <a:rPr lang="en-US" sz="4000">
                <a:solidFill>
                  <a:srgbClr val="44546A"/>
                </a:solidFill>
                <a:effectLst/>
                <a:latin typeface="Segoe UI"/>
                <a:ea typeface="Calibri"/>
                <a:cs typeface="Segoe UI"/>
              </a:rPr>
              <a:t>POS in SaaS</a:t>
            </a:r>
          </a:p>
        </p:txBody>
      </p:sp>
      <p:pic>
        <p:nvPicPr>
          <p:cNvPr id="11" name="Picture 11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9B304751-D38C-DA12-59EF-9149A010B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390" y="3973696"/>
            <a:ext cx="2277154" cy="2035419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E89ADEE-BD8C-4138-A5C1-EEE9C0F61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246" y="2209062"/>
            <a:ext cx="2277153" cy="1670066"/>
          </a:xfrm>
          <a:prstGeom prst="rect">
            <a:avLst/>
          </a:prstGeom>
        </p:spPr>
      </p:pic>
      <p:pic>
        <p:nvPicPr>
          <p:cNvPr id="2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A20BD1D3-ED70-DAB4-9499-688E10FFE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573" y="3263900"/>
            <a:ext cx="2418997" cy="2947852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B0334BE-0100-44C6-907E-C25B70FFD8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73" t="4027" r="18525" b="3818"/>
          <a:stretch/>
        </p:blipFill>
        <p:spPr>
          <a:xfrm>
            <a:off x="9124038" y="2070100"/>
            <a:ext cx="2800509" cy="400391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A11DAC3-2C10-437F-7F0E-27D07D93D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6968" y="3569851"/>
            <a:ext cx="4965032" cy="3288149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137C8BB-2522-70D1-FF0C-1118D15347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7671" y="1026960"/>
            <a:ext cx="4974329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6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2F250-08EF-4E34-9358-7968ECF5E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917" y="1032566"/>
            <a:ext cx="5583157" cy="4990288"/>
          </a:xfrm>
        </p:spPr>
        <p:txBody>
          <a:bodyPr lIns="91440" tIns="45720" rIns="91440" bIns="45720" anchor="t"/>
          <a:lstStyle/>
          <a:p>
            <a:pPr indent="0" fontAlgn="ctr">
              <a:buSzPts val="1000"/>
              <a:tabLst>
                <a:tab pos="457200" algn="l"/>
              </a:tabLst>
            </a:pPr>
            <a:r>
              <a:rPr lang="en-US" sz="2800">
                <a:latin typeface="Segoe UI"/>
                <a:cs typeface="Segoe UI"/>
              </a:rPr>
              <a:t>Support for LS Central – </a:t>
            </a:r>
            <a:r>
              <a:rPr lang="en-US" sz="2800">
                <a:latin typeface="Segoe UI"/>
              </a:rPr>
              <a:t/>
            </a:r>
            <a:br>
              <a:rPr lang="en-US" sz="2800">
                <a:latin typeface="Segoe UI"/>
              </a:rPr>
            </a:br>
            <a:r>
              <a:rPr lang="en-US" sz="2800" b="1">
                <a:latin typeface="Segoe UI"/>
                <a:cs typeface="Segoe UI"/>
              </a:rPr>
              <a:t>Card not present </a:t>
            </a:r>
            <a:r>
              <a:rPr lang="en-US" sz="2800">
                <a:latin typeface="Segoe UI"/>
                <a:cs typeface="Segoe UI"/>
              </a:rPr>
              <a:t>transactions </a:t>
            </a:r>
          </a:p>
          <a:p>
            <a:pPr indent="0" fontAlgn="ctr">
              <a:buSzPts val="1000"/>
              <a:tabLst>
                <a:tab pos="457200" algn="l"/>
              </a:tabLst>
            </a:pPr>
            <a:endParaRPr lang="en-US" sz="900"/>
          </a:p>
          <a:p>
            <a:pPr lvl="0" indent="0" fontAlgn="ctr">
              <a:buSzPts val="1000"/>
              <a:tabLst>
                <a:tab pos="457200" algn="l"/>
              </a:tabLst>
            </a:pPr>
            <a:r>
              <a:rPr lang="en-US" sz="2800" b="1">
                <a:latin typeface="Segoe UI"/>
                <a:cs typeface="Segoe UI"/>
              </a:rPr>
              <a:t>36</a:t>
            </a:r>
            <a:r>
              <a:rPr lang="en-US" sz="2800">
                <a:latin typeface="Segoe UI"/>
                <a:cs typeface="Segoe UI"/>
              </a:rPr>
              <a:t> Payment integrations</a:t>
            </a:r>
            <a:r>
              <a:rPr lang="en-US" sz="2800">
                <a:latin typeface="Segoe UI"/>
              </a:rPr>
              <a:t/>
            </a:r>
            <a:br>
              <a:rPr lang="en-US" sz="2800">
                <a:latin typeface="Segoe UI"/>
              </a:rPr>
            </a:br>
            <a:r>
              <a:rPr lang="en-US" sz="2800">
                <a:latin typeface="Segoe UI"/>
                <a:cs typeface="Segoe UI"/>
              </a:rPr>
              <a:t>completed by end of </a:t>
            </a:r>
            <a:r>
              <a:rPr lang="en-US" sz="2800" err="1">
                <a:latin typeface="Segoe UI"/>
                <a:cs typeface="Segoe UI"/>
              </a:rPr>
              <a:t>Q2</a:t>
            </a:r>
            <a:r>
              <a:rPr lang="en-US" sz="2800">
                <a:latin typeface="Segoe UI"/>
                <a:cs typeface="Segoe UI"/>
              </a:rPr>
              <a:t> 2022</a:t>
            </a:r>
          </a:p>
          <a:p>
            <a:pPr lvl="0" indent="0" fontAlgn="ctr">
              <a:buSzPts val="1000"/>
              <a:tabLst>
                <a:tab pos="457200" algn="l"/>
              </a:tabLst>
            </a:pPr>
            <a:endParaRPr lang="en-US" sz="900">
              <a:latin typeface="Segoe UI"/>
              <a:cs typeface="Segoe UI"/>
            </a:endParaRPr>
          </a:p>
          <a:p>
            <a:pPr lvl="0" indent="0" fontAlgn="ctr">
              <a:buSzPts val="1000"/>
              <a:tabLst>
                <a:tab pos="457200" algn="l"/>
              </a:tabLst>
            </a:pPr>
            <a:r>
              <a:rPr lang="en-US" sz="2800">
                <a:latin typeface="Segoe UI"/>
                <a:cs typeface="Segoe UI"/>
              </a:rPr>
              <a:t>Now supporting </a:t>
            </a:r>
            <a:r>
              <a:rPr lang="en-US" sz="2800">
                <a:latin typeface="Segoe UI"/>
              </a:rPr>
              <a:t/>
            </a:r>
            <a:br>
              <a:rPr lang="en-US" sz="2800">
                <a:latin typeface="Segoe UI"/>
              </a:rPr>
            </a:br>
            <a:r>
              <a:rPr lang="en-US" sz="2800" b="1">
                <a:latin typeface="Segoe UI"/>
                <a:cs typeface="Segoe UI"/>
              </a:rPr>
              <a:t>In-app payments </a:t>
            </a:r>
            <a:r>
              <a:rPr lang="en-US" sz="2800">
                <a:latin typeface="Segoe UI"/>
                <a:cs typeface="Segoe UI"/>
              </a:rPr>
              <a:t>in our </a:t>
            </a:r>
            <a:r>
              <a:rPr lang="en-US" sz="2800" err="1">
                <a:latin typeface="Segoe UI"/>
                <a:cs typeface="Segoe UI"/>
              </a:rPr>
              <a:t>ScanPayGo</a:t>
            </a:r>
            <a:r>
              <a:rPr lang="en-US" sz="2800">
                <a:latin typeface="Segoe UI"/>
                <a:cs typeface="Segoe UI"/>
              </a:rPr>
              <a:t> application </a:t>
            </a:r>
          </a:p>
          <a:p>
            <a:pPr lvl="0" indent="0" fontAlgn="ctr">
              <a:buSzPts val="1000"/>
              <a:tabLst>
                <a:tab pos="457200" algn="l"/>
              </a:tabLst>
            </a:pPr>
            <a:endParaRPr lang="en-US" sz="900">
              <a:latin typeface="Segoe UI"/>
              <a:cs typeface="Segoe UI"/>
            </a:endParaRPr>
          </a:p>
          <a:p>
            <a:pPr lvl="0" indent="0" fontAlgn="ctr">
              <a:buSzPts val="1000"/>
              <a:tabLst>
                <a:tab pos="457200" algn="l"/>
              </a:tabLst>
            </a:pPr>
            <a:r>
              <a:rPr lang="en-US" sz="2800">
                <a:latin typeface="Segoe UI"/>
                <a:cs typeface="Segoe UI"/>
              </a:rPr>
              <a:t>Interesting </a:t>
            </a:r>
            <a:r>
              <a:rPr lang="en-US" sz="2800" b="1">
                <a:latin typeface="Segoe UI"/>
                <a:cs typeface="Segoe UI"/>
              </a:rPr>
              <a:t>roadmap</a:t>
            </a:r>
            <a:r>
              <a:rPr lang="en-US" sz="2800">
                <a:latin typeface="Segoe UI"/>
                <a:cs typeface="Segoe UI"/>
              </a:rPr>
              <a:t> elements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342900"/>
            <a:r>
              <a:rPr lang="en-US" sz="4000">
                <a:solidFill>
                  <a:srgbClr val="44546A"/>
                </a:solidFill>
                <a:effectLst/>
                <a:latin typeface="Segoe UI"/>
                <a:ea typeface="Calibri"/>
                <a:cs typeface="Segoe UI"/>
              </a:rPr>
              <a:t>LS Pay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877E7C8-757E-F41C-47DD-93ED07220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023" y="842378"/>
            <a:ext cx="3638487" cy="4049108"/>
          </a:xfrm>
          <a:prstGeom prst="rect">
            <a:avLst/>
          </a:prstGeom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791E1BD5-2A1D-9C67-4F9B-069634F8E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399" y="5065517"/>
            <a:ext cx="5565422" cy="694724"/>
          </a:xfrm>
          <a:prstGeom prst="rect">
            <a:avLst/>
          </a:prstGeom>
        </p:spPr>
      </p:pic>
      <p:pic>
        <p:nvPicPr>
          <p:cNvPr id="9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CC334F01-9673-E0C7-636D-1C7FA4AD9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044" y="5896817"/>
            <a:ext cx="5565422" cy="69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0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2F250-08EF-4E34-9358-7968ECF5E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68" y="2110154"/>
            <a:ext cx="5948770" cy="3940449"/>
          </a:xfrm>
        </p:spPr>
        <p:txBody>
          <a:bodyPr/>
          <a:lstStyle/>
          <a:p>
            <a:r>
              <a:rPr lang="en-US" sz="4000" b="1">
                <a:latin typeface="Segoe UI"/>
                <a:cs typeface="Segoe UI"/>
              </a:rPr>
              <a:t>The world is changing</a:t>
            </a:r>
          </a:p>
          <a:p>
            <a:endParaRPr lang="en-US" sz="4000" b="1">
              <a:latin typeface="Segoe UI"/>
              <a:cs typeface="Segoe UI"/>
            </a:endParaRPr>
          </a:p>
          <a:p>
            <a:r>
              <a:rPr lang="en-US" sz="4000" b="1">
                <a:latin typeface="Segoe UI"/>
                <a:cs typeface="Segoe UI"/>
              </a:rPr>
              <a:t>New trends</a:t>
            </a:r>
          </a:p>
          <a:p>
            <a:endParaRPr lang="en-US"/>
          </a:p>
        </p:txBody>
      </p:sp>
      <p:pic>
        <p:nvPicPr>
          <p:cNvPr id="3" name="Picture 2" descr="A pile of red berries&#10;&#10;Description automatically generated with low confidence">
            <a:extLst>
              <a:ext uri="{FF2B5EF4-FFF2-40B4-BE49-F238E27FC236}">
                <a16:creationId xmlns:a16="http://schemas.microsoft.com/office/drawing/2014/main" id="{501802A7-69B9-7B33-BC1E-5BCCDD877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953046" y="1674055"/>
            <a:ext cx="5238954" cy="5183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8761F7-23BA-08EE-CF13-E1E98BF65B5E}"/>
              </a:ext>
            </a:extLst>
          </p:cNvPr>
          <p:cNvSpPr txBox="1"/>
          <p:nvPr/>
        </p:nvSpPr>
        <p:spPr>
          <a:xfrm>
            <a:off x="7329223" y="6914347"/>
            <a:ext cx="48627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blog.okfn.org/2020/04/16/coronavirus-why-an-open-future-has-never-been-more-important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FB8FD83-5649-E458-7BD7-D5113F15CF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1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E7F81-E664-01DC-8908-5AF1C5720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399" y="5412878"/>
            <a:ext cx="5565427" cy="698015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8280C15-9795-4492-8F9A-42D5885F7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60316"/>
            <a:ext cx="6066758" cy="413099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2F250-08EF-4E34-9358-7968ECF5E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68" y="1060316"/>
            <a:ext cx="5948770" cy="4990288"/>
          </a:xfrm>
        </p:spPr>
        <p:txBody>
          <a:bodyPr/>
          <a:lstStyle/>
          <a:p>
            <a:r>
              <a:rPr lang="en-US" sz="2400" b="1">
                <a:latin typeface="Segoe UI"/>
                <a:cs typeface="Segoe UI"/>
              </a:rPr>
              <a:t>Self Ordering </a:t>
            </a:r>
            <a:r>
              <a:rPr lang="en-US" sz="2400">
                <a:latin typeface="Segoe UI"/>
                <a:cs typeface="Segoe UI"/>
              </a:rPr>
              <a:t>in </a:t>
            </a:r>
            <a:r>
              <a:rPr lang="en-US" sz="2400" dirty="0">
                <a:latin typeface="Segoe UI"/>
                <a:cs typeface="Segoe UI"/>
              </a:rPr>
              <a:t>hospitality</a:t>
            </a:r>
            <a:endParaRPr lang="en-US" sz="2400">
              <a:latin typeface="Segoe UI"/>
              <a:cs typeface="Segoe UI"/>
            </a:endParaRPr>
          </a:p>
          <a:p>
            <a:endParaRPr lang="en-US" sz="800"/>
          </a:p>
          <a:p>
            <a:r>
              <a:rPr lang="en-US" sz="2400" b="1">
                <a:latin typeface="Segoe UI"/>
                <a:cs typeface="Segoe UI"/>
              </a:rPr>
              <a:t>Self Checkouts</a:t>
            </a:r>
          </a:p>
          <a:p>
            <a:r>
              <a:rPr lang="en-US" sz="2400">
                <a:latin typeface="Segoe UI"/>
                <a:cs typeface="Segoe UI"/>
              </a:rPr>
              <a:t>	3rd party self-checkouts</a:t>
            </a:r>
          </a:p>
          <a:p>
            <a:r>
              <a:rPr lang="en-US" sz="2400">
                <a:latin typeface="Segoe UI"/>
                <a:cs typeface="Segoe UI"/>
              </a:rPr>
              <a:t>	LS Central POS </a:t>
            </a:r>
          </a:p>
          <a:p>
            <a:endParaRPr lang="en-US" sz="800">
              <a:latin typeface="Segoe UI"/>
              <a:cs typeface="Segoe UI"/>
            </a:endParaRPr>
          </a:p>
          <a:p>
            <a:r>
              <a:rPr lang="en-US" sz="2400" b="1">
                <a:latin typeface="Segoe UI"/>
                <a:cs typeface="Segoe UI"/>
              </a:rPr>
              <a:t>Scan Pay Go </a:t>
            </a:r>
            <a:r>
              <a:rPr lang="en-US" sz="1800">
                <a:latin typeface="Segoe UI"/>
                <a:cs typeface="Segoe UI"/>
              </a:rPr>
              <a:t>(SPG)</a:t>
            </a:r>
          </a:p>
          <a:p>
            <a:r>
              <a:rPr lang="en-US" sz="2400"/>
              <a:t>	Customer </a:t>
            </a:r>
            <a:r>
              <a:rPr lang="en-US" sz="2400" dirty="0"/>
              <a:t>app</a:t>
            </a:r>
            <a:endParaRPr lang="en-US" sz="2400"/>
          </a:p>
          <a:p>
            <a:r>
              <a:rPr lang="en-US" sz="2400"/>
              <a:t>	Self-scanning</a:t>
            </a:r>
          </a:p>
          <a:p>
            <a:r>
              <a:rPr lang="en-US" sz="2400"/>
              <a:t>	Pay on phone</a:t>
            </a:r>
          </a:p>
          <a:p>
            <a:r>
              <a:rPr lang="en-US" sz="2400"/>
              <a:t>	</a:t>
            </a:r>
          </a:p>
          <a:p>
            <a:r>
              <a:rPr lang="en-US"/>
              <a:t>		</a:t>
            </a:r>
          </a:p>
          <a:p>
            <a:r>
              <a:rPr lang="en-US"/>
              <a:t>	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342900"/>
            <a:r>
              <a:rPr lang="en-US" sz="4000">
                <a:solidFill>
                  <a:srgbClr val="44546A"/>
                </a:solidFill>
                <a:effectLst/>
                <a:latin typeface="Segoe UI"/>
                <a:ea typeface="Calibri"/>
                <a:cs typeface="Segoe UI"/>
              </a:rPr>
              <a:t>Contactless shopping</a:t>
            </a:r>
          </a:p>
        </p:txBody>
      </p:sp>
    </p:spTree>
    <p:extLst>
      <p:ext uri="{BB962C8B-B14F-4D97-AF65-F5344CB8AC3E}">
        <p14:creationId xmlns:p14="http://schemas.microsoft.com/office/powerpoint/2010/main" val="424190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howing a person something on the computer&#10;&#10;Description automatically generated with medium confidence">
            <a:extLst>
              <a:ext uri="{FF2B5EF4-FFF2-40B4-BE49-F238E27FC236}">
                <a16:creationId xmlns:a16="http://schemas.microsoft.com/office/drawing/2014/main" id="{E86C0173-EBAB-73D1-1053-9385C88FAF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310"/>
          <a:stretch/>
        </p:blipFill>
        <p:spPr>
          <a:xfrm>
            <a:off x="-66261" y="0"/>
            <a:ext cx="12324522" cy="685800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0785867-1F87-EA75-B79B-5909F77ED6ED}"/>
              </a:ext>
            </a:extLst>
          </p:cNvPr>
          <p:cNvSpPr txBox="1">
            <a:spLocks/>
          </p:cNvSpPr>
          <p:nvPr/>
        </p:nvSpPr>
        <p:spPr>
          <a:xfrm>
            <a:off x="-4391440" y="3063038"/>
            <a:ext cx="14792739" cy="181777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None/>
            </a:pPr>
            <a:r>
              <a:rPr lang="en-US" sz="8000" b="1" dirty="0">
                <a:solidFill>
                  <a:schemeClr val="bg1"/>
                </a:solidFill>
                <a:latin typeface="Segoe UI"/>
                <a:ea typeface="Calibri"/>
                <a:cs typeface="Segoe UI"/>
              </a:rPr>
              <a:t>Our origin??</a:t>
            </a:r>
            <a:endParaRPr lang="en-US" sz="8000" b="1" dirty="0">
              <a:solidFill>
                <a:schemeClr val="bg1"/>
              </a:solidFill>
              <a:latin typeface="Segoe U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415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7EC2E0A-799B-59C5-C737-3C0DFB4F1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188" y="2547067"/>
            <a:ext cx="4231773" cy="1715839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EBD4F76-97C2-40F0-A383-DCA12CE15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189" y="4464722"/>
            <a:ext cx="4221932" cy="183664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2F250-08EF-4E34-9358-7968ECF5E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67" y="1060316"/>
            <a:ext cx="5838327" cy="4990288"/>
          </a:xfrm>
        </p:spPr>
        <p:txBody>
          <a:bodyPr lIns="91440" tIns="45720" rIns="91440" bIns="45720" anchor="t"/>
          <a:lstStyle/>
          <a:p>
            <a:pPr indent="0" fontAlgn="ctr">
              <a:buSzPts val="1000"/>
              <a:tabLst>
                <a:tab pos="457200" algn="l"/>
              </a:tabLst>
            </a:pPr>
            <a:r>
              <a:rPr lang="en-US" sz="2800" b="1">
                <a:latin typeface="Segoe UI"/>
                <a:cs typeface="Segoe UI"/>
              </a:rPr>
              <a:t>Shopify</a:t>
            </a:r>
            <a:r>
              <a:rPr lang="en-US" sz="2800">
                <a:latin typeface="Segoe UI"/>
                <a:cs typeface="Segoe UI"/>
              </a:rPr>
              <a:t> launch at </a:t>
            </a:r>
            <a:r>
              <a:rPr lang="en-US" sz="2800" err="1">
                <a:latin typeface="Segoe UI"/>
                <a:cs typeface="Segoe UI"/>
              </a:rPr>
              <a:t>conneXion</a:t>
            </a:r>
            <a:endParaRPr lang="en-US" sz="2800">
              <a:latin typeface="Segoe UI"/>
              <a:cs typeface="Segoe UI"/>
            </a:endParaRPr>
          </a:p>
          <a:p>
            <a:pPr marL="1143000" lvl="1" indent="-457200" fontAlgn="ctr">
              <a:spcBef>
                <a:spcPts val="600"/>
              </a:spcBef>
              <a:spcAft>
                <a:spcPts val="1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latin typeface="Segoe UI"/>
                <a:cs typeface="Segoe UI"/>
              </a:rPr>
              <a:t>Non-unified </a:t>
            </a:r>
            <a:r>
              <a:rPr lang="en-US" sz="2400">
                <a:latin typeface="Segoe UI"/>
                <a:cs typeface="Segoe UI"/>
              </a:rPr>
              <a:t>commerce</a:t>
            </a:r>
            <a:endParaRPr lang="en-US" sz="2400" dirty="0">
              <a:latin typeface="Segoe UI"/>
              <a:cs typeface="Segoe UI"/>
            </a:endParaRPr>
          </a:p>
          <a:p>
            <a:pPr indent="0" fontAlgn="ctr">
              <a:spcAft>
                <a:spcPts val="1800"/>
              </a:spcAft>
              <a:buSzPts val="1000"/>
              <a:tabLst>
                <a:tab pos="457200" algn="l"/>
              </a:tabLst>
            </a:pPr>
            <a:r>
              <a:rPr lang="en-US" sz="2800" b="1">
                <a:latin typeface="Segoe UI"/>
                <a:cs typeface="Segoe UI"/>
              </a:rPr>
              <a:t>SaaS </a:t>
            </a:r>
            <a:r>
              <a:rPr lang="en-US" sz="2800">
                <a:latin typeface="Segoe UI"/>
                <a:cs typeface="Segoe UI"/>
              </a:rPr>
              <a:t>support underway</a:t>
            </a:r>
            <a:endParaRPr lang="en-US" sz="2800" dirty="0">
              <a:latin typeface="Segoe UI"/>
              <a:cs typeface="Segoe UI"/>
            </a:endParaRPr>
          </a:p>
          <a:p>
            <a:pPr indent="0" fontAlgn="ctr">
              <a:buSzPts val="1000"/>
              <a:tabLst>
                <a:tab pos="457200" algn="l"/>
              </a:tabLst>
            </a:pPr>
            <a:r>
              <a:rPr lang="en-US" sz="2800" b="1">
                <a:latin typeface="Segoe UI"/>
                <a:cs typeface="Segoe UI"/>
              </a:rPr>
              <a:t>Hospitality</a:t>
            </a:r>
          </a:p>
          <a:p>
            <a:pPr marL="1143000" lvl="1" indent="-457200" fontAlgn="ctr">
              <a:spcBef>
                <a:spcPts val="0"/>
              </a:spcBef>
              <a:spcAft>
                <a:spcPts val="1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>
                <a:latin typeface="Segoe UI"/>
                <a:cs typeface="Segoe UI"/>
              </a:rPr>
              <a:t>Take away and QR </a:t>
            </a:r>
            <a:r>
              <a:rPr lang="en-US" sz="2400" dirty="0">
                <a:latin typeface="Segoe UI"/>
                <a:cs typeface="Segoe UI"/>
              </a:rPr>
              <a:t>code</a:t>
            </a:r>
            <a:r>
              <a:rPr lang="en-US" sz="2400">
                <a:latin typeface="Segoe UI"/>
                <a:cs typeface="Segoe UI"/>
              </a:rPr>
              <a:t> ordering</a:t>
            </a:r>
            <a:endParaRPr lang="en-US" sz="2400" dirty="0">
              <a:latin typeface="Segoe UI"/>
              <a:cs typeface="Segoe UI"/>
            </a:endParaRPr>
          </a:p>
          <a:p>
            <a:pPr indent="0" fontAlgn="ctr">
              <a:buSzPts val="1000"/>
              <a:tabLst>
                <a:tab pos="457200" algn="l"/>
              </a:tabLst>
            </a:pPr>
            <a:r>
              <a:rPr lang="en-US" sz="2800">
                <a:latin typeface="Segoe UI"/>
                <a:cs typeface="Segoe UI"/>
              </a:rPr>
              <a:t>"Headless commerce" with</a:t>
            </a:r>
          </a:p>
          <a:p>
            <a:pPr marL="1143000" lvl="1" indent="-457200" fontAlgn="ctr">
              <a:spcBef>
                <a:spcPts val="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b="1">
                <a:latin typeface="Segoe UI"/>
                <a:cs typeface="Segoe UI"/>
              </a:rPr>
              <a:t>PWA </a:t>
            </a:r>
            <a:r>
              <a:rPr lang="en-US" sz="2400">
                <a:latin typeface="Segoe UI"/>
                <a:cs typeface="Segoe UI"/>
              </a:rPr>
              <a:t>front ends</a:t>
            </a:r>
          </a:p>
          <a:p>
            <a:pPr marL="1143000" lvl="1" indent="-457200" fontAlgn="ctr">
              <a:spcBef>
                <a:spcPts val="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>
                <a:latin typeface="Segoe UI"/>
                <a:cs typeface="Segoe UI"/>
              </a:rPr>
              <a:t>Traditional web front ends</a:t>
            </a:r>
          </a:p>
          <a:p>
            <a:endParaRPr lang="en-US" sz="1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342900"/>
            <a:r>
              <a:rPr lang="en-US" sz="4000">
                <a:solidFill>
                  <a:srgbClr val="44546A"/>
                </a:solidFill>
                <a:effectLst/>
                <a:latin typeface="Segoe UI"/>
                <a:ea typeface="Calibri"/>
                <a:cs typeface="Segoe UI"/>
              </a:rPr>
              <a:t>e</a:t>
            </a:r>
            <a:r>
              <a:rPr lang="en-US">
                <a:solidFill>
                  <a:srgbClr val="44546A"/>
                </a:solidFill>
                <a:latin typeface="Segoe UI"/>
                <a:ea typeface="Calibri"/>
                <a:cs typeface="Segoe UI"/>
              </a:rPr>
              <a:t>Commerce</a:t>
            </a:r>
            <a:endParaRPr lang="en-US" sz="4000">
              <a:solidFill>
                <a:srgbClr val="44546A"/>
              </a:solidFill>
              <a:effectLst/>
              <a:latin typeface="Segoe UI"/>
              <a:ea typeface="Calibri"/>
              <a:cs typeface="Segoe UI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4B4F2B0-8C76-7D90-D654-F91196A2B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189" y="1060316"/>
            <a:ext cx="4221932" cy="128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7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E56C40F-21D5-911C-2251-7D614B40E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468" y="1011820"/>
            <a:ext cx="4235248" cy="241718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3210EB-B325-4CA9-97C4-B34FEB1B8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68" y="1506809"/>
            <a:ext cx="4052578" cy="646331"/>
          </a:xfrm>
        </p:spPr>
        <p:txBody>
          <a:bodyPr/>
          <a:lstStyle/>
          <a:p>
            <a:pPr indent="0"/>
            <a:r>
              <a:rPr lang="en-US" sz="3600" b="1"/>
              <a:t>SaaS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D1DF87-3791-4A19-BAF3-9990BA6CBD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4546A"/>
                </a:solidFill>
              </a:rPr>
              <a:t>Implementation Experience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393A5A-B398-4498-A149-FD3322B92F6D}"/>
              </a:ext>
            </a:extLst>
          </p:cNvPr>
          <p:cNvSpPr txBox="1"/>
          <p:nvPr/>
        </p:nvSpPr>
        <p:spPr>
          <a:xfrm>
            <a:off x="979568" y="2817313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Customers</a:t>
            </a:r>
          </a:p>
        </p:txBody>
      </p:sp>
      <p:pic>
        <p:nvPicPr>
          <p:cNvPr id="2" name="Picture 5" descr="Text&#10;&#10;Description automatically generated">
            <a:extLst>
              <a:ext uri="{FF2B5EF4-FFF2-40B4-BE49-F238E27FC236}">
                <a16:creationId xmlns:a16="http://schemas.microsoft.com/office/drawing/2014/main" id="{6051A89E-3DD3-584A-121A-2D8C99ECC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467" y="3881740"/>
            <a:ext cx="4248564" cy="24324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D20604-B03A-40B5-9EEA-6249A5A87E60}"/>
              </a:ext>
            </a:extLst>
          </p:cNvPr>
          <p:cNvSpPr txBox="1"/>
          <p:nvPr/>
        </p:nvSpPr>
        <p:spPr>
          <a:xfrm>
            <a:off x="1051757" y="4113397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Templated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92BE221-8F8F-8037-B0DE-173287A82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0465" y="2594122"/>
            <a:ext cx="4232908" cy="184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0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9C694DA2-4B95-4C2A-00AB-C0A81E404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747" y="5860104"/>
            <a:ext cx="2071243" cy="497248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6B2CBAF-FB51-4A2D-33E6-2364D3018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1" y="0"/>
            <a:ext cx="6083762" cy="577721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2F250-08EF-4E34-9358-7968ECF5E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69" y="1060316"/>
            <a:ext cx="5116431" cy="4990288"/>
          </a:xfrm>
        </p:spPr>
        <p:txBody>
          <a:bodyPr lIns="91440" tIns="45720" rIns="91440" bIns="45720" anchor="t"/>
          <a:lstStyle/>
          <a:p>
            <a:pPr marL="342900"/>
            <a:endParaRPr lang="en-US" sz="2400" b="1" dirty="0">
              <a:solidFill>
                <a:schemeClr val="tx1"/>
              </a:solidFill>
              <a:latin typeface="Open Sans" panose="020B0606030504020204" pitchFamily="34" charset="0"/>
              <a:ea typeface="Open Sans"/>
            </a:endParaRPr>
          </a:p>
          <a:p>
            <a:pPr marL="342900"/>
            <a:r>
              <a:rPr lang="en-US" sz="2800" b="1" dirty="0">
                <a:latin typeface="Segoe UI"/>
                <a:cs typeface="Segoe UI"/>
              </a:rPr>
              <a:t>Unified Experience</a:t>
            </a:r>
          </a:p>
          <a:p>
            <a:pPr marL="342900"/>
            <a:endParaRPr lang="en-US" sz="800" b="1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Segoe UI"/>
            </a:endParaRPr>
          </a:p>
          <a:p>
            <a:pPr marL="342900"/>
            <a:r>
              <a:rPr lang="en-US" sz="2800" b="1" dirty="0">
                <a:latin typeface="Segoe UI"/>
                <a:cs typeface="Segoe UI"/>
              </a:rPr>
              <a:t>Self-ordering stations</a:t>
            </a:r>
          </a:p>
          <a:p>
            <a:pPr marL="342900"/>
            <a:endParaRPr lang="en-US" sz="800" b="1" dirty="0">
              <a:latin typeface="Segoe UI"/>
              <a:cs typeface="Segoe UI"/>
            </a:endParaRPr>
          </a:p>
          <a:p>
            <a:pPr marL="342900"/>
            <a:r>
              <a:rPr lang="en-US" sz="2800" b="1" dirty="0">
                <a:latin typeface="Segoe UI"/>
                <a:cs typeface="Segoe UI"/>
              </a:rPr>
              <a:t>Phone-ordering</a:t>
            </a:r>
            <a:endParaRPr lang="en-US" sz="2400" b="1" dirty="0">
              <a:solidFill>
                <a:schemeClr val="tx1"/>
              </a:solidFill>
              <a:latin typeface="Calibri"/>
              <a:cs typeface="Segoe UI"/>
            </a:endParaRPr>
          </a:p>
          <a:p>
            <a:pPr marL="342900"/>
            <a:r>
              <a:rPr lang="en-US" sz="2400" b="1" dirty="0">
                <a:solidFill>
                  <a:schemeClr val="tx1"/>
                </a:solidFill>
                <a:latin typeface="Calibri"/>
                <a:cs typeface="Segoe UI"/>
              </a:rPr>
              <a:t>	</a:t>
            </a:r>
            <a:r>
              <a:rPr lang="en-US" sz="2400" dirty="0">
                <a:latin typeface="Segoe UI"/>
                <a:cs typeface="Segoe UI"/>
              </a:rPr>
              <a:t>At the table – QR code  (PWA) </a:t>
            </a:r>
          </a:p>
          <a:p>
            <a:pPr marL="342900"/>
            <a:endParaRPr lang="en-US" sz="800" dirty="0">
              <a:latin typeface="Segoe UI"/>
              <a:cs typeface="Segoe UI"/>
            </a:endParaRPr>
          </a:p>
          <a:p>
            <a:pPr marL="342900"/>
            <a:r>
              <a:rPr lang="en-US" sz="2800" b="1" dirty="0">
                <a:latin typeface="Segoe UI"/>
                <a:cs typeface="Segoe UI"/>
              </a:rPr>
              <a:t>eCommerce</a:t>
            </a:r>
          </a:p>
          <a:p>
            <a:pPr marL="342900"/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/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342900"/>
            <a:r>
              <a:rPr lang="en-US" sz="4000">
                <a:solidFill>
                  <a:srgbClr val="44546A"/>
                </a:solidFill>
                <a:effectLst/>
                <a:latin typeface="Segoe UI"/>
                <a:ea typeface="Calibri" panose="020F0502020204030204" pitchFamily="34" charset="0"/>
                <a:cs typeface="Segoe UI"/>
              </a:rPr>
              <a:t>Hospitality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B21E40-7945-ADC0-6D9E-DF3B9F2348B2}"/>
              </a:ext>
            </a:extLst>
          </p:cNvPr>
          <p:cNvGrpSpPr/>
          <p:nvPr/>
        </p:nvGrpSpPr>
        <p:grpSpPr>
          <a:xfrm>
            <a:off x="7768979" y="1053730"/>
            <a:ext cx="4254722" cy="5649330"/>
            <a:chOff x="7768979" y="1053730"/>
            <a:chExt cx="4254722" cy="5649330"/>
          </a:xfrm>
        </p:grpSpPr>
        <p:pic>
          <p:nvPicPr>
            <p:cNvPr id="27" name="Picture 6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A6E4D8E3-BE1A-00E9-E560-2D74C183C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68979" y="2519662"/>
              <a:ext cx="4254722" cy="2081737"/>
            </a:xfrm>
            <a:prstGeom prst="rect">
              <a:avLst/>
            </a:prstGeom>
          </p:spPr>
        </p:pic>
        <p:pic>
          <p:nvPicPr>
            <p:cNvPr id="13" name="Picture 12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17CF07B2-D35E-0522-6D49-33FCD1F0C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8979" y="1053730"/>
              <a:ext cx="4254722" cy="1209536"/>
            </a:xfrm>
            <a:prstGeom prst="rect">
              <a:avLst/>
            </a:prstGeom>
          </p:spPr>
        </p:pic>
        <p:pic>
          <p:nvPicPr>
            <p:cNvPr id="3" name="Picture 2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8F70B10D-4E3B-07A6-4F6F-944C6CD70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68979" y="4857795"/>
              <a:ext cx="4241744" cy="18452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9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2F250-08EF-4E34-9358-7968ECF5E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69" y="1086255"/>
            <a:ext cx="5116431" cy="4990288"/>
          </a:xfrm>
        </p:spPr>
        <p:txBody>
          <a:bodyPr lIns="91440" tIns="45720" rIns="91440" bIns="45720" anchor="t"/>
          <a:lstStyle/>
          <a:p>
            <a:pPr marL="342900"/>
            <a:endParaRPr lang="en-US" sz="2400" b="1">
              <a:solidFill>
                <a:schemeClr val="tx1"/>
              </a:solidFill>
              <a:latin typeface="Open Sans" panose="020B0606030504020204" pitchFamily="34" charset="0"/>
              <a:ea typeface="Open Sans"/>
            </a:endParaRPr>
          </a:p>
          <a:p>
            <a:pPr marL="342900"/>
            <a:r>
              <a:rPr lang="en-US" sz="2800" b="1">
                <a:latin typeface="Segoe UI"/>
                <a:cs typeface="Segoe UI"/>
              </a:rPr>
              <a:t>Unified Experience</a:t>
            </a:r>
          </a:p>
          <a:p>
            <a:pPr marL="342900"/>
            <a:r>
              <a:rPr lang="en-US" sz="800" b="1">
                <a:solidFill>
                  <a:schemeClr val="tx1"/>
                </a:solidFill>
                <a:latin typeface="Calibri"/>
                <a:cs typeface="Segoe UI"/>
              </a:rPr>
              <a:t>	</a:t>
            </a:r>
            <a:r>
              <a:rPr lang="en-US" sz="2400">
                <a:solidFill>
                  <a:schemeClr val="tx1"/>
                </a:solidFill>
                <a:latin typeface="Calibri"/>
                <a:cs typeface="Segoe UI"/>
              </a:rPr>
              <a:t>PMS (hotel)</a:t>
            </a:r>
          </a:p>
          <a:p>
            <a:pPr marL="342900"/>
            <a:r>
              <a:rPr lang="en-US" sz="2400">
                <a:solidFill>
                  <a:schemeClr val="tx1"/>
                </a:solidFill>
                <a:latin typeface="Calibri"/>
                <a:cs typeface="Segoe UI"/>
              </a:rPr>
              <a:t>	Activity</a:t>
            </a:r>
          </a:p>
          <a:p>
            <a:pPr marL="342900"/>
            <a:endParaRPr lang="en-US" sz="800" b="1">
              <a:latin typeface="Segoe UI"/>
              <a:cs typeface="Segoe UI"/>
            </a:endParaRPr>
          </a:p>
          <a:p>
            <a:pPr marL="342900"/>
            <a:r>
              <a:rPr lang="en-US" sz="2800" b="1">
                <a:latin typeface="Segoe UI"/>
                <a:cs typeface="Segoe UI"/>
              </a:rPr>
              <a:t>Staff Management</a:t>
            </a:r>
            <a:endParaRPr lang="en-US" sz="2400" b="1">
              <a:solidFill>
                <a:schemeClr val="tx1"/>
              </a:solidFill>
              <a:latin typeface="Calibri"/>
              <a:cs typeface="Segoe UI"/>
            </a:endParaRPr>
          </a:p>
          <a:p>
            <a:pPr marL="342900"/>
            <a:r>
              <a:rPr lang="en-US" sz="2400" b="1">
                <a:solidFill>
                  <a:schemeClr val="tx1"/>
                </a:solidFill>
                <a:latin typeface="Calibri"/>
                <a:cs typeface="Segoe UI"/>
              </a:rPr>
              <a:t>	</a:t>
            </a:r>
            <a:endParaRPr lang="en-US" sz="2400" b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/>
            <a:endParaRPr lang="en-US" sz="2400" b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/>
            <a:endParaRPr lang="en-US"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342900"/>
            <a:r>
              <a:rPr lang="en-US" b="1">
                <a:solidFill>
                  <a:srgbClr val="44546A"/>
                </a:solidFill>
                <a:ea typeface="Calibri" panose="020F0502020204030204" pitchFamily="34" charset="0"/>
              </a:rPr>
              <a:t>Hotel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9C7938-2E79-E9B4-F95C-C79DBAD11C65}"/>
              </a:ext>
            </a:extLst>
          </p:cNvPr>
          <p:cNvGrpSpPr/>
          <p:nvPr/>
        </p:nvGrpSpPr>
        <p:grpSpPr>
          <a:xfrm>
            <a:off x="4849404" y="3238501"/>
            <a:ext cx="6635037" cy="3327122"/>
            <a:chOff x="5586584" y="3608157"/>
            <a:chExt cx="5897857" cy="2957465"/>
          </a:xfrm>
        </p:grpSpPr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32DC5FA1-CB48-CDC8-1579-6237D3AAF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62824" y="3608157"/>
              <a:ext cx="2073627" cy="501563"/>
            </a:xfrm>
            <a:prstGeom prst="rect">
              <a:avLst/>
            </a:prstGeom>
          </p:spPr>
        </p:pic>
        <p:pic>
          <p:nvPicPr>
            <p:cNvPr id="12" name="Picture 11" descr="A group of people dancing&#10;&#10;Description automatically generated with medium confidence">
              <a:extLst>
                <a:ext uri="{FF2B5EF4-FFF2-40B4-BE49-F238E27FC236}">
                  <a16:creationId xmlns:a16="http://schemas.microsoft.com/office/drawing/2014/main" id="{57BC56BC-2AEF-3F18-A7AA-A9C1C3B7B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6584" y="4359519"/>
              <a:ext cx="5897857" cy="220610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6E2AFAB-0EA9-C0EB-A694-9D095726B6D8}"/>
              </a:ext>
            </a:extLst>
          </p:cNvPr>
          <p:cNvGrpSpPr/>
          <p:nvPr/>
        </p:nvGrpSpPr>
        <p:grpSpPr>
          <a:xfrm>
            <a:off x="7782564" y="937322"/>
            <a:ext cx="4261021" cy="5784063"/>
            <a:chOff x="7782564" y="937322"/>
            <a:chExt cx="4261021" cy="5784063"/>
          </a:xfrm>
        </p:grpSpPr>
        <p:pic>
          <p:nvPicPr>
            <p:cNvPr id="3" name="Picture 2" descr="Graphical user interface, application, website&#10;&#10;Description automatically generated">
              <a:extLst>
                <a:ext uri="{FF2B5EF4-FFF2-40B4-BE49-F238E27FC236}">
                  <a16:creationId xmlns:a16="http://schemas.microsoft.com/office/drawing/2014/main" id="{E9302205-D39C-6A98-809C-87A596518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2564" y="937322"/>
              <a:ext cx="4261021" cy="1853651"/>
            </a:xfrm>
            <a:prstGeom prst="rect">
              <a:avLst/>
            </a:prstGeom>
          </p:spPr>
        </p:pic>
        <p:pic>
          <p:nvPicPr>
            <p:cNvPr id="14" name="Picture 2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116D847E-3474-6447-944C-E56174A52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82564" y="2910363"/>
              <a:ext cx="4253618" cy="1828716"/>
            </a:xfrm>
            <a:prstGeom prst="rect">
              <a:avLst/>
            </a:prstGeom>
          </p:spPr>
        </p:pic>
        <p:pic>
          <p:nvPicPr>
            <p:cNvPr id="15" name="Picture 6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2DA246C9-2065-69CB-D0C9-BDB3B3864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82564" y="4855617"/>
              <a:ext cx="4253618" cy="1865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009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7E3E6A-2721-44AF-8CC3-126D38364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305" y="2065039"/>
            <a:ext cx="5209682" cy="347611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2F250-08EF-4E34-9358-7968ECF5E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2842" y="1060316"/>
            <a:ext cx="7082589" cy="4990288"/>
          </a:xfrm>
        </p:spPr>
        <p:txBody>
          <a:bodyPr/>
          <a:lstStyle/>
          <a:p>
            <a:pPr lvl="0" indent="0"/>
            <a:r>
              <a:rPr lang="en-US" sz="2400" b="1" dirty="0">
                <a:effectLst/>
                <a:ea typeface="Times New Roman" panose="02020603050405020304" pitchFamily="18" charset="0"/>
              </a:rPr>
              <a:t>LS Insight</a:t>
            </a:r>
            <a:endParaRPr lang="en-US" sz="2400" b="1" dirty="0">
              <a:effectLst/>
              <a:ea typeface="Calibri" panose="020F0502020204030204" pitchFamily="34" charset="0"/>
            </a:endParaRPr>
          </a:p>
          <a:p>
            <a:pPr marL="457200" lvl="1" indent="0"/>
            <a:r>
              <a:rPr lang="en-US" sz="2400" dirty="0">
                <a:effectLst/>
                <a:ea typeface="Times New Roman" panose="02020603050405020304" pitchFamily="18" charset="0"/>
              </a:rPr>
              <a:t>Massive report rework</a:t>
            </a:r>
            <a:endParaRPr lang="en-US" sz="2400" dirty="0">
              <a:effectLst/>
              <a:ea typeface="Calibri" panose="020F0502020204030204" pitchFamily="34" charset="0"/>
            </a:endParaRPr>
          </a:p>
          <a:p>
            <a:pPr marL="457200" lvl="1" indent="0"/>
            <a:r>
              <a:rPr lang="en-US" sz="2400" dirty="0">
                <a:effectLst/>
                <a:ea typeface="Times New Roman" panose="02020603050405020304" pitchFamily="18" charset="0"/>
              </a:rPr>
              <a:t>New reports</a:t>
            </a:r>
            <a:endParaRPr lang="en-US" sz="2400" dirty="0">
              <a:effectLst/>
              <a:ea typeface="Calibri" panose="020F0502020204030204" pitchFamily="34" charset="0"/>
            </a:endParaRPr>
          </a:p>
          <a:p>
            <a:pPr marL="457200" lvl="1" indent="0">
              <a:spcAft>
                <a:spcPts val="1200"/>
              </a:spcAft>
            </a:pPr>
            <a:r>
              <a:rPr lang="en-US" sz="2400" dirty="0">
                <a:effectLst/>
                <a:ea typeface="Times New Roman" panose="02020603050405020304" pitchFamily="18" charset="0"/>
              </a:rPr>
              <a:t>Improved onboarding journey</a:t>
            </a:r>
            <a:endParaRPr lang="en-US" sz="2400" dirty="0">
              <a:effectLst/>
              <a:ea typeface="Calibri" panose="020F0502020204030204" pitchFamily="34" charset="0"/>
            </a:endParaRPr>
          </a:p>
          <a:p>
            <a:pPr lvl="0" indent="0"/>
            <a:r>
              <a:rPr lang="en-US" sz="2400" b="1" dirty="0">
                <a:effectLst/>
                <a:ea typeface="Times New Roman" panose="02020603050405020304" pitchFamily="18" charset="0"/>
              </a:rPr>
              <a:t>LS Recommend</a:t>
            </a:r>
            <a:endParaRPr lang="en-US" sz="2400" b="1" dirty="0">
              <a:effectLst/>
              <a:ea typeface="Calibri" panose="020F0502020204030204" pitchFamily="34" charset="0"/>
            </a:endParaRPr>
          </a:p>
          <a:p>
            <a:pPr marL="457200" lvl="1" indent="0"/>
            <a:r>
              <a:rPr lang="en-US" sz="2400" dirty="0">
                <a:effectLst/>
                <a:ea typeface="Times New Roman" panose="02020603050405020304" pitchFamily="18" charset="0"/>
              </a:rPr>
              <a:t>Release of V2, which supports LS Central SaaS</a:t>
            </a:r>
            <a:endParaRPr lang="en-US" sz="2400" dirty="0">
              <a:effectLst/>
              <a:ea typeface="Calibri" panose="020F0502020204030204" pitchFamily="34" charset="0"/>
            </a:endParaRPr>
          </a:p>
          <a:p>
            <a:pPr marL="457200" lvl="1" indent="0">
              <a:spcAft>
                <a:spcPts val="1200"/>
              </a:spcAft>
            </a:pPr>
            <a:r>
              <a:rPr lang="en-US" sz="2400" dirty="0"/>
              <a:t>Simplified setup, improved scalability</a:t>
            </a:r>
          </a:p>
          <a:p>
            <a:pPr lvl="0" indent="0"/>
            <a:r>
              <a:rPr lang="en-US" sz="2400" b="1" dirty="0">
                <a:effectLst/>
                <a:ea typeface="Times New Roman" panose="02020603050405020304" pitchFamily="18" charset="0"/>
              </a:rPr>
              <a:t>LS Forecast</a:t>
            </a:r>
            <a:endParaRPr lang="en-US" sz="2400" b="1" dirty="0">
              <a:effectLst/>
              <a:ea typeface="Calibri" panose="020F0502020204030204" pitchFamily="34" charset="0"/>
            </a:endParaRPr>
          </a:p>
          <a:p>
            <a:pPr marL="457200" lvl="1" indent="0"/>
            <a:r>
              <a:rPr lang="en-US" sz="2400" dirty="0">
                <a:effectLst/>
                <a:ea typeface="Times New Roman" panose="02020603050405020304" pitchFamily="18" charset="0"/>
              </a:rPr>
              <a:t>Various improvements</a:t>
            </a:r>
            <a:endParaRPr lang="en-US" sz="2400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342900"/>
            <a:r>
              <a:rPr lang="en-US">
                <a:solidFill>
                  <a:srgbClr val="44546A"/>
                </a:solidFill>
                <a:latin typeface="Segoe UI"/>
                <a:cs typeface="Segoe UI"/>
              </a:rPr>
              <a:t>Intelligent cloud suite</a:t>
            </a:r>
            <a:endParaRPr lang="en-US">
              <a:solidFill>
                <a:srgbClr val="44546A"/>
              </a:solidFill>
              <a:latin typeface="Segoe U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48CD781-F3E1-1DA3-2E79-65660C7BEDDA}"/>
              </a:ext>
            </a:extLst>
          </p:cNvPr>
          <p:cNvGrpSpPr/>
          <p:nvPr/>
        </p:nvGrpSpPr>
        <p:grpSpPr>
          <a:xfrm>
            <a:off x="8504029" y="986395"/>
            <a:ext cx="3596235" cy="5877419"/>
            <a:chOff x="8495151" y="1014111"/>
            <a:chExt cx="3562299" cy="5821957"/>
          </a:xfrm>
        </p:grpSpPr>
        <p:pic>
          <p:nvPicPr>
            <p:cNvPr id="9" name="Picture 8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30F747B0-F289-1EBD-7AF8-57141BC8C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95151" y="2367960"/>
              <a:ext cx="3550588" cy="2026425"/>
            </a:xfrm>
            <a:prstGeom prst="rect">
              <a:avLst/>
            </a:prstGeom>
          </p:spPr>
        </p:pic>
        <p:pic>
          <p:nvPicPr>
            <p:cNvPr id="6" name="Picture 8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AAFE274C-EBE6-65F3-8943-99744565F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95152" y="1014111"/>
              <a:ext cx="3550587" cy="1262293"/>
            </a:xfrm>
            <a:prstGeom prst="rect">
              <a:avLst/>
            </a:prstGeom>
          </p:spPr>
        </p:pic>
        <p:pic>
          <p:nvPicPr>
            <p:cNvPr id="12" name="Picture 11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D46A964E-09C4-980F-3A62-1BB96CF39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5151" y="4462945"/>
              <a:ext cx="3562299" cy="23731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3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2F250-08EF-4E34-9358-7968ECF5E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69" y="1060316"/>
            <a:ext cx="5631543" cy="4990288"/>
          </a:xfrm>
        </p:spPr>
        <p:txBody>
          <a:bodyPr lIns="91440" tIns="45720" rIns="91440" bIns="45720" anchor="t"/>
          <a:lstStyle/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b="1">
                <a:effectLst/>
                <a:latin typeface="Segoe UI"/>
                <a:ea typeface="Times New Roman" panose="02020603050405020304" pitchFamily="18" charset="0"/>
                <a:cs typeface="Segoe UI"/>
              </a:rPr>
              <a:t>New functionality </a:t>
            </a:r>
            <a:r>
              <a:rPr lang="en-US" sz="2400">
                <a:effectLst/>
                <a:latin typeface="Segoe UI"/>
                <a:ea typeface="Times New Roman" panose="02020603050405020304" pitchFamily="18" charset="0"/>
                <a:cs typeface="Segoe UI"/>
              </a:rPr>
              <a:t>in LS Central</a:t>
            </a:r>
            <a:endParaRPr lang="en-US" sz="2400">
              <a:effectLst/>
              <a:latin typeface="Segoe UI"/>
              <a:ea typeface="Calibri" panose="020F0502020204030204" pitchFamily="34" charset="0"/>
              <a:cs typeface="Segoe UI"/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b="1">
                <a:effectLst/>
                <a:latin typeface="Segoe UI"/>
                <a:ea typeface="Times New Roman" panose="02020603050405020304" pitchFamily="18" charset="0"/>
                <a:cs typeface="Segoe UI"/>
              </a:rPr>
              <a:t>Collects data </a:t>
            </a:r>
            <a:r>
              <a:rPr lang="en-US" sz="2400">
                <a:effectLst/>
                <a:latin typeface="Segoe UI"/>
                <a:ea typeface="Times New Roman" panose="02020603050405020304" pitchFamily="18" charset="0"/>
                <a:cs typeface="Segoe UI"/>
              </a:rPr>
              <a:t>from various areas in LS Central and calculates snapshots for selected </a:t>
            </a:r>
            <a:r>
              <a:rPr lang="en-US" sz="2400" err="1">
                <a:effectLst/>
                <a:latin typeface="Segoe UI"/>
                <a:ea typeface="Times New Roman" panose="02020603050405020304" pitchFamily="18" charset="0"/>
                <a:cs typeface="Segoe UI"/>
              </a:rPr>
              <a:t>KPIs</a:t>
            </a:r>
            <a:endParaRPr lang="en-US" sz="2400">
              <a:effectLst/>
              <a:latin typeface="Segoe UI"/>
              <a:ea typeface="Calibri" panose="020F0502020204030204" pitchFamily="34" charset="0"/>
              <a:cs typeface="Segoe UI"/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b="1">
                <a:effectLst/>
                <a:latin typeface="Segoe UI"/>
                <a:ea typeface="Times New Roman" panose="02020603050405020304" pitchFamily="18" charset="0"/>
                <a:cs typeface="Segoe UI"/>
              </a:rPr>
              <a:t>48 </a:t>
            </a:r>
            <a:r>
              <a:rPr lang="en-US" sz="2400" b="1" err="1">
                <a:effectLst/>
                <a:latin typeface="Segoe UI"/>
                <a:ea typeface="Times New Roman" panose="02020603050405020304" pitchFamily="18" charset="0"/>
                <a:cs typeface="Segoe UI"/>
              </a:rPr>
              <a:t>KPIs</a:t>
            </a:r>
            <a:r>
              <a:rPr lang="en-US" sz="2400" b="1">
                <a:effectLst/>
                <a:latin typeface="Segoe UI"/>
                <a:ea typeface="Times New Roman" panose="02020603050405020304" pitchFamily="18" charset="0"/>
                <a:cs typeface="Segoe UI"/>
              </a:rPr>
              <a:t> </a:t>
            </a:r>
            <a:r>
              <a:rPr lang="en-US" sz="2400">
                <a:effectLst/>
                <a:latin typeface="Segoe UI"/>
                <a:ea typeface="Times New Roman" panose="02020603050405020304" pitchFamily="18" charset="0"/>
                <a:cs typeface="Segoe UI"/>
              </a:rPr>
              <a:t>supported</a:t>
            </a:r>
            <a:endParaRPr lang="en-US" sz="2400">
              <a:effectLst/>
              <a:latin typeface="Segoe UI"/>
              <a:ea typeface="Calibri" panose="020F0502020204030204" pitchFamily="34" charset="0"/>
              <a:cs typeface="Segoe UI"/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>
                <a:effectLst/>
                <a:latin typeface="Segoe UI"/>
                <a:ea typeface="Times New Roman" panose="02020603050405020304" pitchFamily="18" charset="0"/>
                <a:cs typeface="Segoe UI"/>
              </a:rPr>
              <a:t>A rule and notification engine informs the users </a:t>
            </a:r>
            <a:r>
              <a:rPr lang="en-US" sz="2400" b="1">
                <a:effectLst/>
                <a:latin typeface="Segoe UI"/>
                <a:ea typeface="Times New Roman" panose="02020603050405020304" pitchFamily="18" charset="0"/>
                <a:cs typeface="Segoe UI"/>
              </a:rPr>
              <a:t>proactively in exceptions</a:t>
            </a:r>
            <a:endParaRPr lang="en-US" sz="2400" b="1">
              <a:effectLst/>
              <a:latin typeface="Segoe UI"/>
              <a:ea typeface="Calibri" panose="020F0502020204030204" pitchFamily="34" charset="0"/>
              <a:cs typeface="Segoe UI"/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b="1">
                <a:effectLst/>
                <a:latin typeface="Segoe UI"/>
                <a:ea typeface="Times New Roman" panose="02020603050405020304" pitchFamily="18" charset="0"/>
                <a:cs typeface="Segoe UI"/>
              </a:rPr>
              <a:t>Dashboards</a:t>
            </a:r>
            <a:r>
              <a:rPr lang="en-US" sz="2400">
                <a:effectLst/>
                <a:latin typeface="Segoe UI"/>
                <a:ea typeface="Times New Roman" panose="02020603050405020304" pitchFamily="18" charset="0"/>
                <a:cs typeface="Segoe UI"/>
              </a:rPr>
              <a:t> in LS Central and LS Insight</a:t>
            </a:r>
            <a:endParaRPr lang="en-US" sz="2400">
              <a:effectLst/>
              <a:latin typeface="Segoe UI"/>
              <a:ea typeface="Calibri" panose="020F0502020204030204" pitchFamily="34" charset="0"/>
              <a:cs typeface="Segoe U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400">
                <a:effectLst/>
                <a:latin typeface="Segoe UI"/>
                <a:ea typeface="Times New Roman" panose="02020603050405020304" pitchFamily="18" charset="0"/>
                <a:cs typeface="Segoe UI"/>
              </a:rPr>
              <a:t>Released with 19.5</a:t>
            </a:r>
            <a:endParaRPr lang="en-US" sz="2400">
              <a:effectLst/>
              <a:latin typeface="Segoe UI"/>
              <a:ea typeface="Calibri" panose="020F0502020204030204" pitchFamily="34" charset="0"/>
              <a:cs typeface="Segoe U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342900"/>
            <a:r>
              <a:rPr lang="en-US">
                <a:solidFill>
                  <a:srgbClr val="44546A"/>
                </a:solidFill>
                <a:latin typeface="Segoe UI"/>
                <a:ea typeface="Calibri" panose="020F0502020204030204" pitchFamily="34" charset="0"/>
                <a:cs typeface="Segoe UI"/>
              </a:rPr>
              <a:t>Actionable Insight</a:t>
            </a:r>
            <a:endParaRPr lang="en-US">
              <a:solidFill>
                <a:srgbClr val="44546A"/>
              </a:solidFill>
              <a:latin typeface="Segoe U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616F9-705D-4782-A763-3EEA7A289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89" r="3028"/>
          <a:stretch/>
        </p:blipFill>
        <p:spPr>
          <a:xfrm>
            <a:off x="6862014" y="991288"/>
            <a:ext cx="4234010" cy="276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CEDF53-9F7B-4131-844D-6F4C23BABE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11" r="2529"/>
          <a:stretch/>
        </p:blipFill>
        <p:spPr>
          <a:xfrm>
            <a:off x="7453280" y="3557803"/>
            <a:ext cx="4255231" cy="276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6A32823-A69E-651D-AC7D-5AD40341D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893" y="3456794"/>
            <a:ext cx="4234006" cy="2868063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3A6EF7-4267-7A83-59DE-04AB30900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9889" y="1752969"/>
            <a:ext cx="4234010" cy="156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0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2F250-08EF-4E34-9358-7968ECF5E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3122" y="1055638"/>
            <a:ext cx="6034993" cy="4990288"/>
          </a:xfrm>
        </p:spPr>
        <p:txBody>
          <a:bodyPr lIns="91440" tIns="45720" rIns="91440" bIns="45720" anchor="t"/>
          <a:lstStyle/>
          <a:p>
            <a:pPr lvl="0" indent="0"/>
            <a:r>
              <a:rPr lang="en-US" sz="2800">
                <a:ea typeface="Times New Roman" panose="02020603050405020304" pitchFamily="18" charset="0"/>
              </a:rPr>
              <a:t>I</a:t>
            </a:r>
            <a:r>
              <a:rPr lang="en-US" sz="2800">
                <a:effectLst/>
                <a:ea typeface="Times New Roman" panose="02020603050405020304" pitchFamily="18" charset="0"/>
              </a:rPr>
              <a:t>mprovements and </a:t>
            </a:r>
            <a:r>
              <a:rPr lang="en-US" sz="2800" b="1">
                <a:effectLst/>
                <a:ea typeface="Times New Roman" panose="02020603050405020304" pitchFamily="18" charset="0"/>
              </a:rPr>
              <a:t>new features</a:t>
            </a:r>
            <a:endParaRPr lang="en-US" sz="2800" b="1">
              <a:effectLst/>
              <a:ea typeface="Calibri" panose="020F0502020204030204" pitchFamily="34" charset="0"/>
            </a:endParaRPr>
          </a:p>
          <a:p>
            <a:pPr lvl="0" indent="0"/>
            <a:r>
              <a:rPr lang="en-US" sz="2800">
                <a:ea typeface="Times New Roman" panose="02020603050405020304" pitchFamily="18" charset="0"/>
              </a:rPr>
              <a:t>s</a:t>
            </a:r>
            <a:r>
              <a:rPr lang="en-US" sz="2800">
                <a:effectLst/>
                <a:ea typeface="Times New Roman" panose="02020603050405020304" pitchFamily="18" charset="0"/>
              </a:rPr>
              <a:t>uch us:</a:t>
            </a:r>
            <a:endParaRPr lang="en-US" sz="2800">
              <a:effectLst/>
              <a:ea typeface="Calibri" panose="020F0502020204030204" pitchFamily="34" charset="0"/>
            </a:endParaRPr>
          </a:p>
          <a:p>
            <a:pPr marL="914400" lvl="1" indent="-457200">
              <a:buChar char="•"/>
            </a:pP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Parallel calculation 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in BC SaaS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</a:endParaRPr>
          </a:p>
          <a:p>
            <a:pPr marL="914400" lvl="1" indent="-457200"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Massive 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Manual Replenishment 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improvements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</a:endParaRPr>
          </a:p>
          <a:p>
            <a:pPr marL="914400" lvl="1" indent="-457200"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Store Stock 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Redistribution 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improvements</a:t>
            </a:r>
            <a:b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</a:b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</a:endParaRPr>
          </a:p>
          <a:p>
            <a:pPr lvl="0" indent="0"/>
            <a:r>
              <a:rPr lang="en-US" sz="2800" b="1">
                <a:effectLst/>
                <a:ea typeface="Times New Roman" panose="02020603050405020304" pitchFamily="18" charset="0"/>
              </a:rPr>
              <a:t>Roadmap</a:t>
            </a:r>
            <a:r>
              <a:rPr lang="en-US" sz="2800">
                <a:effectLst/>
                <a:ea typeface="Times New Roman" panose="02020603050405020304" pitchFamily="18" charset="0"/>
              </a:rPr>
              <a:t> for Replenishment and LS Fashion</a:t>
            </a:r>
            <a:endParaRPr lang="en-US" sz="2800">
              <a:effectLst/>
              <a:ea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342900"/>
            <a:r>
              <a:rPr lang="en-US" sz="4000" b="1">
                <a:solidFill>
                  <a:srgbClr val="44546A"/>
                </a:solidFill>
                <a:effectLst/>
                <a:latin typeface="Segoe UI"/>
                <a:ea typeface="Calibri" panose="020F0502020204030204" pitchFamily="34" charset="0"/>
                <a:cs typeface="Segoe UI"/>
              </a:rPr>
              <a:t>Replenishment</a:t>
            </a:r>
            <a:endParaRPr lang="en-US" sz="4000">
              <a:solidFill>
                <a:srgbClr val="44546A"/>
              </a:solidFill>
              <a:effectLst/>
              <a:latin typeface="Segoe UI"/>
              <a:ea typeface="Calibri" panose="020F0502020204030204" pitchFamily="34" charset="0"/>
              <a:cs typeface="Segoe UI"/>
            </a:endParaRPr>
          </a:p>
        </p:txBody>
      </p:sp>
      <p:pic>
        <p:nvPicPr>
          <p:cNvPr id="32" name="Picture 31" descr="A picture containing toy&#10;&#10;Description automatically generated">
            <a:extLst>
              <a:ext uri="{FF2B5EF4-FFF2-40B4-BE49-F238E27FC236}">
                <a16:creationId xmlns:a16="http://schemas.microsoft.com/office/drawing/2014/main" id="{3E22ABD4-BC38-4581-BBCB-5BBF856EC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973" y="4321737"/>
            <a:ext cx="814052" cy="678630"/>
          </a:xfrm>
          <a:prstGeom prst="rect">
            <a:avLst/>
          </a:prstGeom>
        </p:spPr>
      </p:pic>
      <p:pic>
        <p:nvPicPr>
          <p:cNvPr id="33" name="Picture 32" descr="A picture containing toy&#10;&#10;Description automatically generated">
            <a:extLst>
              <a:ext uri="{FF2B5EF4-FFF2-40B4-BE49-F238E27FC236}">
                <a16:creationId xmlns:a16="http://schemas.microsoft.com/office/drawing/2014/main" id="{7BCDD875-785B-4F2E-8A4F-3D27644E6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785" y="4312032"/>
            <a:ext cx="814052" cy="678630"/>
          </a:xfrm>
          <a:prstGeom prst="rect">
            <a:avLst/>
          </a:prstGeom>
        </p:spPr>
      </p:pic>
      <p:pic>
        <p:nvPicPr>
          <p:cNvPr id="34" name="Picture 33" descr="A picture containing toy&#10;&#10;Description automatically generated">
            <a:extLst>
              <a:ext uri="{FF2B5EF4-FFF2-40B4-BE49-F238E27FC236}">
                <a16:creationId xmlns:a16="http://schemas.microsoft.com/office/drawing/2014/main" id="{F8E398CC-ADA3-4BB1-934F-7CF6D8DE4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020" y="4321737"/>
            <a:ext cx="814052" cy="67863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30C43DF-D9AD-4F7A-8582-C0567C58CB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06712" y="1887483"/>
            <a:ext cx="685108" cy="536942"/>
          </a:xfrm>
          <a:prstGeom prst="rect">
            <a:avLst/>
          </a:prstGeom>
        </p:spPr>
      </p:pic>
      <p:pic>
        <p:nvPicPr>
          <p:cNvPr id="36" name="Picture 35" descr="A picture containing toy&#10;&#10;Description automatically generated">
            <a:extLst>
              <a:ext uri="{FF2B5EF4-FFF2-40B4-BE49-F238E27FC236}">
                <a16:creationId xmlns:a16="http://schemas.microsoft.com/office/drawing/2014/main" id="{1CE787DE-496A-4242-9710-838C15AC6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656" y="1343198"/>
            <a:ext cx="1248213" cy="1021573"/>
          </a:xfrm>
          <a:prstGeom prst="rect">
            <a:avLst/>
          </a:prstGeom>
        </p:spPr>
      </p:pic>
      <p:pic>
        <p:nvPicPr>
          <p:cNvPr id="37" name="Picture 36" descr="A picture containing toy&#10;&#10;Description automatically generated">
            <a:extLst>
              <a:ext uri="{FF2B5EF4-FFF2-40B4-BE49-F238E27FC236}">
                <a16:creationId xmlns:a16="http://schemas.microsoft.com/office/drawing/2014/main" id="{FFCBA423-F996-48BD-B1B2-B3F92128D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297" y="2712261"/>
            <a:ext cx="1208177" cy="8456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8D5902C-003A-273D-DF0D-45667871A6CA}"/>
              </a:ext>
            </a:extLst>
          </p:cNvPr>
          <p:cNvGrpSpPr/>
          <p:nvPr/>
        </p:nvGrpSpPr>
        <p:grpSpPr>
          <a:xfrm>
            <a:off x="7639808" y="3338371"/>
            <a:ext cx="3830171" cy="718616"/>
            <a:chOff x="7639808" y="3338371"/>
            <a:chExt cx="3830171" cy="71861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E5EA76-8CB7-467E-9020-B424D8F09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639808" y="3481997"/>
              <a:ext cx="479519" cy="42482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BD7895F-85A5-450D-84E0-BFA7883E3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427328" y="3632164"/>
              <a:ext cx="479519" cy="42482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29AF676-D780-41CC-BCA6-77A25CA8E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865140" y="3345441"/>
              <a:ext cx="479519" cy="42482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27F53B2-4386-47E9-B0D0-092E73C1C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9765130" y="3474926"/>
              <a:ext cx="479519" cy="42482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E4E5D4B-561E-4F8F-AAFB-BFBEF339E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0552648" y="3625092"/>
              <a:ext cx="479519" cy="42482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E927BF5-430D-4556-8841-723A11852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0990460" y="3338371"/>
              <a:ext cx="479519" cy="424823"/>
            </a:xfrm>
            <a:prstGeom prst="rect">
              <a:avLst/>
            </a:prstGeom>
          </p:spPr>
        </p:pic>
      </p:grpSp>
      <p:pic>
        <p:nvPicPr>
          <p:cNvPr id="41" name="Picture 40" descr="A picture containing toy&#10;&#10;Description automatically generated">
            <a:extLst>
              <a:ext uri="{FF2B5EF4-FFF2-40B4-BE49-F238E27FC236}">
                <a16:creationId xmlns:a16="http://schemas.microsoft.com/office/drawing/2014/main" id="{7F1B16DA-D77E-4CD8-8771-AD6DF250D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206" y="4314666"/>
            <a:ext cx="814052" cy="678630"/>
          </a:xfrm>
          <a:prstGeom prst="rect">
            <a:avLst/>
          </a:prstGeom>
        </p:spPr>
      </p:pic>
      <p:pic>
        <p:nvPicPr>
          <p:cNvPr id="42" name="Picture 41" descr="A picture containing toy&#10;&#10;Description automatically generated">
            <a:extLst>
              <a:ext uri="{FF2B5EF4-FFF2-40B4-BE49-F238E27FC236}">
                <a16:creationId xmlns:a16="http://schemas.microsoft.com/office/drawing/2014/main" id="{5E2F3982-9872-4BA2-B635-D6674B7BA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4797" y="4321737"/>
            <a:ext cx="814052" cy="678630"/>
          </a:xfrm>
          <a:prstGeom prst="rect">
            <a:avLst/>
          </a:prstGeom>
        </p:spPr>
      </p:pic>
      <p:pic>
        <p:nvPicPr>
          <p:cNvPr id="43" name="Picture 42" descr="A picture containing toy&#10;&#10;Description automatically generated">
            <a:extLst>
              <a:ext uri="{FF2B5EF4-FFF2-40B4-BE49-F238E27FC236}">
                <a16:creationId xmlns:a16="http://schemas.microsoft.com/office/drawing/2014/main" id="{A49F95C0-66A0-4CF4-820D-8D4FD650E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3833" y="4329577"/>
            <a:ext cx="814052" cy="678630"/>
          </a:xfrm>
          <a:prstGeom prst="rect">
            <a:avLst/>
          </a:prstGeom>
        </p:spPr>
      </p:pic>
      <p:pic>
        <p:nvPicPr>
          <p:cNvPr id="44" name="Picture 43" descr="A picture containing toy&#10;&#10;Description automatically generated">
            <a:extLst>
              <a:ext uri="{FF2B5EF4-FFF2-40B4-BE49-F238E27FC236}">
                <a16:creationId xmlns:a16="http://schemas.microsoft.com/office/drawing/2014/main" id="{C478379D-8D61-4EA4-AB95-B6D2BFA16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4619" y="2705188"/>
            <a:ext cx="1208177" cy="84567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F7ADBB9-E4F2-4EC3-BE83-C70F36D99B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81999" y="2169269"/>
            <a:ext cx="685108" cy="536942"/>
          </a:xfrm>
          <a:prstGeom prst="rect">
            <a:avLst/>
          </a:prstGeom>
        </p:spPr>
      </p:pic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D09AA70-0B55-1F23-626E-6A564CD5A7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7021" y="4313165"/>
            <a:ext cx="4694664" cy="198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2DCFEC2-AF07-40CE-B573-D226F8C3F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737" y="875651"/>
            <a:ext cx="5051367" cy="283480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2F250-08EF-4E34-9358-7968ECF5E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4822" y="1060316"/>
            <a:ext cx="5863390" cy="4990288"/>
          </a:xfrm>
        </p:spPr>
        <p:txBody>
          <a:bodyPr lIns="91440" tIns="45720" rIns="91440" bIns="45720" anchor="t"/>
          <a:lstStyle/>
          <a:p>
            <a:pPr lvl="0" indent="0"/>
            <a:r>
              <a:rPr lang="en-US" sz="3200">
                <a:latin typeface="Segoe UI"/>
                <a:cs typeface="Segoe UI"/>
              </a:rPr>
              <a:t>Big customer implementations</a:t>
            </a:r>
          </a:p>
          <a:p>
            <a:pPr indent="0"/>
            <a:endParaRPr lang="en-US" sz="900">
              <a:ea typeface="Calibri" panose="020F0502020204030204" pitchFamily="34" charset="0"/>
            </a:endParaRPr>
          </a:p>
          <a:p>
            <a:pPr indent="0"/>
            <a:r>
              <a:rPr lang="en-US" sz="3200">
                <a:latin typeface="Segoe UI"/>
                <a:cs typeface="Segoe UI"/>
              </a:rPr>
              <a:t>Local requirements</a:t>
            </a:r>
          </a:p>
          <a:p>
            <a:pPr lvl="1" indent="0"/>
            <a:r>
              <a:rPr lang="en-US" sz="2800">
                <a:latin typeface="Segoe UI"/>
                <a:cs typeface="Segoe UI"/>
              </a:rPr>
              <a:t>Certification</a:t>
            </a:r>
            <a:endParaRPr lang="en-US" sz="2800"/>
          </a:p>
          <a:p>
            <a:pPr lvl="0" indent="0"/>
            <a:endParaRPr lang="en-US" sz="900">
              <a:ea typeface="Calibri" panose="020F0502020204030204" pitchFamily="34" charset="0"/>
            </a:endParaRPr>
          </a:p>
          <a:p>
            <a:pPr lvl="0" indent="0"/>
            <a:r>
              <a:rPr lang="en-US" sz="3200" b="1">
                <a:latin typeface="Segoe UI"/>
                <a:cs typeface="Segoe UI"/>
              </a:rPr>
              <a:t>Going to AL </a:t>
            </a:r>
            <a:r>
              <a:rPr lang="en-US" sz="2400">
                <a:latin typeface="Segoe UI"/>
                <a:cs typeface="Segoe UI"/>
              </a:rPr>
              <a:t>(19)</a:t>
            </a:r>
          </a:p>
          <a:p>
            <a:pPr lvl="1" indent="0"/>
            <a:r>
              <a:rPr lang="en-US" sz="2800">
                <a:latin typeface="Segoe UI"/>
                <a:cs typeface="Segoe UI"/>
              </a:rPr>
              <a:t>Fully browser-based</a:t>
            </a:r>
          </a:p>
          <a:p>
            <a:pPr lvl="1" indent="0"/>
            <a:r>
              <a:rPr lang="en-US" sz="2800">
                <a:latin typeface="Segoe UI"/>
                <a:cs typeface="Segoe UI"/>
              </a:rPr>
              <a:t>Extendibility</a:t>
            </a:r>
          </a:p>
          <a:p>
            <a:pPr lvl="0" indent="0"/>
            <a:endParaRPr lang="en-US" sz="2400">
              <a:effectLst/>
              <a:ea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342900"/>
            <a:r>
              <a:rPr lang="en-US">
                <a:solidFill>
                  <a:srgbClr val="44546A"/>
                </a:solidFill>
                <a:latin typeface="Segoe UI"/>
                <a:cs typeface="Segoe UI"/>
              </a:rPr>
              <a:t>Pharmacy</a:t>
            </a:r>
            <a:endParaRPr lang="en-US">
              <a:solidFill>
                <a:srgbClr val="44546A"/>
              </a:solidFill>
            </a:endParaRPr>
          </a:p>
        </p:txBody>
      </p:sp>
      <p:pic>
        <p:nvPicPr>
          <p:cNvPr id="7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EC3C461-8A8B-3F6B-3C84-F851F326D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163" y="3672358"/>
            <a:ext cx="5642517" cy="237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person, indoor, standing&#10;&#10;Description automatically generated">
            <a:extLst>
              <a:ext uri="{FF2B5EF4-FFF2-40B4-BE49-F238E27FC236}">
                <a16:creationId xmlns:a16="http://schemas.microsoft.com/office/drawing/2014/main" id="{4F2FDCFA-C519-5448-A6D5-A35294F3B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61" y="4123110"/>
            <a:ext cx="4100270" cy="2734889"/>
          </a:xfrm>
          <a:prstGeom prst="rect">
            <a:avLst/>
          </a:prstGeom>
        </p:spPr>
      </p:pic>
      <p:pic>
        <p:nvPicPr>
          <p:cNvPr id="3" name="Picture 2" descr="A picture containing text, indoor, floor, building&#10;&#10;Description automatically generated">
            <a:extLst>
              <a:ext uri="{FF2B5EF4-FFF2-40B4-BE49-F238E27FC236}">
                <a16:creationId xmlns:a16="http://schemas.microsoft.com/office/drawing/2014/main" id="{CBAF909C-C47B-4648-B03E-A5FC1EEC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185740" cy="4129311"/>
          </a:xfrm>
          <a:prstGeom prst="rect">
            <a:avLst/>
          </a:prstGeom>
        </p:spPr>
      </p:pic>
      <p:pic>
        <p:nvPicPr>
          <p:cNvPr id="5" name="Picture 4" descr="Men standing in front of computers&#10;&#10;Description automatically generated with low confidence">
            <a:extLst>
              <a:ext uri="{FF2B5EF4-FFF2-40B4-BE49-F238E27FC236}">
                <a16:creationId xmlns:a16="http://schemas.microsoft.com/office/drawing/2014/main" id="{EF7525EF-151E-E744-A362-FD14D7648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261" y="-1"/>
            <a:ext cx="6185740" cy="4123113"/>
          </a:xfrm>
          <a:prstGeom prst="rect">
            <a:avLst/>
          </a:prstGeom>
        </p:spPr>
      </p:pic>
      <p:pic>
        <p:nvPicPr>
          <p:cNvPr id="11" name="Picture 10" descr="A person standing in front of a computer&#10;&#10;Description automatically generated with low confidence">
            <a:extLst>
              <a:ext uri="{FF2B5EF4-FFF2-40B4-BE49-F238E27FC236}">
                <a16:creationId xmlns:a16="http://schemas.microsoft.com/office/drawing/2014/main" id="{DA2FE348-C635-3A48-8851-E6E12113D0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45" y="4123109"/>
            <a:ext cx="4045255" cy="2734888"/>
          </a:xfrm>
          <a:prstGeom prst="rect">
            <a:avLst/>
          </a:prstGeom>
        </p:spPr>
      </p:pic>
      <p:pic>
        <p:nvPicPr>
          <p:cNvPr id="13" name="Picture 12" descr="A picture containing text, ceiling, indoor, building&#10;&#10;Description automatically generated">
            <a:extLst>
              <a:ext uri="{FF2B5EF4-FFF2-40B4-BE49-F238E27FC236}">
                <a16:creationId xmlns:a16="http://schemas.microsoft.com/office/drawing/2014/main" id="{0ACAE5CD-6A25-8C43-A07B-23121794A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23112"/>
            <a:ext cx="4100269" cy="2734888"/>
          </a:xfrm>
          <a:prstGeom prst="rect">
            <a:avLst/>
          </a:prstGeom>
        </p:spPr>
      </p:pic>
      <p:pic>
        <p:nvPicPr>
          <p:cNvPr id="9" name="Picture 8" descr="A picture containing text, person, indoor, electronics&#10;&#10;Description automatically generated">
            <a:extLst>
              <a:ext uri="{FF2B5EF4-FFF2-40B4-BE49-F238E27FC236}">
                <a16:creationId xmlns:a16="http://schemas.microsoft.com/office/drawing/2014/main" id="{16430F7B-47D5-A542-B2D2-EA12B8DEDC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269" y="4123110"/>
            <a:ext cx="4101286" cy="27348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39F441-F6B9-2E4A-A5A0-8963512CB2B4}"/>
              </a:ext>
            </a:extLst>
          </p:cNvPr>
          <p:cNvSpPr txBox="1"/>
          <p:nvPr/>
        </p:nvSpPr>
        <p:spPr>
          <a:xfrm>
            <a:off x="-1" y="2302302"/>
            <a:ext cx="6006261" cy="15696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Retail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Experience center</a:t>
            </a:r>
          </a:p>
        </p:txBody>
      </p:sp>
    </p:spTree>
    <p:extLst>
      <p:ext uri="{BB962C8B-B14F-4D97-AF65-F5344CB8AC3E}">
        <p14:creationId xmlns:p14="http://schemas.microsoft.com/office/powerpoint/2010/main" val="10412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7332BC4-2764-83A6-0A9F-3C03B83CB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506" y="2562477"/>
            <a:ext cx="4740533" cy="368327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2F250-08EF-4E34-9358-7968ECF5E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70" y="1255463"/>
            <a:ext cx="4750419" cy="4990288"/>
          </a:xfrm>
        </p:spPr>
        <p:txBody>
          <a:bodyPr lIns="91440" tIns="45720" rIns="91440" bIns="45720" anchor="t"/>
          <a:lstStyle/>
          <a:p>
            <a:pPr indent="0"/>
            <a:r>
              <a:rPr lang="en-US" sz="2400">
                <a:latin typeface="Segoe UI"/>
                <a:cs typeface="Segoe UI"/>
              </a:rPr>
              <a:t>Meet the team</a:t>
            </a:r>
            <a:endParaRPr lang="en-US" sz="2400">
              <a:latin typeface="Segoe UI"/>
              <a:ea typeface="Calibri" panose="020F0502020204030204" pitchFamily="34" charset="0"/>
              <a:cs typeface="Segoe UI"/>
            </a:endParaRPr>
          </a:p>
          <a:p>
            <a:pPr indent="0"/>
            <a:r>
              <a:rPr lang="en-US" sz="2400">
                <a:latin typeface="Segoe UI"/>
                <a:cs typeface="Segoe UI"/>
              </a:rPr>
              <a:t>Ask questions</a:t>
            </a:r>
            <a:endParaRPr lang="en-US" sz="2400">
              <a:latin typeface="Segoe UI"/>
              <a:ea typeface="Calibri" panose="020F0502020204030204" pitchFamily="34" charset="0"/>
              <a:cs typeface="Segoe UI"/>
            </a:endParaRPr>
          </a:p>
          <a:p>
            <a:pPr indent="0">
              <a:lnSpc>
                <a:spcPct val="100000"/>
              </a:lnSpc>
            </a:pPr>
            <a:r>
              <a:rPr lang="en-US" sz="2400">
                <a:latin typeface="Segoe UI"/>
                <a:cs typeface="Segoe UI"/>
              </a:rPr>
              <a:t>Opportunity to influence the future of LS Central</a:t>
            </a:r>
            <a:endParaRPr lang="en-US" sz="2400">
              <a:latin typeface="Segoe UI"/>
              <a:ea typeface="Calibri" panose="020F0502020204030204" pitchFamily="34" charset="0"/>
              <a:cs typeface="Segoe U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342900"/>
            <a:r>
              <a:rPr lang="en-US">
                <a:solidFill>
                  <a:srgbClr val="44546A"/>
                </a:solidFill>
                <a:latin typeface="Segoe UI"/>
                <a:cs typeface="Segoe UI"/>
              </a:rPr>
              <a:t>Meet LS Central leadership team</a:t>
            </a:r>
            <a:endParaRPr lang="en-US">
              <a:solidFill>
                <a:srgbClr val="44546A"/>
              </a:solidFill>
              <a:latin typeface="Segoe UI"/>
            </a:endParaRPr>
          </a:p>
        </p:txBody>
      </p:sp>
      <p:pic>
        <p:nvPicPr>
          <p:cNvPr id="3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72403B59-994C-98CB-B3F4-6E4BFC1BC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15" y="3390900"/>
            <a:ext cx="5689910" cy="30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0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2F250-08EF-4E34-9358-7968ECF5E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04613" y="1672691"/>
            <a:ext cx="10724751" cy="4990288"/>
          </a:xfrm>
        </p:spPr>
        <p:txBody>
          <a:bodyPr/>
          <a:lstStyle/>
          <a:p>
            <a:pPr marL="342900" indent="-342900" fontAlgn="ctr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latin typeface="Calibri" panose="020F0502020204030204" pitchFamily="34" charset="0"/>
              </a:rPr>
              <a:t>We have come a long way</a:t>
            </a:r>
          </a:p>
          <a:p>
            <a:pPr marL="342900" indent="-342900" fontAlgn="ctr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800">
              <a:latin typeface="Calibri" panose="020F0502020204030204" pitchFamily="34" charset="0"/>
            </a:endParaRPr>
          </a:p>
          <a:p>
            <a:pPr marL="342900" indent="-342900" fontAlgn="ctr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latin typeface="Calibri" panose="020F0502020204030204" pitchFamily="34" charset="0"/>
              </a:rPr>
              <a:t>This is where we are now</a:t>
            </a:r>
          </a:p>
          <a:p>
            <a:pPr marL="342900"/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C8161-AA8D-4B6C-ADD1-EA24625EF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" y="4335812"/>
            <a:ext cx="3207050" cy="2185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C1BB00-1E5A-47A0-A852-7B741DE05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" y="1270399"/>
            <a:ext cx="3207050" cy="240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CE96AD-9EC0-4AA6-81F7-204996F6A7FC}"/>
              </a:ext>
            </a:extLst>
          </p:cNvPr>
          <p:cNvSpPr txBox="1"/>
          <p:nvPr/>
        </p:nvSpPr>
        <p:spPr>
          <a:xfrm>
            <a:off x="675994" y="836456"/>
            <a:ext cx="2855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/>
              <a:t>Landsteinar</a:t>
            </a:r>
            <a:r>
              <a:rPr lang="en-US" b="1"/>
              <a:t> Retail - </a:t>
            </a:r>
            <a:r>
              <a:rPr lang="en-US" b="1" err="1"/>
              <a:t>PlusPOS</a:t>
            </a:r>
            <a:endParaRPr lang="en-US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F7FE57-55D4-482B-ADCB-825921BC311C}"/>
              </a:ext>
            </a:extLst>
          </p:cNvPr>
          <p:cNvSpPr txBox="1"/>
          <p:nvPr/>
        </p:nvSpPr>
        <p:spPr>
          <a:xfrm>
            <a:off x="675994" y="3911731"/>
            <a:ext cx="106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/>
              <a:t>InfoStore</a:t>
            </a:r>
            <a:endParaRPr lang="en-US" b="1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C47DC4D7-D045-444F-8F11-ED7A1DE6C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6560" y="1270398"/>
            <a:ext cx="3214395" cy="240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B783DF-4B0E-4D97-9C93-E1FEAAC64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6560" y="4335812"/>
            <a:ext cx="3550270" cy="1811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203003-BDCF-44B8-B4A1-BE16E8F8A001}"/>
              </a:ext>
            </a:extLst>
          </p:cNvPr>
          <p:cNvSpPr txBox="1"/>
          <p:nvPr/>
        </p:nvSpPr>
        <p:spPr>
          <a:xfrm>
            <a:off x="3809534" y="830272"/>
            <a:ext cx="816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LS Nav</a:t>
            </a:r>
          </a:p>
        </p:txBody>
      </p:sp>
      <p:pic>
        <p:nvPicPr>
          <p:cNvPr id="13" name="Picture 11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0212B91E-BCCB-4CD5-87E1-361050A60A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5633" y="3678711"/>
            <a:ext cx="2277154" cy="2035419"/>
          </a:xfrm>
          <a:prstGeom prst="rect">
            <a:avLst/>
          </a:prstGeom>
        </p:spPr>
      </p:pic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1CEEA38-C488-41D8-A334-88036BEAE4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4205" y="1775576"/>
            <a:ext cx="2277153" cy="1670066"/>
          </a:xfrm>
          <a:prstGeom prst="rect">
            <a:avLst/>
          </a:prstGeom>
        </p:spPr>
      </p:pic>
      <p:pic>
        <p:nvPicPr>
          <p:cNvPr id="1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4AB1949A-6C78-4018-94E8-33547A503C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3510" y="3143516"/>
            <a:ext cx="2418997" cy="29478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236F48-6595-480D-A147-3CD8A98C7D78}"/>
              </a:ext>
            </a:extLst>
          </p:cNvPr>
          <p:cNvSpPr txBox="1"/>
          <p:nvPr/>
        </p:nvSpPr>
        <p:spPr>
          <a:xfrm>
            <a:off x="8095712" y="836836"/>
            <a:ext cx="112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LS Central</a:t>
            </a:r>
          </a:p>
        </p:txBody>
      </p:sp>
    </p:spTree>
    <p:extLst>
      <p:ext uri="{BB962C8B-B14F-4D97-AF65-F5344CB8AC3E}">
        <p14:creationId xmlns:p14="http://schemas.microsoft.com/office/powerpoint/2010/main" val="17510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828800"/>
            <a:ext cx="12191999" cy="4076910"/>
          </a:xfrm>
        </p:spPr>
        <p:txBody>
          <a:bodyPr lIns="91440" tIns="45720" rIns="91440" bIns="45720" anchor="t"/>
          <a:lstStyle/>
          <a:p>
            <a:pPr marL="342900" algn="ctr"/>
            <a:r>
              <a:rPr lang="en-US" sz="6600">
                <a:solidFill>
                  <a:srgbClr val="44546A"/>
                </a:solidFill>
                <a:latin typeface="Segoe UI"/>
                <a:ea typeface="Calibri"/>
                <a:cs typeface="Segoe UI"/>
              </a:rPr>
              <a:t>Create the future </a:t>
            </a:r>
          </a:p>
          <a:p>
            <a:pPr marL="342900" algn="ctr"/>
            <a:r>
              <a:rPr lang="en-US" sz="6600">
                <a:solidFill>
                  <a:srgbClr val="44546A"/>
                </a:solidFill>
                <a:latin typeface="Segoe UI"/>
                <a:ea typeface="Calibri"/>
                <a:cs typeface="Segoe UI"/>
              </a:rPr>
              <a:t>with us</a:t>
            </a:r>
          </a:p>
          <a:p>
            <a:pPr marL="342900" algn="ctr"/>
            <a:endParaRPr lang="en-US" sz="1600">
              <a:solidFill>
                <a:srgbClr val="44546A"/>
              </a:solidFill>
              <a:latin typeface="Segoe UI"/>
              <a:ea typeface="Calibr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6791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FBBE63-0FA1-6502-707E-CB4AC6287C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575" y="-105904"/>
            <a:ext cx="12378236" cy="696390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" y="2324100"/>
            <a:ext cx="12191999" cy="2019300"/>
          </a:xfrm>
        </p:spPr>
        <p:txBody>
          <a:bodyPr lIns="91440" tIns="45720" rIns="91440" bIns="45720" anchor="t"/>
          <a:lstStyle/>
          <a:p>
            <a:pPr marL="342900" algn="ctr"/>
            <a:r>
              <a:rPr lang="en-US" sz="6600">
                <a:solidFill>
                  <a:schemeClr val="bg1"/>
                </a:solidFill>
                <a:latin typeface="Segoe UI"/>
                <a:ea typeface="Calibri"/>
                <a:cs typeface="Segoe UI"/>
              </a:rPr>
              <a:t>Create the future </a:t>
            </a:r>
          </a:p>
          <a:p>
            <a:pPr marL="342900" algn="ctr"/>
            <a:r>
              <a:rPr lang="en-US" sz="6600">
                <a:solidFill>
                  <a:schemeClr val="bg1"/>
                </a:solidFill>
                <a:latin typeface="Segoe UI"/>
                <a:ea typeface="Calibri"/>
                <a:cs typeface="Segoe UI"/>
              </a:rPr>
              <a:t>with us</a:t>
            </a:r>
          </a:p>
        </p:txBody>
      </p:sp>
    </p:spTree>
    <p:extLst>
      <p:ext uri="{BB962C8B-B14F-4D97-AF65-F5344CB8AC3E}">
        <p14:creationId xmlns:p14="http://schemas.microsoft.com/office/powerpoint/2010/main" val="113193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space suit&#10;&#10;Description automatically generated with low confidence">
            <a:extLst>
              <a:ext uri="{FF2B5EF4-FFF2-40B4-BE49-F238E27FC236}">
                <a16:creationId xmlns:a16="http://schemas.microsoft.com/office/drawing/2014/main" id="{CF1F0CA5-EA36-9E2F-F12B-DE5850E7C7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14325" y="-229729"/>
            <a:ext cx="12668250" cy="712706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" y="2324100"/>
            <a:ext cx="12191999" cy="2019300"/>
          </a:xfrm>
        </p:spPr>
        <p:txBody>
          <a:bodyPr lIns="91440" tIns="45720" rIns="91440" bIns="45720" anchor="t"/>
          <a:lstStyle/>
          <a:p>
            <a:pPr marL="342900" algn="ctr"/>
            <a:r>
              <a:rPr lang="en-US" sz="6600" dirty="0">
                <a:solidFill>
                  <a:schemeClr val="bg1"/>
                </a:solidFill>
                <a:latin typeface="Segoe UI"/>
                <a:ea typeface="Calibri"/>
                <a:cs typeface="Segoe UI"/>
              </a:rPr>
              <a:t>We are just </a:t>
            </a:r>
            <a:br>
              <a:rPr lang="en-US" sz="6600" dirty="0">
                <a:solidFill>
                  <a:schemeClr val="bg1"/>
                </a:solidFill>
                <a:latin typeface="Segoe UI"/>
                <a:ea typeface="Calibri"/>
                <a:cs typeface="Segoe UI"/>
              </a:rPr>
            </a:br>
            <a:r>
              <a:rPr lang="en-US" sz="6600" dirty="0">
                <a:solidFill>
                  <a:schemeClr val="bg1"/>
                </a:solidFill>
                <a:latin typeface="Segoe UI"/>
                <a:ea typeface="Calibri"/>
                <a:cs typeface="Segoe UI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50638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060A54-D839-1E46-9B4D-65F0DCB06C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Questions?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7659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9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9C6A3D6B-B7E6-D12C-6D3E-9719A971B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28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89-6C57-4AEE-8903-88DF41361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4014166"/>
            <a:ext cx="12192000" cy="569997"/>
          </a:xfrm>
        </p:spPr>
        <p:txBody>
          <a:bodyPr lIns="91440" tIns="45720" rIns="91440" bIns="45720" anchor="t"/>
          <a:lstStyle/>
          <a:p>
            <a:pPr marL="342900" algn="ctr"/>
            <a:r>
              <a:rPr lang="en-US" sz="4800">
                <a:solidFill>
                  <a:schemeClr val="bg1"/>
                </a:solidFill>
                <a:latin typeface="Segoe UI"/>
                <a:ea typeface="Calibri"/>
                <a:cs typeface="Segoe UI"/>
              </a:rPr>
              <a:t>We have come a long way!!</a:t>
            </a:r>
            <a:endParaRPr lang="en-US" sz="4800">
              <a:solidFill>
                <a:schemeClr val="bg1"/>
              </a:solidFill>
              <a:effectLst/>
              <a:latin typeface="Segoe UI"/>
              <a:ea typeface="Calibri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FAAFF8C7-0C36-2B34-023F-A18AFD049F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598822" y="1123154"/>
            <a:ext cx="7224686" cy="174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E0A88F-B9BA-454F-BB79-261AFA1FED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1" y="1413099"/>
            <a:ext cx="6273434" cy="4031801"/>
          </a:xfrm>
        </p:spPr>
        <p:txBody>
          <a:bodyPr lIns="91440" tIns="45720" rIns="91440" bIns="45720" anchor="t"/>
          <a:lstStyle/>
          <a:p>
            <a:pPr indent="0" fontAlgn="ctr">
              <a:lnSpc>
                <a:spcPct val="90000"/>
              </a:lnSpc>
              <a:spcAft>
                <a:spcPts val="1800"/>
              </a:spcAft>
              <a:buSzPts val="1000"/>
              <a:tabLst>
                <a:tab pos="457200" algn="l"/>
              </a:tabLst>
            </a:pPr>
            <a:r>
              <a:rPr lang="en-US" sz="2400">
                <a:latin typeface="Segoe UI"/>
                <a:ea typeface="Calibri"/>
                <a:cs typeface="Segoe UI"/>
              </a:rPr>
              <a:t>Built for upgradability</a:t>
            </a:r>
          </a:p>
          <a:p>
            <a:pPr indent="0" fontAlgn="ctr">
              <a:lnSpc>
                <a:spcPct val="90000"/>
              </a:lnSpc>
              <a:spcAft>
                <a:spcPts val="1200"/>
              </a:spcAft>
              <a:buSzPts val="1000"/>
              <a:tabLst>
                <a:tab pos="457200" algn="l"/>
              </a:tabLst>
            </a:pPr>
            <a:r>
              <a:rPr lang="en-US" sz="2400">
                <a:latin typeface="Segoe UI"/>
                <a:ea typeface="Calibri"/>
                <a:cs typeface="Segoe UI"/>
              </a:rPr>
              <a:t>Makes migration easier, simpler and faster</a:t>
            </a:r>
          </a:p>
          <a:p>
            <a:pPr indent="0" fontAlgn="ctr">
              <a:lnSpc>
                <a:spcPct val="90000"/>
              </a:lnSpc>
              <a:spcAft>
                <a:spcPts val="1200"/>
              </a:spcAft>
              <a:buSzPts val="1000"/>
              <a:tabLst>
                <a:tab pos="457200" algn="l"/>
              </a:tabLst>
            </a:pPr>
            <a:r>
              <a:rPr lang="en-US" sz="2400">
                <a:latin typeface="Segoe UI"/>
                <a:ea typeface="Calibri"/>
                <a:cs typeface="Segoe UI"/>
              </a:rPr>
              <a:t>Still keeping the ability to extend the functionality</a:t>
            </a:r>
          </a:p>
          <a:p>
            <a:pPr indent="0" fontAlgn="ctr">
              <a:lnSpc>
                <a:spcPct val="90000"/>
              </a:lnSpc>
              <a:spcAft>
                <a:spcPts val="1200"/>
              </a:spcAft>
              <a:buSzPts val="1000"/>
              <a:tabLst>
                <a:tab pos="457200" algn="l"/>
              </a:tabLst>
            </a:pPr>
            <a:r>
              <a:rPr lang="en-US" sz="2400">
                <a:latin typeface="Segoe UI"/>
                <a:ea typeface="Calibri"/>
                <a:cs typeface="Segoe UI"/>
              </a:rPr>
              <a:t>This technology has ability to stay current without projects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IS">
              <a:solidFill>
                <a:srgbClr val="242D2F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2AC5FBC-713F-BA49-BD00-376CAE436A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r>
              <a:rPr lang="en-IS">
                <a:solidFill>
                  <a:srgbClr val="44546A"/>
                </a:solidFill>
                <a:latin typeface="Segoe UI"/>
                <a:cs typeface="Segoe UI"/>
              </a:rPr>
              <a:t>Extensibility framework</a:t>
            </a:r>
            <a:endParaRPr lang="en-US">
              <a:solidFill>
                <a:srgbClr val="44546A"/>
              </a:solidFill>
              <a:latin typeface="Segoe UI"/>
              <a:cs typeface="Segoe UI"/>
            </a:endParaRPr>
          </a:p>
        </p:txBody>
      </p:sp>
      <p:pic>
        <p:nvPicPr>
          <p:cNvPr id="13" name="Picture 12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87DC7883-5990-1448-B7BD-29DA54877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118" y="1397606"/>
            <a:ext cx="8352585" cy="5351337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0D2E9D6C-ABDC-C949-851E-316EAB92B50A}"/>
              </a:ext>
            </a:extLst>
          </p:cNvPr>
          <p:cNvSpPr txBox="1">
            <a:spLocks/>
          </p:cNvSpPr>
          <p:nvPr/>
        </p:nvSpPr>
        <p:spPr>
          <a:xfrm>
            <a:off x="6581775" y="836455"/>
            <a:ext cx="3695700" cy="3143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Coding with </a:t>
            </a:r>
            <a:r>
              <a:rPr lang="en-US" sz="1600" kern="0">
                <a:solidFill>
                  <a:srgbClr val="265888"/>
                </a:solidFill>
                <a:latin typeface="Segoe UI"/>
                <a:cs typeface="Segoe UI"/>
              </a:rPr>
              <a:t>events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&amp; </a:t>
            </a:r>
            <a:r>
              <a:rPr lang="en-US" sz="1600" kern="0">
                <a:solidFill>
                  <a:srgbClr val="265888"/>
                </a:solidFill>
                <a:latin typeface="Segoe UI"/>
                <a:cs typeface="Segoe UI"/>
              </a:rPr>
              <a:t>extensions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72445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FC17D-C469-4DCD-B839-747F7EDDC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rgbClr val="44546A"/>
                </a:solidFill>
                <a:latin typeface="Segoe UI"/>
                <a:cs typeface="Segoe UI"/>
              </a:rPr>
              <a:t>Universal code compliant</a:t>
            </a:r>
          </a:p>
        </p:txBody>
      </p:sp>
      <p:pic>
        <p:nvPicPr>
          <p:cNvPr id="8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C250E629-8763-69CB-1EBF-4159AB0B2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903" y="1818860"/>
            <a:ext cx="4212143" cy="4157602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94394E5-CBD9-4CC6-9E7A-01172803E037}"/>
              </a:ext>
            </a:extLst>
          </p:cNvPr>
          <p:cNvSpPr txBox="1">
            <a:spLocks/>
          </p:cNvSpPr>
          <p:nvPr/>
        </p:nvSpPr>
        <p:spPr>
          <a:xfrm>
            <a:off x="979569" y="1601253"/>
            <a:ext cx="7697708" cy="49902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ctr">
              <a:spcAft>
                <a:spcPts val="1200"/>
              </a:spcAft>
              <a:buSzPts val="1000"/>
              <a:tabLst>
                <a:tab pos="457200" algn="l"/>
              </a:tabLst>
            </a:pPr>
            <a:r>
              <a:rPr lang="en-US" sz="2800">
                <a:latin typeface="Segoe UI"/>
                <a:ea typeface="Calibri"/>
                <a:cs typeface="Segoe UI"/>
              </a:rPr>
              <a:t>LS Central </a:t>
            </a:r>
            <a:r>
              <a:rPr lang="en-US" sz="2800" dirty="0">
                <a:latin typeface="Segoe UI"/>
                <a:cs typeface="Segoe UI"/>
              </a:rPr>
              <a:t>will</a:t>
            </a:r>
            <a:r>
              <a:rPr lang="en-US" sz="2800">
                <a:latin typeface="Segoe UI"/>
                <a:ea typeface="Calibri"/>
                <a:cs typeface="Segoe UI"/>
              </a:rPr>
              <a:t> be </a:t>
            </a:r>
            <a:r>
              <a:rPr lang="en-US" sz="2800" dirty="0">
                <a:latin typeface="Segoe UI"/>
                <a:ea typeface="Calibri"/>
                <a:cs typeface="Segoe UI"/>
              </a:rPr>
              <a:t>compliant </a:t>
            </a:r>
            <a:r>
              <a:rPr lang="en-US" sz="2800">
                <a:latin typeface="Segoe UI"/>
                <a:ea typeface="Calibri"/>
                <a:cs typeface="Segoe UI"/>
              </a:rPr>
              <a:t>by </a:t>
            </a:r>
            <a:endParaRPr lang="en-US" sz="2800" dirty="0">
              <a:latin typeface="Segoe UI"/>
              <a:ea typeface="Calibri"/>
              <a:cs typeface="Segoe UI"/>
            </a:endParaRPr>
          </a:p>
          <a:p>
            <a:pPr indent="0" fontAlgn="ctr">
              <a:spcAft>
                <a:spcPts val="1200"/>
              </a:spcAft>
              <a:buSzPts val="1000"/>
              <a:tabLst>
                <a:tab pos="457200" algn="l"/>
              </a:tabLst>
            </a:pPr>
            <a:r>
              <a:rPr lang="en-US" sz="2800" b="1">
                <a:latin typeface="Segoe UI"/>
                <a:cs typeface="Segoe UI"/>
              </a:rPr>
              <a:t>1</a:t>
            </a:r>
            <a:r>
              <a:rPr lang="en-US" sz="2800" b="1">
                <a:latin typeface="Segoe UI"/>
                <a:ea typeface="Calibri"/>
                <a:cs typeface="Segoe UI"/>
              </a:rPr>
              <a:t>st of October 2022 </a:t>
            </a:r>
            <a:r>
              <a:rPr lang="en-US" sz="2800" b="1">
                <a:highlight>
                  <a:srgbClr val="FFFF00"/>
                </a:highlight>
                <a:latin typeface="Segoe UI"/>
                <a:ea typeface="Calibri"/>
                <a:cs typeface="Segoe UI"/>
              </a:rPr>
              <a:t>(21)</a:t>
            </a:r>
            <a:endParaRPr lang="en-US" sz="2800" dirty="0">
              <a:highlight>
                <a:srgbClr val="FFFF00"/>
              </a:highlight>
              <a:latin typeface="Segoe UI"/>
              <a:ea typeface="Calibri"/>
              <a:cs typeface="Segoe UI"/>
            </a:endParaRPr>
          </a:p>
          <a:p>
            <a:pPr marL="0" lvl="1" indent="0" fontAlgn="ctr">
              <a:buSzPts val="1000"/>
              <a:tabLst>
                <a:tab pos="457200" algn="l"/>
              </a:tabLst>
            </a:pPr>
            <a:endParaRPr lang="en-US" sz="800">
              <a:latin typeface="Segoe UI"/>
              <a:ea typeface="Calibri"/>
              <a:cs typeface="Segoe UI"/>
            </a:endParaRPr>
          </a:p>
          <a:p>
            <a:pPr marL="0" lvl="1" indent="0" fontAlgn="ctr">
              <a:buSzPts val="1000"/>
              <a:tabLst>
                <a:tab pos="457200" algn="l"/>
              </a:tabLst>
            </a:pPr>
            <a:endParaRPr lang="en-US" sz="240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307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5CE7A0-FF2C-4AF1-4234-4719334BE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868" y="3550402"/>
            <a:ext cx="4994400" cy="3307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06ECDF-C72A-5ED7-FB3D-0932B0D3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869" y="1038143"/>
            <a:ext cx="4994399" cy="239085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FC17D-C469-4DCD-B839-747F7EDDC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rgbClr val="44546A"/>
                </a:solidFill>
                <a:latin typeface="Segoe UI"/>
                <a:cs typeface="Segoe UI"/>
              </a:rPr>
              <a:t>Universal code compliant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94394E5-CBD9-4CC6-9E7A-01172803E037}"/>
              </a:ext>
            </a:extLst>
          </p:cNvPr>
          <p:cNvSpPr txBox="1">
            <a:spLocks/>
          </p:cNvSpPr>
          <p:nvPr/>
        </p:nvSpPr>
        <p:spPr>
          <a:xfrm>
            <a:off x="979569" y="1601253"/>
            <a:ext cx="7697708" cy="49902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ctr">
              <a:spcAft>
                <a:spcPts val="1200"/>
              </a:spcAft>
              <a:buSzPts val="1000"/>
              <a:tabLst>
                <a:tab pos="457200" algn="l"/>
              </a:tabLst>
            </a:pPr>
            <a:r>
              <a:rPr lang="en-US" sz="2800" dirty="0">
                <a:latin typeface="Segoe UI"/>
                <a:ea typeface="Calibri"/>
                <a:cs typeface="Segoe UI"/>
              </a:rPr>
              <a:t>LS Central will be compliant by </a:t>
            </a:r>
          </a:p>
          <a:p>
            <a:pPr indent="0" fontAlgn="ctr">
              <a:spcAft>
                <a:spcPts val="1200"/>
              </a:spcAft>
              <a:buSzPts val="1000"/>
              <a:tabLst>
                <a:tab pos="457200" algn="l"/>
              </a:tabLst>
            </a:pPr>
            <a:r>
              <a:rPr lang="en-US" sz="2800" b="1" dirty="0">
                <a:latin typeface="Segoe UI"/>
                <a:cs typeface="Segoe UI"/>
              </a:rPr>
              <a:t>1</a:t>
            </a:r>
            <a:r>
              <a:rPr lang="en-US" sz="2800" b="1" dirty="0">
                <a:latin typeface="Segoe UI"/>
                <a:ea typeface="Calibri"/>
                <a:cs typeface="Segoe UI"/>
              </a:rPr>
              <a:t>st of October 2022 (21)</a:t>
            </a:r>
            <a:endParaRPr lang="en-US" sz="2800" dirty="0">
              <a:latin typeface="Segoe UI"/>
              <a:ea typeface="Calibri"/>
              <a:cs typeface="Segoe UI"/>
            </a:endParaRPr>
          </a:p>
          <a:p>
            <a:pPr marL="0" lvl="1" indent="0" fontAlgn="ctr">
              <a:buSzPts val="1000"/>
              <a:tabLst>
                <a:tab pos="457200" algn="l"/>
              </a:tabLst>
            </a:pPr>
            <a:endParaRPr lang="en-US" sz="800" dirty="0">
              <a:latin typeface="Segoe UI"/>
              <a:ea typeface="Calibri"/>
              <a:cs typeface="Segoe UI"/>
            </a:endParaRPr>
          </a:p>
          <a:p>
            <a:pPr marL="0" lvl="1" indent="0" fontAlgn="ctr">
              <a:buSzPts val="1000"/>
              <a:tabLst>
                <a:tab pos="457200" algn="l"/>
              </a:tabLst>
            </a:pPr>
            <a:r>
              <a:rPr lang="en-US" sz="2800" dirty="0">
                <a:latin typeface="Segoe UI"/>
                <a:ea typeface="Calibri"/>
                <a:cs typeface="Segoe UI"/>
              </a:rPr>
              <a:t>Taking out all DLLs </a:t>
            </a:r>
            <a:br>
              <a:rPr lang="en-US" sz="2800" dirty="0">
                <a:latin typeface="Segoe UI"/>
                <a:ea typeface="Calibri"/>
                <a:cs typeface="Segoe UI"/>
              </a:rPr>
            </a:br>
            <a:endParaRPr lang="en-US" sz="2800" dirty="0">
              <a:latin typeface="Segoe UI"/>
              <a:ea typeface="Calibri"/>
              <a:cs typeface="Segoe UI"/>
            </a:endParaRPr>
          </a:p>
          <a:p>
            <a:pPr marL="0" lvl="1" indent="0" fontAlgn="ctr">
              <a:buSzPts val="1000"/>
              <a:tabLst>
                <a:tab pos="457200" algn="l"/>
              </a:tabLst>
            </a:pPr>
            <a:r>
              <a:rPr lang="en-US" sz="2800" dirty="0">
                <a:latin typeface="Segoe UI"/>
                <a:ea typeface="Calibri"/>
                <a:cs typeface="Segoe UI"/>
              </a:rPr>
              <a:t>Hardware station</a:t>
            </a:r>
            <a:endParaRPr lang="en-US" sz="2400" dirty="0">
              <a:latin typeface="Segoe UI"/>
              <a:cs typeface="Segoe UI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/>
                <a:cs typeface="Segoe UI"/>
              </a:rPr>
              <a:t>EFT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Segoe UI"/>
                <a:cs typeface="Segoe UI"/>
              </a:rPr>
              <a:t>Fiscalization</a:t>
            </a:r>
            <a:endParaRPr lang="en-US" sz="2400" dirty="0">
              <a:latin typeface="Segoe UI"/>
              <a:cs typeface="Segoe UI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/>
                <a:cs typeface="Segoe UI"/>
              </a:rPr>
              <a:t>Other integration @POS</a:t>
            </a:r>
          </a:p>
        </p:txBody>
      </p:sp>
    </p:spTree>
    <p:extLst>
      <p:ext uri="{BB962C8B-B14F-4D97-AF65-F5344CB8AC3E}">
        <p14:creationId xmlns:p14="http://schemas.microsoft.com/office/powerpoint/2010/main" val="23255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68028B-AD70-22DA-5C2A-41FE9455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967" y="5535694"/>
            <a:ext cx="6462485" cy="80432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604DF8-1682-4F9C-BDF1-180B9F58DB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67" y="1060316"/>
            <a:ext cx="7697708" cy="4990288"/>
          </a:xfrm>
        </p:spPr>
        <p:txBody>
          <a:bodyPr lIns="91440" tIns="45720" rIns="91440" bIns="45720" anchor="t"/>
          <a:lstStyle/>
          <a:p>
            <a:pPr indent="0"/>
            <a:r>
              <a:rPr lang="en-US" sz="2800" dirty="0">
                <a:latin typeface="Segoe UI"/>
                <a:cs typeface="Segoe UI"/>
              </a:rPr>
              <a:t>Highest priority by development teams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Segoe UI"/>
                <a:cs typeface="Segoe UI"/>
              </a:rPr>
              <a:t>Event </a:t>
            </a:r>
            <a:r>
              <a:rPr lang="en-US" sz="2400" dirty="0">
                <a:latin typeface="Segoe UI"/>
                <a:cs typeface="Segoe UI"/>
              </a:rPr>
              <a:t>request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egoe UI"/>
                <a:cs typeface="Segoe UI"/>
              </a:rPr>
              <a:t>Internal/Global </a:t>
            </a:r>
            <a:r>
              <a:rPr lang="en-US" sz="2400" b="1" dirty="0">
                <a:latin typeface="Segoe UI"/>
                <a:cs typeface="Segoe UI"/>
              </a:rPr>
              <a:t>scope</a:t>
            </a:r>
          </a:p>
          <a:p>
            <a:pPr indent="0"/>
            <a:r>
              <a:rPr lang="en-US" sz="2800" dirty="0">
                <a:latin typeface="Segoe UI"/>
                <a:cs typeface="Segoe UI"/>
              </a:rPr>
              <a:t>SaaS critical bugs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Segoe UI"/>
                <a:cs typeface="Segoe UI"/>
              </a:rPr>
              <a:t>HotFixed</a:t>
            </a:r>
            <a:r>
              <a:rPr lang="en-US" sz="2400" dirty="0">
                <a:latin typeface="Segoe UI"/>
                <a:cs typeface="Segoe UI"/>
              </a:rPr>
              <a:t> to SaaS</a:t>
            </a:r>
          </a:p>
          <a:p>
            <a:pPr indent="0"/>
            <a:r>
              <a:rPr lang="en-US" sz="2800" b="1" dirty="0">
                <a:latin typeface="Segoe UI"/>
                <a:cs typeface="Segoe UI"/>
              </a:rPr>
              <a:t>Release</a:t>
            </a:r>
            <a:r>
              <a:rPr lang="en-US" sz="2800" dirty="0">
                <a:latin typeface="Segoe UI"/>
                <a:cs typeface="Segoe UI"/>
              </a:rPr>
              <a:t> every two weeks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/>
                <a:cs typeface="Segoe UI"/>
              </a:rPr>
              <a:t>Major/Minor releases (BC updates)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/>
                <a:cs typeface="Segoe UI"/>
              </a:rPr>
              <a:t>Hotfix with events + internal/global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2F55D-2449-4146-8118-1737F93D2E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rgbClr val="44546A"/>
                </a:solidFill>
                <a:latin typeface="Segoe UI"/>
                <a:cs typeface="Segoe UI"/>
              </a:rPr>
              <a:t>Releases / Requests</a:t>
            </a:r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5088D707-BC3B-AA00-C463-868E135CA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647" y="1275608"/>
            <a:ext cx="3495304" cy="3495304"/>
          </a:xfrm>
          <a:prstGeom prst="rect">
            <a:avLst/>
          </a:prstGeom>
        </p:spPr>
      </p:pic>
      <p:pic>
        <p:nvPicPr>
          <p:cNvPr id="5" name="Graphic 6">
            <a:extLst>
              <a:ext uri="{FF2B5EF4-FFF2-40B4-BE49-F238E27FC236}">
                <a16:creationId xmlns:a16="http://schemas.microsoft.com/office/drawing/2014/main" id="{BB15E90C-4CBF-7C24-21A6-5B051D373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90114" y="4768876"/>
            <a:ext cx="2743200" cy="66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2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B67F72B-61C4-064E-A594-13EFD468F306}"/>
              </a:ext>
            </a:extLst>
          </p:cNvPr>
          <p:cNvGrpSpPr/>
          <p:nvPr/>
        </p:nvGrpSpPr>
        <p:grpSpPr>
          <a:xfrm>
            <a:off x="-4975518" y="4470200"/>
            <a:ext cx="22318134" cy="914950"/>
            <a:chOff x="-5063067" y="4459971"/>
            <a:chExt cx="22318134" cy="9149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516655-E9F0-FB42-94CD-61501BF01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063067" y="4459971"/>
              <a:ext cx="22318134" cy="78715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3D94405-9D97-3244-BFAD-8B56E4B4F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>
              <a:off x="729593" y="4562471"/>
              <a:ext cx="10137964" cy="812450"/>
            </a:xfrm>
            <a:prstGeom prst="rect">
              <a:avLst/>
            </a:prstGeom>
          </p:spPr>
        </p:pic>
      </p:grpSp>
      <p:pic>
        <p:nvPicPr>
          <p:cNvPr id="10" name="Picture 9" descr="A picture containing smoke, dark, nature, clouds&#10;&#10;Description automatically generated">
            <a:extLst>
              <a:ext uri="{FF2B5EF4-FFF2-40B4-BE49-F238E27FC236}">
                <a16:creationId xmlns:a16="http://schemas.microsoft.com/office/drawing/2014/main" id="{D88171D2-ACFB-9042-9AC5-ED60E0A53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6620" y="3298939"/>
            <a:ext cx="3894679" cy="2322064"/>
          </a:xfrm>
          <a:prstGeom prst="rect">
            <a:avLst/>
          </a:prstGeom>
        </p:spPr>
      </p:pic>
      <p:pic>
        <p:nvPicPr>
          <p:cNvPr id="20" name="Picture 19" descr="A picture containing smoke, nature, dark, night sky&#10;&#10;Description automatically generated">
            <a:extLst>
              <a:ext uri="{FF2B5EF4-FFF2-40B4-BE49-F238E27FC236}">
                <a16:creationId xmlns:a16="http://schemas.microsoft.com/office/drawing/2014/main" id="{A5859C42-17A1-9440-B1F0-03026CB5E7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431" y="5328698"/>
            <a:ext cx="4217988" cy="1617038"/>
          </a:xfrm>
          <a:prstGeom prst="rect">
            <a:avLst/>
          </a:prstGeom>
        </p:spPr>
      </p:pic>
      <p:pic>
        <p:nvPicPr>
          <p:cNvPr id="18" name="Picture 17" descr="A picture containing smoke, dark, nature, coming&#10;&#10;Description automatically generated">
            <a:extLst>
              <a:ext uri="{FF2B5EF4-FFF2-40B4-BE49-F238E27FC236}">
                <a16:creationId xmlns:a16="http://schemas.microsoft.com/office/drawing/2014/main" id="{61A05E47-C54B-0240-B397-2AC567E6F3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85429" y="2328412"/>
            <a:ext cx="3683000" cy="230073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D6B504-6414-8744-8EA0-995CC30F3D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S"/>
              <a:t>The </a:t>
            </a:r>
            <a:r>
              <a:rPr lang="en-US"/>
              <a:t>e</a:t>
            </a:r>
            <a:r>
              <a:rPr lang="en-IS"/>
              <a:t>vergreen train</a:t>
            </a:r>
          </a:p>
        </p:txBody>
      </p:sp>
      <p:pic>
        <p:nvPicPr>
          <p:cNvPr id="12" name="Picture 1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3BC4882-FC4E-534F-9088-58494BA593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006" y="2301545"/>
            <a:ext cx="4775200" cy="1676400"/>
          </a:xfrm>
          <a:prstGeom prst="rect">
            <a:avLst/>
          </a:prstGeom>
        </p:spPr>
      </p:pic>
      <p:pic>
        <p:nvPicPr>
          <p:cNvPr id="14" name="Picture 13" descr="A picture containing smoke, dark, nature, clouds&#10;&#10;Description automatically generated">
            <a:extLst>
              <a:ext uri="{FF2B5EF4-FFF2-40B4-BE49-F238E27FC236}">
                <a16:creationId xmlns:a16="http://schemas.microsoft.com/office/drawing/2014/main" id="{81A1F130-91AA-7C46-977E-520AD1D4019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47780" y="4914757"/>
            <a:ext cx="3357562" cy="1412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10476A-6E33-1245-AC55-4AE1B9D4813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69565" y="4854938"/>
            <a:ext cx="3067460" cy="1610968"/>
          </a:xfrm>
          <a:prstGeom prst="rect">
            <a:avLst/>
          </a:prstGeom>
        </p:spPr>
      </p:pic>
      <p:pic>
        <p:nvPicPr>
          <p:cNvPr id="21" name="Picture 20" descr="A picture containing smoke, dark, nature, clouds&#10;&#10;Description automatically generated">
            <a:extLst>
              <a:ext uri="{FF2B5EF4-FFF2-40B4-BE49-F238E27FC236}">
                <a16:creationId xmlns:a16="http://schemas.microsoft.com/office/drawing/2014/main" id="{E3B72439-46DE-3143-8599-D4DF674CB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660090" y="4251269"/>
            <a:ext cx="3894679" cy="2322064"/>
          </a:xfrm>
          <a:prstGeom prst="rect">
            <a:avLst/>
          </a:prstGeom>
        </p:spPr>
      </p:pic>
      <p:pic>
        <p:nvPicPr>
          <p:cNvPr id="22" name="Picture 21" descr="A picture containing smoke, dark, nature, coming&#10;&#10;Description automatically generated">
            <a:extLst>
              <a:ext uri="{FF2B5EF4-FFF2-40B4-BE49-F238E27FC236}">
                <a16:creationId xmlns:a16="http://schemas.microsoft.com/office/drawing/2014/main" id="{183496A7-F947-1A4F-8B74-ABE86E9F880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217" y="2944412"/>
            <a:ext cx="2196248" cy="1371977"/>
          </a:xfrm>
          <a:prstGeom prst="rect">
            <a:avLst/>
          </a:prstGeom>
        </p:spPr>
      </p:pic>
      <p:pic>
        <p:nvPicPr>
          <p:cNvPr id="17" name="Picture 16" descr="A picture containing smoke, nature, dark, night sky&#10;&#10;Description automatically generated">
            <a:extLst>
              <a:ext uri="{FF2B5EF4-FFF2-40B4-BE49-F238E27FC236}">
                <a16:creationId xmlns:a16="http://schemas.microsoft.com/office/drawing/2014/main" id="{247F084C-BF5C-4254-AD2F-01A0A87E78B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803" y="5481098"/>
            <a:ext cx="4217988" cy="1617038"/>
          </a:xfrm>
          <a:prstGeom prst="rect">
            <a:avLst/>
          </a:prstGeom>
        </p:spPr>
      </p:pic>
      <p:pic>
        <p:nvPicPr>
          <p:cNvPr id="19" name="Picture 1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4C83143F-CC83-4A39-AFB6-BE94616C72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3432" y="2354355"/>
            <a:ext cx="4775200" cy="1676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CECCFA6-C510-C9FC-C636-EA065D7EB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090" y="1254020"/>
            <a:ext cx="4019664" cy="165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864F386-F1BB-761E-F4BD-6732D4C813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93315" y="3316205"/>
            <a:ext cx="6698685" cy="318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248A5FC2-C250-F04A-B3A1-54BEE1DB7A25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 slide / questions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0CC3A247-FD13-044B-8EEB-7F9B2DDD5C54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2E85FD85-1669-4540-8697-00ACE551CEF0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5DB94AF2-0520-6F41-A1C4-13724FFF5710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5DB94AF2-0520-6F41-A1C4-13724FFF5710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 2021.potx  -  Read-Only" id="{CD3A7C78-4052-4A68-9C1A-D8F1A15AC298}" vid="{2411B0BF-E9A6-41AB-97A3-9DB0E9C2D987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A98FC8C6-77F9-B04F-A39E-3445AD66ECF0}" vid="{5F19AAF8-B135-5A43-AB1A-7D9533BB1C6B}"/>
    </a:ext>
  </a:extLst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A98FC8C6-77F9-B04F-A39E-3445AD66ECF0}" vid="{5F19AAF8-B135-5A43-AB1A-7D9533BB1C6B}"/>
    </a:ext>
  </a:extLst>
</a:theme>
</file>

<file path=ppt/theme/theme9.xml><?xml version="1.0" encoding="utf-8"?>
<a:theme xmlns:a="http://schemas.openxmlformats.org/drawingml/2006/main" name="Charcoal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18A6088-49E9-E747-951A-31CA91D55730}" vid="{D50F3DEE-F0BE-BE44-89DA-245A1B2E9E3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EC04EF-F64E-4591-AE42-EEEA97FB941F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70ed98d0-eded-4eb1-977d-5a790563bc08"/>
    <ds:schemaRef ds:uri="http://purl.org/dc/elements/1.1/"/>
    <ds:schemaRef ds:uri="http://schemas.microsoft.com/office/2006/metadata/properties"/>
    <ds:schemaRef ds:uri="533ca9cd-c846-4cf0-bc3f-68bfcec8a06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F27A335-D1A2-4CB6-9604-4DDCE9CF63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Iceland template</Template>
  <TotalTime>1</TotalTime>
  <Words>673</Words>
  <Application>Microsoft Office PowerPoint</Application>
  <PresentationFormat>Widescreen</PresentationFormat>
  <Paragraphs>221</Paragraphs>
  <Slides>34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Arial</vt:lpstr>
      <vt:lpstr>Calibri</vt:lpstr>
      <vt:lpstr>Calibri Light</vt:lpstr>
      <vt:lpstr>Open Sans</vt:lpstr>
      <vt:lpstr>Segoe UI</vt:lpstr>
      <vt:lpstr>Symbol</vt:lpstr>
      <vt:lpstr>Times New Roman</vt:lpstr>
      <vt:lpstr>cXiceland speaker slides</vt:lpstr>
      <vt:lpstr>end slide / questions slides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Charcoal slides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Matthias Matthiasson</dc:creator>
  <cp:lastModifiedBy>Bjorn Jonsson</cp:lastModifiedBy>
  <cp:revision>2</cp:revision>
  <dcterms:created xsi:type="dcterms:W3CDTF">2022-03-21T16:00:43Z</dcterms:created>
  <dcterms:modified xsi:type="dcterms:W3CDTF">2022-05-24T12:54:01Z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0x01010080A98A4A7C6CD941951C85B97EAF02B9</vt:lpwstr>
  </property>
</Properties>
</file>