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B1_80C04B13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17"/>
  </p:notesMasterIdLst>
  <p:handoutMasterIdLst>
    <p:handoutMasterId r:id="rId18"/>
  </p:handoutMasterIdLst>
  <p:sldIdLst>
    <p:sldId id="386" r:id="rId8"/>
    <p:sldId id="436" r:id="rId9"/>
    <p:sldId id="433" r:id="rId10"/>
    <p:sldId id="5174" r:id="rId11"/>
    <p:sldId id="410" r:id="rId12"/>
    <p:sldId id="5175" r:id="rId13"/>
    <p:sldId id="5176" r:id="rId14"/>
    <p:sldId id="402" r:id="rId15"/>
    <p:sldId id="3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86"/>
          </p14:sldIdLst>
        </p14:section>
        <p14:section name="Speaker slide examples" id="{1E4BA1A2-C20E-F347-A1A0-DF740B7DE8DE}">
          <p14:sldIdLst>
            <p14:sldId id="436"/>
            <p14:sldId id="433"/>
            <p14:sldId id="5174"/>
            <p14:sldId id="410"/>
            <p14:sldId id="5175"/>
            <p14:sldId id="5176"/>
          </p14:sldIdLst>
        </p14:section>
        <p14:section name="End slides / questions slides" id="{6CE0294C-E795-2941-A597-20B692ADCED8}">
          <p14:sldIdLst>
            <p14:sldId id="402"/>
            <p14:sldId id="396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3C9B52-D0C8-B515-19EF-FCCD352C700D}" name="Stefan Georgsson" initials="SG" userId="S::stefang@lsretail.com::2a463049-7898-427c-a47e-b9ee46bdbdde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387"/>
    <a:srgbClr val="2F8790"/>
    <a:srgbClr val="0A3C66"/>
    <a:srgbClr val="BFECFF"/>
    <a:srgbClr val="F8C79F"/>
    <a:srgbClr val="F7F49D"/>
    <a:srgbClr val="E6B35B"/>
    <a:srgbClr val="5FCC50"/>
    <a:srgbClr val="B1C94B"/>
    <a:srgbClr val="E4B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42AAEB-18BB-415A-9FEF-7952A4D8C592}" v="2" dt="2022-05-11T10:16:51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S::wojciechja@lsretail.com::283006d7-7365-4ce6-9b04-25a42527db96" providerId="AD" clId="Web-{0CB6A3B3-7796-41C2-BF0F-3EB4D5FF6E54}"/>
    <pc:docChg chg="delSld modSld sldOrd modSection">
      <pc:chgData name="Wojciech Januszauskas" userId="S::wojciechja@lsretail.com::283006d7-7365-4ce6-9b04-25a42527db96" providerId="AD" clId="Web-{0CB6A3B3-7796-41C2-BF0F-3EB4D5FF6E54}" dt="2022-04-29T09:47:46.748" v="19"/>
      <pc:docMkLst>
        <pc:docMk/>
      </pc:docMkLst>
      <pc:sldChg chg="del">
        <pc:chgData name="Wojciech Januszauskas" userId="S::wojciechja@lsretail.com::283006d7-7365-4ce6-9b04-25a42527db96" providerId="AD" clId="Web-{0CB6A3B3-7796-41C2-BF0F-3EB4D5FF6E54}" dt="2022-04-29T09:47:27.732" v="10"/>
        <pc:sldMkLst>
          <pc:docMk/>
          <pc:sldMk cId="2358584932" sldId="364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32" v="8"/>
        <pc:sldMkLst>
          <pc:docMk/>
          <pc:sldMk cId="1161465190" sldId="365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32" v="7"/>
        <pc:sldMkLst>
          <pc:docMk/>
          <pc:sldMk cId="3961338366" sldId="366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17" v="6"/>
        <pc:sldMkLst>
          <pc:docMk/>
          <pc:sldMk cId="2823341848" sldId="367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17" v="5"/>
        <pc:sldMkLst>
          <pc:docMk/>
          <pc:sldMk cId="1511332693" sldId="368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654" v="2"/>
        <pc:sldMkLst>
          <pc:docMk/>
          <pc:sldMk cId="1371541012" sldId="371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639" v="1"/>
        <pc:sldMkLst>
          <pc:docMk/>
          <pc:sldMk cId="1282869589" sldId="372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639" v="0"/>
        <pc:sldMkLst>
          <pc:docMk/>
          <pc:sldMk cId="417519989" sldId="373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17" v="4"/>
        <pc:sldMkLst>
          <pc:docMk/>
          <pc:sldMk cId="3253588628" sldId="374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686" v="3"/>
        <pc:sldMkLst>
          <pc:docMk/>
          <pc:sldMk cId="2120634290" sldId="375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27.732" v="9"/>
        <pc:sldMkLst>
          <pc:docMk/>
          <pc:sldMk cId="1391307838" sldId="381"/>
        </pc:sldMkLst>
      </pc:sldChg>
      <pc:sldChg chg="ord">
        <pc:chgData name="Wojciech Januszauskas" userId="S::wojciechja@lsretail.com::283006d7-7365-4ce6-9b04-25a42527db96" providerId="AD" clId="Web-{0CB6A3B3-7796-41C2-BF0F-3EB4D5FF6E54}" dt="2022-04-29T09:47:46.748" v="19"/>
        <pc:sldMkLst>
          <pc:docMk/>
          <pc:sldMk cId="2116792762" sldId="396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42.952" v="18"/>
        <pc:sldMkLst>
          <pc:docMk/>
          <pc:sldMk cId="2696848121" sldId="398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42.952" v="17"/>
        <pc:sldMkLst>
          <pc:docMk/>
          <pc:sldMk cId="339941402" sldId="399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42.952" v="16"/>
        <pc:sldMkLst>
          <pc:docMk/>
          <pc:sldMk cId="227186224" sldId="400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42.952" v="15"/>
        <pc:sldMkLst>
          <pc:docMk/>
          <pc:sldMk cId="3103407839" sldId="401"/>
        </pc:sldMkLst>
      </pc:sldChg>
      <pc:sldChg chg="modSp">
        <pc:chgData name="Wojciech Januszauskas" userId="S::wojciechja@lsretail.com::283006d7-7365-4ce6-9b04-25a42527db96" providerId="AD" clId="Web-{0CB6A3B3-7796-41C2-BF0F-3EB4D5FF6E54}" dt="2022-04-29T09:47:33.842" v="11" actId="20577"/>
        <pc:sldMkLst>
          <pc:docMk/>
          <pc:sldMk cId="26769920" sldId="402"/>
        </pc:sldMkLst>
        <pc:spChg chg="mod">
          <ac:chgData name="Wojciech Januszauskas" userId="S::wojciechja@lsretail.com::283006d7-7365-4ce6-9b04-25a42527db96" providerId="AD" clId="Web-{0CB6A3B3-7796-41C2-BF0F-3EB4D5FF6E54}" dt="2022-04-29T09:47:33.842" v="11" actId="20577"/>
          <ac:spMkLst>
            <pc:docMk/>
            <pc:sldMk cId="26769920" sldId="402"/>
            <ac:spMk id="2" creationId="{F10D4439-9146-E844-9464-6163BD1F7763}"/>
          </ac:spMkLst>
        </pc:spChg>
      </pc:sldChg>
      <pc:sldChg chg="del">
        <pc:chgData name="Wojciech Januszauskas" userId="S::wojciechja@lsretail.com::283006d7-7365-4ce6-9b04-25a42527db96" providerId="AD" clId="Web-{0CB6A3B3-7796-41C2-BF0F-3EB4D5FF6E54}" dt="2022-04-29T09:47:35.561" v="12"/>
        <pc:sldMkLst>
          <pc:docMk/>
          <pc:sldMk cId="2176593794" sldId="403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36.592" v="13"/>
        <pc:sldMkLst>
          <pc:docMk/>
          <pc:sldMk cId="3258138127" sldId="404"/>
        </pc:sldMkLst>
      </pc:sldChg>
      <pc:sldChg chg="del">
        <pc:chgData name="Wojciech Januszauskas" userId="S::wojciechja@lsretail.com::283006d7-7365-4ce6-9b04-25a42527db96" providerId="AD" clId="Web-{0CB6A3B3-7796-41C2-BF0F-3EB4D5FF6E54}" dt="2022-04-29T09:47:37.608" v="14"/>
        <pc:sldMkLst>
          <pc:docMk/>
          <pc:sldMk cId="3341356281" sldId="405"/>
        </pc:sldMkLst>
      </pc:sldChg>
    </pc:docChg>
  </pc:docChgLst>
  <pc:docChgLst>
    <pc:chgData name="Henrik Oskar Thordarson" userId="S::henrik@lsretail.com::9227dffc-8ed1-4fed-93c7-0008cf6208d4" providerId="AD" clId="Web-{EE968BFB-5686-78DB-BE67-0AC00151181E}"/>
    <pc:docChg chg="addSld modSld modSection">
      <pc:chgData name="Henrik Oskar Thordarson" userId="S::henrik@lsretail.com::9227dffc-8ed1-4fed-93c7-0008cf6208d4" providerId="AD" clId="Web-{EE968BFB-5686-78DB-BE67-0AC00151181E}" dt="2022-05-04T07:15:50.832" v="2" actId="20577"/>
      <pc:docMkLst>
        <pc:docMk/>
      </pc:docMkLst>
      <pc:sldChg chg="modSp add">
        <pc:chgData name="Henrik Oskar Thordarson" userId="S::henrik@lsretail.com::9227dffc-8ed1-4fed-93c7-0008cf6208d4" providerId="AD" clId="Web-{EE968BFB-5686-78DB-BE67-0AC00151181E}" dt="2022-05-04T07:15:50.832" v="2" actId="20577"/>
        <pc:sldMkLst>
          <pc:docMk/>
          <pc:sldMk cId="1460060788" sldId="435"/>
        </pc:sldMkLst>
        <pc:spChg chg="mod">
          <ac:chgData name="Henrik Oskar Thordarson" userId="S::henrik@lsretail.com::9227dffc-8ed1-4fed-93c7-0008cf6208d4" providerId="AD" clId="Web-{EE968BFB-5686-78DB-BE67-0AC00151181E}" dt="2022-05-04T07:15:50.832" v="2" actId="20577"/>
          <ac:spMkLst>
            <pc:docMk/>
            <pc:sldMk cId="1460060788" sldId="435"/>
            <ac:spMk id="5" creationId="{B5330D9D-4C12-5E40-BE68-F34C61E3FC9A}"/>
          </ac:spMkLst>
        </pc:spChg>
      </pc:sldChg>
    </pc:docChg>
  </pc:docChgLst>
  <pc:docChgLst>
    <pc:chgData name="Henrik Oskar Thordarson" userId="9227dffc-8ed1-4fed-93c7-0008cf6208d4" providerId="ADAL" clId="{C81A0B0F-898F-4BE3-A190-A7D0ADC5ECED}"/>
    <pc:docChg chg="undo custSel addSld delSld modSld sldOrd modMainMaster modSection modShowInfo">
      <pc:chgData name="Henrik Oskar Thordarson" userId="9227dffc-8ed1-4fed-93c7-0008cf6208d4" providerId="ADAL" clId="{C81A0B0F-898F-4BE3-A190-A7D0ADC5ECED}" dt="2022-05-10T14:41:39.010" v="723" actId="20577"/>
      <pc:docMkLst>
        <pc:docMk/>
      </pc:docMkLst>
      <pc:sldChg chg="mod modShow">
        <pc:chgData name="Henrik Oskar Thordarson" userId="9227dffc-8ed1-4fed-93c7-0008cf6208d4" providerId="ADAL" clId="{C81A0B0F-898F-4BE3-A190-A7D0ADC5ECED}" dt="2022-05-05T05:23:59.660" v="388" actId="729"/>
        <pc:sldMkLst>
          <pc:docMk/>
          <pc:sldMk cId="1607576657" sldId="409"/>
        </pc:sldMkLst>
      </pc:sldChg>
      <pc:sldChg chg="addSp delSp modSp mod modShow">
        <pc:chgData name="Henrik Oskar Thordarson" userId="9227dffc-8ed1-4fed-93c7-0008cf6208d4" providerId="ADAL" clId="{C81A0B0F-898F-4BE3-A190-A7D0ADC5ECED}" dt="2022-05-05T05:28:18.940" v="391"/>
        <pc:sldMkLst>
          <pc:docMk/>
          <pc:sldMk cId="86369473" sldId="432"/>
        </pc:sldMkLst>
        <pc:spChg chg="mod">
          <ac:chgData name="Henrik Oskar Thordarson" userId="9227dffc-8ed1-4fed-93c7-0008cf6208d4" providerId="ADAL" clId="{C81A0B0F-898F-4BE3-A190-A7D0ADC5ECED}" dt="2022-05-05T05:28:18.940" v="391"/>
          <ac:spMkLst>
            <pc:docMk/>
            <pc:sldMk cId="86369473" sldId="432"/>
            <ac:spMk id="2" creationId="{C00ECBE3-B8E9-7D40-BDFA-7E8D6F52D387}"/>
          </ac:spMkLst>
        </pc:spChg>
        <pc:spChg chg="add del mod">
          <ac:chgData name="Henrik Oskar Thordarson" userId="9227dffc-8ed1-4fed-93c7-0008cf6208d4" providerId="ADAL" clId="{C81A0B0F-898F-4BE3-A190-A7D0ADC5ECED}" dt="2022-05-05T05:28:18.940" v="391"/>
          <ac:spMkLst>
            <pc:docMk/>
            <pc:sldMk cId="86369473" sldId="432"/>
            <ac:spMk id="3" creationId="{A9A7EAB7-FD05-409E-B232-08735ED66FF2}"/>
          </ac:spMkLst>
        </pc:spChg>
        <pc:spChg chg="add mod">
          <ac:chgData name="Henrik Oskar Thordarson" userId="9227dffc-8ed1-4fed-93c7-0008cf6208d4" providerId="ADAL" clId="{C81A0B0F-898F-4BE3-A190-A7D0ADC5ECED}" dt="2022-05-05T05:28:18.940" v="391"/>
          <ac:spMkLst>
            <pc:docMk/>
            <pc:sldMk cId="86369473" sldId="432"/>
            <ac:spMk id="4" creationId="{3C58AB0A-4EB5-42D8-B66C-F1C6F478FDBC}"/>
          </ac:spMkLst>
        </pc:spChg>
      </pc:sldChg>
      <pc:sldChg chg="modSp mod">
        <pc:chgData name="Henrik Oskar Thordarson" userId="9227dffc-8ed1-4fed-93c7-0008cf6208d4" providerId="ADAL" clId="{C81A0B0F-898F-4BE3-A190-A7D0ADC5ECED}" dt="2022-05-05T06:29:58.362" v="445" actId="6549"/>
        <pc:sldMkLst>
          <pc:docMk/>
          <pc:sldMk cId="2160085779" sldId="433"/>
        </pc:sldMkLst>
        <pc:spChg chg="mod">
          <ac:chgData name="Henrik Oskar Thordarson" userId="9227dffc-8ed1-4fed-93c7-0008cf6208d4" providerId="ADAL" clId="{C81A0B0F-898F-4BE3-A190-A7D0ADC5ECED}" dt="2022-05-05T06:29:20.835" v="444" actId="20577"/>
          <ac:spMkLst>
            <pc:docMk/>
            <pc:sldMk cId="2160085779" sldId="433"/>
            <ac:spMk id="3" creationId="{3BF611A0-DF65-C146-8C32-E29E58A2B50E}"/>
          </ac:spMkLst>
        </pc:spChg>
        <pc:spChg chg="mod">
          <ac:chgData name="Henrik Oskar Thordarson" userId="9227dffc-8ed1-4fed-93c7-0008cf6208d4" providerId="ADAL" clId="{C81A0B0F-898F-4BE3-A190-A7D0ADC5ECED}" dt="2022-05-05T06:29:58.362" v="445" actId="6549"/>
          <ac:spMkLst>
            <pc:docMk/>
            <pc:sldMk cId="2160085779" sldId="433"/>
            <ac:spMk id="4" creationId="{C3A4147B-198B-514C-A510-8D7691F36B20}"/>
          </ac:spMkLst>
        </pc:spChg>
      </pc:sldChg>
      <pc:sldChg chg="delSp modSp mod ord setBg modShow chgLayout modNotesTx">
        <pc:chgData name="Henrik Oskar Thordarson" userId="9227dffc-8ed1-4fed-93c7-0008cf6208d4" providerId="ADAL" clId="{C81A0B0F-898F-4BE3-A190-A7D0ADC5ECED}" dt="2022-05-05T05:24:15.576" v="390" actId="729"/>
        <pc:sldMkLst>
          <pc:docMk/>
          <pc:sldMk cId="1460060788" sldId="435"/>
        </pc:sldMkLst>
        <pc:spChg chg="mod ord">
          <ac:chgData name="Henrik Oskar Thordarson" userId="9227dffc-8ed1-4fed-93c7-0008cf6208d4" providerId="ADAL" clId="{C81A0B0F-898F-4BE3-A190-A7D0ADC5ECED}" dt="2022-05-04T07:18:13.616" v="11" actId="20577"/>
          <ac:spMkLst>
            <pc:docMk/>
            <pc:sldMk cId="1460060788" sldId="435"/>
            <ac:spMk id="3" creationId="{919B125C-03C3-F448-8644-762FD858DE86}"/>
          </ac:spMkLst>
        </pc:spChg>
        <pc:spChg chg="del mod ord">
          <ac:chgData name="Henrik Oskar Thordarson" userId="9227dffc-8ed1-4fed-93c7-0008cf6208d4" providerId="ADAL" clId="{C81A0B0F-898F-4BE3-A190-A7D0ADC5ECED}" dt="2022-05-04T07:18:27.560" v="13" actId="478"/>
          <ac:spMkLst>
            <pc:docMk/>
            <pc:sldMk cId="1460060788" sldId="435"/>
            <ac:spMk id="4" creationId="{0C1360BF-F7E3-D548-8E77-FDE0D318A297}"/>
          </ac:spMkLst>
        </pc:spChg>
        <pc:spChg chg="mod ord">
          <ac:chgData name="Henrik Oskar Thordarson" userId="9227dffc-8ed1-4fed-93c7-0008cf6208d4" providerId="ADAL" clId="{C81A0B0F-898F-4BE3-A190-A7D0ADC5ECED}" dt="2022-05-04T07:26:58.451" v="303" actId="1076"/>
          <ac:spMkLst>
            <pc:docMk/>
            <pc:sldMk cId="1460060788" sldId="435"/>
            <ac:spMk id="5" creationId="{B5330D9D-4C12-5E40-BE68-F34C61E3FC9A}"/>
          </ac:spMkLst>
        </pc:spChg>
        <pc:picChg chg="mod ord">
          <ac:chgData name="Henrik Oskar Thordarson" userId="9227dffc-8ed1-4fed-93c7-0008cf6208d4" providerId="ADAL" clId="{C81A0B0F-898F-4BE3-A190-A7D0ADC5ECED}" dt="2022-05-04T07:18:32.366" v="14" actId="1076"/>
          <ac:picMkLst>
            <pc:docMk/>
            <pc:sldMk cId="1460060788" sldId="435"/>
            <ac:picMk id="7" creationId="{BCA9F071-9DF1-FE45-9075-47176A703E5E}"/>
          </ac:picMkLst>
        </pc:picChg>
      </pc:sldChg>
      <pc:sldChg chg="addSp delSp modSp add mod modClrScheme chgLayout">
        <pc:chgData name="Henrik Oskar Thordarson" userId="9227dffc-8ed1-4fed-93c7-0008cf6208d4" providerId="ADAL" clId="{C81A0B0F-898F-4BE3-A190-A7D0ADC5ECED}" dt="2022-05-05T05:19:41.111" v="333"/>
        <pc:sldMkLst>
          <pc:docMk/>
          <pc:sldMk cId="2430972818" sldId="436"/>
        </pc:sldMkLst>
        <pc:spChg chg="add mod ord">
          <ac:chgData name="Henrik Oskar Thordarson" userId="9227dffc-8ed1-4fed-93c7-0008cf6208d4" providerId="ADAL" clId="{C81A0B0F-898F-4BE3-A190-A7D0ADC5ECED}" dt="2022-05-05T05:18:30.508" v="326" actId="14100"/>
          <ac:spMkLst>
            <pc:docMk/>
            <pc:sldMk cId="2430972818" sldId="436"/>
            <ac:spMk id="2" creationId="{A2E21CC2-C262-4FBF-A02A-D521004F6E07}"/>
          </ac:spMkLst>
        </pc:spChg>
        <pc:spChg chg="mod ord">
          <ac:chgData name="Henrik Oskar Thordarson" userId="9227dffc-8ed1-4fed-93c7-0008cf6208d4" providerId="ADAL" clId="{C81A0B0F-898F-4BE3-A190-A7D0ADC5ECED}" dt="2022-05-05T05:14:22.498" v="307" actId="700"/>
          <ac:spMkLst>
            <pc:docMk/>
            <pc:sldMk cId="2430972818" sldId="436"/>
            <ac:spMk id="10" creationId="{020FDA15-95A9-4658-8145-6F0D652C4172}"/>
          </ac:spMkLst>
        </pc:spChg>
        <pc:spChg chg="mod ord">
          <ac:chgData name="Henrik Oskar Thordarson" userId="9227dffc-8ed1-4fed-93c7-0008cf6208d4" providerId="ADAL" clId="{C81A0B0F-898F-4BE3-A190-A7D0ADC5ECED}" dt="2022-05-05T05:17:04.932" v="319" actId="2711"/>
          <ac:spMkLst>
            <pc:docMk/>
            <pc:sldMk cId="2430972818" sldId="436"/>
            <ac:spMk id="11" creationId="{4B45D576-A094-4215-B861-7D54BAC5BDDB}"/>
          </ac:spMkLst>
        </pc:spChg>
        <pc:picChg chg="mod ord modCrop">
          <ac:chgData name="Henrik Oskar Thordarson" userId="9227dffc-8ed1-4fed-93c7-0008cf6208d4" providerId="ADAL" clId="{C81A0B0F-898F-4BE3-A190-A7D0ADC5ECED}" dt="2022-05-05T05:14:22.498" v="307" actId="700"/>
          <ac:picMkLst>
            <pc:docMk/>
            <pc:sldMk cId="2430972818" sldId="436"/>
            <ac:picMk id="4" creationId="{5A3B36F5-38CA-42FD-9AE7-71D9808B8322}"/>
          </ac:picMkLst>
        </pc:picChg>
        <pc:picChg chg="add del mod">
          <ac:chgData name="Henrik Oskar Thordarson" userId="9227dffc-8ed1-4fed-93c7-0008cf6208d4" providerId="ADAL" clId="{C81A0B0F-898F-4BE3-A190-A7D0ADC5ECED}" dt="2022-05-05T05:19:30.422" v="332"/>
          <ac:picMkLst>
            <pc:docMk/>
            <pc:sldMk cId="2430972818" sldId="436"/>
            <ac:picMk id="6" creationId="{2CEDD44C-916E-4539-80A9-527BC1611536}"/>
          </ac:picMkLst>
        </pc:picChg>
        <pc:picChg chg="add mod">
          <ac:chgData name="Henrik Oskar Thordarson" userId="9227dffc-8ed1-4fed-93c7-0008cf6208d4" providerId="ADAL" clId="{C81A0B0F-898F-4BE3-A190-A7D0ADC5ECED}" dt="2022-05-05T05:19:41.111" v="333"/>
          <ac:picMkLst>
            <pc:docMk/>
            <pc:sldMk cId="2430972818" sldId="436"/>
            <ac:picMk id="7" creationId="{55C1AFAD-4D84-4F4F-B4F8-011E6620C2B0}"/>
          </ac:picMkLst>
        </pc:picChg>
      </pc:sldChg>
      <pc:sldChg chg="add del">
        <pc:chgData name="Henrik Oskar Thordarson" userId="9227dffc-8ed1-4fed-93c7-0008cf6208d4" providerId="ADAL" clId="{C81A0B0F-898F-4BE3-A190-A7D0ADC5ECED}" dt="2022-05-05T05:14:02.789" v="305" actId="2696"/>
        <pc:sldMkLst>
          <pc:docMk/>
          <pc:sldMk cId="4132862404" sldId="436"/>
        </pc:sldMkLst>
      </pc:sldChg>
      <pc:sldChg chg="addSp delSp modSp add del mod modClrScheme chgLayout">
        <pc:chgData name="Henrik Oskar Thordarson" userId="9227dffc-8ed1-4fed-93c7-0008cf6208d4" providerId="ADAL" clId="{C81A0B0F-898F-4BE3-A190-A7D0ADC5ECED}" dt="2022-05-05T05:38:59.462" v="407" actId="47"/>
        <pc:sldMkLst>
          <pc:docMk/>
          <pc:sldMk cId="2238384259" sldId="437"/>
        </pc:sldMkLst>
        <pc:spChg chg="mod ord">
          <ac:chgData name="Henrik Oskar Thordarson" userId="9227dffc-8ed1-4fed-93c7-0008cf6208d4" providerId="ADAL" clId="{C81A0B0F-898F-4BE3-A190-A7D0ADC5ECED}" dt="2022-05-05T05:28:25.753" v="392"/>
          <ac:spMkLst>
            <pc:docMk/>
            <pc:sldMk cId="2238384259" sldId="437"/>
            <ac:spMk id="2" creationId="{C00ECBE3-B8E9-7D40-BDFA-7E8D6F52D387}"/>
          </ac:spMkLst>
        </pc:spChg>
        <pc:spChg chg="add del mod ord">
          <ac:chgData name="Henrik Oskar Thordarson" userId="9227dffc-8ed1-4fed-93c7-0008cf6208d4" providerId="ADAL" clId="{C81A0B0F-898F-4BE3-A190-A7D0ADC5ECED}" dt="2022-05-05T05:19:02.846" v="329" actId="478"/>
          <ac:spMkLst>
            <pc:docMk/>
            <pc:sldMk cId="2238384259" sldId="437"/>
            <ac:spMk id="3" creationId="{9AD30109-8A92-45F7-8831-5D758023F35F}"/>
          </ac:spMkLst>
        </pc:spChg>
        <pc:spChg chg="add del mod ord">
          <ac:chgData name="Henrik Oskar Thordarson" userId="9227dffc-8ed1-4fed-93c7-0008cf6208d4" providerId="ADAL" clId="{C81A0B0F-898F-4BE3-A190-A7D0ADC5ECED}" dt="2022-05-05T05:21:28.818" v="340" actId="478"/>
          <ac:spMkLst>
            <pc:docMk/>
            <pc:sldMk cId="2238384259" sldId="437"/>
            <ac:spMk id="4" creationId="{D6B8478E-D331-4579-94AE-4073BDE04DE7}"/>
          </ac:spMkLst>
        </pc:spChg>
        <pc:spChg chg="add del mod ord">
          <ac:chgData name="Henrik Oskar Thordarson" userId="9227dffc-8ed1-4fed-93c7-0008cf6208d4" providerId="ADAL" clId="{C81A0B0F-898F-4BE3-A190-A7D0ADC5ECED}" dt="2022-05-05T05:19:05.289" v="330" actId="478"/>
          <ac:spMkLst>
            <pc:docMk/>
            <pc:sldMk cId="2238384259" sldId="437"/>
            <ac:spMk id="6" creationId="{A86D6058-F477-4324-86C4-BA8E2E772C6A}"/>
          </ac:spMkLst>
        </pc:spChg>
        <pc:spChg chg="add del mod">
          <ac:chgData name="Henrik Oskar Thordarson" userId="9227dffc-8ed1-4fed-93c7-0008cf6208d4" providerId="ADAL" clId="{C81A0B0F-898F-4BE3-A190-A7D0ADC5ECED}" dt="2022-05-05T05:28:25.753" v="392"/>
          <ac:spMkLst>
            <pc:docMk/>
            <pc:sldMk cId="2238384259" sldId="437"/>
            <ac:spMk id="7" creationId="{91A11178-A13A-4C36-BDA8-B0EAB258F734}"/>
          </ac:spMkLst>
        </pc:spChg>
        <pc:spChg chg="add del mod">
          <ac:chgData name="Henrik Oskar Thordarson" userId="9227dffc-8ed1-4fed-93c7-0008cf6208d4" providerId="ADAL" clId="{C81A0B0F-898F-4BE3-A190-A7D0ADC5ECED}" dt="2022-05-05T05:28:29.830" v="393" actId="478"/>
          <ac:spMkLst>
            <pc:docMk/>
            <pc:sldMk cId="2238384259" sldId="437"/>
            <ac:spMk id="8" creationId="{4B6C2EEC-1950-4875-A2FB-C201F76F0E13}"/>
          </ac:spMkLst>
        </pc:spChg>
        <pc:spChg chg="add del mod">
          <ac:chgData name="Henrik Oskar Thordarson" userId="9227dffc-8ed1-4fed-93c7-0008cf6208d4" providerId="ADAL" clId="{C81A0B0F-898F-4BE3-A190-A7D0ADC5ECED}" dt="2022-05-05T05:28:35.422" v="395" actId="478"/>
          <ac:spMkLst>
            <pc:docMk/>
            <pc:sldMk cId="2238384259" sldId="437"/>
            <ac:spMk id="9" creationId="{24E6EC85-5686-407B-85C6-397366C8BD14}"/>
          </ac:spMkLst>
        </pc:spChg>
        <pc:spChg chg="add del mod">
          <ac:chgData name="Henrik Oskar Thordarson" userId="9227dffc-8ed1-4fed-93c7-0008cf6208d4" providerId="ADAL" clId="{C81A0B0F-898F-4BE3-A190-A7D0ADC5ECED}" dt="2022-05-05T05:28:32.382" v="394" actId="478"/>
          <ac:spMkLst>
            <pc:docMk/>
            <pc:sldMk cId="2238384259" sldId="437"/>
            <ac:spMk id="10" creationId="{05651C10-6CCA-48EA-BFFE-55932A7BADED}"/>
          </ac:spMkLst>
        </pc:spChg>
        <pc:picChg chg="mod">
          <ac:chgData name="Henrik Oskar Thordarson" userId="9227dffc-8ed1-4fed-93c7-0008cf6208d4" providerId="ADAL" clId="{C81A0B0F-898F-4BE3-A190-A7D0ADC5ECED}" dt="2022-05-05T05:21:35.450" v="376" actId="1036"/>
          <ac:picMkLst>
            <pc:docMk/>
            <pc:sldMk cId="2238384259" sldId="437"/>
            <ac:picMk id="5" creationId="{33F4C6BD-873B-A94B-A9C3-E76D6A0F9081}"/>
          </ac:picMkLst>
        </pc:picChg>
      </pc:sldChg>
      <pc:sldChg chg="addSp delSp modSp add del mod chgLayout">
        <pc:chgData name="Henrik Oskar Thordarson" userId="9227dffc-8ed1-4fed-93c7-0008cf6208d4" providerId="ADAL" clId="{C81A0B0F-898F-4BE3-A190-A7D0ADC5ECED}" dt="2022-05-05T05:41:29.329" v="421" actId="47"/>
        <pc:sldMkLst>
          <pc:docMk/>
          <pc:sldMk cId="2020614133" sldId="438"/>
        </pc:sldMkLst>
        <pc:spChg chg="add mod or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2" creationId="{447DB510-6251-4C9C-BE26-5F572AA9B39C}"/>
          </ac:spMkLst>
        </pc:spChg>
        <pc:spChg chg="mod or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3" creationId="{919B125C-03C3-F448-8644-762FD858DE86}"/>
          </ac:spMkLst>
        </pc:spChg>
        <pc:spChg chg="add del mo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4" creationId="{8643941F-03D0-41E5-A2D8-0181E1C8AF65}"/>
          </ac:spMkLst>
        </pc:spChg>
        <pc:spChg chg="del mod ord">
          <ac:chgData name="Henrik Oskar Thordarson" userId="9227dffc-8ed1-4fed-93c7-0008cf6208d4" providerId="ADAL" clId="{C81A0B0F-898F-4BE3-A190-A7D0ADC5ECED}" dt="2022-05-05T05:22:23.099" v="381" actId="478"/>
          <ac:spMkLst>
            <pc:docMk/>
            <pc:sldMk cId="2020614133" sldId="438"/>
            <ac:spMk id="5" creationId="{B5330D9D-4C12-5E40-BE68-F34C61E3FC9A}"/>
          </ac:spMkLst>
        </pc:spChg>
        <pc:spChg chg="add del mo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6" creationId="{60F881E4-6655-4A09-AD71-2071821BDA90}"/>
          </ac:spMkLst>
        </pc:spChg>
        <pc:spChg chg="add del mo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8" creationId="{85D0B325-A54E-4F75-823D-106BA5E8BF01}"/>
          </ac:spMkLst>
        </pc:spChg>
        <pc:spChg chg="add del mod">
          <ac:chgData name="Henrik Oskar Thordarson" userId="9227dffc-8ed1-4fed-93c7-0008cf6208d4" providerId="ADAL" clId="{C81A0B0F-898F-4BE3-A190-A7D0ADC5ECED}" dt="2022-05-05T05:40:14.687" v="411"/>
          <ac:spMkLst>
            <pc:docMk/>
            <pc:sldMk cId="2020614133" sldId="438"/>
            <ac:spMk id="9" creationId="{ECEF64BC-BF65-496C-916F-5AB2E8A27A0B}"/>
          </ac:spMkLst>
        </pc:spChg>
        <pc:picChg chg="mod ord modCrop">
          <ac:chgData name="Henrik Oskar Thordarson" userId="9227dffc-8ed1-4fed-93c7-0008cf6208d4" providerId="ADAL" clId="{C81A0B0F-898F-4BE3-A190-A7D0ADC5ECED}" dt="2022-05-05T05:40:14.687" v="411"/>
          <ac:picMkLst>
            <pc:docMk/>
            <pc:sldMk cId="2020614133" sldId="438"/>
            <ac:picMk id="7" creationId="{BCA9F071-9DF1-FE45-9075-47176A703E5E}"/>
          </ac:picMkLst>
        </pc:picChg>
      </pc:sldChg>
      <pc:sldChg chg="modSp add mod">
        <pc:chgData name="Henrik Oskar Thordarson" userId="9227dffc-8ed1-4fed-93c7-0008cf6208d4" providerId="ADAL" clId="{C81A0B0F-898F-4BE3-A190-A7D0ADC5ECED}" dt="2022-05-05T05:38:52.217" v="406" actId="1076"/>
        <pc:sldMkLst>
          <pc:docMk/>
          <pc:sldMk cId="4043518657" sldId="5174"/>
        </pc:sldMkLst>
        <pc:picChg chg="mod">
          <ac:chgData name="Henrik Oskar Thordarson" userId="9227dffc-8ed1-4fed-93c7-0008cf6208d4" providerId="ADAL" clId="{C81A0B0F-898F-4BE3-A190-A7D0ADC5ECED}" dt="2022-05-05T05:38:52.217" v="406" actId="1076"/>
          <ac:picMkLst>
            <pc:docMk/>
            <pc:sldMk cId="4043518657" sldId="5174"/>
            <ac:picMk id="6" creationId="{47F31479-5563-4918-8699-53A3319E5104}"/>
          </ac:picMkLst>
        </pc:picChg>
      </pc:sldChg>
      <pc:sldChg chg="addSp delSp modSp add mod">
        <pc:chgData name="Henrik Oskar Thordarson" userId="9227dffc-8ed1-4fed-93c7-0008cf6208d4" providerId="ADAL" clId="{C81A0B0F-898F-4BE3-A190-A7D0ADC5ECED}" dt="2022-05-05T06:32:14.215" v="449" actId="20577"/>
        <pc:sldMkLst>
          <pc:docMk/>
          <pc:sldMk cId="3659238787" sldId="5175"/>
        </pc:sldMkLst>
        <pc:spChg chg="mod">
          <ac:chgData name="Henrik Oskar Thordarson" userId="9227dffc-8ed1-4fed-93c7-0008cf6208d4" providerId="ADAL" clId="{C81A0B0F-898F-4BE3-A190-A7D0ADC5ECED}" dt="2022-05-05T05:41:19.250" v="420" actId="20577"/>
          <ac:spMkLst>
            <pc:docMk/>
            <pc:sldMk cId="3659238787" sldId="5175"/>
            <ac:spMk id="2" creationId="{447DB510-6251-4C9C-BE26-5F572AA9B39C}"/>
          </ac:spMkLst>
        </pc:spChg>
        <pc:spChg chg="mod">
          <ac:chgData name="Henrik Oskar Thordarson" userId="9227dffc-8ed1-4fed-93c7-0008cf6208d4" providerId="ADAL" clId="{C81A0B0F-898F-4BE3-A190-A7D0ADC5ECED}" dt="2022-05-05T06:32:14.215" v="449" actId="20577"/>
          <ac:spMkLst>
            <pc:docMk/>
            <pc:sldMk cId="3659238787" sldId="5175"/>
            <ac:spMk id="3" creationId="{919B125C-03C3-F448-8644-762FD858DE86}"/>
          </ac:spMkLst>
        </pc:spChg>
        <pc:spChg chg="add del mod">
          <ac:chgData name="Henrik Oskar Thordarson" userId="9227dffc-8ed1-4fed-93c7-0008cf6208d4" providerId="ADAL" clId="{C81A0B0F-898F-4BE3-A190-A7D0ADC5ECED}" dt="2022-05-05T05:40:38.156" v="413"/>
          <ac:spMkLst>
            <pc:docMk/>
            <pc:sldMk cId="3659238787" sldId="5175"/>
            <ac:spMk id="4" creationId="{B8C9259B-1B7F-4312-8010-8A5823ADA0F6}"/>
          </ac:spMkLst>
        </pc:spChg>
        <pc:spChg chg="add del mod">
          <ac:chgData name="Henrik Oskar Thordarson" userId="9227dffc-8ed1-4fed-93c7-0008cf6208d4" providerId="ADAL" clId="{C81A0B0F-898F-4BE3-A190-A7D0ADC5ECED}" dt="2022-05-05T05:40:38.156" v="413"/>
          <ac:spMkLst>
            <pc:docMk/>
            <pc:sldMk cId="3659238787" sldId="5175"/>
            <ac:spMk id="5" creationId="{58AB5B88-31D2-4A33-B577-8ECDDFB70BB7}"/>
          </ac:spMkLst>
        </pc:spChg>
        <pc:spChg chg="add del mod">
          <ac:chgData name="Henrik Oskar Thordarson" userId="9227dffc-8ed1-4fed-93c7-0008cf6208d4" providerId="ADAL" clId="{C81A0B0F-898F-4BE3-A190-A7D0ADC5ECED}" dt="2022-05-05T05:40:38.156" v="413"/>
          <ac:spMkLst>
            <pc:docMk/>
            <pc:sldMk cId="3659238787" sldId="5175"/>
            <ac:spMk id="6" creationId="{6AB40FCC-1843-4B78-A28E-0F57F6AB0792}"/>
          </ac:spMkLst>
        </pc:spChg>
        <pc:spChg chg="add mod">
          <ac:chgData name="Henrik Oskar Thordarson" userId="9227dffc-8ed1-4fed-93c7-0008cf6208d4" providerId="ADAL" clId="{C81A0B0F-898F-4BE3-A190-A7D0ADC5ECED}" dt="2022-05-05T05:41:01.459" v="416" actId="403"/>
          <ac:spMkLst>
            <pc:docMk/>
            <pc:sldMk cId="3659238787" sldId="5175"/>
            <ac:spMk id="8" creationId="{DE342ED5-BAF1-4159-A44C-65CF688DA1EB}"/>
          </ac:spMkLst>
        </pc:spChg>
        <pc:picChg chg="mod">
          <ac:chgData name="Henrik Oskar Thordarson" userId="9227dffc-8ed1-4fed-93c7-0008cf6208d4" providerId="ADAL" clId="{C81A0B0F-898F-4BE3-A190-A7D0ADC5ECED}" dt="2022-05-05T05:40:38.156" v="413"/>
          <ac:picMkLst>
            <pc:docMk/>
            <pc:sldMk cId="3659238787" sldId="5175"/>
            <ac:picMk id="7" creationId="{BCA9F071-9DF1-FE45-9075-47176A703E5E}"/>
          </ac:picMkLst>
        </pc:picChg>
      </pc:sldChg>
      <pc:sldChg chg="modSp add mod ord">
        <pc:chgData name="Henrik Oskar Thordarson" userId="9227dffc-8ed1-4fed-93c7-0008cf6208d4" providerId="ADAL" clId="{C81A0B0F-898F-4BE3-A190-A7D0ADC5ECED}" dt="2022-05-10T14:41:39.010" v="723" actId="20577"/>
        <pc:sldMkLst>
          <pc:docMk/>
          <pc:sldMk cId="4103719467" sldId="5176"/>
        </pc:sldMkLst>
        <pc:spChg chg="mod">
          <ac:chgData name="Henrik Oskar Thordarson" userId="9227dffc-8ed1-4fed-93c7-0008cf6208d4" providerId="ADAL" clId="{C81A0B0F-898F-4BE3-A190-A7D0ADC5ECED}" dt="2022-05-10T14:39:40.562" v="519" actId="20577"/>
          <ac:spMkLst>
            <pc:docMk/>
            <pc:sldMk cId="4103719467" sldId="5176"/>
            <ac:spMk id="10" creationId="{020FDA15-95A9-4658-8145-6F0D652C4172}"/>
          </ac:spMkLst>
        </pc:spChg>
        <pc:spChg chg="mod">
          <ac:chgData name="Henrik Oskar Thordarson" userId="9227dffc-8ed1-4fed-93c7-0008cf6208d4" providerId="ADAL" clId="{C81A0B0F-898F-4BE3-A190-A7D0ADC5ECED}" dt="2022-05-10T14:41:39.010" v="723" actId="20577"/>
          <ac:spMkLst>
            <pc:docMk/>
            <pc:sldMk cId="4103719467" sldId="5176"/>
            <ac:spMk id="11" creationId="{4B45D576-A094-4215-B861-7D54BAC5BDDB}"/>
          </ac:spMkLst>
        </pc:spChg>
      </pc:sldChg>
      <pc:sldMasterChg chg="modSldLayout">
        <pc:chgData name="Henrik Oskar Thordarson" userId="9227dffc-8ed1-4fed-93c7-0008cf6208d4" providerId="ADAL" clId="{C81A0B0F-898F-4BE3-A190-A7D0ADC5ECED}" dt="2022-05-05T05:21:07.534" v="339"/>
        <pc:sldMasterMkLst>
          <pc:docMk/>
          <pc:sldMasterMk cId="2420147936" sldId="2147483800"/>
        </pc:sldMasterMkLst>
        <pc:sldLayoutChg chg="addSp delSp modSp mod">
          <pc:chgData name="Henrik Oskar Thordarson" userId="9227dffc-8ed1-4fed-93c7-0008cf6208d4" providerId="ADAL" clId="{C81A0B0F-898F-4BE3-A190-A7D0ADC5ECED}" dt="2022-05-05T05:20:46.606" v="337"/>
          <pc:sldLayoutMkLst>
            <pc:docMk/>
            <pc:sldMasterMk cId="2420147936" sldId="2147483800"/>
            <pc:sldLayoutMk cId="2202474363" sldId="2147483842"/>
          </pc:sldLayoutMkLst>
          <pc:picChg chg="del">
            <ac:chgData name="Henrik Oskar Thordarson" userId="9227dffc-8ed1-4fed-93c7-0008cf6208d4" providerId="ADAL" clId="{C81A0B0F-898F-4BE3-A190-A7D0ADC5ECED}" dt="2022-05-05T05:20:45.309" v="336" actId="478"/>
            <ac:picMkLst>
              <pc:docMk/>
              <pc:sldMasterMk cId="2420147936" sldId="2147483800"/>
              <pc:sldLayoutMk cId="2202474363" sldId="2147483842"/>
              <ac:picMk id="5" creationId="{080E0857-715C-4CB2-9079-55DAF96CD91B}"/>
            </ac:picMkLst>
          </pc:picChg>
          <pc:picChg chg="add del mod">
            <ac:chgData name="Henrik Oskar Thordarson" userId="9227dffc-8ed1-4fed-93c7-0008cf6208d4" providerId="ADAL" clId="{C81A0B0F-898F-4BE3-A190-A7D0ADC5ECED}" dt="2022-05-05T05:20:43.001" v="335"/>
            <ac:picMkLst>
              <pc:docMk/>
              <pc:sldMasterMk cId="2420147936" sldId="2147483800"/>
              <pc:sldLayoutMk cId="2202474363" sldId="2147483842"/>
              <ac:picMk id="11" creationId="{588FA4A4-BB56-4DC4-9479-D65FF5FFF0FE}"/>
            </ac:picMkLst>
          </pc:picChg>
          <pc:picChg chg="add mod">
            <ac:chgData name="Henrik Oskar Thordarson" userId="9227dffc-8ed1-4fed-93c7-0008cf6208d4" providerId="ADAL" clId="{C81A0B0F-898F-4BE3-A190-A7D0ADC5ECED}" dt="2022-05-05T05:20:46.606" v="337"/>
            <ac:picMkLst>
              <pc:docMk/>
              <pc:sldMasterMk cId="2420147936" sldId="2147483800"/>
              <pc:sldLayoutMk cId="2202474363" sldId="2147483842"/>
              <ac:picMk id="12" creationId="{CC22C1B1-B76F-45F1-85DD-23ADD217936E}"/>
            </ac:picMkLst>
          </pc:picChg>
        </pc:sldLayoutChg>
        <pc:sldLayoutChg chg="addSp delSp modSp mod">
          <pc:chgData name="Henrik Oskar Thordarson" userId="9227dffc-8ed1-4fed-93c7-0008cf6208d4" providerId="ADAL" clId="{C81A0B0F-898F-4BE3-A190-A7D0ADC5ECED}" dt="2022-05-05T05:21:07.534" v="339"/>
          <pc:sldLayoutMkLst>
            <pc:docMk/>
            <pc:sldMasterMk cId="2420147936" sldId="2147483800"/>
            <pc:sldLayoutMk cId="350280587" sldId="2147483843"/>
          </pc:sldLayoutMkLst>
          <pc:picChg chg="del">
            <ac:chgData name="Henrik Oskar Thordarson" userId="9227dffc-8ed1-4fed-93c7-0008cf6208d4" providerId="ADAL" clId="{C81A0B0F-898F-4BE3-A190-A7D0ADC5ECED}" dt="2022-05-05T05:21:07.106" v="338" actId="478"/>
            <ac:picMkLst>
              <pc:docMk/>
              <pc:sldMasterMk cId="2420147936" sldId="2147483800"/>
              <pc:sldLayoutMk cId="350280587" sldId="2147483843"/>
              <ac:picMk id="7" creationId="{183F2946-15EA-4D9A-9F03-46CDB28FB8CA}"/>
            </ac:picMkLst>
          </pc:picChg>
          <pc:picChg chg="add mod">
            <ac:chgData name="Henrik Oskar Thordarson" userId="9227dffc-8ed1-4fed-93c7-0008cf6208d4" providerId="ADAL" clId="{C81A0B0F-898F-4BE3-A190-A7D0ADC5ECED}" dt="2022-05-05T05:21:07.534" v="339"/>
            <ac:picMkLst>
              <pc:docMk/>
              <pc:sldMasterMk cId="2420147936" sldId="2147483800"/>
              <pc:sldLayoutMk cId="350280587" sldId="2147483843"/>
              <ac:picMk id="8" creationId="{4FC66D6B-8804-4053-8667-42777FDA4E8E}"/>
            </ac:picMkLst>
          </pc:picChg>
        </pc:sldLayoutChg>
      </pc:sldMasterChg>
    </pc:docChg>
  </pc:docChgLst>
  <pc:docChgLst>
    <pc:chgData name="Stefan Georgsson" userId="2a463049-7898-427c-a47e-b9ee46bdbdde" providerId="ADAL" clId="{6142AAEB-18BB-415A-9FEF-7952A4D8C592}"/>
    <pc:docChg chg="undo custSel addSld delSld modSld sldOrd modSection">
      <pc:chgData name="Stefan Georgsson" userId="2a463049-7898-427c-a47e-b9ee46bdbdde" providerId="ADAL" clId="{6142AAEB-18BB-415A-9FEF-7952A4D8C592}" dt="2022-05-13T13:41:13.590" v="234" actId="6549"/>
      <pc:docMkLst>
        <pc:docMk/>
      </pc:docMkLst>
      <pc:sldChg chg="modSp del mod ord">
        <pc:chgData name="Stefan Georgsson" userId="2a463049-7898-427c-a47e-b9ee46bdbdde" providerId="ADAL" clId="{6142AAEB-18BB-415A-9FEF-7952A4D8C592}" dt="2022-05-04T11:08:54.214" v="198" actId="47"/>
        <pc:sldMkLst>
          <pc:docMk/>
          <pc:sldMk cId="365982261" sldId="407"/>
        </pc:sldMkLst>
        <pc:spChg chg="mod">
          <ac:chgData name="Stefan Georgsson" userId="2a463049-7898-427c-a47e-b9ee46bdbdde" providerId="ADAL" clId="{6142AAEB-18BB-415A-9FEF-7952A4D8C592}" dt="2022-05-03T10:43:46.501" v="65" actId="20577"/>
          <ac:spMkLst>
            <pc:docMk/>
            <pc:sldMk cId="365982261" sldId="407"/>
            <ac:spMk id="11" creationId="{4B45D576-A094-4215-B861-7D54BAC5BDDB}"/>
          </ac:spMkLst>
        </pc:spChg>
      </pc:sldChg>
      <pc:sldChg chg="modSp del mod ord">
        <pc:chgData name="Stefan Georgsson" userId="2a463049-7898-427c-a47e-b9ee46bdbdde" providerId="ADAL" clId="{6142AAEB-18BB-415A-9FEF-7952A4D8C592}" dt="2022-05-04T11:08:48.742" v="197" actId="47"/>
        <pc:sldMkLst>
          <pc:docMk/>
          <pc:sldMk cId="1228858062" sldId="408"/>
        </pc:sldMkLst>
        <pc:spChg chg="mod">
          <ac:chgData name="Stefan Georgsson" userId="2a463049-7898-427c-a47e-b9ee46bdbdde" providerId="ADAL" clId="{6142AAEB-18BB-415A-9FEF-7952A4D8C592}" dt="2022-05-04T11:08:46.121" v="196" actId="6549"/>
          <ac:spMkLst>
            <pc:docMk/>
            <pc:sldMk cId="1228858062" sldId="408"/>
            <ac:spMk id="11" creationId="{4B45D576-A094-4215-B861-7D54BAC5BDDB}"/>
          </ac:spMkLst>
        </pc:spChg>
      </pc:sldChg>
      <pc:sldChg chg="modSp del mod modClrScheme chgLayout">
        <pc:chgData name="Stefan Georgsson" userId="2a463049-7898-427c-a47e-b9ee46bdbdde" providerId="ADAL" clId="{6142AAEB-18BB-415A-9FEF-7952A4D8C592}" dt="2022-05-13T13:40:24.653" v="227" actId="47"/>
        <pc:sldMkLst>
          <pc:docMk/>
          <pc:sldMk cId="1607576657" sldId="409"/>
        </pc:sldMkLst>
        <pc:spChg chg="mod ord">
          <ac:chgData name="Stefan Georgsson" userId="2a463049-7898-427c-a47e-b9ee46bdbdde" providerId="ADAL" clId="{6142AAEB-18BB-415A-9FEF-7952A4D8C592}" dt="2022-05-04T11:06:26.169" v="189" actId="700"/>
          <ac:spMkLst>
            <pc:docMk/>
            <pc:sldMk cId="1607576657" sldId="409"/>
            <ac:spMk id="10" creationId="{020FDA15-95A9-4658-8145-6F0D652C4172}"/>
          </ac:spMkLst>
        </pc:spChg>
        <pc:spChg chg="mod ord">
          <ac:chgData name="Stefan Georgsson" userId="2a463049-7898-427c-a47e-b9ee46bdbdde" providerId="ADAL" clId="{6142AAEB-18BB-415A-9FEF-7952A4D8C592}" dt="2022-05-04T11:06:26.169" v="189" actId="700"/>
          <ac:spMkLst>
            <pc:docMk/>
            <pc:sldMk cId="1607576657" sldId="409"/>
            <ac:spMk id="11" creationId="{4B45D576-A094-4215-B861-7D54BAC5BDDB}"/>
          </ac:spMkLst>
        </pc:spChg>
        <pc:picChg chg="mod ord modCrop">
          <ac:chgData name="Stefan Georgsson" userId="2a463049-7898-427c-a47e-b9ee46bdbdde" providerId="ADAL" clId="{6142AAEB-18BB-415A-9FEF-7952A4D8C592}" dt="2022-05-04T11:06:26.169" v="189" actId="700"/>
          <ac:picMkLst>
            <pc:docMk/>
            <pc:sldMk cId="1607576657" sldId="409"/>
            <ac:picMk id="4" creationId="{5A3B36F5-38CA-42FD-9AE7-71D9808B8322}"/>
          </ac:picMkLst>
        </pc:picChg>
      </pc:sldChg>
      <pc:sldChg chg="delSp modSp add del mod">
        <pc:chgData name="Stefan Georgsson" userId="2a463049-7898-427c-a47e-b9ee46bdbdde" providerId="ADAL" clId="{6142AAEB-18BB-415A-9FEF-7952A4D8C592}" dt="2022-05-05T10:01:11.885" v="202" actId="478"/>
        <pc:sldMkLst>
          <pc:docMk/>
          <pc:sldMk cId="2298037282" sldId="410"/>
        </pc:sldMkLst>
        <pc:spChg chg="mod">
          <ac:chgData name="Stefan Georgsson" userId="2a463049-7898-427c-a47e-b9ee46bdbdde" providerId="ADAL" clId="{6142AAEB-18BB-415A-9FEF-7952A4D8C592}" dt="2022-05-05T10:01:09.206" v="200" actId="1076"/>
          <ac:spMkLst>
            <pc:docMk/>
            <pc:sldMk cId="2298037282" sldId="410"/>
            <ac:spMk id="8" creationId="{3F467AC9-52AD-04CA-6565-A525FD2484E6}"/>
          </ac:spMkLst>
        </pc:spChg>
        <pc:picChg chg="del mod">
          <ac:chgData name="Stefan Georgsson" userId="2a463049-7898-427c-a47e-b9ee46bdbdde" providerId="ADAL" clId="{6142AAEB-18BB-415A-9FEF-7952A4D8C592}" dt="2022-05-05T10:01:11.885" v="202" actId="478"/>
          <ac:picMkLst>
            <pc:docMk/>
            <pc:sldMk cId="2298037282" sldId="410"/>
            <ac:picMk id="9" creationId="{5FEF4EA8-5664-DC4A-8260-D94C846368A4}"/>
          </ac:picMkLst>
        </pc:picChg>
      </pc:sldChg>
      <pc:sldChg chg="modSp del mod modClrScheme chgLayout">
        <pc:chgData name="Stefan Georgsson" userId="2a463049-7898-427c-a47e-b9ee46bdbdde" providerId="ADAL" clId="{6142AAEB-18BB-415A-9FEF-7952A4D8C592}" dt="2022-05-04T11:04:26.907" v="179" actId="47"/>
        <pc:sldMkLst>
          <pc:docMk/>
          <pc:sldMk cId="4278568209" sldId="429"/>
        </pc:sldMkLst>
        <pc:spChg chg="mod ord">
          <ac:chgData name="Stefan Georgsson" userId="2a463049-7898-427c-a47e-b9ee46bdbdde" providerId="ADAL" clId="{6142AAEB-18BB-415A-9FEF-7952A4D8C592}" dt="2022-05-03T10:23:53.931" v="39" actId="700"/>
          <ac:spMkLst>
            <pc:docMk/>
            <pc:sldMk cId="4278568209" sldId="429"/>
            <ac:spMk id="3" creationId="{3BF611A0-DF65-C146-8C32-E29E58A2B50E}"/>
          </ac:spMkLst>
        </pc:spChg>
        <pc:spChg chg="mod ord">
          <ac:chgData name="Stefan Georgsson" userId="2a463049-7898-427c-a47e-b9ee46bdbdde" providerId="ADAL" clId="{6142AAEB-18BB-415A-9FEF-7952A4D8C592}" dt="2022-05-03T10:23:53.931" v="39" actId="700"/>
          <ac:spMkLst>
            <pc:docMk/>
            <pc:sldMk cId="4278568209" sldId="429"/>
            <ac:spMk id="4" creationId="{C3A4147B-198B-514C-A510-8D7691F36B20}"/>
          </ac:spMkLst>
        </pc:spChg>
        <pc:spChg chg="mod ord">
          <ac:chgData name="Stefan Georgsson" userId="2a463049-7898-427c-a47e-b9ee46bdbdde" providerId="ADAL" clId="{6142AAEB-18BB-415A-9FEF-7952A4D8C592}" dt="2022-05-03T10:23:53.931" v="39" actId="700"/>
          <ac:spMkLst>
            <pc:docMk/>
            <pc:sldMk cId="4278568209" sldId="429"/>
            <ac:spMk id="5" creationId="{28AAA770-1B65-0C4E-B6FC-CFD8B67C6155}"/>
          </ac:spMkLst>
        </pc:spChg>
        <pc:picChg chg="mod ord">
          <ac:chgData name="Stefan Georgsson" userId="2a463049-7898-427c-a47e-b9ee46bdbdde" providerId="ADAL" clId="{6142AAEB-18BB-415A-9FEF-7952A4D8C592}" dt="2022-05-03T10:23:53.931" v="39" actId="700"/>
          <ac:picMkLst>
            <pc:docMk/>
            <pc:sldMk cId="4278568209" sldId="429"/>
            <ac:picMk id="12" creationId="{A116411B-E599-0C47-85B4-C17E00314453}"/>
          </ac:picMkLst>
        </pc:picChg>
      </pc:sldChg>
      <pc:sldChg chg="addSp delSp modSp add del mod modClrScheme chgLayout">
        <pc:chgData name="Stefan Georgsson" userId="2a463049-7898-427c-a47e-b9ee46bdbdde" providerId="ADAL" clId="{6142AAEB-18BB-415A-9FEF-7952A4D8C592}" dt="2022-05-13T13:40:33.730" v="228" actId="47"/>
        <pc:sldMkLst>
          <pc:docMk/>
          <pc:sldMk cId="86369473" sldId="432"/>
        </pc:sldMkLst>
        <pc:spChg chg="mod ord">
          <ac:chgData name="Stefan Georgsson" userId="2a463049-7898-427c-a47e-b9ee46bdbdde" providerId="ADAL" clId="{6142AAEB-18BB-415A-9FEF-7952A4D8C592}" dt="2022-05-03T10:27:09.924" v="40" actId="700"/>
          <ac:spMkLst>
            <pc:docMk/>
            <pc:sldMk cId="86369473" sldId="432"/>
            <ac:spMk id="2" creationId="{C00ECBE3-B8E9-7D40-BDFA-7E8D6F52D387}"/>
          </ac:spMkLst>
        </pc:spChg>
        <pc:spChg chg="add del mod ord">
          <ac:chgData name="Stefan Georgsson" userId="2a463049-7898-427c-a47e-b9ee46bdbdde" providerId="ADAL" clId="{6142AAEB-18BB-415A-9FEF-7952A4D8C592}" dt="2022-05-03T10:23:21.150" v="37" actId="700"/>
          <ac:spMkLst>
            <pc:docMk/>
            <pc:sldMk cId="86369473" sldId="432"/>
            <ac:spMk id="3" creationId="{D41A6FEE-1B0B-EBB8-2502-02359E155082}"/>
          </ac:spMkLst>
        </pc:spChg>
        <pc:spChg chg="add del mod ord">
          <ac:chgData name="Stefan Georgsson" userId="2a463049-7898-427c-a47e-b9ee46bdbdde" providerId="ADAL" clId="{6142AAEB-18BB-415A-9FEF-7952A4D8C592}" dt="2022-05-03T10:20:14.752" v="4" actId="700"/>
          <ac:spMkLst>
            <pc:docMk/>
            <pc:sldMk cId="86369473" sldId="432"/>
            <ac:spMk id="4" creationId="{331268B6-C154-EBEE-1549-D304B1A165F8}"/>
          </ac:spMkLst>
        </pc:spChg>
        <pc:spChg chg="add del mod ord">
          <ac:chgData name="Stefan Georgsson" userId="2a463049-7898-427c-a47e-b9ee46bdbdde" providerId="ADAL" clId="{6142AAEB-18BB-415A-9FEF-7952A4D8C592}" dt="2022-05-03T10:27:09.924" v="40" actId="700"/>
          <ac:spMkLst>
            <pc:docMk/>
            <pc:sldMk cId="86369473" sldId="432"/>
            <ac:spMk id="6" creationId="{5E466F0C-BCCA-5D25-58C0-FC1EE501500D}"/>
          </ac:spMkLst>
        </pc:spChg>
        <pc:spChg chg="add mod ord">
          <ac:chgData name="Stefan Georgsson" userId="2a463049-7898-427c-a47e-b9ee46bdbdde" providerId="ADAL" clId="{6142AAEB-18BB-415A-9FEF-7952A4D8C592}" dt="2022-05-03T10:27:09.924" v="40" actId="700"/>
          <ac:spMkLst>
            <pc:docMk/>
            <pc:sldMk cId="86369473" sldId="432"/>
            <ac:spMk id="7" creationId="{A2B29D62-5263-40AA-E1B7-2AE5DEBE9055}"/>
          </ac:spMkLst>
        </pc:spChg>
        <pc:picChg chg="mod">
          <ac:chgData name="Stefan Georgsson" userId="2a463049-7898-427c-a47e-b9ee46bdbdde" providerId="ADAL" clId="{6142AAEB-18BB-415A-9FEF-7952A4D8C592}" dt="2022-05-03T10:28:03.658" v="42"/>
          <ac:picMkLst>
            <pc:docMk/>
            <pc:sldMk cId="86369473" sldId="432"/>
            <ac:picMk id="5" creationId="{33F4C6BD-873B-A94B-A9C3-E76D6A0F9081}"/>
          </ac:picMkLst>
        </pc:picChg>
      </pc:sldChg>
      <pc:sldChg chg="modSp mod modCm">
        <pc:chgData name="Stefan Georgsson" userId="2a463049-7898-427c-a47e-b9ee46bdbdde" providerId="ADAL" clId="{6142AAEB-18BB-415A-9FEF-7952A4D8C592}" dt="2022-05-11T10:18:59.960" v="226" actId="20577"/>
        <pc:sldMkLst>
          <pc:docMk/>
          <pc:sldMk cId="2160085779" sldId="433"/>
        </pc:sldMkLst>
        <pc:spChg chg="mod">
          <ac:chgData name="Stefan Georgsson" userId="2a463049-7898-427c-a47e-b9ee46bdbdde" providerId="ADAL" clId="{6142AAEB-18BB-415A-9FEF-7952A4D8C592}" dt="2022-05-11T10:18:59.960" v="226" actId="20577"/>
          <ac:spMkLst>
            <pc:docMk/>
            <pc:sldMk cId="2160085779" sldId="433"/>
            <ac:spMk id="4" creationId="{C3A4147B-198B-514C-A510-8D7691F36B20}"/>
          </ac:spMkLst>
        </pc:spChg>
      </pc:sldChg>
      <pc:sldChg chg="del">
        <pc:chgData name="Stefan Georgsson" userId="2a463049-7898-427c-a47e-b9ee46bdbdde" providerId="ADAL" clId="{6142AAEB-18BB-415A-9FEF-7952A4D8C592}" dt="2022-05-13T13:40:37.594" v="229" actId="47"/>
        <pc:sldMkLst>
          <pc:docMk/>
          <pc:sldMk cId="1217193208" sldId="434"/>
        </pc:sldMkLst>
      </pc:sldChg>
      <pc:sldChg chg="modSp del mod">
        <pc:chgData name="Stefan Georgsson" userId="2a463049-7898-427c-a47e-b9ee46bdbdde" providerId="ADAL" clId="{6142AAEB-18BB-415A-9FEF-7952A4D8C592}" dt="2022-05-13T13:40:41.418" v="230" actId="47"/>
        <pc:sldMkLst>
          <pc:docMk/>
          <pc:sldMk cId="1460060788" sldId="435"/>
        </pc:sldMkLst>
        <pc:spChg chg="mod">
          <ac:chgData name="Stefan Georgsson" userId="2a463049-7898-427c-a47e-b9ee46bdbdde" providerId="ADAL" clId="{6142AAEB-18BB-415A-9FEF-7952A4D8C592}" dt="2022-05-04T11:07:15.309" v="195" actId="403"/>
          <ac:spMkLst>
            <pc:docMk/>
            <pc:sldMk cId="1460060788" sldId="435"/>
            <ac:spMk id="5" creationId="{B5330D9D-4C12-5E40-BE68-F34C61E3FC9A}"/>
          </ac:spMkLst>
        </pc:spChg>
      </pc:sldChg>
      <pc:sldChg chg="modSp mod">
        <pc:chgData name="Stefan Georgsson" userId="2a463049-7898-427c-a47e-b9ee46bdbdde" providerId="ADAL" clId="{6142AAEB-18BB-415A-9FEF-7952A4D8C592}" dt="2022-05-11T10:18:40.070" v="218" actId="20577"/>
        <pc:sldMkLst>
          <pc:docMk/>
          <pc:sldMk cId="4043518657" sldId="5174"/>
        </pc:sldMkLst>
        <pc:spChg chg="mod">
          <ac:chgData name="Stefan Georgsson" userId="2a463049-7898-427c-a47e-b9ee46bdbdde" providerId="ADAL" clId="{6142AAEB-18BB-415A-9FEF-7952A4D8C592}" dt="2022-05-11T10:18:40.070" v="218" actId="20577"/>
          <ac:spMkLst>
            <pc:docMk/>
            <pc:sldMk cId="4043518657" sldId="5174"/>
            <ac:spMk id="4" creationId="{82B8BFA2-374B-4AED-9465-DC9DB1169CF0}"/>
          </ac:spMkLst>
        </pc:spChg>
      </pc:sldChg>
      <pc:sldChg chg="modSp mod">
        <pc:chgData name="Stefan Georgsson" userId="2a463049-7898-427c-a47e-b9ee46bdbdde" providerId="ADAL" clId="{6142AAEB-18BB-415A-9FEF-7952A4D8C592}" dt="2022-05-13T13:41:13.590" v="234" actId="6549"/>
        <pc:sldMkLst>
          <pc:docMk/>
          <pc:sldMk cId="4103719467" sldId="5176"/>
        </pc:sldMkLst>
        <pc:spChg chg="mod">
          <ac:chgData name="Stefan Georgsson" userId="2a463049-7898-427c-a47e-b9ee46bdbdde" providerId="ADAL" clId="{6142AAEB-18BB-415A-9FEF-7952A4D8C592}" dt="2022-05-13T13:41:13.590" v="234" actId="6549"/>
          <ac:spMkLst>
            <pc:docMk/>
            <pc:sldMk cId="4103719467" sldId="5176"/>
            <ac:spMk id="11" creationId="{4B45D576-A094-4215-B861-7D54BAC5BDDB}"/>
          </ac:spMkLst>
        </pc:spChg>
      </pc:sldChg>
      <pc:sldMasterChg chg="addSldLayout delSldLayout">
        <pc:chgData name="Stefan Georgsson" userId="2a463049-7898-427c-a47e-b9ee46bdbdde" providerId="ADAL" clId="{6142AAEB-18BB-415A-9FEF-7952A4D8C592}" dt="2022-05-04T11:04:57.947" v="181" actId="47"/>
        <pc:sldMasterMkLst>
          <pc:docMk/>
          <pc:sldMasterMk cId="2420147936" sldId="2147483800"/>
        </pc:sldMasterMkLst>
        <pc:sldLayoutChg chg="add del">
          <pc:chgData name="Stefan Georgsson" userId="2a463049-7898-427c-a47e-b9ee46bdbdde" providerId="ADAL" clId="{6142AAEB-18BB-415A-9FEF-7952A4D8C592}" dt="2022-05-04T11:04:57.947" v="181" actId="47"/>
          <pc:sldLayoutMkLst>
            <pc:docMk/>
            <pc:sldMasterMk cId="2420147936" sldId="2147483800"/>
            <pc:sldLayoutMk cId="350280587" sldId="2147483843"/>
          </pc:sldLayoutMkLst>
        </pc:sldLayoutChg>
      </pc:sldMasterChg>
    </pc:docChg>
  </pc:docChgLst>
  <pc:docChgLst>
    <pc:chgData name="Wojciech Januszauskas" userId="283006d7-7365-4ce6-9b04-25a42527db96" providerId="ADAL" clId="{04A66C8F-2CC7-4D63-AB9B-2430E7E6CFFE}"/>
    <pc:docChg chg="undo custSel addSld modSld modSection">
      <pc:chgData name="Wojciech Januszauskas" userId="283006d7-7365-4ce6-9b04-25a42527db96" providerId="ADAL" clId="{04A66C8F-2CC7-4D63-AB9B-2430E7E6CFFE}" dt="2022-05-03T15:53:27.832" v="116" actId="729"/>
      <pc:docMkLst>
        <pc:docMk/>
      </pc:docMkLst>
      <pc:sldChg chg="addSp delSp modSp mod modClrScheme chgLayout">
        <pc:chgData name="Wojciech Januszauskas" userId="283006d7-7365-4ce6-9b04-25a42527db96" providerId="ADAL" clId="{04A66C8F-2CC7-4D63-AB9B-2430E7E6CFFE}" dt="2022-05-03T15:53:18.026" v="115" actId="1036"/>
        <pc:sldMkLst>
          <pc:docMk/>
          <pc:sldMk cId="2298037282" sldId="410"/>
        </pc:sldMkLst>
        <pc:spChg chg="mod">
          <ac:chgData name="Wojciech Januszauskas" userId="283006d7-7365-4ce6-9b04-25a42527db96" providerId="ADAL" clId="{04A66C8F-2CC7-4D63-AB9B-2430E7E6CFFE}" dt="2022-05-03T15:52:01.989" v="92" actId="26606"/>
          <ac:spMkLst>
            <pc:docMk/>
            <pc:sldMk cId="2298037282" sldId="410"/>
            <ac:spMk id="6" creationId="{8EC09A56-E7C4-420D-8661-712BFBA678EC}"/>
          </ac:spMkLst>
        </pc:spChg>
        <pc:spChg chg="del">
          <ac:chgData name="Wojciech Januszauskas" userId="283006d7-7365-4ce6-9b04-25a42527db96" providerId="ADAL" clId="{04A66C8F-2CC7-4D63-AB9B-2430E7E6CFFE}" dt="2022-05-03T15:50:37.288" v="83" actId="478"/>
          <ac:spMkLst>
            <pc:docMk/>
            <pc:sldMk cId="2298037282" sldId="410"/>
            <ac:spMk id="7" creationId="{48BE0C5E-BE45-400B-8992-8EE95B663069}"/>
          </ac:spMkLst>
        </pc:spChg>
        <pc:spChg chg="add mod">
          <ac:chgData name="Wojciech Januszauskas" userId="283006d7-7365-4ce6-9b04-25a42527db96" providerId="ADAL" clId="{04A66C8F-2CC7-4D63-AB9B-2430E7E6CFFE}" dt="2022-05-03T15:52:24.388" v="95"/>
          <ac:spMkLst>
            <pc:docMk/>
            <pc:sldMk cId="2298037282" sldId="410"/>
            <ac:spMk id="8" creationId="{3F467AC9-52AD-04CA-6565-A525FD2484E6}"/>
          </ac:spMkLst>
        </pc:spChg>
        <pc:picChg chg="add mod modCrop">
          <ac:chgData name="Wojciech Januszauskas" userId="283006d7-7365-4ce6-9b04-25a42527db96" providerId="ADAL" clId="{04A66C8F-2CC7-4D63-AB9B-2430E7E6CFFE}" dt="2022-05-03T15:53:18.026" v="115" actId="1036"/>
          <ac:picMkLst>
            <pc:docMk/>
            <pc:sldMk cId="2298037282" sldId="410"/>
            <ac:picMk id="3" creationId="{A635EBFA-52CD-7685-178F-62353B09999B}"/>
          </ac:picMkLst>
        </pc:picChg>
        <pc:picChg chg="add mod">
          <ac:chgData name="Wojciech Januszauskas" userId="283006d7-7365-4ce6-9b04-25a42527db96" providerId="ADAL" clId="{04A66C8F-2CC7-4D63-AB9B-2430E7E6CFFE}" dt="2022-05-03T15:52:29.840" v="96" actId="1076"/>
          <ac:picMkLst>
            <pc:docMk/>
            <pc:sldMk cId="2298037282" sldId="410"/>
            <ac:picMk id="9" creationId="{5FEF4EA8-5664-DC4A-8260-D94C846368A4}"/>
          </ac:picMkLst>
        </pc:picChg>
      </pc:sldChg>
      <pc:sldChg chg="addSp delSp modSp mod">
        <pc:chgData name="Wojciech Januszauskas" userId="283006d7-7365-4ce6-9b04-25a42527db96" providerId="ADAL" clId="{04A66C8F-2CC7-4D63-AB9B-2430E7E6CFFE}" dt="2022-05-03T15:52:20.333" v="94" actId="1076"/>
        <pc:sldMkLst>
          <pc:docMk/>
          <pc:sldMk cId="4278568209" sldId="429"/>
        </pc:sldMkLst>
        <pc:spChg chg="mod">
          <ac:chgData name="Wojciech Januszauskas" userId="283006d7-7365-4ce6-9b04-25a42527db96" providerId="ADAL" clId="{04A66C8F-2CC7-4D63-AB9B-2430E7E6CFFE}" dt="2022-05-03T15:33:30.583" v="3" actId="2711"/>
          <ac:spMkLst>
            <pc:docMk/>
            <pc:sldMk cId="4278568209" sldId="429"/>
            <ac:spMk id="3" creationId="{3BF611A0-DF65-C146-8C32-E29E58A2B50E}"/>
          </ac:spMkLst>
        </pc:spChg>
        <pc:spChg chg="mod">
          <ac:chgData name="Wojciech Januszauskas" userId="283006d7-7365-4ce6-9b04-25a42527db96" providerId="ADAL" clId="{04A66C8F-2CC7-4D63-AB9B-2430E7E6CFFE}" dt="2022-05-03T15:33:44.179" v="5" actId="20577"/>
          <ac:spMkLst>
            <pc:docMk/>
            <pc:sldMk cId="4278568209" sldId="429"/>
            <ac:spMk id="4" creationId="{C3A4147B-198B-514C-A510-8D7691F36B20}"/>
          </ac:spMkLst>
        </pc:spChg>
        <pc:spChg chg="mod">
          <ac:chgData name="Wojciech Januszauskas" userId="283006d7-7365-4ce6-9b04-25a42527db96" providerId="ADAL" clId="{04A66C8F-2CC7-4D63-AB9B-2430E7E6CFFE}" dt="2022-05-03T15:41:41.160" v="56" actId="1035"/>
          <ac:spMkLst>
            <pc:docMk/>
            <pc:sldMk cId="4278568209" sldId="429"/>
            <ac:spMk id="5" creationId="{28AAA770-1B65-0C4E-B6FC-CFD8B67C6155}"/>
          </ac:spMkLst>
        </pc:spChg>
        <pc:spChg chg="mod">
          <ac:chgData name="Wojciech Januszauskas" userId="283006d7-7365-4ce6-9b04-25a42527db96" providerId="ADAL" clId="{04A66C8F-2CC7-4D63-AB9B-2430E7E6CFFE}" dt="2022-05-03T15:33:25.012" v="2" actId="2711"/>
          <ac:spMkLst>
            <pc:docMk/>
            <pc:sldMk cId="4278568209" sldId="429"/>
            <ac:spMk id="6" creationId="{69CEB84D-3944-BC4A-81AD-478A43B39ED9}"/>
          </ac:spMkLst>
        </pc:spChg>
        <pc:spChg chg="mod">
          <ac:chgData name="Wojciech Januszauskas" userId="283006d7-7365-4ce6-9b04-25a42527db96" providerId="ADAL" clId="{04A66C8F-2CC7-4D63-AB9B-2430E7E6CFFE}" dt="2022-05-03T15:33:25.012" v="2" actId="2711"/>
          <ac:spMkLst>
            <pc:docMk/>
            <pc:sldMk cId="4278568209" sldId="429"/>
            <ac:spMk id="8" creationId="{56DE6D0F-24F4-644E-9FC0-7663D890F557}"/>
          </ac:spMkLst>
        </pc:spChg>
        <pc:spChg chg="mod">
          <ac:chgData name="Wojciech Januszauskas" userId="283006d7-7365-4ce6-9b04-25a42527db96" providerId="ADAL" clId="{04A66C8F-2CC7-4D63-AB9B-2430E7E6CFFE}" dt="2022-05-03T15:33:25.012" v="2" actId="2711"/>
          <ac:spMkLst>
            <pc:docMk/>
            <pc:sldMk cId="4278568209" sldId="429"/>
            <ac:spMk id="9" creationId="{D3714F2B-C225-0C4F-A905-73D5A19AF776}"/>
          </ac:spMkLst>
        </pc:spChg>
        <pc:spChg chg="mod">
          <ac:chgData name="Wojciech Januszauskas" userId="283006d7-7365-4ce6-9b04-25a42527db96" providerId="ADAL" clId="{04A66C8F-2CC7-4D63-AB9B-2430E7E6CFFE}" dt="2022-05-03T15:33:25.012" v="2" actId="2711"/>
          <ac:spMkLst>
            <pc:docMk/>
            <pc:sldMk cId="4278568209" sldId="429"/>
            <ac:spMk id="10" creationId="{563D0D63-75F4-4476-A70A-3EA83F556388}"/>
          </ac:spMkLst>
        </pc:spChg>
        <pc:spChg chg="add mod topLvl">
          <ac:chgData name="Wojciech Januszauskas" userId="283006d7-7365-4ce6-9b04-25a42527db96" providerId="ADAL" clId="{04A66C8F-2CC7-4D63-AB9B-2430E7E6CFFE}" dt="2022-05-03T15:39:02.918" v="41" actId="165"/>
          <ac:spMkLst>
            <pc:docMk/>
            <pc:sldMk cId="4278568209" sldId="429"/>
            <ac:spMk id="11" creationId="{2AB4A93C-F6FD-24ED-32AF-2F7D6015BAE8}"/>
          </ac:spMkLst>
        </pc:spChg>
        <pc:grpChg chg="add mod">
          <ac:chgData name="Wojciech Januszauskas" userId="283006d7-7365-4ce6-9b04-25a42527db96" providerId="ADAL" clId="{04A66C8F-2CC7-4D63-AB9B-2430E7E6CFFE}" dt="2022-05-03T15:35:33.241" v="21" actId="164"/>
          <ac:grpSpMkLst>
            <pc:docMk/>
            <pc:sldMk cId="4278568209" sldId="429"/>
            <ac:grpSpMk id="13" creationId="{F0C847D3-F1BB-4F68-6078-B8C10FE1C2D7}"/>
          </ac:grpSpMkLst>
        </pc:grpChg>
        <pc:grpChg chg="add del mod">
          <ac:chgData name="Wojciech Januszauskas" userId="283006d7-7365-4ce6-9b04-25a42527db96" providerId="ADAL" clId="{04A66C8F-2CC7-4D63-AB9B-2430E7E6CFFE}" dt="2022-05-03T15:39:02.918" v="41" actId="165"/>
          <ac:grpSpMkLst>
            <pc:docMk/>
            <pc:sldMk cId="4278568209" sldId="429"/>
            <ac:grpSpMk id="14" creationId="{C53190F9-47DB-95C3-BA09-A00D7B45CFB2}"/>
          </ac:grpSpMkLst>
        </pc:grpChg>
        <pc:picChg chg="add del mod ord topLvl">
          <ac:chgData name="Wojciech Januszauskas" userId="283006d7-7365-4ce6-9b04-25a42527db96" providerId="ADAL" clId="{04A66C8F-2CC7-4D63-AB9B-2430E7E6CFFE}" dt="2022-05-03T15:39:04.855" v="42" actId="478"/>
          <ac:picMkLst>
            <pc:docMk/>
            <pc:sldMk cId="4278568209" sldId="429"/>
            <ac:picMk id="7" creationId="{1883E595-ABEF-CAA0-D9B9-39E5E42E24D9}"/>
          </ac:picMkLst>
        </pc:picChg>
        <pc:picChg chg="mod">
          <ac:chgData name="Wojciech Januszauskas" userId="283006d7-7365-4ce6-9b04-25a42527db96" providerId="ADAL" clId="{04A66C8F-2CC7-4D63-AB9B-2430E7E6CFFE}" dt="2022-05-03T15:38:48.538" v="35" actId="962"/>
          <ac:picMkLst>
            <pc:docMk/>
            <pc:sldMk cId="4278568209" sldId="429"/>
            <ac:picMk id="12" creationId="{A116411B-E599-0C47-85B4-C17E00314453}"/>
          </ac:picMkLst>
        </pc:picChg>
        <pc:picChg chg="add mod">
          <ac:chgData name="Wojciech Januszauskas" userId="283006d7-7365-4ce6-9b04-25a42527db96" providerId="ADAL" clId="{04A66C8F-2CC7-4D63-AB9B-2430E7E6CFFE}" dt="2022-05-03T15:52:20.333" v="94" actId="1076"/>
          <ac:picMkLst>
            <pc:docMk/>
            <pc:sldMk cId="4278568209" sldId="429"/>
            <ac:picMk id="16" creationId="{7E125F80-A278-FDDD-5DC0-21B47BC261FC}"/>
          </ac:picMkLst>
        </pc:picChg>
      </pc:sldChg>
      <pc:sldChg chg="delSp mod">
        <pc:chgData name="Wojciech Januszauskas" userId="283006d7-7365-4ce6-9b04-25a42527db96" providerId="ADAL" clId="{04A66C8F-2CC7-4D63-AB9B-2430E7E6CFFE}" dt="2022-05-03T15:46:59.923" v="81" actId="478"/>
        <pc:sldMkLst>
          <pc:docMk/>
          <pc:sldMk cId="86369473" sldId="432"/>
        </pc:sldMkLst>
        <pc:spChg chg="del">
          <ac:chgData name="Wojciech Januszauskas" userId="283006d7-7365-4ce6-9b04-25a42527db96" providerId="ADAL" clId="{04A66C8F-2CC7-4D63-AB9B-2430E7E6CFFE}" dt="2022-05-03T15:46:59.923" v="81" actId="478"/>
          <ac:spMkLst>
            <pc:docMk/>
            <pc:sldMk cId="86369473" sldId="432"/>
            <ac:spMk id="7" creationId="{A2B29D62-5263-40AA-E1B7-2AE5DEBE9055}"/>
          </ac:spMkLst>
        </pc:spChg>
      </pc:sldChg>
      <pc:sldChg chg="addSp delSp modSp add mod addCm">
        <pc:chgData name="Wojciech Januszauskas" userId="283006d7-7365-4ce6-9b04-25a42527db96" providerId="ADAL" clId="{04A66C8F-2CC7-4D63-AB9B-2430E7E6CFFE}" dt="2022-05-03T15:50:08.765" v="82"/>
        <pc:sldMkLst>
          <pc:docMk/>
          <pc:sldMk cId="2160085779" sldId="433"/>
        </pc:sldMkLst>
        <pc:spChg chg="mod">
          <ac:chgData name="Wojciech Januszauskas" userId="283006d7-7365-4ce6-9b04-25a42527db96" providerId="ADAL" clId="{04A66C8F-2CC7-4D63-AB9B-2430E7E6CFFE}" dt="2022-05-03T15:46:34.970" v="79" actId="207"/>
          <ac:spMkLst>
            <pc:docMk/>
            <pc:sldMk cId="2160085779" sldId="433"/>
            <ac:spMk id="6" creationId="{69CEB84D-3944-BC4A-81AD-478A43B39ED9}"/>
          </ac:spMkLst>
        </pc:spChg>
        <pc:spChg chg="add del mod">
          <ac:chgData name="Wojciech Januszauskas" userId="283006d7-7365-4ce6-9b04-25a42527db96" providerId="ADAL" clId="{04A66C8F-2CC7-4D63-AB9B-2430E7E6CFFE}" dt="2022-05-03T15:42:42.557" v="59"/>
          <ac:spMkLst>
            <pc:docMk/>
            <pc:sldMk cId="2160085779" sldId="433"/>
            <ac:spMk id="7" creationId="{D662AD5B-2BEA-E5D4-C302-455F3474B8D6}"/>
          </ac:spMkLst>
        </pc:spChg>
        <pc:spChg chg="mod">
          <ac:chgData name="Wojciech Januszauskas" userId="283006d7-7365-4ce6-9b04-25a42527db96" providerId="ADAL" clId="{04A66C8F-2CC7-4D63-AB9B-2430E7E6CFFE}" dt="2022-05-03T15:46:43.561" v="80" actId="208"/>
          <ac:spMkLst>
            <pc:docMk/>
            <pc:sldMk cId="2160085779" sldId="433"/>
            <ac:spMk id="8" creationId="{56DE6D0F-24F4-644E-9FC0-7663D890F557}"/>
          </ac:spMkLst>
        </pc:spChg>
        <pc:spChg chg="mod">
          <ac:chgData name="Wojciech Januszauskas" userId="283006d7-7365-4ce6-9b04-25a42527db96" providerId="ADAL" clId="{04A66C8F-2CC7-4D63-AB9B-2430E7E6CFFE}" dt="2022-05-03T15:46:43.561" v="80" actId="208"/>
          <ac:spMkLst>
            <pc:docMk/>
            <pc:sldMk cId="2160085779" sldId="433"/>
            <ac:spMk id="9" creationId="{D3714F2B-C225-0C4F-A905-73D5A19AF776}"/>
          </ac:spMkLst>
        </pc:spChg>
        <pc:spChg chg="mod">
          <ac:chgData name="Wojciech Januszauskas" userId="283006d7-7365-4ce6-9b04-25a42527db96" providerId="ADAL" clId="{04A66C8F-2CC7-4D63-AB9B-2430E7E6CFFE}" dt="2022-05-03T15:46:34.970" v="79" actId="207"/>
          <ac:spMkLst>
            <pc:docMk/>
            <pc:sldMk cId="2160085779" sldId="433"/>
            <ac:spMk id="10" creationId="{563D0D63-75F4-4476-A70A-3EA83F556388}"/>
          </ac:spMkLst>
        </pc:spChg>
        <pc:spChg chg="add del mod">
          <ac:chgData name="Wojciech Januszauskas" userId="283006d7-7365-4ce6-9b04-25a42527db96" providerId="ADAL" clId="{04A66C8F-2CC7-4D63-AB9B-2430E7E6CFFE}" dt="2022-05-03T15:43:33.450" v="65"/>
          <ac:spMkLst>
            <pc:docMk/>
            <pc:sldMk cId="2160085779" sldId="433"/>
            <ac:spMk id="17" creationId="{1F8C1120-F8DF-3428-3C96-BFBFE23CAC87}"/>
          </ac:spMkLst>
        </pc:spChg>
        <pc:spChg chg="add del mod">
          <ac:chgData name="Wojciech Januszauskas" userId="283006d7-7365-4ce6-9b04-25a42527db96" providerId="ADAL" clId="{04A66C8F-2CC7-4D63-AB9B-2430E7E6CFFE}" dt="2022-05-03T15:44:13.258" v="70"/>
          <ac:spMkLst>
            <pc:docMk/>
            <pc:sldMk cId="2160085779" sldId="433"/>
            <ac:spMk id="21" creationId="{6A6DC5BD-0B85-C5CE-328C-578FD5C9F38F}"/>
          </ac:spMkLst>
        </pc:spChg>
        <pc:spChg chg="add del mod">
          <ac:chgData name="Wojciech Januszauskas" userId="283006d7-7365-4ce6-9b04-25a42527db96" providerId="ADAL" clId="{04A66C8F-2CC7-4D63-AB9B-2430E7E6CFFE}" dt="2022-05-03T15:45:19.627" v="74"/>
          <ac:spMkLst>
            <pc:docMk/>
            <pc:sldMk cId="2160085779" sldId="433"/>
            <ac:spMk id="25" creationId="{54B30930-71B7-8090-7960-ADAF6CFBFF4A}"/>
          </ac:spMkLst>
        </pc:spChg>
        <pc:picChg chg="del">
          <ac:chgData name="Wojciech Januszauskas" userId="283006d7-7365-4ce6-9b04-25a42527db96" providerId="ADAL" clId="{04A66C8F-2CC7-4D63-AB9B-2430E7E6CFFE}" dt="2022-05-03T15:42:38.556" v="58" actId="478"/>
          <ac:picMkLst>
            <pc:docMk/>
            <pc:sldMk cId="2160085779" sldId="433"/>
            <ac:picMk id="12" creationId="{A116411B-E599-0C47-85B4-C17E00314453}"/>
          </ac:picMkLst>
        </pc:picChg>
        <pc:picChg chg="add del mod ord">
          <ac:chgData name="Wojciech Januszauskas" userId="283006d7-7365-4ce6-9b04-25a42527db96" providerId="ADAL" clId="{04A66C8F-2CC7-4D63-AB9B-2430E7E6CFFE}" dt="2022-05-03T15:43:31.198" v="64" actId="478"/>
          <ac:picMkLst>
            <pc:docMk/>
            <pc:sldMk cId="2160085779" sldId="433"/>
            <ac:picMk id="14" creationId="{0AAEB3FC-EE55-1ACC-3DED-E36D36CF1457}"/>
          </ac:picMkLst>
        </pc:picChg>
        <pc:picChg chg="add del mod ord">
          <ac:chgData name="Wojciech Januszauskas" userId="283006d7-7365-4ce6-9b04-25a42527db96" providerId="ADAL" clId="{04A66C8F-2CC7-4D63-AB9B-2430E7E6CFFE}" dt="2022-05-03T15:43:38.492" v="69" actId="478"/>
          <ac:picMkLst>
            <pc:docMk/>
            <pc:sldMk cId="2160085779" sldId="433"/>
            <ac:picMk id="19" creationId="{C367C574-F8B8-1DE6-8F4E-04FF2C7A0C38}"/>
          </ac:picMkLst>
        </pc:picChg>
        <pc:picChg chg="add del mod">
          <ac:chgData name="Wojciech Januszauskas" userId="283006d7-7365-4ce6-9b04-25a42527db96" providerId="ADAL" clId="{04A66C8F-2CC7-4D63-AB9B-2430E7E6CFFE}" dt="2022-05-03T15:44:20.223" v="73" actId="478"/>
          <ac:picMkLst>
            <pc:docMk/>
            <pc:sldMk cId="2160085779" sldId="433"/>
            <ac:picMk id="23" creationId="{1A32B856-9E1E-A334-6D45-731F7DA6E963}"/>
          </ac:picMkLst>
        </pc:picChg>
        <pc:picChg chg="add mod ord">
          <ac:chgData name="Wojciech Januszauskas" userId="283006d7-7365-4ce6-9b04-25a42527db96" providerId="ADAL" clId="{04A66C8F-2CC7-4D63-AB9B-2430E7E6CFFE}" dt="2022-05-03T15:45:24.509" v="76" actId="27614"/>
          <ac:picMkLst>
            <pc:docMk/>
            <pc:sldMk cId="2160085779" sldId="433"/>
            <ac:picMk id="27" creationId="{4492B56C-9119-473E-59DB-EFB64B4EDCB1}"/>
          </ac:picMkLst>
        </pc:picChg>
      </pc:sldChg>
      <pc:sldChg chg="add mod modShow">
        <pc:chgData name="Wojciech Januszauskas" userId="283006d7-7365-4ce6-9b04-25a42527db96" providerId="ADAL" clId="{04A66C8F-2CC7-4D63-AB9B-2430E7E6CFFE}" dt="2022-05-03T15:53:27.832" v="116" actId="729"/>
        <pc:sldMkLst>
          <pc:docMk/>
          <pc:sldMk cId="1217193208" sldId="434"/>
        </pc:sldMkLst>
      </pc:sldChg>
    </pc:docChg>
  </pc:docChgLst>
</pc:chgInfo>
</file>

<file path=ppt/comments/modernComment_1B1_80C04B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D26F99-70E9-4FB5-B245-54CA96AC2C5F}" authorId="{558C4099-2F00-597C-91E7-1C88AB8A1A87}" created="2022-05-03T15:50:08.728">
    <pc:sldMkLst xmlns:pc="http://schemas.microsoft.com/office/powerpoint/2013/main/command">
      <pc:docMk/>
      <pc:sldMk cId="2160085779" sldId="433"/>
    </pc:sldMkLst>
    <p188:replyLst>
      <p188:reply id="{A06EE3DA-5B87-4561-A7C0-11B4E53E06C4}" authorId="{3B3C9B52-D0C8-B515-19EF-FCCD352C700D}" created="2022-05-04T11:04:19.888">
        <p188:txBody>
          <a:bodyPr/>
          <a:lstStyle/>
          <a:p>
            <a:r>
              <a:rPr lang="en-US"/>
              <a:t>takk</a:t>
            </a:r>
          </a:p>
        </p188:txBody>
      </p188:reply>
    </p188:replyLst>
    <p188:txBody>
      <a:bodyPr/>
      <a:lstStyle/>
      <a:p>
        <a:r>
          <a:rPr lang="en-US"/>
          <a:t>[@Stefan Georgsson] check if this is better. I have changed the font, made a little bigger spacing between the text in both slides, changed the picture and added ls central for pharmacy logo in the top right corner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570">
              <a:defRPr/>
            </a:pPr>
            <a:fld id="{FD70A153-85AA-4047-A207-205FC88B0149}" type="slidenum">
              <a:rPr lang="en-GB">
                <a:solidFill>
                  <a:prstClr val="black"/>
                </a:solidFill>
                <a:latin typeface="Calibri"/>
              </a:rPr>
              <a:pPr defTabSz="990570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79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C22C1B1-B76F-45F1-85DD-23ADD2179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05" y="154159"/>
            <a:ext cx="2405294" cy="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4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FC66D6B-8804-4053-8667-42777FDA4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05" y="154159"/>
            <a:ext cx="2405294" cy="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image" Target="../media/image17.emf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image" Target="../media/image16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  <p:sldLayoutId id="2147483842" r:id="rId28"/>
    <p:sldLayoutId id="214748384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microsoft.com/office/2018/10/relationships/comments" Target="../comments/modernComment_1B1_80C04B1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C06850-C61A-7E48-9AD9-DD46EE89A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LS Central for pharmacy 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8AFF0-6CBE-5349-9D99-93D9941D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/>
              <a:t>Modern dispensing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E5D15-AFD8-F84D-B508-12DAA48B25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/>
              <a:t>Henrik Thordarson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5F4FA-6429-944A-A713-EB18DB9F7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err="1"/>
              <a:t>Pharmacist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7E6AB-AEF7-2243-9746-43700E454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/>
              <a:t>Stefán Georgsson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2C8B43-C117-594D-83FA-0E2A2CC951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s-IS"/>
              <a:t>Product </a:t>
            </a:r>
            <a:r>
              <a:rPr lang="is-IS" err="1"/>
              <a:t>Director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4479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5A3B36F5-38CA-42FD-9AE7-71D9808B83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7825" r="17825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0FDA15-95A9-4658-8145-6F0D652C41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LS Central for </a:t>
            </a:r>
            <a:r>
              <a:rPr lang="is-IS" err="1"/>
              <a:t>pharmacy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45D576-A094-4215-B861-7D54BAC5BD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2752" y="901702"/>
            <a:ext cx="4570261" cy="1079500"/>
          </a:xfrm>
        </p:spPr>
        <p:txBody>
          <a:bodyPr/>
          <a:lstStyle/>
          <a:p>
            <a:r>
              <a:rPr lang="en-US" b="1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Pharmacy software </a:t>
            </a:r>
            <a:r>
              <a:rPr lang="en-US" b="1">
                <a:latin typeface="Segoe UI Semibold" panose="020B0702040204020203" pitchFamily="34" charset="0"/>
                <a:cs typeface="Segoe UI Semibold" panose="020B0702040204020203" pitchFamily="34" charset="0"/>
              </a:rPr>
              <a:t>for pharmacies of all sizes</a:t>
            </a:r>
          </a:p>
          <a:p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21CC2-C262-4FBF-A02A-D521004F6E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8787" y="2349500"/>
            <a:ext cx="5958037" cy="3425658"/>
          </a:xfrm>
        </p:spPr>
        <p:txBody>
          <a:bodyPr/>
          <a:lstStyle/>
          <a:p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covers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daily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routines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a pharmacy, from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 office to POS</a:t>
            </a:r>
          </a:p>
          <a:p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manages various types of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prescriptions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handles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drugs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effectively and keeps track of the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pharmaceutical stock 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across all stores</a:t>
            </a:r>
          </a:p>
          <a:p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supports effective 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structure for medications and efficient handling of pharmaceuticals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r>
              <a:rPr lang="en-US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including efficient handling of online orders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C1AFAD-4D84-4F4F-B4F8-011E6620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305" y="154159"/>
            <a:ext cx="2405294" cy="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7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4492B56C-9119-473E-59DB-EFB64B4EDC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8723" b="872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AA770-1B65-0C4E-B6FC-CFD8B67C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5346" y="2283510"/>
            <a:ext cx="6204255" cy="3385542"/>
          </a:xfrm>
        </p:spPr>
        <p:txBody>
          <a:bodyPr lIns="0" tIns="0" rIns="0" bIns="0" anchor="t">
            <a:spAutoFit/>
          </a:bodyPr>
          <a:lstStyle/>
          <a:p>
            <a:pPr marL="228594" lvl="1">
              <a:spcBef>
                <a:spcPts val="1200"/>
              </a:spcBef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component in the system is like a Lego brick with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seamless data integration </a:t>
            </a:r>
          </a:p>
          <a:p>
            <a:pPr marL="228594" lvl="1">
              <a:spcBef>
                <a:spcPts val="1200"/>
              </a:spcBef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customers, this means that it is now possible to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the system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without a major upgrade project</a:t>
            </a:r>
          </a:p>
          <a:p>
            <a:pPr marL="228594" lvl="1">
              <a:spcBef>
                <a:spcPts val="1200"/>
              </a:spcBef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function as a standalone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 solution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a complete ERP, retail and pharmacy solution</a:t>
            </a:r>
          </a:p>
          <a:p>
            <a:pPr marL="228594" lvl="1">
              <a:spcBef>
                <a:spcPts val="1200"/>
              </a:spcBef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Supports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unifying all channels &amp; running them from the same back-end solution</a:t>
            </a:r>
          </a:p>
          <a:p>
            <a:pPr marL="228594" lvl="1">
              <a:spcBef>
                <a:spcPts val="1200"/>
              </a:spcBef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 management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loyalty program is integrated part of the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611A0-DF65-C146-8C32-E29E58A2B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>
                <a:latin typeface="Segoe UI" panose="020B0502040204020203" pitchFamily="34" charset="0"/>
                <a:cs typeface="Segoe UI" panose="020B0502040204020203" pitchFamily="34" charset="0"/>
              </a:rPr>
              <a:t>Part of </a:t>
            </a:r>
            <a:r>
              <a:rPr lang="is-IS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is-IS">
                <a:latin typeface="Segoe UI" panose="020B0502040204020203" pitchFamily="34" charset="0"/>
                <a:cs typeface="Segoe UI" panose="020B0502040204020203" pitchFamily="34" charset="0"/>
              </a:rPr>
              <a:t> LS Central </a:t>
            </a:r>
            <a:r>
              <a:rPr lang="is-IS" err="1">
                <a:latin typeface="Segoe UI" panose="020B0502040204020203" pitchFamily="34" charset="0"/>
                <a:cs typeface="Segoe UI" panose="020B0502040204020203" pitchFamily="34" charset="0"/>
              </a:rPr>
              <a:t>family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4147B-198B-514C-A510-8D7691F36B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5879" y="908051"/>
            <a:ext cx="4653800" cy="1079500"/>
          </a:xfrm>
        </p:spPr>
        <p:txBody>
          <a:bodyPr/>
          <a:lstStyle/>
          <a:p>
            <a:r>
              <a:rPr lang="is-I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Modular</a:t>
            </a:r>
            <a:r>
              <a:rPr lang="is-I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is-I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design</a:t>
            </a:r>
            <a:r>
              <a:rPr lang="is-I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of LS 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Central</a:t>
            </a:r>
            <a:r>
              <a:rPr lang="is-I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for </a:t>
            </a:r>
            <a:r>
              <a:rPr lang="is-I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pharmacy</a:t>
            </a:r>
            <a:endParaRPr lang="is-I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EB84D-3944-BC4A-81AD-478A43B39ED9}"/>
              </a:ext>
            </a:extLst>
          </p:cNvPr>
          <p:cNvSpPr/>
          <p:nvPr/>
        </p:nvSpPr>
        <p:spPr>
          <a:xfrm>
            <a:off x="3291885" y="3838093"/>
            <a:ext cx="2122083" cy="787759"/>
          </a:xfrm>
          <a:prstGeom prst="rect">
            <a:avLst/>
          </a:prstGeom>
          <a:solidFill>
            <a:srgbClr val="26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  <a:endParaRPr lang="en-US" b="1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E6D0F-24F4-644E-9FC0-7663D890F557}"/>
              </a:ext>
            </a:extLst>
          </p:cNvPr>
          <p:cNvSpPr/>
          <p:nvPr/>
        </p:nvSpPr>
        <p:spPr>
          <a:xfrm>
            <a:off x="3291885" y="2945904"/>
            <a:ext cx="2122083" cy="776093"/>
          </a:xfrm>
          <a:prstGeom prst="rect">
            <a:avLst/>
          </a:prstGeom>
          <a:solidFill>
            <a:srgbClr val="3E4648"/>
          </a:solidFill>
          <a:ln>
            <a:solidFill>
              <a:srgbClr val="267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Pharmacy</a:t>
            </a:r>
            <a:endParaRPr lang="en-US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14F2B-C225-0C4F-A905-73D5A19AF776}"/>
              </a:ext>
            </a:extLst>
          </p:cNvPr>
          <p:cNvSpPr/>
          <p:nvPr/>
        </p:nvSpPr>
        <p:spPr>
          <a:xfrm>
            <a:off x="3291885" y="2210917"/>
            <a:ext cx="2122083" cy="618892"/>
          </a:xfrm>
          <a:prstGeom prst="rect">
            <a:avLst/>
          </a:prstGeom>
          <a:solidFill>
            <a:srgbClr val="3E4648"/>
          </a:solidFill>
          <a:ln>
            <a:solidFill>
              <a:srgbClr val="267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s-IS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Country </a:t>
            </a:r>
          </a:p>
          <a:p>
            <a:pPr algn="ctr" defTabSz="914377"/>
            <a:r>
              <a:rPr lang="is-IS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endParaRPr lang="en-US" b="1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D0D63-75F4-4476-A70A-3EA83F556388}"/>
              </a:ext>
            </a:extLst>
          </p:cNvPr>
          <p:cNvSpPr/>
          <p:nvPr/>
        </p:nvSpPr>
        <p:spPr>
          <a:xfrm>
            <a:off x="3308085" y="4741140"/>
            <a:ext cx="2105883" cy="966971"/>
          </a:xfrm>
          <a:prstGeom prst="rect">
            <a:avLst/>
          </a:prstGeom>
          <a:solidFill>
            <a:srgbClr val="26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 </a:t>
            </a:r>
            <a:r>
              <a:rPr lang="en-GB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Dynamics 365 Business Central</a:t>
            </a:r>
            <a:endParaRPr lang="en-US" b="1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4A93C-F6FD-24ED-32AF-2F7D6015BAE8}"/>
              </a:ext>
            </a:extLst>
          </p:cNvPr>
          <p:cNvSpPr/>
          <p:nvPr/>
        </p:nvSpPr>
        <p:spPr>
          <a:xfrm>
            <a:off x="9509547" y="154159"/>
            <a:ext cx="2506801" cy="51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E125F80-A278-FDDD-5DC0-21B47BC26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305" y="154159"/>
            <a:ext cx="2405294" cy="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8577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8BFA2-374B-4AED-9465-DC9DB1169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e-</a:t>
            </a:r>
            <a:r>
              <a:rPr lang="is-IS" dirty="0" err="1"/>
              <a:t>Prescription</a:t>
            </a:r>
            <a:r>
              <a:rPr lang="is-IS" dirty="0"/>
              <a:t> </a:t>
            </a:r>
            <a:r>
              <a:rPr lang="is-IS" dirty="0" err="1"/>
              <a:t>flow</a:t>
            </a:r>
            <a:r>
              <a:rPr lang="is-IS" dirty="0"/>
              <a:t> in LS Central for </a:t>
            </a:r>
            <a:r>
              <a:rPr lang="is-IS" dirty="0" err="1"/>
              <a:t>pharmacy</a:t>
            </a:r>
            <a:endParaRPr lang="is-I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1479-5563-4918-8699-53A3319E51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215" y="1324187"/>
            <a:ext cx="8647569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09A56-E7C4-420D-8661-712BFBA67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5949949"/>
            <a:ext cx="10775951" cy="908051"/>
          </a:xfrm>
        </p:spPr>
        <p:txBody>
          <a:bodyPr>
            <a:normAutofit/>
          </a:bodyPr>
          <a:lstStyle/>
          <a:p>
            <a:r>
              <a:rPr lang="is-IS"/>
              <a:t>Demo</a:t>
            </a:r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635EBFA-52CD-7685-178F-62353B09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150"/>
          <a:stretch/>
        </p:blipFill>
        <p:spPr>
          <a:xfrm>
            <a:off x="1916054" y="1321581"/>
            <a:ext cx="8359892" cy="4627702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67AC9-52AD-04CA-6565-A525FD2484E6}"/>
              </a:ext>
            </a:extLst>
          </p:cNvPr>
          <p:cNvSpPr/>
          <p:nvPr/>
        </p:nvSpPr>
        <p:spPr>
          <a:xfrm>
            <a:off x="9374375" y="1065079"/>
            <a:ext cx="2506801" cy="51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3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CA9F071-9DF1-FE45-9075-47176A703E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49" b="1194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B125C-03C3-F448-8644-762FD858D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342ED5-BAF1-4159-A44C-65CF688DA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800"/>
              <a:t>Why LS Central for pharmacies?</a:t>
            </a:r>
            <a:endParaRPr lang="en-US" sz="2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7DB510-6251-4C9C-BE26-5F572AA9B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265" indent="-342265">
              <a:buFont typeface="+mj-lt"/>
              <a:buAutoNum type="arabicPeriod"/>
            </a:pP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Have a fully 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dispensing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Retail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ERP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solution in </a:t>
            </a:r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ONE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software suite </a:t>
            </a:r>
            <a:endParaRPr lang="en-GB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265" indent="-342265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Manage various types of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prescriptions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and handle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drugs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effectively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265" indent="-342265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Keep track of your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stock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across all stores and do replenishment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265" indent="-342265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Manage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user-access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and permissions 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265" indent="-342265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Rely on a standard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Microsoft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&amp; LS Retail Platform securing a modern and future proof solution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38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45D576-A094-4215-B861-7D54BAC5BD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During </a:t>
            </a:r>
            <a:r>
              <a:rPr lang="en-US" sz="2800" dirty="0" err="1"/>
              <a:t>Connexion</a:t>
            </a:r>
            <a:r>
              <a:rPr lang="en-US" sz="2800" dirty="0"/>
              <a:t> 2022 in Iceland there is a closed focus group meeting. </a:t>
            </a:r>
          </a:p>
          <a:p>
            <a:r>
              <a:rPr lang="en-US" sz="2800" dirty="0"/>
              <a:t>If you are interested, contact us at the booth and we will check availability</a:t>
            </a:r>
            <a:r>
              <a:rPr lang="en-US" sz="2800" b="1" dirty="0"/>
              <a:t>.</a:t>
            </a:r>
            <a:endParaRPr lang="en-US" sz="2000" dirty="0"/>
          </a:p>
        </p:txBody>
      </p:sp>
      <p:pic>
        <p:nvPicPr>
          <p:cNvPr id="4" name="Picture Placeholder 3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5A3B36F5-38CA-42FD-9AE7-71D9808B83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708" r="11708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0FDA15-95A9-4658-8145-6F0D652C41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Closed focus group meeting</a:t>
            </a:r>
          </a:p>
        </p:txBody>
      </p:sp>
    </p:spTree>
    <p:extLst>
      <p:ext uri="{BB962C8B-B14F-4D97-AF65-F5344CB8AC3E}">
        <p14:creationId xmlns:p14="http://schemas.microsoft.com/office/powerpoint/2010/main" val="41037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D4439-9146-E844-9464-6163BD1F7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/>
              <a:t>QA</a:t>
            </a:r>
          </a:p>
        </p:txBody>
      </p:sp>
    </p:spTree>
    <p:extLst>
      <p:ext uri="{BB962C8B-B14F-4D97-AF65-F5344CB8AC3E}">
        <p14:creationId xmlns:p14="http://schemas.microsoft.com/office/powerpoint/2010/main" val="2676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792762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563C7872-E60B-458F-9B6C-CDBF344E505A}" vid="{41B6FB38-2297-44DB-9801-ED4D4E822356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563C7872-E60B-458F-9B6C-CDBF344E505A}" vid="{BBB65288-E23D-41BE-9453-E3A6C130D9E8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563C7872-E60B-458F-9B6C-CDBF344E505A}" vid="{3A742C5C-31D7-4F7B-BE85-E977DD9B24ED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563C7872-E60B-458F-9B6C-CDBF344E505A}" vid="{72A47630-013C-4245-A9C4-5374502CD52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Stefan Georgsson</DisplayName>
        <AccountId>23</AccountId>
        <AccountType/>
      </UserInfo>
      <UserInfo>
        <DisplayName>Henrik Oskar Thordarson</DisplayName>
        <AccountId>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447ACA-EE2E-4C12-9772-1F902D7203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285</Words>
  <Application>Microsoft Office PowerPoint</Application>
  <PresentationFormat>Widescreen</PresentationFormat>
  <Paragraphs>39</Paragraphs>
  <Slides>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Segoe UI</vt:lpstr>
      <vt:lpstr>Segoe UI Black</vt:lpstr>
      <vt:lpstr>Segoe UI Semibold</vt:lpstr>
      <vt:lpstr>cXiceland speaker slides</vt:lpstr>
      <vt:lpstr>end/thank you/questions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3</cp:revision>
  <dcterms:created xsi:type="dcterms:W3CDTF">2022-03-18T15:07:05Z</dcterms:created>
  <dcterms:modified xsi:type="dcterms:W3CDTF">2022-05-24T16:31:57Z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