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2B0_4F7709E8.xml" ContentType="application/vnd.ms-powerpoint.comments+xml"/>
  <Override PartName="/ppt/comments/modernComment_2A2_6EFBDE0A.xml" ContentType="application/vnd.ms-powerpoint.comments+xml"/>
  <Override PartName="/ppt/comments/modernComment_28E_7A841DC.xml" ContentType="application/vnd.ms-powerpoint.comments+xml"/>
  <Override PartName="/ppt/revisionInfo.xml" ContentType="application/vnd.ms-powerpoint.revisioninfo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</p:sldMasterIdLst>
  <p:notesMasterIdLst>
    <p:notesMasterId r:id="rId40"/>
  </p:notesMasterIdLst>
  <p:handoutMasterIdLst>
    <p:handoutMasterId r:id="rId41"/>
  </p:handoutMasterIdLst>
  <p:sldIdLst>
    <p:sldId id="668" r:id="rId8"/>
    <p:sldId id="688" r:id="rId9"/>
    <p:sldId id="674" r:id="rId10"/>
    <p:sldId id="631" r:id="rId11"/>
    <p:sldId id="678" r:id="rId12"/>
    <p:sldId id="679" r:id="rId13"/>
    <p:sldId id="633" r:id="rId14"/>
    <p:sldId id="662" r:id="rId15"/>
    <p:sldId id="670" r:id="rId16"/>
    <p:sldId id="673" r:id="rId17"/>
    <p:sldId id="672" r:id="rId18"/>
    <p:sldId id="680" r:id="rId19"/>
    <p:sldId id="640" r:id="rId20"/>
    <p:sldId id="681" r:id="rId21"/>
    <p:sldId id="683" r:id="rId22"/>
    <p:sldId id="641" r:id="rId23"/>
    <p:sldId id="702" r:id="rId24"/>
    <p:sldId id="692" r:id="rId25"/>
    <p:sldId id="642" r:id="rId26"/>
    <p:sldId id="682" r:id="rId27"/>
    <p:sldId id="689" r:id="rId28"/>
    <p:sldId id="706" r:id="rId29"/>
    <p:sldId id="703" r:id="rId30"/>
    <p:sldId id="704" r:id="rId31"/>
    <p:sldId id="698" r:id="rId32"/>
    <p:sldId id="690" r:id="rId33"/>
    <p:sldId id="651" r:id="rId34"/>
    <p:sldId id="705" r:id="rId35"/>
    <p:sldId id="439" r:id="rId36"/>
    <p:sldId id="654" r:id="rId37"/>
    <p:sldId id="403" r:id="rId38"/>
    <p:sldId id="69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668"/>
            <p14:sldId id="688"/>
            <p14:sldId id="674"/>
            <p14:sldId id="631"/>
            <p14:sldId id="678"/>
            <p14:sldId id="679"/>
            <p14:sldId id="633"/>
            <p14:sldId id="662"/>
            <p14:sldId id="670"/>
            <p14:sldId id="673"/>
            <p14:sldId id="672"/>
            <p14:sldId id="680"/>
            <p14:sldId id="640"/>
            <p14:sldId id="681"/>
            <p14:sldId id="683"/>
            <p14:sldId id="641"/>
            <p14:sldId id="702"/>
            <p14:sldId id="692"/>
            <p14:sldId id="642"/>
            <p14:sldId id="682"/>
            <p14:sldId id="689"/>
            <p14:sldId id="706"/>
            <p14:sldId id="703"/>
            <p14:sldId id="704"/>
            <p14:sldId id="698"/>
            <p14:sldId id="690"/>
            <p14:sldId id="651"/>
            <p14:sldId id="705"/>
            <p14:sldId id="439"/>
            <p14:sldId id="654"/>
          </p14:sldIdLst>
        </p14:section>
        <p14:section name="End slides / questions slides" id="{6CE0294C-E795-2941-A597-20B692ADCED8}">
          <p14:sldIdLst>
            <p14:sldId id="403"/>
            <p14:sldId id="691"/>
          </p14:sldIdLst>
        </p14:section>
        <p14:section name="Graphics" id="{99D94585-88D9-0447-BAF6-114DA5C518B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074171-32CD-A8B6-E75B-431C9C0BE094}" name="Dipesh Karunakaran" initials="DK" userId="S::dipeshka@lsretail.com::14028c63-0a71-4fb0-a9e8-545e4c8812da" providerId="AD"/>
  <p188:author id="{558C4099-2F00-597C-91E7-1C88AB8A1A87}" name="Wojciech Januszauskas" initials="WJ" userId="S::wojciechja@lsretail.com::283006d7-7365-4ce6-9b04-25a42527db96" providerId="AD"/>
  <p188:author id="{46AF1FC1-EA8B-17EC-5A04-48DA33D86967}" name="Adalbjorg Karlsdottir" initials="AK" userId="S::adalbjorg@lsretail.com::73a1fade-35d2-4abb-8fff-103bcc4d95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5888"/>
    <a:srgbClr val="1C80BC"/>
    <a:srgbClr val="2D4882"/>
    <a:srgbClr val="0A3C66"/>
    <a:srgbClr val="BFECFF"/>
    <a:srgbClr val="F8C79F"/>
    <a:srgbClr val="F7F49D"/>
    <a:srgbClr val="E6B35B"/>
    <a:srgbClr val="5FCC50"/>
    <a:srgbClr val="B1C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F227DF-3EFF-4001-B0C7-76E783AFDEB6}" v="4007" dt="2022-05-15T12:41:44.015"/>
    <p1510:client id="{E1951E26-FF1B-40A2-52AA-9C6C18A5D069}" v="1" dt="2022-05-16T13:14:44.6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3066" autoAdjust="0"/>
  </p:normalViewPr>
  <p:slideViewPr>
    <p:cSldViewPr snapToGrid="0">
      <p:cViewPr varScale="1">
        <p:scale>
          <a:sx n="83" d="100"/>
          <a:sy n="83" d="100"/>
        </p:scale>
        <p:origin x="16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jciech Januszauskas" userId="S::wojciechja@lsretail.com::283006d7-7365-4ce6-9b04-25a42527db96" providerId="AD" clId="Web-{E1951E26-FF1B-40A2-52AA-9C6C18A5D069}"/>
    <pc:docChg chg="delSld modSection">
      <pc:chgData name="Wojciech Januszauskas" userId="S::wojciechja@lsretail.com::283006d7-7365-4ce6-9b04-25a42527db96" providerId="AD" clId="Web-{E1951E26-FF1B-40A2-52AA-9C6C18A5D069}" dt="2022-05-16T13:14:44.653" v="0"/>
      <pc:docMkLst>
        <pc:docMk/>
      </pc:docMkLst>
      <pc:sldChg chg="del">
        <pc:chgData name="Wojciech Januszauskas" userId="S::wojciechja@lsretail.com::283006d7-7365-4ce6-9b04-25a42527db96" providerId="AD" clId="Web-{E1951E26-FF1B-40A2-52AA-9C6C18A5D069}" dt="2022-05-16T13:14:44.653" v="0"/>
        <pc:sldMkLst>
          <pc:docMk/>
          <pc:sldMk cId="3255477968" sldId="707"/>
        </pc:sldMkLst>
      </pc:sldChg>
    </pc:docChg>
  </pc:docChgLst>
  <pc:docChgLst>
    <pc:chgData name="Wojciech Januszauskas" userId="S::wojciechja@lsretail.com::283006d7-7365-4ce6-9b04-25a42527db96" providerId="AD" clId="Web-{33A458C1-B09C-9D9A-D8C7-28A8C9318FDB}"/>
    <pc:docChg chg="modSld">
      <pc:chgData name="Wojciech Januszauskas" userId="S::wojciechja@lsretail.com::283006d7-7365-4ce6-9b04-25a42527db96" providerId="AD" clId="Web-{33A458C1-B09C-9D9A-D8C7-28A8C9318FDB}" dt="2022-05-13T14:43:48.762" v="1"/>
      <pc:docMkLst>
        <pc:docMk/>
      </pc:docMkLst>
      <pc:sldChg chg="addSp delSp modSp mod modClrScheme chgLayout">
        <pc:chgData name="Wojciech Januszauskas" userId="S::wojciechja@lsretail.com::283006d7-7365-4ce6-9b04-25a42527db96" providerId="AD" clId="Web-{33A458C1-B09C-9D9A-D8C7-28A8C9318FDB}" dt="2022-05-13T14:43:48.762" v="1"/>
        <pc:sldMkLst>
          <pc:docMk/>
          <pc:sldMk cId="573337861" sldId="683"/>
        </pc:sldMkLst>
        <pc:spChg chg="add del mod ord">
          <ac:chgData name="Wojciech Januszauskas" userId="S::wojciechja@lsretail.com::283006d7-7365-4ce6-9b04-25a42527db96" providerId="AD" clId="Web-{33A458C1-B09C-9D9A-D8C7-28A8C9318FDB}" dt="2022-05-13T14:43:48.762" v="1"/>
          <ac:spMkLst>
            <pc:docMk/>
            <pc:sldMk cId="573337861" sldId="683"/>
            <ac:spMk id="2" creationId="{2CC23B3D-675F-E7CF-47D4-309CEC33D622}"/>
          </ac:spMkLst>
        </pc:spChg>
        <pc:spChg chg="mod ord">
          <ac:chgData name="Wojciech Januszauskas" userId="S::wojciechja@lsretail.com::283006d7-7365-4ce6-9b04-25a42527db96" providerId="AD" clId="Web-{33A458C1-B09C-9D9A-D8C7-28A8C9318FDB}" dt="2022-05-13T14:43:48.762" v="1"/>
          <ac:spMkLst>
            <pc:docMk/>
            <pc:sldMk cId="573337861" sldId="683"/>
            <ac:spMk id="4" creationId="{E47B01DF-182F-9B98-E993-FC9FE2E06916}"/>
          </ac:spMkLst>
        </pc:spChg>
      </pc:sldChg>
    </pc:docChg>
  </pc:docChgLst>
  <pc:docChgLst>
    <pc:chgData name="Wojciech Januszauskas" userId="S::wojciechja@lsretail.com::283006d7-7365-4ce6-9b04-25a42527db96" providerId="AD" clId="Web-{13692937-D0EC-E7AA-2861-C1B05EAC3273}"/>
    <pc:docChg chg="">
      <pc:chgData name="Wojciech Januszauskas" userId="S::wojciechja@lsretail.com::283006d7-7365-4ce6-9b04-25a42527db96" providerId="AD" clId="Web-{13692937-D0EC-E7AA-2861-C1B05EAC3273}" dt="2022-05-09T12:39:57.263" v="0"/>
      <pc:docMkLst>
        <pc:docMk/>
      </pc:docMkLst>
      <pc:sldChg chg="modCm">
        <pc:chgData name="Wojciech Januszauskas" userId="S::wojciechja@lsretail.com::283006d7-7365-4ce6-9b04-25a42527db96" providerId="AD" clId="Web-{13692937-D0EC-E7AA-2861-C1B05EAC3273}" dt="2022-05-09T12:39:57.263" v="0"/>
        <pc:sldMkLst>
          <pc:docMk/>
          <pc:sldMk cId="1333201384" sldId="688"/>
        </pc:sldMkLst>
      </pc:sldChg>
    </pc:docChg>
  </pc:docChgLst>
  <pc:docChgLst>
    <pc:chgData name="Wojciech Januszauskas" userId="S::wojciechja@lsretail.com::283006d7-7365-4ce6-9b04-25a42527db96" providerId="AD" clId="Web-{E1929CBF-9D7F-E3C3-274E-02546BAE3775}"/>
    <pc:docChg chg="addSld delSld modSection">
      <pc:chgData name="Wojciech Januszauskas" userId="S::wojciechja@lsretail.com::283006d7-7365-4ce6-9b04-25a42527db96" providerId="AD" clId="Web-{E1929CBF-9D7F-E3C3-274E-02546BAE3775}" dt="2022-04-29T10:37:37.581" v="1"/>
      <pc:docMkLst>
        <pc:docMk/>
      </pc:docMkLst>
      <pc:sldChg chg="add del replId">
        <pc:chgData name="Wojciech Januszauskas" userId="S::wojciechja@lsretail.com::283006d7-7365-4ce6-9b04-25a42527db96" providerId="AD" clId="Web-{E1929CBF-9D7F-E3C3-274E-02546BAE3775}" dt="2022-04-29T10:37:37.581" v="1"/>
        <pc:sldMkLst>
          <pc:docMk/>
          <pc:sldMk cId="1463906029" sldId="670"/>
        </pc:sldMkLst>
      </pc:sldChg>
    </pc:docChg>
  </pc:docChgLst>
  <pc:docChgLst>
    <pc:chgData name="Wojciech Januszauskas" userId="283006d7-7365-4ce6-9b04-25a42527db96" providerId="ADAL" clId="{F6423474-5CCD-43CB-887D-E8C9ECD4A9FC}"/>
    <pc:docChg chg="undo custSel addSld delSld modSld sldOrd modSection">
      <pc:chgData name="Wojciech Januszauskas" userId="283006d7-7365-4ce6-9b04-25a42527db96" providerId="ADAL" clId="{F6423474-5CCD-43CB-887D-E8C9ECD4A9FC}" dt="2022-05-13T14:45:17.068" v="380" actId="1076"/>
      <pc:docMkLst>
        <pc:docMk/>
      </pc:docMkLst>
      <pc:sldChg chg="add mod ord modClrScheme chgLayout">
        <pc:chgData name="Wojciech Januszauskas" userId="283006d7-7365-4ce6-9b04-25a42527db96" providerId="ADAL" clId="{F6423474-5CCD-43CB-887D-E8C9ECD4A9FC}" dt="2022-05-06T12:35:54.130" v="18"/>
        <pc:sldMkLst>
          <pc:docMk/>
          <pc:sldMk cId="1230791883" sldId="258"/>
        </pc:sldMkLst>
      </pc:sldChg>
      <pc:sldChg chg="add mod ord modTransition modShow">
        <pc:chgData name="Wojciech Januszauskas" userId="283006d7-7365-4ce6-9b04-25a42527db96" providerId="ADAL" clId="{F6423474-5CCD-43CB-887D-E8C9ECD4A9FC}" dt="2022-05-06T15:32:13.655" v="82" actId="729"/>
        <pc:sldMkLst>
          <pc:docMk/>
          <pc:sldMk cId="547294159" sldId="259"/>
        </pc:sldMkLst>
      </pc:sldChg>
      <pc:sldChg chg="addSp delSp modSp mod ord modAnim modShow">
        <pc:chgData name="Wojciech Januszauskas" userId="283006d7-7365-4ce6-9b04-25a42527db96" providerId="ADAL" clId="{F6423474-5CCD-43CB-887D-E8C9ECD4A9FC}" dt="2022-05-06T16:04:48.362" v="173"/>
        <pc:sldMkLst>
          <pc:docMk/>
          <pc:sldMk cId="459048087" sldId="406"/>
        </pc:sldMkLst>
        <pc:spChg chg="mod ord">
          <ac:chgData name="Wojciech Januszauskas" userId="283006d7-7365-4ce6-9b04-25a42527db96" providerId="ADAL" clId="{F6423474-5CCD-43CB-887D-E8C9ECD4A9FC}" dt="2022-05-06T15:48:35.967" v="87" actId="167"/>
          <ac:spMkLst>
            <pc:docMk/>
            <pc:sldMk cId="459048087" sldId="406"/>
            <ac:spMk id="9" creationId="{F0255E28-5896-4EE3-ADBA-917F2BEAA36E}"/>
          </ac:spMkLst>
        </pc:spChg>
        <pc:picChg chg="add mod">
          <ac:chgData name="Wojciech Januszauskas" userId="283006d7-7365-4ce6-9b04-25a42527db96" providerId="ADAL" clId="{F6423474-5CCD-43CB-887D-E8C9ECD4A9FC}" dt="2022-05-06T15:48:44.252" v="91" actId="1076"/>
          <ac:picMkLst>
            <pc:docMk/>
            <pc:sldMk cId="459048087" sldId="406"/>
            <ac:picMk id="4" creationId="{DF8D46EE-9A7C-FB1D-3436-CFEDBE4B0D5F}"/>
          </ac:picMkLst>
        </pc:picChg>
        <pc:picChg chg="del">
          <ac:chgData name="Wojciech Januszauskas" userId="283006d7-7365-4ce6-9b04-25a42527db96" providerId="ADAL" clId="{F6423474-5CCD-43CB-887D-E8C9ECD4A9FC}" dt="2022-05-06T15:48:38.161" v="88" actId="478"/>
          <ac:picMkLst>
            <pc:docMk/>
            <pc:sldMk cId="459048087" sldId="406"/>
            <ac:picMk id="1030" creationId="{2D2A3B34-F7EC-4C43-9572-08C2C186AF37}"/>
          </ac:picMkLst>
        </pc:picChg>
      </pc:sldChg>
      <pc:sldChg chg="add del mod ord setBg modClrScheme modShow chgLayout">
        <pc:chgData name="Wojciech Januszauskas" userId="283006d7-7365-4ce6-9b04-25a42527db96" providerId="ADAL" clId="{F6423474-5CCD-43CB-887D-E8C9ECD4A9FC}" dt="2022-05-06T12:38:02.518" v="25" actId="47"/>
        <pc:sldMkLst>
          <pc:docMk/>
          <pc:sldMk cId="2438701953" sldId="439"/>
        </pc:sldMkLst>
      </pc:sldChg>
      <pc:sldChg chg="delSp modSp mod">
        <pc:chgData name="Wojciech Januszauskas" userId="283006d7-7365-4ce6-9b04-25a42527db96" providerId="ADAL" clId="{F6423474-5CCD-43CB-887D-E8C9ECD4A9FC}" dt="2022-05-06T12:43:23.008" v="69" actId="1076"/>
        <pc:sldMkLst>
          <pc:docMk/>
          <pc:sldMk cId="1764873934" sldId="640"/>
        </pc:sldMkLst>
        <pc:spChg chg="mod">
          <ac:chgData name="Wojciech Januszauskas" userId="283006d7-7365-4ce6-9b04-25a42527db96" providerId="ADAL" clId="{F6423474-5CCD-43CB-887D-E8C9ECD4A9FC}" dt="2022-05-06T12:43:17.061" v="66" actId="1076"/>
          <ac:spMkLst>
            <pc:docMk/>
            <pc:sldMk cId="1764873934" sldId="640"/>
            <ac:spMk id="4" creationId="{996A3708-92FB-4D2B-9AF8-033386F940F1}"/>
          </ac:spMkLst>
        </pc:spChg>
        <pc:picChg chg="mod">
          <ac:chgData name="Wojciech Januszauskas" userId="283006d7-7365-4ce6-9b04-25a42527db96" providerId="ADAL" clId="{F6423474-5CCD-43CB-887D-E8C9ECD4A9FC}" dt="2022-05-06T12:43:23.008" v="69" actId="1076"/>
          <ac:picMkLst>
            <pc:docMk/>
            <pc:sldMk cId="1764873934" sldId="640"/>
            <ac:picMk id="6" creationId="{9F041759-E5A3-4BAD-B31F-5DD56CD1A8C5}"/>
          </ac:picMkLst>
        </pc:picChg>
        <pc:cxnChg chg="del">
          <ac:chgData name="Wojciech Januszauskas" userId="283006d7-7365-4ce6-9b04-25a42527db96" providerId="ADAL" clId="{F6423474-5CCD-43CB-887D-E8C9ECD4A9FC}" dt="2022-05-06T12:42:56.742" v="59" actId="478"/>
          <ac:cxnSpMkLst>
            <pc:docMk/>
            <pc:sldMk cId="1764873934" sldId="640"/>
            <ac:cxnSpMk id="7" creationId="{B95381F9-DA1D-4201-AA71-3E2F71DA762B}"/>
          </ac:cxnSpMkLst>
        </pc:cxnChg>
      </pc:sldChg>
      <pc:sldChg chg="modCm">
        <pc:chgData name="Wojciech Januszauskas" userId="283006d7-7365-4ce6-9b04-25a42527db96" providerId="ADAL" clId="{F6423474-5CCD-43CB-887D-E8C9ECD4A9FC}" dt="2022-05-10T16:04:47.243" v="368"/>
        <pc:sldMkLst>
          <pc:docMk/>
          <pc:sldMk cId="2622185305" sldId="647"/>
        </pc:sldMkLst>
      </pc:sldChg>
      <pc:sldChg chg="modTransition">
        <pc:chgData name="Wojciech Januszauskas" userId="283006d7-7365-4ce6-9b04-25a42527db96" providerId="ADAL" clId="{F6423474-5CCD-43CB-887D-E8C9ECD4A9FC}" dt="2022-05-06T15:31:58.409" v="77"/>
        <pc:sldMkLst>
          <pc:docMk/>
          <pc:sldMk cId="2442298321" sldId="662"/>
        </pc:sldMkLst>
      </pc:sldChg>
      <pc:sldChg chg="add del delCm">
        <pc:chgData name="Wojciech Januszauskas" userId="283006d7-7365-4ce6-9b04-25a42527db96" providerId="ADAL" clId="{F6423474-5CCD-43CB-887D-E8C9ECD4A9FC}" dt="2022-05-02T11:32:58.004" v="8" actId="47"/>
        <pc:sldMkLst>
          <pc:docMk/>
          <pc:sldMk cId="1561334028" sldId="663"/>
        </pc:sldMkLst>
      </pc:sldChg>
      <pc:sldChg chg="addSp delSp modSp mod">
        <pc:chgData name="Wojciech Januszauskas" userId="283006d7-7365-4ce6-9b04-25a42527db96" providerId="ADAL" clId="{F6423474-5CCD-43CB-887D-E8C9ECD4A9FC}" dt="2022-05-06T12:41:52.232" v="54" actId="1076"/>
        <pc:sldMkLst>
          <pc:docMk/>
          <pc:sldMk cId="3635288634" sldId="669"/>
        </pc:sldMkLst>
        <pc:spChg chg="del">
          <ac:chgData name="Wojciech Januszauskas" userId="283006d7-7365-4ce6-9b04-25a42527db96" providerId="ADAL" clId="{F6423474-5CCD-43CB-887D-E8C9ECD4A9FC}" dt="2022-05-06T12:40:36.355" v="26" actId="478"/>
          <ac:spMkLst>
            <pc:docMk/>
            <pc:sldMk cId="3635288634" sldId="669"/>
            <ac:spMk id="4" creationId="{5B74D85C-B191-4FB6-909F-17D5F30CA3D4}"/>
          </ac:spMkLst>
        </pc:spChg>
        <pc:picChg chg="add del mod">
          <ac:chgData name="Wojciech Januszauskas" userId="283006d7-7365-4ce6-9b04-25a42527db96" providerId="ADAL" clId="{F6423474-5CCD-43CB-887D-E8C9ECD4A9FC}" dt="2022-05-06T12:41:22.384" v="40" actId="478"/>
          <ac:picMkLst>
            <pc:docMk/>
            <pc:sldMk cId="3635288634" sldId="669"/>
            <ac:picMk id="5" creationId="{1E6E73F0-925A-4F99-5F47-6B1B10B80F3B}"/>
          </ac:picMkLst>
        </pc:picChg>
        <pc:picChg chg="add mod">
          <ac:chgData name="Wojciech Januszauskas" userId="283006d7-7365-4ce6-9b04-25a42527db96" providerId="ADAL" clId="{F6423474-5CCD-43CB-887D-E8C9ECD4A9FC}" dt="2022-05-06T12:41:52.232" v="54" actId="1076"/>
          <ac:picMkLst>
            <pc:docMk/>
            <pc:sldMk cId="3635288634" sldId="669"/>
            <ac:picMk id="7" creationId="{2B622FCE-0EA6-D0DE-AB70-ED27ED8EC669}"/>
          </ac:picMkLst>
        </pc:picChg>
        <pc:picChg chg="add mod">
          <ac:chgData name="Wojciech Januszauskas" userId="283006d7-7365-4ce6-9b04-25a42527db96" providerId="ADAL" clId="{F6423474-5CCD-43CB-887D-E8C9ECD4A9FC}" dt="2022-05-06T12:41:52.232" v="54" actId="1076"/>
          <ac:picMkLst>
            <pc:docMk/>
            <pc:sldMk cId="3635288634" sldId="669"/>
            <ac:picMk id="9" creationId="{1D60D6C0-2C10-E239-5EFF-8B2C7DD57AFE}"/>
          </ac:picMkLst>
        </pc:picChg>
      </pc:sldChg>
      <pc:sldChg chg="ord">
        <pc:chgData name="Wojciech Januszauskas" userId="283006d7-7365-4ce6-9b04-25a42527db96" providerId="ADAL" clId="{F6423474-5CCD-43CB-887D-E8C9ECD4A9FC}" dt="2022-05-06T15:32:10.425" v="81"/>
        <pc:sldMkLst>
          <pc:docMk/>
          <pc:sldMk cId="3344351711" sldId="670"/>
        </pc:sldMkLst>
      </pc:sldChg>
      <pc:sldChg chg="ord">
        <pc:chgData name="Wojciech Januszauskas" userId="283006d7-7365-4ce6-9b04-25a42527db96" providerId="ADAL" clId="{F6423474-5CCD-43CB-887D-E8C9ECD4A9FC}" dt="2022-05-06T12:36:17.228" v="21"/>
        <pc:sldMkLst>
          <pc:docMk/>
          <pc:sldMk cId="1904752024" sldId="672"/>
        </pc:sldMkLst>
      </pc:sldChg>
      <pc:sldChg chg="modTransition">
        <pc:chgData name="Wojciech Januszauskas" userId="283006d7-7365-4ce6-9b04-25a42527db96" providerId="ADAL" clId="{F6423474-5CCD-43CB-887D-E8C9ECD4A9FC}" dt="2022-05-06T12:36:21.200" v="22"/>
        <pc:sldMkLst>
          <pc:docMk/>
          <pc:sldMk cId="130480038" sldId="673"/>
        </pc:sldMkLst>
      </pc:sldChg>
      <pc:sldChg chg="addSp delSp modSp add mod delAnim modAnim modCm">
        <pc:chgData name="Wojciech Januszauskas" userId="283006d7-7365-4ce6-9b04-25a42527db96" providerId="ADAL" clId="{F6423474-5CCD-43CB-887D-E8C9ECD4A9FC}" dt="2022-05-10T15:38:40.663" v="264"/>
        <pc:sldMkLst>
          <pc:docMk/>
          <pc:sldMk cId="1862000138" sldId="674"/>
        </pc:sldMkLst>
        <pc:picChg chg="del">
          <ac:chgData name="Wojciech Januszauskas" userId="283006d7-7365-4ce6-9b04-25a42527db96" providerId="ADAL" clId="{F6423474-5CCD-43CB-887D-E8C9ECD4A9FC}" dt="2022-05-06T15:55:01.463" v="93" actId="478"/>
          <ac:picMkLst>
            <pc:docMk/>
            <pc:sldMk cId="1862000138" sldId="674"/>
            <ac:picMk id="3" creationId="{73F84600-2782-4512-BC02-E1FBAAD138C4}"/>
          </ac:picMkLst>
        </pc:picChg>
        <pc:picChg chg="add mod">
          <ac:chgData name="Wojciech Januszauskas" userId="283006d7-7365-4ce6-9b04-25a42527db96" providerId="ADAL" clId="{F6423474-5CCD-43CB-887D-E8C9ECD4A9FC}" dt="2022-05-10T15:38:31.453" v="262" actId="1036"/>
          <ac:picMkLst>
            <pc:docMk/>
            <pc:sldMk cId="1862000138" sldId="674"/>
            <ac:picMk id="3" creationId="{978FAD4D-2D18-E34E-7A18-211A3B5B09DA}"/>
          </ac:picMkLst>
        </pc:picChg>
        <pc:picChg chg="del">
          <ac:chgData name="Wojciech Januszauskas" userId="283006d7-7365-4ce6-9b04-25a42527db96" providerId="ADAL" clId="{F6423474-5CCD-43CB-887D-E8C9ECD4A9FC}" dt="2022-05-06T15:55:48.535" v="126" actId="478"/>
          <ac:picMkLst>
            <pc:docMk/>
            <pc:sldMk cId="1862000138" sldId="674"/>
            <ac:picMk id="4" creationId="{DF8D46EE-9A7C-FB1D-3436-CFEDBE4B0D5F}"/>
          </ac:picMkLst>
        </pc:picChg>
        <pc:picChg chg="del">
          <ac:chgData name="Wojciech Januszauskas" userId="283006d7-7365-4ce6-9b04-25a42527db96" providerId="ADAL" clId="{F6423474-5CCD-43CB-887D-E8C9ECD4A9FC}" dt="2022-05-06T15:55:02.071" v="94" actId="478"/>
          <ac:picMkLst>
            <pc:docMk/>
            <pc:sldMk cId="1862000138" sldId="674"/>
            <ac:picMk id="5" creationId="{97604B56-7850-426D-8649-1AB9106FCE58}"/>
          </ac:picMkLst>
        </pc:picChg>
        <pc:picChg chg="add mod">
          <ac:chgData name="Wojciech Januszauskas" userId="283006d7-7365-4ce6-9b04-25a42527db96" providerId="ADAL" clId="{F6423474-5CCD-43CB-887D-E8C9ECD4A9FC}" dt="2022-05-06T15:55:38.363" v="123" actId="1076"/>
          <ac:picMkLst>
            <pc:docMk/>
            <pc:sldMk cId="1862000138" sldId="674"/>
            <ac:picMk id="6" creationId="{5FDC156E-E3AE-C021-87FD-B3469C9B067D}"/>
          </ac:picMkLst>
        </pc:picChg>
        <pc:picChg chg="add mod">
          <ac:chgData name="Wojciech Januszauskas" userId="283006d7-7365-4ce6-9b04-25a42527db96" providerId="ADAL" clId="{F6423474-5CCD-43CB-887D-E8C9ECD4A9FC}" dt="2022-05-06T16:01:34.060" v="161" actId="1076"/>
          <ac:picMkLst>
            <pc:docMk/>
            <pc:sldMk cId="1862000138" sldId="674"/>
            <ac:picMk id="10" creationId="{619EAFED-2F14-E96E-E809-A786D90BA917}"/>
          </ac:picMkLst>
        </pc:picChg>
        <pc:picChg chg="add mod">
          <ac:chgData name="Wojciech Januszauskas" userId="283006d7-7365-4ce6-9b04-25a42527db96" providerId="ADAL" clId="{F6423474-5CCD-43CB-887D-E8C9ECD4A9FC}" dt="2022-05-06T16:01:28.432" v="159" actId="1035"/>
          <ac:picMkLst>
            <pc:docMk/>
            <pc:sldMk cId="1862000138" sldId="674"/>
            <ac:picMk id="13" creationId="{0A9A0E95-A651-D20B-4F86-CD4E23EE05D0}"/>
          </ac:picMkLst>
        </pc:picChg>
        <pc:picChg chg="del">
          <ac:chgData name="Wojciech Januszauskas" userId="283006d7-7365-4ce6-9b04-25a42527db96" providerId="ADAL" clId="{F6423474-5CCD-43CB-887D-E8C9ECD4A9FC}" dt="2022-05-06T15:55:05.031" v="97" actId="478"/>
          <ac:picMkLst>
            <pc:docMk/>
            <pc:sldMk cId="1862000138" sldId="674"/>
            <ac:picMk id="14" creationId="{608FD37C-A524-4B4C-9A87-0994CFE0337F}"/>
          </ac:picMkLst>
        </pc:picChg>
        <pc:picChg chg="add mod">
          <ac:chgData name="Wojciech Januszauskas" userId="283006d7-7365-4ce6-9b04-25a42527db96" providerId="ADAL" clId="{F6423474-5CCD-43CB-887D-E8C9ECD4A9FC}" dt="2022-05-06T15:56:38.614" v="141" actId="1076"/>
          <ac:picMkLst>
            <pc:docMk/>
            <pc:sldMk cId="1862000138" sldId="674"/>
            <ac:picMk id="16" creationId="{1995D8E1-D056-33DF-E27A-B8524E265FA5}"/>
          </ac:picMkLst>
        </pc:picChg>
        <pc:picChg chg="add del mod">
          <ac:chgData name="Wojciech Januszauskas" userId="283006d7-7365-4ce6-9b04-25a42527db96" providerId="ADAL" clId="{F6423474-5CCD-43CB-887D-E8C9ECD4A9FC}" dt="2022-05-06T16:04:32.927" v="168" actId="478"/>
          <ac:picMkLst>
            <pc:docMk/>
            <pc:sldMk cId="1862000138" sldId="674"/>
            <ac:picMk id="18" creationId="{B3400A64-84B9-F00C-1D3F-2FD984C6DB9A}"/>
          </ac:picMkLst>
        </pc:picChg>
        <pc:picChg chg="add del mod">
          <ac:chgData name="Wojciech Januszauskas" userId="283006d7-7365-4ce6-9b04-25a42527db96" providerId="ADAL" clId="{F6423474-5CCD-43CB-887D-E8C9ECD4A9FC}" dt="2022-05-06T16:01:06.252" v="152" actId="478"/>
          <ac:picMkLst>
            <pc:docMk/>
            <pc:sldMk cId="1862000138" sldId="674"/>
            <ac:picMk id="20" creationId="{B4ABB0CB-47D9-9B72-406F-7F69AE897BA7}"/>
          </ac:picMkLst>
        </pc:picChg>
        <pc:picChg chg="add mod">
          <ac:chgData name="Wojciech Januszauskas" userId="283006d7-7365-4ce6-9b04-25a42527db96" providerId="ADAL" clId="{F6423474-5CCD-43CB-887D-E8C9ECD4A9FC}" dt="2022-05-06T16:01:20.272" v="155" actId="1076"/>
          <ac:picMkLst>
            <pc:docMk/>
            <pc:sldMk cId="1862000138" sldId="674"/>
            <ac:picMk id="22" creationId="{E6A6581D-4AD2-E045-7B0C-8434A789D5E7}"/>
          </ac:picMkLst>
        </pc:picChg>
        <pc:picChg chg="add mod">
          <ac:chgData name="Wojciech Januszauskas" userId="283006d7-7365-4ce6-9b04-25a42527db96" providerId="ADAL" clId="{F6423474-5CCD-43CB-887D-E8C9ECD4A9FC}" dt="2022-05-06T16:05:11.161" v="181" actId="1076"/>
          <ac:picMkLst>
            <pc:docMk/>
            <pc:sldMk cId="1862000138" sldId="674"/>
            <ac:picMk id="24" creationId="{3D5EF06E-CAA5-41D3-F414-B6263C69A6AD}"/>
          </ac:picMkLst>
        </pc:picChg>
        <pc:picChg chg="del">
          <ac:chgData name="Wojciech Januszauskas" userId="283006d7-7365-4ce6-9b04-25a42527db96" providerId="ADAL" clId="{F6423474-5CCD-43CB-887D-E8C9ECD4A9FC}" dt="2022-05-06T15:55:02.696" v="95" actId="478"/>
          <ac:picMkLst>
            <pc:docMk/>
            <pc:sldMk cId="1862000138" sldId="674"/>
            <ac:picMk id="1026" creationId="{CBFB8399-65A3-4324-862B-EC96E30B6E54}"/>
          </ac:picMkLst>
        </pc:picChg>
        <pc:picChg chg="del">
          <ac:chgData name="Wojciech Januszauskas" userId="283006d7-7365-4ce6-9b04-25a42527db96" providerId="ADAL" clId="{F6423474-5CCD-43CB-887D-E8C9ECD4A9FC}" dt="2022-05-06T15:55:03.335" v="96" actId="478"/>
          <ac:picMkLst>
            <pc:docMk/>
            <pc:sldMk cId="1862000138" sldId="674"/>
            <ac:picMk id="1028" creationId="{496D81D2-8D24-4DD3-B663-150B19DFA8FC}"/>
          </ac:picMkLst>
        </pc:picChg>
        <pc:picChg chg="del mod">
          <ac:chgData name="Wojciech Januszauskas" userId="283006d7-7365-4ce6-9b04-25a42527db96" providerId="ADAL" clId="{F6423474-5CCD-43CB-887D-E8C9ECD4A9FC}" dt="2022-05-10T15:38:27.427" v="256" actId="478"/>
          <ac:picMkLst>
            <pc:docMk/>
            <pc:sldMk cId="1862000138" sldId="674"/>
            <ac:picMk id="1028" creationId="{60532862-F29D-B83F-FCF1-6A1EB11E7400}"/>
          </ac:picMkLst>
        </pc:picChg>
      </pc:sldChg>
      <pc:sldChg chg="modCm">
        <pc:chgData name="Wojciech Januszauskas" userId="283006d7-7365-4ce6-9b04-25a42527db96" providerId="ADAL" clId="{F6423474-5CCD-43CB-887D-E8C9ECD4A9FC}" dt="2022-05-09T10:58:10.925" v="234"/>
        <pc:sldMkLst>
          <pc:docMk/>
          <pc:sldMk cId="2505303420" sldId="675"/>
        </pc:sldMkLst>
      </pc:sldChg>
      <pc:sldChg chg="modSp mod">
        <pc:chgData name="Wojciech Januszauskas" userId="283006d7-7365-4ce6-9b04-25a42527db96" providerId="ADAL" clId="{F6423474-5CCD-43CB-887D-E8C9ECD4A9FC}" dt="2022-05-13T14:45:17.068" v="380" actId="1076"/>
        <pc:sldMkLst>
          <pc:docMk/>
          <pc:sldMk cId="1262546088" sldId="681"/>
        </pc:sldMkLst>
        <pc:spChg chg="mod">
          <ac:chgData name="Wojciech Januszauskas" userId="283006d7-7365-4ce6-9b04-25a42527db96" providerId="ADAL" clId="{F6423474-5CCD-43CB-887D-E8C9ECD4A9FC}" dt="2022-05-13T14:45:17.068" v="380" actId="1076"/>
          <ac:spMkLst>
            <pc:docMk/>
            <pc:sldMk cId="1262546088" sldId="681"/>
            <ac:spMk id="4" creationId="{996A3708-92FB-4D2B-9AF8-033386F940F1}"/>
          </ac:spMkLst>
        </pc:spChg>
      </pc:sldChg>
      <pc:sldChg chg="addSp delSp modSp mod modClrScheme chgLayout">
        <pc:chgData name="Wojciech Januszauskas" userId="283006d7-7365-4ce6-9b04-25a42527db96" providerId="ADAL" clId="{F6423474-5CCD-43CB-887D-E8C9ECD4A9FC}" dt="2022-05-13T14:45:00.092" v="377" actId="404"/>
        <pc:sldMkLst>
          <pc:docMk/>
          <pc:sldMk cId="573337861" sldId="683"/>
        </pc:sldMkLst>
        <pc:spChg chg="add del mod ord">
          <ac:chgData name="Wojciech Januszauskas" userId="283006d7-7365-4ce6-9b04-25a42527db96" providerId="ADAL" clId="{F6423474-5CCD-43CB-887D-E8C9ECD4A9FC}" dt="2022-05-13T14:44:47.754" v="372" actId="478"/>
          <ac:spMkLst>
            <pc:docMk/>
            <pc:sldMk cId="573337861" sldId="683"/>
            <ac:spMk id="2" creationId="{0ADF4F3F-2272-8CE0-7D75-3DB7E82D9736}"/>
          </ac:spMkLst>
        </pc:spChg>
        <pc:spChg chg="mod ord">
          <ac:chgData name="Wojciech Januszauskas" userId="283006d7-7365-4ce6-9b04-25a42527db96" providerId="ADAL" clId="{F6423474-5CCD-43CB-887D-E8C9ECD4A9FC}" dt="2022-05-13T14:45:00.092" v="377" actId="404"/>
          <ac:spMkLst>
            <pc:docMk/>
            <pc:sldMk cId="573337861" sldId="683"/>
            <ac:spMk id="4" creationId="{E47B01DF-182F-9B98-E993-FC9FE2E06916}"/>
          </ac:spMkLst>
        </pc:spChg>
        <pc:picChg chg="mod">
          <ac:chgData name="Wojciech Januszauskas" userId="283006d7-7365-4ce6-9b04-25a42527db96" providerId="ADAL" clId="{F6423474-5CCD-43CB-887D-E8C9ECD4A9FC}" dt="2022-05-13T14:44:52.447" v="374" actId="1076"/>
          <ac:picMkLst>
            <pc:docMk/>
            <pc:sldMk cId="573337861" sldId="683"/>
            <ac:picMk id="3" creationId="{DA1CA375-D7B4-1190-ECA9-BE93BD1AC5DA}"/>
          </ac:picMkLst>
        </pc:picChg>
      </pc:sldChg>
      <pc:sldChg chg="modSp mod">
        <pc:chgData name="Wojciech Januszauskas" userId="283006d7-7365-4ce6-9b04-25a42527db96" providerId="ADAL" clId="{F6423474-5CCD-43CB-887D-E8C9ECD4A9FC}" dt="2022-05-09T09:56:30.118" v="189" actId="1076"/>
        <pc:sldMkLst>
          <pc:docMk/>
          <pc:sldMk cId="741089969" sldId="684"/>
        </pc:sldMkLst>
        <pc:spChg chg="mod">
          <ac:chgData name="Wojciech Januszauskas" userId="283006d7-7365-4ce6-9b04-25a42527db96" providerId="ADAL" clId="{F6423474-5CCD-43CB-887D-E8C9ECD4A9FC}" dt="2022-05-09T09:56:30.118" v="189" actId="1076"/>
          <ac:spMkLst>
            <pc:docMk/>
            <pc:sldMk cId="741089969" sldId="684"/>
            <ac:spMk id="13" creationId="{4FD40808-A40A-9F33-C9A8-57538C3B748D}"/>
          </ac:spMkLst>
        </pc:spChg>
        <pc:picChg chg="mod modCrop">
          <ac:chgData name="Wojciech Januszauskas" userId="283006d7-7365-4ce6-9b04-25a42527db96" providerId="ADAL" clId="{F6423474-5CCD-43CB-887D-E8C9ECD4A9FC}" dt="2022-05-09T09:56:12.126" v="183" actId="732"/>
          <ac:picMkLst>
            <pc:docMk/>
            <pc:sldMk cId="741089969" sldId="684"/>
            <ac:picMk id="3" creationId="{376E2780-3435-1460-4347-E26FE71BEA9D}"/>
          </ac:picMkLst>
        </pc:picChg>
      </pc:sldChg>
      <pc:sldChg chg="addSp delSp modSp add mod">
        <pc:chgData name="Wojciech Januszauskas" userId="283006d7-7365-4ce6-9b04-25a42527db96" providerId="ADAL" clId="{F6423474-5CCD-43CB-887D-E8C9ECD4A9FC}" dt="2022-05-09T10:47:50.542" v="205" actId="207"/>
        <pc:sldMkLst>
          <pc:docMk/>
          <pc:sldMk cId="592676003" sldId="685"/>
        </pc:sldMkLst>
        <pc:spChg chg="mod">
          <ac:chgData name="Wojciech Januszauskas" userId="283006d7-7365-4ce6-9b04-25a42527db96" providerId="ADAL" clId="{F6423474-5CCD-43CB-887D-E8C9ECD4A9FC}" dt="2022-05-09T10:47:50.542" v="205" actId="207"/>
          <ac:spMkLst>
            <pc:docMk/>
            <pc:sldMk cId="592676003" sldId="685"/>
            <ac:spMk id="13" creationId="{4FD40808-A40A-9F33-C9A8-57538C3B748D}"/>
          </ac:spMkLst>
        </pc:spChg>
        <pc:picChg chg="del">
          <ac:chgData name="Wojciech Januszauskas" userId="283006d7-7365-4ce6-9b04-25a42527db96" providerId="ADAL" clId="{F6423474-5CCD-43CB-887D-E8C9ECD4A9FC}" dt="2022-05-09T09:56:33.693" v="191" actId="478"/>
          <ac:picMkLst>
            <pc:docMk/>
            <pc:sldMk cId="592676003" sldId="685"/>
            <ac:picMk id="3" creationId="{376E2780-3435-1460-4347-E26FE71BEA9D}"/>
          </ac:picMkLst>
        </pc:picChg>
        <pc:picChg chg="add mod ord modCrop">
          <ac:chgData name="Wojciech Januszauskas" userId="283006d7-7365-4ce6-9b04-25a42527db96" providerId="ADAL" clId="{F6423474-5CCD-43CB-887D-E8C9ECD4A9FC}" dt="2022-05-09T10:47:44.300" v="203" actId="167"/>
          <ac:picMkLst>
            <pc:docMk/>
            <pc:sldMk cId="592676003" sldId="685"/>
            <ac:picMk id="4" creationId="{19A8D605-B92B-CDA5-E65F-7F084B3B112E}"/>
          </ac:picMkLst>
        </pc:picChg>
      </pc:sldChg>
      <pc:sldChg chg="addSp delSp modSp add mod">
        <pc:chgData name="Wojciech Januszauskas" userId="283006d7-7365-4ce6-9b04-25a42527db96" providerId="ADAL" clId="{F6423474-5CCD-43CB-887D-E8C9ECD4A9FC}" dt="2022-05-09T10:48:27.174" v="212" actId="1076"/>
        <pc:sldMkLst>
          <pc:docMk/>
          <pc:sldMk cId="4183658708" sldId="687"/>
        </pc:sldMkLst>
        <pc:spChg chg="mod">
          <ac:chgData name="Wojciech Januszauskas" userId="283006d7-7365-4ce6-9b04-25a42527db96" providerId="ADAL" clId="{F6423474-5CCD-43CB-887D-E8C9ECD4A9FC}" dt="2022-05-09T10:48:27.174" v="212" actId="1076"/>
          <ac:spMkLst>
            <pc:docMk/>
            <pc:sldMk cId="4183658708" sldId="687"/>
            <ac:spMk id="13" creationId="{4FD40808-A40A-9F33-C9A8-57538C3B748D}"/>
          </ac:spMkLst>
        </pc:spChg>
        <pc:picChg chg="add mod ord">
          <ac:chgData name="Wojciech Januszauskas" userId="283006d7-7365-4ce6-9b04-25a42527db96" providerId="ADAL" clId="{F6423474-5CCD-43CB-887D-E8C9ECD4A9FC}" dt="2022-05-09T10:48:22.662" v="211" actId="167"/>
          <ac:picMkLst>
            <pc:docMk/>
            <pc:sldMk cId="4183658708" sldId="687"/>
            <ac:picMk id="3" creationId="{B57D1307-530B-17E0-17D2-5888D1778D4A}"/>
          </ac:picMkLst>
        </pc:picChg>
        <pc:picChg chg="del">
          <ac:chgData name="Wojciech Januszauskas" userId="283006d7-7365-4ce6-9b04-25a42527db96" providerId="ADAL" clId="{F6423474-5CCD-43CB-887D-E8C9ECD4A9FC}" dt="2022-05-09T10:47:54.597" v="207" actId="478"/>
          <ac:picMkLst>
            <pc:docMk/>
            <pc:sldMk cId="4183658708" sldId="687"/>
            <ac:picMk id="4" creationId="{19A8D605-B92B-CDA5-E65F-7F084B3B112E}"/>
          </ac:picMkLst>
        </pc:picChg>
      </pc:sldChg>
      <pc:sldChg chg="addSp delSp modSp add mod">
        <pc:chgData name="Wojciech Januszauskas" userId="283006d7-7365-4ce6-9b04-25a42527db96" providerId="ADAL" clId="{F6423474-5CCD-43CB-887D-E8C9ECD4A9FC}" dt="2022-05-09T13:48:30.584" v="247" actId="167"/>
        <pc:sldMkLst>
          <pc:docMk/>
          <pc:sldMk cId="1333201384" sldId="688"/>
        </pc:sldMkLst>
        <pc:spChg chg="mod">
          <ac:chgData name="Wojciech Januszauskas" userId="283006d7-7365-4ce6-9b04-25a42527db96" providerId="ADAL" clId="{F6423474-5CCD-43CB-887D-E8C9ECD4A9FC}" dt="2022-05-09T10:57:37.820" v="233" actId="20577"/>
          <ac:spMkLst>
            <pc:docMk/>
            <pc:sldMk cId="1333201384" sldId="688"/>
            <ac:spMk id="13" creationId="{4FD40808-A40A-9F33-C9A8-57538C3B748D}"/>
          </ac:spMkLst>
        </pc:spChg>
        <pc:picChg chg="add del mod">
          <ac:chgData name="Wojciech Januszauskas" userId="283006d7-7365-4ce6-9b04-25a42527db96" providerId="ADAL" clId="{F6423474-5CCD-43CB-887D-E8C9ECD4A9FC}" dt="2022-05-09T13:47:25.883" v="238" actId="478"/>
          <ac:picMkLst>
            <pc:docMk/>
            <pc:sldMk cId="1333201384" sldId="688"/>
            <ac:picMk id="3" creationId="{09C8B419-2E55-9C47-C45B-129A9348CDD2}"/>
          </ac:picMkLst>
        </pc:picChg>
        <pc:picChg chg="add del mod">
          <ac:chgData name="Wojciech Januszauskas" userId="283006d7-7365-4ce6-9b04-25a42527db96" providerId="ADAL" clId="{F6423474-5CCD-43CB-887D-E8C9ECD4A9FC}" dt="2022-05-09T13:47:33.007" v="241" actId="478"/>
          <ac:picMkLst>
            <pc:docMk/>
            <pc:sldMk cId="1333201384" sldId="688"/>
            <ac:picMk id="5" creationId="{E8176FEE-C0B5-B6FA-F6F2-E5CBAF7E2FBF}"/>
          </ac:picMkLst>
        </pc:picChg>
        <pc:picChg chg="add mod ord">
          <ac:chgData name="Wojciech Januszauskas" userId="283006d7-7365-4ce6-9b04-25a42527db96" providerId="ADAL" clId="{F6423474-5CCD-43CB-887D-E8C9ECD4A9FC}" dt="2022-05-09T13:48:30.584" v="247" actId="167"/>
          <ac:picMkLst>
            <pc:docMk/>
            <pc:sldMk cId="1333201384" sldId="688"/>
            <ac:picMk id="7" creationId="{B4D3C569-BFC4-0D70-B8E9-2552C5E6F78D}"/>
          </ac:picMkLst>
        </pc:picChg>
        <pc:picChg chg="del">
          <ac:chgData name="Wojciech Januszauskas" userId="283006d7-7365-4ce6-9b04-25a42527db96" providerId="ADAL" clId="{F6423474-5CCD-43CB-887D-E8C9ECD4A9FC}" dt="2022-05-09T10:56:53.096" v="214" actId="478"/>
          <ac:picMkLst>
            <pc:docMk/>
            <pc:sldMk cId="1333201384" sldId="688"/>
            <ac:picMk id="15" creationId="{DA2656D5-1F75-0977-D08C-B0B5AC2D14C4}"/>
          </ac:picMkLst>
        </pc:picChg>
      </pc:sldChg>
      <pc:sldChg chg="addSp delSp modSp add del mod">
        <pc:chgData name="Wojciech Januszauskas" userId="283006d7-7365-4ce6-9b04-25a42527db96" providerId="ADAL" clId="{F6423474-5CCD-43CB-887D-E8C9ECD4A9FC}" dt="2022-05-10T16:04:30.827" v="367" actId="47"/>
        <pc:sldMkLst>
          <pc:docMk/>
          <pc:sldMk cId="3599668192" sldId="695"/>
        </pc:sldMkLst>
        <pc:spChg chg="add del mod">
          <ac:chgData name="Wojciech Januszauskas" userId="283006d7-7365-4ce6-9b04-25a42527db96" providerId="ADAL" clId="{F6423474-5CCD-43CB-887D-E8C9ECD4A9FC}" dt="2022-05-10T15:50:12.017" v="267"/>
          <ac:spMkLst>
            <pc:docMk/>
            <pc:sldMk cId="3599668192" sldId="695"/>
            <ac:spMk id="3" creationId="{FC446544-0E7C-D073-84D1-BE1835712829}"/>
          </ac:spMkLst>
        </pc:spChg>
        <pc:picChg chg="add mod">
          <ac:chgData name="Wojciech Januszauskas" userId="283006d7-7365-4ce6-9b04-25a42527db96" providerId="ADAL" clId="{F6423474-5CCD-43CB-887D-E8C9ECD4A9FC}" dt="2022-05-10T15:50:15.517" v="268" actId="27614"/>
          <ac:picMkLst>
            <pc:docMk/>
            <pc:sldMk cId="3599668192" sldId="695"/>
            <ac:picMk id="5" creationId="{6022050E-91AD-22E8-8F0D-F5BC0A7010B0}"/>
          </ac:picMkLst>
        </pc:picChg>
        <pc:picChg chg="del">
          <ac:chgData name="Wojciech Januszauskas" userId="283006d7-7365-4ce6-9b04-25a42527db96" providerId="ADAL" clId="{F6423474-5CCD-43CB-887D-E8C9ECD4A9FC}" dt="2022-05-10T15:49:55.864" v="266" actId="478"/>
          <ac:picMkLst>
            <pc:docMk/>
            <pc:sldMk cId="3599668192" sldId="695"/>
            <ac:picMk id="8" creationId="{2AEC3D03-866A-6CF0-FC19-7EC891B9A88E}"/>
          </ac:picMkLst>
        </pc:picChg>
      </pc:sldChg>
      <pc:sldChg chg="addSp delSp modSp add del mod modClrScheme chgLayout">
        <pc:chgData name="Wojciech Januszauskas" userId="283006d7-7365-4ce6-9b04-25a42527db96" providerId="ADAL" clId="{F6423474-5CCD-43CB-887D-E8C9ECD4A9FC}" dt="2022-05-10T16:04:29.725" v="366" actId="47"/>
        <pc:sldMkLst>
          <pc:docMk/>
          <pc:sldMk cId="124124091" sldId="696"/>
        </pc:sldMkLst>
        <pc:spChg chg="add del mod">
          <ac:chgData name="Wojciech Januszauskas" userId="283006d7-7365-4ce6-9b04-25a42527db96" providerId="ADAL" clId="{F6423474-5CCD-43CB-887D-E8C9ECD4A9FC}" dt="2022-05-10T15:50:49.346" v="271"/>
          <ac:spMkLst>
            <pc:docMk/>
            <pc:sldMk cId="124124091" sldId="696"/>
            <ac:spMk id="3" creationId="{B6ABB355-3B52-CA1C-9335-C84E21922BF3}"/>
          </ac:spMkLst>
        </pc:spChg>
        <pc:spChg chg="add mod">
          <ac:chgData name="Wojciech Januszauskas" userId="283006d7-7365-4ce6-9b04-25a42527db96" providerId="ADAL" clId="{F6423474-5CCD-43CB-887D-E8C9ECD4A9FC}" dt="2022-05-10T15:52:58.894" v="315" actId="207"/>
          <ac:spMkLst>
            <pc:docMk/>
            <pc:sldMk cId="124124091" sldId="696"/>
            <ac:spMk id="7" creationId="{907B802D-147C-2E3B-E5D6-2BA96E4D0CC5}"/>
          </ac:spMkLst>
        </pc:spChg>
        <pc:spChg chg="add del mod">
          <ac:chgData name="Wojciech Januszauskas" userId="283006d7-7365-4ce6-9b04-25a42527db96" providerId="ADAL" clId="{F6423474-5CCD-43CB-887D-E8C9ECD4A9FC}" dt="2022-05-10T16:03:23.060" v="358" actId="478"/>
          <ac:spMkLst>
            <pc:docMk/>
            <pc:sldMk cId="124124091" sldId="696"/>
            <ac:spMk id="10" creationId="{96D89700-0CEA-CDB0-0C15-B688B8BC1399}"/>
          </ac:spMkLst>
        </pc:spChg>
        <pc:spChg chg="add del mod ord">
          <ac:chgData name="Wojciech Januszauskas" userId="283006d7-7365-4ce6-9b04-25a42527db96" providerId="ADAL" clId="{F6423474-5CCD-43CB-887D-E8C9ECD4A9FC}" dt="2022-05-10T16:03:38.932" v="364" actId="478"/>
          <ac:spMkLst>
            <pc:docMk/>
            <pc:sldMk cId="124124091" sldId="696"/>
            <ac:spMk id="11" creationId="{8D065DAD-48F8-B598-FEE7-2E4BAABAC4B9}"/>
          </ac:spMkLst>
        </pc:spChg>
        <pc:spChg chg="add del mod ord">
          <ac:chgData name="Wojciech Januszauskas" userId="283006d7-7365-4ce6-9b04-25a42527db96" providerId="ADAL" clId="{F6423474-5CCD-43CB-887D-E8C9ECD4A9FC}" dt="2022-05-10T16:03:38.004" v="363" actId="478"/>
          <ac:spMkLst>
            <pc:docMk/>
            <pc:sldMk cId="124124091" sldId="696"/>
            <ac:spMk id="12" creationId="{8652BA4D-C59B-0D69-A36F-DC8B150E7273}"/>
          </ac:spMkLst>
        </pc:spChg>
        <pc:picChg chg="del">
          <ac:chgData name="Wojciech Januszauskas" userId="283006d7-7365-4ce6-9b04-25a42527db96" providerId="ADAL" clId="{F6423474-5CCD-43CB-887D-E8C9ECD4A9FC}" dt="2022-05-10T15:50:18.720" v="270" actId="478"/>
          <ac:picMkLst>
            <pc:docMk/>
            <pc:sldMk cId="124124091" sldId="696"/>
            <ac:picMk id="5" creationId="{6022050E-91AD-22E8-8F0D-F5BC0A7010B0}"/>
          </ac:picMkLst>
        </pc:picChg>
        <pc:picChg chg="add del mod">
          <ac:chgData name="Wojciech Januszauskas" userId="283006d7-7365-4ce6-9b04-25a42527db96" providerId="ADAL" clId="{F6423474-5CCD-43CB-887D-E8C9ECD4A9FC}" dt="2022-05-10T16:03:21.255" v="357" actId="478"/>
          <ac:picMkLst>
            <pc:docMk/>
            <pc:sldMk cId="124124091" sldId="696"/>
            <ac:picMk id="6" creationId="{53333420-1CDD-D4F2-2849-5921ACEE8A20}"/>
          </ac:picMkLst>
        </pc:picChg>
        <pc:picChg chg="add mod">
          <ac:chgData name="Wojciech Januszauskas" userId="283006d7-7365-4ce6-9b04-25a42527db96" providerId="ADAL" clId="{F6423474-5CCD-43CB-887D-E8C9ECD4A9FC}" dt="2022-05-10T16:03:28.754" v="361" actId="1076"/>
          <ac:picMkLst>
            <pc:docMk/>
            <pc:sldMk cId="124124091" sldId="696"/>
            <ac:picMk id="8" creationId="{7F0A285E-A699-7868-E3F1-AF7AD99E75C1}"/>
          </ac:picMkLst>
        </pc:picChg>
      </pc:sldChg>
      <pc:sldChg chg="addSp delSp modSp add del mod ord">
        <pc:chgData name="Wojciech Januszauskas" userId="283006d7-7365-4ce6-9b04-25a42527db96" providerId="ADAL" clId="{F6423474-5CCD-43CB-887D-E8C9ECD4A9FC}" dt="2022-05-10T16:03:41.707" v="365" actId="47"/>
        <pc:sldMkLst>
          <pc:docMk/>
          <pc:sldMk cId="1134566916" sldId="697"/>
        </pc:sldMkLst>
        <pc:spChg chg="add del mod">
          <ac:chgData name="Wojciech Januszauskas" userId="283006d7-7365-4ce6-9b04-25a42527db96" providerId="ADAL" clId="{F6423474-5CCD-43CB-887D-E8C9ECD4A9FC}" dt="2022-05-10T15:53:54.265" v="318" actId="478"/>
          <ac:spMkLst>
            <pc:docMk/>
            <pc:sldMk cId="1134566916" sldId="697"/>
            <ac:spMk id="3" creationId="{A1662FD1-B233-A3B8-7091-686682FD2682}"/>
          </ac:spMkLst>
        </pc:spChg>
        <pc:spChg chg="del">
          <ac:chgData name="Wojciech Januszauskas" userId="283006d7-7365-4ce6-9b04-25a42527db96" providerId="ADAL" clId="{F6423474-5CCD-43CB-887D-E8C9ECD4A9FC}" dt="2022-05-10T15:54:09.742" v="324" actId="478"/>
          <ac:spMkLst>
            <pc:docMk/>
            <pc:sldMk cId="1134566916" sldId="697"/>
            <ac:spMk id="7" creationId="{907B802D-147C-2E3B-E5D6-2BA96E4D0CC5}"/>
          </ac:spMkLst>
        </pc:spChg>
        <pc:picChg chg="add mod ord modCrop">
          <ac:chgData name="Wojciech Januszauskas" userId="283006d7-7365-4ce6-9b04-25a42527db96" providerId="ADAL" clId="{F6423474-5CCD-43CB-887D-E8C9ECD4A9FC}" dt="2022-05-10T15:54:35.746" v="328" actId="732"/>
          <ac:picMkLst>
            <pc:docMk/>
            <pc:sldMk cId="1134566916" sldId="697"/>
            <ac:picMk id="5" creationId="{C26367AF-F806-3F48-5B92-479F88C73493}"/>
          </ac:picMkLst>
        </pc:picChg>
        <pc:picChg chg="del">
          <ac:chgData name="Wojciech Januszauskas" userId="283006d7-7365-4ce6-9b04-25a42527db96" providerId="ADAL" clId="{F6423474-5CCD-43CB-887D-E8C9ECD4A9FC}" dt="2022-05-10T15:53:52.638" v="317" actId="478"/>
          <ac:picMkLst>
            <pc:docMk/>
            <pc:sldMk cId="1134566916" sldId="697"/>
            <ac:picMk id="6" creationId="{53333420-1CDD-D4F2-2849-5921ACEE8A20}"/>
          </ac:picMkLst>
        </pc:picChg>
      </pc:sldChg>
      <pc:sldChg chg="addSp delSp modSp add mod modClrScheme chgLayout">
        <pc:chgData name="Wojciech Januszauskas" userId="283006d7-7365-4ce6-9b04-25a42527db96" providerId="ADAL" clId="{F6423474-5CCD-43CB-887D-E8C9ECD4A9FC}" dt="2022-05-10T16:03:14.076" v="355" actId="165"/>
        <pc:sldMkLst>
          <pc:docMk/>
          <pc:sldMk cId="1056861473" sldId="698"/>
        </pc:sldMkLst>
        <pc:spChg chg="mod topLvl">
          <ac:chgData name="Wojciech Januszauskas" userId="283006d7-7365-4ce6-9b04-25a42527db96" providerId="ADAL" clId="{F6423474-5CCD-43CB-887D-E8C9ECD4A9FC}" dt="2022-05-10T16:03:14.076" v="355" actId="165"/>
          <ac:spMkLst>
            <pc:docMk/>
            <pc:sldMk cId="1056861473" sldId="698"/>
            <ac:spMk id="7" creationId="{907B802D-147C-2E3B-E5D6-2BA96E4D0CC5}"/>
          </ac:spMkLst>
        </pc:spChg>
        <pc:grpChg chg="add del mod">
          <ac:chgData name="Wojciech Januszauskas" userId="283006d7-7365-4ce6-9b04-25a42527db96" providerId="ADAL" clId="{F6423474-5CCD-43CB-887D-E8C9ECD4A9FC}" dt="2022-05-10T16:03:14.076" v="355" actId="165"/>
          <ac:grpSpMkLst>
            <pc:docMk/>
            <pc:sldMk cId="1056861473" sldId="698"/>
            <ac:grpSpMk id="4" creationId="{6152E857-2399-A71A-A0CB-97A3C13FD218}"/>
          </ac:grpSpMkLst>
        </pc:grpChg>
        <pc:picChg chg="add mod topLvl">
          <ac:chgData name="Wojciech Januszauskas" userId="283006d7-7365-4ce6-9b04-25a42527db96" providerId="ADAL" clId="{F6423474-5CCD-43CB-887D-E8C9ECD4A9FC}" dt="2022-05-10T16:03:14.076" v="355" actId="165"/>
          <ac:picMkLst>
            <pc:docMk/>
            <pc:sldMk cId="1056861473" sldId="698"/>
            <ac:picMk id="3" creationId="{AD45FB3E-3F1C-DBC3-18F9-3C84BC4A2E36}"/>
          </ac:picMkLst>
        </pc:picChg>
        <pc:picChg chg="del mod ord">
          <ac:chgData name="Wojciech Januszauskas" userId="283006d7-7365-4ce6-9b04-25a42527db96" providerId="ADAL" clId="{F6423474-5CCD-43CB-887D-E8C9ECD4A9FC}" dt="2022-05-10T16:02:34.451" v="347" actId="478"/>
          <ac:picMkLst>
            <pc:docMk/>
            <pc:sldMk cId="1056861473" sldId="698"/>
            <ac:picMk id="6" creationId="{53333420-1CDD-D4F2-2849-5921ACEE8A20}"/>
          </ac:picMkLst>
        </pc:picChg>
        <pc:picChg chg="add mod topLvl">
          <ac:chgData name="Wojciech Januszauskas" userId="283006d7-7365-4ce6-9b04-25a42527db96" providerId="ADAL" clId="{F6423474-5CCD-43CB-887D-E8C9ECD4A9FC}" dt="2022-05-10T16:03:14.076" v="355" actId="165"/>
          <ac:picMkLst>
            <pc:docMk/>
            <pc:sldMk cId="1056861473" sldId="698"/>
            <ac:picMk id="1026" creationId="{DB2075E4-CFC0-A8E1-E7A9-BA29F8FC56B1}"/>
          </ac:picMkLst>
        </pc:picChg>
      </pc:sldChg>
      <pc:sldChg chg="add mod modShow">
        <pc:chgData name="Wojciech Januszauskas" userId="283006d7-7365-4ce6-9b04-25a42527db96" providerId="ADAL" clId="{F6423474-5CCD-43CB-887D-E8C9ECD4A9FC}" dt="2022-05-13T14:45:05.297" v="378" actId="729"/>
        <pc:sldMkLst>
          <pc:docMk/>
          <pc:sldMk cId="3255477968" sldId="707"/>
        </pc:sldMkLst>
      </pc:sldChg>
      <pc:sldMasterChg chg="addSldLayout delSldLayout">
        <pc:chgData name="Wojciech Januszauskas" userId="283006d7-7365-4ce6-9b04-25a42527db96" providerId="ADAL" clId="{F6423474-5CCD-43CB-887D-E8C9ECD4A9FC}" dt="2022-05-02T11:32:58.004" v="8" actId="47"/>
        <pc:sldMasterMkLst>
          <pc:docMk/>
          <pc:sldMasterMk cId="2420147936" sldId="2147483800"/>
        </pc:sldMasterMkLst>
        <pc:sldLayoutChg chg="add del">
          <pc:chgData name="Wojciech Januszauskas" userId="283006d7-7365-4ce6-9b04-25a42527db96" providerId="ADAL" clId="{F6423474-5CCD-43CB-887D-E8C9ECD4A9FC}" dt="2022-05-02T11:32:58.004" v="8" actId="47"/>
          <pc:sldLayoutMkLst>
            <pc:docMk/>
            <pc:sldMasterMk cId="2420147936" sldId="2147483800"/>
            <pc:sldLayoutMk cId="753901327" sldId="2147483842"/>
          </pc:sldLayoutMkLst>
        </pc:sldLayoutChg>
      </pc:sldMasterChg>
    </pc:docChg>
  </pc:docChgLst>
  <pc:docChgLst>
    <pc:chgData name="Dipesh Karunakaran" userId="14028c63-0a71-4fb0-a9e8-545e4c8812da" providerId="ADAL" clId="{C0F227DF-3EFF-4001-B0C7-76E783AFDEB6}"/>
    <pc:docChg chg="undo redo custSel addSld delSld modSld sldOrd modSection">
      <pc:chgData name="Dipesh Karunakaran" userId="14028c63-0a71-4fb0-a9e8-545e4c8812da" providerId="ADAL" clId="{C0F227DF-3EFF-4001-B0C7-76E783AFDEB6}" dt="2022-05-15T12:47:08.922" v="13743" actId="6549"/>
      <pc:docMkLst>
        <pc:docMk/>
      </pc:docMkLst>
      <pc:sldChg chg="addSp delSp modSp del mod ord setBg modClrScheme modShow chgLayout">
        <pc:chgData name="Dipesh Karunakaran" userId="14028c63-0a71-4fb0-a9e8-545e4c8812da" providerId="ADAL" clId="{C0F227DF-3EFF-4001-B0C7-76E783AFDEB6}" dt="2022-05-12T13:07:10.381" v="12418" actId="2696"/>
        <pc:sldMkLst>
          <pc:docMk/>
          <pc:sldMk cId="1230791883" sldId="258"/>
        </pc:sldMkLst>
        <pc:spChg chg="add del mod">
          <ac:chgData name="Dipesh Karunakaran" userId="14028c63-0a71-4fb0-a9e8-545e4c8812da" providerId="ADAL" clId="{C0F227DF-3EFF-4001-B0C7-76E783AFDEB6}" dt="2022-05-12T13:04:39.771" v="12401" actId="14100"/>
          <ac:spMkLst>
            <pc:docMk/>
            <pc:sldMk cId="1230791883" sldId="258"/>
            <ac:spMk id="6" creationId="{43B3AD56-C16C-8B49-94F5-3E8233E5F2B4}"/>
          </ac:spMkLst>
        </pc:spChg>
        <pc:spChg chg="add mod ord">
          <ac:chgData name="Dipesh Karunakaran" userId="14028c63-0a71-4fb0-a9e8-545e4c8812da" providerId="ADAL" clId="{C0F227DF-3EFF-4001-B0C7-76E783AFDEB6}" dt="2022-05-12T13:05:37.896" v="12404" actId="700"/>
          <ac:spMkLst>
            <pc:docMk/>
            <pc:sldMk cId="1230791883" sldId="258"/>
            <ac:spMk id="36" creationId="{43817008-8F39-DEF5-0077-0F4106258D7F}"/>
          </ac:spMkLst>
        </pc:spChg>
        <pc:spChg chg="add del mod ord">
          <ac:chgData name="Dipesh Karunakaran" userId="14028c63-0a71-4fb0-a9e8-545e4c8812da" providerId="ADAL" clId="{C0F227DF-3EFF-4001-B0C7-76E783AFDEB6}" dt="2022-05-12T13:05:41.504" v="12405" actId="478"/>
          <ac:spMkLst>
            <pc:docMk/>
            <pc:sldMk cId="1230791883" sldId="258"/>
            <ac:spMk id="37" creationId="{6DF42D9E-5040-84C8-9427-CD5220A3559C}"/>
          </ac:spMkLst>
        </pc:spChg>
        <pc:spChg chg="add del mod">
          <ac:chgData name="Dipesh Karunakaran" userId="14028c63-0a71-4fb0-a9e8-545e4c8812da" providerId="ADAL" clId="{C0F227DF-3EFF-4001-B0C7-76E783AFDEB6}" dt="2022-05-12T13:04:39.771" v="12401" actId="14100"/>
          <ac:spMkLst>
            <pc:docMk/>
            <pc:sldMk cId="1230791883" sldId="258"/>
            <ac:spMk id="42" creationId="{9F6FB7AF-2CC8-F74A-B594-C01B303D1EEC}"/>
          </ac:spMkLst>
        </pc:spChg>
        <pc:spChg chg="add del mod">
          <ac:chgData name="Dipesh Karunakaran" userId="14028c63-0a71-4fb0-a9e8-545e4c8812da" providerId="ADAL" clId="{C0F227DF-3EFF-4001-B0C7-76E783AFDEB6}" dt="2022-05-12T13:04:39.771" v="12401" actId="14100"/>
          <ac:spMkLst>
            <pc:docMk/>
            <pc:sldMk cId="1230791883" sldId="258"/>
            <ac:spMk id="43" creationId="{C257DB01-994B-D54E-90F7-C04BE09D71CC}"/>
          </ac:spMkLst>
        </pc:spChg>
        <pc:spChg chg="add del mod">
          <ac:chgData name="Dipesh Karunakaran" userId="14028c63-0a71-4fb0-a9e8-545e4c8812da" providerId="ADAL" clId="{C0F227DF-3EFF-4001-B0C7-76E783AFDEB6}" dt="2022-05-12T13:04:39.771" v="12401" actId="14100"/>
          <ac:spMkLst>
            <pc:docMk/>
            <pc:sldMk cId="1230791883" sldId="258"/>
            <ac:spMk id="55" creationId="{348418CC-76CA-2C4E-A423-A8B8BB886F98}"/>
          </ac:spMkLst>
        </pc:spChg>
        <pc:spChg chg="add del mod">
          <ac:chgData name="Dipesh Karunakaran" userId="14028c63-0a71-4fb0-a9e8-545e4c8812da" providerId="ADAL" clId="{C0F227DF-3EFF-4001-B0C7-76E783AFDEB6}" dt="2022-05-12T13:04:39.771" v="12401" actId="14100"/>
          <ac:spMkLst>
            <pc:docMk/>
            <pc:sldMk cId="1230791883" sldId="258"/>
            <ac:spMk id="56" creationId="{3B4C5126-85C9-7D47-8F48-7E1B91E56B34}"/>
          </ac:spMkLst>
        </pc:spChg>
        <pc:spChg chg="add del mod">
          <ac:chgData name="Dipesh Karunakaran" userId="14028c63-0a71-4fb0-a9e8-545e4c8812da" providerId="ADAL" clId="{C0F227DF-3EFF-4001-B0C7-76E783AFDEB6}" dt="2022-05-12T13:04:39.771" v="12401" actId="14100"/>
          <ac:spMkLst>
            <pc:docMk/>
            <pc:sldMk cId="1230791883" sldId="258"/>
            <ac:spMk id="59" creationId="{F621A4E9-AF0F-0047-8323-70E6D21DD264}"/>
          </ac:spMkLst>
        </pc:spChg>
        <pc:spChg chg="add del mod">
          <ac:chgData name="Dipesh Karunakaran" userId="14028c63-0a71-4fb0-a9e8-545e4c8812da" providerId="ADAL" clId="{C0F227DF-3EFF-4001-B0C7-76E783AFDEB6}" dt="2022-05-12T13:04:39.771" v="12401" actId="14100"/>
          <ac:spMkLst>
            <pc:docMk/>
            <pc:sldMk cId="1230791883" sldId="258"/>
            <ac:spMk id="101" creationId="{8C7C791B-DEE8-0F4D-80D3-4690500CC3DA}"/>
          </ac:spMkLst>
        </pc:spChg>
        <pc:spChg chg="add del mod">
          <ac:chgData name="Dipesh Karunakaran" userId="14028c63-0a71-4fb0-a9e8-545e4c8812da" providerId="ADAL" clId="{C0F227DF-3EFF-4001-B0C7-76E783AFDEB6}" dt="2022-05-12T13:04:39.771" v="12401" actId="14100"/>
          <ac:spMkLst>
            <pc:docMk/>
            <pc:sldMk cId="1230791883" sldId="258"/>
            <ac:spMk id="102" creationId="{51EED36D-41F6-1343-8B4D-338EE34BAE3C}"/>
          </ac:spMkLst>
        </pc:spChg>
        <pc:spChg chg="add del mod">
          <ac:chgData name="Dipesh Karunakaran" userId="14028c63-0a71-4fb0-a9e8-545e4c8812da" providerId="ADAL" clId="{C0F227DF-3EFF-4001-B0C7-76E783AFDEB6}" dt="2022-05-12T13:04:39.771" v="12401" actId="14100"/>
          <ac:spMkLst>
            <pc:docMk/>
            <pc:sldMk cId="1230791883" sldId="258"/>
            <ac:spMk id="103" creationId="{5032E9B6-CA95-7A40-9ADE-C9E84A9C54AF}"/>
          </ac:spMkLst>
        </pc:spChg>
        <pc:spChg chg="add del mod">
          <ac:chgData name="Dipesh Karunakaran" userId="14028c63-0a71-4fb0-a9e8-545e4c8812da" providerId="ADAL" clId="{C0F227DF-3EFF-4001-B0C7-76E783AFDEB6}" dt="2022-05-12T13:04:39.771" v="12401" actId="14100"/>
          <ac:spMkLst>
            <pc:docMk/>
            <pc:sldMk cId="1230791883" sldId="258"/>
            <ac:spMk id="104" creationId="{BDC92545-FAD5-C54B-9D15-06BB8D9D9867}"/>
          </ac:spMkLst>
        </pc:spChg>
        <pc:spChg chg="add del mod">
          <ac:chgData name="Dipesh Karunakaran" userId="14028c63-0a71-4fb0-a9e8-545e4c8812da" providerId="ADAL" clId="{C0F227DF-3EFF-4001-B0C7-76E783AFDEB6}" dt="2022-05-12T13:04:39.771" v="12401" actId="14100"/>
          <ac:spMkLst>
            <pc:docMk/>
            <pc:sldMk cId="1230791883" sldId="258"/>
            <ac:spMk id="106" creationId="{B7AADC28-8A1C-7C4C-ABB2-0998D2A51D45}"/>
          </ac:spMkLst>
        </pc:spChg>
        <pc:spChg chg="add del mod">
          <ac:chgData name="Dipesh Karunakaran" userId="14028c63-0a71-4fb0-a9e8-545e4c8812da" providerId="ADAL" clId="{C0F227DF-3EFF-4001-B0C7-76E783AFDEB6}" dt="2022-05-12T13:04:39.771" v="12401" actId="14100"/>
          <ac:spMkLst>
            <pc:docMk/>
            <pc:sldMk cId="1230791883" sldId="258"/>
            <ac:spMk id="115" creationId="{B0D78314-1CAD-E34E-AADB-38AAB783D478}"/>
          </ac:spMkLst>
        </pc:spChg>
        <pc:spChg chg="add del mod">
          <ac:chgData name="Dipesh Karunakaran" userId="14028c63-0a71-4fb0-a9e8-545e4c8812da" providerId="ADAL" clId="{C0F227DF-3EFF-4001-B0C7-76E783AFDEB6}" dt="2022-05-12T13:04:39.771" v="12401" actId="14100"/>
          <ac:spMkLst>
            <pc:docMk/>
            <pc:sldMk cId="1230791883" sldId="258"/>
            <ac:spMk id="118" creationId="{3C0396AD-8BB4-0247-BAE0-7E159F6C27E2}"/>
          </ac:spMkLst>
        </pc:spChg>
        <pc:spChg chg="add del mod">
          <ac:chgData name="Dipesh Karunakaran" userId="14028c63-0a71-4fb0-a9e8-545e4c8812da" providerId="ADAL" clId="{C0F227DF-3EFF-4001-B0C7-76E783AFDEB6}" dt="2022-05-12T13:04:39.771" v="12401" actId="14100"/>
          <ac:spMkLst>
            <pc:docMk/>
            <pc:sldMk cId="1230791883" sldId="258"/>
            <ac:spMk id="120" creationId="{1ADAA4AB-5576-CA45-A10D-4562615DDD46}"/>
          </ac:spMkLst>
        </pc:spChg>
        <pc:spChg chg="add del mod">
          <ac:chgData name="Dipesh Karunakaran" userId="14028c63-0a71-4fb0-a9e8-545e4c8812da" providerId="ADAL" clId="{C0F227DF-3EFF-4001-B0C7-76E783AFDEB6}" dt="2022-05-12T13:04:39.771" v="12401" actId="14100"/>
          <ac:spMkLst>
            <pc:docMk/>
            <pc:sldMk cId="1230791883" sldId="258"/>
            <ac:spMk id="127" creationId="{D6C19C23-4DF6-A844-B59A-CFDEE645379F}"/>
          </ac:spMkLst>
        </pc:spChg>
        <pc:spChg chg="add del mod">
          <ac:chgData name="Dipesh Karunakaran" userId="14028c63-0a71-4fb0-a9e8-545e4c8812da" providerId="ADAL" clId="{C0F227DF-3EFF-4001-B0C7-76E783AFDEB6}" dt="2022-05-12T13:04:39.771" v="12401" actId="14100"/>
          <ac:spMkLst>
            <pc:docMk/>
            <pc:sldMk cId="1230791883" sldId="258"/>
            <ac:spMk id="151" creationId="{F189662E-7825-B842-8C0B-A36C45223E51}"/>
          </ac:spMkLst>
        </pc:spChg>
        <pc:spChg chg="add del mod">
          <ac:chgData name="Dipesh Karunakaran" userId="14028c63-0a71-4fb0-a9e8-545e4c8812da" providerId="ADAL" clId="{C0F227DF-3EFF-4001-B0C7-76E783AFDEB6}" dt="2022-05-12T13:06:12.061" v="12410" actId="255"/>
          <ac:spMkLst>
            <pc:docMk/>
            <pc:sldMk cId="1230791883" sldId="258"/>
            <ac:spMk id="158" creationId="{1B8A113E-88B5-884C-9832-D74047B32F64}"/>
          </ac:spMkLst>
        </pc:spChg>
        <pc:spChg chg="add del mod">
          <ac:chgData name="Dipesh Karunakaran" userId="14028c63-0a71-4fb0-a9e8-545e4c8812da" providerId="ADAL" clId="{C0F227DF-3EFF-4001-B0C7-76E783AFDEB6}" dt="2022-05-12T13:04:39.771" v="12401" actId="14100"/>
          <ac:spMkLst>
            <pc:docMk/>
            <pc:sldMk cId="1230791883" sldId="258"/>
            <ac:spMk id="168" creationId="{151AAFDA-ECDF-B84B-9BB2-02987E6ECCDE}"/>
          </ac:spMkLst>
        </pc:spChg>
        <pc:picChg chg="add del">
          <ac:chgData name="Dipesh Karunakaran" userId="14028c63-0a71-4fb0-a9e8-545e4c8812da" providerId="ADAL" clId="{C0F227DF-3EFF-4001-B0C7-76E783AFDEB6}" dt="2022-05-12T13:02:28.659" v="12383" actId="22"/>
          <ac:picMkLst>
            <pc:docMk/>
            <pc:sldMk cId="1230791883" sldId="258"/>
            <ac:picMk id="3" creationId="{A0E4E15F-5EF1-4FC9-B2F1-B54777B0409B}"/>
          </ac:picMkLst>
        </pc:picChg>
        <pc:picChg chg="add mod ord">
          <ac:chgData name="Dipesh Karunakaran" userId="14028c63-0a71-4fb0-a9e8-545e4c8812da" providerId="ADAL" clId="{C0F227DF-3EFF-4001-B0C7-76E783AFDEB6}" dt="2022-05-12T13:05:47.932" v="12406" actId="14100"/>
          <ac:picMkLst>
            <pc:docMk/>
            <pc:sldMk cId="1230791883" sldId="258"/>
            <ac:picMk id="5" creationId="{AB9CD9F1-A0EA-7C31-FD1F-062F49EEFB07}"/>
          </ac:picMkLst>
        </pc:picChg>
        <pc:picChg chg="add del mod">
          <ac:chgData name="Dipesh Karunakaran" userId="14028c63-0a71-4fb0-a9e8-545e4c8812da" providerId="ADAL" clId="{C0F227DF-3EFF-4001-B0C7-76E783AFDEB6}" dt="2022-05-12T12:49:28.027" v="12360"/>
          <ac:picMkLst>
            <pc:docMk/>
            <pc:sldMk cId="1230791883" sldId="258"/>
            <ac:picMk id="62" creationId="{0F353F0D-0293-4C75-92BC-978E8A0A0C55}"/>
          </ac:picMkLst>
        </pc:picChg>
        <pc:picChg chg="add del mod">
          <ac:chgData name="Dipesh Karunakaran" userId="14028c63-0a71-4fb0-a9e8-545e4c8812da" providerId="ADAL" clId="{C0F227DF-3EFF-4001-B0C7-76E783AFDEB6}" dt="2022-05-12T13:04:39.771" v="12401" actId="14100"/>
          <ac:picMkLst>
            <pc:docMk/>
            <pc:sldMk cId="1230791883" sldId="258"/>
            <ac:picMk id="87" creationId="{98DE7A60-E88A-A64D-9F47-76C78F39C45D}"/>
          </ac:picMkLst>
        </pc:picChg>
        <pc:picChg chg="add del mod">
          <ac:chgData name="Dipesh Karunakaran" userId="14028c63-0a71-4fb0-a9e8-545e4c8812da" providerId="ADAL" clId="{C0F227DF-3EFF-4001-B0C7-76E783AFDEB6}" dt="2022-05-12T13:04:39.771" v="12401" actId="14100"/>
          <ac:picMkLst>
            <pc:docMk/>
            <pc:sldMk cId="1230791883" sldId="258"/>
            <ac:picMk id="89" creationId="{E372CE79-412E-3F40-9F6B-66E1FC041FAC}"/>
          </ac:picMkLst>
        </pc:picChg>
        <pc:picChg chg="add del mod">
          <ac:chgData name="Dipesh Karunakaran" userId="14028c63-0a71-4fb0-a9e8-545e4c8812da" providerId="ADAL" clId="{C0F227DF-3EFF-4001-B0C7-76E783AFDEB6}" dt="2022-05-12T13:04:39.771" v="12401" actId="14100"/>
          <ac:picMkLst>
            <pc:docMk/>
            <pc:sldMk cId="1230791883" sldId="258"/>
            <ac:picMk id="91" creationId="{39F85EC6-75DD-3B4D-95E4-891149C1E467}"/>
          </ac:picMkLst>
        </pc:picChg>
        <pc:picChg chg="add del mod">
          <ac:chgData name="Dipesh Karunakaran" userId="14028c63-0a71-4fb0-a9e8-545e4c8812da" providerId="ADAL" clId="{C0F227DF-3EFF-4001-B0C7-76E783AFDEB6}" dt="2022-05-12T13:04:39.771" v="12401" actId="14100"/>
          <ac:picMkLst>
            <pc:docMk/>
            <pc:sldMk cId="1230791883" sldId="258"/>
            <ac:picMk id="98" creationId="{E6892F2D-F7D8-9C4C-A677-A11322F25215}"/>
          </ac:picMkLst>
        </pc:picChg>
        <pc:picChg chg="add del mod">
          <ac:chgData name="Dipesh Karunakaran" userId="14028c63-0a71-4fb0-a9e8-545e4c8812da" providerId="ADAL" clId="{C0F227DF-3EFF-4001-B0C7-76E783AFDEB6}" dt="2022-05-12T13:04:39.771" v="12401" actId="14100"/>
          <ac:picMkLst>
            <pc:docMk/>
            <pc:sldMk cId="1230791883" sldId="258"/>
            <ac:picMk id="100" creationId="{C917BE35-0455-B64E-815A-B4FFB0280385}"/>
          </ac:picMkLst>
        </pc:picChg>
        <pc:picChg chg="add del mod">
          <ac:chgData name="Dipesh Karunakaran" userId="14028c63-0a71-4fb0-a9e8-545e4c8812da" providerId="ADAL" clId="{C0F227DF-3EFF-4001-B0C7-76E783AFDEB6}" dt="2022-05-12T13:04:39.771" v="12401" actId="14100"/>
          <ac:picMkLst>
            <pc:docMk/>
            <pc:sldMk cId="1230791883" sldId="258"/>
            <ac:picMk id="111" creationId="{2EC6E9FF-5F2D-484C-BEDF-F4E93F0EB5D7}"/>
          </ac:picMkLst>
        </pc:picChg>
        <pc:picChg chg="add del mod">
          <ac:chgData name="Dipesh Karunakaran" userId="14028c63-0a71-4fb0-a9e8-545e4c8812da" providerId="ADAL" clId="{C0F227DF-3EFF-4001-B0C7-76E783AFDEB6}" dt="2022-05-12T13:04:39.771" v="12401" actId="14100"/>
          <ac:picMkLst>
            <pc:docMk/>
            <pc:sldMk cId="1230791883" sldId="258"/>
            <ac:picMk id="112" creationId="{5DCB5F09-C530-9349-BB42-0086C720AD00}"/>
          </ac:picMkLst>
        </pc:picChg>
        <pc:picChg chg="add del mod">
          <ac:chgData name="Dipesh Karunakaran" userId="14028c63-0a71-4fb0-a9e8-545e4c8812da" providerId="ADAL" clId="{C0F227DF-3EFF-4001-B0C7-76E783AFDEB6}" dt="2022-05-12T13:04:39.771" v="12401" actId="14100"/>
          <ac:picMkLst>
            <pc:docMk/>
            <pc:sldMk cId="1230791883" sldId="258"/>
            <ac:picMk id="123" creationId="{11408884-A600-B143-A31C-9353AD431C57}"/>
          </ac:picMkLst>
        </pc:picChg>
        <pc:picChg chg="add mod">
          <ac:chgData name="Dipesh Karunakaran" userId="14028c63-0a71-4fb0-a9e8-545e4c8812da" providerId="ADAL" clId="{C0F227DF-3EFF-4001-B0C7-76E783AFDEB6}" dt="2022-05-12T13:06:27.823" v="12415" actId="1076"/>
          <ac:picMkLst>
            <pc:docMk/>
            <pc:sldMk cId="1230791883" sldId="258"/>
            <ac:picMk id="125" creationId="{DA7AE4CB-D3F7-4059-1314-5792109BA2F8}"/>
          </ac:picMkLst>
        </pc:picChg>
        <pc:picChg chg="add del mod">
          <ac:chgData name="Dipesh Karunakaran" userId="14028c63-0a71-4fb0-a9e8-545e4c8812da" providerId="ADAL" clId="{C0F227DF-3EFF-4001-B0C7-76E783AFDEB6}" dt="2022-05-12T13:04:39.771" v="12401" actId="14100"/>
          <ac:picMkLst>
            <pc:docMk/>
            <pc:sldMk cId="1230791883" sldId="258"/>
            <ac:picMk id="136" creationId="{C70DA0D7-B2E2-C446-B970-468E88F13303}"/>
          </ac:picMkLst>
        </pc:picChg>
        <pc:picChg chg="add del mod">
          <ac:chgData name="Dipesh Karunakaran" userId="14028c63-0a71-4fb0-a9e8-545e4c8812da" providerId="ADAL" clId="{C0F227DF-3EFF-4001-B0C7-76E783AFDEB6}" dt="2022-05-12T13:04:39.771" v="12401" actId="14100"/>
          <ac:picMkLst>
            <pc:docMk/>
            <pc:sldMk cId="1230791883" sldId="258"/>
            <ac:picMk id="149" creationId="{86FE38DF-5EF8-4B4F-A215-84F945221C16}"/>
          </ac:picMkLst>
        </pc:picChg>
        <pc:picChg chg="add del mod">
          <ac:chgData name="Dipesh Karunakaran" userId="14028c63-0a71-4fb0-a9e8-545e4c8812da" providerId="ADAL" clId="{C0F227DF-3EFF-4001-B0C7-76E783AFDEB6}" dt="2022-05-12T13:06:15.954" v="12411" actId="478"/>
          <ac:picMkLst>
            <pc:docMk/>
            <pc:sldMk cId="1230791883" sldId="258"/>
            <ac:picMk id="154" creationId="{9B71B355-A6B1-DF47-A422-D0A2628EF7E8}"/>
          </ac:picMkLst>
        </pc:picChg>
        <pc:picChg chg="add del mod">
          <ac:chgData name="Dipesh Karunakaran" userId="14028c63-0a71-4fb0-a9e8-545e4c8812da" providerId="ADAL" clId="{C0F227DF-3EFF-4001-B0C7-76E783AFDEB6}" dt="2022-05-12T13:06:24.653" v="12414" actId="478"/>
          <ac:picMkLst>
            <pc:docMk/>
            <pc:sldMk cId="1230791883" sldId="258"/>
            <ac:picMk id="155" creationId="{56DF8331-9473-7542-A658-06A43BEEBA3A}"/>
          </ac:picMkLst>
        </pc:picChg>
        <pc:picChg chg="add del mod">
          <ac:chgData name="Dipesh Karunakaran" userId="14028c63-0a71-4fb0-a9e8-545e4c8812da" providerId="ADAL" clId="{C0F227DF-3EFF-4001-B0C7-76E783AFDEB6}" dt="2022-05-12T13:04:39.771" v="12401" actId="14100"/>
          <ac:picMkLst>
            <pc:docMk/>
            <pc:sldMk cId="1230791883" sldId="258"/>
            <ac:picMk id="164" creationId="{78C439F1-53A6-CB4A-9660-78E940E62BF3}"/>
          </ac:picMkLst>
        </pc:pic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10" creationId="{6001044A-5C9D-A942-965D-950ADF9DEC22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20" creationId="{93B44488-BF1A-1845-BA65-BA8B0A7FBDD5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22" creationId="{BAD1E835-8B65-B741-A5E6-AB671D24008F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26" creationId="{F8A1A4BA-7058-BC4C-BBF3-64A61702FF0B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50" creationId="{5BA40D76-4379-844E-B719-C666FBC0AAF9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77" creationId="{E40C38C4-3E4C-634C-9D4E-1FF18DAC8F86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79" creationId="{C74B4459-4F45-4649-9411-BE1EC3249FA5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82" creationId="{1E4B0C8F-4CE9-4D40-AD14-044F0D835933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108" creationId="{B6C85E90-F6DC-DB4C-BEB5-790AC8D0ADED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109" creationId="{B73ED93F-78A3-0745-9BBE-4E2A3D71A0FA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110" creationId="{43A8676D-DDA5-2F48-9050-EB1C23C1E202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114" creationId="{89AAD476-AFD3-EC4F-87AE-B047E19B2FB3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119" creationId="{8CF69AAF-1345-A04D-AD08-D04FB916EA71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126" creationId="{99AB72C8-B13B-A04B-94AC-A14419569E83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152" creationId="{22BF0371-A2C8-2447-AA71-DA8214FEF3A9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157" creationId="{19A763B5-33FF-0E4E-89C4-0B97FB048189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163" creationId="{445E091D-1376-DD4F-BB90-7780782543B5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166" creationId="{FB06AE7C-73DD-3D4F-BDE6-C4949008B7D5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169" creationId="{87CB999D-0C66-1642-97D6-F62FF1C7B834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170" creationId="{4BFF2714-91B7-F346-8BE3-27D0573234CA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177" creationId="{186DFA39-CAB5-6940-AB53-93F4206E0D57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178" creationId="{99D1C89E-3714-C643-BDE0-7E619B6A9FEF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182" creationId="{6A199949-AFFF-FC4C-9AEE-B67CF697104C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183" creationId="{2025302D-2E8B-6245-8AC3-FB5A83D9B0DC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184" creationId="{744E44F0-A250-394D-98D5-2DE00CF6165D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187" creationId="{4D3AE1E8-013C-A348-8AB1-645B9BDB91E5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188" creationId="{932ADF71-668E-B547-9CBF-79536540DE16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205" creationId="{423D6A5F-D3B2-A64A-BB27-F1FAAF86E258}"/>
          </ac:cxnSpMkLst>
        </pc:cxnChg>
        <pc:cxnChg chg="add del mod">
          <ac:chgData name="Dipesh Karunakaran" userId="14028c63-0a71-4fb0-a9e8-545e4c8812da" providerId="ADAL" clId="{C0F227DF-3EFF-4001-B0C7-76E783AFDEB6}" dt="2022-05-12T13:04:39.771" v="12401" actId="14100"/>
          <ac:cxnSpMkLst>
            <pc:docMk/>
            <pc:sldMk cId="1230791883" sldId="258"/>
            <ac:cxnSpMk id="225" creationId="{966E74BA-8121-B644-9AAE-C5E5053C5687}"/>
          </ac:cxnSpMkLst>
        </pc:cxnChg>
      </pc:sldChg>
      <pc:sldChg chg="modSp mod ord modShow">
        <pc:chgData name="Dipesh Karunakaran" userId="14028c63-0a71-4fb0-a9e8-545e4c8812da" providerId="ADAL" clId="{C0F227DF-3EFF-4001-B0C7-76E783AFDEB6}" dt="2022-05-12T13:16:02.098" v="12466" actId="20577"/>
        <pc:sldMkLst>
          <pc:docMk/>
          <pc:sldMk cId="547294159" sldId="259"/>
        </pc:sldMkLst>
        <pc:spChg chg="mod">
          <ac:chgData name="Dipesh Karunakaran" userId="14028c63-0a71-4fb0-a9e8-545e4c8812da" providerId="ADAL" clId="{C0F227DF-3EFF-4001-B0C7-76E783AFDEB6}" dt="2022-05-12T13:16:02.098" v="12466" actId="20577"/>
          <ac:spMkLst>
            <pc:docMk/>
            <pc:sldMk cId="547294159" sldId="259"/>
            <ac:spMk id="102" creationId="{51EED36D-41F6-1343-8B4D-338EE34BAE3C}"/>
          </ac:spMkLst>
        </pc:spChg>
      </pc:sldChg>
      <pc:sldChg chg="modSp mod modTransition modClrScheme chgLayout">
        <pc:chgData name="Dipesh Karunakaran" userId="14028c63-0a71-4fb0-a9e8-545e4c8812da" providerId="ADAL" clId="{C0F227DF-3EFF-4001-B0C7-76E783AFDEB6}" dt="2022-05-12T12:36:45.127" v="12291"/>
        <pc:sldMkLst>
          <pc:docMk/>
          <pc:sldMk cId="2176593794" sldId="403"/>
        </pc:sldMkLst>
        <pc:spChg chg="mod ord">
          <ac:chgData name="Dipesh Karunakaran" userId="14028c63-0a71-4fb0-a9e8-545e4c8812da" providerId="ADAL" clId="{C0F227DF-3EFF-4001-B0C7-76E783AFDEB6}" dt="2022-05-10T06:20:00.784" v="8540" actId="700"/>
          <ac:spMkLst>
            <pc:docMk/>
            <pc:sldMk cId="2176593794" sldId="403"/>
            <ac:spMk id="2" creationId="{98060A54-D839-1E46-9B4D-65F0DCB06CF7}"/>
          </ac:spMkLst>
        </pc:spChg>
      </pc:sldChg>
      <pc:sldChg chg="addSp delSp modSp del mod modAnim">
        <pc:chgData name="Dipesh Karunakaran" userId="14028c63-0a71-4fb0-a9e8-545e4c8812da" providerId="ADAL" clId="{C0F227DF-3EFF-4001-B0C7-76E783AFDEB6}" dt="2022-05-10T11:29:05.656" v="9995" actId="47"/>
        <pc:sldMkLst>
          <pc:docMk/>
          <pc:sldMk cId="459048087" sldId="406"/>
        </pc:sldMkLst>
        <pc:spChg chg="mod">
          <ac:chgData name="Dipesh Karunakaran" userId="14028c63-0a71-4fb0-a9e8-545e4c8812da" providerId="ADAL" clId="{C0F227DF-3EFF-4001-B0C7-76E783AFDEB6}" dt="2022-05-05T11:45:16.802" v="585" actId="20577"/>
          <ac:spMkLst>
            <pc:docMk/>
            <pc:sldMk cId="459048087" sldId="406"/>
            <ac:spMk id="9" creationId="{F0255E28-5896-4EE3-ADBA-917F2BEAA36E}"/>
          </ac:spMkLst>
        </pc:spChg>
        <pc:picChg chg="add mod">
          <ac:chgData name="Dipesh Karunakaran" userId="14028c63-0a71-4fb0-a9e8-545e4c8812da" providerId="ADAL" clId="{C0F227DF-3EFF-4001-B0C7-76E783AFDEB6}" dt="2022-04-29T09:16:33.427" v="132" actId="14100"/>
          <ac:picMkLst>
            <pc:docMk/>
            <pc:sldMk cId="459048087" sldId="406"/>
            <ac:picMk id="3" creationId="{73F84600-2782-4512-BC02-E1FBAAD138C4}"/>
          </ac:picMkLst>
        </pc:picChg>
        <pc:picChg chg="add mod">
          <ac:chgData name="Dipesh Karunakaran" userId="14028c63-0a71-4fb0-a9e8-545e4c8812da" providerId="ADAL" clId="{C0F227DF-3EFF-4001-B0C7-76E783AFDEB6}" dt="2022-05-05T11:45:21.260" v="586" actId="1076"/>
          <ac:picMkLst>
            <pc:docMk/>
            <pc:sldMk cId="459048087" sldId="406"/>
            <ac:picMk id="5" creationId="{97604B56-7850-426D-8649-1AB9106FCE58}"/>
          </ac:picMkLst>
        </pc:picChg>
        <pc:picChg chg="add del mod">
          <ac:chgData name="Dipesh Karunakaran" userId="14028c63-0a71-4fb0-a9e8-545e4c8812da" providerId="ADAL" clId="{C0F227DF-3EFF-4001-B0C7-76E783AFDEB6}" dt="2022-04-29T09:02:05.989" v="89" actId="478"/>
          <ac:picMkLst>
            <pc:docMk/>
            <pc:sldMk cId="459048087" sldId="406"/>
            <ac:picMk id="7" creationId="{1AE1F77F-15EC-464A-881D-2A4415470DD0}"/>
          </ac:picMkLst>
        </pc:picChg>
        <pc:picChg chg="add del mod">
          <ac:chgData name="Dipesh Karunakaran" userId="14028c63-0a71-4fb0-a9e8-545e4c8812da" providerId="ADAL" clId="{C0F227DF-3EFF-4001-B0C7-76E783AFDEB6}" dt="2022-04-29T09:08:57.910" v="102" actId="478"/>
          <ac:picMkLst>
            <pc:docMk/>
            <pc:sldMk cId="459048087" sldId="406"/>
            <ac:picMk id="12" creationId="{791D0C2C-36B0-4772-8080-3499246D534F}"/>
          </ac:picMkLst>
        </pc:picChg>
        <pc:picChg chg="add mod">
          <ac:chgData name="Dipesh Karunakaran" userId="14028c63-0a71-4fb0-a9e8-545e4c8812da" providerId="ADAL" clId="{C0F227DF-3EFF-4001-B0C7-76E783AFDEB6}" dt="2022-04-29T09:25:55.916" v="177" actId="1076"/>
          <ac:picMkLst>
            <pc:docMk/>
            <pc:sldMk cId="459048087" sldId="406"/>
            <ac:picMk id="14" creationId="{608FD37C-A524-4B4C-9A87-0994CFE0337F}"/>
          </ac:picMkLst>
        </pc:picChg>
        <pc:picChg chg="add mod">
          <ac:chgData name="Dipesh Karunakaran" userId="14028c63-0a71-4fb0-a9e8-545e4c8812da" providerId="ADAL" clId="{C0F227DF-3EFF-4001-B0C7-76E783AFDEB6}" dt="2022-05-05T11:44:59.413" v="582" actId="1076"/>
          <ac:picMkLst>
            <pc:docMk/>
            <pc:sldMk cId="459048087" sldId="406"/>
            <ac:picMk id="1026" creationId="{CBFB8399-65A3-4324-862B-EC96E30B6E54}"/>
          </ac:picMkLst>
        </pc:picChg>
        <pc:picChg chg="add mod">
          <ac:chgData name="Dipesh Karunakaran" userId="14028c63-0a71-4fb0-a9e8-545e4c8812da" providerId="ADAL" clId="{C0F227DF-3EFF-4001-B0C7-76E783AFDEB6}" dt="2022-05-05T11:45:08.244" v="584" actId="1076"/>
          <ac:picMkLst>
            <pc:docMk/>
            <pc:sldMk cId="459048087" sldId="406"/>
            <ac:picMk id="1028" creationId="{496D81D2-8D24-4DD3-B663-150B19DFA8FC}"/>
          </ac:picMkLst>
        </pc:picChg>
        <pc:picChg chg="add mod">
          <ac:chgData name="Dipesh Karunakaran" userId="14028c63-0a71-4fb0-a9e8-545e4c8812da" providerId="ADAL" clId="{C0F227DF-3EFF-4001-B0C7-76E783AFDEB6}" dt="2022-04-29T09:19:43.167" v="141" actId="1076"/>
          <ac:picMkLst>
            <pc:docMk/>
            <pc:sldMk cId="459048087" sldId="406"/>
            <ac:picMk id="1030" creationId="{2D2A3B34-F7EC-4C43-9572-08C2C186AF37}"/>
          </ac:picMkLst>
        </pc:picChg>
        <pc:picChg chg="add del mod">
          <ac:chgData name="Dipesh Karunakaran" userId="14028c63-0a71-4fb0-a9e8-545e4c8812da" providerId="ADAL" clId="{C0F227DF-3EFF-4001-B0C7-76E783AFDEB6}" dt="2022-04-29T09:22:04.508" v="157" actId="478"/>
          <ac:picMkLst>
            <pc:docMk/>
            <pc:sldMk cId="459048087" sldId="406"/>
            <ac:picMk id="1032" creationId="{29939EC3-8B65-408E-8A8D-726CE963E8C3}"/>
          </ac:picMkLst>
        </pc:picChg>
        <pc:picChg chg="add del mod">
          <ac:chgData name="Dipesh Karunakaran" userId="14028c63-0a71-4fb0-a9e8-545e4c8812da" providerId="ADAL" clId="{C0F227DF-3EFF-4001-B0C7-76E783AFDEB6}" dt="2022-04-29T09:24:41.159" v="168" actId="478"/>
          <ac:picMkLst>
            <pc:docMk/>
            <pc:sldMk cId="459048087" sldId="406"/>
            <ac:picMk id="1034" creationId="{52BDF029-893B-4DFE-829E-88A6A89EB6A8}"/>
          </ac:picMkLst>
        </pc:picChg>
        <pc:picChg chg="add del">
          <ac:chgData name="Dipesh Karunakaran" userId="14028c63-0a71-4fb0-a9e8-545e4c8812da" providerId="ADAL" clId="{C0F227DF-3EFF-4001-B0C7-76E783AFDEB6}" dt="2022-04-29T09:25:07.710" v="170" actId="478"/>
          <ac:picMkLst>
            <pc:docMk/>
            <pc:sldMk cId="459048087" sldId="406"/>
            <ac:picMk id="1036" creationId="{986FF4AD-16F0-4BB7-866B-DEEB65445389}"/>
          </ac:picMkLst>
        </pc:picChg>
      </pc:sldChg>
      <pc:sldChg chg="modSp mod ord modShow">
        <pc:chgData name="Dipesh Karunakaran" userId="14028c63-0a71-4fb0-a9e8-545e4c8812da" providerId="ADAL" clId="{C0F227DF-3EFF-4001-B0C7-76E783AFDEB6}" dt="2022-05-12T04:56:59.839" v="10805" actId="20577"/>
        <pc:sldMkLst>
          <pc:docMk/>
          <pc:sldMk cId="2438701953" sldId="439"/>
        </pc:sldMkLst>
        <pc:spChg chg="mod">
          <ac:chgData name="Dipesh Karunakaran" userId="14028c63-0a71-4fb0-a9e8-545e4c8812da" providerId="ADAL" clId="{C0F227DF-3EFF-4001-B0C7-76E783AFDEB6}" dt="2022-05-12T04:56:59.839" v="10805" actId="20577"/>
          <ac:spMkLst>
            <pc:docMk/>
            <pc:sldMk cId="2438701953" sldId="439"/>
            <ac:spMk id="102" creationId="{51EED36D-41F6-1343-8B4D-338EE34BAE3C}"/>
          </ac:spMkLst>
        </pc:spChg>
      </pc:sldChg>
      <pc:sldChg chg="del">
        <pc:chgData name="Dipesh Karunakaran" userId="14028c63-0a71-4fb0-a9e8-545e4c8812da" providerId="ADAL" clId="{C0F227DF-3EFF-4001-B0C7-76E783AFDEB6}" dt="2022-05-07T23:15:43.059" v="6148" actId="47"/>
        <pc:sldMkLst>
          <pc:docMk/>
          <pc:sldMk cId="1200707368" sldId="622"/>
        </pc:sldMkLst>
      </pc:sldChg>
      <pc:sldChg chg="addSp delSp modSp mod modTransition addAnim delAnim modAnim modNotesTx">
        <pc:chgData name="Dipesh Karunakaran" userId="14028c63-0a71-4fb0-a9e8-545e4c8812da" providerId="ADAL" clId="{C0F227DF-3EFF-4001-B0C7-76E783AFDEB6}" dt="2022-05-15T12:41:44.015" v="13742"/>
        <pc:sldMkLst>
          <pc:docMk/>
          <pc:sldMk cId="2302536097" sldId="631"/>
        </pc:sldMkLst>
        <pc:spChg chg="mod">
          <ac:chgData name="Dipesh Karunakaran" userId="14028c63-0a71-4fb0-a9e8-545e4c8812da" providerId="ADAL" clId="{C0F227DF-3EFF-4001-B0C7-76E783AFDEB6}" dt="2022-05-07T16:35:43.960" v="3978" actId="14100"/>
          <ac:spMkLst>
            <pc:docMk/>
            <pc:sldMk cId="2302536097" sldId="631"/>
            <ac:spMk id="3" creationId="{CC19B4CC-1117-44B5-98CB-B9DC36CFFE82}"/>
          </ac:spMkLst>
        </pc:spChg>
        <pc:spChg chg="mod">
          <ac:chgData name="Dipesh Karunakaran" userId="14028c63-0a71-4fb0-a9e8-545e4c8812da" providerId="ADAL" clId="{C0F227DF-3EFF-4001-B0C7-76E783AFDEB6}" dt="2022-05-07T16:24:32.521" v="3514" actId="20577"/>
          <ac:spMkLst>
            <pc:docMk/>
            <pc:sldMk cId="2302536097" sldId="631"/>
            <ac:spMk id="4" creationId="{A5A5C287-5ECA-4125-8EF5-113385CCF09E}"/>
          </ac:spMkLst>
        </pc:spChg>
        <pc:spChg chg="add mod">
          <ac:chgData name="Dipesh Karunakaran" userId="14028c63-0a71-4fb0-a9e8-545e4c8812da" providerId="ADAL" clId="{C0F227DF-3EFF-4001-B0C7-76E783AFDEB6}" dt="2022-05-07T16:36:14.477" v="4028" actId="1076"/>
          <ac:spMkLst>
            <pc:docMk/>
            <pc:sldMk cId="2302536097" sldId="631"/>
            <ac:spMk id="6" creationId="{CF4CDC7C-04F4-8F58-B2C8-E503E5F94E71}"/>
          </ac:spMkLst>
        </pc:spChg>
        <pc:spChg chg="add mod">
          <ac:chgData name="Dipesh Karunakaran" userId="14028c63-0a71-4fb0-a9e8-545e4c8812da" providerId="ADAL" clId="{C0F227DF-3EFF-4001-B0C7-76E783AFDEB6}" dt="2022-05-07T16:36:09.429" v="4027" actId="1076"/>
          <ac:spMkLst>
            <pc:docMk/>
            <pc:sldMk cId="2302536097" sldId="631"/>
            <ac:spMk id="12" creationId="{26C47268-0273-A007-7741-A916D3588C85}"/>
          </ac:spMkLst>
        </pc:spChg>
        <pc:spChg chg="add del mod">
          <ac:chgData name="Dipesh Karunakaran" userId="14028c63-0a71-4fb0-a9e8-545e4c8812da" providerId="ADAL" clId="{C0F227DF-3EFF-4001-B0C7-76E783AFDEB6}" dt="2022-05-07T16:36:37.476" v="4030"/>
          <ac:spMkLst>
            <pc:docMk/>
            <pc:sldMk cId="2302536097" sldId="631"/>
            <ac:spMk id="13" creationId="{F664B0DE-C44E-85B1-5299-237A3B1A50E2}"/>
          </ac:spMkLst>
        </pc:spChg>
        <pc:picChg chg="add del mod">
          <ac:chgData name="Dipesh Karunakaran" userId="14028c63-0a71-4fb0-a9e8-545e4c8812da" providerId="ADAL" clId="{C0F227DF-3EFF-4001-B0C7-76E783AFDEB6}" dt="2022-05-07T15:46:29.242" v="2657"/>
          <ac:picMkLst>
            <pc:docMk/>
            <pc:sldMk cId="2302536097" sldId="631"/>
            <ac:picMk id="5" creationId="{1850D0AA-C11A-E71F-5F94-C493A345B237}"/>
          </ac:picMkLst>
        </pc:picChg>
        <pc:picChg chg="add mod">
          <ac:chgData name="Dipesh Karunakaran" userId="14028c63-0a71-4fb0-a9e8-545e4c8812da" providerId="ADAL" clId="{C0F227DF-3EFF-4001-B0C7-76E783AFDEB6}" dt="2022-05-07T16:32:21.753" v="3704" actId="1036"/>
          <ac:picMkLst>
            <pc:docMk/>
            <pc:sldMk cId="2302536097" sldId="631"/>
            <ac:picMk id="9" creationId="{7C6A64C8-9AF3-A6BC-E9D9-18029530AB6D}"/>
          </ac:picMkLst>
        </pc:picChg>
        <pc:picChg chg="add mod">
          <ac:chgData name="Dipesh Karunakaran" userId="14028c63-0a71-4fb0-a9e8-545e4c8812da" providerId="ADAL" clId="{C0F227DF-3EFF-4001-B0C7-76E783AFDEB6}" dt="2022-05-07T16:32:55.139" v="3802" actId="1038"/>
          <ac:picMkLst>
            <pc:docMk/>
            <pc:sldMk cId="2302536097" sldId="631"/>
            <ac:picMk id="10" creationId="{736F85CD-5C55-DABA-807B-4802AD1BC860}"/>
          </ac:picMkLst>
        </pc:picChg>
        <pc:picChg chg="del">
          <ac:chgData name="Dipesh Karunakaran" userId="14028c63-0a71-4fb0-a9e8-545e4c8812da" providerId="ADAL" clId="{C0F227DF-3EFF-4001-B0C7-76E783AFDEB6}" dt="2022-05-07T16:06:47.008" v="3225" actId="478"/>
          <ac:picMkLst>
            <pc:docMk/>
            <pc:sldMk cId="2302536097" sldId="631"/>
            <ac:picMk id="17" creationId="{58D19D58-0435-4752-9938-6626A52DF555}"/>
          </ac:picMkLst>
        </pc:picChg>
        <pc:picChg chg="add del">
          <ac:chgData name="Dipesh Karunakaran" userId="14028c63-0a71-4fb0-a9e8-545e4c8812da" providerId="ADAL" clId="{C0F227DF-3EFF-4001-B0C7-76E783AFDEB6}" dt="2022-05-07T16:06:20.174" v="3192" actId="478"/>
          <ac:picMkLst>
            <pc:docMk/>
            <pc:sldMk cId="2302536097" sldId="631"/>
            <ac:picMk id="19" creationId="{FB7B02C6-1A59-4881-9D65-546F932B6D15}"/>
          </ac:picMkLst>
        </pc:picChg>
      </pc:sldChg>
      <pc:sldChg chg="addSp delSp modSp mod modTransition modClrScheme modAnim chgLayout modNotesTx">
        <pc:chgData name="Dipesh Karunakaran" userId="14028c63-0a71-4fb0-a9e8-545e4c8812da" providerId="ADAL" clId="{C0F227DF-3EFF-4001-B0C7-76E783AFDEB6}" dt="2022-05-13T08:23:39.127" v="13426" actId="20577"/>
        <pc:sldMkLst>
          <pc:docMk/>
          <pc:sldMk cId="1478750855" sldId="633"/>
        </pc:sldMkLst>
        <pc:spChg chg="add del mod ord">
          <ac:chgData name="Dipesh Karunakaran" userId="14028c63-0a71-4fb0-a9e8-545e4c8812da" providerId="ADAL" clId="{C0F227DF-3EFF-4001-B0C7-76E783AFDEB6}" dt="2022-04-29T09:43:28.372" v="310" actId="700"/>
          <ac:spMkLst>
            <pc:docMk/>
            <pc:sldMk cId="1478750855" sldId="633"/>
            <ac:spMk id="2" creationId="{7ED8B9F7-D794-4BFA-9061-A2FF0299FF6D}"/>
          </ac:spMkLst>
        </pc:spChg>
        <pc:spChg chg="mod ord">
          <ac:chgData name="Dipesh Karunakaran" userId="14028c63-0a71-4fb0-a9e8-545e4c8812da" providerId="ADAL" clId="{C0F227DF-3EFF-4001-B0C7-76E783AFDEB6}" dt="2022-04-29T09:43:28.372" v="310" actId="700"/>
          <ac:spMkLst>
            <pc:docMk/>
            <pc:sldMk cId="1478750855" sldId="633"/>
            <ac:spMk id="3" creationId="{172E15AA-F9E1-4C2D-9FF0-CE77DC1A1816}"/>
          </ac:spMkLst>
        </pc:spChg>
        <pc:spChg chg="mod ord">
          <ac:chgData name="Dipesh Karunakaran" userId="14028c63-0a71-4fb0-a9e8-545e4c8812da" providerId="ADAL" clId="{C0F227DF-3EFF-4001-B0C7-76E783AFDEB6}" dt="2022-05-12T14:10:42.116" v="12869" actId="1076"/>
          <ac:spMkLst>
            <pc:docMk/>
            <pc:sldMk cId="1478750855" sldId="633"/>
            <ac:spMk id="4" creationId="{81CA575B-1062-4748-965A-B1AB89292E8E}"/>
          </ac:spMkLst>
        </pc:spChg>
        <pc:picChg chg="add mod">
          <ac:chgData name="Dipesh Karunakaran" userId="14028c63-0a71-4fb0-a9e8-545e4c8812da" providerId="ADAL" clId="{C0F227DF-3EFF-4001-B0C7-76E783AFDEB6}" dt="2022-04-29T09:47:42.109" v="314" actId="1076"/>
          <ac:picMkLst>
            <pc:docMk/>
            <pc:sldMk cId="1478750855" sldId="633"/>
            <ac:picMk id="2050" creationId="{FE3DF40E-EC37-4429-A3BB-FD4D3168AC52}"/>
          </ac:picMkLst>
        </pc:picChg>
      </pc:sldChg>
      <pc:sldChg chg="addSp delSp modSp mod modTransition modClrScheme delAnim modAnim chgLayout">
        <pc:chgData name="Dipesh Karunakaran" userId="14028c63-0a71-4fb0-a9e8-545e4c8812da" providerId="ADAL" clId="{C0F227DF-3EFF-4001-B0C7-76E783AFDEB6}" dt="2022-05-13T08:29:24.941" v="13445" actId="20577"/>
        <pc:sldMkLst>
          <pc:docMk/>
          <pc:sldMk cId="1764873934" sldId="640"/>
        </pc:sldMkLst>
        <pc:spChg chg="add mod">
          <ac:chgData name="Dipesh Karunakaran" userId="14028c63-0a71-4fb0-a9e8-545e4c8812da" providerId="ADAL" clId="{C0F227DF-3EFF-4001-B0C7-76E783AFDEB6}" dt="2022-05-13T08:29:24.941" v="13445" actId="20577"/>
          <ac:spMkLst>
            <pc:docMk/>
            <pc:sldMk cId="1764873934" sldId="640"/>
            <ac:spMk id="2" creationId="{233BAEEA-47F6-366D-8263-7840DD954C9E}"/>
          </ac:spMkLst>
        </pc:spChg>
        <pc:spChg chg="add del">
          <ac:chgData name="Dipesh Karunakaran" userId="14028c63-0a71-4fb0-a9e8-545e4c8812da" providerId="ADAL" clId="{C0F227DF-3EFF-4001-B0C7-76E783AFDEB6}" dt="2022-05-09T10:22:13.107" v="7285" actId="11529"/>
          <ac:spMkLst>
            <pc:docMk/>
            <pc:sldMk cId="1764873934" sldId="640"/>
            <ac:spMk id="2" creationId="{4D0A4A94-6A47-96FD-B6D8-805B16DAD3B7}"/>
          </ac:spMkLst>
        </pc:spChg>
        <pc:spChg chg="add del mod ord">
          <ac:chgData name="Dipesh Karunakaran" userId="14028c63-0a71-4fb0-a9e8-545e4c8812da" providerId="ADAL" clId="{C0F227DF-3EFF-4001-B0C7-76E783AFDEB6}" dt="2022-05-05T12:51:53.841" v="913" actId="700"/>
          <ac:spMkLst>
            <pc:docMk/>
            <pc:sldMk cId="1764873934" sldId="640"/>
            <ac:spMk id="2" creationId="{83C92C5E-AF7F-33EF-301F-9696BDD6A7E7}"/>
          </ac:spMkLst>
        </pc:spChg>
        <pc:spChg chg="mod ord">
          <ac:chgData name="Dipesh Karunakaran" userId="14028c63-0a71-4fb0-a9e8-545e4c8812da" providerId="ADAL" clId="{C0F227DF-3EFF-4001-B0C7-76E783AFDEB6}" dt="2022-05-12T13:36:21.434" v="12618" actId="20577"/>
          <ac:spMkLst>
            <pc:docMk/>
            <pc:sldMk cId="1764873934" sldId="640"/>
            <ac:spMk id="3" creationId="{C341EB2B-6437-455C-A213-B4840C232356}"/>
          </ac:spMkLst>
        </pc:spChg>
        <pc:spChg chg="mod ord">
          <ac:chgData name="Dipesh Karunakaran" userId="14028c63-0a71-4fb0-a9e8-545e4c8812da" providerId="ADAL" clId="{C0F227DF-3EFF-4001-B0C7-76E783AFDEB6}" dt="2022-05-12T13:26:49.045" v="12552" actId="1076"/>
          <ac:spMkLst>
            <pc:docMk/>
            <pc:sldMk cId="1764873934" sldId="640"/>
            <ac:spMk id="4" creationId="{996A3708-92FB-4D2B-9AF8-033386F940F1}"/>
          </ac:spMkLst>
        </pc:spChg>
        <pc:spChg chg="mod">
          <ac:chgData name="Dipesh Karunakaran" userId="14028c63-0a71-4fb0-a9e8-545e4c8812da" providerId="ADAL" clId="{C0F227DF-3EFF-4001-B0C7-76E783AFDEB6}" dt="2022-05-10T05:59:07.403" v="8401" actId="1037"/>
          <ac:spMkLst>
            <pc:docMk/>
            <pc:sldMk cId="1764873934" sldId="640"/>
            <ac:spMk id="14" creationId="{99B8E86E-1254-4B62-A55B-054AB02D4AB6}"/>
          </ac:spMkLst>
        </pc:spChg>
        <pc:spChg chg="mod">
          <ac:chgData name="Dipesh Karunakaran" userId="14028c63-0a71-4fb0-a9e8-545e4c8812da" providerId="ADAL" clId="{C0F227DF-3EFF-4001-B0C7-76E783AFDEB6}" dt="2022-05-10T05:59:13.222" v="8405" actId="1037"/>
          <ac:spMkLst>
            <pc:docMk/>
            <pc:sldMk cId="1764873934" sldId="640"/>
            <ac:spMk id="18" creationId="{16DE6532-7545-45B5-973A-2D82FC9AA55B}"/>
          </ac:spMkLst>
        </pc:spChg>
        <pc:spChg chg="mod">
          <ac:chgData name="Dipesh Karunakaran" userId="14028c63-0a71-4fb0-a9e8-545e4c8812da" providerId="ADAL" clId="{C0F227DF-3EFF-4001-B0C7-76E783AFDEB6}" dt="2022-05-10T05:59:19.150" v="8411" actId="1035"/>
          <ac:spMkLst>
            <pc:docMk/>
            <pc:sldMk cId="1764873934" sldId="640"/>
            <ac:spMk id="20" creationId="{10DCBFDF-B712-403B-BA82-2729AECBD927}"/>
          </ac:spMkLst>
        </pc:spChg>
        <pc:spChg chg="mod">
          <ac:chgData name="Dipesh Karunakaran" userId="14028c63-0a71-4fb0-a9e8-545e4c8812da" providerId="ADAL" clId="{C0F227DF-3EFF-4001-B0C7-76E783AFDEB6}" dt="2022-05-10T05:59:24.206" v="8419" actId="1037"/>
          <ac:spMkLst>
            <pc:docMk/>
            <pc:sldMk cId="1764873934" sldId="640"/>
            <ac:spMk id="22" creationId="{283DEA40-66C8-4614-950D-71BA32357B61}"/>
          </ac:spMkLst>
        </pc:spChg>
        <pc:spChg chg="mod">
          <ac:chgData name="Dipesh Karunakaran" userId="14028c63-0a71-4fb0-a9e8-545e4c8812da" providerId="ADAL" clId="{C0F227DF-3EFF-4001-B0C7-76E783AFDEB6}" dt="2022-05-10T05:59:32.010" v="8427" actId="1038"/>
          <ac:spMkLst>
            <pc:docMk/>
            <pc:sldMk cId="1764873934" sldId="640"/>
            <ac:spMk id="24" creationId="{2096BF2A-A260-4F9B-9992-BFFA172DADDB}"/>
          </ac:spMkLst>
        </pc:spChg>
        <pc:spChg chg="mod">
          <ac:chgData name="Dipesh Karunakaran" userId="14028c63-0a71-4fb0-a9e8-545e4c8812da" providerId="ADAL" clId="{C0F227DF-3EFF-4001-B0C7-76E783AFDEB6}" dt="2022-05-10T05:59:37.865" v="8435" actId="1038"/>
          <ac:spMkLst>
            <pc:docMk/>
            <pc:sldMk cId="1764873934" sldId="640"/>
            <ac:spMk id="26" creationId="{416EA8E1-0C19-46FD-9720-9D5F74F6F59E}"/>
          </ac:spMkLst>
        </pc:spChg>
        <pc:spChg chg="mod">
          <ac:chgData name="Dipesh Karunakaran" userId="14028c63-0a71-4fb0-a9e8-545e4c8812da" providerId="ADAL" clId="{C0F227DF-3EFF-4001-B0C7-76E783AFDEB6}" dt="2022-05-10T06:00:01.987" v="8457" actId="20577"/>
          <ac:spMkLst>
            <pc:docMk/>
            <pc:sldMk cId="1764873934" sldId="640"/>
            <ac:spMk id="30" creationId="{8D3EA348-C18D-41BD-AB93-31E2F84A4A96}"/>
          </ac:spMkLst>
        </pc:spChg>
        <pc:spChg chg="mod">
          <ac:chgData name="Dipesh Karunakaran" userId="14028c63-0a71-4fb0-a9e8-545e4c8812da" providerId="ADAL" clId="{C0F227DF-3EFF-4001-B0C7-76E783AFDEB6}" dt="2022-05-10T06:00:13.819" v="8473" actId="20577"/>
          <ac:spMkLst>
            <pc:docMk/>
            <pc:sldMk cId="1764873934" sldId="640"/>
            <ac:spMk id="32" creationId="{AC3EDB79-C82C-4741-A0EC-5F282C55C072}"/>
          </ac:spMkLst>
        </pc:spChg>
        <pc:spChg chg="mod">
          <ac:chgData name="Dipesh Karunakaran" userId="14028c63-0a71-4fb0-a9e8-545e4c8812da" providerId="ADAL" clId="{C0F227DF-3EFF-4001-B0C7-76E783AFDEB6}" dt="2022-05-10T06:00:20.917" v="8476" actId="1037"/>
          <ac:spMkLst>
            <pc:docMk/>
            <pc:sldMk cId="1764873934" sldId="640"/>
            <ac:spMk id="34" creationId="{B2777DD3-9037-4A29-BC8A-641AA39F1B13}"/>
          </ac:spMkLst>
        </pc:spChg>
        <pc:spChg chg="add del mod">
          <ac:chgData name="Dipesh Karunakaran" userId="14028c63-0a71-4fb0-a9e8-545e4c8812da" providerId="ADAL" clId="{C0F227DF-3EFF-4001-B0C7-76E783AFDEB6}" dt="2022-05-12T13:23:19.596" v="12510" actId="478"/>
          <ac:spMkLst>
            <pc:docMk/>
            <pc:sldMk cId="1764873934" sldId="640"/>
            <ac:spMk id="35" creationId="{346DEAB1-B00F-3C7A-D7A9-19E081F01936}"/>
          </ac:spMkLst>
        </pc:spChg>
        <pc:spChg chg="add mod">
          <ac:chgData name="Dipesh Karunakaran" userId="14028c63-0a71-4fb0-a9e8-545e4c8812da" providerId="ADAL" clId="{C0F227DF-3EFF-4001-B0C7-76E783AFDEB6}" dt="2022-05-10T05:54:40.284" v="8369" actId="571"/>
          <ac:spMkLst>
            <pc:docMk/>
            <pc:sldMk cId="1764873934" sldId="640"/>
            <ac:spMk id="37" creationId="{025132C3-0723-BC1F-328B-E5F3565F9BFB}"/>
          </ac:spMkLst>
        </pc:spChg>
        <pc:spChg chg="mod">
          <ac:chgData name="Dipesh Karunakaran" userId="14028c63-0a71-4fb0-a9e8-545e4c8812da" providerId="ADAL" clId="{C0F227DF-3EFF-4001-B0C7-76E783AFDEB6}" dt="2022-05-10T06:00:31.075" v="8480" actId="1036"/>
          <ac:spMkLst>
            <pc:docMk/>
            <pc:sldMk cId="1764873934" sldId="640"/>
            <ac:spMk id="38" creationId="{9FEED154-54C1-4484-A7A0-C4C628AA6969}"/>
          </ac:spMkLst>
        </pc:spChg>
        <pc:picChg chg="mod">
          <ac:chgData name="Dipesh Karunakaran" userId="14028c63-0a71-4fb0-a9e8-545e4c8812da" providerId="ADAL" clId="{C0F227DF-3EFF-4001-B0C7-76E783AFDEB6}" dt="2022-05-12T13:26:54.774" v="12553" actId="1076"/>
          <ac:picMkLst>
            <pc:docMk/>
            <pc:sldMk cId="1764873934" sldId="640"/>
            <ac:picMk id="6" creationId="{9F041759-E5A3-4BAD-B31F-5DD56CD1A8C5}"/>
          </ac:picMkLst>
        </pc:picChg>
        <pc:picChg chg="add mod">
          <ac:chgData name="Dipesh Karunakaran" userId="14028c63-0a71-4fb0-a9e8-545e4c8812da" providerId="ADAL" clId="{C0F227DF-3EFF-4001-B0C7-76E783AFDEB6}" dt="2022-05-10T05:54:40.284" v="8369" actId="571"/>
          <ac:picMkLst>
            <pc:docMk/>
            <pc:sldMk cId="1764873934" sldId="640"/>
            <ac:picMk id="39" creationId="{219D0DF9-A6EE-05AB-0B9F-CEE91A007FFE}"/>
          </ac:picMkLst>
        </pc:picChg>
        <pc:picChg chg="mod">
          <ac:chgData name="Dipesh Karunakaran" userId="14028c63-0a71-4fb0-a9e8-545e4c8812da" providerId="ADAL" clId="{C0F227DF-3EFF-4001-B0C7-76E783AFDEB6}" dt="2022-04-29T09:28:58.389" v="187" actId="1038"/>
          <ac:picMkLst>
            <pc:docMk/>
            <pc:sldMk cId="1764873934" sldId="640"/>
            <ac:picMk id="40" creationId="{3950D921-CE37-4E8C-8E70-422C7A882574}"/>
          </ac:picMkLst>
        </pc:picChg>
      </pc:sldChg>
      <pc:sldChg chg="addSp delSp modSp mod modTransition modClrScheme chgLayout modNotesTx">
        <pc:chgData name="Dipesh Karunakaran" userId="14028c63-0a71-4fb0-a9e8-545e4c8812da" providerId="ADAL" clId="{C0F227DF-3EFF-4001-B0C7-76E783AFDEB6}" dt="2022-05-12T14:27:05.528" v="12983" actId="20577"/>
        <pc:sldMkLst>
          <pc:docMk/>
          <pc:sldMk cId="906114003" sldId="641"/>
        </pc:sldMkLst>
        <pc:spChg chg="mod ord">
          <ac:chgData name="Dipesh Karunakaran" userId="14028c63-0a71-4fb0-a9e8-545e4c8812da" providerId="ADAL" clId="{C0F227DF-3EFF-4001-B0C7-76E783AFDEB6}" dt="2022-05-12T14:27:05.528" v="12983" actId="20577"/>
          <ac:spMkLst>
            <pc:docMk/>
            <pc:sldMk cId="906114003" sldId="641"/>
            <ac:spMk id="3" creationId="{3743D86B-B81A-434D-8FA9-82A3E6A60812}"/>
          </ac:spMkLst>
        </pc:spChg>
        <pc:spChg chg="del mod">
          <ac:chgData name="Dipesh Karunakaran" userId="14028c63-0a71-4fb0-a9e8-545e4c8812da" providerId="ADAL" clId="{C0F227DF-3EFF-4001-B0C7-76E783AFDEB6}" dt="2022-05-07T23:12:50.720" v="6111" actId="478"/>
          <ac:spMkLst>
            <pc:docMk/>
            <pc:sldMk cId="906114003" sldId="641"/>
            <ac:spMk id="4" creationId="{26023743-4097-4388-AED9-96EE7E2B45A9}"/>
          </ac:spMkLst>
        </pc:spChg>
        <pc:spChg chg="add mod ord">
          <ac:chgData name="Dipesh Karunakaran" userId="14028c63-0a71-4fb0-a9e8-545e4c8812da" providerId="ADAL" clId="{C0F227DF-3EFF-4001-B0C7-76E783AFDEB6}" dt="2022-05-10T09:44:36.502" v="9419" actId="14100"/>
          <ac:spMkLst>
            <pc:docMk/>
            <pc:sldMk cId="906114003" sldId="641"/>
            <ac:spMk id="4" creationId="{E27A0BA2-781A-DAF8-87EB-E19DF5737583}"/>
          </ac:spMkLst>
        </pc:spChg>
        <pc:spChg chg="add del mod ord">
          <ac:chgData name="Dipesh Karunakaran" userId="14028c63-0a71-4fb0-a9e8-545e4c8812da" providerId="ADAL" clId="{C0F227DF-3EFF-4001-B0C7-76E783AFDEB6}" dt="2022-05-10T09:40:00.593" v="9296" actId="700"/>
          <ac:spMkLst>
            <pc:docMk/>
            <pc:sldMk cId="906114003" sldId="641"/>
            <ac:spMk id="5" creationId="{AB66FA06-774D-8519-916E-9C66A2131F48}"/>
          </ac:spMkLst>
        </pc:spChg>
        <pc:spChg chg="add del mod">
          <ac:chgData name="Dipesh Karunakaran" userId="14028c63-0a71-4fb0-a9e8-545e4c8812da" providerId="ADAL" clId="{C0F227DF-3EFF-4001-B0C7-76E783AFDEB6}" dt="2022-05-10T09:43:46.888" v="9398" actId="767"/>
          <ac:spMkLst>
            <pc:docMk/>
            <pc:sldMk cId="906114003" sldId="641"/>
            <ac:spMk id="6" creationId="{5491E21F-24C4-C337-6CF6-AECD5D3A48C2}"/>
          </ac:spMkLst>
        </pc:spChg>
        <pc:spChg chg="add del mod">
          <ac:chgData name="Dipesh Karunakaran" userId="14028c63-0a71-4fb0-a9e8-545e4c8812da" providerId="ADAL" clId="{C0F227DF-3EFF-4001-B0C7-76E783AFDEB6}" dt="2022-05-07T23:12:53.388" v="6112" actId="478"/>
          <ac:spMkLst>
            <pc:docMk/>
            <pc:sldMk cId="906114003" sldId="641"/>
            <ac:spMk id="7" creationId="{7797E244-0A94-A0BC-3D76-CA3A29CB02A1}"/>
          </ac:spMkLst>
        </pc:spChg>
        <pc:spChg chg="add mod">
          <ac:chgData name="Dipesh Karunakaran" userId="14028c63-0a71-4fb0-a9e8-545e4c8812da" providerId="ADAL" clId="{C0F227DF-3EFF-4001-B0C7-76E783AFDEB6}" dt="2022-05-10T09:45:09.661" v="9455" actId="20577"/>
          <ac:spMkLst>
            <pc:docMk/>
            <pc:sldMk cId="906114003" sldId="641"/>
            <ac:spMk id="10" creationId="{DAC2AE0A-2A8A-0C0E-272D-23619A223E04}"/>
          </ac:spMkLst>
        </pc:spChg>
        <pc:graphicFrameChg chg="add del mod modGraphic">
          <ac:chgData name="Dipesh Karunakaran" userId="14028c63-0a71-4fb0-a9e8-545e4c8812da" providerId="ADAL" clId="{C0F227DF-3EFF-4001-B0C7-76E783AFDEB6}" dt="2022-05-10T08:43:01.431" v="9097" actId="478"/>
          <ac:graphicFrameMkLst>
            <pc:docMk/>
            <pc:sldMk cId="906114003" sldId="641"/>
            <ac:graphicFrameMk id="2" creationId="{7F0FD085-3694-F25F-4712-F244A647762A}"/>
          </ac:graphicFrameMkLst>
        </pc:graphicFrameChg>
        <pc:picChg chg="del mod ord">
          <ac:chgData name="Dipesh Karunakaran" userId="14028c63-0a71-4fb0-a9e8-545e4c8812da" providerId="ADAL" clId="{C0F227DF-3EFF-4001-B0C7-76E783AFDEB6}" dt="2022-05-07T22:57:26.925" v="5816" actId="478"/>
          <ac:picMkLst>
            <pc:docMk/>
            <pc:sldMk cId="906114003" sldId="641"/>
            <ac:picMk id="6" creationId="{DCA4B57A-BE07-4022-89AC-072ADA5BFCB7}"/>
          </ac:picMkLst>
        </pc:picChg>
        <pc:picChg chg="add mod ord">
          <ac:chgData name="Dipesh Karunakaran" userId="14028c63-0a71-4fb0-a9e8-545e4c8812da" providerId="ADAL" clId="{C0F227DF-3EFF-4001-B0C7-76E783AFDEB6}" dt="2022-05-10T09:43:43.055" v="9386" actId="1076"/>
          <ac:picMkLst>
            <pc:docMk/>
            <pc:sldMk cId="906114003" sldId="641"/>
            <ac:picMk id="2050" creationId="{8DF0F5A1-2652-079E-25CF-82AE81C6FC73}"/>
          </ac:picMkLst>
        </pc:picChg>
        <pc:picChg chg="add del mod">
          <ac:chgData name="Dipesh Karunakaran" userId="14028c63-0a71-4fb0-a9e8-545e4c8812da" providerId="ADAL" clId="{C0F227DF-3EFF-4001-B0C7-76E783AFDEB6}" dt="2022-05-10T09:43:46.670" v="9397" actId="1076"/>
          <ac:picMkLst>
            <pc:docMk/>
            <pc:sldMk cId="906114003" sldId="641"/>
            <ac:picMk id="2052" creationId="{04C3C42C-DEF4-6D42-649E-72D1A1B606CF}"/>
          </ac:picMkLst>
        </pc:picChg>
        <pc:picChg chg="add del">
          <ac:chgData name="Dipesh Karunakaran" userId="14028c63-0a71-4fb0-a9e8-545e4c8812da" providerId="ADAL" clId="{C0F227DF-3EFF-4001-B0C7-76E783AFDEB6}" dt="2022-05-10T09:43:49.095" v="9400"/>
          <ac:picMkLst>
            <pc:docMk/>
            <pc:sldMk cId="906114003" sldId="641"/>
            <ac:picMk id="2054" creationId="{46DB8093-2FCF-4AFB-1D38-DC18D580A5ED}"/>
          </ac:picMkLst>
        </pc:picChg>
      </pc:sldChg>
      <pc:sldChg chg="addSp delSp modSp mod modTransition">
        <pc:chgData name="Dipesh Karunakaran" userId="14028c63-0a71-4fb0-a9e8-545e4c8812da" providerId="ADAL" clId="{C0F227DF-3EFF-4001-B0C7-76E783AFDEB6}" dt="2022-05-12T13:33:32.867" v="12602" actId="255"/>
        <pc:sldMkLst>
          <pc:docMk/>
          <pc:sldMk cId="732756687" sldId="642"/>
        </pc:sldMkLst>
        <pc:spChg chg="mod">
          <ac:chgData name="Dipesh Karunakaran" userId="14028c63-0a71-4fb0-a9e8-545e4c8812da" providerId="ADAL" clId="{C0F227DF-3EFF-4001-B0C7-76E783AFDEB6}" dt="2022-05-09T10:50:06.269" v="7701" actId="20577"/>
          <ac:spMkLst>
            <pc:docMk/>
            <pc:sldMk cId="732756687" sldId="642"/>
            <ac:spMk id="3" creationId="{54A67929-187E-4306-A779-7222CE979A5E}"/>
          </ac:spMkLst>
        </pc:spChg>
        <pc:spChg chg="del mod">
          <ac:chgData name="Dipesh Karunakaran" userId="14028c63-0a71-4fb0-a9e8-545e4c8812da" providerId="ADAL" clId="{C0F227DF-3EFF-4001-B0C7-76E783AFDEB6}" dt="2022-05-09T10:45:33.397" v="7559" actId="478"/>
          <ac:spMkLst>
            <pc:docMk/>
            <pc:sldMk cId="732756687" sldId="642"/>
            <ac:spMk id="4" creationId="{E63949E1-372A-40EA-8418-9D8D713CEC3A}"/>
          </ac:spMkLst>
        </pc:spChg>
        <pc:spChg chg="add del mod">
          <ac:chgData name="Dipesh Karunakaran" userId="14028c63-0a71-4fb0-a9e8-545e4c8812da" providerId="ADAL" clId="{C0F227DF-3EFF-4001-B0C7-76E783AFDEB6}" dt="2022-05-09T10:45:35.582" v="7560" actId="478"/>
          <ac:spMkLst>
            <pc:docMk/>
            <pc:sldMk cId="732756687" sldId="642"/>
            <ac:spMk id="5" creationId="{63C182C9-E1BC-5E6D-0F60-2BDFC648E6F3}"/>
          </ac:spMkLst>
        </pc:spChg>
        <pc:graphicFrameChg chg="add mod modGraphic">
          <ac:chgData name="Dipesh Karunakaran" userId="14028c63-0a71-4fb0-a9e8-545e4c8812da" providerId="ADAL" clId="{C0F227DF-3EFF-4001-B0C7-76E783AFDEB6}" dt="2022-05-12T13:33:32.867" v="12602" actId="255"/>
          <ac:graphicFrameMkLst>
            <pc:docMk/>
            <pc:sldMk cId="732756687" sldId="642"/>
            <ac:graphicFrameMk id="6" creationId="{C8FBE2CD-ADB0-4DFE-EA4B-205B632103BC}"/>
          </ac:graphicFrameMkLst>
        </pc:graphicFrameChg>
      </pc:sldChg>
      <pc:sldChg chg="del">
        <pc:chgData name="Dipesh Karunakaran" userId="14028c63-0a71-4fb0-a9e8-545e4c8812da" providerId="ADAL" clId="{C0F227DF-3EFF-4001-B0C7-76E783AFDEB6}" dt="2022-05-07T23:15:43.059" v="6148" actId="47"/>
        <pc:sldMkLst>
          <pc:docMk/>
          <pc:sldMk cId="4065338207" sldId="643"/>
        </pc:sldMkLst>
      </pc:sldChg>
      <pc:sldChg chg="del">
        <pc:chgData name="Dipesh Karunakaran" userId="14028c63-0a71-4fb0-a9e8-545e4c8812da" providerId="ADAL" clId="{C0F227DF-3EFF-4001-B0C7-76E783AFDEB6}" dt="2022-05-07T23:15:43.059" v="6148" actId="47"/>
        <pc:sldMkLst>
          <pc:docMk/>
          <pc:sldMk cId="491132480" sldId="644"/>
        </pc:sldMkLst>
      </pc:sldChg>
      <pc:sldChg chg="del">
        <pc:chgData name="Dipesh Karunakaran" userId="14028c63-0a71-4fb0-a9e8-545e4c8812da" providerId="ADAL" clId="{C0F227DF-3EFF-4001-B0C7-76E783AFDEB6}" dt="2022-05-07T23:15:43.059" v="6148" actId="47"/>
        <pc:sldMkLst>
          <pc:docMk/>
          <pc:sldMk cId="615117951" sldId="645"/>
        </pc:sldMkLst>
      </pc:sldChg>
      <pc:sldChg chg="del">
        <pc:chgData name="Dipesh Karunakaran" userId="14028c63-0a71-4fb0-a9e8-545e4c8812da" providerId="ADAL" clId="{C0F227DF-3EFF-4001-B0C7-76E783AFDEB6}" dt="2022-05-07T23:15:43.059" v="6148" actId="47"/>
        <pc:sldMkLst>
          <pc:docMk/>
          <pc:sldMk cId="3062289206" sldId="646"/>
        </pc:sldMkLst>
      </pc:sldChg>
      <pc:sldChg chg="addSp delSp modSp mod ord modTransition modClrScheme modShow addCm modCm chgLayout">
        <pc:chgData name="Dipesh Karunakaran" userId="14028c63-0a71-4fb0-a9e8-545e4c8812da" providerId="ADAL" clId="{C0F227DF-3EFF-4001-B0C7-76E783AFDEB6}" dt="2022-05-12T13:10:04.018" v="12434"/>
        <pc:sldMkLst>
          <pc:docMk/>
          <pc:sldMk cId="2622185305" sldId="647"/>
        </pc:sldMkLst>
        <pc:spChg chg="add del mod ord">
          <ac:chgData name="Dipesh Karunakaran" userId="14028c63-0a71-4fb0-a9e8-545e4c8812da" providerId="ADAL" clId="{C0F227DF-3EFF-4001-B0C7-76E783AFDEB6}" dt="2022-05-09T12:05:31.763" v="8268" actId="931"/>
          <ac:spMkLst>
            <pc:docMk/>
            <pc:sldMk cId="2622185305" sldId="647"/>
            <ac:spMk id="2" creationId="{3D970141-4536-2CC4-3DD5-15EBF9864E0D}"/>
          </ac:spMkLst>
        </pc:spChg>
        <pc:spChg chg="del mod ord">
          <ac:chgData name="Dipesh Karunakaran" userId="14028c63-0a71-4fb0-a9e8-545e4c8812da" providerId="ADAL" clId="{C0F227DF-3EFF-4001-B0C7-76E783AFDEB6}" dt="2022-05-09T12:02:06.910" v="8265" actId="478"/>
          <ac:spMkLst>
            <pc:docMk/>
            <pc:sldMk cId="2622185305" sldId="647"/>
            <ac:spMk id="3" creationId="{AB311616-1305-47FA-8900-716B727774CD}"/>
          </ac:spMkLst>
        </pc:spChg>
        <pc:spChg chg="del mod">
          <ac:chgData name="Dipesh Karunakaran" userId="14028c63-0a71-4fb0-a9e8-545e4c8812da" providerId="ADAL" clId="{C0F227DF-3EFF-4001-B0C7-76E783AFDEB6}" dt="2022-05-09T12:01:43.861" v="8254" actId="478"/>
          <ac:spMkLst>
            <pc:docMk/>
            <pc:sldMk cId="2622185305" sldId="647"/>
            <ac:spMk id="4" creationId="{5B74D85C-B191-4FB6-909F-17D5F30CA3D4}"/>
          </ac:spMkLst>
        </pc:spChg>
        <pc:picChg chg="add del mod">
          <ac:chgData name="Dipesh Karunakaran" userId="14028c63-0a71-4fb0-a9e8-545e4c8812da" providerId="ADAL" clId="{C0F227DF-3EFF-4001-B0C7-76E783AFDEB6}" dt="2022-05-09T12:05:10.656" v="8267" actId="931"/>
          <ac:picMkLst>
            <pc:docMk/>
            <pc:sldMk cId="2622185305" sldId="647"/>
            <ac:picMk id="6" creationId="{CA10A026-F4F6-4635-7C62-9AE046F9C269}"/>
          </ac:picMkLst>
        </pc:picChg>
        <pc:picChg chg="add mod">
          <ac:chgData name="Dipesh Karunakaran" userId="14028c63-0a71-4fb0-a9e8-545e4c8812da" providerId="ADAL" clId="{C0F227DF-3EFF-4001-B0C7-76E783AFDEB6}" dt="2022-05-09T12:05:38.074" v="8270" actId="962"/>
          <ac:picMkLst>
            <pc:docMk/>
            <pc:sldMk cId="2622185305" sldId="647"/>
            <ac:picMk id="8" creationId="{2AEC3D03-866A-6CF0-FC19-7EC891B9A88E}"/>
          </ac:picMkLst>
        </pc:picChg>
      </pc:sldChg>
      <pc:sldChg chg="del">
        <pc:chgData name="Dipesh Karunakaran" userId="14028c63-0a71-4fb0-a9e8-545e4c8812da" providerId="ADAL" clId="{C0F227DF-3EFF-4001-B0C7-76E783AFDEB6}" dt="2022-05-07T23:15:23.593" v="6147" actId="47"/>
        <pc:sldMkLst>
          <pc:docMk/>
          <pc:sldMk cId="2578795711" sldId="648"/>
        </pc:sldMkLst>
      </pc:sldChg>
      <pc:sldChg chg="del">
        <pc:chgData name="Dipesh Karunakaran" userId="14028c63-0a71-4fb0-a9e8-545e4c8812da" providerId="ADAL" clId="{C0F227DF-3EFF-4001-B0C7-76E783AFDEB6}" dt="2022-05-09T12:08:19.104" v="8271" actId="47"/>
        <pc:sldMkLst>
          <pc:docMk/>
          <pc:sldMk cId="1161848629" sldId="649"/>
        </pc:sldMkLst>
      </pc:sldChg>
      <pc:sldChg chg="del">
        <pc:chgData name="Dipesh Karunakaran" userId="14028c63-0a71-4fb0-a9e8-545e4c8812da" providerId="ADAL" clId="{C0F227DF-3EFF-4001-B0C7-76E783AFDEB6}" dt="2022-05-07T23:15:15.201" v="6146" actId="47"/>
        <pc:sldMkLst>
          <pc:docMk/>
          <pc:sldMk cId="2619455332" sldId="650"/>
        </pc:sldMkLst>
      </pc:sldChg>
      <pc:sldChg chg="modSp mod ord modNotesTx">
        <pc:chgData name="Dipesh Karunakaran" userId="14028c63-0a71-4fb0-a9e8-545e4c8812da" providerId="ADAL" clId="{C0F227DF-3EFF-4001-B0C7-76E783AFDEB6}" dt="2022-05-13T11:25:46.123" v="13599" actId="20577"/>
        <pc:sldMkLst>
          <pc:docMk/>
          <pc:sldMk cId="2878494456" sldId="651"/>
        </pc:sldMkLst>
        <pc:spChg chg="mod">
          <ac:chgData name="Dipesh Karunakaran" userId="14028c63-0a71-4fb0-a9e8-545e4c8812da" providerId="ADAL" clId="{C0F227DF-3EFF-4001-B0C7-76E783AFDEB6}" dt="2022-05-10T06:55:32.703" v="8735" actId="20577"/>
          <ac:spMkLst>
            <pc:docMk/>
            <pc:sldMk cId="2878494456" sldId="651"/>
            <ac:spMk id="3" creationId="{AB311616-1305-47FA-8900-716B727774CD}"/>
          </ac:spMkLst>
        </pc:spChg>
        <pc:spChg chg="mod">
          <ac:chgData name="Dipesh Karunakaran" userId="14028c63-0a71-4fb0-a9e8-545e4c8812da" providerId="ADAL" clId="{C0F227DF-3EFF-4001-B0C7-76E783AFDEB6}" dt="2022-05-13T11:25:46.123" v="13599" actId="20577"/>
          <ac:spMkLst>
            <pc:docMk/>
            <pc:sldMk cId="2878494456" sldId="651"/>
            <ac:spMk id="4" creationId="{5B74D85C-B191-4FB6-909F-17D5F30CA3D4}"/>
          </ac:spMkLst>
        </pc:spChg>
      </pc:sldChg>
      <pc:sldChg chg="modSp del mod modAnim modShow">
        <pc:chgData name="Dipesh Karunakaran" userId="14028c63-0a71-4fb0-a9e8-545e4c8812da" providerId="ADAL" clId="{C0F227DF-3EFF-4001-B0C7-76E783AFDEB6}" dt="2022-05-10T11:29:14.781" v="9996" actId="47"/>
        <pc:sldMkLst>
          <pc:docMk/>
          <pc:sldMk cId="3948040881" sldId="652"/>
        </pc:sldMkLst>
        <pc:spChg chg="mod">
          <ac:chgData name="Dipesh Karunakaran" userId="14028c63-0a71-4fb0-a9e8-545e4c8812da" providerId="ADAL" clId="{C0F227DF-3EFF-4001-B0C7-76E783AFDEB6}" dt="2022-05-07T21:48:09.084" v="5011" actId="20577"/>
          <ac:spMkLst>
            <pc:docMk/>
            <pc:sldMk cId="3948040881" sldId="652"/>
            <ac:spMk id="3" creationId="{89EE47E1-5931-40F3-BE52-4B87C993DF5D}"/>
          </ac:spMkLst>
        </pc:spChg>
        <pc:spChg chg="mod">
          <ac:chgData name="Dipesh Karunakaran" userId="14028c63-0a71-4fb0-a9e8-545e4c8812da" providerId="ADAL" clId="{C0F227DF-3EFF-4001-B0C7-76E783AFDEB6}" dt="2022-05-07T21:51:33.404" v="5111" actId="255"/>
          <ac:spMkLst>
            <pc:docMk/>
            <pc:sldMk cId="3948040881" sldId="652"/>
            <ac:spMk id="4" creationId="{9EC8D3DF-B9E3-4ABF-A786-661AE0B3E72B}"/>
          </ac:spMkLst>
        </pc:spChg>
        <pc:graphicFrameChg chg="mod modGraphic">
          <ac:chgData name="Dipesh Karunakaran" userId="14028c63-0a71-4fb0-a9e8-545e4c8812da" providerId="ADAL" clId="{C0F227DF-3EFF-4001-B0C7-76E783AFDEB6}" dt="2022-05-07T21:49:14.845" v="5083" actId="1036"/>
          <ac:graphicFrameMkLst>
            <pc:docMk/>
            <pc:sldMk cId="3948040881" sldId="652"/>
            <ac:graphicFrameMk id="9" creationId="{E1D32711-4C19-4157-BFB2-0796025A6BA3}"/>
          </ac:graphicFrameMkLst>
        </pc:graphicFrameChg>
        <pc:picChg chg="mod">
          <ac:chgData name="Dipesh Karunakaran" userId="14028c63-0a71-4fb0-a9e8-545e4c8812da" providerId="ADAL" clId="{C0F227DF-3EFF-4001-B0C7-76E783AFDEB6}" dt="2022-05-07T21:49:14.845" v="5083" actId="1036"/>
          <ac:picMkLst>
            <pc:docMk/>
            <pc:sldMk cId="3948040881" sldId="652"/>
            <ac:picMk id="2" creationId="{9DB3B3BF-676B-5E60-F31E-459D514374C5}"/>
          </ac:picMkLst>
        </pc:picChg>
        <pc:picChg chg="mod">
          <ac:chgData name="Dipesh Karunakaran" userId="14028c63-0a71-4fb0-a9e8-545e4c8812da" providerId="ADAL" clId="{C0F227DF-3EFF-4001-B0C7-76E783AFDEB6}" dt="2022-05-07T21:49:14.845" v="5083" actId="1036"/>
          <ac:picMkLst>
            <pc:docMk/>
            <pc:sldMk cId="3948040881" sldId="652"/>
            <ac:picMk id="5" creationId="{C6989F1A-55CF-3CD1-3689-592AFC6D44A2}"/>
          </ac:picMkLst>
        </pc:picChg>
        <pc:picChg chg="mod">
          <ac:chgData name="Dipesh Karunakaran" userId="14028c63-0a71-4fb0-a9e8-545e4c8812da" providerId="ADAL" clId="{C0F227DF-3EFF-4001-B0C7-76E783AFDEB6}" dt="2022-05-07T21:49:14.845" v="5083" actId="1036"/>
          <ac:picMkLst>
            <pc:docMk/>
            <pc:sldMk cId="3948040881" sldId="652"/>
            <ac:picMk id="6" creationId="{7F4B2F56-2B8E-CC87-707D-54FADBE7CF45}"/>
          </ac:picMkLst>
        </pc:picChg>
      </pc:sldChg>
      <pc:sldChg chg="del">
        <pc:chgData name="Dipesh Karunakaran" userId="14028c63-0a71-4fb0-a9e8-545e4c8812da" providerId="ADAL" clId="{C0F227DF-3EFF-4001-B0C7-76E783AFDEB6}" dt="2022-05-07T23:15:04.756" v="6144" actId="47"/>
        <pc:sldMkLst>
          <pc:docMk/>
          <pc:sldMk cId="3637353516" sldId="653"/>
        </pc:sldMkLst>
      </pc:sldChg>
      <pc:sldChg chg="addSp delSp modSp mod modTransition addCm">
        <pc:chgData name="Dipesh Karunakaran" userId="14028c63-0a71-4fb0-a9e8-545e4c8812da" providerId="ADAL" clId="{C0F227DF-3EFF-4001-B0C7-76E783AFDEB6}" dt="2022-05-12T14:08:00.904" v="12855" actId="1076"/>
        <pc:sldMkLst>
          <pc:docMk/>
          <pc:sldMk cId="128467420" sldId="654"/>
        </pc:sldMkLst>
        <pc:spChg chg="mod">
          <ac:chgData name="Dipesh Karunakaran" userId="14028c63-0a71-4fb0-a9e8-545e4c8812da" providerId="ADAL" clId="{C0F227DF-3EFF-4001-B0C7-76E783AFDEB6}" dt="2022-05-12T04:56:51.665" v="10799" actId="20577"/>
          <ac:spMkLst>
            <pc:docMk/>
            <pc:sldMk cId="128467420" sldId="654"/>
            <ac:spMk id="3" creationId="{AB311616-1305-47FA-8900-716B727774CD}"/>
          </ac:spMkLst>
        </pc:spChg>
        <pc:spChg chg="mod">
          <ac:chgData name="Dipesh Karunakaran" userId="14028c63-0a71-4fb0-a9e8-545e4c8812da" providerId="ADAL" clId="{C0F227DF-3EFF-4001-B0C7-76E783AFDEB6}" dt="2022-05-12T14:07:46.472" v="12854" actId="20577"/>
          <ac:spMkLst>
            <pc:docMk/>
            <pc:sldMk cId="128467420" sldId="654"/>
            <ac:spMk id="4" creationId="{5B74D85C-B191-4FB6-909F-17D5F30CA3D4}"/>
          </ac:spMkLst>
        </pc:spChg>
        <pc:graphicFrameChg chg="add del mod modGraphic">
          <ac:chgData name="Dipesh Karunakaran" userId="14028c63-0a71-4fb0-a9e8-545e4c8812da" providerId="ADAL" clId="{C0F227DF-3EFF-4001-B0C7-76E783AFDEB6}" dt="2022-05-12T14:04:48.674" v="12774" actId="478"/>
          <ac:graphicFrameMkLst>
            <pc:docMk/>
            <pc:sldMk cId="128467420" sldId="654"/>
            <ac:graphicFrameMk id="2" creationId="{52C90ECF-4760-78EB-6868-5FA61BF1E852}"/>
          </ac:graphicFrameMkLst>
        </pc:graphicFrameChg>
        <pc:graphicFrameChg chg="add mod modGraphic">
          <ac:chgData name="Dipesh Karunakaran" userId="14028c63-0a71-4fb0-a9e8-545e4c8812da" providerId="ADAL" clId="{C0F227DF-3EFF-4001-B0C7-76E783AFDEB6}" dt="2022-05-12T14:08:00.904" v="12855" actId="1076"/>
          <ac:graphicFrameMkLst>
            <pc:docMk/>
            <pc:sldMk cId="128467420" sldId="654"/>
            <ac:graphicFrameMk id="5" creationId="{B24AE3D0-D299-0105-1C69-AE70FAF56533}"/>
          </ac:graphicFrameMkLst>
        </pc:graphicFrameChg>
        <pc:graphicFrameChg chg="add mod modGraphic">
          <ac:chgData name="Dipesh Karunakaran" userId="14028c63-0a71-4fb0-a9e8-545e4c8812da" providerId="ADAL" clId="{C0F227DF-3EFF-4001-B0C7-76E783AFDEB6}" dt="2022-05-12T14:07:35.998" v="12848" actId="1076"/>
          <ac:graphicFrameMkLst>
            <pc:docMk/>
            <pc:sldMk cId="128467420" sldId="654"/>
            <ac:graphicFrameMk id="6" creationId="{8CFC387D-15D3-5A7B-D7D1-A42C3E61C672}"/>
          </ac:graphicFrameMkLst>
        </pc:graphicFrameChg>
      </pc:sldChg>
      <pc:sldChg chg="del">
        <pc:chgData name="Dipesh Karunakaran" userId="14028c63-0a71-4fb0-a9e8-545e4c8812da" providerId="ADAL" clId="{C0F227DF-3EFF-4001-B0C7-76E783AFDEB6}" dt="2022-05-07T23:15:06.924" v="6145" actId="47"/>
        <pc:sldMkLst>
          <pc:docMk/>
          <pc:sldMk cId="1583245866" sldId="655"/>
        </pc:sldMkLst>
      </pc:sldChg>
      <pc:sldChg chg="modSp del mod ord">
        <pc:chgData name="Dipesh Karunakaran" userId="14028c63-0a71-4fb0-a9e8-545e4c8812da" providerId="ADAL" clId="{C0F227DF-3EFF-4001-B0C7-76E783AFDEB6}" dt="2022-05-10T06:35:23.682" v="8657" actId="2696"/>
        <pc:sldMkLst>
          <pc:docMk/>
          <pc:sldMk cId="2807237225" sldId="656"/>
        </pc:sldMkLst>
        <pc:spChg chg="mod">
          <ac:chgData name="Dipesh Karunakaran" userId="14028c63-0a71-4fb0-a9e8-545e4c8812da" providerId="ADAL" clId="{C0F227DF-3EFF-4001-B0C7-76E783AFDEB6}" dt="2022-05-10T06:09:20.996" v="8523" actId="20577"/>
          <ac:spMkLst>
            <pc:docMk/>
            <pc:sldMk cId="2807237225" sldId="656"/>
            <ac:spMk id="3" creationId="{AB311616-1305-47FA-8900-716B727774CD}"/>
          </ac:spMkLst>
        </pc:spChg>
      </pc:sldChg>
      <pc:sldChg chg="addSp delSp modSp del mod modAnim modNotesTx">
        <pc:chgData name="Dipesh Karunakaran" userId="14028c63-0a71-4fb0-a9e8-545e4c8812da" providerId="ADAL" clId="{C0F227DF-3EFF-4001-B0C7-76E783AFDEB6}" dt="2022-05-07T17:02:04.524" v="4300" actId="2696"/>
        <pc:sldMkLst>
          <pc:docMk/>
          <pc:sldMk cId="3252770022" sldId="659"/>
        </pc:sldMkLst>
        <pc:spChg chg="mod">
          <ac:chgData name="Dipesh Karunakaran" userId="14028c63-0a71-4fb0-a9e8-545e4c8812da" providerId="ADAL" clId="{C0F227DF-3EFF-4001-B0C7-76E783AFDEB6}" dt="2022-04-29T09:27:26.650" v="182" actId="1076"/>
          <ac:spMkLst>
            <pc:docMk/>
            <pc:sldMk cId="3252770022" sldId="659"/>
            <ac:spMk id="2" creationId="{6D750281-2086-45D2-B315-531366331224}"/>
          </ac:spMkLst>
        </pc:spChg>
        <pc:spChg chg="mod">
          <ac:chgData name="Dipesh Karunakaran" userId="14028c63-0a71-4fb0-a9e8-545e4c8812da" providerId="ADAL" clId="{C0F227DF-3EFF-4001-B0C7-76E783AFDEB6}" dt="2022-05-07T16:23:18.481" v="3403" actId="20577"/>
          <ac:spMkLst>
            <pc:docMk/>
            <pc:sldMk cId="3252770022" sldId="659"/>
            <ac:spMk id="3" creationId="{CC19B4CC-1117-44B5-98CB-B9DC36CFFE82}"/>
          </ac:spMkLst>
        </pc:spChg>
        <pc:spChg chg="del mod">
          <ac:chgData name="Dipesh Karunakaran" userId="14028c63-0a71-4fb0-a9e8-545e4c8812da" providerId="ADAL" clId="{C0F227DF-3EFF-4001-B0C7-76E783AFDEB6}" dt="2022-05-07T16:17:18.260" v="3343" actId="478"/>
          <ac:spMkLst>
            <pc:docMk/>
            <pc:sldMk cId="3252770022" sldId="659"/>
            <ac:spMk id="8" creationId="{6812E65B-70A3-4172-A19E-7058419F2F5B}"/>
          </ac:spMkLst>
        </pc:spChg>
        <pc:spChg chg="mod">
          <ac:chgData name="Dipesh Karunakaran" userId="14028c63-0a71-4fb0-a9e8-545e4c8812da" providerId="ADAL" clId="{C0F227DF-3EFF-4001-B0C7-76E783AFDEB6}" dt="2022-05-07T16:23:39.721" v="3469" actId="1038"/>
          <ac:spMkLst>
            <pc:docMk/>
            <pc:sldMk cId="3252770022" sldId="659"/>
            <ac:spMk id="9" creationId="{31B8E8D6-C97E-48C1-8AE5-CE9C91B2612C}"/>
          </ac:spMkLst>
        </pc:spChg>
        <pc:spChg chg="add mod">
          <ac:chgData name="Dipesh Karunakaran" userId="14028c63-0a71-4fb0-a9e8-545e4c8812da" providerId="ADAL" clId="{C0F227DF-3EFF-4001-B0C7-76E783AFDEB6}" dt="2022-05-07T16:23:44.397" v="3470" actId="1076"/>
          <ac:spMkLst>
            <pc:docMk/>
            <pc:sldMk cId="3252770022" sldId="659"/>
            <ac:spMk id="10" creationId="{EE7ED38B-64D0-E6E3-1D1A-484FBE511744}"/>
          </ac:spMkLst>
        </pc:spChg>
      </pc:sldChg>
      <pc:sldChg chg="modSp del mod modAnim modShow modNotesTx">
        <pc:chgData name="Dipesh Karunakaran" userId="14028c63-0a71-4fb0-a9e8-545e4c8812da" providerId="ADAL" clId="{C0F227DF-3EFF-4001-B0C7-76E783AFDEB6}" dt="2022-05-07T16:16:20.682" v="3339" actId="2696"/>
        <pc:sldMkLst>
          <pc:docMk/>
          <pc:sldMk cId="2255668952" sldId="660"/>
        </pc:sldMkLst>
        <pc:spChg chg="mod">
          <ac:chgData name="Dipesh Karunakaran" userId="14028c63-0a71-4fb0-a9e8-545e4c8812da" providerId="ADAL" clId="{C0F227DF-3EFF-4001-B0C7-76E783AFDEB6}" dt="2022-05-07T16:08:40.911" v="3260" actId="20577"/>
          <ac:spMkLst>
            <pc:docMk/>
            <pc:sldMk cId="2255668952" sldId="660"/>
            <ac:spMk id="3" creationId="{CC19B4CC-1117-44B5-98CB-B9DC36CFFE82}"/>
          </ac:spMkLst>
        </pc:spChg>
        <pc:spChg chg="mod">
          <ac:chgData name="Dipesh Karunakaran" userId="14028c63-0a71-4fb0-a9e8-545e4c8812da" providerId="ADAL" clId="{C0F227DF-3EFF-4001-B0C7-76E783AFDEB6}" dt="2022-05-07T16:09:27.671" v="3314" actId="1037"/>
          <ac:spMkLst>
            <pc:docMk/>
            <pc:sldMk cId="2255668952" sldId="660"/>
            <ac:spMk id="8" creationId="{5972D1FB-EE6F-4B43-BF0C-0A6FCBC2389A}"/>
          </ac:spMkLst>
        </pc:spChg>
        <pc:spChg chg="mod">
          <ac:chgData name="Dipesh Karunakaran" userId="14028c63-0a71-4fb0-a9e8-545e4c8812da" providerId="ADAL" clId="{C0F227DF-3EFF-4001-B0C7-76E783AFDEB6}" dt="2022-05-07T16:09:23.574" v="3304" actId="1076"/>
          <ac:spMkLst>
            <pc:docMk/>
            <pc:sldMk cId="2255668952" sldId="660"/>
            <ac:spMk id="9" creationId="{877F9DDD-937E-46E1-B950-F4982894F8C7}"/>
          </ac:spMkLst>
        </pc:spChg>
      </pc:sldChg>
      <pc:sldChg chg="addSp delSp modSp mod ord modAnim modNotesTx">
        <pc:chgData name="Dipesh Karunakaran" userId="14028c63-0a71-4fb0-a9e8-545e4c8812da" providerId="ADAL" clId="{C0F227DF-3EFF-4001-B0C7-76E783AFDEB6}" dt="2022-05-12T13:12:48.842" v="12450" actId="21"/>
        <pc:sldMkLst>
          <pc:docMk/>
          <pc:sldMk cId="2442298321" sldId="662"/>
        </pc:sldMkLst>
        <pc:spChg chg="mod">
          <ac:chgData name="Dipesh Karunakaran" userId="14028c63-0a71-4fb0-a9e8-545e4c8812da" providerId="ADAL" clId="{C0F227DF-3EFF-4001-B0C7-76E783AFDEB6}" dt="2022-05-12T13:08:35.769" v="12424" actId="14100"/>
          <ac:spMkLst>
            <pc:docMk/>
            <pc:sldMk cId="2442298321" sldId="662"/>
            <ac:spMk id="3" creationId="{2A745639-3852-4E24-A040-BABE5BC81B87}"/>
          </ac:spMkLst>
        </pc:spChg>
        <pc:spChg chg="mod">
          <ac:chgData name="Dipesh Karunakaran" userId="14028c63-0a71-4fb0-a9e8-545e4c8812da" providerId="ADAL" clId="{C0F227DF-3EFF-4001-B0C7-76E783AFDEB6}" dt="2022-05-12T08:49:14.783" v="11498" actId="20577"/>
          <ac:spMkLst>
            <pc:docMk/>
            <pc:sldMk cId="2442298321" sldId="662"/>
            <ac:spMk id="4" creationId="{3E9CAB75-F204-4C26-9DC1-2DECCA86D985}"/>
          </ac:spMkLst>
        </pc:spChg>
        <pc:spChg chg="add del mod">
          <ac:chgData name="Dipesh Karunakaran" userId="14028c63-0a71-4fb0-a9e8-545e4c8812da" providerId="ADAL" clId="{C0F227DF-3EFF-4001-B0C7-76E783AFDEB6}" dt="2022-05-05T12:44:21.676" v="864" actId="478"/>
          <ac:spMkLst>
            <pc:docMk/>
            <pc:sldMk cId="2442298321" sldId="662"/>
            <ac:spMk id="12" creationId="{82AA8FD7-6A5B-525E-794D-0E7E54FD6BA8}"/>
          </ac:spMkLst>
        </pc:spChg>
        <pc:picChg chg="add del mod">
          <ac:chgData name="Dipesh Karunakaran" userId="14028c63-0a71-4fb0-a9e8-545e4c8812da" providerId="ADAL" clId="{C0F227DF-3EFF-4001-B0C7-76E783AFDEB6}" dt="2022-05-07T21:37:37.338" v="4891" actId="21"/>
          <ac:picMkLst>
            <pc:docMk/>
            <pc:sldMk cId="2442298321" sldId="662"/>
            <ac:picMk id="5" creationId="{224D2B7D-0706-BEB9-6D12-4AEF14BDD1AC}"/>
          </ac:picMkLst>
        </pc:picChg>
        <pc:picChg chg="add del mod">
          <ac:chgData name="Dipesh Karunakaran" userId="14028c63-0a71-4fb0-a9e8-545e4c8812da" providerId="ADAL" clId="{C0F227DF-3EFF-4001-B0C7-76E783AFDEB6}" dt="2022-05-12T13:09:25.457" v="12428" actId="1076"/>
          <ac:picMkLst>
            <pc:docMk/>
            <pc:sldMk cId="2442298321" sldId="662"/>
            <ac:picMk id="5" creationId="{23BD1DE4-ED25-4980-B25F-B062C553EBAA}"/>
          </ac:picMkLst>
        </pc:picChg>
        <pc:picChg chg="add del">
          <ac:chgData name="Dipesh Karunakaran" userId="14028c63-0a71-4fb0-a9e8-545e4c8812da" providerId="ADAL" clId="{C0F227DF-3EFF-4001-B0C7-76E783AFDEB6}" dt="2022-05-12T09:50:56.971" v="11599" actId="22"/>
          <ac:picMkLst>
            <pc:docMk/>
            <pc:sldMk cId="2442298321" sldId="662"/>
            <ac:picMk id="5" creationId="{96C286AB-1286-C085-C61B-8E792898C9EB}"/>
          </ac:picMkLst>
        </pc:picChg>
        <pc:picChg chg="del">
          <ac:chgData name="Dipesh Karunakaran" userId="14028c63-0a71-4fb0-a9e8-545e4c8812da" providerId="ADAL" clId="{C0F227DF-3EFF-4001-B0C7-76E783AFDEB6}" dt="2022-05-05T12:27:32.568" v="780" actId="478"/>
          <ac:picMkLst>
            <pc:docMk/>
            <pc:sldMk cId="2442298321" sldId="662"/>
            <ac:picMk id="5" creationId="{C8EB6039-3BC8-4C34-9A61-AA97679FCBA8}"/>
          </ac:picMkLst>
        </pc:picChg>
        <pc:picChg chg="del mod">
          <ac:chgData name="Dipesh Karunakaran" userId="14028c63-0a71-4fb0-a9e8-545e4c8812da" providerId="ADAL" clId="{C0F227DF-3EFF-4001-B0C7-76E783AFDEB6}" dt="2022-05-05T12:30:55.251" v="800" actId="478"/>
          <ac:picMkLst>
            <pc:docMk/>
            <pc:sldMk cId="2442298321" sldId="662"/>
            <ac:picMk id="6" creationId="{768443ED-D7C4-42CF-8238-F644F29208C1}"/>
          </ac:picMkLst>
        </pc:picChg>
        <pc:picChg chg="add del mod">
          <ac:chgData name="Dipesh Karunakaran" userId="14028c63-0a71-4fb0-a9e8-545e4c8812da" providerId="ADAL" clId="{C0F227DF-3EFF-4001-B0C7-76E783AFDEB6}" dt="2022-05-12T12:39:25.711" v="12293" actId="478"/>
          <ac:picMkLst>
            <pc:docMk/>
            <pc:sldMk cId="2442298321" sldId="662"/>
            <ac:picMk id="7" creationId="{28D32787-1638-454B-8443-48E3F3B3AD99}"/>
          </ac:picMkLst>
        </pc:picChg>
        <pc:picChg chg="add del mod">
          <ac:chgData name="Dipesh Karunakaran" userId="14028c63-0a71-4fb0-a9e8-545e4c8812da" providerId="ADAL" clId="{C0F227DF-3EFF-4001-B0C7-76E783AFDEB6}" dt="2022-05-12T13:12:48.842" v="12450" actId="21"/>
          <ac:picMkLst>
            <pc:docMk/>
            <pc:sldMk cId="2442298321" sldId="662"/>
            <ac:picMk id="8" creationId="{0636C0EA-4EE9-73BF-1371-0B69FE74A9AF}"/>
          </ac:picMkLst>
        </pc:picChg>
        <pc:picChg chg="add del mod">
          <ac:chgData name="Dipesh Karunakaran" userId="14028c63-0a71-4fb0-a9e8-545e4c8812da" providerId="ADAL" clId="{C0F227DF-3EFF-4001-B0C7-76E783AFDEB6}" dt="2022-05-05T12:28:03.331" v="784" actId="478"/>
          <ac:picMkLst>
            <pc:docMk/>
            <pc:sldMk cId="2442298321" sldId="662"/>
            <ac:picMk id="8" creationId="{293EC8BE-D29F-99E0-C8DC-C795B29111D7}"/>
          </ac:picMkLst>
        </pc:picChg>
        <pc:picChg chg="add del mod">
          <ac:chgData name="Dipesh Karunakaran" userId="14028c63-0a71-4fb0-a9e8-545e4c8812da" providerId="ADAL" clId="{C0F227DF-3EFF-4001-B0C7-76E783AFDEB6}" dt="2022-05-05T12:28:08.330" v="786" actId="478"/>
          <ac:picMkLst>
            <pc:docMk/>
            <pc:sldMk cId="2442298321" sldId="662"/>
            <ac:picMk id="9" creationId="{3BB77A12-F3D2-1659-3634-9AE7841B2859}"/>
          </ac:picMkLst>
        </pc:picChg>
        <pc:picChg chg="add del mod">
          <ac:chgData name="Dipesh Karunakaran" userId="14028c63-0a71-4fb0-a9e8-545e4c8812da" providerId="ADAL" clId="{C0F227DF-3EFF-4001-B0C7-76E783AFDEB6}" dt="2022-05-05T12:44:23.256" v="865" actId="478"/>
          <ac:picMkLst>
            <pc:docMk/>
            <pc:sldMk cId="2442298321" sldId="662"/>
            <ac:picMk id="11" creationId="{D0C43A4E-BF78-A6E1-F5A9-CE37B51DA7C4}"/>
          </ac:picMkLst>
        </pc:picChg>
      </pc:sldChg>
      <pc:sldChg chg="del">
        <pc:chgData name="Dipesh Karunakaran" userId="14028c63-0a71-4fb0-a9e8-545e4c8812da" providerId="ADAL" clId="{C0F227DF-3EFF-4001-B0C7-76E783AFDEB6}" dt="2022-05-05T12:41:58.891" v="855" actId="2696"/>
        <pc:sldMkLst>
          <pc:docMk/>
          <pc:sldMk cId="3841289714" sldId="665"/>
        </pc:sldMkLst>
      </pc:sldChg>
      <pc:sldChg chg="modSp mod modNotesTx">
        <pc:chgData name="Dipesh Karunakaran" userId="14028c63-0a71-4fb0-a9e8-545e4c8812da" providerId="ADAL" clId="{C0F227DF-3EFF-4001-B0C7-76E783AFDEB6}" dt="2022-05-13T08:19:56.733" v="13301" actId="20577"/>
        <pc:sldMkLst>
          <pc:docMk/>
          <pc:sldMk cId="4049972212" sldId="668"/>
        </pc:sldMkLst>
        <pc:spChg chg="mod">
          <ac:chgData name="Dipesh Karunakaran" userId="14028c63-0a71-4fb0-a9e8-545e4c8812da" providerId="ADAL" clId="{C0F227DF-3EFF-4001-B0C7-76E783AFDEB6}" dt="2022-04-29T09:30:25.546" v="189" actId="113"/>
          <ac:spMkLst>
            <pc:docMk/>
            <pc:sldMk cId="4049972212" sldId="668"/>
            <ac:spMk id="3" creationId="{8B42A8A0-128A-102D-2CD6-C0C9DCC40C77}"/>
          </ac:spMkLst>
        </pc:spChg>
        <pc:spChg chg="mod">
          <ac:chgData name="Dipesh Karunakaran" userId="14028c63-0a71-4fb0-a9e8-545e4c8812da" providerId="ADAL" clId="{C0F227DF-3EFF-4001-B0C7-76E783AFDEB6}" dt="2022-04-29T09:33:11.257" v="202" actId="1076"/>
          <ac:spMkLst>
            <pc:docMk/>
            <pc:sldMk cId="4049972212" sldId="668"/>
            <ac:spMk id="4" creationId="{F6DB308F-A18F-2097-0D94-37E37169B2B2}"/>
          </ac:spMkLst>
        </pc:spChg>
        <pc:spChg chg="mod">
          <ac:chgData name="Dipesh Karunakaran" userId="14028c63-0a71-4fb0-a9e8-545e4c8812da" providerId="ADAL" clId="{C0F227DF-3EFF-4001-B0C7-76E783AFDEB6}" dt="2022-05-10T13:19:34.707" v="10003" actId="20577"/>
          <ac:spMkLst>
            <pc:docMk/>
            <pc:sldMk cId="4049972212" sldId="668"/>
            <ac:spMk id="5" creationId="{74412D96-D51F-3CDB-2FEE-7DE86F1E411C}"/>
          </ac:spMkLst>
        </pc:spChg>
        <pc:spChg chg="mod">
          <ac:chgData name="Dipesh Karunakaran" userId="14028c63-0a71-4fb0-a9e8-545e4c8812da" providerId="ADAL" clId="{C0F227DF-3EFF-4001-B0C7-76E783AFDEB6}" dt="2022-04-29T09:31:19.036" v="192" actId="1076"/>
          <ac:spMkLst>
            <pc:docMk/>
            <pc:sldMk cId="4049972212" sldId="668"/>
            <ac:spMk id="6" creationId="{92AD6185-210D-F643-F891-1D880EDA4CD9}"/>
          </ac:spMkLst>
        </pc:spChg>
        <pc:spChg chg="mod">
          <ac:chgData name="Dipesh Karunakaran" userId="14028c63-0a71-4fb0-a9e8-545e4c8812da" providerId="ADAL" clId="{C0F227DF-3EFF-4001-B0C7-76E783AFDEB6}" dt="2022-04-29T09:31:32.704" v="193" actId="1076"/>
          <ac:spMkLst>
            <pc:docMk/>
            <pc:sldMk cId="4049972212" sldId="668"/>
            <ac:spMk id="7" creationId="{D458B37A-4DE4-3698-9873-0BE655647726}"/>
          </ac:spMkLst>
        </pc:spChg>
        <pc:spChg chg="mod">
          <ac:chgData name="Dipesh Karunakaran" userId="14028c63-0a71-4fb0-a9e8-545e4c8812da" providerId="ADAL" clId="{C0F227DF-3EFF-4001-B0C7-76E783AFDEB6}" dt="2022-04-29T09:32:24.608" v="199" actId="1076"/>
          <ac:spMkLst>
            <pc:docMk/>
            <pc:sldMk cId="4049972212" sldId="668"/>
            <ac:spMk id="9" creationId="{53190FAF-F12E-F4FB-5311-41C820EA9F11}"/>
          </ac:spMkLst>
        </pc:spChg>
        <pc:spChg chg="mod">
          <ac:chgData name="Dipesh Karunakaran" userId="14028c63-0a71-4fb0-a9e8-545e4c8812da" providerId="ADAL" clId="{C0F227DF-3EFF-4001-B0C7-76E783AFDEB6}" dt="2022-04-29T09:34:38.563" v="206" actId="1076"/>
          <ac:spMkLst>
            <pc:docMk/>
            <pc:sldMk cId="4049972212" sldId="668"/>
            <ac:spMk id="15" creationId="{09D759E7-1C9C-C086-126C-A736261E09CE}"/>
          </ac:spMkLst>
        </pc:spChg>
        <pc:spChg chg="mod">
          <ac:chgData name="Dipesh Karunakaran" userId="14028c63-0a71-4fb0-a9e8-545e4c8812da" providerId="ADAL" clId="{C0F227DF-3EFF-4001-B0C7-76E783AFDEB6}" dt="2022-04-29T09:34:30.720" v="205" actId="1076"/>
          <ac:spMkLst>
            <pc:docMk/>
            <pc:sldMk cId="4049972212" sldId="668"/>
            <ac:spMk id="17" creationId="{2DC2C2E5-81BE-7CA5-890C-CA4E136816B2}"/>
          </ac:spMkLst>
        </pc:spChg>
      </pc:sldChg>
      <pc:sldChg chg="modSp add del mod">
        <pc:chgData name="Dipesh Karunakaran" userId="14028c63-0a71-4fb0-a9e8-545e4c8812da" providerId="ADAL" clId="{C0F227DF-3EFF-4001-B0C7-76E783AFDEB6}" dt="2022-05-10T09:48:38.127" v="9522" actId="2696"/>
        <pc:sldMkLst>
          <pc:docMk/>
          <pc:sldMk cId="3635288634" sldId="669"/>
        </pc:sldMkLst>
        <pc:spChg chg="mod">
          <ac:chgData name="Dipesh Karunakaran" userId="14028c63-0a71-4fb0-a9e8-545e4c8812da" providerId="ADAL" clId="{C0F227DF-3EFF-4001-B0C7-76E783AFDEB6}" dt="2022-05-07T23:14:59.544" v="6143" actId="20577"/>
          <ac:spMkLst>
            <pc:docMk/>
            <pc:sldMk cId="3635288634" sldId="669"/>
            <ac:spMk id="3" creationId="{AB311616-1305-47FA-8900-716B727774CD}"/>
          </ac:spMkLst>
        </pc:spChg>
      </pc:sldChg>
      <pc:sldChg chg="add del">
        <pc:chgData name="Dipesh Karunakaran" userId="14028c63-0a71-4fb0-a9e8-545e4c8812da" providerId="ADAL" clId="{C0F227DF-3EFF-4001-B0C7-76E783AFDEB6}" dt="2022-05-05T11:03:15.417" v="413" actId="47"/>
        <pc:sldMkLst>
          <pc:docMk/>
          <pc:sldMk cId="1381421864" sldId="670"/>
        </pc:sldMkLst>
      </pc:sldChg>
      <pc:sldChg chg="addSp delSp modSp add mod ord modTransition modClrScheme modAnim modShow chgLayout modNotesTx">
        <pc:chgData name="Dipesh Karunakaran" userId="14028c63-0a71-4fb0-a9e8-545e4c8812da" providerId="ADAL" clId="{C0F227DF-3EFF-4001-B0C7-76E783AFDEB6}" dt="2022-05-13T08:26:24.020" v="13444" actId="6549"/>
        <pc:sldMkLst>
          <pc:docMk/>
          <pc:sldMk cId="3344351711" sldId="670"/>
        </pc:sldMkLst>
        <pc:spChg chg="add del mod ord">
          <ac:chgData name="Dipesh Karunakaran" userId="14028c63-0a71-4fb0-a9e8-545e4c8812da" providerId="ADAL" clId="{C0F227DF-3EFF-4001-B0C7-76E783AFDEB6}" dt="2022-05-07T20:09:08.716" v="4499" actId="700"/>
          <ac:spMkLst>
            <pc:docMk/>
            <pc:sldMk cId="3344351711" sldId="670"/>
            <ac:spMk id="2" creationId="{3B75AC38-26E3-694E-F122-0F13173164D6}"/>
          </ac:spMkLst>
        </pc:spChg>
        <pc:spChg chg="del mod">
          <ac:chgData name="Dipesh Karunakaran" userId="14028c63-0a71-4fb0-a9e8-545e4c8812da" providerId="ADAL" clId="{C0F227DF-3EFF-4001-B0C7-76E783AFDEB6}" dt="2022-05-05T12:28:28.296" v="791" actId="478"/>
          <ac:spMkLst>
            <pc:docMk/>
            <pc:sldMk cId="3344351711" sldId="670"/>
            <ac:spMk id="3" creationId="{2A745639-3852-4E24-A040-BABE5BC81B87}"/>
          </ac:spMkLst>
        </pc:spChg>
        <pc:spChg chg="add del mod">
          <ac:chgData name="Dipesh Karunakaran" userId="14028c63-0a71-4fb0-a9e8-545e4c8812da" providerId="ADAL" clId="{C0F227DF-3EFF-4001-B0C7-76E783AFDEB6}" dt="2022-05-07T20:24:19.955" v="4525"/>
          <ac:spMkLst>
            <pc:docMk/>
            <pc:sldMk cId="3344351711" sldId="670"/>
            <ac:spMk id="3" creationId="{B41A15C0-F162-23CF-9289-E90064147EF6}"/>
          </ac:spMkLst>
        </pc:spChg>
        <pc:spChg chg="add del mod ord">
          <ac:chgData name="Dipesh Karunakaran" userId="14028c63-0a71-4fb0-a9e8-545e4c8812da" providerId="ADAL" clId="{C0F227DF-3EFF-4001-B0C7-76E783AFDEB6}" dt="2022-05-07T20:09:08.716" v="4499" actId="700"/>
          <ac:spMkLst>
            <pc:docMk/>
            <pc:sldMk cId="3344351711" sldId="670"/>
            <ac:spMk id="4" creationId="{059D6A4E-BD06-24B2-B558-4A855BE13975}"/>
          </ac:spMkLst>
        </pc:spChg>
        <pc:spChg chg="del">
          <ac:chgData name="Dipesh Karunakaran" userId="14028c63-0a71-4fb0-a9e8-545e4c8812da" providerId="ADAL" clId="{C0F227DF-3EFF-4001-B0C7-76E783AFDEB6}" dt="2022-05-05T12:28:32.432" v="792" actId="478"/>
          <ac:spMkLst>
            <pc:docMk/>
            <pc:sldMk cId="3344351711" sldId="670"/>
            <ac:spMk id="4" creationId="{3E9CAB75-F204-4C26-9DC1-2DECCA86D985}"/>
          </ac:spMkLst>
        </pc:spChg>
        <pc:spChg chg="add del mod ord">
          <ac:chgData name="Dipesh Karunakaran" userId="14028c63-0a71-4fb0-a9e8-545e4c8812da" providerId="ADAL" clId="{C0F227DF-3EFF-4001-B0C7-76E783AFDEB6}" dt="2022-05-07T20:24:18.603" v="4523" actId="700"/>
          <ac:spMkLst>
            <pc:docMk/>
            <pc:sldMk cId="3344351711" sldId="670"/>
            <ac:spMk id="5" creationId="{931FF251-4666-A68C-D27F-20C0F653E440}"/>
          </ac:spMkLst>
        </pc:spChg>
        <pc:spChg chg="add del mod">
          <ac:chgData name="Dipesh Karunakaran" userId="14028c63-0a71-4fb0-a9e8-545e4c8812da" providerId="ADAL" clId="{C0F227DF-3EFF-4001-B0C7-76E783AFDEB6}" dt="2022-05-05T12:28:36.001" v="793" actId="478"/>
          <ac:spMkLst>
            <pc:docMk/>
            <pc:sldMk cId="3344351711" sldId="670"/>
            <ac:spMk id="5" creationId="{9F80328E-05C8-2FBD-1A8B-91600580427B}"/>
          </ac:spMkLst>
        </pc:spChg>
        <pc:spChg chg="add del mod ord">
          <ac:chgData name="Dipesh Karunakaran" userId="14028c63-0a71-4fb0-a9e8-545e4c8812da" providerId="ADAL" clId="{C0F227DF-3EFF-4001-B0C7-76E783AFDEB6}" dt="2022-05-07T20:24:18.603" v="4523" actId="700"/>
          <ac:spMkLst>
            <pc:docMk/>
            <pc:sldMk cId="3344351711" sldId="670"/>
            <ac:spMk id="6" creationId="{CF2EF808-C2C3-5A75-12A0-450FF991A94E}"/>
          </ac:spMkLst>
        </pc:spChg>
        <pc:spChg chg="add mod">
          <ac:chgData name="Dipesh Karunakaran" userId="14028c63-0a71-4fb0-a9e8-545e4c8812da" providerId="ADAL" clId="{C0F227DF-3EFF-4001-B0C7-76E783AFDEB6}" dt="2022-05-12T13:30:29.760" v="12582" actId="2711"/>
          <ac:spMkLst>
            <pc:docMk/>
            <pc:sldMk cId="3344351711" sldId="670"/>
            <ac:spMk id="8" creationId="{059792E7-D391-5AD7-34D7-422C181FE95B}"/>
          </ac:spMkLst>
        </pc:spChg>
        <pc:spChg chg="add mod">
          <ac:chgData name="Dipesh Karunakaran" userId="14028c63-0a71-4fb0-a9e8-545e4c8812da" providerId="ADAL" clId="{C0F227DF-3EFF-4001-B0C7-76E783AFDEB6}" dt="2022-05-12T13:30:20.500" v="12581" actId="2711"/>
          <ac:spMkLst>
            <pc:docMk/>
            <pc:sldMk cId="3344351711" sldId="670"/>
            <ac:spMk id="9" creationId="{00BCB36F-71B2-2479-7318-EA1E9C4DCD29}"/>
          </ac:spMkLst>
        </pc:spChg>
        <pc:spChg chg="add del">
          <ac:chgData name="Dipesh Karunakaran" userId="14028c63-0a71-4fb0-a9e8-545e4c8812da" providerId="ADAL" clId="{C0F227DF-3EFF-4001-B0C7-76E783AFDEB6}" dt="2022-05-07T20:09:42.499" v="4504" actId="26606"/>
          <ac:spMkLst>
            <pc:docMk/>
            <pc:sldMk cId="3344351711" sldId="670"/>
            <ac:spMk id="12" creationId="{8DC2086C-CF3A-EE2C-3733-C5A4D342F7C5}"/>
          </ac:spMkLst>
        </pc:spChg>
        <pc:spChg chg="add mod">
          <ac:chgData name="Dipesh Karunakaran" userId="14028c63-0a71-4fb0-a9e8-545e4c8812da" providerId="ADAL" clId="{C0F227DF-3EFF-4001-B0C7-76E783AFDEB6}" dt="2022-05-12T13:30:36.134" v="12583" actId="2711"/>
          <ac:spMkLst>
            <pc:docMk/>
            <pc:sldMk cId="3344351711" sldId="670"/>
            <ac:spMk id="13" creationId="{59D321EB-5EE2-CE0A-D4A7-75714CDC70C7}"/>
          </ac:spMkLst>
        </pc:spChg>
        <pc:picChg chg="add del mod ord">
          <ac:chgData name="Dipesh Karunakaran" userId="14028c63-0a71-4fb0-a9e8-545e4c8812da" providerId="ADAL" clId="{C0F227DF-3EFF-4001-B0C7-76E783AFDEB6}" dt="2022-05-12T12:41:41.236" v="12328" actId="22"/>
          <ac:picMkLst>
            <pc:docMk/>
            <pc:sldMk cId="3344351711" sldId="670"/>
            <ac:picMk id="3" creationId="{D309B014-4972-FDB9-65BC-7D3F8754DE01}"/>
          </ac:picMkLst>
        </pc:picChg>
        <pc:picChg chg="del">
          <ac:chgData name="Dipesh Karunakaran" userId="14028c63-0a71-4fb0-a9e8-545e4c8812da" providerId="ADAL" clId="{C0F227DF-3EFF-4001-B0C7-76E783AFDEB6}" dt="2022-05-05T12:28:17.716" v="788" actId="478"/>
          <ac:picMkLst>
            <pc:docMk/>
            <pc:sldMk cId="3344351711" sldId="670"/>
            <ac:picMk id="6" creationId="{768443ED-D7C4-42CF-8238-F644F29208C1}"/>
          </ac:picMkLst>
        </pc:picChg>
        <pc:picChg chg="add del mod">
          <ac:chgData name="Dipesh Karunakaran" userId="14028c63-0a71-4fb0-a9e8-545e4c8812da" providerId="ADAL" clId="{C0F227DF-3EFF-4001-B0C7-76E783AFDEB6}" dt="2022-05-12T12:51:38.985" v="12371" actId="478"/>
          <ac:picMkLst>
            <pc:docMk/>
            <pc:sldMk cId="3344351711" sldId="670"/>
            <ac:picMk id="7" creationId="{28D32787-1638-454B-8443-48E3F3B3AD99}"/>
          </ac:picMkLst>
        </pc:picChg>
        <pc:picChg chg="add mod ord">
          <ac:chgData name="Dipesh Karunakaran" userId="14028c63-0a71-4fb0-a9e8-545e4c8812da" providerId="ADAL" clId="{C0F227DF-3EFF-4001-B0C7-76E783AFDEB6}" dt="2022-05-12T13:14:15.701" v="12459" actId="167"/>
          <ac:picMkLst>
            <pc:docMk/>
            <pc:sldMk cId="3344351711" sldId="670"/>
            <ac:picMk id="10" creationId="{296CD5B8-4045-8652-C6BF-CEA8ED6EDB5E}"/>
          </ac:picMkLst>
        </pc:picChg>
      </pc:sldChg>
      <pc:sldChg chg="addSp delSp modSp add del mod ord">
        <pc:chgData name="Dipesh Karunakaran" userId="14028c63-0a71-4fb0-a9e8-545e4c8812da" providerId="ADAL" clId="{C0F227DF-3EFF-4001-B0C7-76E783AFDEB6}" dt="2022-05-05T12:47:15.405" v="888" actId="47"/>
        <pc:sldMkLst>
          <pc:docMk/>
          <pc:sldMk cId="2074839336" sldId="671"/>
        </pc:sldMkLst>
        <pc:spChg chg="del">
          <ac:chgData name="Dipesh Karunakaran" userId="14028c63-0a71-4fb0-a9e8-545e4c8812da" providerId="ADAL" clId="{C0F227DF-3EFF-4001-B0C7-76E783AFDEB6}" dt="2022-05-05T12:45:34.760" v="870" actId="478"/>
          <ac:spMkLst>
            <pc:docMk/>
            <pc:sldMk cId="2074839336" sldId="671"/>
            <ac:spMk id="3" creationId="{2A745639-3852-4E24-A040-BABE5BC81B87}"/>
          </ac:spMkLst>
        </pc:spChg>
        <pc:spChg chg="add del mod">
          <ac:chgData name="Dipesh Karunakaran" userId="14028c63-0a71-4fb0-a9e8-545e4c8812da" providerId="ADAL" clId="{C0F227DF-3EFF-4001-B0C7-76E783AFDEB6}" dt="2022-05-05T12:45:39.441" v="871" actId="478"/>
          <ac:spMkLst>
            <pc:docMk/>
            <pc:sldMk cId="2074839336" sldId="671"/>
            <ac:spMk id="5" creationId="{B4CFD76D-D069-ECBE-BA79-A41A7F9F3DA0}"/>
          </ac:spMkLst>
        </pc:spChg>
        <pc:spChg chg="mod">
          <ac:chgData name="Dipesh Karunakaran" userId="14028c63-0a71-4fb0-a9e8-545e4c8812da" providerId="ADAL" clId="{C0F227DF-3EFF-4001-B0C7-76E783AFDEB6}" dt="2022-05-05T12:45:50.422" v="873" actId="1076"/>
          <ac:spMkLst>
            <pc:docMk/>
            <pc:sldMk cId="2074839336" sldId="671"/>
            <ac:spMk id="12" creationId="{82AA8FD7-6A5B-525E-794D-0E7E54FD6BA8}"/>
          </ac:spMkLst>
        </pc:spChg>
        <pc:picChg chg="del">
          <ac:chgData name="Dipesh Karunakaran" userId="14028c63-0a71-4fb0-a9e8-545e4c8812da" providerId="ADAL" clId="{C0F227DF-3EFF-4001-B0C7-76E783AFDEB6}" dt="2022-05-05T12:45:41.927" v="872" actId="478"/>
          <ac:picMkLst>
            <pc:docMk/>
            <pc:sldMk cId="2074839336" sldId="671"/>
            <ac:picMk id="7" creationId="{28D32787-1638-454B-8443-48E3F3B3AD99}"/>
          </ac:picMkLst>
        </pc:picChg>
      </pc:sldChg>
      <pc:sldChg chg="add del ord">
        <pc:chgData name="Dipesh Karunakaran" userId="14028c63-0a71-4fb0-a9e8-545e4c8812da" providerId="ADAL" clId="{C0F227DF-3EFF-4001-B0C7-76E783AFDEB6}" dt="2022-05-05T12:38:37.959" v="838" actId="47"/>
        <pc:sldMkLst>
          <pc:docMk/>
          <pc:sldMk cId="3164024072" sldId="671"/>
        </pc:sldMkLst>
      </pc:sldChg>
      <pc:sldChg chg="add del">
        <pc:chgData name="Dipesh Karunakaran" userId="14028c63-0a71-4fb0-a9e8-545e4c8812da" providerId="ADAL" clId="{C0F227DF-3EFF-4001-B0C7-76E783AFDEB6}" dt="2022-05-05T12:31:44.100" v="802"/>
        <pc:sldMkLst>
          <pc:docMk/>
          <pc:sldMk cId="1551477962" sldId="672"/>
        </pc:sldMkLst>
      </pc:sldChg>
      <pc:sldChg chg="addSp delSp modSp add mod modAnim modNotesTx">
        <pc:chgData name="Dipesh Karunakaran" userId="14028c63-0a71-4fb0-a9e8-545e4c8812da" providerId="ADAL" clId="{C0F227DF-3EFF-4001-B0C7-76E783AFDEB6}" dt="2022-05-13T15:39:51.488" v="13625" actId="14100"/>
        <pc:sldMkLst>
          <pc:docMk/>
          <pc:sldMk cId="1904752024" sldId="672"/>
        </pc:sldMkLst>
        <pc:spChg chg="add del mod">
          <ac:chgData name="Dipesh Karunakaran" userId="14028c63-0a71-4fb0-a9e8-545e4c8812da" providerId="ADAL" clId="{C0F227DF-3EFF-4001-B0C7-76E783AFDEB6}" dt="2022-05-12T04:58:05.586" v="10807" actId="478"/>
          <ac:spMkLst>
            <pc:docMk/>
            <pc:sldMk cId="1904752024" sldId="672"/>
            <ac:spMk id="2" creationId="{70F93D23-EF7E-14E8-22C8-4F48064B5440}"/>
          </ac:spMkLst>
        </pc:spChg>
        <pc:spChg chg="del">
          <ac:chgData name="Dipesh Karunakaran" userId="14028c63-0a71-4fb0-a9e8-545e4c8812da" providerId="ADAL" clId="{C0F227DF-3EFF-4001-B0C7-76E783AFDEB6}" dt="2022-05-05T12:39:15.195" v="846" actId="478"/>
          <ac:spMkLst>
            <pc:docMk/>
            <pc:sldMk cId="1904752024" sldId="672"/>
            <ac:spMk id="3" creationId="{2A745639-3852-4E24-A040-BABE5BC81B87}"/>
          </ac:spMkLst>
        </pc:spChg>
        <pc:spChg chg="add del">
          <ac:chgData name="Dipesh Karunakaran" userId="14028c63-0a71-4fb0-a9e8-545e4c8812da" providerId="ADAL" clId="{C0F227DF-3EFF-4001-B0C7-76E783AFDEB6}" dt="2022-05-07T21:52:21.772" v="5113" actId="22"/>
          <ac:spMkLst>
            <pc:docMk/>
            <pc:sldMk cId="1904752024" sldId="672"/>
            <ac:spMk id="4" creationId="{1C797098-5F7B-DFD2-A313-2D1C9A7AE950}"/>
          </ac:spMkLst>
        </pc:spChg>
        <pc:spChg chg="del">
          <ac:chgData name="Dipesh Karunakaran" userId="14028c63-0a71-4fb0-a9e8-545e4c8812da" providerId="ADAL" clId="{C0F227DF-3EFF-4001-B0C7-76E783AFDEB6}" dt="2022-05-05T12:39:23.816" v="848" actId="478"/>
          <ac:spMkLst>
            <pc:docMk/>
            <pc:sldMk cId="1904752024" sldId="672"/>
            <ac:spMk id="4" creationId="{3E9CAB75-F204-4C26-9DC1-2DECCA86D985}"/>
          </ac:spMkLst>
        </pc:spChg>
        <pc:spChg chg="add mod">
          <ac:chgData name="Dipesh Karunakaran" userId="14028c63-0a71-4fb0-a9e8-545e4c8812da" providerId="ADAL" clId="{C0F227DF-3EFF-4001-B0C7-76E783AFDEB6}" dt="2022-05-12T13:30:49.340" v="12584" actId="2711"/>
          <ac:spMkLst>
            <pc:docMk/>
            <pc:sldMk cId="1904752024" sldId="672"/>
            <ac:spMk id="4" creationId="{F11BA273-7B09-C8F0-49F9-F35B50BD776C}"/>
          </ac:spMkLst>
        </pc:spChg>
        <pc:spChg chg="add del mod">
          <ac:chgData name="Dipesh Karunakaran" userId="14028c63-0a71-4fb0-a9e8-545e4c8812da" providerId="ADAL" clId="{C0F227DF-3EFF-4001-B0C7-76E783AFDEB6}" dt="2022-05-05T12:39:20.637" v="847" actId="478"/>
          <ac:spMkLst>
            <pc:docMk/>
            <pc:sldMk cId="1904752024" sldId="672"/>
            <ac:spMk id="5" creationId="{37D97B6E-2107-58F2-B854-96394645EB50}"/>
          </ac:spMkLst>
        </pc:spChg>
        <pc:spChg chg="add mod">
          <ac:chgData name="Dipesh Karunakaran" userId="14028c63-0a71-4fb0-a9e8-545e4c8812da" providerId="ADAL" clId="{C0F227DF-3EFF-4001-B0C7-76E783AFDEB6}" dt="2022-05-13T15:39:51.488" v="13625" actId="14100"/>
          <ac:spMkLst>
            <pc:docMk/>
            <pc:sldMk cId="1904752024" sldId="672"/>
            <ac:spMk id="6" creationId="{FBBDC1E8-9EFE-815B-4BE4-7AD89F141C69}"/>
          </ac:spMkLst>
        </pc:spChg>
        <pc:spChg chg="add mod">
          <ac:chgData name="Dipesh Karunakaran" userId="14028c63-0a71-4fb0-a9e8-545e4c8812da" providerId="ADAL" clId="{C0F227DF-3EFF-4001-B0C7-76E783AFDEB6}" dt="2022-05-12T13:31:00.138" v="12586" actId="2711"/>
          <ac:spMkLst>
            <pc:docMk/>
            <pc:sldMk cId="1904752024" sldId="672"/>
            <ac:spMk id="7" creationId="{884885EC-C98D-1FAE-A3BE-E2A71C743DBB}"/>
          </ac:spMkLst>
        </pc:spChg>
        <pc:spChg chg="add del mod">
          <ac:chgData name="Dipesh Karunakaran" userId="14028c63-0a71-4fb0-a9e8-545e4c8812da" providerId="ADAL" clId="{C0F227DF-3EFF-4001-B0C7-76E783AFDEB6}" dt="2022-05-05T12:39:26.629" v="849" actId="478"/>
          <ac:spMkLst>
            <pc:docMk/>
            <pc:sldMk cId="1904752024" sldId="672"/>
            <ac:spMk id="8" creationId="{2F8C1322-1FA6-841A-4308-1406387E61FE}"/>
          </ac:spMkLst>
        </pc:spChg>
        <pc:spChg chg="del">
          <ac:chgData name="Dipesh Karunakaran" userId="14028c63-0a71-4fb0-a9e8-545e4c8812da" providerId="ADAL" clId="{C0F227DF-3EFF-4001-B0C7-76E783AFDEB6}" dt="2022-05-05T12:39:11.512" v="845" actId="478"/>
          <ac:spMkLst>
            <pc:docMk/>
            <pc:sldMk cId="1904752024" sldId="672"/>
            <ac:spMk id="12" creationId="{82AA8FD7-6A5B-525E-794D-0E7E54FD6BA8}"/>
          </ac:spMkLst>
        </pc:spChg>
        <pc:picChg chg="add del">
          <ac:chgData name="Dipesh Karunakaran" userId="14028c63-0a71-4fb0-a9e8-545e4c8812da" providerId="ADAL" clId="{C0F227DF-3EFF-4001-B0C7-76E783AFDEB6}" dt="2022-05-10T10:40:15.804" v="9755" actId="22"/>
          <ac:picMkLst>
            <pc:docMk/>
            <pc:sldMk cId="1904752024" sldId="672"/>
            <ac:picMk id="3" creationId="{F2A016DB-8406-60F0-51D1-BC14E4EB8A3B}"/>
          </ac:picMkLst>
        </pc:picChg>
        <pc:picChg chg="add del mod ord">
          <ac:chgData name="Dipesh Karunakaran" userId="14028c63-0a71-4fb0-a9e8-545e4c8812da" providerId="ADAL" clId="{C0F227DF-3EFF-4001-B0C7-76E783AFDEB6}" dt="2022-05-12T13:17:39.793" v="12477" actId="478"/>
          <ac:picMkLst>
            <pc:docMk/>
            <pc:sldMk cId="1904752024" sldId="672"/>
            <ac:picMk id="3" creationId="{F90FAA67-EF3B-ED26-CEFB-F6DF44819F56}"/>
          </ac:picMkLst>
        </pc:picChg>
        <pc:picChg chg="add del">
          <ac:chgData name="Dipesh Karunakaran" userId="14028c63-0a71-4fb0-a9e8-545e4c8812da" providerId="ADAL" clId="{C0F227DF-3EFF-4001-B0C7-76E783AFDEB6}" dt="2022-05-12T13:12:08.617" v="12441" actId="478"/>
          <ac:picMkLst>
            <pc:docMk/>
            <pc:sldMk cId="1904752024" sldId="672"/>
            <ac:picMk id="5" creationId="{C59EC012-CF2A-BD72-7AE5-968638818AD5}"/>
          </ac:picMkLst>
        </pc:picChg>
        <pc:picChg chg="del">
          <ac:chgData name="Dipesh Karunakaran" userId="14028c63-0a71-4fb0-a9e8-545e4c8812da" providerId="ADAL" clId="{C0F227DF-3EFF-4001-B0C7-76E783AFDEB6}" dt="2022-05-05T12:39:28.683" v="850" actId="478"/>
          <ac:picMkLst>
            <pc:docMk/>
            <pc:sldMk cId="1904752024" sldId="672"/>
            <ac:picMk id="7" creationId="{28D32787-1638-454B-8443-48E3F3B3AD99}"/>
          </ac:picMkLst>
        </pc:picChg>
        <pc:picChg chg="add mod ord">
          <ac:chgData name="Dipesh Karunakaran" userId="14028c63-0a71-4fb0-a9e8-545e4c8812da" providerId="ADAL" clId="{C0F227DF-3EFF-4001-B0C7-76E783AFDEB6}" dt="2022-05-12T13:17:53.322" v="12481" actId="167"/>
          <ac:picMkLst>
            <pc:docMk/>
            <pc:sldMk cId="1904752024" sldId="672"/>
            <ac:picMk id="9" creationId="{623AACF4-7BCE-6CF4-7014-0C5335CF0931}"/>
          </ac:picMkLst>
        </pc:picChg>
        <pc:picChg chg="del mod">
          <ac:chgData name="Dipesh Karunakaran" userId="14028c63-0a71-4fb0-a9e8-545e4c8812da" providerId="ADAL" clId="{C0F227DF-3EFF-4001-B0C7-76E783AFDEB6}" dt="2022-05-10T10:41:19.989" v="9763" actId="478"/>
          <ac:picMkLst>
            <pc:docMk/>
            <pc:sldMk cId="1904752024" sldId="672"/>
            <ac:picMk id="11" creationId="{D0C43A4E-BF78-A6E1-F5A9-CE37B51DA7C4}"/>
          </ac:picMkLst>
        </pc:picChg>
      </pc:sldChg>
      <pc:sldChg chg="add del">
        <pc:chgData name="Dipesh Karunakaran" userId="14028c63-0a71-4fb0-a9e8-545e4c8812da" providerId="ADAL" clId="{C0F227DF-3EFF-4001-B0C7-76E783AFDEB6}" dt="2022-05-05T12:38:58.438" v="843" actId="47"/>
        <pc:sldMkLst>
          <pc:docMk/>
          <pc:sldMk cId="3765738860" sldId="672"/>
        </pc:sldMkLst>
      </pc:sldChg>
      <pc:sldChg chg="addSp delSp modSp add mod ord modTransition modAnim modNotesTx">
        <pc:chgData name="Dipesh Karunakaran" userId="14028c63-0a71-4fb0-a9e8-545e4c8812da" providerId="ADAL" clId="{C0F227DF-3EFF-4001-B0C7-76E783AFDEB6}" dt="2022-05-12T13:17:27.925" v="12476"/>
        <pc:sldMkLst>
          <pc:docMk/>
          <pc:sldMk cId="130480038" sldId="673"/>
        </pc:sldMkLst>
        <pc:spChg chg="mod">
          <ac:chgData name="Dipesh Karunakaran" userId="14028c63-0a71-4fb0-a9e8-545e4c8812da" providerId="ADAL" clId="{C0F227DF-3EFF-4001-B0C7-76E783AFDEB6}" dt="2022-05-12T13:13:19.497" v="12456" actId="14100"/>
          <ac:spMkLst>
            <pc:docMk/>
            <pc:sldMk cId="130480038" sldId="673"/>
            <ac:spMk id="3" creationId="{2A745639-3852-4E24-A040-BABE5BC81B87}"/>
          </ac:spMkLst>
        </pc:spChg>
        <pc:spChg chg="mod">
          <ac:chgData name="Dipesh Karunakaran" userId="14028c63-0a71-4fb0-a9e8-545e4c8812da" providerId="ADAL" clId="{C0F227DF-3EFF-4001-B0C7-76E783AFDEB6}" dt="2022-05-12T08:49:19.621" v="11499" actId="20577"/>
          <ac:spMkLst>
            <pc:docMk/>
            <pc:sldMk cId="130480038" sldId="673"/>
            <ac:spMk id="4" creationId="{3E9CAB75-F204-4C26-9DC1-2DECCA86D985}"/>
          </ac:spMkLst>
        </pc:spChg>
        <pc:picChg chg="add del mod">
          <ac:chgData name="Dipesh Karunakaran" userId="14028c63-0a71-4fb0-a9e8-545e4c8812da" providerId="ADAL" clId="{C0F227DF-3EFF-4001-B0C7-76E783AFDEB6}" dt="2022-05-12T13:12:52.847" v="12451" actId="478"/>
          <ac:picMkLst>
            <pc:docMk/>
            <pc:sldMk cId="130480038" sldId="673"/>
            <ac:picMk id="5" creationId="{41A45E27-BD1D-811A-DF08-57A7E864E5F2}"/>
          </ac:picMkLst>
        </pc:picChg>
        <pc:picChg chg="add del mod">
          <ac:chgData name="Dipesh Karunakaran" userId="14028c63-0a71-4fb0-a9e8-545e4c8812da" providerId="ADAL" clId="{C0F227DF-3EFF-4001-B0C7-76E783AFDEB6}" dt="2022-05-07T21:37:42.561" v="4892" actId="478"/>
          <ac:picMkLst>
            <pc:docMk/>
            <pc:sldMk cId="130480038" sldId="673"/>
            <ac:picMk id="5" creationId="{FACC818B-C473-7FA0-0AE6-8FDE4643FB19}"/>
          </ac:picMkLst>
        </pc:picChg>
        <pc:picChg chg="add del mod">
          <ac:chgData name="Dipesh Karunakaran" userId="14028c63-0a71-4fb0-a9e8-545e4c8812da" providerId="ADAL" clId="{C0F227DF-3EFF-4001-B0C7-76E783AFDEB6}" dt="2022-05-12T13:11:58.983" v="12437" actId="478"/>
          <ac:picMkLst>
            <pc:docMk/>
            <pc:sldMk cId="130480038" sldId="673"/>
            <ac:picMk id="6" creationId="{4DA9845F-8483-5B60-26D1-6E5CC7492667}"/>
          </ac:picMkLst>
        </pc:picChg>
        <pc:picChg chg="add del mod">
          <ac:chgData name="Dipesh Karunakaran" userId="14028c63-0a71-4fb0-a9e8-545e4c8812da" providerId="ADAL" clId="{C0F227DF-3EFF-4001-B0C7-76E783AFDEB6}" dt="2022-05-12T13:17:27.040" v="12475" actId="478"/>
          <ac:picMkLst>
            <pc:docMk/>
            <pc:sldMk cId="130480038" sldId="673"/>
            <ac:picMk id="7" creationId="{19EB8ADF-D4DC-0EB1-F2F5-31530592424F}"/>
          </ac:picMkLst>
        </pc:picChg>
        <pc:picChg chg="del">
          <ac:chgData name="Dipesh Karunakaran" userId="14028c63-0a71-4fb0-a9e8-545e4c8812da" providerId="ADAL" clId="{C0F227DF-3EFF-4001-B0C7-76E783AFDEB6}" dt="2022-05-05T12:46:59.893" v="886" actId="478"/>
          <ac:picMkLst>
            <pc:docMk/>
            <pc:sldMk cId="130480038" sldId="673"/>
            <ac:picMk id="7" creationId="{28D32787-1638-454B-8443-48E3F3B3AD99}"/>
          </ac:picMkLst>
        </pc:picChg>
        <pc:picChg chg="add del mod">
          <ac:chgData name="Dipesh Karunakaran" userId="14028c63-0a71-4fb0-a9e8-545e4c8812da" providerId="ADAL" clId="{C0F227DF-3EFF-4001-B0C7-76E783AFDEB6}" dt="2022-05-12T13:17:24.458" v="12474" actId="21"/>
          <ac:picMkLst>
            <pc:docMk/>
            <pc:sldMk cId="130480038" sldId="673"/>
            <ac:picMk id="9" creationId="{883D8C98-F38C-2B5D-001E-60DF41B5F9D2}"/>
          </ac:picMkLst>
        </pc:picChg>
        <pc:picChg chg="add mod">
          <ac:chgData name="Dipesh Karunakaran" userId="14028c63-0a71-4fb0-a9e8-545e4c8812da" providerId="ADAL" clId="{C0F227DF-3EFF-4001-B0C7-76E783AFDEB6}" dt="2022-05-12T13:17:27.925" v="12476"/>
          <ac:picMkLst>
            <pc:docMk/>
            <pc:sldMk cId="130480038" sldId="673"/>
            <ac:picMk id="10" creationId="{AFD861DA-88CD-1DAB-71D1-0FA6BD49BC30}"/>
          </ac:picMkLst>
        </pc:picChg>
      </pc:sldChg>
      <pc:sldChg chg="addSp delSp modSp mod modTransition addAnim delAnim modAnim addCm modNotesTx">
        <pc:chgData name="Dipesh Karunakaran" userId="14028c63-0a71-4fb0-a9e8-545e4c8812da" providerId="ADAL" clId="{C0F227DF-3EFF-4001-B0C7-76E783AFDEB6}" dt="2022-05-12T08:44:21.164" v="11488" actId="20577"/>
        <pc:sldMkLst>
          <pc:docMk/>
          <pc:sldMk cId="1862000138" sldId="674"/>
        </pc:sldMkLst>
        <pc:spChg chg="mod">
          <ac:chgData name="Dipesh Karunakaran" userId="14028c63-0a71-4fb0-a9e8-545e4c8812da" providerId="ADAL" clId="{C0F227DF-3EFF-4001-B0C7-76E783AFDEB6}" dt="2022-05-11T11:27:52.783" v="10309" actId="20577"/>
          <ac:spMkLst>
            <pc:docMk/>
            <pc:sldMk cId="1862000138" sldId="674"/>
            <ac:spMk id="8" creationId="{EE9A6E64-9781-4D40-A0EC-099A48661450}"/>
          </ac:spMkLst>
        </pc:spChg>
        <pc:spChg chg="mod">
          <ac:chgData name="Dipesh Karunakaran" userId="14028c63-0a71-4fb0-a9e8-545e4c8812da" providerId="ADAL" clId="{C0F227DF-3EFF-4001-B0C7-76E783AFDEB6}" dt="2022-05-11T11:27:37.650" v="10304" actId="6549"/>
          <ac:spMkLst>
            <pc:docMk/>
            <pc:sldMk cId="1862000138" sldId="674"/>
            <ac:spMk id="9" creationId="{F0255E28-5896-4EE3-ADBA-917F2BEAA36E}"/>
          </ac:spMkLst>
        </pc:spChg>
        <pc:picChg chg="mod">
          <ac:chgData name="Dipesh Karunakaran" userId="14028c63-0a71-4fb0-a9e8-545e4c8812da" providerId="ADAL" clId="{C0F227DF-3EFF-4001-B0C7-76E783AFDEB6}" dt="2022-05-11T11:28:17.158" v="10314" actId="1076"/>
          <ac:picMkLst>
            <pc:docMk/>
            <pc:sldMk cId="1862000138" sldId="674"/>
            <ac:picMk id="3" creationId="{978FAD4D-2D18-E34E-7A18-211A3B5B09DA}"/>
          </ac:picMkLst>
        </pc:picChg>
        <pc:picChg chg="mod">
          <ac:chgData name="Dipesh Karunakaran" userId="14028c63-0a71-4fb0-a9e8-545e4c8812da" providerId="ADAL" clId="{C0F227DF-3EFF-4001-B0C7-76E783AFDEB6}" dt="2022-05-11T11:28:20.635" v="10315" actId="1076"/>
          <ac:picMkLst>
            <pc:docMk/>
            <pc:sldMk cId="1862000138" sldId="674"/>
            <ac:picMk id="6" creationId="{5FDC156E-E3AE-C021-87FD-B3469C9B067D}"/>
          </ac:picMkLst>
        </pc:picChg>
        <pc:picChg chg="mod">
          <ac:chgData name="Dipesh Karunakaran" userId="14028c63-0a71-4fb0-a9e8-545e4c8812da" providerId="ADAL" clId="{C0F227DF-3EFF-4001-B0C7-76E783AFDEB6}" dt="2022-05-11T11:28:07.878" v="10312" actId="1076"/>
          <ac:picMkLst>
            <pc:docMk/>
            <pc:sldMk cId="1862000138" sldId="674"/>
            <ac:picMk id="10" creationId="{619EAFED-2F14-E96E-E809-A786D90BA917}"/>
          </ac:picMkLst>
        </pc:picChg>
        <pc:picChg chg="add del mod">
          <ac:chgData name="Dipesh Karunakaran" userId="14028c63-0a71-4fb0-a9e8-545e4c8812da" providerId="ADAL" clId="{C0F227DF-3EFF-4001-B0C7-76E783AFDEB6}" dt="2022-05-10T11:13:05.624" v="9919" actId="478"/>
          <ac:picMkLst>
            <pc:docMk/>
            <pc:sldMk cId="1862000138" sldId="674"/>
            <ac:picMk id="12" creationId="{28B67A79-8B18-A3DA-A346-01D52DACD3B8}"/>
          </ac:picMkLst>
        </pc:picChg>
        <pc:picChg chg="add mod">
          <ac:chgData name="Dipesh Karunakaran" userId="14028c63-0a71-4fb0-a9e8-545e4c8812da" providerId="ADAL" clId="{C0F227DF-3EFF-4001-B0C7-76E783AFDEB6}" dt="2022-05-07T14:49:45.143" v="925" actId="571"/>
          <ac:picMkLst>
            <pc:docMk/>
            <pc:sldMk cId="1862000138" sldId="674"/>
            <ac:picMk id="12" creationId="{5C0F7674-693A-3C28-7402-03EF00AAFBE1}"/>
          </ac:picMkLst>
        </pc:picChg>
        <pc:picChg chg="add del mod">
          <ac:chgData name="Dipesh Karunakaran" userId="14028c63-0a71-4fb0-a9e8-545e4c8812da" providerId="ADAL" clId="{C0F227DF-3EFF-4001-B0C7-76E783AFDEB6}" dt="2022-05-11T11:28:04.517" v="10311" actId="1076"/>
          <ac:picMkLst>
            <pc:docMk/>
            <pc:sldMk cId="1862000138" sldId="674"/>
            <ac:picMk id="13" creationId="{0A9A0E95-A651-D20B-4F86-CD4E23EE05D0}"/>
          </ac:picMkLst>
        </pc:picChg>
        <pc:picChg chg="add mod">
          <ac:chgData name="Dipesh Karunakaran" userId="14028c63-0a71-4fb0-a9e8-545e4c8812da" providerId="ADAL" clId="{C0F227DF-3EFF-4001-B0C7-76E783AFDEB6}" dt="2022-05-07T14:49:45.143" v="925" actId="571"/>
          <ac:picMkLst>
            <pc:docMk/>
            <pc:sldMk cId="1862000138" sldId="674"/>
            <ac:picMk id="14" creationId="{0D443C90-3034-C404-DDDC-14A3E3369196}"/>
          </ac:picMkLst>
        </pc:picChg>
        <pc:picChg chg="add mod">
          <ac:chgData name="Dipesh Karunakaran" userId="14028c63-0a71-4fb0-a9e8-545e4c8812da" providerId="ADAL" clId="{C0F227DF-3EFF-4001-B0C7-76E783AFDEB6}" dt="2022-05-11T11:28:12.347" v="10313" actId="1076"/>
          <ac:picMkLst>
            <pc:docMk/>
            <pc:sldMk cId="1862000138" sldId="674"/>
            <ac:picMk id="14" creationId="{D7B21772-1378-CBA5-E621-01769D08451B}"/>
          </ac:picMkLst>
        </pc:picChg>
        <pc:picChg chg="add del mod">
          <ac:chgData name="Dipesh Karunakaran" userId="14028c63-0a71-4fb0-a9e8-545e4c8812da" providerId="ADAL" clId="{C0F227DF-3EFF-4001-B0C7-76E783AFDEB6}" dt="2022-05-10T11:22:56.007" v="9987"/>
          <ac:picMkLst>
            <pc:docMk/>
            <pc:sldMk cId="1862000138" sldId="674"/>
            <ac:picMk id="15" creationId="{16B3AA78-31E9-046B-61C9-B0F6F271BF83}"/>
          </ac:picMkLst>
        </pc:picChg>
        <pc:picChg chg="mod">
          <ac:chgData name="Dipesh Karunakaran" userId="14028c63-0a71-4fb0-a9e8-545e4c8812da" providerId="ADAL" clId="{C0F227DF-3EFF-4001-B0C7-76E783AFDEB6}" dt="2022-05-11T11:28:00.347" v="10310" actId="1076"/>
          <ac:picMkLst>
            <pc:docMk/>
            <pc:sldMk cId="1862000138" sldId="674"/>
            <ac:picMk id="16" creationId="{1995D8E1-D056-33DF-E27A-B8524E265FA5}"/>
          </ac:picMkLst>
        </pc:picChg>
        <pc:picChg chg="add del mod">
          <ac:chgData name="Dipesh Karunakaran" userId="14028c63-0a71-4fb0-a9e8-545e4c8812da" providerId="ADAL" clId="{C0F227DF-3EFF-4001-B0C7-76E783AFDEB6}" dt="2022-05-10T11:13:44.052" v="9925" actId="478"/>
          <ac:picMkLst>
            <pc:docMk/>
            <pc:sldMk cId="1862000138" sldId="674"/>
            <ac:picMk id="22" creationId="{E6A6581D-4AD2-E045-7B0C-8434A789D5E7}"/>
          </ac:picMkLst>
        </pc:picChg>
        <pc:picChg chg="del mod">
          <ac:chgData name="Dipesh Karunakaran" userId="14028c63-0a71-4fb0-a9e8-545e4c8812da" providerId="ADAL" clId="{C0F227DF-3EFF-4001-B0C7-76E783AFDEB6}" dt="2022-05-10T11:18:31.548" v="9939" actId="478"/>
          <ac:picMkLst>
            <pc:docMk/>
            <pc:sldMk cId="1862000138" sldId="674"/>
            <ac:picMk id="24" creationId="{3D5EF06E-CAA5-41D3-F414-B6263C69A6AD}"/>
          </ac:picMkLst>
        </pc:picChg>
        <pc:picChg chg="add del mod">
          <ac:chgData name="Dipesh Karunakaran" userId="14028c63-0a71-4fb0-a9e8-545e4c8812da" providerId="ADAL" clId="{C0F227DF-3EFF-4001-B0C7-76E783AFDEB6}" dt="2022-05-10T11:11:56.036" v="9908"/>
          <ac:picMkLst>
            <pc:docMk/>
            <pc:sldMk cId="1862000138" sldId="674"/>
            <ac:picMk id="1026" creationId="{22F61A07-BA16-F8F8-0DFE-862F33CB0CDB}"/>
          </ac:picMkLst>
        </pc:picChg>
        <pc:picChg chg="add mod">
          <ac:chgData name="Dipesh Karunakaran" userId="14028c63-0a71-4fb0-a9e8-545e4c8812da" providerId="ADAL" clId="{C0F227DF-3EFF-4001-B0C7-76E783AFDEB6}" dt="2022-05-10T11:19:10.581" v="9949" actId="1036"/>
          <ac:picMkLst>
            <pc:docMk/>
            <pc:sldMk cId="1862000138" sldId="674"/>
            <ac:picMk id="1028" creationId="{60532862-F29D-B83F-FCF1-6A1EB11E7400}"/>
          </ac:picMkLst>
        </pc:picChg>
        <pc:picChg chg="add del">
          <ac:chgData name="Dipesh Karunakaran" userId="14028c63-0a71-4fb0-a9e8-545e4c8812da" providerId="ADAL" clId="{C0F227DF-3EFF-4001-B0C7-76E783AFDEB6}" dt="2022-05-10T09:49:48.673" v="9524"/>
          <ac:picMkLst>
            <pc:docMk/>
            <pc:sldMk cId="1862000138" sldId="674"/>
            <ac:picMk id="3074" creationId="{D7338EBB-D968-B527-CD46-C950FCDA42A0}"/>
          </ac:picMkLst>
        </pc:picChg>
      </pc:sldChg>
      <pc:sldChg chg="addSp delSp modSp new add del mod modClrScheme chgLayout">
        <pc:chgData name="Dipesh Karunakaran" userId="14028c63-0a71-4fb0-a9e8-545e4c8812da" providerId="ADAL" clId="{C0F227DF-3EFF-4001-B0C7-76E783AFDEB6}" dt="2022-05-05T12:51:58.404" v="916" actId="47"/>
        <pc:sldMkLst>
          <pc:docMk/>
          <pc:sldMk cId="2821472963" sldId="674"/>
        </pc:sldMkLst>
        <pc:spChg chg="add del mod">
          <ac:chgData name="Dipesh Karunakaran" userId="14028c63-0a71-4fb0-a9e8-545e4c8812da" providerId="ADAL" clId="{C0F227DF-3EFF-4001-B0C7-76E783AFDEB6}" dt="2022-05-05T12:51:19.583" v="907" actId="1076"/>
          <ac:spMkLst>
            <pc:docMk/>
            <pc:sldMk cId="2821472963" sldId="674"/>
            <ac:spMk id="2" creationId="{825E9F40-1DA1-3914-0A23-10285C612724}"/>
          </ac:spMkLst>
        </pc:spChg>
        <pc:spChg chg="mod ord">
          <ac:chgData name="Dipesh Karunakaran" userId="14028c63-0a71-4fb0-a9e8-545e4c8812da" providerId="ADAL" clId="{C0F227DF-3EFF-4001-B0C7-76E783AFDEB6}" dt="2022-05-05T12:51:19.012" v="906" actId="700"/>
          <ac:spMkLst>
            <pc:docMk/>
            <pc:sldMk cId="2821472963" sldId="674"/>
            <ac:spMk id="3" creationId="{69E9C869-2A95-C957-CC27-52CD30F8C1C7}"/>
          </ac:spMkLst>
        </pc:spChg>
        <pc:spChg chg="mod ord">
          <ac:chgData name="Dipesh Karunakaran" userId="14028c63-0a71-4fb0-a9e8-545e4c8812da" providerId="ADAL" clId="{C0F227DF-3EFF-4001-B0C7-76E783AFDEB6}" dt="2022-05-05T12:51:21.320" v="909" actId="14100"/>
          <ac:spMkLst>
            <pc:docMk/>
            <pc:sldMk cId="2821472963" sldId="674"/>
            <ac:spMk id="4" creationId="{A1EA10D6-8E91-CD83-00AF-B42F22EFBC97}"/>
          </ac:spMkLst>
        </pc:spChg>
        <pc:picChg chg="add del mod">
          <ac:chgData name="Dipesh Karunakaran" userId="14028c63-0a71-4fb0-a9e8-545e4c8812da" providerId="ADAL" clId="{C0F227DF-3EFF-4001-B0C7-76E783AFDEB6}" dt="2022-05-05T12:51:17.744" v="904"/>
          <ac:picMkLst>
            <pc:docMk/>
            <pc:sldMk cId="2821472963" sldId="674"/>
            <ac:picMk id="5" creationId="{776F21D0-4D66-BAF5-C659-5A7F7B1B01AC}"/>
          </ac:picMkLst>
        </pc:picChg>
        <pc:picChg chg="add del mod">
          <ac:chgData name="Dipesh Karunakaran" userId="14028c63-0a71-4fb0-a9e8-545e4c8812da" providerId="ADAL" clId="{C0F227DF-3EFF-4001-B0C7-76E783AFDEB6}" dt="2022-05-05T12:51:16.570" v="903"/>
          <ac:picMkLst>
            <pc:docMk/>
            <pc:sldMk cId="2821472963" sldId="674"/>
            <ac:picMk id="6" creationId="{55109F1F-7E39-9D6B-33D0-4C63B9792244}"/>
          </ac:picMkLst>
        </pc:picChg>
      </pc:sldChg>
      <pc:sldChg chg="addSp delSp modSp new del mod ord modTransition modClrScheme delAnim modAnim modShow addCm modCm chgLayout modNotesTx">
        <pc:chgData name="Dipesh Karunakaran" userId="14028c63-0a71-4fb0-a9e8-545e4c8812da" providerId="ADAL" clId="{C0F227DF-3EFF-4001-B0C7-76E783AFDEB6}" dt="2022-05-10T11:28:58.623" v="9994" actId="47"/>
        <pc:sldMkLst>
          <pc:docMk/>
          <pc:sldMk cId="2505303420" sldId="675"/>
        </pc:sldMkLst>
        <pc:spChg chg="del">
          <ac:chgData name="Dipesh Karunakaran" userId="14028c63-0a71-4fb0-a9e8-545e4c8812da" providerId="ADAL" clId="{C0F227DF-3EFF-4001-B0C7-76E783AFDEB6}" dt="2022-05-07T15:10:07.492" v="944" actId="700"/>
          <ac:spMkLst>
            <pc:docMk/>
            <pc:sldMk cId="2505303420" sldId="675"/>
            <ac:spMk id="2" creationId="{C390913D-9A3A-872B-40CF-08A1B968F150}"/>
          </ac:spMkLst>
        </pc:spChg>
        <pc:spChg chg="del mod ord">
          <ac:chgData name="Dipesh Karunakaran" userId="14028c63-0a71-4fb0-a9e8-545e4c8812da" providerId="ADAL" clId="{C0F227DF-3EFF-4001-B0C7-76E783AFDEB6}" dt="2022-05-07T15:10:07.492" v="944" actId="700"/>
          <ac:spMkLst>
            <pc:docMk/>
            <pc:sldMk cId="2505303420" sldId="675"/>
            <ac:spMk id="3" creationId="{3A64C4BC-E0AC-D4C5-0E82-48FCB2DAD971}"/>
          </ac:spMkLst>
        </pc:spChg>
        <pc:spChg chg="del mod ord">
          <ac:chgData name="Dipesh Karunakaran" userId="14028c63-0a71-4fb0-a9e8-545e4c8812da" providerId="ADAL" clId="{C0F227DF-3EFF-4001-B0C7-76E783AFDEB6}" dt="2022-05-07T15:10:07.492" v="944" actId="700"/>
          <ac:spMkLst>
            <pc:docMk/>
            <pc:sldMk cId="2505303420" sldId="675"/>
            <ac:spMk id="4" creationId="{F8992FE2-8D88-D69D-0A9C-27A834DB326D}"/>
          </ac:spMkLst>
        </pc:spChg>
        <pc:spChg chg="add del mod ord">
          <ac:chgData name="Dipesh Karunakaran" userId="14028c63-0a71-4fb0-a9e8-545e4c8812da" providerId="ADAL" clId="{C0F227DF-3EFF-4001-B0C7-76E783AFDEB6}" dt="2022-05-07T15:10:19.834" v="952" actId="26606"/>
          <ac:spMkLst>
            <pc:docMk/>
            <pc:sldMk cId="2505303420" sldId="675"/>
            <ac:spMk id="5" creationId="{B528ABA4-211F-1290-27D5-391B4192A64D}"/>
          </ac:spMkLst>
        </pc:spChg>
        <pc:spChg chg="add del mod ord">
          <ac:chgData name="Dipesh Karunakaran" userId="14028c63-0a71-4fb0-a9e8-545e4c8812da" providerId="ADAL" clId="{C0F227DF-3EFF-4001-B0C7-76E783AFDEB6}" dt="2022-05-07T15:10:19.834" v="952" actId="26606"/>
          <ac:spMkLst>
            <pc:docMk/>
            <pc:sldMk cId="2505303420" sldId="675"/>
            <ac:spMk id="6" creationId="{4133C338-4720-8C6B-2FBB-2FCC4CCFA774}"/>
          </ac:spMkLst>
        </pc:spChg>
        <pc:spChg chg="add mod ord">
          <ac:chgData name="Dipesh Karunakaran" userId="14028c63-0a71-4fb0-a9e8-545e4c8812da" providerId="ADAL" clId="{C0F227DF-3EFF-4001-B0C7-76E783AFDEB6}" dt="2022-05-08T00:00:37.073" v="6267" actId="700"/>
          <ac:spMkLst>
            <pc:docMk/>
            <pc:sldMk cId="2505303420" sldId="675"/>
            <ac:spMk id="13" creationId="{4FD40808-A40A-9F33-C9A8-57538C3B748D}"/>
          </ac:spMkLst>
        </pc:spChg>
        <pc:spChg chg="add del mod">
          <ac:chgData name="Dipesh Karunakaran" userId="14028c63-0a71-4fb0-a9e8-545e4c8812da" providerId="ADAL" clId="{C0F227DF-3EFF-4001-B0C7-76E783AFDEB6}" dt="2022-05-07T16:04:16.175" v="3174" actId="478"/>
          <ac:spMkLst>
            <pc:docMk/>
            <pc:sldMk cId="2505303420" sldId="675"/>
            <ac:spMk id="16" creationId="{160340E0-1190-E539-1D0A-0FBA5B46DBFE}"/>
          </ac:spMkLst>
        </pc:spChg>
        <pc:spChg chg="add del mod">
          <ac:chgData name="Dipesh Karunakaran" userId="14028c63-0a71-4fb0-a9e8-545e4c8812da" providerId="ADAL" clId="{C0F227DF-3EFF-4001-B0C7-76E783AFDEB6}" dt="2022-05-07T16:04:12.010" v="3172" actId="478"/>
          <ac:spMkLst>
            <pc:docMk/>
            <pc:sldMk cId="2505303420" sldId="675"/>
            <ac:spMk id="17" creationId="{224D5B60-5DC4-B7B9-F4F2-8E5A5BF897E0}"/>
          </ac:spMkLst>
        </pc:spChg>
        <pc:spChg chg="add del mod">
          <ac:chgData name="Dipesh Karunakaran" userId="14028c63-0a71-4fb0-a9e8-545e4c8812da" providerId="ADAL" clId="{C0F227DF-3EFF-4001-B0C7-76E783AFDEB6}" dt="2022-05-07T16:04:24.504" v="3176" actId="478"/>
          <ac:spMkLst>
            <pc:docMk/>
            <pc:sldMk cId="2505303420" sldId="675"/>
            <ac:spMk id="18" creationId="{A7AD556C-20E0-F2A4-5B14-06FB567E2C3B}"/>
          </ac:spMkLst>
        </pc:spChg>
        <pc:picChg chg="add del mod">
          <ac:chgData name="Dipesh Karunakaran" userId="14028c63-0a71-4fb0-a9e8-545e4c8812da" providerId="ADAL" clId="{C0F227DF-3EFF-4001-B0C7-76E783AFDEB6}" dt="2022-05-07T15:10:12.123" v="949"/>
          <ac:picMkLst>
            <pc:docMk/>
            <pc:sldMk cId="2505303420" sldId="675"/>
            <ac:picMk id="8" creationId="{D70397F4-CAE8-14E5-A040-73D895ECE626}"/>
          </ac:picMkLst>
        </pc:picChg>
        <pc:picChg chg="add del">
          <ac:chgData name="Dipesh Karunakaran" userId="14028c63-0a71-4fb0-a9e8-545e4c8812da" providerId="ADAL" clId="{C0F227DF-3EFF-4001-B0C7-76E783AFDEB6}" dt="2022-05-07T15:10:19.829" v="951" actId="26606"/>
          <ac:picMkLst>
            <pc:docMk/>
            <pc:sldMk cId="2505303420" sldId="675"/>
            <ac:picMk id="10" creationId="{D70397F4-CAE8-14E5-A040-73D895ECE626}"/>
          </ac:picMkLst>
        </pc:picChg>
        <pc:picChg chg="add del mod">
          <ac:chgData name="Dipesh Karunakaran" userId="14028c63-0a71-4fb0-a9e8-545e4c8812da" providerId="ADAL" clId="{C0F227DF-3EFF-4001-B0C7-76E783AFDEB6}" dt="2022-05-07T16:04:13.535" v="3173" actId="478"/>
          <ac:picMkLst>
            <pc:docMk/>
            <pc:sldMk cId="2505303420" sldId="675"/>
            <ac:picMk id="11" creationId="{13667360-C315-0419-CFA5-719B13667190}"/>
          </ac:picMkLst>
        </pc:picChg>
        <pc:picChg chg="add del mod">
          <ac:chgData name="Dipesh Karunakaran" userId="14028c63-0a71-4fb0-a9e8-545e4c8812da" providerId="ADAL" clId="{C0F227DF-3EFF-4001-B0C7-76E783AFDEB6}" dt="2022-05-07T15:46:38.992" v="2659" actId="478"/>
          <ac:picMkLst>
            <pc:docMk/>
            <pc:sldMk cId="2505303420" sldId="675"/>
            <ac:picMk id="12" creationId="{D70397F4-CAE8-14E5-A040-73D895ECE626}"/>
          </ac:picMkLst>
        </pc:picChg>
        <pc:picChg chg="add del mod">
          <ac:chgData name="Dipesh Karunakaran" userId="14028c63-0a71-4fb0-a9e8-545e4c8812da" providerId="ADAL" clId="{C0F227DF-3EFF-4001-B0C7-76E783AFDEB6}" dt="2022-05-07T15:54:50.858" v="2817" actId="478"/>
          <ac:picMkLst>
            <pc:docMk/>
            <pc:sldMk cId="2505303420" sldId="675"/>
            <ac:picMk id="14" creationId="{1BA133C4-428B-F249-F039-8091DB4C123B}"/>
          </ac:picMkLst>
        </pc:picChg>
        <pc:picChg chg="add mod">
          <ac:chgData name="Dipesh Karunakaran" userId="14028c63-0a71-4fb0-a9e8-545e4c8812da" providerId="ADAL" clId="{C0F227DF-3EFF-4001-B0C7-76E783AFDEB6}" dt="2022-05-08T00:00:34.940" v="6263" actId="1076"/>
          <ac:picMkLst>
            <pc:docMk/>
            <pc:sldMk cId="2505303420" sldId="675"/>
            <ac:picMk id="15" creationId="{DA2656D5-1F75-0977-D08C-B0B5AC2D14C4}"/>
          </ac:picMkLst>
        </pc:picChg>
        <pc:picChg chg="add del mod">
          <ac:chgData name="Dipesh Karunakaran" userId="14028c63-0a71-4fb0-a9e8-545e4c8812da" providerId="ADAL" clId="{C0F227DF-3EFF-4001-B0C7-76E783AFDEB6}" dt="2022-05-07T16:04:17.612" v="3175" actId="478"/>
          <ac:picMkLst>
            <pc:docMk/>
            <pc:sldMk cId="2505303420" sldId="675"/>
            <ac:picMk id="20" creationId="{024B167B-2C46-561B-214B-DDA926D02EF4}"/>
          </ac:picMkLst>
        </pc:picChg>
        <pc:picChg chg="add del mod">
          <ac:chgData name="Dipesh Karunakaran" userId="14028c63-0a71-4fb0-a9e8-545e4c8812da" providerId="ADAL" clId="{C0F227DF-3EFF-4001-B0C7-76E783AFDEB6}" dt="2022-05-10T11:12:07.885" v="9912" actId="21"/>
          <ac:picMkLst>
            <pc:docMk/>
            <pc:sldMk cId="2505303420" sldId="675"/>
            <ac:picMk id="2050" creationId="{37525C65-2EBB-79ED-191A-98B5244D2E44}"/>
          </ac:picMkLst>
        </pc:picChg>
        <pc:picChg chg="add del mod">
          <ac:chgData name="Dipesh Karunakaran" userId="14028c63-0a71-4fb0-a9e8-545e4c8812da" providerId="ADAL" clId="{C0F227DF-3EFF-4001-B0C7-76E783AFDEB6}" dt="2022-05-10T11:17:26.999" v="9930" actId="21"/>
          <ac:picMkLst>
            <pc:docMk/>
            <pc:sldMk cId="2505303420" sldId="675"/>
            <ac:picMk id="2052" creationId="{67348EE4-6EB1-E9F2-9F18-A8029C36C6B4}"/>
          </ac:picMkLst>
        </pc:picChg>
      </pc:sldChg>
      <pc:sldChg chg="add del mod modShow">
        <pc:chgData name="Dipesh Karunakaran" userId="14028c63-0a71-4fb0-a9e8-545e4c8812da" providerId="ADAL" clId="{C0F227DF-3EFF-4001-B0C7-76E783AFDEB6}" dt="2022-05-07T16:16:31.013" v="3340" actId="2696"/>
        <pc:sldMkLst>
          <pc:docMk/>
          <pc:sldMk cId="2160725923" sldId="676"/>
        </pc:sldMkLst>
      </pc:sldChg>
      <pc:sldChg chg="addSp delSp modSp add del mod modTransition modAnim modNotesTx">
        <pc:chgData name="Dipesh Karunakaran" userId="14028c63-0a71-4fb0-a9e8-545e4c8812da" providerId="ADAL" clId="{C0F227DF-3EFF-4001-B0C7-76E783AFDEB6}" dt="2022-05-07T16:49:49.971" v="4200" actId="2696"/>
        <pc:sldMkLst>
          <pc:docMk/>
          <pc:sldMk cId="1352367028" sldId="677"/>
        </pc:sldMkLst>
        <pc:spChg chg="mod">
          <ac:chgData name="Dipesh Karunakaran" userId="14028c63-0a71-4fb0-a9e8-545e4c8812da" providerId="ADAL" clId="{C0F227DF-3EFF-4001-B0C7-76E783AFDEB6}" dt="2022-05-07T16:27:58.794" v="3560" actId="6549"/>
          <ac:spMkLst>
            <pc:docMk/>
            <pc:sldMk cId="1352367028" sldId="677"/>
            <ac:spMk id="3" creationId="{CC19B4CC-1117-44B5-98CB-B9DC36CFFE82}"/>
          </ac:spMkLst>
        </pc:spChg>
        <pc:spChg chg="add mod">
          <ac:chgData name="Dipesh Karunakaran" userId="14028c63-0a71-4fb0-a9e8-545e4c8812da" providerId="ADAL" clId="{C0F227DF-3EFF-4001-B0C7-76E783AFDEB6}" dt="2022-05-07T16:28:41.811" v="3574" actId="1076"/>
          <ac:spMkLst>
            <pc:docMk/>
            <pc:sldMk cId="1352367028" sldId="677"/>
            <ac:spMk id="7" creationId="{FD434EB7-9B6D-EA3A-571F-F36DAD4EB699}"/>
          </ac:spMkLst>
        </pc:spChg>
        <pc:spChg chg="add mod">
          <ac:chgData name="Dipesh Karunakaran" userId="14028c63-0a71-4fb0-a9e8-545e4c8812da" providerId="ADAL" clId="{C0F227DF-3EFF-4001-B0C7-76E783AFDEB6}" dt="2022-05-07T16:28:50.548" v="3575" actId="1076"/>
          <ac:spMkLst>
            <pc:docMk/>
            <pc:sldMk cId="1352367028" sldId="677"/>
            <ac:spMk id="8" creationId="{77D85F52-9EE2-269E-8F4D-B2D80C3380AC}"/>
          </ac:spMkLst>
        </pc:spChg>
        <pc:picChg chg="mod">
          <ac:chgData name="Dipesh Karunakaran" userId="14028c63-0a71-4fb0-a9e8-545e4c8812da" providerId="ADAL" clId="{C0F227DF-3EFF-4001-B0C7-76E783AFDEB6}" dt="2022-05-07T16:28:05.368" v="3561" actId="1076"/>
          <ac:picMkLst>
            <pc:docMk/>
            <pc:sldMk cId="1352367028" sldId="677"/>
            <ac:picMk id="9" creationId="{7C6A64C8-9AF3-A6BC-E9D9-18029530AB6D}"/>
          </ac:picMkLst>
        </pc:picChg>
        <pc:picChg chg="mod">
          <ac:chgData name="Dipesh Karunakaran" userId="14028c63-0a71-4fb0-a9e8-545e4c8812da" providerId="ADAL" clId="{C0F227DF-3EFF-4001-B0C7-76E783AFDEB6}" dt="2022-05-07T16:28:16.137" v="3572" actId="1036"/>
          <ac:picMkLst>
            <pc:docMk/>
            <pc:sldMk cId="1352367028" sldId="677"/>
            <ac:picMk id="10" creationId="{736F85CD-5C55-DABA-807B-4802AD1BC860}"/>
          </ac:picMkLst>
        </pc:picChg>
        <pc:picChg chg="add del mod">
          <ac:chgData name="Dipesh Karunakaran" userId="14028c63-0a71-4fb0-a9e8-545e4c8812da" providerId="ADAL" clId="{C0F227DF-3EFF-4001-B0C7-76E783AFDEB6}" dt="2022-05-07T16:10:58.612" v="3319"/>
          <ac:picMkLst>
            <pc:docMk/>
            <pc:sldMk cId="1352367028" sldId="677"/>
            <ac:picMk id="11" creationId="{B3DC083A-6FB2-53FD-9B49-345688C51CD8}"/>
          </ac:picMkLst>
        </pc:picChg>
        <pc:picChg chg="add mod">
          <ac:chgData name="Dipesh Karunakaran" userId="14028c63-0a71-4fb0-a9e8-545e4c8812da" providerId="ADAL" clId="{C0F227DF-3EFF-4001-B0C7-76E783AFDEB6}" dt="2022-05-07T16:11:02.371" v="3321"/>
          <ac:picMkLst>
            <pc:docMk/>
            <pc:sldMk cId="1352367028" sldId="677"/>
            <ac:picMk id="12" creationId="{607BA18E-AE5F-AA4B-70FE-2CE558DA1973}"/>
          </ac:picMkLst>
        </pc:picChg>
        <pc:picChg chg="add mod">
          <ac:chgData name="Dipesh Karunakaran" userId="14028c63-0a71-4fb0-a9e8-545e4c8812da" providerId="ADAL" clId="{C0F227DF-3EFF-4001-B0C7-76E783AFDEB6}" dt="2022-05-07T16:28:30.138" v="3573" actId="1076"/>
          <ac:picMkLst>
            <pc:docMk/>
            <pc:sldMk cId="1352367028" sldId="677"/>
            <ac:picMk id="13" creationId="{386761A3-EFC6-C9E0-2557-CC2E5DCE9351}"/>
          </ac:picMkLst>
        </pc:picChg>
        <pc:picChg chg="del">
          <ac:chgData name="Dipesh Karunakaran" userId="14028c63-0a71-4fb0-a9e8-545e4c8812da" providerId="ADAL" clId="{C0F227DF-3EFF-4001-B0C7-76E783AFDEB6}" dt="2022-05-07T16:11:00.112" v="3320" actId="478"/>
          <ac:picMkLst>
            <pc:docMk/>
            <pc:sldMk cId="1352367028" sldId="677"/>
            <ac:picMk id="15" creationId="{DD429738-E7E6-4322-B4B1-36B1EB248EF9}"/>
          </ac:picMkLst>
        </pc:picChg>
      </pc:sldChg>
      <pc:sldChg chg="modSp add del mod modAnim">
        <pc:chgData name="Dipesh Karunakaran" userId="14028c63-0a71-4fb0-a9e8-545e4c8812da" providerId="ADAL" clId="{C0F227DF-3EFF-4001-B0C7-76E783AFDEB6}" dt="2022-05-07T16:35:14.087" v="3940" actId="47"/>
        <pc:sldMkLst>
          <pc:docMk/>
          <pc:sldMk cId="1479623673" sldId="678"/>
        </pc:sldMkLst>
        <pc:spChg chg="mod">
          <ac:chgData name="Dipesh Karunakaran" userId="14028c63-0a71-4fb0-a9e8-545e4c8812da" providerId="ADAL" clId="{C0F227DF-3EFF-4001-B0C7-76E783AFDEB6}" dt="2022-05-07T16:33:45.321" v="3804" actId="6549"/>
          <ac:spMkLst>
            <pc:docMk/>
            <pc:sldMk cId="1479623673" sldId="678"/>
            <ac:spMk id="3" creationId="{CC19B4CC-1117-44B5-98CB-B9DC36CFFE82}"/>
          </ac:spMkLst>
        </pc:spChg>
        <pc:spChg chg="mod">
          <ac:chgData name="Dipesh Karunakaran" userId="14028c63-0a71-4fb0-a9e8-545e4c8812da" providerId="ADAL" clId="{C0F227DF-3EFF-4001-B0C7-76E783AFDEB6}" dt="2022-05-07T16:34:12.515" v="3859" actId="1038"/>
          <ac:spMkLst>
            <pc:docMk/>
            <pc:sldMk cId="1479623673" sldId="678"/>
            <ac:spMk id="6" creationId="{CF4CDC7C-04F4-8F58-B2C8-E503E5F94E71}"/>
          </ac:spMkLst>
        </pc:spChg>
        <pc:picChg chg="mod">
          <ac:chgData name="Dipesh Karunakaran" userId="14028c63-0a71-4fb0-a9e8-545e4c8812da" providerId="ADAL" clId="{C0F227DF-3EFF-4001-B0C7-76E783AFDEB6}" dt="2022-05-07T16:34:19.578" v="3895" actId="1035"/>
          <ac:picMkLst>
            <pc:docMk/>
            <pc:sldMk cId="1479623673" sldId="678"/>
            <ac:picMk id="9" creationId="{7C6A64C8-9AF3-A6BC-E9D9-18029530AB6D}"/>
          </ac:picMkLst>
        </pc:picChg>
        <pc:picChg chg="mod">
          <ac:chgData name="Dipesh Karunakaran" userId="14028c63-0a71-4fb0-a9e8-545e4c8812da" providerId="ADAL" clId="{C0F227DF-3EFF-4001-B0C7-76E783AFDEB6}" dt="2022-05-07T16:34:30.225" v="3937" actId="1038"/>
          <ac:picMkLst>
            <pc:docMk/>
            <pc:sldMk cId="1479623673" sldId="678"/>
            <ac:picMk id="10" creationId="{736F85CD-5C55-DABA-807B-4802AD1BC860}"/>
          </ac:picMkLst>
        </pc:picChg>
      </pc:sldChg>
      <pc:sldChg chg="addSp delSp modSp add mod modAnim modNotesTx">
        <pc:chgData name="Dipesh Karunakaran" userId="14028c63-0a71-4fb0-a9e8-545e4c8812da" providerId="ADAL" clId="{C0F227DF-3EFF-4001-B0C7-76E783AFDEB6}" dt="2022-05-15T12:41:07.046" v="13740"/>
        <pc:sldMkLst>
          <pc:docMk/>
          <pc:sldMk cId="2800983326" sldId="678"/>
        </pc:sldMkLst>
        <pc:spChg chg="mod">
          <ac:chgData name="Dipesh Karunakaran" userId="14028c63-0a71-4fb0-a9e8-545e4c8812da" providerId="ADAL" clId="{C0F227DF-3EFF-4001-B0C7-76E783AFDEB6}" dt="2022-05-07T16:37:00.269" v="4102" actId="1038"/>
          <ac:spMkLst>
            <pc:docMk/>
            <pc:sldMk cId="2800983326" sldId="678"/>
            <ac:spMk id="6" creationId="{CF4CDC7C-04F4-8F58-B2C8-E503E5F94E71}"/>
          </ac:spMkLst>
        </pc:spChg>
        <pc:spChg chg="add mod">
          <ac:chgData name="Dipesh Karunakaran" userId="14028c63-0a71-4fb0-a9e8-545e4c8812da" providerId="ADAL" clId="{C0F227DF-3EFF-4001-B0C7-76E783AFDEB6}" dt="2022-05-07T16:38:21.726" v="4123" actId="1035"/>
          <ac:spMkLst>
            <pc:docMk/>
            <pc:sldMk cId="2800983326" sldId="678"/>
            <ac:spMk id="11" creationId="{C606E869-9324-B53C-5B15-9D6659AF3B5E}"/>
          </ac:spMkLst>
        </pc:spChg>
        <pc:spChg chg="mod">
          <ac:chgData name="Dipesh Karunakaran" userId="14028c63-0a71-4fb0-a9e8-545e4c8812da" providerId="ADAL" clId="{C0F227DF-3EFF-4001-B0C7-76E783AFDEB6}" dt="2022-05-07T16:36:47.462" v="4054" actId="1035"/>
          <ac:spMkLst>
            <pc:docMk/>
            <pc:sldMk cId="2800983326" sldId="678"/>
            <ac:spMk id="12" creationId="{26C47268-0273-A007-7741-A916D3588C85}"/>
          </ac:spMkLst>
        </pc:spChg>
        <pc:spChg chg="add mod">
          <ac:chgData name="Dipesh Karunakaran" userId="14028c63-0a71-4fb0-a9e8-545e4c8812da" providerId="ADAL" clId="{C0F227DF-3EFF-4001-B0C7-76E783AFDEB6}" dt="2022-05-12T13:29:24.415" v="12558" actId="2711"/>
          <ac:spMkLst>
            <pc:docMk/>
            <pc:sldMk cId="2800983326" sldId="678"/>
            <ac:spMk id="14" creationId="{BDCD04DC-E38E-BC7E-4850-6FD7EC01D026}"/>
          </ac:spMkLst>
        </pc:spChg>
        <pc:picChg chg="mod">
          <ac:chgData name="Dipesh Karunakaran" userId="14028c63-0a71-4fb0-a9e8-545e4c8812da" providerId="ADAL" clId="{C0F227DF-3EFF-4001-B0C7-76E783AFDEB6}" dt="2022-05-07T16:37:14.288" v="4103" actId="1076"/>
          <ac:picMkLst>
            <pc:docMk/>
            <pc:sldMk cId="2800983326" sldId="678"/>
            <ac:picMk id="9" creationId="{7C6A64C8-9AF3-A6BC-E9D9-18029530AB6D}"/>
          </ac:picMkLst>
        </pc:picChg>
        <pc:picChg chg="mod">
          <ac:chgData name="Dipesh Karunakaran" userId="14028c63-0a71-4fb0-a9e8-545e4c8812da" providerId="ADAL" clId="{C0F227DF-3EFF-4001-B0C7-76E783AFDEB6}" dt="2022-05-07T16:37:29.953" v="4104" actId="1076"/>
          <ac:picMkLst>
            <pc:docMk/>
            <pc:sldMk cId="2800983326" sldId="678"/>
            <ac:picMk id="10" creationId="{736F85CD-5C55-DABA-807B-4802AD1BC860}"/>
          </ac:picMkLst>
        </pc:picChg>
        <pc:picChg chg="add mod">
          <ac:chgData name="Dipesh Karunakaran" userId="14028c63-0a71-4fb0-a9e8-545e4c8812da" providerId="ADAL" clId="{C0F227DF-3EFF-4001-B0C7-76E783AFDEB6}" dt="2022-05-07T16:39:06.524" v="4136" actId="1036"/>
          <ac:picMkLst>
            <pc:docMk/>
            <pc:sldMk cId="2800983326" sldId="678"/>
            <ac:picMk id="13" creationId="{90A69176-3357-BCCD-43BF-0351B12F7F31}"/>
          </ac:picMkLst>
        </pc:picChg>
        <pc:picChg chg="del">
          <ac:chgData name="Dipesh Karunakaran" userId="14028c63-0a71-4fb0-a9e8-545e4c8812da" providerId="ADAL" clId="{C0F227DF-3EFF-4001-B0C7-76E783AFDEB6}" dt="2022-05-07T16:42:55.396" v="4165" actId="478"/>
          <ac:picMkLst>
            <pc:docMk/>
            <pc:sldMk cId="2800983326" sldId="678"/>
            <ac:picMk id="15" creationId="{DD429738-E7E6-4322-B4B1-36B1EB248EF9}"/>
          </ac:picMkLst>
        </pc:picChg>
        <pc:picChg chg="add mod">
          <ac:chgData name="Dipesh Karunakaran" userId="14028c63-0a71-4fb0-a9e8-545e4c8812da" providerId="ADAL" clId="{C0F227DF-3EFF-4001-B0C7-76E783AFDEB6}" dt="2022-05-07T16:46:22.111" v="4176" actId="1035"/>
          <ac:picMkLst>
            <pc:docMk/>
            <pc:sldMk cId="2800983326" sldId="678"/>
            <ac:picMk id="16" creationId="{0A80FEE7-5BD5-5B80-419F-E20B98EE86E9}"/>
          </ac:picMkLst>
        </pc:picChg>
      </pc:sldChg>
      <pc:sldChg chg="add del">
        <pc:chgData name="Dipesh Karunakaran" userId="14028c63-0a71-4fb0-a9e8-545e4c8812da" providerId="ADAL" clId="{C0F227DF-3EFF-4001-B0C7-76E783AFDEB6}" dt="2022-05-07T16:17:12.048" v="3342"/>
        <pc:sldMkLst>
          <pc:docMk/>
          <pc:sldMk cId="3331029185" sldId="678"/>
        </pc:sldMkLst>
      </pc:sldChg>
      <pc:sldChg chg="addSp delSp modSp add del mod modTransition delAnim">
        <pc:chgData name="Dipesh Karunakaran" userId="14028c63-0a71-4fb0-a9e8-545e4c8812da" providerId="ADAL" clId="{C0F227DF-3EFF-4001-B0C7-76E783AFDEB6}" dt="2022-05-07T16:20:56.756" v="3365" actId="47"/>
        <pc:sldMkLst>
          <pc:docMk/>
          <pc:sldMk cId="4018384928" sldId="678"/>
        </pc:sldMkLst>
        <pc:spChg chg="add mod">
          <ac:chgData name="Dipesh Karunakaran" userId="14028c63-0a71-4fb0-a9e8-545e4c8812da" providerId="ADAL" clId="{C0F227DF-3EFF-4001-B0C7-76E783AFDEB6}" dt="2022-05-07T16:19:55.926" v="3363"/>
          <ac:spMkLst>
            <pc:docMk/>
            <pc:sldMk cId="4018384928" sldId="678"/>
            <ac:spMk id="2" creationId="{BE83BC2A-E950-14B8-B050-011E69E975D4}"/>
          </ac:spMkLst>
        </pc:spChg>
        <pc:spChg chg="mod">
          <ac:chgData name="Dipesh Karunakaran" userId="14028c63-0a71-4fb0-a9e8-545e4c8812da" providerId="ADAL" clId="{C0F227DF-3EFF-4001-B0C7-76E783AFDEB6}" dt="2022-05-07T16:19:10.534" v="3356" actId="6549"/>
          <ac:spMkLst>
            <pc:docMk/>
            <pc:sldMk cId="4018384928" sldId="678"/>
            <ac:spMk id="3" creationId="{CC19B4CC-1117-44B5-98CB-B9DC36CFFE82}"/>
          </ac:spMkLst>
        </pc:spChg>
        <pc:spChg chg="mod">
          <ac:chgData name="Dipesh Karunakaran" userId="14028c63-0a71-4fb0-a9e8-545e4c8812da" providerId="ADAL" clId="{C0F227DF-3EFF-4001-B0C7-76E783AFDEB6}" dt="2022-05-07T16:19:34.899" v="3360" actId="1076"/>
          <ac:spMkLst>
            <pc:docMk/>
            <pc:sldMk cId="4018384928" sldId="678"/>
            <ac:spMk id="7" creationId="{FD434EB7-9B6D-EA3A-571F-F36DAD4EB699}"/>
          </ac:spMkLst>
        </pc:spChg>
        <pc:spChg chg="mod">
          <ac:chgData name="Dipesh Karunakaran" userId="14028c63-0a71-4fb0-a9e8-545e4c8812da" providerId="ADAL" clId="{C0F227DF-3EFF-4001-B0C7-76E783AFDEB6}" dt="2022-05-07T16:19:39.426" v="3361" actId="1076"/>
          <ac:spMkLst>
            <pc:docMk/>
            <pc:sldMk cId="4018384928" sldId="678"/>
            <ac:spMk id="8" creationId="{77D85F52-9EE2-269E-8F4D-B2D80C3380AC}"/>
          </ac:spMkLst>
        </pc:spChg>
        <pc:picChg chg="del">
          <ac:chgData name="Dipesh Karunakaran" userId="14028c63-0a71-4fb0-a9e8-545e4c8812da" providerId="ADAL" clId="{C0F227DF-3EFF-4001-B0C7-76E783AFDEB6}" dt="2022-05-07T16:19:00.175" v="3350" actId="478"/>
          <ac:picMkLst>
            <pc:docMk/>
            <pc:sldMk cId="4018384928" sldId="678"/>
            <ac:picMk id="9" creationId="{7C6A64C8-9AF3-A6BC-E9D9-18029530AB6D}"/>
          </ac:picMkLst>
        </pc:picChg>
        <pc:picChg chg="del">
          <ac:chgData name="Dipesh Karunakaran" userId="14028c63-0a71-4fb0-a9e8-545e4c8812da" providerId="ADAL" clId="{C0F227DF-3EFF-4001-B0C7-76E783AFDEB6}" dt="2022-05-07T16:19:02.096" v="3351" actId="478"/>
          <ac:picMkLst>
            <pc:docMk/>
            <pc:sldMk cId="4018384928" sldId="678"/>
            <ac:picMk id="10" creationId="{736F85CD-5C55-DABA-807B-4802AD1BC860}"/>
          </ac:picMkLst>
        </pc:picChg>
      </pc:sldChg>
      <pc:sldChg chg="addSp delSp modSp add del mod">
        <pc:chgData name="Dipesh Karunakaran" userId="14028c63-0a71-4fb0-a9e8-545e4c8812da" providerId="ADAL" clId="{C0F227DF-3EFF-4001-B0C7-76E783AFDEB6}" dt="2022-05-07T16:49:39.717" v="4196"/>
        <pc:sldMkLst>
          <pc:docMk/>
          <pc:sldMk cId="2603715950" sldId="679"/>
        </pc:sldMkLst>
        <pc:picChg chg="add del mod">
          <ac:chgData name="Dipesh Karunakaran" userId="14028c63-0a71-4fb0-a9e8-545e4c8812da" providerId="ADAL" clId="{C0F227DF-3EFF-4001-B0C7-76E783AFDEB6}" dt="2022-05-07T16:49:36.353" v="4194"/>
          <ac:picMkLst>
            <pc:docMk/>
            <pc:sldMk cId="2603715950" sldId="679"/>
            <ac:picMk id="11" creationId="{7096484E-294C-3082-74A7-873F1F4AC65C}"/>
          </ac:picMkLst>
        </pc:picChg>
        <pc:picChg chg="add del mod">
          <ac:chgData name="Dipesh Karunakaran" userId="14028c63-0a71-4fb0-a9e8-545e4c8812da" providerId="ADAL" clId="{C0F227DF-3EFF-4001-B0C7-76E783AFDEB6}" dt="2022-05-07T16:49:32.667" v="4190"/>
          <ac:picMkLst>
            <pc:docMk/>
            <pc:sldMk cId="2603715950" sldId="679"/>
            <ac:picMk id="13" creationId="{2F16851A-7B82-0180-D714-032CB189BBAC}"/>
          </ac:picMkLst>
        </pc:picChg>
        <pc:picChg chg="add del">
          <ac:chgData name="Dipesh Karunakaran" userId="14028c63-0a71-4fb0-a9e8-545e4c8812da" providerId="ADAL" clId="{C0F227DF-3EFF-4001-B0C7-76E783AFDEB6}" dt="2022-05-07T16:49:37.421" v="4195" actId="478"/>
          <ac:picMkLst>
            <pc:docMk/>
            <pc:sldMk cId="2603715950" sldId="679"/>
            <ac:picMk id="15" creationId="{DD429738-E7E6-4322-B4B1-36B1EB248EF9}"/>
          </ac:picMkLst>
        </pc:picChg>
      </pc:sldChg>
      <pc:sldChg chg="add del">
        <pc:chgData name="Dipesh Karunakaran" userId="14028c63-0a71-4fb0-a9e8-545e4c8812da" providerId="ADAL" clId="{C0F227DF-3EFF-4001-B0C7-76E783AFDEB6}" dt="2022-05-07T16:47:01.151" v="4178" actId="47"/>
        <pc:sldMkLst>
          <pc:docMk/>
          <pc:sldMk cId="2863817809" sldId="679"/>
        </pc:sldMkLst>
      </pc:sldChg>
      <pc:sldChg chg="add del">
        <pc:chgData name="Dipesh Karunakaran" userId="14028c63-0a71-4fb0-a9e8-545e4c8812da" providerId="ADAL" clId="{C0F227DF-3EFF-4001-B0C7-76E783AFDEB6}" dt="2022-05-07T16:49:44.858" v="4198"/>
        <pc:sldMkLst>
          <pc:docMk/>
          <pc:sldMk cId="2958383166" sldId="679"/>
        </pc:sldMkLst>
      </pc:sldChg>
      <pc:sldChg chg="addSp delSp modSp add mod modTransition delAnim modAnim modNotesTx">
        <pc:chgData name="Dipesh Karunakaran" userId="14028c63-0a71-4fb0-a9e8-545e4c8812da" providerId="ADAL" clId="{C0F227DF-3EFF-4001-B0C7-76E783AFDEB6}" dt="2022-05-12T13:29:54.729" v="12580" actId="1038"/>
        <pc:sldMkLst>
          <pc:docMk/>
          <pc:sldMk cId="3334232950" sldId="679"/>
        </pc:sldMkLst>
        <pc:spChg chg="add del mod">
          <ac:chgData name="Dipesh Karunakaran" userId="14028c63-0a71-4fb0-a9e8-545e4c8812da" providerId="ADAL" clId="{C0F227DF-3EFF-4001-B0C7-76E783AFDEB6}" dt="2022-05-07T16:59:22.502" v="4289" actId="478"/>
          <ac:spMkLst>
            <pc:docMk/>
            <pc:sldMk cId="3334232950" sldId="679"/>
            <ac:spMk id="2" creationId="{C7E88B34-345F-557F-52E2-E7DA55FDDA42}"/>
          </ac:spMkLst>
        </pc:spChg>
        <pc:spChg chg="mod">
          <ac:chgData name="Dipesh Karunakaran" userId="14028c63-0a71-4fb0-a9e8-545e4c8812da" providerId="ADAL" clId="{C0F227DF-3EFF-4001-B0C7-76E783AFDEB6}" dt="2022-05-07T16:50:36.887" v="4204" actId="1076"/>
          <ac:spMkLst>
            <pc:docMk/>
            <pc:sldMk cId="3334232950" sldId="679"/>
            <ac:spMk id="6" creationId="{CF4CDC7C-04F4-8F58-B2C8-E503E5F94E71}"/>
          </ac:spMkLst>
        </pc:spChg>
        <pc:spChg chg="mod">
          <ac:chgData name="Dipesh Karunakaran" userId="14028c63-0a71-4fb0-a9e8-545e4c8812da" providerId="ADAL" clId="{C0F227DF-3EFF-4001-B0C7-76E783AFDEB6}" dt="2022-05-07T16:51:13.909" v="4219" actId="1037"/>
          <ac:spMkLst>
            <pc:docMk/>
            <pc:sldMk cId="3334232950" sldId="679"/>
            <ac:spMk id="11" creationId="{C606E869-9324-B53C-5B15-9D6659AF3B5E}"/>
          </ac:spMkLst>
        </pc:spChg>
        <pc:spChg chg="mod">
          <ac:chgData name="Dipesh Karunakaran" userId="14028c63-0a71-4fb0-a9e8-545e4c8812da" providerId="ADAL" clId="{C0F227DF-3EFF-4001-B0C7-76E783AFDEB6}" dt="2022-05-12T13:29:52.682" v="12576" actId="1038"/>
          <ac:spMkLst>
            <pc:docMk/>
            <pc:sldMk cId="3334232950" sldId="679"/>
            <ac:spMk id="14" creationId="{BDCD04DC-E38E-BC7E-4850-6FD7EC01D026}"/>
          </ac:spMkLst>
        </pc:spChg>
        <pc:spChg chg="add mod">
          <ac:chgData name="Dipesh Karunakaran" userId="14028c63-0a71-4fb0-a9e8-545e4c8812da" providerId="ADAL" clId="{C0F227DF-3EFF-4001-B0C7-76E783AFDEB6}" dt="2022-05-12T08:47:22.963" v="11489" actId="20577"/>
          <ac:spMkLst>
            <pc:docMk/>
            <pc:sldMk cId="3334232950" sldId="679"/>
            <ac:spMk id="15" creationId="{4F021FEA-BC24-B07C-CABB-782AF500FD05}"/>
          </ac:spMkLst>
        </pc:spChg>
        <pc:picChg chg="del">
          <ac:chgData name="Dipesh Karunakaran" userId="14028c63-0a71-4fb0-a9e8-545e4c8812da" providerId="ADAL" clId="{C0F227DF-3EFF-4001-B0C7-76E783AFDEB6}" dt="2022-05-07T16:50:20.425" v="4202" actId="478"/>
          <ac:picMkLst>
            <pc:docMk/>
            <pc:sldMk cId="3334232950" sldId="679"/>
            <ac:picMk id="9" creationId="{7C6A64C8-9AF3-A6BC-E9D9-18029530AB6D}"/>
          </ac:picMkLst>
        </pc:picChg>
        <pc:picChg chg="del">
          <ac:chgData name="Dipesh Karunakaran" userId="14028c63-0a71-4fb0-a9e8-545e4c8812da" providerId="ADAL" clId="{C0F227DF-3EFF-4001-B0C7-76E783AFDEB6}" dt="2022-05-07T16:50:22.327" v="4203" actId="478"/>
          <ac:picMkLst>
            <pc:docMk/>
            <pc:sldMk cId="3334232950" sldId="679"/>
            <ac:picMk id="10" creationId="{736F85CD-5C55-DABA-807B-4802AD1BC860}"/>
          </ac:picMkLst>
        </pc:picChg>
        <pc:picChg chg="mod">
          <ac:chgData name="Dipesh Karunakaran" userId="14028c63-0a71-4fb0-a9e8-545e4c8812da" providerId="ADAL" clId="{C0F227DF-3EFF-4001-B0C7-76E783AFDEB6}" dt="2022-05-12T13:29:54.729" v="12580" actId="1038"/>
          <ac:picMkLst>
            <pc:docMk/>
            <pc:sldMk cId="3334232950" sldId="679"/>
            <ac:picMk id="13" creationId="{90A69176-3357-BCCD-43BF-0351B12F7F31}"/>
          </ac:picMkLst>
        </pc:picChg>
      </pc:sldChg>
      <pc:sldChg chg="addSp delSp modSp add mod modClrScheme delAnim modAnim chgLayout modNotesTx">
        <pc:chgData name="Dipesh Karunakaran" userId="14028c63-0a71-4fb0-a9e8-545e4c8812da" providerId="ADAL" clId="{C0F227DF-3EFF-4001-B0C7-76E783AFDEB6}" dt="2022-05-12T13:27:15.428" v="12555"/>
        <pc:sldMkLst>
          <pc:docMk/>
          <pc:sldMk cId="646875585" sldId="680"/>
        </pc:sldMkLst>
        <pc:spChg chg="add mod">
          <ac:chgData name="Dipesh Karunakaran" userId="14028c63-0a71-4fb0-a9e8-545e4c8812da" providerId="ADAL" clId="{C0F227DF-3EFF-4001-B0C7-76E783AFDEB6}" dt="2022-05-12T13:23:02.928" v="12508" actId="13822"/>
          <ac:spMkLst>
            <pc:docMk/>
            <pc:sldMk cId="646875585" sldId="680"/>
            <ac:spMk id="4" creationId="{1D63D1FC-24F6-84FD-9A71-A34225CA9E81}"/>
          </ac:spMkLst>
        </pc:spChg>
        <pc:spChg chg="mod">
          <ac:chgData name="Dipesh Karunakaran" userId="14028c63-0a71-4fb0-a9e8-545e4c8812da" providerId="ADAL" clId="{C0F227DF-3EFF-4001-B0C7-76E783AFDEB6}" dt="2022-05-07T22:04:41.277" v="5149" actId="18245"/>
          <ac:spMkLst>
            <pc:docMk/>
            <pc:sldMk cId="646875585" sldId="680"/>
            <ac:spMk id="5" creationId="{A7E2054B-EA57-CE7A-DF9B-5F96A5AEB35A}"/>
          </ac:spMkLst>
        </pc:spChg>
        <pc:spChg chg="add del mod">
          <ac:chgData name="Dipesh Karunakaran" userId="14028c63-0a71-4fb0-a9e8-545e4c8812da" providerId="ADAL" clId="{C0F227DF-3EFF-4001-B0C7-76E783AFDEB6}" dt="2022-05-07T22:04:41.277" v="5149" actId="18245"/>
          <ac:spMkLst>
            <pc:docMk/>
            <pc:sldMk cId="646875585" sldId="680"/>
            <ac:spMk id="6" creationId="{33E99075-0688-F2C6-CE99-013D13D668E5}"/>
          </ac:spMkLst>
        </pc:spChg>
        <pc:spChg chg="mod">
          <ac:chgData name="Dipesh Karunakaran" userId="14028c63-0a71-4fb0-a9e8-545e4c8812da" providerId="ADAL" clId="{C0F227DF-3EFF-4001-B0C7-76E783AFDEB6}" dt="2022-05-07T22:04:41.277" v="5149" actId="18245"/>
          <ac:spMkLst>
            <pc:docMk/>
            <pc:sldMk cId="646875585" sldId="680"/>
            <ac:spMk id="7" creationId="{E5506C83-96AE-C8DB-7D41-30EB06ED3FA6}"/>
          </ac:spMkLst>
        </pc:spChg>
        <pc:spChg chg="add del mod">
          <ac:chgData name="Dipesh Karunakaran" userId="14028c63-0a71-4fb0-a9e8-545e4c8812da" providerId="ADAL" clId="{C0F227DF-3EFF-4001-B0C7-76E783AFDEB6}" dt="2022-05-07T22:04:41.277" v="5149" actId="18245"/>
          <ac:spMkLst>
            <pc:docMk/>
            <pc:sldMk cId="646875585" sldId="680"/>
            <ac:spMk id="8" creationId="{63596869-6F94-FF8F-EE71-C6C4713B743C}"/>
          </ac:spMkLst>
        </pc:spChg>
        <pc:spChg chg="mod">
          <ac:chgData name="Dipesh Karunakaran" userId="14028c63-0a71-4fb0-a9e8-545e4c8812da" providerId="ADAL" clId="{C0F227DF-3EFF-4001-B0C7-76E783AFDEB6}" dt="2022-05-07T22:03:12.396" v="5134" actId="18245"/>
          <ac:spMkLst>
            <pc:docMk/>
            <pc:sldMk cId="646875585" sldId="680"/>
            <ac:spMk id="9" creationId="{046B41AE-F42B-5570-BB98-C4488D63440E}"/>
          </ac:spMkLst>
        </pc:spChg>
        <pc:spChg chg="add del mod">
          <ac:chgData name="Dipesh Karunakaran" userId="14028c63-0a71-4fb0-a9e8-545e4c8812da" providerId="ADAL" clId="{C0F227DF-3EFF-4001-B0C7-76E783AFDEB6}" dt="2022-05-07T22:04:38.067" v="5145"/>
          <ac:spMkLst>
            <pc:docMk/>
            <pc:sldMk cId="646875585" sldId="680"/>
            <ac:spMk id="12" creationId="{200D1EEF-329D-0659-2725-74EB0DDAAC58}"/>
          </ac:spMkLst>
        </pc:spChg>
        <pc:spChg chg="add del mod">
          <ac:chgData name="Dipesh Karunakaran" userId="14028c63-0a71-4fb0-a9e8-545e4c8812da" providerId="ADAL" clId="{C0F227DF-3EFF-4001-B0C7-76E783AFDEB6}" dt="2022-05-10T10:37:35.981" v="9753" actId="478"/>
          <ac:spMkLst>
            <pc:docMk/>
            <pc:sldMk cId="646875585" sldId="680"/>
            <ac:spMk id="14" creationId="{DA3DD59E-EC5B-3535-6B5F-15C645D222CB}"/>
          </ac:spMkLst>
        </pc:spChg>
        <pc:spChg chg="add mod">
          <ac:chgData name="Dipesh Karunakaran" userId="14028c63-0a71-4fb0-a9e8-545e4c8812da" providerId="ADAL" clId="{C0F227DF-3EFF-4001-B0C7-76E783AFDEB6}" dt="2022-05-07T22:06:21.764" v="5164"/>
          <ac:spMkLst>
            <pc:docMk/>
            <pc:sldMk cId="646875585" sldId="680"/>
            <ac:spMk id="14" creationId="{E09AC5D9-78A0-8727-AB48-63336EA56F1E}"/>
          </ac:spMkLst>
        </pc:spChg>
        <pc:spChg chg="add mod">
          <ac:chgData name="Dipesh Karunakaran" userId="14028c63-0a71-4fb0-a9e8-545e4c8812da" providerId="ADAL" clId="{C0F227DF-3EFF-4001-B0C7-76E783AFDEB6}" dt="2022-05-07T22:07:15.126" v="5176" actId="120"/>
          <ac:spMkLst>
            <pc:docMk/>
            <pc:sldMk cId="646875585" sldId="680"/>
            <ac:spMk id="15" creationId="{B902774E-DE1D-BA39-5BF8-8C42B805FB5E}"/>
          </ac:spMkLst>
        </pc:spChg>
        <pc:spChg chg="add mod">
          <ac:chgData name="Dipesh Karunakaran" userId="14028c63-0a71-4fb0-a9e8-545e4c8812da" providerId="ADAL" clId="{C0F227DF-3EFF-4001-B0C7-76E783AFDEB6}" dt="2022-05-07T22:08:19.456" v="5186"/>
          <ac:spMkLst>
            <pc:docMk/>
            <pc:sldMk cId="646875585" sldId="680"/>
            <ac:spMk id="18" creationId="{3B3DAE92-E42B-8612-B31E-1319FD385D36}"/>
          </ac:spMkLst>
        </pc:spChg>
        <pc:spChg chg="add mod">
          <ac:chgData name="Dipesh Karunakaran" userId="14028c63-0a71-4fb0-a9e8-545e4c8812da" providerId="ADAL" clId="{C0F227DF-3EFF-4001-B0C7-76E783AFDEB6}" dt="2022-05-07T22:08:19.456" v="5186"/>
          <ac:spMkLst>
            <pc:docMk/>
            <pc:sldMk cId="646875585" sldId="680"/>
            <ac:spMk id="19" creationId="{79E69310-25ED-FB47-7974-1394C85D4498}"/>
          </ac:spMkLst>
        </pc:spChg>
        <pc:spChg chg="add del mod topLvl">
          <ac:chgData name="Dipesh Karunakaran" userId="14028c63-0a71-4fb0-a9e8-545e4c8812da" providerId="ADAL" clId="{C0F227DF-3EFF-4001-B0C7-76E783AFDEB6}" dt="2022-05-07T22:09:12.565" v="5199" actId="478"/>
          <ac:spMkLst>
            <pc:docMk/>
            <pc:sldMk cId="646875585" sldId="680"/>
            <ac:spMk id="21" creationId="{41A478D8-EBBB-26C7-CC68-0DF42CF289F5}"/>
          </ac:spMkLst>
        </pc:spChg>
        <pc:spChg chg="add mod topLvl">
          <ac:chgData name="Dipesh Karunakaran" userId="14028c63-0a71-4fb0-a9e8-545e4c8812da" providerId="ADAL" clId="{C0F227DF-3EFF-4001-B0C7-76E783AFDEB6}" dt="2022-05-07T22:09:49.243" v="5203" actId="255"/>
          <ac:spMkLst>
            <pc:docMk/>
            <pc:sldMk cId="646875585" sldId="680"/>
            <ac:spMk id="22" creationId="{80C6A92A-DCBD-3AE2-6436-71EDE2187758}"/>
          </ac:spMkLst>
        </pc:spChg>
        <pc:spChg chg="add mod">
          <ac:chgData name="Dipesh Karunakaran" userId="14028c63-0a71-4fb0-a9e8-545e4c8812da" providerId="ADAL" clId="{C0F227DF-3EFF-4001-B0C7-76E783AFDEB6}" dt="2022-05-10T10:44:25.745" v="9840" actId="1035"/>
          <ac:spMkLst>
            <pc:docMk/>
            <pc:sldMk cId="646875585" sldId="680"/>
            <ac:spMk id="23" creationId="{B8A99EC1-8BAF-D9AA-CD3D-5474B790A870}"/>
          </ac:spMkLst>
        </pc:spChg>
        <pc:spChg chg="add mod">
          <ac:chgData name="Dipesh Karunakaran" userId="14028c63-0a71-4fb0-a9e8-545e4c8812da" providerId="ADAL" clId="{C0F227DF-3EFF-4001-B0C7-76E783AFDEB6}" dt="2022-05-10T10:44:18.561" v="9833" actId="1035"/>
          <ac:spMkLst>
            <pc:docMk/>
            <pc:sldMk cId="646875585" sldId="680"/>
            <ac:spMk id="24" creationId="{967E0CD4-3905-F55D-1BC4-6EBE966E88E8}"/>
          </ac:spMkLst>
        </pc:spChg>
        <pc:spChg chg="add mod">
          <ac:chgData name="Dipesh Karunakaran" userId="14028c63-0a71-4fb0-a9e8-545e4c8812da" providerId="ADAL" clId="{C0F227DF-3EFF-4001-B0C7-76E783AFDEB6}" dt="2022-05-10T10:44:03.794" v="9791" actId="1035"/>
          <ac:spMkLst>
            <pc:docMk/>
            <pc:sldMk cId="646875585" sldId="680"/>
            <ac:spMk id="25" creationId="{35AE0630-886B-00F8-93BD-96FFE4B92047}"/>
          </ac:spMkLst>
        </pc:spChg>
        <pc:spChg chg="add del mod">
          <ac:chgData name="Dipesh Karunakaran" userId="14028c63-0a71-4fb0-a9e8-545e4c8812da" providerId="ADAL" clId="{C0F227DF-3EFF-4001-B0C7-76E783AFDEB6}" dt="2022-05-07T22:16:44.723" v="5252" actId="767"/>
          <ac:spMkLst>
            <pc:docMk/>
            <pc:sldMk cId="646875585" sldId="680"/>
            <ac:spMk id="34" creationId="{563FA8D5-ABE6-224E-F534-50E4D6FF8435}"/>
          </ac:spMkLst>
        </pc:spChg>
        <pc:spChg chg="add del mod">
          <ac:chgData name="Dipesh Karunakaran" userId="14028c63-0a71-4fb0-a9e8-545e4c8812da" providerId="ADAL" clId="{C0F227DF-3EFF-4001-B0C7-76E783AFDEB6}" dt="2022-05-12T13:21:46.727" v="12503" actId="478"/>
          <ac:spMkLst>
            <pc:docMk/>
            <pc:sldMk cId="646875585" sldId="680"/>
            <ac:spMk id="35" creationId="{A32182B9-FB57-7C92-F7C7-58FCED9F7507}"/>
          </ac:spMkLst>
        </pc:spChg>
        <pc:grpChg chg="mod">
          <ac:chgData name="Dipesh Karunakaran" userId="14028c63-0a71-4fb0-a9e8-545e4c8812da" providerId="ADAL" clId="{C0F227DF-3EFF-4001-B0C7-76E783AFDEB6}" dt="2022-05-07T22:04:41.277" v="5149" actId="18245"/>
          <ac:grpSpMkLst>
            <pc:docMk/>
            <pc:sldMk cId="646875585" sldId="680"/>
            <ac:grpSpMk id="4" creationId="{031E4ACD-2242-9D4D-FE2F-540E3685BB04}"/>
          </ac:grpSpMkLst>
        </pc:grpChg>
        <pc:grpChg chg="add del mod">
          <ac:chgData name="Dipesh Karunakaran" userId="14028c63-0a71-4fb0-a9e8-545e4c8812da" providerId="ADAL" clId="{C0F227DF-3EFF-4001-B0C7-76E783AFDEB6}" dt="2022-05-07T22:10:10.084" v="5206" actId="478"/>
          <ac:grpSpMkLst>
            <pc:docMk/>
            <pc:sldMk cId="646875585" sldId="680"/>
            <ac:grpSpMk id="13" creationId="{52C4F438-2E72-E790-E3FD-B5A9C9ED24E0}"/>
          </ac:grpSpMkLst>
        </pc:grpChg>
        <pc:grpChg chg="add del mod">
          <ac:chgData name="Dipesh Karunakaran" userId="14028c63-0a71-4fb0-a9e8-545e4c8812da" providerId="ADAL" clId="{C0F227DF-3EFF-4001-B0C7-76E783AFDEB6}" dt="2022-05-07T22:10:07.651" v="5205" actId="478"/>
          <ac:grpSpMkLst>
            <pc:docMk/>
            <pc:sldMk cId="646875585" sldId="680"/>
            <ac:grpSpMk id="17" creationId="{9EE32BAA-5C3F-67EC-A359-D5D21951173A}"/>
          </ac:grpSpMkLst>
        </pc:grpChg>
        <pc:grpChg chg="add del mod">
          <ac:chgData name="Dipesh Karunakaran" userId="14028c63-0a71-4fb0-a9e8-545e4c8812da" providerId="ADAL" clId="{C0F227DF-3EFF-4001-B0C7-76E783AFDEB6}" dt="2022-05-07T22:10:05.867" v="5204" actId="478"/>
          <ac:grpSpMkLst>
            <pc:docMk/>
            <pc:sldMk cId="646875585" sldId="680"/>
            <ac:grpSpMk id="20" creationId="{CEC4C64B-1C77-66F7-1803-843C35803EE9}"/>
          </ac:grpSpMkLst>
        </pc:grpChg>
        <pc:graphicFrameChg chg="add del mod modGraphic">
          <ac:chgData name="Dipesh Karunakaran" userId="14028c63-0a71-4fb0-a9e8-545e4c8812da" providerId="ADAL" clId="{C0F227DF-3EFF-4001-B0C7-76E783AFDEB6}" dt="2022-05-07T22:01:20.300" v="5129" actId="478"/>
          <ac:graphicFrameMkLst>
            <pc:docMk/>
            <pc:sldMk cId="646875585" sldId="680"/>
            <ac:graphicFrameMk id="2" creationId="{08937DE4-8E2B-D3E6-C00C-E7053035DDA5}"/>
          </ac:graphicFrameMkLst>
        </pc:graphicFrameChg>
        <pc:graphicFrameChg chg="add del mod modGraphic">
          <ac:chgData name="Dipesh Karunakaran" userId="14028c63-0a71-4fb0-a9e8-545e4c8812da" providerId="ADAL" clId="{C0F227DF-3EFF-4001-B0C7-76E783AFDEB6}" dt="2022-05-07T22:08:26.886" v="5189" actId="478"/>
          <ac:graphicFrameMkLst>
            <pc:docMk/>
            <pc:sldMk cId="646875585" sldId="680"/>
            <ac:graphicFrameMk id="3" creationId="{FAAB470E-A4DC-0941-F272-B322A3D96B3C}"/>
          </ac:graphicFrameMkLst>
        </pc:graphicFrameChg>
        <pc:picChg chg="add del mod modCrop">
          <ac:chgData name="Dipesh Karunakaran" userId="14028c63-0a71-4fb0-a9e8-545e4c8812da" providerId="ADAL" clId="{C0F227DF-3EFF-4001-B0C7-76E783AFDEB6}" dt="2022-05-12T13:19:29.019" v="12490" actId="21"/>
          <ac:picMkLst>
            <pc:docMk/>
            <pc:sldMk cId="646875585" sldId="680"/>
            <ac:picMk id="3" creationId="{6F4025C1-B2F1-E19F-BDF2-D3FAEEBDA2E7}"/>
          </ac:picMkLst>
        </pc:picChg>
        <pc:picChg chg="add del mod">
          <ac:chgData name="Dipesh Karunakaran" userId="14028c63-0a71-4fb0-a9e8-545e4c8812da" providerId="ADAL" clId="{C0F227DF-3EFF-4001-B0C7-76E783AFDEB6}" dt="2022-05-10T10:42:09.813" v="9770" actId="478"/>
          <ac:picMkLst>
            <pc:docMk/>
            <pc:sldMk cId="646875585" sldId="680"/>
            <ac:picMk id="10" creationId="{4AB369DC-A56F-AE01-9EB8-AACED880EE53}"/>
          </ac:picMkLst>
        </pc:picChg>
        <pc:picChg chg="del mod modCrop">
          <ac:chgData name="Dipesh Karunakaran" userId="14028c63-0a71-4fb0-a9e8-545e4c8812da" providerId="ADAL" clId="{C0F227DF-3EFF-4001-B0C7-76E783AFDEB6}" dt="2022-05-10T10:42:00.008" v="9765" actId="478"/>
          <ac:picMkLst>
            <pc:docMk/>
            <pc:sldMk cId="646875585" sldId="680"/>
            <ac:picMk id="11" creationId="{D0C43A4E-BF78-A6E1-F5A9-CE37B51DA7C4}"/>
          </ac:picMkLst>
        </pc:picChg>
        <pc:picChg chg="add del mod">
          <ac:chgData name="Dipesh Karunakaran" userId="14028c63-0a71-4fb0-a9e8-545e4c8812da" providerId="ADAL" clId="{C0F227DF-3EFF-4001-B0C7-76E783AFDEB6}" dt="2022-05-10T10:42:08.171" v="9769" actId="478"/>
          <ac:picMkLst>
            <pc:docMk/>
            <pc:sldMk cId="646875585" sldId="680"/>
            <ac:picMk id="12" creationId="{4C0DF12E-2802-3B16-F4E5-2B753A5CD0E9}"/>
          </ac:picMkLst>
        </pc:picChg>
        <pc:picChg chg="add mod modCrop">
          <ac:chgData name="Dipesh Karunakaran" userId="14028c63-0a71-4fb0-a9e8-545e4c8812da" providerId="ADAL" clId="{C0F227DF-3EFF-4001-B0C7-76E783AFDEB6}" dt="2022-05-12T13:19:58.507" v="12494" actId="732"/>
          <ac:picMkLst>
            <pc:docMk/>
            <pc:sldMk cId="646875585" sldId="680"/>
            <ac:picMk id="12" creationId="{E52ED14F-B88E-E34E-8FC2-21FB0A60284B}"/>
          </ac:picMkLst>
        </pc:picChg>
        <pc:picChg chg="add del mod">
          <ac:chgData name="Dipesh Karunakaran" userId="14028c63-0a71-4fb0-a9e8-545e4c8812da" providerId="ADAL" clId="{C0F227DF-3EFF-4001-B0C7-76E783AFDEB6}" dt="2022-05-10T10:42:06.172" v="9768" actId="478"/>
          <ac:picMkLst>
            <pc:docMk/>
            <pc:sldMk cId="646875585" sldId="680"/>
            <ac:picMk id="13" creationId="{F04E55F5-6940-44A1-4338-C7C45CEEC5CB}"/>
          </ac:picMkLst>
        </pc:picChg>
        <pc:picChg chg="add del mod">
          <ac:chgData name="Dipesh Karunakaran" userId="14028c63-0a71-4fb0-a9e8-545e4c8812da" providerId="ADAL" clId="{C0F227DF-3EFF-4001-B0C7-76E783AFDEB6}" dt="2022-05-10T10:42:04.179" v="9767"/>
          <ac:picMkLst>
            <pc:docMk/>
            <pc:sldMk cId="646875585" sldId="680"/>
            <ac:picMk id="15" creationId="{ABB24996-5E2D-9604-6528-19875A7D0CB9}"/>
          </ac:picMkLst>
        </pc:picChg>
        <pc:picChg chg="add del mod modCrop">
          <ac:chgData name="Dipesh Karunakaran" userId="14028c63-0a71-4fb0-a9e8-545e4c8812da" providerId="ADAL" clId="{C0F227DF-3EFF-4001-B0C7-76E783AFDEB6}" dt="2022-05-12T13:19:30.907" v="12491" actId="478"/>
          <ac:picMkLst>
            <pc:docMk/>
            <pc:sldMk cId="646875585" sldId="680"/>
            <ac:picMk id="16" creationId="{D2C31C6A-800B-0F36-89E0-861F6CA92C38}"/>
          </ac:picMkLst>
        </pc:picChg>
        <pc:cxnChg chg="add del">
          <ac:chgData name="Dipesh Karunakaran" userId="14028c63-0a71-4fb0-a9e8-545e4c8812da" providerId="ADAL" clId="{C0F227DF-3EFF-4001-B0C7-76E783AFDEB6}" dt="2022-05-07T22:10:12.117" v="5207" actId="478"/>
          <ac:cxnSpMkLst>
            <pc:docMk/>
            <pc:sldMk cId="646875585" sldId="680"/>
            <ac:cxnSpMk id="16" creationId="{47477D16-0227-379E-74F3-2BB23E95F3D6}"/>
          </ac:cxnSpMkLst>
        </pc:cxnChg>
        <pc:cxnChg chg="add del mod">
          <ac:chgData name="Dipesh Karunakaran" userId="14028c63-0a71-4fb0-a9e8-545e4c8812da" providerId="ADAL" clId="{C0F227DF-3EFF-4001-B0C7-76E783AFDEB6}" dt="2022-05-07T22:23:52.582" v="5291" actId="478"/>
          <ac:cxnSpMkLst>
            <pc:docMk/>
            <pc:sldMk cId="646875585" sldId="680"/>
            <ac:cxnSpMk id="27" creationId="{00C4F4FF-3C27-1B43-1F57-78517F60EAAB}"/>
          </ac:cxnSpMkLst>
        </pc:cxnChg>
        <pc:cxnChg chg="add mod">
          <ac:chgData name="Dipesh Karunakaran" userId="14028c63-0a71-4fb0-a9e8-545e4c8812da" providerId="ADAL" clId="{C0F227DF-3EFF-4001-B0C7-76E783AFDEB6}" dt="2022-05-10T10:44:14.276" v="9823" actId="1035"/>
          <ac:cxnSpMkLst>
            <pc:docMk/>
            <pc:sldMk cId="646875585" sldId="680"/>
            <ac:cxnSpMk id="31" creationId="{B5055FC6-7554-01AE-DB10-2A7119C8242D}"/>
          </ac:cxnSpMkLst>
        </pc:cxnChg>
        <pc:cxnChg chg="add mod">
          <ac:chgData name="Dipesh Karunakaran" userId="14028c63-0a71-4fb0-a9e8-545e4c8812da" providerId="ADAL" clId="{C0F227DF-3EFF-4001-B0C7-76E783AFDEB6}" dt="2022-05-10T10:44:09.486" v="9807" actId="1035"/>
          <ac:cxnSpMkLst>
            <pc:docMk/>
            <pc:sldMk cId="646875585" sldId="680"/>
            <ac:cxnSpMk id="33" creationId="{8977B915-5013-11A1-A2FA-0F91DF1F8C4A}"/>
          </ac:cxnSpMkLst>
        </pc:cxnChg>
        <pc:cxnChg chg="add mod">
          <ac:chgData name="Dipesh Karunakaran" userId="14028c63-0a71-4fb0-a9e8-545e4c8812da" providerId="ADAL" clId="{C0F227DF-3EFF-4001-B0C7-76E783AFDEB6}" dt="2022-05-07T22:24:06.780" v="5293" actId="1076"/>
          <ac:cxnSpMkLst>
            <pc:docMk/>
            <pc:sldMk cId="646875585" sldId="680"/>
            <ac:cxnSpMk id="41" creationId="{96E96995-054D-5BE7-20EA-43E5AAADEF6D}"/>
          </ac:cxnSpMkLst>
        </pc:cxnChg>
      </pc:sldChg>
      <pc:sldChg chg="add del">
        <pc:chgData name="Dipesh Karunakaran" userId="14028c63-0a71-4fb0-a9e8-545e4c8812da" providerId="ADAL" clId="{C0F227DF-3EFF-4001-B0C7-76E783AFDEB6}" dt="2022-05-07T16:49:35.607" v="4193"/>
        <pc:sldMkLst>
          <pc:docMk/>
          <pc:sldMk cId="2731276721" sldId="680"/>
        </pc:sldMkLst>
      </pc:sldChg>
      <pc:sldChg chg="add del ord modTransition modNotesTx">
        <pc:chgData name="Dipesh Karunakaran" userId="14028c63-0a71-4fb0-a9e8-545e4c8812da" providerId="ADAL" clId="{C0F227DF-3EFF-4001-B0C7-76E783AFDEB6}" dt="2022-05-07T21:08:58.981" v="4841" actId="2696"/>
        <pc:sldMkLst>
          <pc:docMk/>
          <pc:sldMk cId="2962058573" sldId="680"/>
        </pc:sldMkLst>
      </pc:sldChg>
      <pc:sldChg chg="addSp delSp modSp add mod modAnim modNotesTx">
        <pc:chgData name="Dipesh Karunakaran" userId="14028c63-0a71-4fb0-a9e8-545e4c8812da" providerId="ADAL" clId="{C0F227DF-3EFF-4001-B0C7-76E783AFDEB6}" dt="2022-05-15T12:47:08.922" v="13743" actId="6549"/>
        <pc:sldMkLst>
          <pc:docMk/>
          <pc:sldMk cId="1262546088" sldId="681"/>
        </pc:sldMkLst>
        <pc:spChg chg="mod">
          <ac:chgData name="Dipesh Karunakaran" userId="14028c63-0a71-4fb0-a9e8-545e4c8812da" providerId="ADAL" clId="{C0F227DF-3EFF-4001-B0C7-76E783AFDEB6}" dt="2022-05-12T11:01:00.444" v="12021" actId="20577"/>
          <ac:spMkLst>
            <pc:docMk/>
            <pc:sldMk cId="1262546088" sldId="681"/>
            <ac:spMk id="3" creationId="{C341EB2B-6437-455C-A213-B4840C232356}"/>
          </ac:spMkLst>
        </pc:spChg>
        <pc:spChg chg="mod">
          <ac:chgData name="Dipesh Karunakaran" userId="14028c63-0a71-4fb0-a9e8-545e4c8812da" providerId="ADAL" clId="{C0F227DF-3EFF-4001-B0C7-76E783AFDEB6}" dt="2022-05-13T06:28:15.430" v="13023" actId="179"/>
          <ac:spMkLst>
            <pc:docMk/>
            <pc:sldMk cId="1262546088" sldId="681"/>
            <ac:spMk id="4" creationId="{996A3708-92FB-4D2B-9AF8-033386F940F1}"/>
          </ac:spMkLst>
        </pc:spChg>
        <pc:spChg chg="del">
          <ac:chgData name="Dipesh Karunakaran" userId="14028c63-0a71-4fb0-a9e8-545e4c8812da" providerId="ADAL" clId="{C0F227DF-3EFF-4001-B0C7-76E783AFDEB6}" dt="2022-05-07T22:43:22.531" v="5362" actId="478"/>
          <ac:spMkLst>
            <pc:docMk/>
            <pc:sldMk cId="1262546088" sldId="681"/>
            <ac:spMk id="12" creationId="{AB3ED910-03E9-44DF-8675-A6E5D61485D1}"/>
          </ac:spMkLst>
        </pc:spChg>
        <pc:spChg chg="del">
          <ac:chgData name="Dipesh Karunakaran" userId="14028c63-0a71-4fb0-a9e8-545e4c8812da" providerId="ADAL" clId="{C0F227DF-3EFF-4001-B0C7-76E783AFDEB6}" dt="2022-05-07T22:43:22.531" v="5362" actId="478"/>
          <ac:spMkLst>
            <pc:docMk/>
            <pc:sldMk cId="1262546088" sldId="681"/>
            <ac:spMk id="14" creationId="{99B8E86E-1254-4B62-A55B-054AB02D4AB6}"/>
          </ac:spMkLst>
        </pc:spChg>
        <pc:spChg chg="del">
          <ac:chgData name="Dipesh Karunakaran" userId="14028c63-0a71-4fb0-a9e8-545e4c8812da" providerId="ADAL" clId="{C0F227DF-3EFF-4001-B0C7-76E783AFDEB6}" dt="2022-05-07T22:43:28.410" v="5364" actId="478"/>
          <ac:spMkLst>
            <pc:docMk/>
            <pc:sldMk cId="1262546088" sldId="681"/>
            <ac:spMk id="16" creationId="{7A3161F6-0047-4004-8767-7D61F547EBCF}"/>
          </ac:spMkLst>
        </pc:spChg>
        <pc:spChg chg="del">
          <ac:chgData name="Dipesh Karunakaran" userId="14028c63-0a71-4fb0-a9e8-545e4c8812da" providerId="ADAL" clId="{C0F227DF-3EFF-4001-B0C7-76E783AFDEB6}" dt="2022-05-07T22:43:28.410" v="5364" actId="478"/>
          <ac:spMkLst>
            <pc:docMk/>
            <pc:sldMk cId="1262546088" sldId="681"/>
            <ac:spMk id="18" creationId="{16DE6532-7545-45B5-973A-2D82FC9AA55B}"/>
          </ac:spMkLst>
        </pc:spChg>
        <pc:spChg chg="del">
          <ac:chgData name="Dipesh Karunakaran" userId="14028c63-0a71-4fb0-a9e8-545e4c8812da" providerId="ADAL" clId="{C0F227DF-3EFF-4001-B0C7-76E783AFDEB6}" dt="2022-05-07T22:43:22.531" v="5362" actId="478"/>
          <ac:spMkLst>
            <pc:docMk/>
            <pc:sldMk cId="1262546088" sldId="681"/>
            <ac:spMk id="20" creationId="{10DCBFDF-B712-403B-BA82-2729AECBD927}"/>
          </ac:spMkLst>
        </pc:spChg>
        <pc:spChg chg="del">
          <ac:chgData name="Dipesh Karunakaran" userId="14028c63-0a71-4fb0-a9e8-545e4c8812da" providerId="ADAL" clId="{C0F227DF-3EFF-4001-B0C7-76E783AFDEB6}" dt="2022-05-07T22:43:22.531" v="5362" actId="478"/>
          <ac:spMkLst>
            <pc:docMk/>
            <pc:sldMk cId="1262546088" sldId="681"/>
            <ac:spMk id="22" creationId="{283DEA40-66C8-4614-950D-71BA32357B61}"/>
          </ac:spMkLst>
        </pc:spChg>
        <pc:spChg chg="del">
          <ac:chgData name="Dipesh Karunakaran" userId="14028c63-0a71-4fb0-a9e8-545e4c8812da" providerId="ADAL" clId="{C0F227DF-3EFF-4001-B0C7-76E783AFDEB6}" dt="2022-05-07T22:43:28.410" v="5364" actId="478"/>
          <ac:spMkLst>
            <pc:docMk/>
            <pc:sldMk cId="1262546088" sldId="681"/>
            <ac:spMk id="24" creationId="{2096BF2A-A260-4F9B-9992-BFFA172DADDB}"/>
          </ac:spMkLst>
        </pc:spChg>
        <pc:spChg chg="del">
          <ac:chgData name="Dipesh Karunakaran" userId="14028c63-0a71-4fb0-a9e8-545e4c8812da" providerId="ADAL" clId="{C0F227DF-3EFF-4001-B0C7-76E783AFDEB6}" dt="2022-05-07T22:43:22.531" v="5362" actId="478"/>
          <ac:spMkLst>
            <pc:docMk/>
            <pc:sldMk cId="1262546088" sldId="681"/>
            <ac:spMk id="26" creationId="{416EA8E1-0C19-46FD-9720-9D5F74F6F59E}"/>
          </ac:spMkLst>
        </pc:spChg>
        <pc:spChg chg="del">
          <ac:chgData name="Dipesh Karunakaran" userId="14028c63-0a71-4fb0-a9e8-545e4c8812da" providerId="ADAL" clId="{C0F227DF-3EFF-4001-B0C7-76E783AFDEB6}" dt="2022-05-07T22:43:22.531" v="5362" actId="478"/>
          <ac:spMkLst>
            <pc:docMk/>
            <pc:sldMk cId="1262546088" sldId="681"/>
            <ac:spMk id="28" creationId="{225066EC-487C-464F-B239-5E3585DDD592}"/>
          </ac:spMkLst>
        </pc:spChg>
        <pc:spChg chg="del">
          <ac:chgData name="Dipesh Karunakaran" userId="14028c63-0a71-4fb0-a9e8-545e4c8812da" providerId="ADAL" clId="{C0F227DF-3EFF-4001-B0C7-76E783AFDEB6}" dt="2022-05-07T22:43:22.531" v="5362" actId="478"/>
          <ac:spMkLst>
            <pc:docMk/>
            <pc:sldMk cId="1262546088" sldId="681"/>
            <ac:spMk id="30" creationId="{8D3EA348-C18D-41BD-AB93-31E2F84A4A96}"/>
          </ac:spMkLst>
        </pc:spChg>
        <pc:spChg chg="del">
          <ac:chgData name="Dipesh Karunakaran" userId="14028c63-0a71-4fb0-a9e8-545e4c8812da" providerId="ADAL" clId="{C0F227DF-3EFF-4001-B0C7-76E783AFDEB6}" dt="2022-05-07T22:43:22.531" v="5362" actId="478"/>
          <ac:spMkLst>
            <pc:docMk/>
            <pc:sldMk cId="1262546088" sldId="681"/>
            <ac:spMk id="32" creationId="{AC3EDB79-C82C-4741-A0EC-5F282C55C072}"/>
          </ac:spMkLst>
        </pc:spChg>
        <pc:spChg chg="del">
          <ac:chgData name="Dipesh Karunakaran" userId="14028c63-0a71-4fb0-a9e8-545e4c8812da" providerId="ADAL" clId="{C0F227DF-3EFF-4001-B0C7-76E783AFDEB6}" dt="2022-05-07T22:43:22.531" v="5362" actId="478"/>
          <ac:spMkLst>
            <pc:docMk/>
            <pc:sldMk cId="1262546088" sldId="681"/>
            <ac:spMk id="34" creationId="{B2777DD3-9037-4A29-BC8A-641AA39F1B13}"/>
          </ac:spMkLst>
        </pc:spChg>
        <pc:spChg chg="del">
          <ac:chgData name="Dipesh Karunakaran" userId="14028c63-0a71-4fb0-a9e8-545e4c8812da" providerId="ADAL" clId="{C0F227DF-3EFF-4001-B0C7-76E783AFDEB6}" dt="2022-05-07T22:43:28.410" v="5364" actId="478"/>
          <ac:spMkLst>
            <pc:docMk/>
            <pc:sldMk cId="1262546088" sldId="681"/>
            <ac:spMk id="36" creationId="{0ECC80FB-397E-4B51-9B01-88B42E497B68}"/>
          </ac:spMkLst>
        </pc:spChg>
        <pc:spChg chg="del">
          <ac:chgData name="Dipesh Karunakaran" userId="14028c63-0a71-4fb0-a9e8-545e4c8812da" providerId="ADAL" clId="{C0F227DF-3EFF-4001-B0C7-76E783AFDEB6}" dt="2022-05-07T22:43:22.531" v="5362" actId="478"/>
          <ac:spMkLst>
            <pc:docMk/>
            <pc:sldMk cId="1262546088" sldId="681"/>
            <ac:spMk id="38" creationId="{9FEED154-54C1-4484-A7A0-C4C628AA6969}"/>
          </ac:spMkLst>
        </pc:spChg>
        <pc:picChg chg="del">
          <ac:chgData name="Dipesh Karunakaran" userId="14028c63-0a71-4fb0-a9e8-545e4c8812da" providerId="ADAL" clId="{C0F227DF-3EFF-4001-B0C7-76E783AFDEB6}" dt="2022-05-07T22:43:15.550" v="5360" actId="478"/>
          <ac:picMkLst>
            <pc:docMk/>
            <pc:sldMk cId="1262546088" sldId="681"/>
            <ac:picMk id="6" creationId="{9F041759-E5A3-4BAD-B31F-5DD56CD1A8C5}"/>
          </ac:picMkLst>
        </pc:picChg>
        <pc:picChg chg="del">
          <ac:chgData name="Dipesh Karunakaran" userId="14028c63-0a71-4fb0-a9e8-545e4c8812da" providerId="ADAL" clId="{C0F227DF-3EFF-4001-B0C7-76E783AFDEB6}" dt="2022-05-07T22:43:18.993" v="5361" actId="478"/>
          <ac:picMkLst>
            <pc:docMk/>
            <pc:sldMk cId="1262546088" sldId="681"/>
            <ac:picMk id="10" creationId="{4B8BFFF4-56C3-4DE2-A481-5EA33C879FA3}"/>
          </ac:picMkLst>
        </pc:picChg>
        <pc:picChg chg="add mod">
          <ac:chgData name="Dipesh Karunakaran" userId="14028c63-0a71-4fb0-a9e8-545e4c8812da" providerId="ADAL" clId="{C0F227DF-3EFF-4001-B0C7-76E783AFDEB6}" dt="2022-05-07T22:53:11.393" v="5759"/>
          <ac:picMkLst>
            <pc:docMk/>
            <pc:sldMk cId="1262546088" sldId="681"/>
            <ac:picMk id="35" creationId="{940FBDDA-B38A-071B-CA86-65CF55CC04BE}"/>
          </ac:picMkLst>
        </pc:picChg>
        <pc:picChg chg="del">
          <ac:chgData name="Dipesh Karunakaran" userId="14028c63-0a71-4fb0-a9e8-545e4c8812da" providerId="ADAL" clId="{C0F227DF-3EFF-4001-B0C7-76E783AFDEB6}" dt="2022-05-07T22:43:25.549" v="5363" actId="478"/>
          <ac:picMkLst>
            <pc:docMk/>
            <pc:sldMk cId="1262546088" sldId="681"/>
            <ac:picMk id="40" creationId="{3950D921-CE37-4E8C-8E70-422C7A882574}"/>
          </ac:picMkLst>
        </pc:picChg>
        <pc:picChg chg="del">
          <ac:chgData name="Dipesh Karunakaran" userId="14028c63-0a71-4fb0-a9e8-545e4c8812da" providerId="ADAL" clId="{C0F227DF-3EFF-4001-B0C7-76E783AFDEB6}" dt="2022-05-07T22:43:25.549" v="5363" actId="478"/>
          <ac:picMkLst>
            <pc:docMk/>
            <pc:sldMk cId="1262546088" sldId="681"/>
            <ac:picMk id="42" creationId="{558EAB12-8B35-401E-8973-9C114172A9B2}"/>
          </ac:picMkLst>
        </pc:picChg>
        <pc:picChg chg="del">
          <ac:chgData name="Dipesh Karunakaran" userId="14028c63-0a71-4fb0-a9e8-545e4c8812da" providerId="ADAL" clId="{C0F227DF-3EFF-4001-B0C7-76E783AFDEB6}" dt="2022-05-07T22:43:25.549" v="5363" actId="478"/>
          <ac:picMkLst>
            <pc:docMk/>
            <pc:sldMk cId="1262546088" sldId="681"/>
            <ac:picMk id="44" creationId="{DB69DAE0-6489-4411-B55D-216979C7BA74}"/>
          </ac:picMkLst>
        </pc:picChg>
        <pc:picChg chg="del">
          <ac:chgData name="Dipesh Karunakaran" userId="14028c63-0a71-4fb0-a9e8-545e4c8812da" providerId="ADAL" clId="{C0F227DF-3EFF-4001-B0C7-76E783AFDEB6}" dt="2022-05-07T22:43:25.549" v="5363" actId="478"/>
          <ac:picMkLst>
            <pc:docMk/>
            <pc:sldMk cId="1262546088" sldId="681"/>
            <ac:picMk id="46" creationId="{604A1CA3-56F0-4790-86D4-49C9F89A80CF}"/>
          </ac:picMkLst>
        </pc:picChg>
        <pc:picChg chg="del">
          <ac:chgData name="Dipesh Karunakaran" userId="14028c63-0a71-4fb0-a9e8-545e4c8812da" providerId="ADAL" clId="{C0F227DF-3EFF-4001-B0C7-76E783AFDEB6}" dt="2022-05-07T22:43:25.549" v="5363" actId="478"/>
          <ac:picMkLst>
            <pc:docMk/>
            <pc:sldMk cId="1262546088" sldId="681"/>
            <ac:picMk id="48" creationId="{AE91F21B-26B9-410D-B10E-A2056CE549FC}"/>
          </ac:picMkLst>
        </pc:picChg>
        <pc:picChg chg="del">
          <ac:chgData name="Dipesh Karunakaran" userId="14028c63-0a71-4fb0-a9e8-545e4c8812da" providerId="ADAL" clId="{C0F227DF-3EFF-4001-B0C7-76E783AFDEB6}" dt="2022-05-07T22:43:25.549" v="5363" actId="478"/>
          <ac:picMkLst>
            <pc:docMk/>
            <pc:sldMk cId="1262546088" sldId="681"/>
            <ac:picMk id="50" creationId="{F88C855F-E66A-4816-921B-A3BF0B2A594C}"/>
          </ac:picMkLst>
        </pc:picChg>
        <pc:picChg chg="del">
          <ac:chgData name="Dipesh Karunakaran" userId="14028c63-0a71-4fb0-a9e8-545e4c8812da" providerId="ADAL" clId="{C0F227DF-3EFF-4001-B0C7-76E783AFDEB6}" dt="2022-05-07T22:43:25.549" v="5363" actId="478"/>
          <ac:picMkLst>
            <pc:docMk/>
            <pc:sldMk cId="1262546088" sldId="681"/>
            <ac:picMk id="52" creationId="{162FB8B8-A191-45F9-A7C4-772129564858}"/>
          </ac:picMkLst>
        </pc:picChg>
        <pc:picChg chg="del">
          <ac:chgData name="Dipesh Karunakaran" userId="14028c63-0a71-4fb0-a9e8-545e4c8812da" providerId="ADAL" clId="{C0F227DF-3EFF-4001-B0C7-76E783AFDEB6}" dt="2022-05-07T22:43:25.549" v="5363" actId="478"/>
          <ac:picMkLst>
            <pc:docMk/>
            <pc:sldMk cId="1262546088" sldId="681"/>
            <ac:picMk id="54" creationId="{1C90A59D-1F78-4978-B908-74F5EB7507A6}"/>
          </ac:picMkLst>
        </pc:picChg>
        <pc:picChg chg="del">
          <ac:chgData name="Dipesh Karunakaran" userId="14028c63-0a71-4fb0-a9e8-545e4c8812da" providerId="ADAL" clId="{C0F227DF-3EFF-4001-B0C7-76E783AFDEB6}" dt="2022-05-07T22:43:25.549" v="5363" actId="478"/>
          <ac:picMkLst>
            <pc:docMk/>
            <pc:sldMk cId="1262546088" sldId="681"/>
            <ac:picMk id="56" creationId="{A20F9293-3956-4733-8AEE-33F8C4906B1C}"/>
          </ac:picMkLst>
        </pc:picChg>
        <pc:picChg chg="del">
          <ac:chgData name="Dipesh Karunakaran" userId="14028c63-0a71-4fb0-a9e8-545e4c8812da" providerId="ADAL" clId="{C0F227DF-3EFF-4001-B0C7-76E783AFDEB6}" dt="2022-05-07T22:43:25.549" v="5363" actId="478"/>
          <ac:picMkLst>
            <pc:docMk/>
            <pc:sldMk cId="1262546088" sldId="681"/>
            <ac:picMk id="58" creationId="{4BB330F1-802C-4F05-858D-7DE026F06A5A}"/>
          </ac:picMkLst>
        </pc:picChg>
        <pc:picChg chg="del">
          <ac:chgData name="Dipesh Karunakaran" userId="14028c63-0a71-4fb0-a9e8-545e4c8812da" providerId="ADAL" clId="{C0F227DF-3EFF-4001-B0C7-76E783AFDEB6}" dt="2022-05-07T22:43:25.549" v="5363" actId="478"/>
          <ac:picMkLst>
            <pc:docMk/>
            <pc:sldMk cId="1262546088" sldId="681"/>
            <ac:picMk id="60" creationId="{8DFC6A72-FC62-465B-9A22-D1129749DBE0}"/>
          </ac:picMkLst>
        </pc:picChg>
        <pc:picChg chg="del">
          <ac:chgData name="Dipesh Karunakaran" userId="14028c63-0a71-4fb0-a9e8-545e4c8812da" providerId="ADAL" clId="{C0F227DF-3EFF-4001-B0C7-76E783AFDEB6}" dt="2022-05-07T22:43:25.549" v="5363" actId="478"/>
          <ac:picMkLst>
            <pc:docMk/>
            <pc:sldMk cId="1262546088" sldId="681"/>
            <ac:picMk id="62" creationId="{92AC7AC5-19F3-4387-8E55-123F621A23F6}"/>
          </ac:picMkLst>
        </pc:picChg>
        <pc:picChg chg="del">
          <ac:chgData name="Dipesh Karunakaran" userId="14028c63-0a71-4fb0-a9e8-545e4c8812da" providerId="ADAL" clId="{C0F227DF-3EFF-4001-B0C7-76E783AFDEB6}" dt="2022-05-07T22:43:25.549" v="5363" actId="478"/>
          <ac:picMkLst>
            <pc:docMk/>
            <pc:sldMk cId="1262546088" sldId="681"/>
            <ac:picMk id="64" creationId="{67F530BD-CF33-488D-A1AA-EEC1787A8D60}"/>
          </ac:picMkLst>
        </pc:picChg>
        <pc:picChg chg="del">
          <ac:chgData name="Dipesh Karunakaran" userId="14028c63-0a71-4fb0-a9e8-545e4c8812da" providerId="ADAL" clId="{C0F227DF-3EFF-4001-B0C7-76E783AFDEB6}" dt="2022-05-07T22:43:25.549" v="5363" actId="478"/>
          <ac:picMkLst>
            <pc:docMk/>
            <pc:sldMk cId="1262546088" sldId="681"/>
            <ac:picMk id="66" creationId="{782C9FD9-37BE-4649-9124-90133569858C}"/>
          </ac:picMkLst>
        </pc:picChg>
      </pc:sldChg>
      <pc:sldChg chg="addSp delSp modSp add mod modTransition">
        <pc:chgData name="Dipesh Karunakaran" userId="14028c63-0a71-4fb0-a9e8-545e4c8812da" providerId="ADAL" clId="{C0F227DF-3EFF-4001-B0C7-76E783AFDEB6}" dt="2022-05-12T13:34:08.905" v="12605" actId="14734"/>
        <pc:sldMkLst>
          <pc:docMk/>
          <pc:sldMk cId="3332675247" sldId="682"/>
        </pc:sldMkLst>
        <pc:spChg chg="mod">
          <ac:chgData name="Dipesh Karunakaran" userId="14028c63-0a71-4fb0-a9e8-545e4c8812da" providerId="ADAL" clId="{C0F227DF-3EFF-4001-B0C7-76E783AFDEB6}" dt="2022-05-09T11:40:08.472" v="7781" actId="20577"/>
          <ac:spMkLst>
            <pc:docMk/>
            <pc:sldMk cId="3332675247" sldId="682"/>
            <ac:spMk id="3" creationId="{54A67929-187E-4306-A779-7222CE979A5E}"/>
          </ac:spMkLst>
        </pc:spChg>
        <pc:spChg chg="del mod">
          <ac:chgData name="Dipesh Karunakaran" userId="14028c63-0a71-4fb0-a9e8-545e4c8812da" providerId="ADAL" clId="{C0F227DF-3EFF-4001-B0C7-76E783AFDEB6}" dt="2022-05-09T11:45:43.265" v="7871" actId="478"/>
          <ac:spMkLst>
            <pc:docMk/>
            <pc:sldMk cId="3332675247" sldId="682"/>
            <ac:spMk id="4" creationId="{E63949E1-372A-40EA-8418-9D8D713CEC3A}"/>
          </ac:spMkLst>
        </pc:spChg>
        <pc:spChg chg="add del mod">
          <ac:chgData name="Dipesh Karunakaran" userId="14028c63-0a71-4fb0-a9e8-545e4c8812da" providerId="ADAL" clId="{C0F227DF-3EFF-4001-B0C7-76E783AFDEB6}" dt="2022-05-09T11:45:46.502" v="7872" actId="478"/>
          <ac:spMkLst>
            <pc:docMk/>
            <pc:sldMk cId="3332675247" sldId="682"/>
            <ac:spMk id="5" creationId="{16392ABB-3A9B-4F82-56B6-35F9CD44A846}"/>
          </ac:spMkLst>
        </pc:spChg>
        <pc:graphicFrameChg chg="add mod modGraphic">
          <ac:chgData name="Dipesh Karunakaran" userId="14028c63-0a71-4fb0-a9e8-545e4c8812da" providerId="ADAL" clId="{C0F227DF-3EFF-4001-B0C7-76E783AFDEB6}" dt="2022-05-12T13:34:08.905" v="12605" actId="14734"/>
          <ac:graphicFrameMkLst>
            <pc:docMk/>
            <pc:sldMk cId="3332675247" sldId="682"/>
            <ac:graphicFrameMk id="6" creationId="{497E62B5-5B17-C0C0-3F29-6BBB88ED4651}"/>
          </ac:graphicFrameMkLst>
        </pc:graphicFrameChg>
        <pc:picChg chg="add del mod">
          <ac:chgData name="Dipesh Karunakaran" userId="14028c63-0a71-4fb0-a9e8-545e4c8812da" providerId="ADAL" clId="{C0F227DF-3EFF-4001-B0C7-76E783AFDEB6}" dt="2022-05-09T11:49:52.429" v="7973" actId="22"/>
          <ac:picMkLst>
            <pc:docMk/>
            <pc:sldMk cId="3332675247" sldId="682"/>
            <ac:picMk id="8" creationId="{AE7D7412-58F3-FFE1-9C45-0D2D05437E73}"/>
          </ac:picMkLst>
        </pc:picChg>
      </pc:sldChg>
      <pc:sldChg chg="addSp delSp modSp new mod modTransition modClrScheme modAnim chgLayout modNotesTx">
        <pc:chgData name="Dipesh Karunakaran" userId="14028c63-0a71-4fb0-a9e8-545e4c8812da" providerId="ADAL" clId="{C0F227DF-3EFF-4001-B0C7-76E783AFDEB6}" dt="2022-05-13T08:35:25.024" v="13462" actId="20577"/>
        <pc:sldMkLst>
          <pc:docMk/>
          <pc:sldMk cId="573337861" sldId="683"/>
        </pc:sldMkLst>
        <pc:spChg chg="del">
          <ac:chgData name="Dipesh Karunakaran" userId="14028c63-0a71-4fb0-a9e8-545e4c8812da" providerId="ADAL" clId="{C0F227DF-3EFF-4001-B0C7-76E783AFDEB6}" dt="2022-05-07T23:21:15.028" v="6151" actId="700"/>
          <ac:spMkLst>
            <pc:docMk/>
            <pc:sldMk cId="573337861" sldId="683"/>
            <ac:spMk id="2" creationId="{CA045065-823D-5AF8-BECA-A140B1E54804}"/>
          </ac:spMkLst>
        </pc:spChg>
        <pc:spChg chg="del">
          <ac:chgData name="Dipesh Karunakaran" userId="14028c63-0a71-4fb0-a9e8-545e4c8812da" providerId="ADAL" clId="{C0F227DF-3EFF-4001-B0C7-76E783AFDEB6}" dt="2022-05-07T23:21:15.028" v="6151" actId="700"/>
          <ac:spMkLst>
            <pc:docMk/>
            <pc:sldMk cId="573337861" sldId="683"/>
            <ac:spMk id="3" creationId="{17BB638C-4257-B452-50F8-A84EF6ABFAD1}"/>
          </ac:spMkLst>
        </pc:spChg>
        <pc:spChg chg="add mod">
          <ac:chgData name="Dipesh Karunakaran" userId="14028c63-0a71-4fb0-a9e8-545e4c8812da" providerId="ADAL" clId="{C0F227DF-3EFF-4001-B0C7-76E783AFDEB6}" dt="2022-05-12T11:01:40.537" v="12033" actId="1076"/>
          <ac:spMkLst>
            <pc:docMk/>
            <pc:sldMk cId="573337861" sldId="683"/>
            <ac:spMk id="4" creationId="{E47B01DF-182F-9B98-E993-FC9FE2E06916}"/>
          </ac:spMkLst>
        </pc:spChg>
        <pc:picChg chg="add mod">
          <ac:chgData name="Dipesh Karunakaran" userId="14028c63-0a71-4fb0-a9e8-545e4c8812da" providerId="ADAL" clId="{C0F227DF-3EFF-4001-B0C7-76E783AFDEB6}" dt="2022-05-10T06:08:46.287" v="8521" actId="1076"/>
          <ac:picMkLst>
            <pc:docMk/>
            <pc:sldMk cId="573337861" sldId="683"/>
            <ac:picMk id="3" creationId="{DA1CA375-D7B4-1190-ECA9-BE93BD1AC5DA}"/>
          </ac:picMkLst>
        </pc:picChg>
      </pc:sldChg>
      <pc:sldChg chg="del mod modShow modNotesTx">
        <pc:chgData name="Dipesh Karunakaran" userId="14028c63-0a71-4fb0-a9e8-545e4c8812da" providerId="ADAL" clId="{C0F227DF-3EFF-4001-B0C7-76E783AFDEB6}" dt="2022-05-10T11:28:54.418" v="9992" actId="47"/>
        <pc:sldMkLst>
          <pc:docMk/>
          <pc:sldMk cId="741089969" sldId="684"/>
        </pc:sldMkLst>
      </pc:sldChg>
      <pc:sldChg chg="del mod modShow modNotesTx">
        <pc:chgData name="Dipesh Karunakaran" userId="14028c63-0a71-4fb0-a9e8-545e4c8812da" providerId="ADAL" clId="{C0F227DF-3EFF-4001-B0C7-76E783AFDEB6}" dt="2022-05-10T11:28:56.485" v="9993" actId="47"/>
        <pc:sldMkLst>
          <pc:docMk/>
          <pc:sldMk cId="592676003" sldId="685"/>
        </pc:sldMkLst>
      </pc:sldChg>
      <pc:sldChg chg="add del">
        <pc:chgData name="Dipesh Karunakaran" userId="14028c63-0a71-4fb0-a9e8-545e4c8812da" providerId="ADAL" clId="{C0F227DF-3EFF-4001-B0C7-76E783AFDEB6}" dt="2022-05-09T10:57:39.825" v="7734" actId="2696"/>
        <pc:sldMkLst>
          <pc:docMk/>
          <pc:sldMk cId="251537263" sldId="686"/>
        </pc:sldMkLst>
      </pc:sldChg>
      <pc:sldChg chg="addSp delSp modSp add del mod">
        <pc:chgData name="Dipesh Karunakaran" userId="14028c63-0a71-4fb0-a9e8-545e4c8812da" providerId="ADAL" clId="{C0F227DF-3EFF-4001-B0C7-76E783AFDEB6}" dt="2022-05-09T10:25:52.683" v="7300" actId="2696"/>
        <pc:sldMkLst>
          <pc:docMk/>
          <pc:sldMk cId="644246508" sldId="686"/>
        </pc:sldMkLst>
        <pc:spChg chg="mod">
          <ac:chgData name="Dipesh Karunakaran" userId="14028c63-0a71-4fb0-a9e8-545e4c8812da" providerId="ADAL" clId="{C0F227DF-3EFF-4001-B0C7-76E783AFDEB6}" dt="2022-05-09T10:18:15.059" v="7109" actId="20577"/>
          <ac:spMkLst>
            <pc:docMk/>
            <pc:sldMk cId="644246508" sldId="686"/>
            <ac:spMk id="3" creationId="{C341EB2B-6437-455C-A213-B4840C232356}"/>
          </ac:spMkLst>
        </pc:spChg>
        <pc:spChg chg="del mod">
          <ac:chgData name="Dipesh Karunakaran" userId="14028c63-0a71-4fb0-a9e8-545e4c8812da" providerId="ADAL" clId="{C0F227DF-3EFF-4001-B0C7-76E783AFDEB6}" dt="2022-05-09T10:16:48.051" v="7026" actId="478"/>
          <ac:spMkLst>
            <pc:docMk/>
            <pc:sldMk cId="644246508" sldId="686"/>
            <ac:spMk id="4" creationId="{996A3708-92FB-4D2B-9AF8-033386F940F1}"/>
          </ac:spMkLst>
        </pc:spChg>
        <pc:spChg chg="add del mod">
          <ac:chgData name="Dipesh Karunakaran" userId="14028c63-0a71-4fb0-a9e8-545e4c8812da" providerId="ADAL" clId="{C0F227DF-3EFF-4001-B0C7-76E783AFDEB6}" dt="2022-05-09T10:16:53.580" v="7027" actId="478"/>
          <ac:spMkLst>
            <pc:docMk/>
            <pc:sldMk cId="644246508" sldId="686"/>
            <ac:spMk id="5" creationId="{51F4A7ED-D386-606F-D687-08C932B53052}"/>
          </ac:spMkLst>
        </pc:spChg>
        <pc:spChg chg="add mod">
          <ac:chgData name="Dipesh Karunakaran" userId="14028c63-0a71-4fb0-a9e8-545e4c8812da" providerId="ADAL" clId="{C0F227DF-3EFF-4001-B0C7-76E783AFDEB6}" dt="2022-05-09T10:20:18.560" v="7261" actId="5793"/>
          <ac:spMkLst>
            <pc:docMk/>
            <pc:sldMk cId="644246508" sldId="686"/>
            <ac:spMk id="7" creationId="{0BCAAF37-E113-029D-AB4B-AA4CB19B1F92}"/>
          </ac:spMkLst>
        </pc:spChg>
        <pc:spChg chg="del mod">
          <ac:chgData name="Dipesh Karunakaran" userId="14028c63-0a71-4fb0-a9e8-545e4c8812da" providerId="ADAL" clId="{C0F227DF-3EFF-4001-B0C7-76E783AFDEB6}" dt="2022-05-09T10:17:05.851" v="7031" actId="478"/>
          <ac:spMkLst>
            <pc:docMk/>
            <pc:sldMk cId="644246508" sldId="686"/>
            <ac:spMk id="12" creationId="{AB3ED910-03E9-44DF-8675-A6E5D61485D1}"/>
          </ac:spMkLst>
        </pc:spChg>
        <pc:spChg chg="del">
          <ac:chgData name="Dipesh Karunakaran" userId="14028c63-0a71-4fb0-a9e8-545e4c8812da" providerId="ADAL" clId="{C0F227DF-3EFF-4001-B0C7-76E783AFDEB6}" dt="2022-05-09T10:16:57.649" v="7028" actId="478"/>
          <ac:spMkLst>
            <pc:docMk/>
            <pc:sldMk cId="644246508" sldId="686"/>
            <ac:spMk id="14" creationId="{99B8E86E-1254-4B62-A55B-054AB02D4AB6}"/>
          </ac:spMkLst>
        </pc:spChg>
        <pc:spChg chg="del">
          <ac:chgData name="Dipesh Karunakaran" userId="14028c63-0a71-4fb0-a9e8-545e4c8812da" providerId="ADAL" clId="{C0F227DF-3EFF-4001-B0C7-76E783AFDEB6}" dt="2022-05-09T10:17:01.615" v="7029" actId="478"/>
          <ac:spMkLst>
            <pc:docMk/>
            <pc:sldMk cId="644246508" sldId="686"/>
            <ac:spMk id="16" creationId="{7A3161F6-0047-4004-8767-7D61F547EBCF}"/>
          </ac:spMkLst>
        </pc:spChg>
        <pc:spChg chg="del">
          <ac:chgData name="Dipesh Karunakaran" userId="14028c63-0a71-4fb0-a9e8-545e4c8812da" providerId="ADAL" clId="{C0F227DF-3EFF-4001-B0C7-76E783AFDEB6}" dt="2022-05-09T10:16:57.649" v="7028" actId="478"/>
          <ac:spMkLst>
            <pc:docMk/>
            <pc:sldMk cId="644246508" sldId="686"/>
            <ac:spMk id="18" creationId="{16DE6532-7545-45B5-973A-2D82FC9AA55B}"/>
          </ac:spMkLst>
        </pc:spChg>
        <pc:spChg chg="del">
          <ac:chgData name="Dipesh Karunakaran" userId="14028c63-0a71-4fb0-a9e8-545e4c8812da" providerId="ADAL" clId="{C0F227DF-3EFF-4001-B0C7-76E783AFDEB6}" dt="2022-05-09T10:16:57.649" v="7028" actId="478"/>
          <ac:spMkLst>
            <pc:docMk/>
            <pc:sldMk cId="644246508" sldId="686"/>
            <ac:spMk id="20" creationId="{10DCBFDF-B712-403B-BA82-2729AECBD927}"/>
          </ac:spMkLst>
        </pc:spChg>
        <pc:spChg chg="del">
          <ac:chgData name="Dipesh Karunakaran" userId="14028c63-0a71-4fb0-a9e8-545e4c8812da" providerId="ADAL" clId="{C0F227DF-3EFF-4001-B0C7-76E783AFDEB6}" dt="2022-05-09T10:16:57.649" v="7028" actId="478"/>
          <ac:spMkLst>
            <pc:docMk/>
            <pc:sldMk cId="644246508" sldId="686"/>
            <ac:spMk id="22" creationId="{283DEA40-66C8-4614-950D-71BA32357B61}"/>
          </ac:spMkLst>
        </pc:spChg>
        <pc:spChg chg="del">
          <ac:chgData name="Dipesh Karunakaran" userId="14028c63-0a71-4fb0-a9e8-545e4c8812da" providerId="ADAL" clId="{C0F227DF-3EFF-4001-B0C7-76E783AFDEB6}" dt="2022-05-09T10:16:57.649" v="7028" actId="478"/>
          <ac:spMkLst>
            <pc:docMk/>
            <pc:sldMk cId="644246508" sldId="686"/>
            <ac:spMk id="24" creationId="{2096BF2A-A260-4F9B-9992-BFFA172DADDB}"/>
          </ac:spMkLst>
        </pc:spChg>
        <pc:spChg chg="del">
          <ac:chgData name="Dipesh Karunakaran" userId="14028c63-0a71-4fb0-a9e8-545e4c8812da" providerId="ADAL" clId="{C0F227DF-3EFF-4001-B0C7-76E783AFDEB6}" dt="2022-05-09T10:16:57.649" v="7028" actId="478"/>
          <ac:spMkLst>
            <pc:docMk/>
            <pc:sldMk cId="644246508" sldId="686"/>
            <ac:spMk id="26" creationId="{416EA8E1-0C19-46FD-9720-9D5F74F6F59E}"/>
          </ac:spMkLst>
        </pc:spChg>
        <pc:spChg chg="del">
          <ac:chgData name="Dipesh Karunakaran" userId="14028c63-0a71-4fb0-a9e8-545e4c8812da" providerId="ADAL" clId="{C0F227DF-3EFF-4001-B0C7-76E783AFDEB6}" dt="2022-05-09T10:16:57.649" v="7028" actId="478"/>
          <ac:spMkLst>
            <pc:docMk/>
            <pc:sldMk cId="644246508" sldId="686"/>
            <ac:spMk id="28" creationId="{225066EC-487C-464F-B239-5E3585DDD592}"/>
          </ac:spMkLst>
        </pc:spChg>
        <pc:spChg chg="del">
          <ac:chgData name="Dipesh Karunakaran" userId="14028c63-0a71-4fb0-a9e8-545e4c8812da" providerId="ADAL" clId="{C0F227DF-3EFF-4001-B0C7-76E783AFDEB6}" dt="2022-05-09T10:16:57.649" v="7028" actId="478"/>
          <ac:spMkLst>
            <pc:docMk/>
            <pc:sldMk cId="644246508" sldId="686"/>
            <ac:spMk id="30" creationId="{8D3EA348-C18D-41BD-AB93-31E2F84A4A96}"/>
          </ac:spMkLst>
        </pc:spChg>
        <pc:spChg chg="del">
          <ac:chgData name="Dipesh Karunakaran" userId="14028c63-0a71-4fb0-a9e8-545e4c8812da" providerId="ADAL" clId="{C0F227DF-3EFF-4001-B0C7-76E783AFDEB6}" dt="2022-05-09T10:16:57.649" v="7028" actId="478"/>
          <ac:spMkLst>
            <pc:docMk/>
            <pc:sldMk cId="644246508" sldId="686"/>
            <ac:spMk id="32" creationId="{AC3EDB79-C82C-4741-A0EC-5F282C55C072}"/>
          </ac:spMkLst>
        </pc:spChg>
        <pc:spChg chg="del">
          <ac:chgData name="Dipesh Karunakaran" userId="14028c63-0a71-4fb0-a9e8-545e4c8812da" providerId="ADAL" clId="{C0F227DF-3EFF-4001-B0C7-76E783AFDEB6}" dt="2022-05-09T10:16:57.649" v="7028" actId="478"/>
          <ac:spMkLst>
            <pc:docMk/>
            <pc:sldMk cId="644246508" sldId="686"/>
            <ac:spMk id="34" creationId="{B2777DD3-9037-4A29-BC8A-641AA39F1B13}"/>
          </ac:spMkLst>
        </pc:spChg>
        <pc:spChg chg="del">
          <ac:chgData name="Dipesh Karunakaran" userId="14028c63-0a71-4fb0-a9e8-545e4c8812da" providerId="ADAL" clId="{C0F227DF-3EFF-4001-B0C7-76E783AFDEB6}" dt="2022-05-09T10:16:57.649" v="7028" actId="478"/>
          <ac:spMkLst>
            <pc:docMk/>
            <pc:sldMk cId="644246508" sldId="686"/>
            <ac:spMk id="36" creationId="{0ECC80FB-397E-4B51-9B01-88B42E497B68}"/>
          </ac:spMkLst>
        </pc:spChg>
        <pc:spChg chg="del">
          <ac:chgData name="Dipesh Karunakaran" userId="14028c63-0a71-4fb0-a9e8-545e4c8812da" providerId="ADAL" clId="{C0F227DF-3EFF-4001-B0C7-76E783AFDEB6}" dt="2022-05-09T10:16:57.649" v="7028" actId="478"/>
          <ac:spMkLst>
            <pc:docMk/>
            <pc:sldMk cId="644246508" sldId="686"/>
            <ac:spMk id="38" creationId="{9FEED154-54C1-4484-A7A0-C4C628AA6969}"/>
          </ac:spMkLst>
        </pc:spChg>
        <pc:picChg chg="del">
          <ac:chgData name="Dipesh Karunakaran" userId="14028c63-0a71-4fb0-a9e8-545e4c8812da" providerId="ADAL" clId="{C0F227DF-3EFF-4001-B0C7-76E783AFDEB6}" dt="2022-05-09T10:17:07.421" v="7032" actId="478"/>
          <ac:picMkLst>
            <pc:docMk/>
            <pc:sldMk cId="644246508" sldId="686"/>
            <ac:picMk id="6" creationId="{9F041759-E5A3-4BAD-B31F-5DD56CD1A8C5}"/>
          </ac:picMkLst>
        </pc:picChg>
        <pc:picChg chg="del mod">
          <ac:chgData name="Dipesh Karunakaran" userId="14028c63-0a71-4fb0-a9e8-545e4c8812da" providerId="ADAL" clId="{C0F227DF-3EFF-4001-B0C7-76E783AFDEB6}" dt="2022-05-09T10:16:40.980" v="7022" actId="478"/>
          <ac:picMkLst>
            <pc:docMk/>
            <pc:sldMk cId="644246508" sldId="686"/>
            <ac:picMk id="10" creationId="{4B8BFFF4-56C3-4DE2-A481-5EA33C879FA3}"/>
          </ac:picMkLst>
        </pc:picChg>
        <pc:picChg chg="del">
          <ac:chgData name="Dipesh Karunakaran" userId="14028c63-0a71-4fb0-a9e8-545e4c8812da" providerId="ADAL" clId="{C0F227DF-3EFF-4001-B0C7-76E783AFDEB6}" dt="2022-05-09T10:17:01.615" v="7029" actId="478"/>
          <ac:picMkLst>
            <pc:docMk/>
            <pc:sldMk cId="644246508" sldId="686"/>
            <ac:picMk id="40" creationId="{3950D921-CE37-4E8C-8E70-422C7A882574}"/>
          </ac:picMkLst>
        </pc:picChg>
        <pc:picChg chg="del">
          <ac:chgData name="Dipesh Karunakaran" userId="14028c63-0a71-4fb0-a9e8-545e4c8812da" providerId="ADAL" clId="{C0F227DF-3EFF-4001-B0C7-76E783AFDEB6}" dt="2022-05-09T10:16:57.649" v="7028" actId="478"/>
          <ac:picMkLst>
            <pc:docMk/>
            <pc:sldMk cId="644246508" sldId="686"/>
            <ac:picMk id="42" creationId="{558EAB12-8B35-401E-8973-9C114172A9B2}"/>
          </ac:picMkLst>
        </pc:picChg>
        <pc:picChg chg="del">
          <ac:chgData name="Dipesh Karunakaran" userId="14028c63-0a71-4fb0-a9e8-545e4c8812da" providerId="ADAL" clId="{C0F227DF-3EFF-4001-B0C7-76E783AFDEB6}" dt="2022-05-09T10:16:57.649" v="7028" actId="478"/>
          <ac:picMkLst>
            <pc:docMk/>
            <pc:sldMk cId="644246508" sldId="686"/>
            <ac:picMk id="44" creationId="{DB69DAE0-6489-4411-B55D-216979C7BA74}"/>
          </ac:picMkLst>
        </pc:picChg>
        <pc:picChg chg="del">
          <ac:chgData name="Dipesh Karunakaran" userId="14028c63-0a71-4fb0-a9e8-545e4c8812da" providerId="ADAL" clId="{C0F227DF-3EFF-4001-B0C7-76E783AFDEB6}" dt="2022-05-09T10:16:57.649" v="7028" actId="478"/>
          <ac:picMkLst>
            <pc:docMk/>
            <pc:sldMk cId="644246508" sldId="686"/>
            <ac:picMk id="46" creationId="{604A1CA3-56F0-4790-86D4-49C9F89A80CF}"/>
          </ac:picMkLst>
        </pc:picChg>
        <pc:picChg chg="del">
          <ac:chgData name="Dipesh Karunakaran" userId="14028c63-0a71-4fb0-a9e8-545e4c8812da" providerId="ADAL" clId="{C0F227DF-3EFF-4001-B0C7-76E783AFDEB6}" dt="2022-05-09T10:16:57.649" v="7028" actId="478"/>
          <ac:picMkLst>
            <pc:docMk/>
            <pc:sldMk cId="644246508" sldId="686"/>
            <ac:picMk id="48" creationId="{AE91F21B-26B9-410D-B10E-A2056CE549FC}"/>
          </ac:picMkLst>
        </pc:picChg>
        <pc:picChg chg="del">
          <ac:chgData name="Dipesh Karunakaran" userId="14028c63-0a71-4fb0-a9e8-545e4c8812da" providerId="ADAL" clId="{C0F227DF-3EFF-4001-B0C7-76E783AFDEB6}" dt="2022-05-09T10:16:57.649" v="7028" actId="478"/>
          <ac:picMkLst>
            <pc:docMk/>
            <pc:sldMk cId="644246508" sldId="686"/>
            <ac:picMk id="50" creationId="{F88C855F-E66A-4816-921B-A3BF0B2A594C}"/>
          </ac:picMkLst>
        </pc:picChg>
        <pc:picChg chg="del">
          <ac:chgData name="Dipesh Karunakaran" userId="14028c63-0a71-4fb0-a9e8-545e4c8812da" providerId="ADAL" clId="{C0F227DF-3EFF-4001-B0C7-76E783AFDEB6}" dt="2022-05-09T10:16:57.649" v="7028" actId="478"/>
          <ac:picMkLst>
            <pc:docMk/>
            <pc:sldMk cId="644246508" sldId="686"/>
            <ac:picMk id="52" creationId="{162FB8B8-A191-45F9-A7C4-772129564858}"/>
          </ac:picMkLst>
        </pc:picChg>
        <pc:picChg chg="del">
          <ac:chgData name="Dipesh Karunakaran" userId="14028c63-0a71-4fb0-a9e8-545e4c8812da" providerId="ADAL" clId="{C0F227DF-3EFF-4001-B0C7-76E783AFDEB6}" dt="2022-05-09T10:16:57.649" v="7028" actId="478"/>
          <ac:picMkLst>
            <pc:docMk/>
            <pc:sldMk cId="644246508" sldId="686"/>
            <ac:picMk id="54" creationId="{1C90A59D-1F78-4978-B908-74F5EB7507A6}"/>
          </ac:picMkLst>
        </pc:picChg>
        <pc:picChg chg="del">
          <ac:chgData name="Dipesh Karunakaran" userId="14028c63-0a71-4fb0-a9e8-545e4c8812da" providerId="ADAL" clId="{C0F227DF-3EFF-4001-B0C7-76E783AFDEB6}" dt="2022-05-09T10:16:57.649" v="7028" actId="478"/>
          <ac:picMkLst>
            <pc:docMk/>
            <pc:sldMk cId="644246508" sldId="686"/>
            <ac:picMk id="56" creationId="{A20F9293-3956-4733-8AEE-33F8C4906B1C}"/>
          </ac:picMkLst>
        </pc:picChg>
        <pc:picChg chg="del">
          <ac:chgData name="Dipesh Karunakaran" userId="14028c63-0a71-4fb0-a9e8-545e4c8812da" providerId="ADAL" clId="{C0F227DF-3EFF-4001-B0C7-76E783AFDEB6}" dt="2022-05-09T10:16:57.649" v="7028" actId="478"/>
          <ac:picMkLst>
            <pc:docMk/>
            <pc:sldMk cId="644246508" sldId="686"/>
            <ac:picMk id="58" creationId="{4BB330F1-802C-4F05-858D-7DE026F06A5A}"/>
          </ac:picMkLst>
        </pc:picChg>
        <pc:picChg chg="del">
          <ac:chgData name="Dipesh Karunakaran" userId="14028c63-0a71-4fb0-a9e8-545e4c8812da" providerId="ADAL" clId="{C0F227DF-3EFF-4001-B0C7-76E783AFDEB6}" dt="2022-05-09T10:16:57.649" v="7028" actId="478"/>
          <ac:picMkLst>
            <pc:docMk/>
            <pc:sldMk cId="644246508" sldId="686"/>
            <ac:picMk id="60" creationId="{8DFC6A72-FC62-465B-9A22-D1129749DBE0}"/>
          </ac:picMkLst>
        </pc:picChg>
        <pc:picChg chg="del">
          <ac:chgData name="Dipesh Karunakaran" userId="14028c63-0a71-4fb0-a9e8-545e4c8812da" providerId="ADAL" clId="{C0F227DF-3EFF-4001-B0C7-76E783AFDEB6}" dt="2022-05-09T10:16:57.649" v="7028" actId="478"/>
          <ac:picMkLst>
            <pc:docMk/>
            <pc:sldMk cId="644246508" sldId="686"/>
            <ac:picMk id="62" creationId="{92AC7AC5-19F3-4387-8E55-123F621A23F6}"/>
          </ac:picMkLst>
        </pc:picChg>
        <pc:picChg chg="del">
          <ac:chgData name="Dipesh Karunakaran" userId="14028c63-0a71-4fb0-a9e8-545e4c8812da" providerId="ADAL" clId="{C0F227DF-3EFF-4001-B0C7-76E783AFDEB6}" dt="2022-05-09T10:16:57.649" v="7028" actId="478"/>
          <ac:picMkLst>
            <pc:docMk/>
            <pc:sldMk cId="644246508" sldId="686"/>
            <ac:picMk id="64" creationId="{67F530BD-CF33-488D-A1AA-EEC1787A8D60}"/>
          </ac:picMkLst>
        </pc:picChg>
        <pc:picChg chg="del">
          <ac:chgData name="Dipesh Karunakaran" userId="14028c63-0a71-4fb0-a9e8-545e4c8812da" providerId="ADAL" clId="{C0F227DF-3EFF-4001-B0C7-76E783AFDEB6}" dt="2022-05-09T10:16:57.649" v="7028" actId="478"/>
          <ac:picMkLst>
            <pc:docMk/>
            <pc:sldMk cId="644246508" sldId="686"/>
            <ac:picMk id="66" creationId="{782C9FD9-37BE-4649-9124-90133569858C}"/>
          </ac:picMkLst>
        </pc:picChg>
      </pc:sldChg>
      <pc:sldChg chg="del mod modShow modNotesTx">
        <pc:chgData name="Dipesh Karunakaran" userId="14028c63-0a71-4fb0-a9e8-545e4c8812da" providerId="ADAL" clId="{C0F227DF-3EFF-4001-B0C7-76E783AFDEB6}" dt="2022-05-10T11:28:50.807" v="9991" actId="47"/>
        <pc:sldMkLst>
          <pc:docMk/>
          <pc:sldMk cId="4183658708" sldId="687"/>
        </pc:sldMkLst>
      </pc:sldChg>
      <pc:sldChg chg="addSp delSp modSp mod ord modAnim addCm modCm modNotesTx">
        <pc:chgData name="Dipesh Karunakaran" userId="14028c63-0a71-4fb0-a9e8-545e4c8812da" providerId="ADAL" clId="{C0F227DF-3EFF-4001-B0C7-76E783AFDEB6}" dt="2022-05-14T08:07:25.045" v="13738" actId="20577"/>
        <pc:sldMkLst>
          <pc:docMk/>
          <pc:sldMk cId="1333201384" sldId="688"/>
        </pc:sldMkLst>
        <pc:picChg chg="add del mod">
          <ac:chgData name="Dipesh Karunakaran" userId="14028c63-0a71-4fb0-a9e8-545e4c8812da" providerId="ADAL" clId="{C0F227DF-3EFF-4001-B0C7-76E783AFDEB6}" dt="2022-05-10T11:02:09.118" v="9902" actId="478"/>
          <ac:picMkLst>
            <pc:docMk/>
            <pc:sldMk cId="1333201384" sldId="688"/>
            <ac:picMk id="3" creationId="{240655A2-42D4-DF70-D476-F3B597FC4635}"/>
          </ac:picMkLst>
        </pc:picChg>
      </pc:sldChg>
      <pc:sldChg chg="addSp delSp modSp add mod modTransition">
        <pc:chgData name="Dipesh Karunakaran" userId="14028c63-0a71-4fb0-a9e8-545e4c8812da" providerId="ADAL" clId="{C0F227DF-3EFF-4001-B0C7-76E783AFDEB6}" dt="2022-05-12T11:04:52.289" v="12034" actId="6549"/>
        <pc:sldMkLst>
          <pc:docMk/>
          <pc:sldMk cId="1009339496" sldId="689"/>
        </pc:sldMkLst>
        <pc:spChg chg="add del mod">
          <ac:chgData name="Dipesh Karunakaran" userId="14028c63-0a71-4fb0-a9e8-545e4c8812da" providerId="ADAL" clId="{C0F227DF-3EFF-4001-B0C7-76E783AFDEB6}" dt="2022-05-09T12:01:00.067" v="8247" actId="478"/>
          <ac:spMkLst>
            <pc:docMk/>
            <pc:sldMk cId="1009339496" sldId="689"/>
            <ac:spMk id="2" creationId="{ADAFA720-2ED2-54F0-E5FB-7706D7EC1180}"/>
          </ac:spMkLst>
        </pc:spChg>
        <pc:spChg chg="mod">
          <ac:chgData name="Dipesh Karunakaran" userId="14028c63-0a71-4fb0-a9e8-545e4c8812da" providerId="ADAL" clId="{C0F227DF-3EFF-4001-B0C7-76E783AFDEB6}" dt="2022-05-09T11:57:55.508" v="8062" actId="20577"/>
          <ac:spMkLst>
            <pc:docMk/>
            <pc:sldMk cId="1009339496" sldId="689"/>
            <ac:spMk id="3" creationId="{54A67929-187E-4306-A779-7222CE979A5E}"/>
          </ac:spMkLst>
        </pc:spChg>
        <pc:spChg chg="add del mod">
          <ac:chgData name="Dipesh Karunakaran" userId="14028c63-0a71-4fb0-a9e8-545e4c8812da" providerId="ADAL" clId="{C0F227DF-3EFF-4001-B0C7-76E783AFDEB6}" dt="2022-05-12T11:04:52.289" v="12034" actId="6549"/>
          <ac:spMkLst>
            <pc:docMk/>
            <pc:sldMk cId="1009339496" sldId="689"/>
            <ac:spMk id="4" creationId="{E63949E1-372A-40EA-8418-9D8D713CEC3A}"/>
          </ac:spMkLst>
        </pc:spChg>
        <pc:picChg chg="add del mod">
          <ac:chgData name="Dipesh Karunakaran" userId="14028c63-0a71-4fb0-a9e8-545e4c8812da" providerId="ADAL" clId="{C0F227DF-3EFF-4001-B0C7-76E783AFDEB6}" dt="2022-05-09T12:01:01.105" v="8249"/>
          <ac:picMkLst>
            <pc:docMk/>
            <pc:sldMk cId="1009339496" sldId="689"/>
            <ac:picMk id="1026" creationId="{368114AE-0C58-3668-3377-EB7AD0B3565E}"/>
          </ac:picMkLst>
        </pc:picChg>
        <pc:picChg chg="add mod">
          <ac:chgData name="Dipesh Karunakaran" userId="14028c63-0a71-4fb0-a9e8-545e4c8812da" providerId="ADAL" clId="{C0F227DF-3EFF-4001-B0C7-76E783AFDEB6}" dt="2022-05-09T12:01:11.245" v="8252" actId="1076"/>
          <ac:picMkLst>
            <pc:docMk/>
            <pc:sldMk cId="1009339496" sldId="689"/>
            <ac:picMk id="1028" creationId="{3F379D77-3E89-CF79-49A0-386409B02401}"/>
          </ac:picMkLst>
        </pc:picChg>
      </pc:sldChg>
      <pc:sldChg chg="add del">
        <pc:chgData name="Dipesh Karunakaran" userId="14028c63-0a71-4fb0-a9e8-545e4c8812da" providerId="ADAL" clId="{C0F227DF-3EFF-4001-B0C7-76E783AFDEB6}" dt="2022-05-10T06:10:19.140" v="8527"/>
        <pc:sldMkLst>
          <pc:docMk/>
          <pc:sldMk cId="2665792138" sldId="690"/>
        </pc:sldMkLst>
      </pc:sldChg>
      <pc:sldChg chg="addSp delSp modSp add mod ord modTransition modAnim modNotesTx">
        <pc:chgData name="Dipesh Karunakaran" userId="14028c63-0a71-4fb0-a9e8-545e4c8812da" providerId="ADAL" clId="{C0F227DF-3EFF-4001-B0C7-76E783AFDEB6}" dt="2022-05-10T06:30:44.100" v="8642"/>
        <pc:sldMkLst>
          <pc:docMk/>
          <pc:sldMk cId="3663278503" sldId="690"/>
        </pc:sldMkLst>
        <pc:spChg chg="mod">
          <ac:chgData name="Dipesh Karunakaran" userId="14028c63-0a71-4fb0-a9e8-545e4c8812da" providerId="ADAL" clId="{C0F227DF-3EFF-4001-B0C7-76E783AFDEB6}" dt="2022-05-10T06:27:42.538" v="8607" actId="1076"/>
          <ac:spMkLst>
            <pc:docMk/>
            <pc:sldMk cId="3663278503" sldId="690"/>
            <ac:spMk id="4" creationId="{E47B01DF-182F-9B98-E993-FC9FE2E06916}"/>
          </ac:spMkLst>
        </pc:spChg>
        <pc:picChg chg="del">
          <ac:chgData name="Dipesh Karunakaran" userId="14028c63-0a71-4fb0-a9e8-545e4c8812da" providerId="ADAL" clId="{C0F227DF-3EFF-4001-B0C7-76E783AFDEB6}" dt="2022-05-10T06:25:55.794" v="8602" actId="478"/>
          <ac:picMkLst>
            <pc:docMk/>
            <pc:sldMk cId="3663278503" sldId="690"/>
            <ac:picMk id="3" creationId="{DA1CA375-D7B4-1190-ECA9-BE93BD1AC5DA}"/>
          </ac:picMkLst>
        </pc:picChg>
        <pc:picChg chg="add mod">
          <ac:chgData name="Dipesh Karunakaran" userId="14028c63-0a71-4fb0-a9e8-545e4c8812da" providerId="ADAL" clId="{C0F227DF-3EFF-4001-B0C7-76E783AFDEB6}" dt="2022-05-10T06:27:29.847" v="8605" actId="1076"/>
          <ac:picMkLst>
            <pc:docMk/>
            <pc:sldMk cId="3663278503" sldId="690"/>
            <ac:picMk id="1026" creationId="{5E1D0167-4570-1052-FED3-B8C4AB329339}"/>
          </ac:picMkLst>
        </pc:picChg>
      </pc:sldChg>
      <pc:sldChg chg="add del">
        <pc:chgData name="Dipesh Karunakaran" userId="14028c63-0a71-4fb0-a9e8-545e4c8812da" providerId="ADAL" clId="{C0F227DF-3EFF-4001-B0C7-76E783AFDEB6}" dt="2022-05-10T06:10:22.552" v="8529"/>
        <pc:sldMkLst>
          <pc:docMk/>
          <pc:sldMk cId="4252634391" sldId="690"/>
        </pc:sldMkLst>
      </pc:sldChg>
      <pc:sldChg chg="addSp delSp modSp add mod modTransition modClrScheme chgLayout">
        <pc:chgData name="Dipesh Karunakaran" userId="14028c63-0a71-4fb0-a9e8-545e4c8812da" providerId="ADAL" clId="{C0F227DF-3EFF-4001-B0C7-76E783AFDEB6}" dt="2022-05-10T06:22:13.547" v="8562"/>
        <pc:sldMkLst>
          <pc:docMk/>
          <pc:sldMk cId="1914274449" sldId="691"/>
        </pc:sldMkLst>
        <pc:spChg chg="del">
          <ac:chgData name="Dipesh Karunakaran" userId="14028c63-0a71-4fb0-a9e8-545e4c8812da" providerId="ADAL" clId="{C0F227DF-3EFF-4001-B0C7-76E783AFDEB6}" dt="2022-05-10T06:20:50.556" v="8547" actId="478"/>
          <ac:spMkLst>
            <pc:docMk/>
            <pc:sldMk cId="1914274449" sldId="691"/>
            <ac:spMk id="2" creationId="{98060A54-D839-1E46-9B4D-65F0DCB06CF7}"/>
          </ac:spMkLst>
        </pc:spChg>
        <pc:spChg chg="add del mod">
          <ac:chgData name="Dipesh Karunakaran" userId="14028c63-0a71-4fb0-a9e8-545e4c8812da" providerId="ADAL" clId="{C0F227DF-3EFF-4001-B0C7-76E783AFDEB6}" dt="2022-05-10T06:20:53.136" v="8548" actId="478"/>
          <ac:spMkLst>
            <pc:docMk/>
            <pc:sldMk cId="1914274449" sldId="691"/>
            <ac:spMk id="4" creationId="{C87709A7-E747-14E5-BE55-8AE96EB11B81}"/>
          </ac:spMkLst>
        </pc:spChg>
      </pc:sldChg>
      <pc:sldChg chg="delSp new del mod modTransition modClrScheme chgLayout">
        <pc:chgData name="Dipesh Karunakaran" userId="14028c63-0a71-4fb0-a9e8-545e4c8812da" providerId="ADAL" clId="{C0F227DF-3EFF-4001-B0C7-76E783AFDEB6}" dt="2022-05-10T06:20:40.169" v="8544" actId="2696"/>
        <pc:sldMkLst>
          <pc:docMk/>
          <pc:sldMk cId="1985785610" sldId="691"/>
        </pc:sldMkLst>
        <pc:spChg chg="del">
          <ac:chgData name="Dipesh Karunakaran" userId="14028c63-0a71-4fb0-a9e8-545e4c8812da" providerId="ADAL" clId="{C0F227DF-3EFF-4001-B0C7-76E783AFDEB6}" dt="2022-05-10T06:20:12.004" v="8542" actId="700"/>
          <ac:spMkLst>
            <pc:docMk/>
            <pc:sldMk cId="1985785610" sldId="691"/>
            <ac:spMk id="2" creationId="{6664CEF3-0B00-F7FF-684C-9C0D738A6AF8}"/>
          </ac:spMkLst>
        </pc:spChg>
      </pc:sldChg>
      <pc:sldChg chg="modSp add mod">
        <pc:chgData name="Dipesh Karunakaran" userId="14028c63-0a71-4fb0-a9e8-545e4c8812da" providerId="ADAL" clId="{C0F227DF-3EFF-4001-B0C7-76E783AFDEB6}" dt="2022-05-12T13:33:49.779" v="12603" actId="14734"/>
        <pc:sldMkLst>
          <pc:docMk/>
          <pc:sldMk cId="2900794626" sldId="692"/>
        </pc:sldMkLst>
        <pc:graphicFrameChg chg="modGraphic">
          <ac:chgData name="Dipesh Karunakaran" userId="14028c63-0a71-4fb0-a9e8-545e4c8812da" providerId="ADAL" clId="{C0F227DF-3EFF-4001-B0C7-76E783AFDEB6}" dt="2022-05-12T13:33:49.779" v="12603" actId="14734"/>
          <ac:graphicFrameMkLst>
            <pc:docMk/>
            <pc:sldMk cId="2900794626" sldId="692"/>
            <ac:graphicFrameMk id="2" creationId="{7F0FD085-3694-F25F-4712-F244A647762A}"/>
          </ac:graphicFrameMkLst>
        </pc:graphicFrameChg>
      </pc:sldChg>
      <pc:sldChg chg="addSp delSp modSp add del mod addAnim delAnim modAnim">
        <pc:chgData name="Dipesh Karunakaran" userId="14028c63-0a71-4fb0-a9e8-545e4c8812da" providerId="ADAL" clId="{C0F227DF-3EFF-4001-B0C7-76E783AFDEB6}" dt="2022-05-12T14:26:36.953" v="12964" actId="47"/>
        <pc:sldMkLst>
          <pc:docMk/>
          <pc:sldMk cId="3736923320" sldId="693"/>
        </pc:sldMkLst>
        <pc:spChg chg="add del mod">
          <ac:chgData name="Dipesh Karunakaran" userId="14028c63-0a71-4fb0-a9e8-545e4c8812da" providerId="ADAL" clId="{C0F227DF-3EFF-4001-B0C7-76E783AFDEB6}" dt="2022-05-12T14:16:56.333" v="12886" actId="478"/>
          <ac:spMkLst>
            <pc:docMk/>
            <pc:sldMk cId="3736923320" sldId="693"/>
            <ac:spMk id="2" creationId="{3BD3E9A8-9255-8B05-F382-F371F19107B6}"/>
          </ac:spMkLst>
        </pc:spChg>
        <pc:spChg chg="del mod">
          <ac:chgData name="Dipesh Karunakaran" userId="14028c63-0a71-4fb0-a9e8-545e4c8812da" providerId="ADAL" clId="{C0F227DF-3EFF-4001-B0C7-76E783AFDEB6}" dt="2022-05-12T14:18:03.518" v="12914" actId="478"/>
          <ac:spMkLst>
            <pc:docMk/>
            <pc:sldMk cId="3736923320" sldId="693"/>
            <ac:spMk id="3" creationId="{54A67929-187E-4306-A779-7222CE979A5E}"/>
          </ac:spMkLst>
        </pc:spChg>
        <pc:spChg chg="del">
          <ac:chgData name="Dipesh Karunakaran" userId="14028c63-0a71-4fb0-a9e8-545e4c8812da" providerId="ADAL" clId="{C0F227DF-3EFF-4001-B0C7-76E783AFDEB6}" dt="2022-05-10T09:52:37.198" v="9545" actId="478"/>
          <ac:spMkLst>
            <pc:docMk/>
            <pc:sldMk cId="3736923320" sldId="693"/>
            <ac:spMk id="4" creationId="{E63949E1-372A-40EA-8418-9D8D713CEC3A}"/>
          </ac:spMkLst>
        </pc:spChg>
        <pc:spChg chg="add del mod">
          <ac:chgData name="Dipesh Karunakaran" userId="14028c63-0a71-4fb0-a9e8-545e4c8812da" providerId="ADAL" clId="{C0F227DF-3EFF-4001-B0C7-76E783AFDEB6}" dt="2022-05-12T14:16:56.333" v="12886" actId="478"/>
          <ac:spMkLst>
            <pc:docMk/>
            <pc:sldMk cId="3736923320" sldId="693"/>
            <ac:spMk id="5" creationId="{4EA8DBB7-10BE-F2C9-D033-A5B88379279D}"/>
          </ac:spMkLst>
        </pc:spChg>
        <pc:spChg chg="add del mod">
          <ac:chgData name="Dipesh Karunakaran" userId="14028c63-0a71-4fb0-a9e8-545e4c8812da" providerId="ADAL" clId="{C0F227DF-3EFF-4001-B0C7-76E783AFDEB6}" dt="2022-05-10T09:52:39.253" v="9546" actId="478"/>
          <ac:spMkLst>
            <pc:docMk/>
            <pc:sldMk cId="3736923320" sldId="693"/>
            <ac:spMk id="5" creationId="{AF5B6048-B87F-BAAF-98D8-5EC9C642093F}"/>
          </ac:spMkLst>
        </pc:spChg>
        <pc:spChg chg="add del mod">
          <ac:chgData name="Dipesh Karunakaran" userId="14028c63-0a71-4fb0-a9e8-545e4c8812da" providerId="ADAL" clId="{C0F227DF-3EFF-4001-B0C7-76E783AFDEB6}" dt="2022-05-12T14:16:56.333" v="12886" actId="478"/>
          <ac:spMkLst>
            <pc:docMk/>
            <pc:sldMk cId="3736923320" sldId="693"/>
            <ac:spMk id="6" creationId="{89481300-AC30-7681-D79E-A53CCD022B9D}"/>
          </ac:spMkLst>
        </pc:spChg>
        <pc:spChg chg="add del mod">
          <ac:chgData name="Dipesh Karunakaran" userId="14028c63-0a71-4fb0-a9e8-545e4c8812da" providerId="ADAL" clId="{C0F227DF-3EFF-4001-B0C7-76E783AFDEB6}" dt="2022-05-12T14:16:56.333" v="12886" actId="478"/>
          <ac:spMkLst>
            <pc:docMk/>
            <pc:sldMk cId="3736923320" sldId="693"/>
            <ac:spMk id="8" creationId="{B08BE0F4-7A16-A131-B6A8-8C390BC5D1FA}"/>
          </ac:spMkLst>
        </pc:spChg>
        <pc:spChg chg="add del mod">
          <ac:chgData name="Dipesh Karunakaran" userId="14028c63-0a71-4fb0-a9e8-545e4c8812da" providerId="ADAL" clId="{C0F227DF-3EFF-4001-B0C7-76E783AFDEB6}" dt="2022-05-12T14:16:56.333" v="12886" actId="478"/>
          <ac:spMkLst>
            <pc:docMk/>
            <pc:sldMk cId="3736923320" sldId="693"/>
            <ac:spMk id="9" creationId="{77D2846D-72AF-50FF-CF91-51EEA33CCFE9}"/>
          </ac:spMkLst>
        </pc:spChg>
        <pc:spChg chg="add del">
          <ac:chgData name="Dipesh Karunakaran" userId="14028c63-0a71-4fb0-a9e8-545e4c8812da" providerId="ADAL" clId="{C0F227DF-3EFF-4001-B0C7-76E783AFDEB6}" dt="2022-05-12T12:08:26.094" v="12195" actId="478"/>
          <ac:spMkLst>
            <pc:docMk/>
            <pc:sldMk cId="3736923320" sldId="693"/>
            <ac:spMk id="23" creationId="{646E0515-3F3F-ADB8-8BB7-9EC2F6A3B125}"/>
          </ac:spMkLst>
        </pc:spChg>
        <pc:spChg chg="add del mod ord">
          <ac:chgData name="Dipesh Karunakaran" userId="14028c63-0a71-4fb0-a9e8-545e4c8812da" providerId="ADAL" clId="{C0F227DF-3EFF-4001-B0C7-76E783AFDEB6}" dt="2022-05-12T14:18:28.674" v="12921" actId="478"/>
          <ac:spMkLst>
            <pc:docMk/>
            <pc:sldMk cId="3736923320" sldId="693"/>
            <ac:spMk id="24" creationId="{0568888B-4F9A-F206-D087-8F683D3C6E0E}"/>
          </ac:spMkLst>
        </pc:spChg>
        <pc:spChg chg="add del mod">
          <ac:chgData name="Dipesh Karunakaran" userId="14028c63-0a71-4fb0-a9e8-545e4c8812da" providerId="ADAL" clId="{C0F227DF-3EFF-4001-B0C7-76E783AFDEB6}" dt="2022-05-12T14:17:54.970" v="12912" actId="478"/>
          <ac:spMkLst>
            <pc:docMk/>
            <pc:sldMk cId="3736923320" sldId="693"/>
            <ac:spMk id="25" creationId="{9CD4A079-537E-D547-9706-520C570D4AA8}"/>
          </ac:spMkLst>
        </pc:spChg>
        <pc:spChg chg="add del mod">
          <ac:chgData name="Dipesh Karunakaran" userId="14028c63-0a71-4fb0-a9e8-545e4c8812da" providerId="ADAL" clId="{C0F227DF-3EFF-4001-B0C7-76E783AFDEB6}" dt="2022-05-12T14:16:59.170" v="12887" actId="478"/>
          <ac:spMkLst>
            <pc:docMk/>
            <pc:sldMk cId="3736923320" sldId="693"/>
            <ac:spMk id="26" creationId="{D5ABEF6F-926C-1D0D-6B1D-9BF2366D9034}"/>
          </ac:spMkLst>
        </pc:spChg>
        <pc:spChg chg="add del mod">
          <ac:chgData name="Dipesh Karunakaran" userId="14028c63-0a71-4fb0-a9e8-545e4c8812da" providerId="ADAL" clId="{C0F227DF-3EFF-4001-B0C7-76E783AFDEB6}" dt="2022-05-12T14:16:59.170" v="12887" actId="478"/>
          <ac:spMkLst>
            <pc:docMk/>
            <pc:sldMk cId="3736923320" sldId="693"/>
            <ac:spMk id="27" creationId="{215E59A4-EA22-1C16-3C4D-2070E9ECDC58}"/>
          </ac:spMkLst>
        </pc:spChg>
        <pc:spChg chg="add del mod">
          <ac:chgData name="Dipesh Karunakaran" userId="14028c63-0a71-4fb0-a9e8-545e4c8812da" providerId="ADAL" clId="{C0F227DF-3EFF-4001-B0C7-76E783AFDEB6}" dt="2022-05-12T14:17:21.119" v="12900" actId="478"/>
          <ac:spMkLst>
            <pc:docMk/>
            <pc:sldMk cId="3736923320" sldId="693"/>
            <ac:spMk id="28" creationId="{6ECC1B1F-B026-07E7-E3DD-8F0A32C30E7B}"/>
          </ac:spMkLst>
        </pc:spChg>
        <pc:spChg chg="add del mod">
          <ac:chgData name="Dipesh Karunakaran" userId="14028c63-0a71-4fb0-a9e8-545e4c8812da" providerId="ADAL" clId="{C0F227DF-3EFF-4001-B0C7-76E783AFDEB6}" dt="2022-05-12T14:18:27.265" v="12920" actId="478"/>
          <ac:spMkLst>
            <pc:docMk/>
            <pc:sldMk cId="3736923320" sldId="693"/>
            <ac:spMk id="30" creationId="{32BD1291-9CA3-240C-4AA9-2B88718F8A5D}"/>
          </ac:spMkLst>
        </pc:spChg>
        <pc:spChg chg="add mod">
          <ac:chgData name="Dipesh Karunakaran" userId="14028c63-0a71-4fb0-a9e8-545e4c8812da" providerId="ADAL" clId="{C0F227DF-3EFF-4001-B0C7-76E783AFDEB6}" dt="2022-05-12T14:18:45.232" v="12922" actId="1076"/>
          <ac:spMkLst>
            <pc:docMk/>
            <pc:sldMk cId="3736923320" sldId="693"/>
            <ac:spMk id="31" creationId="{37E8D104-15BB-2748-A6D8-6F694BE563C3}"/>
          </ac:spMkLst>
        </pc:spChg>
        <pc:spChg chg="add del mod">
          <ac:chgData name="Dipesh Karunakaran" userId="14028c63-0a71-4fb0-a9e8-545e4c8812da" providerId="ADAL" clId="{C0F227DF-3EFF-4001-B0C7-76E783AFDEB6}" dt="2022-05-12T14:16:56.333" v="12886" actId="478"/>
          <ac:spMkLst>
            <pc:docMk/>
            <pc:sldMk cId="3736923320" sldId="693"/>
            <ac:spMk id="32" creationId="{18B637A3-1F80-1354-2A86-B582DE9A9159}"/>
          </ac:spMkLst>
        </pc:spChg>
        <pc:spChg chg="add del mod">
          <ac:chgData name="Dipesh Karunakaran" userId="14028c63-0a71-4fb0-a9e8-545e4c8812da" providerId="ADAL" clId="{C0F227DF-3EFF-4001-B0C7-76E783AFDEB6}" dt="2022-05-12T14:16:56.333" v="12886" actId="478"/>
          <ac:spMkLst>
            <pc:docMk/>
            <pc:sldMk cId="3736923320" sldId="693"/>
            <ac:spMk id="33" creationId="{EB8DE8E9-83DE-3E62-4FD7-55BCB2B9C228}"/>
          </ac:spMkLst>
        </pc:spChg>
        <pc:spChg chg="add del mod">
          <ac:chgData name="Dipesh Karunakaran" userId="14028c63-0a71-4fb0-a9e8-545e4c8812da" providerId="ADAL" clId="{C0F227DF-3EFF-4001-B0C7-76E783AFDEB6}" dt="2022-05-12T14:16:56.333" v="12886" actId="478"/>
          <ac:spMkLst>
            <pc:docMk/>
            <pc:sldMk cId="3736923320" sldId="693"/>
            <ac:spMk id="34" creationId="{D959E16E-F039-C927-E48C-0370E7CC3BA3}"/>
          </ac:spMkLst>
        </pc:spChg>
        <pc:spChg chg="add del mod">
          <ac:chgData name="Dipesh Karunakaran" userId="14028c63-0a71-4fb0-a9e8-545e4c8812da" providerId="ADAL" clId="{C0F227DF-3EFF-4001-B0C7-76E783AFDEB6}" dt="2022-05-12T14:16:56.333" v="12886" actId="478"/>
          <ac:spMkLst>
            <pc:docMk/>
            <pc:sldMk cId="3736923320" sldId="693"/>
            <ac:spMk id="35" creationId="{D7E60540-2CD9-4B9E-FBD1-21587A4C48BC}"/>
          </ac:spMkLst>
        </pc:spChg>
        <pc:spChg chg="add del mod">
          <ac:chgData name="Dipesh Karunakaran" userId="14028c63-0a71-4fb0-a9e8-545e4c8812da" providerId="ADAL" clId="{C0F227DF-3EFF-4001-B0C7-76E783AFDEB6}" dt="2022-05-12T14:16:56.333" v="12886" actId="478"/>
          <ac:spMkLst>
            <pc:docMk/>
            <pc:sldMk cId="3736923320" sldId="693"/>
            <ac:spMk id="36" creationId="{919E72FF-9079-2BB7-EC1B-3FFE018AD8B6}"/>
          </ac:spMkLst>
        </pc:spChg>
        <pc:spChg chg="add del mod">
          <ac:chgData name="Dipesh Karunakaran" userId="14028c63-0a71-4fb0-a9e8-545e4c8812da" providerId="ADAL" clId="{C0F227DF-3EFF-4001-B0C7-76E783AFDEB6}" dt="2022-05-12T14:17:17.476" v="12898" actId="478"/>
          <ac:spMkLst>
            <pc:docMk/>
            <pc:sldMk cId="3736923320" sldId="693"/>
            <ac:spMk id="38" creationId="{22655C33-12E2-BA9E-E454-BFFA6A948EE0}"/>
          </ac:spMkLst>
        </pc:spChg>
        <pc:spChg chg="add del mod">
          <ac:chgData name="Dipesh Karunakaran" userId="14028c63-0a71-4fb0-a9e8-545e4c8812da" providerId="ADAL" clId="{C0F227DF-3EFF-4001-B0C7-76E783AFDEB6}" dt="2022-05-12T14:16:59.170" v="12887" actId="478"/>
          <ac:spMkLst>
            <pc:docMk/>
            <pc:sldMk cId="3736923320" sldId="693"/>
            <ac:spMk id="40" creationId="{30A059BF-938B-A619-DC9B-D014743D5314}"/>
          </ac:spMkLst>
        </pc:spChg>
        <pc:spChg chg="add del mod">
          <ac:chgData name="Dipesh Karunakaran" userId="14028c63-0a71-4fb0-a9e8-545e4c8812da" providerId="ADAL" clId="{C0F227DF-3EFF-4001-B0C7-76E783AFDEB6}" dt="2022-05-12T14:16:59.170" v="12887" actId="478"/>
          <ac:spMkLst>
            <pc:docMk/>
            <pc:sldMk cId="3736923320" sldId="693"/>
            <ac:spMk id="42" creationId="{343BBC73-29F7-6D34-735E-B863CE0501BC}"/>
          </ac:spMkLst>
        </pc:spChg>
        <pc:spChg chg="add del mod">
          <ac:chgData name="Dipesh Karunakaran" userId="14028c63-0a71-4fb0-a9e8-545e4c8812da" providerId="ADAL" clId="{C0F227DF-3EFF-4001-B0C7-76E783AFDEB6}" dt="2022-05-12T14:17:19.327" v="12899" actId="478"/>
          <ac:spMkLst>
            <pc:docMk/>
            <pc:sldMk cId="3736923320" sldId="693"/>
            <ac:spMk id="44" creationId="{57B49E0C-E66A-E9F9-81C8-78597A0C42E6}"/>
          </ac:spMkLst>
        </pc:spChg>
        <pc:spChg chg="add del mod">
          <ac:chgData name="Dipesh Karunakaran" userId="14028c63-0a71-4fb0-a9e8-545e4c8812da" providerId="ADAL" clId="{C0F227DF-3EFF-4001-B0C7-76E783AFDEB6}" dt="2022-05-12T14:18:07.615" v="12915" actId="478"/>
          <ac:spMkLst>
            <pc:docMk/>
            <pc:sldMk cId="3736923320" sldId="693"/>
            <ac:spMk id="46" creationId="{E8333104-1184-C248-6BF0-7172F715E6B6}"/>
          </ac:spMkLst>
        </pc:spChg>
        <pc:picChg chg="add del mod ord modCrop">
          <ac:chgData name="Dipesh Karunakaran" userId="14028c63-0a71-4fb0-a9e8-545e4c8812da" providerId="ADAL" clId="{C0F227DF-3EFF-4001-B0C7-76E783AFDEB6}" dt="2022-05-12T14:17:10.988" v="12893" actId="478"/>
          <ac:picMkLst>
            <pc:docMk/>
            <pc:sldMk cId="3736923320" sldId="693"/>
            <ac:picMk id="7" creationId="{93B29990-CC62-CD61-A20A-AE3B028D7172}"/>
          </ac:picMkLst>
        </pc:picChg>
        <pc:picChg chg="add del mod modCrop">
          <ac:chgData name="Dipesh Karunakaran" userId="14028c63-0a71-4fb0-a9e8-545e4c8812da" providerId="ADAL" clId="{C0F227DF-3EFF-4001-B0C7-76E783AFDEB6}" dt="2022-05-12T12:00:50.518" v="12160" actId="478"/>
          <ac:picMkLst>
            <pc:docMk/>
            <pc:sldMk cId="3736923320" sldId="693"/>
            <ac:picMk id="10" creationId="{C677E8AC-F452-6B69-8EB1-22712ABB944C}"/>
          </ac:picMkLst>
        </pc:picChg>
        <pc:picChg chg="add del mod modCrop">
          <ac:chgData name="Dipesh Karunakaran" userId="14028c63-0a71-4fb0-a9e8-545e4c8812da" providerId="ADAL" clId="{C0F227DF-3EFF-4001-B0C7-76E783AFDEB6}" dt="2022-05-12T10:35:24.843" v="12009" actId="22"/>
          <ac:picMkLst>
            <pc:docMk/>
            <pc:sldMk cId="3736923320" sldId="693"/>
            <ac:picMk id="12" creationId="{7F4E39EF-3957-06DF-CBE7-B329943EF614}"/>
          </ac:picMkLst>
        </pc:picChg>
        <pc:picChg chg="add del mod modCrop">
          <ac:chgData name="Dipesh Karunakaran" userId="14028c63-0a71-4fb0-a9e8-545e4c8812da" providerId="ADAL" clId="{C0F227DF-3EFF-4001-B0C7-76E783AFDEB6}" dt="2022-05-12T11:57:46.509" v="12141" actId="478"/>
          <ac:picMkLst>
            <pc:docMk/>
            <pc:sldMk cId="3736923320" sldId="693"/>
            <ac:picMk id="14" creationId="{05FFEFDC-23A1-86EC-C7D1-F0D82196F0B3}"/>
          </ac:picMkLst>
        </pc:picChg>
        <pc:picChg chg="add del mod ord">
          <ac:chgData name="Dipesh Karunakaran" userId="14028c63-0a71-4fb0-a9e8-545e4c8812da" providerId="ADAL" clId="{C0F227DF-3EFF-4001-B0C7-76E783AFDEB6}" dt="2022-05-12T14:17:12.166" v="12894" actId="478"/>
          <ac:picMkLst>
            <pc:docMk/>
            <pc:sldMk cId="3736923320" sldId="693"/>
            <ac:picMk id="16" creationId="{B7FFE800-384D-AA1E-0F32-9C397474FE96}"/>
          </ac:picMkLst>
        </pc:picChg>
        <pc:picChg chg="add del mod ord modCrop">
          <ac:chgData name="Dipesh Karunakaran" userId="14028c63-0a71-4fb0-a9e8-545e4c8812da" providerId="ADAL" clId="{C0F227DF-3EFF-4001-B0C7-76E783AFDEB6}" dt="2022-05-12T14:17:09.704" v="12892" actId="478"/>
          <ac:picMkLst>
            <pc:docMk/>
            <pc:sldMk cId="3736923320" sldId="693"/>
            <ac:picMk id="18" creationId="{1F54BDC6-1EE2-31AE-CA90-370BCCF81DE1}"/>
          </ac:picMkLst>
        </pc:picChg>
        <pc:picChg chg="add del mod ord">
          <ac:chgData name="Dipesh Karunakaran" userId="14028c63-0a71-4fb0-a9e8-545e4c8812da" providerId="ADAL" clId="{C0F227DF-3EFF-4001-B0C7-76E783AFDEB6}" dt="2022-05-12T14:17:13.237" v="12895" actId="478"/>
          <ac:picMkLst>
            <pc:docMk/>
            <pc:sldMk cId="3736923320" sldId="693"/>
            <ac:picMk id="20" creationId="{7B5041DE-0A86-2905-DEE1-83ADD0D8B64D}"/>
          </ac:picMkLst>
        </pc:picChg>
        <pc:picChg chg="add del mod ord modCrop">
          <ac:chgData name="Dipesh Karunakaran" userId="14028c63-0a71-4fb0-a9e8-545e4c8812da" providerId="ADAL" clId="{C0F227DF-3EFF-4001-B0C7-76E783AFDEB6}" dt="2022-05-12T14:17:16.276" v="12897" actId="478"/>
          <ac:picMkLst>
            <pc:docMk/>
            <pc:sldMk cId="3736923320" sldId="693"/>
            <ac:picMk id="22" creationId="{57434A2F-8354-9130-0DED-D1C911A744ED}"/>
          </ac:picMkLst>
        </pc:picChg>
        <pc:picChg chg="add del mod">
          <ac:chgData name="Dipesh Karunakaran" userId="14028c63-0a71-4fb0-a9e8-545e4c8812da" providerId="ADAL" clId="{C0F227DF-3EFF-4001-B0C7-76E783AFDEB6}" dt="2022-05-12T14:17:14.496" v="12896" actId="478"/>
          <ac:picMkLst>
            <pc:docMk/>
            <pc:sldMk cId="3736923320" sldId="693"/>
            <ac:picMk id="29" creationId="{3865CBA6-CC35-C447-8E33-5D1A865BBB7C}"/>
          </ac:picMkLst>
        </pc:picChg>
        <pc:picChg chg="add del mod">
          <ac:chgData name="Dipesh Karunakaran" userId="14028c63-0a71-4fb0-a9e8-545e4c8812da" providerId="ADAL" clId="{C0F227DF-3EFF-4001-B0C7-76E783AFDEB6}" dt="2022-05-12T14:17:05.950" v="12891" actId="478"/>
          <ac:picMkLst>
            <pc:docMk/>
            <pc:sldMk cId="3736923320" sldId="693"/>
            <ac:picMk id="37" creationId="{155508C0-6B2C-D943-6889-A4F6323850D2}"/>
          </ac:picMkLst>
        </pc:picChg>
        <pc:picChg chg="add del mod">
          <ac:chgData name="Dipesh Karunakaran" userId="14028c63-0a71-4fb0-a9e8-545e4c8812da" providerId="ADAL" clId="{C0F227DF-3EFF-4001-B0C7-76E783AFDEB6}" dt="2022-05-12T14:17:03.981" v="12890" actId="478"/>
          <ac:picMkLst>
            <pc:docMk/>
            <pc:sldMk cId="3736923320" sldId="693"/>
            <ac:picMk id="39" creationId="{EECBF9BA-3A67-B5AB-FE1A-F6A2FE57C3AE}"/>
          </ac:picMkLst>
        </pc:picChg>
        <pc:picChg chg="add del mod">
          <ac:chgData name="Dipesh Karunakaran" userId="14028c63-0a71-4fb0-a9e8-545e4c8812da" providerId="ADAL" clId="{C0F227DF-3EFF-4001-B0C7-76E783AFDEB6}" dt="2022-05-12T14:17:02.978" v="12889" actId="478"/>
          <ac:picMkLst>
            <pc:docMk/>
            <pc:sldMk cId="3736923320" sldId="693"/>
            <ac:picMk id="41" creationId="{C02ED74E-A2E5-31E7-BB57-51B800E56853}"/>
          </ac:picMkLst>
        </pc:picChg>
        <pc:picChg chg="add del mod">
          <ac:chgData name="Dipesh Karunakaran" userId="14028c63-0a71-4fb0-a9e8-545e4c8812da" providerId="ADAL" clId="{C0F227DF-3EFF-4001-B0C7-76E783AFDEB6}" dt="2022-05-12T14:17:01.451" v="12888" actId="478"/>
          <ac:picMkLst>
            <pc:docMk/>
            <pc:sldMk cId="3736923320" sldId="693"/>
            <ac:picMk id="43" creationId="{E65A2D09-4D53-ECA3-5C0D-F311DB4B65EA}"/>
          </ac:picMkLst>
        </pc:picChg>
        <pc:picChg chg="del">
          <ac:chgData name="Dipesh Karunakaran" userId="14028c63-0a71-4fb0-a9e8-545e4c8812da" providerId="ADAL" clId="{C0F227DF-3EFF-4001-B0C7-76E783AFDEB6}" dt="2022-05-10T09:52:40.768" v="9547" actId="478"/>
          <ac:picMkLst>
            <pc:docMk/>
            <pc:sldMk cId="3736923320" sldId="693"/>
            <ac:picMk id="1028" creationId="{3F379D77-3E89-CF79-49A0-386409B02401}"/>
          </ac:picMkLst>
        </pc:picChg>
      </pc:sldChg>
      <pc:sldChg chg="addSp delSp modSp new del mod modTransition">
        <pc:chgData name="Dipesh Karunakaran" userId="14028c63-0a71-4fb0-a9e8-545e4c8812da" providerId="ADAL" clId="{C0F227DF-3EFF-4001-B0C7-76E783AFDEB6}" dt="2022-05-12T14:26:00.198" v="12962" actId="2696"/>
        <pc:sldMkLst>
          <pc:docMk/>
          <pc:sldMk cId="2938286426" sldId="694"/>
        </pc:sldMkLst>
        <pc:spChg chg="del">
          <ac:chgData name="Dipesh Karunakaran" userId="14028c63-0a71-4fb0-a9e8-545e4c8812da" providerId="ADAL" clId="{C0F227DF-3EFF-4001-B0C7-76E783AFDEB6}" dt="2022-05-10T09:56:21.227" v="9579" actId="478"/>
          <ac:spMkLst>
            <pc:docMk/>
            <pc:sldMk cId="2938286426" sldId="694"/>
            <ac:spMk id="2" creationId="{4326E8BC-3FDD-232E-F258-BE095B6882E0}"/>
          </ac:spMkLst>
        </pc:spChg>
        <pc:spChg chg="mod">
          <ac:chgData name="Dipesh Karunakaran" userId="14028c63-0a71-4fb0-a9e8-545e4c8812da" providerId="ADAL" clId="{C0F227DF-3EFF-4001-B0C7-76E783AFDEB6}" dt="2022-05-10T09:56:18.354" v="9578" actId="20577"/>
          <ac:spMkLst>
            <pc:docMk/>
            <pc:sldMk cId="2938286426" sldId="694"/>
            <ac:spMk id="3" creationId="{DEFD8718-46C5-C760-7A1A-36110570C7FB}"/>
          </ac:spMkLst>
        </pc:spChg>
        <pc:picChg chg="add del mod">
          <ac:chgData name="Dipesh Karunakaran" userId="14028c63-0a71-4fb0-a9e8-545e4c8812da" providerId="ADAL" clId="{C0F227DF-3EFF-4001-B0C7-76E783AFDEB6}" dt="2022-05-12T14:25:32.834" v="12959" actId="21"/>
          <ac:picMkLst>
            <pc:docMk/>
            <pc:sldMk cId="2938286426" sldId="694"/>
            <ac:picMk id="5" creationId="{293C9AF8-9BB0-4688-5D7F-E1017830E831}"/>
          </ac:picMkLst>
        </pc:picChg>
      </pc:sldChg>
      <pc:sldChg chg="addSp delSp modSp add del ord modTransition modAnim modNotesTx">
        <pc:chgData name="Dipesh Karunakaran" userId="14028c63-0a71-4fb0-a9e8-545e4c8812da" providerId="ADAL" clId="{C0F227DF-3EFF-4001-B0C7-76E783AFDEB6}" dt="2022-05-12T12:49:30.865" v="12369" actId="2890"/>
        <pc:sldMkLst>
          <pc:docMk/>
          <pc:sldMk cId="1770018311" sldId="699"/>
        </pc:sldMkLst>
        <pc:spChg chg="add del mod">
          <ac:chgData name="Dipesh Karunakaran" userId="14028c63-0a71-4fb0-a9e8-545e4c8812da" providerId="ADAL" clId="{C0F227DF-3EFF-4001-B0C7-76E783AFDEB6}" dt="2022-05-12T12:49:30.813" v="12368"/>
          <ac:spMkLst>
            <pc:docMk/>
            <pc:sldMk cId="1770018311" sldId="699"/>
            <ac:spMk id="62" creationId="{75E4F9F0-415F-4914-9E6D-7857D6093BC9}"/>
          </ac:spMkLst>
        </pc:spChg>
        <pc:spChg chg="add del mod">
          <ac:chgData name="Dipesh Karunakaran" userId="14028c63-0a71-4fb0-a9e8-545e4c8812da" providerId="ADAL" clId="{C0F227DF-3EFF-4001-B0C7-76E783AFDEB6}" dt="2022-05-12T12:49:30.813" v="12368"/>
          <ac:spMkLst>
            <pc:docMk/>
            <pc:sldMk cId="1770018311" sldId="699"/>
            <ac:spMk id="63" creationId="{2F2816F7-CF6C-DCD0-D865-9797F710D1B5}"/>
          </ac:spMkLst>
        </pc:spChg>
        <pc:spChg chg="add del mod">
          <ac:chgData name="Dipesh Karunakaran" userId="14028c63-0a71-4fb0-a9e8-545e4c8812da" providerId="ADAL" clId="{C0F227DF-3EFF-4001-B0C7-76E783AFDEB6}" dt="2022-05-12T12:49:30.813" v="12368"/>
          <ac:spMkLst>
            <pc:docMk/>
            <pc:sldMk cId="1770018311" sldId="699"/>
            <ac:spMk id="64" creationId="{F80CCB5A-500B-DE04-ED93-9B5F947B6A26}"/>
          </ac:spMkLst>
        </pc:spChg>
      </pc:sldChg>
      <pc:sldChg chg="modSp add del mod">
        <pc:chgData name="Dipesh Karunakaran" userId="14028c63-0a71-4fb0-a9e8-545e4c8812da" providerId="ADAL" clId="{C0F227DF-3EFF-4001-B0C7-76E783AFDEB6}" dt="2022-05-11T11:24:33.902" v="10201" actId="2696"/>
        <pc:sldMkLst>
          <pc:docMk/>
          <pc:sldMk cId="2989318002" sldId="699"/>
        </pc:sldMkLst>
        <pc:spChg chg="mod">
          <ac:chgData name="Dipesh Karunakaran" userId="14028c63-0a71-4fb0-a9e8-545e4c8812da" providerId="ADAL" clId="{C0F227DF-3EFF-4001-B0C7-76E783AFDEB6}" dt="2022-05-11T11:14:02.652" v="10177" actId="20577"/>
          <ac:spMkLst>
            <pc:docMk/>
            <pc:sldMk cId="2989318002" sldId="699"/>
            <ac:spMk id="3" creationId="{172E15AA-F9E1-4C2D-9FF0-CE77DC1A1816}"/>
          </ac:spMkLst>
        </pc:spChg>
      </pc:sldChg>
      <pc:sldChg chg="add mod ord modTransition modShow">
        <pc:chgData name="Dipesh Karunakaran" userId="14028c63-0a71-4fb0-a9e8-545e4c8812da" providerId="ADAL" clId="{C0F227DF-3EFF-4001-B0C7-76E783AFDEB6}" dt="2022-05-12T13:09:56.530" v="12432"/>
        <pc:sldMkLst>
          <pc:docMk/>
          <pc:sldMk cId="3221054684" sldId="699"/>
        </pc:sldMkLst>
      </pc:sldChg>
      <pc:sldChg chg="add del modTransition">
        <pc:chgData name="Dipesh Karunakaran" userId="14028c63-0a71-4fb0-a9e8-545e4c8812da" providerId="ADAL" clId="{C0F227DF-3EFF-4001-B0C7-76E783AFDEB6}" dt="2022-05-12T14:21:20.950" v="12936" actId="2696"/>
        <pc:sldMkLst>
          <pc:docMk/>
          <pc:sldMk cId="4215123863" sldId="700"/>
        </pc:sldMkLst>
      </pc:sldChg>
      <pc:sldChg chg="addSp delSp modSp add del mod modTransition modAnim">
        <pc:chgData name="Dipesh Karunakaran" userId="14028c63-0a71-4fb0-a9e8-545e4c8812da" providerId="ADAL" clId="{C0F227DF-3EFF-4001-B0C7-76E783AFDEB6}" dt="2022-05-12T14:28:53.222" v="13004" actId="2696"/>
        <pc:sldMkLst>
          <pc:docMk/>
          <pc:sldMk cId="3082555667" sldId="701"/>
        </pc:sldMkLst>
        <pc:spChg chg="add mod">
          <ac:chgData name="Dipesh Karunakaran" userId="14028c63-0a71-4fb0-a9e8-545e4c8812da" providerId="ADAL" clId="{C0F227DF-3EFF-4001-B0C7-76E783AFDEB6}" dt="2022-05-12T14:20:39.712" v="12934"/>
          <ac:spMkLst>
            <pc:docMk/>
            <pc:sldMk cId="3082555667" sldId="701"/>
            <ac:spMk id="4" creationId="{28718E8D-1BF6-3FE8-2A47-E29A891FAE28}"/>
          </ac:spMkLst>
        </pc:spChg>
        <pc:spChg chg="add del mod">
          <ac:chgData name="Dipesh Karunakaran" userId="14028c63-0a71-4fb0-a9e8-545e4c8812da" providerId="ADAL" clId="{C0F227DF-3EFF-4001-B0C7-76E783AFDEB6}" dt="2022-05-12T14:20:51.986" v="12935" actId="478"/>
          <ac:spMkLst>
            <pc:docMk/>
            <pc:sldMk cId="3082555667" sldId="701"/>
            <ac:spMk id="5" creationId="{1082F0B8-3F07-D7D8-9B7A-846914D7F2C7}"/>
          </ac:spMkLst>
        </pc:spChg>
        <pc:spChg chg="add mod">
          <ac:chgData name="Dipesh Karunakaran" userId="14028c63-0a71-4fb0-a9e8-545e4c8812da" providerId="ADAL" clId="{C0F227DF-3EFF-4001-B0C7-76E783AFDEB6}" dt="2022-05-12T14:20:39.712" v="12934"/>
          <ac:spMkLst>
            <pc:docMk/>
            <pc:sldMk cId="3082555667" sldId="701"/>
            <ac:spMk id="6" creationId="{F76FEF60-78D6-B3A2-A32C-938D23C93550}"/>
          </ac:spMkLst>
        </pc:spChg>
        <pc:spChg chg="add mod">
          <ac:chgData name="Dipesh Karunakaran" userId="14028c63-0a71-4fb0-a9e8-545e4c8812da" providerId="ADAL" clId="{C0F227DF-3EFF-4001-B0C7-76E783AFDEB6}" dt="2022-05-12T14:20:39.712" v="12934"/>
          <ac:spMkLst>
            <pc:docMk/>
            <pc:sldMk cId="3082555667" sldId="701"/>
            <ac:spMk id="7" creationId="{68C735AF-D74A-38CF-FB74-96DF29ED287F}"/>
          </ac:spMkLst>
        </pc:spChg>
        <pc:spChg chg="add mod">
          <ac:chgData name="Dipesh Karunakaran" userId="14028c63-0a71-4fb0-a9e8-545e4c8812da" providerId="ADAL" clId="{C0F227DF-3EFF-4001-B0C7-76E783AFDEB6}" dt="2022-05-12T14:20:39.712" v="12934"/>
          <ac:spMkLst>
            <pc:docMk/>
            <pc:sldMk cId="3082555667" sldId="701"/>
            <ac:spMk id="8" creationId="{81524C43-E637-7463-BC78-C8AE61E11A8E}"/>
          </ac:spMkLst>
        </pc:spChg>
        <pc:spChg chg="add mod">
          <ac:chgData name="Dipesh Karunakaran" userId="14028c63-0a71-4fb0-a9e8-545e4c8812da" providerId="ADAL" clId="{C0F227DF-3EFF-4001-B0C7-76E783AFDEB6}" dt="2022-05-12T14:20:39.712" v="12934"/>
          <ac:spMkLst>
            <pc:docMk/>
            <pc:sldMk cId="3082555667" sldId="701"/>
            <ac:spMk id="9" creationId="{757122A4-BE6C-6988-746D-4EA6844B1A3F}"/>
          </ac:spMkLst>
        </pc:spChg>
        <pc:spChg chg="add mod">
          <ac:chgData name="Dipesh Karunakaran" userId="14028c63-0a71-4fb0-a9e8-545e4c8812da" providerId="ADAL" clId="{C0F227DF-3EFF-4001-B0C7-76E783AFDEB6}" dt="2022-05-12T14:20:39.712" v="12934"/>
          <ac:spMkLst>
            <pc:docMk/>
            <pc:sldMk cId="3082555667" sldId="701"/>
            <ac:spMk id="10" creationId="{37D24CB7-B229-3F5A-50D5-1C6E4400550C}"/>
          </ac:spMkLst>
        </pc:spChg>
        <pc:spChg chg="add mod">
          <ac:chgData name="Dipesh Karunakaran" userId="14028c63-0a71-4fb0-a9e8-545e4c8812da" providerId="ADAL" clId="{C0F227DF-3EFF-4001-B0C7-76E783AFDEB6}" dt="2022-05-12T14:20:39.712" v="12934"/>
          <ac:spMkLst>
            <pc:docMk/>
            <pc:sldMk cId="3082555667" sldId="701"/>
            <ac:spMk id="12" creationId="{2C84C78A-C813-3BC8-D801-2CD41B9933E9}"/>
          </ac:spMkLst>
        </pc:spChg>
        <pc:spChg chg="add mod">
          <ac:chgData name="Dipesh Karunakaran" userId="14028c63-0a71-4fb0-a9e8-545e4c8812da" providerId="ADAL" clId="{C0F227DF-3EFF-4001-B0C7-76E783AFDEB6}" dt="2022-05-12T14:20:39.712" v="12934"/>
          <ac:spMkLst>
            <pc:docMk/>
            <pc:sldMk cId="3082555667" sldId="701"/>
            <ac:spMk id="14" creationId="{363216D2-26E7-F18C-4D66-E436E622A6D7}"/>
          </ac:spMkLst>
        </pc:spChg>
        <pc:spChg chg="add mod">
          <ac:chgData name="Dipesh Karunakaran" userId="14028c63-0a71-4fb0-a9e8-545e4c8812da" providerId="ADAL" clId="{C0F227DF-3EFF-4001-B0C7-76E783AFDEB6}" dt="2022-05-12T14:20:39.712" v="12934"/>
          <ac:spMkLst>
            <pc:docMk/>
            <pc:sldMk cId="3082555667" sldId="701"/>
            <ac:spMk id="16" creationId="{A0B4A99F-9157-BD34-FF58-DBD040A2EF06}"/>
          </ac:spMkLst>
        </pc:spChg>
        <pc:spChg chg="add mod">
          <ac:chgData name="Dipesh Karunakaran" userId="14028c63-0a71-4fb0-a9e8-545e4c8812da" providerId="ADAL" clId="{C0F227DF-3EFF-4001-B0C7-76E783AFDEB6}" dt="2022-05-12T14:20:39.712" v="12934"/>
          <ac:spMkLst>
            <pc:docMk/>
            <pc:sldMk cId="3082555667" sldId="701"/>
            <ac:spMk id="18" creationId="{61079ACD-8537-33A9-6D99-B08FD60FD9DD}"/>
          </ac:spMkLst>
        </pc:spChg>
        <pc:spChg chg="mod">
          <ac:chgData name="Dipesh Karunakaran" userId="14028c63-0a71-4fb0-a9e8-545e4c8812da" providerId="ADAL" clId="{C0F227DF-3EFF-4001-B0C7-76E783AFDEB6}" dt="2022-05-12T14:20:12.059" v="12933" actId="20577"/>
          <ac:spMkLst>
            <pc:docMk/>
            <pc:sldMk cId="3082555667" sldId="701"/>
            <ac:spMk id="31" creationId="{37E8D104-15BB-2748-A6D8-6F694BE563C3}"/>
          </ac:spMkLst>
        </pc:spChg>
        <pc:picChg chg="add mod">
          <ac:chgData name="Dipesh Karunakaran" userId="14028c63-0a71-4fb0-a9e8-545e4c8812da" providerId="ADAL" clId="{C0F227DF-3EFF-4001-B0C7-76E783AFDEB6}" dt="2022-05-12T14:20:39.712" v="12934"/>
          <ac:picMkLst>
            <pc:docMk/>
            <pc:sldMk cId="3082555667" sldId="701"/>
            <ac:picMk id="3" creationId="{C6E49098-49CB-7FD2-C366-5F6B3C33588F}"/>
          </ac:picMkLst>
        </pc:picChg>
        <pc:picChg chg="add mod">
          <ac:chgData name="Dipesh Karunakaran" userId="14028c63-0a71-4fb0-a9e8-545e4c8812da" providerId="ADAL" clId="{C0F227DF-3EFF-4001-B0C7-76E783AFDEB6}" dt="2022-05-12T14:20:39.712" v="12934"/>
          <ac:picMkLst>
            <pc:docMk/>
            <pc:sldMk cId="3082555667" sldId="701"/>
            <ac:picMk id="11" creationId="{12681327-C387-8354-2828-41169DAE4722}"/>
          </ac:picMkLst>
        </pc:picChg>
        <pc:picChg chg="add mod">
          <ac:chgData name="Dipesh Karunakaran" userId="14028c63-0a71-4fb0-a9e8-545e4c8812da" providerId="ADAL" clId="{C0F227DF-3EFF-4001-B0C7-76E783AFDEB6}" dt="2022-05-12T14:20:39.712" v="12934"/>
          <ac:picMkLst>
            <pc:docMk/>
            <pc:sldMk cId="3082555667" sldId="701"/>
            <ac:picMk id="13" creationId="{16E57838-A46D-E9AA-22B9-2300E81C4596}"/>
          </ac:picMkLst>
        </pc:picChg>
        <pc:picChg chg="add mod">
          <ac:chgData name="Dipesh Karunakaran" userId="14028c63-0a71-4fb0-a9e8-545e4c8812da" providerId="ADAL" clId="{C0F227DF-3EFF-4001-B0C7-76E783AFDEB6}" dt="2022-05-12T14:20:39.712" v="12934"/>
          <ac:picMkLst>
            <pc:docMk/>
            <pc:sldMk cId="3082555667" sldId="701"/>
            <ac:picMk id="15" creationId="{FB5195CA-E35F-0659-C96E-632350844909}"/>
          </ac:picMkLst>
        </pc:picChg>
        <pc:picChg chg="add mod">
          <ac:chgData name="Dipesh Karunakaran" userId="14028c63-0a71-4fb0-a9e8-545e4c8812da" providerId="ADAL" clId="{C0F227DF-3EFF-4001-B0C7-76E783AFDEB6}" dt="2022-05-12T14:20:39.712" v="12934"/>
          <ac:picMkLst>
            <pc:docMk/>
            <pc:sldMk cId="3082555667" sldId="701"/>
            <ac:picMk id="17" creationId="{F30E4360-7943-19F6-D92C-FF7CBF414223}"/>
          </ac:picMkLst>
        </pc:picChg>
      </pc:sldChg>
      <pc:sldChg chg="addSp delSp modSp add mod modTransition">
        <pc:chgData name="Dipesh Karunakaran" userId="14028c63-0a71-4fb0-a9e8-545e4c8812da" providerId="ADAL" clId="{C0F227DF-3EFF-4001-B0C7-76E783AFDEB6}" dt="2022-05-12T14:25:41.269" v="12961" actId="1076"/>
        <pc:sldMkLst>
          <pc:docMk/>
          <pc:sldMk cId="420534038" sldId="702"/>
        </pc:sldMkLst>
        <pc:spChg chg="del">
          <ac:chgData name="Dipesh Karunakaran" userId="14028c63-0a71-4fb0-a9e8-545e4c8812da" providerId="ADAL" clId="{C0F227DF-3EFF-4001-B0C7-76E783AFDEB6}" dt="2022-05-12T14:24:57.494" v="12950" actId="478"/>
          <ac:spMkLst>
            <pc:docMk/>
            <pc:sldMk cId="420534038" sldId="702"/>
            <ac:spMk id="3" creationId="{3743D86B-B81A-434D-8FA9-82A3E6A60812}"/>
          </ac:spMkLst>
        </pc:spChg>
        <pc:spChg chg="del">
          <ac:chgData name="Dipesh Karunakaran" userId="14028c63-0a71-4fb0-a9e8-545e4c8812da" providerId="ADAL" clId="{C0F227DF-3EFF-4001-B0C7-76E783AFDEB6}" dt="2022-05-12T14:25:14.496" v="12954" actId="478"/>
          <ac:spMkLst>
            <pc:docMk/>
            <pc:sldMk cId="420534038" sldId="702"/>
            <ac:spMk id="4" creationId="{E27A0BA2-781A-DAF8-87EB-E19DF5737583}"/>
          </ac:spMkLst>
        </pc:spChg>
        <pc:spChg chg="add del mod">
          <ac:chgData name="Dipesh Karunakaran" userId="14028c63-0a71-4fb0-a9e8-545e4c8812da" providerId="ADAL" clId="{C0F227DF-3EFF-4001-B0C7-76E783AFDEB6}" dt="2022-05-12T14:24:58.200" v="12951" actId="478"/>
          <ac:spMkLst>
            <pc:docMk/>
            <pc:sldMk cId="420534038" sldId="702"/>
            <ac:spMk id="5" creationId="{185ADF5C-A8F9-7B9B-6783-DE7DDAE40697}"/>
          </ac:spMkLst>
        </pc:spChg>
        <pc:spChg chg="add del mod">
          <ac:chgData name="Dipesh Karunakaran" userId="14028c63-0a71-4fb0-a9e8-545e4c8812da" providerId="ADAL" clId="{C0F227DF-3EFF-4001-B0C7-76E783AFDEB6}" dt="2022-05-12T14:25:16.844" v="12955" actId="478"/>
          <ac:spMkLst>
            <pc:docMk/>
            <pc:sldMk cId="420534038" sldId="702"/>
            <ac:spMk id="8" creationId="{1C03C978-11E6-4CDB-B9EB-FE46B1EC90F6}"/>
          </ac:spMkLst>
        </pc:spChg>
        <pc:spChg chg="del">
          <ac:chgData name="Dipesh Karunakaran" userId="14028c63-0a71-4fb0-a9e8-545e4c8812da" providerId="ADAL" clId="{C0F227DF-3EFF-4001-B0C7-76E783AFDEB6}" dt="2022-05-12T14:25:20.816" v="12957" actId="478"/>
          <ac:spMkLst>
            <pc:docMk/>
            <pc:sldMk cId="420534038" sldId="702"/>
            <ac:spMk id="10" creationId="{DAC2AE0A-2A8A-0C0E-272D-23619A223E04}"/>
          </ac:spMkLst>
        </pc:spChg>
        <pc:picChg chg="add mod">
          <ac:chgData name="Dipesh Karunakaran" userId="14028c63-0a71-4fb0-a9e8-545e4c8812da" providerId="ADAL" clId="{C0F227DF-3EFF-4001-B0C7-76E783AFDEB6}" dt="2022-05-12T14:25:41.269" v="12961" actId="1076"/>
          <ac:picMkLst>
            <pc:docMk/>
            <pc:sldMk cId="420534038" sldId="702"/>
            <ac:picMk id="12" creationId="{B397A257-659A-DC2B-6DB0-42BD8B5BB6C6}"/>
          </ac:picMkLst>
        </pc:picChg>
        <pc:picChg chg="mod">
          <ac:chgData name="Dipesh Karunakaran" userId="14028c63-0a71-4fb0-a9e8-545e4c8812da" providerId="ADAL" clId="{C0F227DF-3EFF-4001-B0C7-76E783AFDEB6}" dt="2022-05-12T14:25:06.806" v="12953" actId="1076"/>
          <ac:picMkLst>
            <pc:docMk/>
            <pc:sldMk cId="420534038" sldId="702"/>
            <ac:picMk id="2050" creationId="{8DF0F5A1-2652-079E-25CF-82AE81C6FC73}"/>
          </ac:picMkLst>
        </pc:picChg>
        <pc:picChg chg="del">
          <ac:chgData name="Dipesh Karunakaran" userId="14028c63-0a71-4fb0-a9e8-545e4c8812da" providerId="ADAL" clId="{C0F227DF-3EFF-4001-B0C7-76E783AFDEB6}" dt="2022-05-12T14:25:18.671" v="12956" actId="478"/>
          <ac:picMkLst>
            <pc:docMk/>
            <pc:sldMk cId="420534038" sldId="702"/>
            <ac:picMk id="2052" creationId="{04C3C42C-DEF4-6D42-649E-72D1A1B606CF}"/>
          </ac:picMkLst>
        </pc:picChg>
      </pc:sldChg>
      <pc:sldChg chg="addSp delSp modSp add mod">
        <pc:chgData name="Dipesh Karunakaran" userId="14028c63-0a71-4fb0-a9e8-545e4c8812da" providerId="ADAL" clId="{C0F227DF-3EFF-4001-B0C7-76E783AFDEB6}" dt="2022-05-12T14:27:30.182" v="12991" actId="1076"/>
        <pc:sldMkLst>
          <pc:docMk/>
          <pc:sldMk cId="483378166" sldId="703"/>
        </pc:sldMkLst>
        <pc:spChg chg="mod">
          <ac:chgData name="Dipesh Karunakaran" userId="14028c63-0a71-4fb0-a9e8-545e4c8812da" providerId="ADAL" clId="{C0F227DF-3EFF-4001-B0C7-76E783AFDEB6}" dt="2022-05-12T14:27:15.981" v="12989" actId="20577"/>
          <ac:spMkLst>
            <pc:docMk/>
            <pc:sldMk cId="483378166" sldId="703"/>
            <ac:spMk id="3" creationId="{3743D86B-B81A-434D-8FA9-82A3E6A60812}"/>
          </ac:spMkLst>
        </pc:spChg>
        <pc:spChg chg="del">
          <ac:chgData name="Dipesh Karunakaran" userId="14028c63-0a71-4fb0-a9e8-545e4c8812da" providerId="ADAL" clId="{C0F227DF-3EFF-4001-B0C7-76E783AFDEB6}" dt="2022-05-12T14:26:52.143" v="12975" actId="478"/>
          <ac:spMkLst>
            <pc:docMk/>
            <pc:sldMk cId="483378166" sldId="703"/>
            <ac:spMk id="4" creationId="{E27A0BA2-781A-DAF8-87EB-E19DF5737583}"/>
          </ac:spMkLst>
        </pc:spChg>
        <pc:spChg chg="add del mod">
          <ac:chgData name="Dipesh Karunakaran" userId="14028c63-0a71-4fb0-a9e8-545e4c8812da" providerId="ADAL" clId="{C0F227DF-3EFF-4001-B0C7-76E783AFDEB6}" dt="2022-05-12T14:26:54.439" v="12976" actId="478"/>
          <ac:spMkLst>
            <pc:docMk/>
            <pc:sldMk cId="483378166" sldId="703"/>
            <ac:spMk id="5" creationId="{D2331B67-FC58-B421-F1AE-ECE905B4490C}"/>
          </ac:spMkLst>
        </pc:spChg>
        <pc:spChg chg="del">
          <ac:chgData name="Dipesh Karunakaran" userId="14028c63-0a71-4fb0-a9e8-545e4c8812da" providerId="ADAL" clId="{C0F227DF-3EFF-4001-B0C7-76E783AFDEB6}" dt="2022-05-12T14:27:20.601" v="12990" actId="478"/>
          <ac:spMkLst>
            <pc:docMk/>
            <pc:sldMk cId="483378166" sldId="703"/>
            <ac:spMk id="10" creationId="{DAC2AE0A-2A8A-0C0E-272D-23619A223E04}"/>
          </ac:spMkLst>
        </pc:spChg>
        <pc:picChg chg="del">
          <ac:chgData name="Dipesh Karunakaran" userId="14028c63-0a71-4fb0-a9e8-545e4c8812da" providerId="ADAL" clId="{C0F227DF-3EFF-4001-B0C7-76E783AFDEB6}" dt="2022-05-12T14:26:49.880" v="12974" actId="478"/>
          <ac:picMkLst>
            <pc:docMk/>
            <pc:sldMk cId="483378166" sldId="703"/>
            <ac:picMk id="2050" creationId="{8DF0F5A1-2652-079E-25CF-82AE81C6FC73}"/>
          </ac:picMkLst>
        </pc:picChg>
        <pc:picChg chg="mod">
          <ac:chgData name="Dipesh Karunakaran" userId="14028c63-0a71-4fb0-a9e8-545e4c8812da" providerId="ADAL" clId="{C0F227DF-3EFF-4001-B0C7-76E783AFDEB6}" dt="2022-05-12T14:27:30.182" v="12991" actId="1076"/>
          <ac:picMkLst>
            <pc:docMk/>
            <pc:sldMk cId="483378166" sldId="703"/>
            <ac:picMk id="2052" creationId="{04C3C42C-DEF4-6D42-649E-72D1A1B606CF}"/>
          </ac:picMkLst>
        </pc:picChg>
      </pc:sldChg>
      <pc:sldChg chg="addSp delSp modSp add mod modTransition modAnim">
        <pc:chgData name="Dipesh Karunakaran" userId="14028c63-0a71-4fb0-a9e8-545e4c8812da" providerId="ADAL" clId="{C0F227DF-3EFF-4001-B0C7-76E783AFDEB6}" dt="2022-05-12T14:28:38.692" v="13003"/>
        <pc:sldMkLst>
          <pc:docMk/>
          <pc:sldMk cId="4088622634" sldId="704"/>
        </pc:sldMkLst>
        <pc:spChg chg="del">
          <ac:chgData name="Dipesh Karunakaran" userId="14028c63-0a71-4fb0-a9e8-545e4c8812da" providerId="ADAL" clId="{C0F227DF-3EFF-4001-B0C7-76E783AFDEB6}" dt="2022-05-12T14:27:42.387" v="12993" actId="478"/>
          <ac:spMkLst>
            <pc:docMk/>
            <pc:sldMk cId="4088622634" sldId="704"/>
            <ac:spMk id="3" creationId="{3743D86B-B81A-434D-8FA9-82A3E6A60812}"/>
          </ac:spMkLst>
        </pc:spChg>
        <pc:spChg chg="add del mod">
          <ac:chgData name="Dipesh Karunakaran" userId="14028c63-0a71-4fb0-a9e8-545e4c8812da" providerId="ADAL" clId="{C0F227DF-3EFF-4001-B0C7-76E783AFDEB6}" dt="2022-05-12T14:27:43.374" v="12994" actId="478"/>
          <ac:spMkLst>
            <pc:docMk/>
            <pc:sldMk cId="4088622634" sldId="704"/>
            <ac:spMk id="4" creationId="{4CF270F1-505A-268C-5A6A-5058B47C807F}"/>
          </ac:spMkLst>
        </pc:spChg>
        <pc:spChg chg="add del mod">
          <ac:chgData name="Dipesh Karunakaran" userId="14028c63-0a71-4fb0-a9e8-545e4c8812da" providerId="ADAL" clId="{C0F227DF-3EFF-4001-B0C7-76E783AFDEB6}" dt="2022-05-12T14:28:32.645" v="13002" actId="478"/>
          <ac:spMkLst>
            <pc:docMk/>
            <pc:sldMk cId="4088622634" sldId="704"/>
            <ac:spMk id="8" creationId="{620042D9-E895-7CD3-9148-A6CCD6F24771}"/>
          </ac:spMkLst>
        </pc:spChg>
        <pc:spChg chg="add mod">
          <ac:chgData name="Dipesh Karunakaran" userId="14028c63-0a71-4fb0-a9e8-545e4c8812da" providerId="ADAL" clId="{C0F227DF-3EFF-4001-B0C7-76E783AFDEB6}" dt="2022-05-12T14:28:22.022" v="13001"/>
          <ac:spMkLst>
            <pc:docMk/>
            <pc:sldMk cId="4088622634" sldId="704"/>
            <ac:spMk id="10" creationId="{949E18ED-6AD8-738B-34A5-A00B954E85E1}"/>
          </ac:spMkLst>
        </pc:spChg>
        <pc:spChg chg="add mod">
          <ac:chgData name="Dipesh Karunakaran" userId="14028c63-0a71-4fb0-a9e8-545e4c8812da" providerId="ADAL" clId="{C0F227DF-3EFF-4001-B0C7-76E783AFDEB6}" dt="2022-05-12T14:28:22.022" v="13001"/>
          <ac:spMkLst>
            <pc:docMk/>
            <pc:sldMk cId="4088622634" sldId="704"/>
            <ac:spMk id="11" creationId="{0E46C4C9-A546-3148-3E14-8678FF5034AE}"/>
          </ac:spMkLst>
        </pc:spChg>
        <pc:spChg chg="add mod">
          <ac:chgData name="Dipesh Karunakaran" userId="14028c63-0a71-4fb0-a9e8-545e4c8812da" providerId="ADAL" clId="{C0F227DF-3EFF-4001-B0C7-76E783AFDEB6}" dt="2022-05-12T14:28:22.022" v="13001"/>
          <ac:spMkLst>
            <pc:docMk/>
            <pc:sldMk cId="4088622634" sldId="704"/>
            <ac:spMk id="12" creationId="{A6AEA9C0-2B4E-4492-5D52-F69B6C54E1E3}"/>
          </ac:spMkLst>
        </pc:spChg>
        <pc:spChg chg="add mod">
          <ac:chgData name="Dipesh Karunakaran" userId="14028c63-0a71-4fb0-a9e8-545e4c8812da" providerId="ADAL" clId="{C0F227DF-3EFF-4001-B0C7-76E783AFDEB6}" dt="2022-05-12T14:28:22.022" v="13001"/>
          <ac:spMkLst>
            <pc:docMk/>
            <pc:sldMk cId="4088622634" sldId="704"/>
            <ac:spMk id="13" creationId="{DDC7C09A-DC87-084B-1F53-48C78FC87689}"/>
          </ac:spMkLst>
        </pc:spChg>
        <pc:spChg chg="add mod">
          <ac:chgData name="Dipesh Karunakaran" userId="14028c63-0a71-4fb0-a9e8-545e4c8812da" providerId="ADAL" clId="{C0F227DF-3EFF-4001-B0C7-76E783AFDEB6}" dt="2022-05-12T14:28:22.022" v="13001"/>
          <ac:spMkLst>
            <pc:docMk/>
            <pc:sldMk cId="4088622634" sldId="704"/>
            <ac:spMk id="14" creationId="{EEC243C4-55C4-674C-8482-1ECB157FF111}"/>
          </ac:spMkLst>
        </pc:spChg>
        <pc:spChg chg="add mod">
          <ac:chgData name="Dipesh Karunakaran" userId="14028c63-0a71-4fb0-a9e8-545e4c8812da" providerId="ADAL" clId="{C0F227DF-3EFF-4001-B0C7-76E783AFDEB6}" dt="2022-05-12T14:28:22.022" v="13001"/>
          <ac:spMkLst>
            <pc:docMk/>
            <pc:sldMk cId="4088622634" sldId="704"/>
            <ac:spMk id="15" creationId="{1532C694-EF47-47A7-F692-DD4D5A9054D0}"/>
          </ac:spMkLst>
        </pc:spChg>
        <pc:spChg chg="add mod">
          <ac:chgData name="Dipesh Karunakaran" userId="14028c63-0a71-4fb0-a9e8-545e4c8812da" providerId="ADAL" clId="{C0F227DF-3EFF-4001-B0C7-76E783AFDEB6}" dt="2022-05-12T14:28:22.022" v="13001"/>
          <ac:spMkLst>
            <pc:docMk/>
            <pc:sldMk cId="4088622634" sldId="704"/>
            <ac:spMk id="17" creationId="{FFA35D32-52D5-AD94-DF61-B4F58FF770BC}"/>
          </ac:spMkLst>
        </pc:spChg>
        <pc:spChg chg="add mod">
          <ac:chgData name="Dipesh Karunakaran" userId="14028c63-0a71-4fb0-a9e8-545e4c8812da" providerId="ADAL" clId="{C0F227DF-3EFF-4001-B0C7-76E783AFDEB6}" dt="2022-05-12T14:28:22.022" v="13001"/>
          <ac:spMkLst>
            <pc:docMk/>
            <pc:sldMk cId="4088622634" sldId="704"/>
            <ac:spMk id="19" creationId="{142A841E-30E2-3005-9A0F-83094E6E24A1}"/>
          </ac:spMkLst>
        </pc:spChg>
        <pc:spChg chg="add mod">
          <ac:chgData name="Dipesh Karunakaran" userId="14028c63-0a71-4fb0-a9e8-545e4c8812da" providerId="ADAL" clId="{C0F227DF-3EFF-4001-B0C7-76E783AFDEB6}" dt="2022-05-12T14:28:22.022" v="13001"/>
          <ac:spMkLst>
            <pc:docMk/>
            <pc:sldMk cId="4088622634" sldId="704"/>
            <ac:spMk id="21" creationId="{D2C3AF1A-A438-78CD-47F8-9687D47C2799}"/>
          </ac:spMkLst>
        </pc:spChg>
        <pc:spChg chg="add mod">
          <ac:chgData name="Dipesh Karunakaran" userId="14028c63-0a71-4fb0-a9e8-545e4c8812da" providerId="ADAL" clId="{C0F227DF-3EFF-4001-B0C7-76E783AFDEB6}" dt="2022-05-12T14:28:22.022" v="13001"/>
          <ac:spMkLst>
            <pc:docMk/>
            <pc:sldMk cId="4088622634" sldId="704"/>
            <ac:spMk id="23" creationId="{668EEB69-0EA7-9F5E-8233-A00CA2CC94C8}"/>
          </ac:spMkLst>
        </pc:spChg>
        <pc:picChg chg="add del mod">
          <ac:chgData name="Dipesh Karunakaran" userId="14028c63-0a71-4fb0-a9e8-545e4c8812da" providerId="ADAL" clId="{C0F227DF-3EFF-4001-B0C7-76E783AFDEB6}" dt="2022-05-12T14:28:08.888" v="12999" actId="478"/>
          <ac:picMkLst>
            <pc:docMk/>
            <pc:sldMk cId="4088622634" sldId="704"/>
            <ac:picMk id="7" creationId="{6DDE9F71-BA4C-46A7-C7FE-E5EEB789E0EC}"/>
          </ac:picMkLst>
        </pc:picChg>
        <pc:picChg chg="add mod">
          <ac:chgData name="Dipesh Karunakaran" userId="14028c63-0a71-4fb0-a9e8-545e4c8812da" providerId="ADAL" clId="{C0F227DF-3EFF-4001-B0C7-76E783AFDEB6}" dt="2022-05-12T14:28:22.022" v="13001"/>
          <ac:picMkLst>
            <pc:docMk/>
            <pc:sldMk cId="4088622634" sldId="704"/>
            <ac:picMk id="9" creationId="{92646572-7CEA-2B52-8714-0F5DAA9EF4D0}"/>
          </ac:picMkLst>
        </pc:picChg>
        <pc:picChg chg="add mod">
          <ac:chgData name="Dipesh Karunakaran" userId="14028c63-0a71-4fb0-a9e8-545e4c8812da" providerId="ADAL" clId="{C0F227DF-3EFF-4001-B0C7-76E783AFDEB6}" dt="2022-05-12T14:28:22.022" v="13001"/>
          <ac:picMkLst>
            <pc:docMk/>
            <pc:sldMk cId="4088622634" sldId="704"/>
            <ac:picMk id="16" creationId="{AFE22C44-71D7-AF20-CEAE-AAB1C6947238}"/>
          </ac:picMkLst>
        </pc:picChg>
        <pc:picChg chg="add mod">
          <ac:chgData name="Dipesh Karunakaran" userId="14028c63-0a71-4fb0-a9e8-545e4c8812da" providerId="ADAL" clId="{C0F227DF-3EFF-4001-B0C7-76E783AFDEB6}" dt="2022-05-12T14:28:22.022" v="13001"/>
          <ac:picMkLst>
            <pc:docMk/>
            <pc:sldMk cId="4088622634" sldId="704"/>
            <ac:picMk id="18" creationId="{1C6E69E5-FCDF-20E8-FE0A-8EE85ED6F5A7}"/>
          </ac:picMkLst>
        </pc:picChg>
        <pc:picChg chg="add mod">
          <ac:chgData name="Dipesh Karunakaran" userId="14028c63-0a71-4fb0-a9e8-545e4c8812da" providerId="ADAL" clId="{C0F227DF-3EFF-4001-B0C7-76E783AFDEB6}" dt="2022-05-12T14:28:22.022" v="13001"/>
          <ac:picMkLst>
            <pc:docMk/>
            <pc:sldMk cId="4088622634" sldId="704"/>
            <ac:picMk id="20" creationId="{1F6D506C-2D42-7A0C-0711-38ABDBB01D9A}"/>
          </ac:picMkLst>
        </pc:picChg>
        <pc:picChg chg="add mod">
          <ac:chgData name="Dipesh Karunakaran" userId="14028c63-0a71-4fb0-a9e8-545e4c8812da" providerId="ADAL" clId="{C0F227DF-3EFF-4001-B0C7-76E783AFDEB6}" dt="2022-05-12T14:28:22.022" v="13001"/>
          <ac:picMkLst>
            <pc:docMk/>
            <pc:sldMk cId="4088622634" sldId="704"/>
            <ac:picMk id="22" creationId="{5542D540-C546-8D28-36CA-FB03FED04754}"/>
          </ac:picMkLst>
        </pc:picChg>
        <pc:picChg chg="mod">
          <ac:chgData name="Dipesh Karunakaran" userId="14028c63-0a71-4fb0-a9e8-545e4c8812da" providerId="ADAL" clId="{C0F227DF-3EFF-4001-B0C7-76E783AFDEB6}" dt="2022-05-12T14:28:12.174" v="13000" actId="1076"/>
          <ac:picMkLst>
            <pc:docMk/>
            <pc:sldMk cId="4088622634" sldId="704"/>
            <ac:picMk id="2052" creationId="{04C3C42C-DEF4-6D42-649E-72D1A1B606CF}"/>
          </ac:picMkLst>
        </pc:picChg>
      </pc:sldChg>
      <pc:sldChg chg="add ord">
        <pc:chgData name="Dipesh Karunakaran" userId="14028c63-0a71-4fb0-a9e8-545e4c8812da" providerId="ADAL" clId="{C0F227DF-3EFF-4001-B0C7-76E783AFDEB6}" dt="2022-05-13T09:47:33.236" v="13581"/>
        <pc:sldMkLst>
          <pc:docMk/>
          <pc:sldMk cId="990184597" sldId="705"/>
        </pc:sldMkLst>
      </pc:sldChg>
      <pc:sldChg chg="add ord">
        <pc:chgData name="Dipesh Karunakaran" userId="14028c63-0a71-4fb0-a9e8-545e4c8812da" providerId="ADAL" clId="{C0F227DF-3EFF-4001-B0C7-76E783AFDEB6}" dt="2022-05-13T11:47:09.803" v="13606"/>
        <pc:sldMkLst>
          <pc:docMk/>
          <pc:sldMk cId="22048712" sldId="706"/>
        </pc:sldMkLst>
      </pc:sldChg>
    </pc:docChg>
  </pc:docChgLst>
  <pc:docChgLst>
    <pc:chgData name="Wojciech Januszauskas" userId="S::wojciechja@lsretail.com::283006d7-7365-4ce6-9b04-25a42527db96" providerId="AD" clId="Web-{94BFE067-CDF1-AEEB-0F59-5D57226ECB62}"/>
    <pc:docChg chg="addSld delSld modSld modSection">
      <pc:chgData name="Wojciech Januszauskas" userId="S::wojciechja@lsretail.com::283006d7-7365-4ce6-9b04-25a42527db96" providerId="AD" clId="Web-{94BFE067-CDF1-AEEB-0F59-5D57226ECB62}" dt="2022-05-09T09:55:07.228" v="25" actId="1076"/>
      <pc:docMkLst>
        <pc:docMk/>
      </pc:docMkLst>
      <pc:sldChg chg="del">
        <pc:chgData name="Wojciech Januszauskas" userId="S::wojciechja@lsretail.com::283006d7-7365-4ce6-9b04-25a42527db96" providerId="AD" clId="Web-{94BFE067-CDF1-AEEB-0F59-5D57226ECB62}" dt="2022-05-09T09:51:34.356" v="2"/>
        <pc:sldMkLst>
          <pc:docMk/>
          <pc:sldMk cId="1371541012" sldId="371"/>
        </pc:sldMkLst>
      </pc:sldChg>
      <pc:sldChg chg="del">
        <pc:chgData name="Wojciech Januszauskas" userId="S::wojciechja@lsretail.com::283006d7-7365-4ce6-9b04-25a42527db96" providerId="AD" clId="Web-{94BFE067-CDF1-AEEB-0F59-5D57226ECB62}" dt="2022-05-09T09:51:34.341" v="1"/>
        <pc:sldMkLst>
          <pc:docMk/>
          <pc:sldMk cId="1282869589" sldId="372"/>
        </pc:sldMkLst>
      </pc:sldChg>
      <pc:sldChg chg="del">
        <pc:chgData name="Wojciech Januszauskas" userId="S::wojciechja@lsretail.com::283006d7-7365-4ce6-9b04-25a42527db96" providerId="AD" clId="Web-{94BFE067-CDF1-AEEB-0F59-5D57226ECB62}" dt="2022-05-09T09:51:34.341" v="0"/>
        <pc:sldMkLst>
          <pc:docMk/>
          <pc:sldMk cId="417519989" sldId="373"/>
        </pc:sldMkLst>
      </pc:sldChg>
      <pc:sldChg chg="del">
        <pc:chgData name="Wojciech Januszauskas" userId="S::wojciechja@lsretail.com::283006d7-7365-4ce6-9b04-25a42527db96" providerId="AD" clId="Web-{94BFE067-CDF1-AEEB-0F59-5D57226ECB62}" dt="2022-05-09T09:51:34.419" v="4"/>
        <pc:sldMkLst>
          <pc:docMk/>
          <pc:sldMk cId="3253588628" sldId="374"/>
        </pc:sldMkLst>
      </pc:sldChg>
      <pc:sldChg chg="del">
        <pc:chgData name="Wojciech Januszauskas" userId="S::wojciechja@lsretail.com::283006d7-7365-4ce6-9b04-25a42527db96" providerId="AD" clId="Web-{94BFE067-CDF1-AEEB-0F59-5D57226ECB62}" dt="2022-05-09T09:51:34.372" v="3"/>
        <pc:sldMkLst>
          <pc:docMk/>
          <pc:sldMk cId="2120634290" sldId="375"/>
        </pc:sldMkLst>
      </pc:sldChg>
      <pc:sldChg chg="addSp delSp modSp add replId">
        <pc:chgData name="Wojciech Januszauskas" userId="S::wojciechja@lsretail.com::283006d7-7365-4ce6-9b04-25a42527db96" providerId="AD" clId="Web-{94BFE067-CDF1-AEEB-0F59-5D57226ECB62}" dt="2022-05-09T09:55:07.228" v="25" actId="1076"/>
        <pc:sldMkLst>
          <pc:docMk/>
          <pc:sldMk cId="741089969" sldId="684"/>
        </pc:sldMkLst>
        <pc:spChg chg="mod">
          <ac:chgData name="Wojciech Januszauskas" userId="S::wojciechja@lsretail.com::283006d7-7365-4ce6-9b04-25a42527db96" providerId="AD" clId="Web-{94BFE067-CDF1-AEEB-0F59-5D57226ECB62}" dt="2022-05-09T09:55:07.228" v="25" actId="1076"/>
          <ac:spMkLst>
            <pc:docMk/>
            <pc:sldMk cId="741089969" sldId="684"/>
            <ac:spMk id="13" creationId="{4FD40808-A40A-9F33-C9A8-57538C3B748D}"/>
          </ac:spMkLst>
        </pc:spChg>
        <pc:picChg chg="add del mod">
          <ac:chgData name="Wojciech Januszauskas" userId="S::wojciechja@lsretail.com::283006d7-7365-4ce6-9b04-25a42527db96" providerId="AD" clId="Web-{94BFE067-CDF1-AEEB-0F59-5D57226ECB62}" dt="2022-05-09T09:54:11.491" v="9"/>
          <ac:picMkLst>
            <pc:docMk/>
            <pc:sldMk cId="741089969" sldId="684"/>
            <ac:picMk id="2" creationId="{D53F831A-B8A4-0E58-4426-C5B990447435}"/>
          </ac:picMkLst>
        </pc:picChg>
        <pc:picChg chg="add mod ord">
          <ac:chgData name="Wojciech Januszauskas" userId="S::wojciechja@lsretail.com::283006d7-7365-4ce6-9b04-25a42527db96" providerId="AD" clId="Web-{94BFE067-CDF1-AEEB-0F59-5D57226ECB62}" dt="2022-05-09T09:54:45.180" v="15"/>
          <ac:picMkLst>
            <pc:docMk/>
            <pc:sldMk cId="741089969" sldId="684"/>
            <ac:picMk id="3" creationId="{376E2780-3435-1460-4347-E26FE71BEA9D}"/>
          </ac:picMkLst>
        </pc:picChg>
        <pc:picChg chg="del">
          <ac:chgData name="Wojciech Januszauskas" userId="S::wojciechja@lsretail.com::283006d7-7365-4ce6-9b04-25a42527db96" providerId="AD" clId="Web-{94BFE067-CDF1-AEEB-0F59-5D57226ECB62}" dt="2022-05-09T09:51:49.342" v="6"/>
          <ac:picMkLst>
            <pc:docMk/>
            <pc:sldMk cId="741089969" sldId="684"/>
            <ac:picMk id="15" creationId="{DA2656D5-1F75-0977-D08C-B0B5AC2D14C4}"/>
          </ac:picMkLst>
        </pc:picChg>
      </pc:sldChg>
    </pc:docChg>
  </pc:docChgLst>
  <pc:docChgLst>
    <pc:chgData name="Dipesh Karunakaran" userId="S::dipeshka@lsretail.com::14028c63-0a71-4fb0-a9e8-545e4c8812da" providerId="AD" clId="Web-{A87D26D9-47DF-1BF5-E084-80E448496D14}"/>
    <pc:docChg chg="modSld">
      <pc:chgData name="Dipesh Karunakaran" userId="S::dipeshka@lsretail.com::14028c63-0a71-4fb0-a9e8-545e4c8812da" providerId="AD" clId="Web-{A87D26D9-47DF-1BF5-E084-80E448496D14}" dt="2022-05-05T11:00:04.302" v="1"/>
      <pc:docMkLst>
        <pc:docMk/>
      </pc:docMkLst>
      <pc:sldChg chg="modSp mod modClrScheme chgLayout">
        <pc:chgData name="Dipesh Karunakaran" userId="S::dipeshka@lsretail.com::14028c63-0a71-4fb0-a9e8-545e4c8812da" providerId="AD" clId="Web-{A87D26D9-47DF-1BF5-E084-80E448496D14}" dt="2022-05-05T11:00:04.302" v="1"/>
        <pc:sldMkLst>
          <pc:docMk/>
          <pc:sldMk cId="459048087" sldId="406"/>
        </pc:sldMkLst>
        <pc:spChg chg="mod ord">
          <ac:chgData name="Dipesh Karunakaran" userId="S::dipeshka@lsretail.com::14028c63-0a71-4fb0-a9e8-545e4c8812da" providerId="AD" clId="Web-{A87D26D9-47DF-1BF5-E084-80E448496D14}" dt="2022-05-05T11:00:04.302" v="1"/>
          <ac:spMkLst>
            <pc:docMk/>
            <pc:sldMk cId="459048087" sldId="406"/>
            <ac:spMk id="8" creationId="{EE9A6E64-9781-4D40-A0EC-099A48661450}"/>
          </ac:spMkLst>
        </pc:spChg>
        <pc:spChg chg="mod ord">
          <ac:chgData name="Dipesh Karunakaran" userId="S::dipeshka@lsretail.com::14028c63-0a71-4fb0-a9e8-545e4c8812da" providerId="AD" clId="Web-{A87D26D9-47DF-1BF5-E084-80E448496D14}" dt="2022-05-05T11:00:04.302" v="1"/>
          <ac:spMkLst>
            <pc:docMk/>
            <pc:sldMk cId="459048087" sldId="406"/>
            <ac:spMk id="9" creationId="{F0255E28-5896-4EE3-ADBA-917F2BEAA36E}"/>
          </ac:spMkLst>
        </pc:spChg>
        <pc:picChg chg="mod ord">
          <ac:chgData name="Dipesh Karunakaran" userId="S::dipeshka@lsretail.com::14028c63-0a71-4fb0-a9e8-545e4c8812da" providerId="AD" clId="Web-{A87D26D9-47DF-1BF5-E084-80E448496D14}" dt="2022-05-05T11:00:04.302" v="1"/>
          <ac:picMkLst>
            <pc:docMk/>
            <pc:sldMk cId="459048087" sldId="406"/>
            <ac:picMk id="11" creationId="{9888AEB9-844E-4739-82D9-E90633BAD427}"/>
          </ac:picMkLst>
        </pc:picChg>
      </pc:sldChg>
    </pc:docChg>
  </pc:docChgLst>
  <pc:docChgLst>
    <pc:chgData name="Adalbjorg Karlsdottir" userId="S::adalbjorg@lsretail.com::73a1fade-35d2-4abb-8fff-103bcc4d95dd" providerId="AD" clId="Web-{FDA5AB3A-FBFE-638E-668B-529904664440}"/>
    <pc:docChg chg="mod">
      <pc:chgData name="Adalbjorg Karlsdottir" userId="S::adalbjorg@lsretail.com::73a1fade-35d2-4abb-8fff-103bcc4d95dd" providerId="AD" clId="Web-{FDA5AB3A-FBFE-638E-668B-529904664440}" dt="2022-05-09T11:36:29.154" v="1"/>
      <pc:docMkLst>
        <pc:docMk/>
      </pc:docMkLst>
      <pc:sldChg chg="modCm">
        <pc:chgData name="Adalbjorg Karlsdottir" userId="S::adalbjorg@lsretail.com::73a1fade-35d2-4abb-8fff-103bcc4d95dd" providerId="AD" clId="Web-{FDA5AB3A-FBFE-638E-668B-529904664440}" dt="2022-05-09T11:36:29.154" v="1"/>
        <pc:sldMkLst>
          <pc:docMk/>
          <pc:sldMk cId="2505303420" sldId="675"/>
        </pc:sldMkLst>
      </pc:sldChg>
    </pc:docChg>
  </pc:docChgLst>
  <pc:docChgLst>
    <pc:chgData name="Wojciech Januszauskas" userId="S::wojciechja@lsretail.com::283006d7-7365-4ce6-9b04-25a42527db96" providerId="AD" clId="Web-{663CEF5D-D383-CA75-0639-11134CE70B25}"/>
    <pc:docChg chg="addSld delSld modSld modSection">
      <pc:chgData name="Wojciech Januszauskas" userId="S::wojciechja@lsretail.com::283006d7-7365-4ce6-9b04-25a42527db96" providerId="AD" clId="Web-{663CEF5D-D383-CA75-0639-11134CE70B25}" dt="2022-04-22T11:54:44.579" v="89"/>
      <pc:docMkLst>
        <pc:docMk/>
      </pc:docMkLst>
      <pc:sldChg chg="del">
        <pc:chgData name="Wojciech Januszauskas" userId="S::wojciechja@lsretail.com::283006d7-7365-4ce6-9b04-25a42527db96" providerId="AD" clId="Web-{663CEF5D-D383-CA75-0639-11134CE70B25}" dt="2022-04-22T11:49:51.198" v="17"/>
        <pc:sldMkLst>
          <pc:docMk/>
          <pc:sldMk cId="4286631298" sldId="394"/>
        </pc:sldMkLst>
      </pc:sldChg>
      <pc:sldChg chg="add del replId">
        <pc:chgData name="Wojciech Januszauskas" userId="S::wojciechja@lsretail.com::283006d7-7365-4ce6-9b04-25a42527db96" providerId="AD" clId="Web-{663CEF5D-D383-CA75-0639-11134CE70B25}" dt="2022-04-22T11:54:44.579" v="89"/>
        <pc:sldMkLst>
          <pc:docMk/>
          <pc:sldMk cId="3453079345" sldId="666"/>
        </pc:sldMkLst>
      </pc:sldChg>
      <pc:sldChg chg="modSp new del">
        <pc:chgData name="Wojciech Januszauskas" userId="S::wojciechja@lsretail.com::283006d7-7365-4ce6-9b04-25a42527db96" providerId="AD" clId="Web-{663CEF5D-D383-CA75-0639-11134CE70B25}" dt="2022-04-22T11:49:47.714" v="16"/>
        <pc:sldMkLst>
          <pc:docMk/>
          <pc:sldMk cId="1718576398" sldId="667"/>
        </pc:sldMkLst>
        <pc:spChg chg="mod">
          <ac:chgData name="Wojciech Januszauskas" userId="S::wojciechja@lsretail.com::283006d7-7365-4ce6-9b04-25a42527db96" providerId="AD" clId="Web-{663CEF5D-D383-CA75-0639-11134CE70B25}" dt="2022-04-22T11:49:29.729" v="10" actId="20577"/>
          <ac:spMkLst>
            <pc:docMk/>
            <pc:sldMk cId="1718576398" sldId="667"/>
            <ac:spMk id="2" creationId="{79360A7D-BE05-CC0F-BE39-E2E684427B51}"/>
          </ac:spMkLst>
        </pc:spChg>
        <pc:spChg chg="mod">
          <ac:chgData name="Wojciech Januszauskas" userId="S::wojciechja@lsretail.com::283006d7-7365-4ce6-9b04-25a42527db96" providerId="AD" clId="Web-{663CEF5D-D383-CA75-0639-11134CE70B25}" dt="2022-04-22T11:49:36.886" v="13" actId="20577"/>
          <ac:spMkLst>
            <pc:docMk/>
            <pc:sldMk cId="1718576398" sldId="667"/>
            <ac:spMk id="3" creationId="{19CE99A3-AF8A-9329-B6C3-0CD90258B8C5}"/>
          </ac:spMkLst>
        </pc:spChg>
      </pc:sldChg>
      <pc:sldChg chg="addSp delSp modSp new mod modClrScheme modShow chgLayout">
        <pc:chgData name="Wojciech Januszauskas" userId="S::wojciechja@lsretail.com::283006d7-7365-4ce6-9b04-25a42527db96" providerId="AD" clId="Web-{663CEF5D-D383-CA75-0639-11134CE70B25}" dt="2022-04-22T11:54:17.001" v="88" actId="20577"/>
        <pc:sldMkLst>
          <pc:docMk/>
          <pc:sldMk cId="4049972212" sldId="668"/>
        </pc:sldMkLst>
        <pc:spChg chg="mod ord">
          <ac:chgData name="Wojciech Januszauskas" userId="S::wojciechja@lsretail.com::283006d7-7365-4ce6-9b04-25a42527db96" providerId="AD" clId="Web-{663CEF5D-D383-CA75-0639-11134CE70B25}" dt="2022-04-22T11:49:33.620" v="12" actId="20577"/>
          <ac:spMkLst>
            <pc:docMk/>
            <pc:sldMk cId="4049972212" sldId="668"/>
            <ac:spMk id="2" creationId="{4B1A7384-B99D-77BA-6ACF-9A9ED2BE61B3}"/>
          </ac:spMkLst>
        </pc:spChg>
        <pc:spChg chg="mod ord">
          <ac:chgData name="Wojciech Januszauskas" userId="S::wojciechja@lsretail.com::283006d7-7365-4ce6-9b04-25a42527db96" providerId="AD" clId="Web-{663CEF5D-D383-CA75-0639-11134CE70B25}" dt="2022-04-22T11:49:41.339" v="15" actId="20577"/>
          <ac:spMkLst>
            <pc:docMk/>
            <pc:sldMk cId="4049972212" sldId="668"/>
            <ac:spMk id="3" creationId="{8B42A8A0-128A-102D-2CD6-C0C9DCC40C77}"/>
          </ac:spMkLst>
        </pc:spChg>
        <pc:spChg chg="mod ord">
          <ac:chgData name="Wojciech Januszauskas" userId="S::wojciechja@lsretail.com::283006d7-7365-4ce6-9b04-25a42527db96" providerId="AD" clId="Web-{663CEF5D-D383-CA75-0639-11134CE70B25}" dt="2022-04-22T11:50:35.699" v="30" actId="1076"/>
          <ac:spMkLst>
            <pc:docMk/>
            <pc:sldMk cId="4049972212" sldId="668"/>
            <ac:spMk id="4" creationId="{F6DB308F-A18F-2097-0D94-37E37169B2B2}"/>
          </ac:spMkLst>
        </pc:spChg>
        <pc:spChg chg="mod ord">
          <ac:chgData name="Wojciech Januszauskas" userId="S::wojciechja@lsretail.com::283006d7-7365-4ce6-9b04-25a42527db96" providerId="AD" clId="Web-{663CEF5D-D383-CA75-0639-11134CE70B25}" dt="2022-04-22T11:54:17.001" v="88" actId="20577"/>
          <ac:spMkLst>
            <pc:docMk/>
            <pc:sldMk cId="4049972212" sldId="668"/>
            <ac:spMk id="5" creationId="{74412D96-D51F-3CDB-2FEE-7DE86F1E411C}"/>
          </ac:spMkLst>
        </pc:spChg>
        <pc:spChg chg="mod ord">
          <ac:chgData name="Wojciech Januszauskas" userId="S::wojciechja@lsretail.com::283006d7-7365-4ce6-9b04-25a42527db96" providerId="AD" clId="Web-{663CEF5D-D383-CA75-0639-11134CE70B25}" dt="2022-04-22T11:50:40.262" v="32" actId="14100"/>
          <ac:spMkLst>
            <pc:docMk/>
            <pc:sldMk cId="4049972212" sldId="668"/>
            <ac:spMk id="6" creationId="{92AD6185-210D-F643-F891-1D880EDA4CD9}"/>
          </ac:spMkLst>
        </pc:spChg>
        <pc:spChg chg="mod ord">
          <ac:chgData name="Wojciech Januszauskas" userId="S::wojciechja@lsretail.com::283006d7-7365-4ce6-9b04-25a42527db96" providerId="AD" clId="Web-{663CEF5D-D383-CA75-0639-11134CE70B25}" dt="2022-04-22T11:54:01.875" v="84" actId="20577"/>
          <ac:spMkLst>
            <pc:docMk/>
            <pc:sldMk cId="4049972212" sldId="668"/>
            <ac:spMk id="7" creationId="{D458B37A-4DE4-3698-9873-0BE655647726}"/>
          </ac:spMkLst>
        </pc:spChg>
        <pc:spChg chg="mod ord">
          <ac:chgData name="Wojciech Januszauskas" userId="S::wojciechja@lsretail.com::283006d7-7365-4ce6-9b04-25a42527db96" providerId="AD" clId="Web-{663CEF5D-D383-CA75-0639-11134CE70B25}" dt="2022-04-22T11:51:05.684" v="38" actId="20577"/>
          <ac:spMkLst>
            <pc:docMk/>
            <pc:sldMk cId="4049972212" sldId="668"/>
            <ac:spMk id="8" creationId="{2F555373-9494-B623-E10B-55BA7691F165}"/>
          </ac:spMkLst>
        </pc:spChg>
        <pc:spChg chg="mod ord">
          <ac:chgData name="Wojciech Januszauskas" userId="S::wojciechja@lsretail.com::283006d7-7365-4ce6-9b04-25a42527db96" providerId="AD" clId="Web-{663CEF5D-D383-CA75-0639-11134CE70B25}" dt="2022-04-22T11:52:49.889" v="55" actId="20577"/>
          <ac:spMkLst>
            <pc:docMk/>
            <pc:sldMk cId="4049972212" sldId="668"/>
            <ac:spMk id="9" creationId="{53190FAF-F12E-F4FB-5311-41C820EA9F11}"/>
          </ac:spMkLst>
        </pc:spChg>
        <pc:spChg chg="add del mod">
          <ac:chgData name="Wojciech Januszauskas" userId="S::wojciechja@lsretail.com::283006d7-7365-4ce6-9b04-25a42527db96" providerId="AD" clId="Web-{663CEF5D-D383-CA75-0639-11134CE70B25}" dt="2022-04-22T11:52:02.123" v="48"/>
          <ac:spMkLst>
            <pc:docMk/>
            <pc:sldMk cId="4049972212" sldId="668"/>
            <ac:spMk id="11" creationId="{1752344D-995A-A7F2-F38A-929D11DA0988}"/>
          </ac:spMkLst>
        </pc:spChg>
        <pc:spChg chg="add del mod">
          <ac:chgData name="Wojciech Januszauskas" userId="S::wojciechja@lsretail.com::283006d7-7365-4ce6-9b04-25a42527db96" providerId="AD" clId="Web-{663CEF5D-D383-CA75-0639-11134CE70B25}" dt="2022-04-22T11:52:17.561" v="51"/>
          <ac:spMkLst>
            <pc:docMk/>
            <pc:sldMk cId="4049972212" sldId="668"/>
            <ac:spMk id="13" creationId="{1549B709-AD5E-F065-D8CA-282BFDDA88BC}"/>
          </ac:spMkLst>
        </pc:spChg>
        <pc:spChg chg="add del mod">
          <ac:chgData name="Wojciech Januszauskas" userId="S::wojciechja@lsretail.com::283006d7-7365-4ce6-9b04-25a42527db96" providerId="AD" clId="Web-{663CEF5D-D383-CA75-0639-11134CE70B25}" dt="2022-04-22T11:54:11.125" v="85"/>
          <ac:spMkLst>
            <pc:docMk/>
            <pc:sldMk cId="4049972212" sldId="668"/>
            <ac:spMk id="14" creationId="{A40C3187-B188-72BA-8EEA-3D65B7988165}"/>
          </ac:spMkLst>
        </pc:spChg>
        <pc:spChg chg="add mod">
          <ac:chgData name="Wojciech Januszauskas" userId="S::wojciechja@lsretail.com::283006d7-7365-4ce6-9b04-25a42527db96" providerId="AD" clId="Web-{663CEF5D-D383-CA75-0639-11134CE70B25}" dt="2022-04-22T11:53:44.094" v="80" actId="1076"/>
          <ac:spMkLst>
            <pc:docMk/>
            <pc:sldMk cId="4049972212" sldId="668"/>
            <ac:spMk id="15" creationId="{09D759E7-1C9C-C086-126C-A736261E09CE}"/>
          </ac:spMkLst>
        </pc:spChg>
        <pc:spChg chg="add mod">
          <ac:chgData name="Wojciech Januszauskas" userId="S::wojciechja@lsretail.com::283006d7-7365-4ce6-9b04-25a42527db96" providerId="AD" clId="Web-{663CEF5D-D383-CA75-0639-11134CE70B25}" dt="2022-04-22T11:53:13.765" v="65" actId="1076"/>
          <ac:spMkLst>
            <pc:docMk/>
            <pc:sldMk cId="4049972212" sldId="668"/>
            <ac:spMk id="17" creationId="{2DC2C2E5-81BE-7CA5-890C-CA4E136816B2}"/>
          </ac:spMkLst>
        </pc:spChg>
      </pc:sldChg>
    </pc:docChg>
  </pc:docChgLst>
  <pc:docChgLst>
    <pc:chgData name="Dipesh Karunakaran" userId="S::dipeshka@lsretail.com::14028c63-0a71-4fb0-a9e8-545e4c8812da" providerId="AD" clId="Web-{302B61D2-6275-3C8B-8A48-8622FB540DF8}"/>
    <pc:docChg chg="modSld">
      <pc:chgData name="Dipesh Karunakaran" userId="S::dipeshka@lsretail.com::14028c63-0a71-4fb0-a9e8-545e4c8812da" providerId="AD" clId="Web-{302B61D2-6275-3C8B-8A48-8622FB540DF8}" dt="2022-05-04T15:58:48.297" v="35"/>
      <pc:docMkLst>
        <pc:docMk/>
      </pc:docMkLst>
      <pc:sldChg chg="addSp delSp modSp addAnim delAnim modAnim">
        <pc:chgData name="Dipesh Karunakaran" userId="S::dipeshka@lsretail.com::14028c63-0a71-4fb0-a9e8-545e4c8812da" providerId="AD" clId="Web-{302B61D2-6275-3C8B-8A48-8622FB540DF8}" dt="2022-05-04T15:58:48.297" v="35"/>
        <pc:sldMkLst>
          <pc:docMk/>
          <pc:sldMk cId="3948040881" sldId="652"/>
        </pc:sldMkLst>
        <pc:picChg chg="add mod">
          <ac:chgData name="Dipesh Karunakaran" userId="S::dipeshka@lsretail.com::14028c63-0a71-4fb0-a9e8-545e4c8812da" providerId="AD" clId="Web-{302B61D2-6275-3C8B-8A48-8622FB540DF8}" dt="2022-05-04T15:55:48.730" v="26" actId="1076"/>
          <ac:picMkLst>
            <pc:docMk/>
            <pc:sldMk cId="3948040881" sldId="652"/>
            <ac:picMk id="2" creationId="{9DB3B3BF-676B-5E60-F31E-459D514374C5}"/>
          </ac:picMkLst>
        </pc:picChg>
        <pc:picChg chg="add mod">
          <ac:chgData name="Dipesh Karunakaran" userId="S::dipeshka@lsretail.com::14028c63-0a71-4fb0-a9e8-545e4c8812da" providerId="AD" clId="Web-{302B61D2-6275-3C8B-8A48-8622FB540DF8}" dt="2022-05-04T15:55:38.043" v="25" actId="1076"/>
          <ac:picMkLst>
            <pc:docMk/>
            <pc:sldMk cId="3948040881" sldId="652"/>
            <ac:picMk id="5" creationId="{C6989F1A-55CF-3CD1-3689-592AFC6D44A2}"/>
          </ac:picMkLst>
        </pc:picChg>
        <pc:picChg chg="add mod">
          <ac:chgData name="Dipesh Karunakaran" userId="S::dipeshka@lsretail.com::14028c63-0a71-4fb0-a9e8-545e4c8812da" providerId="AD" clId="Web-{302B61D2-6275-3C8B-8A48-8622FB540DF8}" dt="2022-05-04T15:55:54.965" v="27" actId="1076"/>
          <ac:picMkLst>
            <pc:docMk/>
            <pc:sldMk cId="3948040881" sldId="652"/>
            <ac:picMk id="6" creationId="{7F4B2F56-2B8E-CC87-707D-54FADBE7CF45}"/>
          </ac:picMkLst>
        </pc:picChg>
        <pc:picChg chg="del">
          <ac:chgData name="Dipesh Karunakaran" userId="S::dipeshka@lsretail.com::14028c63-0a71-4fb0-a9e8-545e4c8812da" providerId="AD" clId="Web-{302B61D2-6275-3C8B-8A48-8622FB540DF8}" dt="2022-05-04T15:53:51.931" v="5"/>
          <ac:picMkLst>
            <pc:docMk/>
            <pc:sldMk cId="3948040881" sldId="652"/>
            <ac:picMk id="7" creationId="{9D23CD13-AA70-495B-9BBC-3626E572EF2D}"/>
          </ac:picMkLst>
        </pc:picChg>
        <pc:picChg chg="del">
          <ac:chgData name="Dipesh Karunakaran" userId="S::dipeshka@lsretail.com::14028c63-0a71-4fb0-a9e8-545e4c8812da" providerId="AD" clId="Web-{302B61D2-6275-3C8B-8A48-8622FB540DF8}" dt="2022-05-04T15:53:24.633" v="0"/>
          <ac:picMkLst>
            <pc:docMk/>
            <pc:sldMk cId="3948040881" sldId="652"/>
            <ac:picMk id="8" creationId="{859A111F-B7B0-4A8E-942E-B0346C2EE585}"/>
          </ac:picMkLst>
        </pc:picChg>
        <pc:picChg chg="del">
          <ac:chgData name="Dipesh Karunakaran" userId="S::dipeshka@lsretail.com::14028c63-0a71-4fb0-a9e8-545e4c8812da" providerId="AD" clId="Web-{302B61D2-6275-3C8B-8A48-8622FB540DF8}" dt="2022-05-04T15:54:21.260" v="14"/>
          <ac:picMkLst>
            <pc:docMk/>
            <pc:sldMk cId="3948040881" sldId="652"/>
            <ac:picMk id="11" creationId="{9801AC99-E0CF-4C23-8B3D-84057A35D044}"/>
          </ac:picMkLst>
        </pc:picChg>
      </pc:sldChg>
      <pc:sldChg chg="modSp">
        <pc:chgData name="Dipesh Karunakaran" userId="S::dipeshka@lsretail.com::14028c63-0a71-4fb0-a9e8-545e4c8812da" providerId="AD" clId="Web-{302B61D2-6275-3C8B-8A48-8622FB540DF8}" dt="2022-05-04T15:58:39.906" v="32" actId="14100"/>
        <pc:sldMkLst>
          <pc:docMk/>
          <pc:sldMk cId="3841289714" sldId="665"/>
        </pc:sldMkLst>
        <pc:picChg chg="mod">
          <ac:chgData name="Dipesh Karunakaran" userId="S::dipeshka@lsretail.com::14028c63-0a71-4fb0-a9e8-545e4c8812da" providerId="AD" clId="Web-{302B61D2-6275-3C8B-8A48-8622FB540DF8}" dt="2022-05-04T15:58:39.906" v="32" actId="14100"/>
          <ac:picMkLst>
            <pc:docMk/>
            <pc:sldMk cId="3841289714" sldId="665"/>
            <ac:picMk id="6" creationId="{768443ED-D7C4-42CF-8238-F644F29208C1}"/>
          </ac:picMkLst>
        </pc:picChg>
      </pc:sldChg>
    </pc:docChg>
  </pc:docChgLst>
</pc:chgInfo>
</file>

<file path=ppt/comments/modernComment_28E_7A841D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0E65F21-5A15-4094-AD8A-3F7E90F42E6B}" authorId="{6F074171-32CD-A8B6-E75B-431C9C0BE094}" created="2022-05-10T11:27:53.248">
    <pc:sldMkLst xmlns:pc="http://schemas.microsoft.com/office/powerpoint/2013/main/command">
      <pc:docMk/>
      <pc:sldMk cId="128467420" sldId="654"/>
    </pc:sldMkLst>
    <p188:txBody>
      <a:bodyPr/>
      <a:lstStyle/>
      <a:p>
        <a:r>
          <a:rPr lang="en-AE"/>
          <a:t>[@Thorir Bjornsson] Can you please give me some recommendations that can be listed here</a:t>
        </a:r>
      </a:p>
    </p188:txBody>
  </p188:cm>
</p188:cmLst>
</file>

<file path=ppt/comments/modernComment_2A2_6EFBDE0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31C1153-72BC-421A-B09E-CD22DD3B3432}" authorId="{6F074171-32CD-A8B6-E75B-431C9C0BE094}" status="resolved" created="2022-05-10T11:25:12.702" complete="100000">
    <pc:sldMkLst xmlns:pc="http://schemas.microsoft.com/office/powerpoint/2013/main/command">
      <pc:docMk/>
      <pc:sldMk cId="1862000138" sldId="674"/>
    </pc:sldMkLst>
    <p188:replyLst>
      <p188:reply id="{6E35DE8B-F26A-4F4C-93E1-383DA67747D9}" authorId="{558C4099-2F00-597C-91E7-1C88AB8A1A87}" created="2022-05-10T15:38:37.320">
        <p188:txBody>
          <a:bodyPr/>
          <a:lstStyle/>
          <a:p>
            <a:r>
              <a:rPr lang="en-US"/>
              <a:t>Fixed
</a:t>
            </a:r>
          </a:p>
        </p188:txBody>
      </p188:reply>
    </p188:replyLst>
    <p188:txBody>
      <a:bodyPr/>
      <a:lstStyle/>
      <a:p>
        <a:r>
          <a:rPr lang="en-AE"/>
          <a:t>[@Wojciech Januszauskas] I have changed some agenda in the list here. The POS setup and recommendations. Can you please verify the image is fine.</a:t>
        </a:r>
      </a:p>
    </p188:txBody>
  </p188:cm>
</p188:cmLst>
</file>

<file path=ppt/comments/modernComment_2B0_4F7709E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8613089-7EC4-4A39-BDE8-8E087E4E36E8}" authorId="{6F074171-32CD-A8B6-E75B-431C9C0BE094}" status="resolved" created="2022-05-09T12:12:17.710" complete="100000">
    <pc:sldMkLst xmlns:pc="http://schemas.microsoft.com/office/powerpoint/2013/main/command">
      <pc:docMk/>
      <pc:sldMk cId="1333201384" sldId="688"/>
    </pc:sldMkLst>
    <p188:replyLst>
      <p188:reply id="{547A3949-C5A4-4927-A970-86FA5A339B48}" authorId="{558C4099-2F00-597C-91E7-1C88AB8A1A87}" created="2022-05-09T12:39:57.263">
        <p188:txBody>
          <a:bodyPr/>
          <a:lstStyle/>
          <a:p>
            <a:r>
              <a:rPr lang="en-US"/>
              <a:t>open it in the desktop app and see the difference </a:t>
            </a:r>
          </a:p>
        </p188:txBody>
      </p188:reply>
      <p188:reply id="{BDE9A586-CD5B-4C02-A70F-EA08DB241EC8}" authorId="{6F074171-32CD-A8B6-E75B-431C9C0BE094}" created="2022-05-10T05:48:28.786">
        <p188:txBody>
          <a:bodyPr/>
          <a:lstStyle/>
          <a:p>
            <a:r>
              <a:rPr lang="en-AE"/>
              <a:t>Thank you. It is good</a:t>
            </a:r>
          </a:p>
        </p188:txBody>
      </p188:reply>
    </p188:replyLst>
    <p188:txBody>
      <a:bodyPr/>
      <a:lstStyle/>
      <a:p>
        <a:r>
          <a:rPr lang="en-AE"/>
          <a:t>[@Wojciech Januszauskas] Image is blur when viewed on full screen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0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56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5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66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02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74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97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99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22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8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44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82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03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450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56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755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85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28600">
              <a:spcBef>
                <a:spcPts val="120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32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28600">
              <a:spcBef>
                <a:spcPts val="120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62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53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79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95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89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25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7.png"/><Relationship Id="rId4" Type="http://schemas.openxmlformats.org/officeDocument/2006/relationships/image" Target="../media/image25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emf"/><Relationship Id="rId4" Type="http://schemas.openxmlformats.org/officeDocument/2006/relationships/image" Target="../media/image30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1.png"/><Relationship Id="rId4" Type="http://schemas.openxmlformats.org/officeDocument/2006/relationships/image" Target="../media/image25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4214352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578150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56297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rog&#10;&#10;Description automatically generated">
            <a:extLst>
              <a:ext uri="{FF2B5EF4-FFF2-40B4-BE49-F238E27FC236}">
                <a16:creationId xmlns:a16="http://schemas.microsoft.com/office/drawing/2014/main" id="{F6C5D66B-8AB5-3D48-82E6-9B81A0FBEB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4F7256C-963D-364E-8E22-1B6F64108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453" y="2451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2AD51D-03E6-3B4E-8D78-D998A6508C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453" y="3114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9A6239C-EADA-3840-8A0C-2CA4553283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9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E7CB916-0CC2-444D-9DF6-1041AF3F8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9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97C664A-CB57-F14F-9C98-B08C1FEDC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85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120AA9D-51D5-A742-8B17-759D4C9C2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85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D680E90-C72A-C14E-B1B3-B100FD48E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91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F40F1D8-60DE-C644-85B6-B5A910DD50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991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62481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F00C28A-A381-0549-A4FD-D6337CC4C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AD1AEAD-9CD9-4947-8042-9623E4BA3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6553" y="22987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19ECA9-1033-5D42-9FBA-E2A0516802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6553" y="29623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56F774E-B852-264B-AB1F-B158D3A096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30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21C5BAC-B89E-E840-9F0E-546A680A2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30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AD095B0-1A72-9040-809D-5AB7546865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36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13CA0B3-7A0E-DF45-B1D0-D7118687D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36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99BAB90-8CFC-F849-98CC-A7B73B190A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742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2D3CB0-3F15-C44A-B449-D9EF0A9172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42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98318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am/many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453923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3670721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Lead speaker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034519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2FB97D5-E1AC-DA46-A788-1A923838D6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2256" y="4665629"/>
            <a:ext cx="6489494" cy="348214"/>
          </a:xfrm>
          <a:prstGeom prst="rect">
            <a:avLst/>
          </a:prstGeom>
        </p:spPr>
        <p:txBody>
          <a:bodyPr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names, </a:t>
            </a:r>
            <a:r>
              <a:rPr lang="en-GB" err="1"/>
              <a:t>Seperated</a:t>
            </a:r>
            <a:r>
              <a:rPr lang="en-GB"/>
              <a:t>, By Commas</a:t>
            </a:r>
          </a:p>
        </p:txBody>
      </p:sp>
    </p:spTree>
    <p:extLst>
      <p:ext uri="{BB962C8B-B14F-4D97-AF65-F5344CB8AC3E}">
        <p14:creationId xmlns:p14="http://schemas.microsoft.com/office/powerpoint/2010/main" val="3906423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370F93E-C3A0-D243-BE43-33081C1BC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A5FAAC-20B0-0A41-8C3A-893FDA0240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1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9CF236A4-535D-3C42-9651-87A62E4B0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60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E99FC2D-5AA3-684F-AC58-146D94EE14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38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2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36099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81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8C79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217D38A-9119-934F-AF72-2CFFD6E93E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205294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5FE218-B3D9-314B-84ED-336549C244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68971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4929DBF-7912-F84B-B9B2-8BDCDB75BB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1964" y="4019346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79AF4B8-E449-FC4E-9CD2-6DB6DF2EE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1964" y="4383144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646825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02" y="3175552"/>
            <a:ext cx="576469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305" y="2807804"/>
            <a:ext cx="53328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463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099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556" y="3960352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556" y="4324150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0649254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800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11322E-7F33-F74D-9102-5206D0206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61A522-896C-5949-A91A-B4AB116AD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6555" y="23749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00FFE9-A966-0740-91F7-749B53EEBA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6555" y="30385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DE73AC2-DD3E-9B43-8479-D8B11743D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676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F41A4B0-6CC2-8B4F-A0DE-E6701D0D8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76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E5DEF4D-B087-0F4C-AEA3-4F5D7693C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203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3B26F5-A19C-D249-9274-FEE4E14C87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03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060640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61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961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56FC959-8127-F240-A581-A099A1BA2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60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7C12695-0968-604B-B14A-65C87A7F19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60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784705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9AA3E6D-9D38-8445-9817-3F3C04EC5C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706" y="2205294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1F8A625-E21A-EB43-A4DA-DE2598488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706" y="2868971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17D4ACD-033C-E145-A3BB-C63E21FC0B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7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546E714-BB5F-B94B-94F6-074431B98C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7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8FE9F43-27DA-4F49-99B7-2CA36D200A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48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1838BAB-38AB-F04E-8BF1-71AE25D351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848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461403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717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353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4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4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90CE62C-6D66-7741-B54A-518B7E223A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27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2A7BB25-6CF6-8847-B1F2-5239BF5724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27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104053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DDC0DC8-3208-384C-8E16-27A8C50973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503A55-FD34-E749-A354-582CB270C5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26055" y="2324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EF34926-C016-AD44-A331-7DF802FDEE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6055" y="2987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92ABBAB-C856-FA47-A693-CF88F67369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276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D61FE9A-6537-BF4C-BC51-F8D176462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76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F2B510D-7D0A-C942-ADE2-0ECE4353C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13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7521561-C65B-E04F-B78C-5864A5D81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13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0EDD67D-F01A-9D4E-8043-99C36F84F6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5008" y="414430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AB145D3-EB98-FE4A-B670-C4A87C8C19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5008" y="450810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885641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rthropod&#10;&#10;Description automatically generated">
            <a:extLst>
              <a:ext uri="{FF2B5EF4-FFF2-40B4-BE49-F238E27FC236}">
                <a16:creationId xmlns:a16="http://schemas.microsoft.com/office/drawing/2014/main" id="{C71C4950-87CD-2349-A7AC-DCC2FBC463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8893BF2-3FEC-254F-B702-12298969EE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1153" y="22606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3D2106-2CB9-7844-B2C4-E7B4BC25A2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1153" y="29242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09BD2EB-B635-3240-B94D-EA61FC65A0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76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CDA298-91DB-E242-8155-E4D224539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76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93E6584-0E39-5343-8EFA-DE29D0DCD7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82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65F44F9-182C-7D4B-AC17-826425B39C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882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6893FEF-344C-624A-9D57-BFD4F107E5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488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7983DB9-7729-A247-A83C-904776D272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488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04334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7.emf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6.emf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image" Target="../media/image16.emf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image" Target="../media/image1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02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3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30" r:id="rId8"/>
    <p:sldLayoutId id="2147483832" r:id="rId9"/>
    <p:sldLayoutId id="2147483834" r:id="rId10"/>
    <p:sldLayoutId id="2147483835" r:id="rId11"/>
    <p:sldLayoutId id="21474838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61" r:id="rId2"/>
    <p:sldLayoutId id="2147483762" r:id="rId3"/>
    <p:sldLayoutId id="2147483763" r:id="rId4"/>
    <p:sldLayoutId id="2147483760" r:id="rId5"/>
    <p:sldLayoutId id="2147483754" r:id="rId6"/>
    <p:sldLayoutId id="2147483755" r:id="rId7"/>
    <p:sldLayoutId id="2147483756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8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4" Type="http://schemas.microsoft.com/office/2018/10/relationships/comments" Target="../comments/modernComment_2B0_4F7709E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6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6.sv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microsoft.com/office/2018/10/relationships/comments" Target="../comments/modernComment_2A2_6EFBDE0A.xml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8E_7A841DC.xml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1A7384-B99D-77BA-6ACF-9A9ED2BE61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 anchorCtr="0"/>
          <a:lstStyle/>
          <a:p>
            <a:r>
              <a:rPr lang="en-US">
                <a:latin typeface="Segoe UI"/>
                <a:cs typeface="Segoe UI"/>
              </a:rPr>
              <a:t>Hybrid Component Server</a:t>
            </a:r>
            <a:endParaRPr lang="en-US" b="0">
              <a:latin typeface="Segoe UI"/>
              <a:cs typeface="Segoe UI"/>
            </a:endParaRPr>
          </a:p>
          <a:p>
            <a:endParaRPr lang="en-US" b="0"/>
          </a:p>
          <a:p>
            <a:endParaRPr lang="en-US" b="0"/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2A8A0-128A-102D-2CD6-C0C9DCC40C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 anchorCtr="0"/>
          <a:lstStyle/>
          <a:p>
            <a:r>
              <a:rPr lang="en-US" b="1">
                <a:solidFill>
                  <a:schemeClr val="accent1">
                    <a:lumMod val="40000"/>
                    <a:lumOff val="60000"/>
                  </a:schemeClr>
                </a:solidFill>
                <a:latin typeface="Segoe UI"/>
                <a:cs typeface="Segoe UI"/>
              </a:rPr>
              <a:t>Setup, Configuration &amp; Maintenance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B308F-A18F-2097-0D94-37E37169B2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6458" y="4593448"/>
            <a:ext cx="2369142" cy="348214"/>
          </a:xfrm>
        </p:spPr>
        <p:txBody>
          <a:bodyPr lIns="91440" tIns="45720" rIns="91440" bIns="45720" anchor="t" anchorCtr="0"/>
          <a:lstStyle/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Dipesh Karunakaran</a:t>
            </a:r>
            <a:endParaRPr lang="en-US" b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12D96-D51F-3CDB-2FEE-7DE86F1E41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6458" y="4883390"/>
            <a:ext cx="2133394" cy="348214"/>
          </a:xfrm>
        </p:spPr>
        <p:txBody>
          <a:bodyPr lIns="91440" tIns="45720" rIns="91440" bIns="45720" anchor="t" anchorCtr="0"/>
          <a:lstStyle/>
          <a:p>
            <a:r>
              <a:rPr lang="en-US">
                <a:latin typeface="Segoe UI"/>
                <a:cs typeface="Segoe UI"/>
              </a:rPr>
              <a:t>Senior Consultant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AD6185-210D-F643-F891-1D880EDA4C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82233" y="3650971"/>
            <a:ext cx="2373476" cy="348214"/>
          </a:xfrm>
        </p:spPr>
        <p:txBody>
          <a:bodyPr lIns="91440" tIns="45720" rIns="91440" bIns="45720" anchor="t" anchorCtr="0"/>
          <a:lstStyle/>
          <a:p>
            <a:r>
              <a:rPr lang="en-US">
                <a:latin typeface="Open Sans"/>
                <a:ea typeface="Open Sans"/>
                <a:cs typeface="Open Sans"/>
              </a:rPr>
              <a:t>Adalbjorg Karlsdottir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58B37A-4DE4-3698-9873-0BE6556477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82233" y="3921276"/>
            <a:ext cx="2373476" cy="348214"/>
          </a:xfrm>
        </p:spPr>
        <p:txBody>
          <a:bodyPr lIns="91440" tIns="45720" rIns="91440" bIns="45720" anchor="t" anchorCtr="0"/>
          <a:lstStyle/>
          <a:p>
            <a:r>
              <a:rPr lang="en-US">
                <a:latin typeface="Segoe UI"/>
                <a:cs typeface="Segoe UI"/>
              </a:rPr>
              <a:t>Onboarding Lead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F555373-9494-B623-E10B-55BA7691F1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47621" y="4596570"/>
            <a:ext cx="2133394" cy="348214"/>
          </a:xfrm>
        </p:spPr>
        <p:txBody>
          <a:bodyPr lIns="91440" tIns="45720" rIns="91440" bIns="45720" anchor="t" anchorCtr="0"/>
          <a:lstStyle/>
          <a:p>
            <a:r>
              <a:rPr lang="en-US">
                <a:latin typeface="Open Sans"/>
                <a:ea typeface="Open Sans"/>
                <a:cs typeface="Open Sans"/>
              </a:rPr>
              <a:t>Ricardo Moinhos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190FAF-F12E-F4FB-5311-41C820EA9F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47621" y="4885430"/>
            <a:ext cx="2133394" cy="348214"/>
          </a:xfrm>
        </p:spPr>
        <p:txBody>
          <a:bodyPr lIns="91440" tIns="45720" rIns="91440" bIns="45720" anchor="t" anchorCtr="0"/>
          <a:lstStyle/>
          <a:p>
            <a:r>
              <a:rPr lang="en-US">
                <a:latin typeface="Segoe UI"/>
                <a:cs typeface="Segoe UI"/>
              </a:rPr>
              <a:t>Migration Specialist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D759E7-1C9C-C086-126C-A736261E09CE}"/>
              </a:ext>
            </a:extLst>
          </p:cNvPr>
          <p:cNvSpPr txBox="1"/>
          <p:nvPr/>
        </p:nvSpPr>
        <p:spPr>
          <a:xfrm>
            <a:off x="7841555" y="391071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E6B35B"/>
                </a:solidFill>
                <a:latin typeface="Segoe UI"/>
              </a:rPr>
              <a:t>Technical Lead</a:t>
            </a:r>
            <a:endParaRPr lang="en-US">
              <a:cs typeface="Calibri" panose="020F0502020204030204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DC2C2E5-81BE-7CA5-890C-CA4E136816B2}"/>
              </a:ext>
            </a:extLst>
          </p:cNvPr>
          <p:cNvSpPr txBox="1">
            <a:spLocks/>
          </p:cNvSpPr>
          <p:nvPr/>
        </p:nvSpPr>
        <p:spPr>
          <a:xfrm>
            <a:off x="8146458" y="3653523"/>
            <a:ext cx="2133394" cy="348214"/>
          </a:xfrm>
          <a:prstGeom prst="rect">
            <a:avLst/>
          </a:prstGeom>
        </p:spPr>
        <p:txBody>
          <a:bodyPr lIns="91440" tIns="45720" rIns="91440" bIns="45720"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Open Sans"/>
                <a:ea typeface="Open Sans"/>
                <a:cs typeface="Open Sans"/>
              </a:rPr>
              <a:t>Thorir Bjornsson</a:t>
            </a:r>
            <a:endParaRPr lang="en-US" b="0">
              <a:latin typeface="Segoe UI"/>
              <a:ea typeface="Open Sans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049972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45639-3852-4E24-A040-BABE5BC81B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987923"/>
            <a:ext cx="9617980" cy="364627"/>
          </a:xfrm>
        </p:spPr>
        <p:txBody>
          <a:bodyPr lIns="0" tIns="0" rIns="0" bIns="0" anchor="t"/>
          <a:lstStyle/>
          <a:p>
            <a:pPr indent="0"/>
            <a:r>
              <a:rPr lang="en-US" sz="2400" b="1">
                <a:ea typeface="+mn-lt"/>
                <a:cs typeface="+mn-lt"/>
              </a:rPr>
              <a:t>Option 2 : - Offline POS Server database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CAB75-F204-4C26-9DC1-2DECCA86D9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 tIns="0" rIns="0" bIns="0" anchor="t"/>
          <a:lstStyle/>
          <a:p>
            <a:r>
              <a:rPr lang="en-US">
                <a:cs typeface="Segoe UI Bold"/>
              </a:rPr>
              <a:t>Hybrid POS Deployment</a:t>
            </a:r>
            <a:endParaRPr lang="en-US"/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FD861DA-88CD-1DAB-71D1-0FA6BD49B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756" y="1589743"/>
            <a:ext cx="7924487" cy="445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0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23AACF4-7BCE-6CF4-7014-0C5335CF0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1BA273-7B09-C8F0-49F9-F35B50BD776C}"/>
              </a:ext>
            </a:extLst>
          </p:cNvPr>
          <p:cNvSpPr txBox="1"/>
          <p:nvPr/>
        </p:nvSpPr>
        <p:spPr>
          <a:xfrm>
            <a:off x="0" y="5807690"/>
            <a:ext cx="443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POSs are connected to the Offline POS Server database using the web client.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BDC1E8-9EFE-815B-4BE4-7AD89F141C69}"/>
              </a:ext>
            </a:extLst>
          </p:cNvPr>
          <p:cNvSpPr txBox="1"/>
          <p:nvPr/>
        </p:nvSpPr>
        <p:spPr>
          <a:xfrm>
            <a:off x="3552856" y="6454020"/>
            <a:ext cx="5341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POSs require minimum component installation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4885EC-C98D-1FAE-A3BE-E2A71C743DBB}"/>
              </a:ext>
            </a:extLst>
          </p:cNvPr>
          <p:cNvSpPr txBox="1"/>
          <p:nvPr/>
        </p:nvSpPr>
        <p:spPr>
          <a:xfrm>
            <a:off x="7755465" y="5807689"/>
            <a:ext cx="443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Only 1 database per store needs to be kept up-to-date on the newest version</a:t>
            </a:r>
          </a:p>
        </p:txBody>
      </p:sp>
    </p:spTree>
    <p:extLst>
      <p:ext uri="{BB962C8B-B14F-4D97-AF65-F5344CB8AC3E}">
        <p14:creationId xmlns:p14="http://schemas.microsoft.com/office/powerpoint/2010/main" val="1904752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4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/>
          <p:bldP spid="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B8A99EC1-8BAF-D9AA-CD3D-5474B790A870}"/>
              </a:ext>
            </a:extLst>
          </p:cNvPr>
          <p:cNvSpPr txBox="1"/>
          <p:nvPr/>
        </p:nvSpPr>
        <p:spPr>
          <a:xfrm>
            <a:off x="190500" y="971656"/>
            <a:ext cx="3848100" cy="10156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POS master database is a template database used for rolling out new stores and POS</a:t>
            </a:r>
            <a:endParaRPr lang="en-AE" sz="200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7E0CD4-3905-F55D-1BC4-6EBE966E88E8}"/>
              </a:ext>
            </a:extLst>
          </p:cNvPr>
          <p:cNvSpPr txBox="1"/>
          <p:nvPr/>
        </p:nvSpPr>
        <p:spPr>
          <a:xfrm>
            <a:off x="8153400" y="1712522"/>
            <a:ext cx="3848100" cy="16312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>
                <a:solidFill>
                  <a:schemeClr val="bg1"/>
                </a:solidFill>
              </a:rPr>
              <a:t>DD is used to update the offline POS with master data like items, prices, offers, customers, and so on from LS Central SaaS/Head Office</a:t>
            </a:r>
            <a:endParaRPr lang="en-AE" sz="200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AE0630-886B-00F8-93BD-96FFE4B92047}"/>
              </a:ext>
            </a:extLst>
          </p:cNvPr>
          <p:cNvSpPr txBox="1"/>
          <p:nvPr/>
        </p:nvSpPr>
        <p:spPr>
          <a:xfrm>
            <a:off x="190500" y="2778471"/>
            <a:ext cx="4058754" cy="16312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Update Service is a tool that helps you manage offline environment and keep it up to date with the newest releases and related components.</a:t>
            </a:r>
            <a:endParaRPr lang="en-AE" sz="200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5055FC6-7554-01AE-DB10-2A7119C8242D}"/>
              </a:ext>
            </a:extLst>
          </p:cNvPr>
          <p:cNvCxnSpPr>
            <a:cxnSpLocks/>
          </p:cNvCxnSpPr>
          <p:nvPr/>
        </p:nvCxnSpPr>
        <p:spPr>
          <a:xfrm>
            <a:off x="6553200" y="2514059"/>
            <a:ext cx="16002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977B915-5013-11A1-A2FA-0F91DF1F8C4A}"/>
              </a:ext>
            </a:extLst>
          </p:cNvPr>
          <p:cNvCxnSpPr>
            <a:cxnSpLocks/>
          </p:cNvCxnSpPr>
          <p:nvPr/>
        </p:nvCxnSpPr>
        <p:spPr>
          <a:xfrm flipH="1">
            <a:off x="3873500" y="3471397"/>
            <a:ext cx="17653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6E96995-054D-5BE7-20EA-43E5AAADEF6D}"/>
              </a:ext>
            </a:extLst>
          </p:cNvPr>
          <p:cNvCxnSpPr>
            <a:cxnSpLocks/>
          </p:cNvCxnSpPr>
          <p:nvPr/>
        </p:nvCxnSpPr>
        <p:spPr>
          <a:xfrm flipH="1">
            <a:off x="3873500" y="1460500"/>
            <a:ext cx="17653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52ED14F-B88E-E34E-8FC2-21FB0A602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0" t="38740" r="38404" b="6364"/>
          <a:stretch/>
        </p:blipFill>
        <p:spPr>
          <a:xfrm>
            <a:off x="4733925" y="264236"/>
            <a:ext cx="2800136" cy="37648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63D1FC-24F6-84FD-9A71-A34225CA9E81}"/>
              </a:ext>
            </a:extLst>
          </p:cNvPr>
          <p:cNvSpPr/>
          <p:nvPr/>
        </p:nvSpPr>
        <p:spPr>
          <a:xfrm>
            <a:off x="2085974" y="4830612"/>
            <a:ext cx="8124825" cy="15899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>
                <a:solidFill>
                  <a:schemeClr val="bg1"/>
                </a:solidFill>
              </a:rPr>
              <a:t> </a:t>
            </a:r>
            <a:r>
              <a:rPr lang="en-US" sz="1800" b="1" u="sng">
                <a:solidFill>
                  <a:schemeClr val="bg1"/>
                </a:solidFill>
              </a:rPr>
              <a:t>Note:-</a:t>
            </a:r>
          </a:p>
          <a:p>
            <a:pPr marL="11430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800">
                <a:solidFill>
                  <a:schemeClr val="bg1"/>
                </a:solidFill>
              </a:rPr>
              <a:t>Hybrid Component Server is not a part of the SaaS service.</a:t>
            </a:r>
          </a:p>
          <a:p>
            <a:pPr marL="11430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800">
                <a:solidFill>
                  <a:schemeClr val="bg1"/>
                </a:solidFill>
              </a:rPr>
              <a:t>Customer or partner needs to host it and manage it.</a:t>
            </a:r>
          </a:p>
          <a:p>
            <a:pPr marL="11430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800">
                <a:solidFill>
                  <a:schemeClr val="bg1"/>
                </a:solidFill>
              </a:rPr>
              <a:t>The server can be in Azure or on an in-house server.</a:t>
            </a:r>
          </a:p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46875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A3708-92FB-4D2B-9AF8-033386F940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9817" y="1089881"/>
            <a:ext cx="7467118" cy="1092728"/>
          </a:xfrm>
        </p:spPr>
        <p:txBody>
          <a:bodyPr lIns="0" tIns="0" rIns="0" bIns="0" anchor="t"/>
          <a:lstStyle/>
          <a:p>
            <a:r>
              <a:rPr lang="en-US" sz="2400" dirty="0">
                <a:ea typeface="+mn-lt"/>
                <a:cs typeface="+mn-lt"/>
              </a:rPr>
              <a:t>It is recommended to finish all setup in the Head Office Cloud Tenant before you start implementing the Hybrid Component Server.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1EB2B-6437-455C-A213-B4840C2323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tIns="0" rIns="0" bIns="0" anchor="t"/>
          <a:lstStyle/>
          <a:p>
            <a:r>
              <a:rPr lang="en-US" dirty="0">
                <a:ea typeface="+mj-lt"/>
                <a:cs typeface="+mj-lt"/>
              </a:rPr>
              <a:t>Head Office Setup for Hybrid</a:t>
            </a:r>
          </a:p>
        </p:txBody>
      </p:sp>
      <p:pic>
        <p:nvPicPr>
          <p:cNvPr id="6" name="Picture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9F041759-E5A3-4BAD-B31F-5DD56CD1A8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" b="20"/>
          <a:stretch>
            <a:fillRect/>
          </a:stretch>
        </p:blipFill>
        <p:spPr>
          <a:xfrm>
            <a:off x="3402274" y="2318534"/>
            <a:ext cx="2262203" cy="1971973"/>
          </a:xfrm>
          <a:prstGeom prst="rect">
            <a:avLst/>
          </a:prstGeom>
        </p:spPr>
      </p:pic>
      <p:pic>
        <p:nvPicPr>
          <p:cNvPr id="10" name="Picture 2" descr="Image result for page">
            <a:extLst>
              <a:ext uri="{FF2B5EF4-FFF2-40B4-BE49-F238E27FC236}">
                <a16:creationId xmlns:a16="http://schemas.microsoft.com/office/drawing/2014/main" id="{4B8BFFF4-56C3-4DE2-A481-5EA33C879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06" y="1049450"/>
            <a:ext cx="3468101" cy="471249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3ED910-03E9-44DF-8675-A6E5D61485D1}"/>
              </a:ext>
            </a:extLst>
          </p:cNvPr>
          <p:cNvSpPr/>
          <p:nvPr/>
        </p:nvSpPr>
        <p:spPr>
          <a:xfrm>
            <a:off x="9111521" y="1070644"/>
            <a:ext cx="1388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Bradley Hand ITC" panose="03070402050302030203" pitchFamily="66" charset="0"/>
              </a:rPr>
              <a:t>GL/Account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B8E86E-1254-4B62-A55B-054AB02D4AB6}"/>
              </a:ext>
            </a:extLst>
          </p:cNvPr>
          <p:cNvSpPr/>
          <p:nvPr/>
        </p:nvSpPr>
        <p:spPr>
          <a:xfrm>
            <a:off x="9129814" y="1370681"/>
            <a:ext cx="1678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Bradley Hand ITC" panose="03070402050302030203" pitchFamily="66" charset="0"/>
              </a:rPr>
              <a:t>Posting Groups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161F6-0047-4004-8767-7D61F547EBCF}"/>
              </a:ext>
            </a:extLst>
          </p:cNvPr>
          <p:cNvSpPr/>
          <p:nvPr/>
        </p:nvSpPr>
        <p:spPr>
          <a:xfrm>
            <a:off x="9111521" y="1664646"/>
            <a:ext cx="2271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Bradley Hand ITC" panose="03070402050302030203" pitchFamily="66" charset="0"/>
              </a:rPr>
              <a:t>General Ledger Setup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DE6532-7545-45B5-973A-2D82FC9AA55B}"/>
              </a:ext>
            </a:extLst>
          </p:cNvPr>
          <p:cNvSpPr/>
          <p:nvPr/>
        </p:nvSpPr>
        <p:spPr>
          <a:xfrm>
            <a:off x="9130915" y="1870506"/>
            <a:ext cx="1745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Bradley Hand ITC" panose="03070402050302030203" pitchFamily="66" charset="0"/>
              </a:rPr>
              <a:t>Unit of Measure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DCBFDF-B712-403B-BA82-2729AECBD927}"/>
              </a:ext>
            </a:extLst>
          </p:cNvPr>
          <p:cNvSpPr/>
          <p:nvPr/>
        </p:nvSpPr>
        <p:spPr>
          <a:xfrm>
            <a:off x="9158289" y="2105177"/>
            <a:ext cx="1346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Bradley Hand ITC" panose="03070402050302030203" pitchFamily="66" charset="0"/>
              </a:rPr>
              <a:t>Source Code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3DEA40-66C8-4614-950D-71BA32357B61}"/>
              </a:ext>
            </a:extLst>
          </p:cNvPr>
          <p:cNvSpPr/>
          <p:nvPr/>
        </p:nvSpPr>
        <p:spPr>
          <a:xfrm>
            <a:off x="9167914" y="2352628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Bradley Hand ITC" panose="03070402050302030203" pitchFamily="66" charset="0"/>
              </a:rPr>
              <a:t>Reason Code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96BF2A-A260-4F9B-9992-BFFA172DADDB}"/>
              </a:ext>
            </a:extLst>
          </p:cNvPr>
          <p:cNvSpPr/>
          <p:nvPr/>
        </p:nvSpPr>
        <p:spPr>
          <a:xfrm>
            <a:off x="9163497" y="2602858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Bradley Hand ITC" panose="03070402050302030203" pitchFamily="66" charset="0"/>
              </a:rPr>
              <a:t>Payment Method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6EA8E1-0C19-46FD-9720-9D5F74F6F59E}"/>
              </a:ext>
            </a:extLst>
          </p:cNvPr>
          <p:cNvSpPr/>
          <p:nvPr/>
        </p:nvSpPr>
        <p:spPr>
          <a:xfrm>
            <a:off x="9151748" y="2841505"/>
            <a:ext cx="110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Bradley Hand ITC" panose="03070402050302030203" pitchFamily="66" charset="0"/>
              </a:rPr>
              <a:t>No Series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5066EC-487C-464F-B239-5E3585DDD592}"/>
              </a:ext>
            </a:extLst>
          </p:cNvPr>
          <p:cNvSpPr/>
          <p:nvPr/>
        </p:nvSpPr>
        <p:spPr>
          <a:xfrm>
            <a:off x="9158289" y="3070124"/>
            <a:ext cx="1398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Bradley Hand ITC" panose="03070402050302030203" pitchFamily="66" charset="0"/>
              </a:rPr>
              <a:t>Retail Setup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D3EA348-C18D-41BD-AB93-31E2F84A4A96}"/>
              </a:ext>
            </a:extLst>
          </p:cNvPr>
          <p:cNvSpPr/>
          <p:nvPr/>
        </p:nvSpPr>
        <p:spPr>
          <a:xfrm>
            <a:off x="9186964" y="3304521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Bradley Hand ITC" panose="03070402050302030203" pitchFamily="66" charset="0"/>
              </a:rPr>
              <a:t>Store &amp; Related Setups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3EDB79-C82C-4741-A0EC-5F282C55C072}"/>
              </a:ext>
            </a:extLst>
          </p:cNvPr>
          <p:cNvSpPr/>
          <p:nvPr/>
        </p:nvSpPr>
        <p:spPr>
          <a:xfrm>
            <a:off x="9190039" y="3579170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Bradley Hand ITC" panose="03070402050302030203" pitchFamily="66" charset="0"/>
              </a:rPr>
              <a:t>POS Terminals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2777DD3-9037-4A29-BC8A-641AA39F1B13}"/>
              </a:ext>
            </a:extLst>
          </p:cNvPr>
          <p:cNvSpPr/>
          <p:nvPr/>
        </p:nvSpPr>
        <p:spPr>
          <a:xfrm>
            <a:off x="9194694" y="3818326"/>
            <a:ext cx="1375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Bradley Hand ITC" panose="03070402050302030203" pitchFamily="66" charset="0"/>
              </a:rPr>
              <a:t>Tender Type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ECC80FB-397E-4B51-9B01-88B42E497B68}"/>
              </a:ext>
            </a:extLst>
          </p:cNvPr>
          <p:cNvSpPr/>
          <p:nvPr/>
        </p:nvSpPr>
        <p:spPr>
          <a:xfrm>
            <a:off x="9186964" y="4081876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Bradley Hand ITC" panose="03070402050302030203" pitchFamily="66" charset="0"/>
              </a:rPr>
              <a:t>Staff Permission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FEED154-54C1-4484-A7A0-C4C628AA6969}"/>
              </a:ext>
            </a:extLst>
          </p:cNvPr>
          <p:cNvSpPr/>
          <p:nvPr/>
        </p:nvSpPr>
        <p:spPr>
          <a:xfrm>
            <a:off x="9213744" y="4306251"/>
            <a:ext cx="1263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Bradley Hand ITC" panose="03070402050302030203" pitchFamily="66" charset="0"/>
              </a:rPr>
              <a:t>POS Setup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950D921-CE37-4E8C-8E70-422C7A882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7837" y="1156267"/>
            <a:ext cx="438150" cy="19808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58EAB12-8B35-401E-8973-9C114172A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257" y="1439976"/>
            <a:ext cx="438150" cy="1980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B69DAE0-6489-4411-B55D-216979C7B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257" y="1716421"/>
            <a:ext cx="438150" cy="19808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04A1CA3-56F0-4790-86D4-49C9F89A8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257" y="1956129"/>
            <a:ext cx="438150" cy="19808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E91F21B-26B9-410D-B10E-A2056CE54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257" y="2177865"/>
            <a:ext cx="438150" cy="19808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88C855F-E66A-4816-921B-A3BF0B2A5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257" y="2422413"/>
            <a:ext cx="438150" cy="19808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62FB8B8-A191-45F9-A7C4-772129564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257" y="2658885"/>
            <a:ext cx="438150" cy="19808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C90A59D-1F78-4978-B908-74F5EB750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257" y="2923199"/>
            <a:ext cx="438150" cy="19808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20F9293-3956-4733-8AEE-33F8C4906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257" y="3158947"/>
            <a:ext cx="438150" cy="19808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BB330F1-802C-4F05-858D-7DE026F06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257" y="3401833"/>
            <a:ext cx="438150" cy="19808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DFC6A72-FC62-465B-9A22-D1129749D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257" y="3639961"/>
            <a:ext cx="438150" cy="19808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2AC7AC5-19F3-4387-8E55-123F621A2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257" y="3892375"/>
            <a:ext cx="438150" cy="19808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7F530BD-CF33-488D-A1AA-EEC1787A8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257" y="4123359"/>
            <a:ext cx="438150" cy="19808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82C9FD9-37BE-4649-9124-901335698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257" y="4368631"/>
            <a:ext cx="438150" cy="19808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33BAEEA-47F6-366D-8263-7840DD954C9E}"/>
              </a:ext>
            </a:extLst>
          </p:cNvPr>
          <p:cNvSpPr/>
          <p:nvPr/>
        </p:nvSpPr>
        <p:spPr>
          <a:xfrm>
            <a:off x="455823" y="4348895"/>
            <a:ext cx="7726126" cy="14192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Note:-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HCS Configuration files are imported in Head Office Database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 service setup is completed</a:t>
            </a:r>
          </a:p>
        </p:txBody>
      </p:sp>
    </p:spTree>
    <p:extLst>
      <p:ext uri="{BB962C8B-B14F-4D97-AF65-F5344CB8AC3E}">
        <p14:creationId xmlns:p14="http://schemas.microsoft.com/office/powerpoint/2010/main" val="17648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75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7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375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3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375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7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37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5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375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37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3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25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5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375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750"/>
                            </p:stCondLst>
                            <p:childTnLst>
                              <p:par>
                                <p:cTn id="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75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375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4" grpId="0"/>
      <p:bldP spid="36" grpId="0"/>
      <p:bldP spid="38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A3708-92FB-4D2B-9AF8-033386F940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843" y="1055151"/>
            <a:ext cx="5392615" cy="5573488"/>
          </a:xfrm>
        </p:spPr>
        <p:txBody>
          <a:bodyPr lIns="0" tIns="0" rIns="0" bIns="0" anchor="t"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>
                <a:ea typeface="+mn-lt"/>
                <a:cs typeface="+mn-lt"/>
              </a:rPr>
              <a:t>Azure Account</a:t>
            </a:r>
          </a:p>
          <a:p>
            <a:pPr marL="361950" indent="0"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ea typeface="+mn-lt"/>
                <a:cs typeface="+mn-lt"/>
              </a:rPr>
              <a:t>(Customer Owned or Service from Partner)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>
                <a:ea typeface="+mn-lt"/>
                <a:cs typeface="+mn-lt"/>
              </a:rPr>
              <a:t>Create the following in Azure:-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>
                <a:ea typeface="+mn-lt"/>
                <a:cs typeface="+mn-lt"/>
              </a:rPr>
              <a:t>Resource Group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>
                <a:ea typeface="+mn-lt"/>
                <a:cs typeface="+mn-lt"/>
              </a:rPr>
              <a:t>Network Interface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>
                <a:ea typeface="+mn-lt"/>
                <a:cs typeface="+mn-lt"/>
              </a:rPr>
              <a:t>Storage Account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>
                <a:ea typeface="+mn-lt"/>
                <a:cs typeface="+mn-lt"/>
              </a:rPr>
              <a:t>Container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>
                <a:ea typeface="+mn-lt"/>
                <a:cs typeface="+mn-lt"/>
              </a:rPr>
              <a:t>Virtual Network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>
                <a:ea typeface="+mn-lt"/>
                <a:cs typeface="+mn-lt"/>
              </a:rPr>
              <a:t>Customer LS Central license file &amp; DD License File</a:t>
            </a:r>
          </a:p>
          <a:p>
            <a:pPr marL="357188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>
                <a:ea typeface="+mn-lt"/>
                <a:cs typeface="+mn-lt"/>
              </a:rPr>
              <a:t>Download the Script &amp; .JSON files from LS Retail Portal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1EB2B-6437-455C-A213-B4840C2323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tIns="0" rIns="0" bIns="0" anchor="t"/>
          <a:lstStyle/>
          <a:p>
            <a:r>
              <a:rPr lang="en-US">
                <a:ea typeface="+mj-lt"/>
                <a:cs typeface="+mj-lt"/>
              </a:rPr>
              <a:t>Pre-requisite for HCS Setup in Azure</a:t>
            </a:r>
          </a:p>
        </p:txBody>
      </p:sp>
      <p:pic>
        <p:nvPicPr>
          <p:cNvPr id="35" name="Picture Placeholder 9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940FBDDA-B38A-071B-CA86-65CF55CC04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88" r="11788"/>
          <a:stretch>
            <a:fillRect/>
          </a:stretch>
        </p:blipFill>
        <p:spPr>
          <a:xfrm>
            <a:off x="6096000" y="1353547"/>
            <a:ext cx="5712823" cy="497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4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2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25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DA1CA375-D7B4-1190-ECA9-BE93BD1AC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909" y="1302704"/>
            <a:ext cx="4494131" cy="385041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7B01DF-182F-9B98-E993-FC9FE2E069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1601" y="5270297"/>
            <a:ext cx="9388797" cy="56999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600" dirty="0"/>
              <a:t>Hybrid Component Server Setup</a:t>
            </a:r>
            <a:endParaRPr lang="en-AE" sz="3600" dirty="0"/>
          </a:p>
        </p:txBody>
      </p:sp>
    </p:spTree>
    <p:extLst>
      <p:ext uri="{BB962C8B-B14F-4D97-AF65-F5344CB8AC3E}">
        <p14:creationId xmlns:p14="http://schemas.microsoft.com/office/powerpoint/2010/main" val="57333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wershell">
            <a:extLst>
              <a:ext uri="{FF2B5EF4-FFF2-40B4-BE49-F238E27FC236}">
                <a16:creationId xmlns:a16="http://schemas.microsoft.com/office/drawing/2014/main" id="{8DF0F5A1-2652-079E-25CF-82AE81C6F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112" y="1037122"/>
            <a:ext cx="3637258" cy="181862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A0BA2-781A-DAF8-87EB-E19DF57375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4191" y="1736129"/>
            <a:ext cx="7414592" cy="420614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0"/>
            <a:r>
              <a:rPr lang="en-US" sz="2400"/>
              <a:t>Easier to make changes in the variable parameter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3D86B-B81A-434D-8FA9-82A3E6A608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r>
              <a:rPr lang="en-US"/>
              <a:t>Setup Methods</a:t>
            </a:r>
          </a:p>
        </p:txBody>
      </p:sp>
      <p:pic>
        <p:nvPicPr>
          <p:cNvPr id="2052" name="Picture 4" descr="Microsoft Azure Down? Current status overview | Downdetector">
            <a:extLst>
              <a:ext uri="{FF2B5EF4-FFF2-40B4-BE49-F238E27FC236}">
                <a16:creationId xmlns:a16="http://schemas.microsoft.com/office/drawing/2014/main" id="{04C3C42C-DEF4-6D42-649E-72D1A1B60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12" y="3649863"/>
            <a:ext cx="3637259" cy="105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91E21F-24C4-C337-6CF6-AECD5D3A48C2}"/>
              </a:ext>
            </a:extLst>
          </p:cNvPr>
          <p:cNvSpPr txBox="1"/>
          <p:nvPr/>
        </p:nvSpPr>
        <p:spPr>
          <a:xfrm>
            <a:off x="5673967" y="40352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AC2AE0A-2A8A-0C0E-272D-23619A223E04}"/>
              </a:ext>
            </a:extLst>
          </p:cNvPr>
          <p:cNvSpPr txBox="1">
            <a:spLocks/>
          </p:cNvSpPr>
          <p:nvPr/>
        </p:nvSpPr>
        <p:spPr>
          <a:xfrm>
            <a:off x="4214191" y="4138564"/>
            <a:ext cx="7414592" cy="420614"/>
          </a:xfrm>
          <a:prstGeom prst="rect">
            <a:avLst/>
          </a:prstGeom>
        </p:spPr>
        <p:txBody>
          <a:bodyPr>
            <a:noAutofit/>
          </a:bodyPr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/>
            <a:r>
              <a:rPr lang="en-US" sz="2400"/>
              <a:t>Has a User-friendly interface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0611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wershell">
            <a:extLst>
              <a:ext uri="{FF2B5EF4-FFF2-40B4-BE49-F238E27FC236}">
                <a16:creationId xmlns:a16="http://schemas.microsoft.com/office/drawing/2014/main" id="{8DF0F5A1-2652-079E-25CF-82AE81C6F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112" y="0"/>
            <a:ext cx="2517863" cy="125893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91E21F-24C4-C337-6CF6-AECD5D3A48C2}"/>
              </a:ext>
            </a:extLst>
          </p:cNvPr>
          <p:cNvSpPr txBox="1"/>
          <p:nvPr/>
        </p:nvSpPr>
        <p:spPr>
          <a:xfrm>
            <a:off x="5673967" y="40352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97A257-659A-DC2B-6DB0-42BD8B5BB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715" y="836456"/>
            <a:ext cx="9010570" cy="556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4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3D86B-B81A-434D-8FA9-82A3E6A608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8340" y="266458"/>
            <a:ext cx="10060027" cy="569997"/>
          </a:xfrm>
        </p:spPr>
        <p:txBody>
          <a:bodyPr lIns="0" tIns="0" rIns="0" bIns="0">
            <a:normAutofit/>
          </a:bodyPr>
          <a:lstStyle/>
          <a:p>
            <a:r>
              <a:rPr lang="en-US"/>
              <a:t>Step 1 - Create the SaaS Token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7F0FD085-3694-F25F-4712-F244A6477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152066"/>
              </p:ext>
            </p:extLst>
          </p:nvPr>
        </p:nvGraphicFramePr>
        <p:xfrm>
          <a:off x="823405" y="976020"/>
          <a:ext cx="10545190" cy="5280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870">
                  <a:extLst>
                    <a:ext uri="{9D8B030D-6E8A-4147-A177-3AD203B41FA5}">
                      <a16:colId xmlns:a16="http://schemas.microsoft.com/office/drawing/2014/main" val="924491430"/>
                    </a:ext>
                  </a:extLst>
                </a:gridCol>
                <a:gridCol w="3618406">
                  <a:extLst>
                    <a:ext uri="{9D8B030D-6E8A-4147-A177-3AD203B41FA5}">
                      <a16:colId xmlns:a16="http://schemas.microsoft.com/office/drawing/2014/main" val="4082567488"/>
                    </a:ext>
                  </a:extLst>
                </a:gridCol>
                <a:gridCol w="5930914">
                  <a:extLst>
                    <a:ext uri="{9D8B030D-6E8A-4147-A177-3AD203B41FA5}">
                      <a16:colId xmlns:a16="http://schemas.microsoft.com/office/drawing/2014/main" val="870381047"/>
                    </a:ext>
                  </a:extLst>
                </a:gridCol>
              </a:tblGrid>
              <a:tr h="489490">
                <a:tc>
                  <a:txBody>
                    <a:bodyPr/>
                    <a:lstStyle/>
                    <a:p>
                      <a:r>
                        <a:rPr lang="en-US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Section</a:t>
                      </a:r>
                      <a:endParaRPr lang="en-AE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Details</a:t>
                      </a:r>
                      <a:endParaRPr lang="en-AE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Script</a:t>
                      </a:r>
                      <a:endParaRPr lang="en-AE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039854"/>
                  </a:ext>
                </a:extLst>
              </a:tr>
              <a:tr h="844873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1.A</a:t>
                      </a:r>
                      <a:endParaRPr lang="en-AE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E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First assign the </a:t>
                      </a:r>
                      <a:r>
                        <a:rPr lang="en-US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following using the script:-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US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Resource Group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US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Storage Account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US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Container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kern="1200">
                        <a:solidFill>
                          <a:schemeClr val="dk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endParaRPr lang="en-US" sz="1800" kern="1200">
                        <a:solidFill>
                          <a:schemeClr val="dk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$resourceGroupName = ‘</a:t>
                      </a:r>
                      <a:r>
                        <a:rPr lang="en-US" sz="1800" kern="120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XXXXXXX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'</a:t>
                      </a:r>
                    </a:p>
                    <a:p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$storageAccountName = ‘</a:t>
                      </a:r>
                      <a:r>
                        <a:rPr lang="en-US" sz="1800" kern="120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XXXXXXX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'</a:t>
                      </a:r>
                    </a:p>
                    <a:p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$containerName = ‘</a:t>
                      </a:r>
                      <a:r>
                        <a:rPr lang="en-US" sz="1800" kern="120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XXXXXXX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'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351345"/>
                  </a:ext>
                </a:extLst>
              </a:tr>
              <a:tr h="844873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1.B</a:t>
                      </a:r>
                      <a:endParaRPr lang="en-AE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E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Run the script </a:t>
                      </a:r>
                      <a:r>
                        <a:rPr lang="en-AE" b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Get context for the existing storage</a:t>
                      </a:r>
                      <a:endParaRPr lang="en-AE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E" i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$storageAccountContext = (Get-AzStorageAccount –ResourceGroupName $resourceGroupName -AccountName $storageAccountName).Context</a:t>
                      </a:r>
                      <a:endParaRPr lang="en-AE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776859"/>
                  </a:ext>
                </a:extLst>
              </a:tr>
              <a:tr h="120696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1.C</a:t>
                      </a:r>
                      <a:endParaRPr lang="en-AE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E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Run the Script </a:t>
                      </a:r>
                      <a:r>
                        <a:rPr lang="en-AE" b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Generate new SAS Token</a:t>
                      </a:r>
                      <a:endParaRPr lang="en-AE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E" i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$sasToken = New-AzStorageAccountSASToken -Context $storageAccountContext - Service Blob -ResourceType Object -Permission rl -ExpiryTime (Get-Date).AddDays(5)</a:t>
                      </a:r>
                      <a:endParaRPr lang="en-AE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664031"/>
                  </a:ext>
                </a:extLst>
              </a:tr>
              <a:tr h="120696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1.D</a:t>
                      </a:r>
                      <a:endParaRPr lang="en-AE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E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Run the Script to retrieve the generated token</a:t>
                      </a:r>
                      <a:endParaRPr lang="en-AE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E" i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$sasToken</a:t>
                      </a:r>
                      <a:endParaRPr lang="en-AE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836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079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67929-187E-4306-A779-7222CE979A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tIns="0" rIns="0" bIns="0" anchor="t"/>
          <a:lstStyle/>
          <a:p>
            <a:r>
              <a:rPr lang="en-US" sz="3600"/>
              <a:t>Step 2 – Upload LS Central &amp; DD License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C8FBE2CD-ADB0-4DFE-EA4B-205B63210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162536"/>
              </p:ext>
            </p:extLst>
          </p:nvPr>
        </p:nvGraphicFramePr>
        <p:xfrm>
          <a:off x="823405" y="836456"/>
          <a:ext cx="1054519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4920">
                  <a:extLst>
                    <a:ext uri="{9D8B030D-6E8A-4147-A177-3AD203B41FA5}">
                      <a16:colId xmlns:a16="http://schemas.microsoft.com/office/drawing/2014/main" val="924491430"/>
                    </a:ext>
                  </a:extLst>
                </a:gridCol>
                <a:gridCol w="3599356">
                  <a:extLst>
                    <a:ext uri="{9D8B030D-6E8A-4147-A177-3AD203B41FA5}">
                      <a16:colId xmlns:a16="http://schemas.microsoft.com/office/drawing/2014/main" val="4082567488"/>
                    </a:ext>
                  </a:extLst>
                </a:gridCol>
                <a:gridCol w="5930914">
                  <a:extLst>
                    <a:ext uri="{9D8B030D-6E8A-4147-A177-3AD203B41FA5}">
                      <a16:colId xmlns:a16="http://schemas.microsoft.com/office/drawing/2014/main" val="870381047"/>
                    </a:ext>
                  </a:extLst>
                </a:gridCol>
              </a:tblGrid>
              <a:tr h="363694">
                <a:tc>
                  <a:txBody>
                    <a:bodyPr/>
                    <a:lstStyle/>
                    <a:p>
                      <a:r>
                        <a:rPr lang="en-US" sz="18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Section</a:t>
                      </a:r>
                      <a:endParaRPr lang="en-AE" sz="18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Details</a:t>
                      </a:r>
                      <a:endParaRPr lang="en-AE" sz="18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Script</a:t>
                      </a:r>
                      <a:endParaRPr lang="en-AE" sz="18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039854"/>
                  </a:ext>
                </a:extLst>
              </a:tr>
              <a:tr h="2498442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2.A</a:t>
                      </a:r>
                      <a:endParaRPr lang="en-AE" sz="18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Mention the path were the</a:t>
                      </a:r>
                    </a:p>
                    <a:p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LS Central license file is stored in the script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$BCLicenseFilePath = “</a:t>
                      </a:r>
                      <a:r>
                        <a:rPr lang="en-US" sz="1800" kern="120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C:\lsretail\DEV.flf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"</a:t>
                      </a:r>
                    </a:p>
                    <a:p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$BCLicenseFileHT = @{</a:t>
                      </a:r>
                    </a:p>
                    <a:p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File             = $BCLicenseFilePath</a:t>
                      </a:r>
                    </a:p>
                    <a:p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Container        = $containerName</a:t>
                      </a:r>
                    </a:p>
                    <a:p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Blob             = 'DEV.flf'</a:t>
                      </a:r>
                    </a:p>
                    <a:p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Context          = $storageAccountContext</a:t>
                      </a:r>
                    </a:p>
                    <a:p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StandardBlobTier = 'Hot'</a:t>
                      </a:r>
                    </a:p>
                    <a:p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}</a:t>
                      </a:r>
                    </a:p>
                    <a:p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Set-AzStorageBlobContent @BCLicenseFileHT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351345"/>
                  </a:ext>
                </a:extLst>
              </a:tr>
              <a:tr h="2498442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2.B</a:t>
                      </a:r>
                      <a:endParaRPr lang="en-AE" sz="18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Mention the path were the</a:t>
                      </a:r>
                    </a:p>
                    <a:p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DD license file is stored in the script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$DDLicenseFilePath = "</a:t>
                      </a:r>
                      <a:r>
                        <a:rPr lang="en-US" sz="1800" kern="120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C:\Connexion - Copy\license.lic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"</a:t>
                      </a:r>
                    </a:p>
                    <a:p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$DDLicenseFileHT = @{</a:t>
                      </a:r>
                    </a:p>
                    <a:p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File             = $DDLicenseFilePath</a:t>
                      </a:r>
                    </a:p>
                    <a:p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Container        = $containerName</a:t>
                      </a:r>
                    </a:p>
                    <a:p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Blob             = 'license.lic'</a:t>
                      </a:r>
                    </a:p>
                    <a:p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Context          = $storageAccountContext</a:t>
                      </a:r>
                    </a:p>
                    <a:p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StandardBlobTier = 'Hot'</a:t>
                      </a:r>
                    </a:p>
                    <a:p>
                      <a:r>
                        <a:rPr lang="en-AE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}</a:t>
                      </a:r>
                    </a:p>
                    <a:p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Set-AzStorageBlobContent @DDLicenseFileHT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565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27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B4D3C569-BFC4-0D70-B8E9-2552C5E6F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929" y="244698"/>
            <a:ext cx="6311880" cy="5407792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4FD40808-A40A-9F33-C9A8-57538C3B74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18934" y="5260232"/>
            <a:ext cx="1954131" cy="569997"/>
          </a:xfrm>
        </p:spPr>
        <p:txBody>
          <a:bodyPr/>
          <a:lstStyle/>
          <a:p>
            <a:r>
              <a:rPr lang="en-US" dirty="0">
                <a:solidFill>
                  <a:srgbClr val="2D4882"/>
                </a:solidFill>
              </a:rPr>
              <a:t>Hybrid</a:t>
            </a:r>
          </a:p>
        </p:txBody>
      </p:sp>
    </p:spTree>
    <p:extLst>
      <p:ext uri="{BB962C8B-B14F-4D97-AF65-F5344CB8AC3E}">
        <p14:creationId xmlns:p14="http://schemas.microsoft.com/office/powerpoint/2010/main" val="133320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  <p:extLst>
    <p:ext uri="{6950BFC3-D8DA-4A85-94F7-54DA5524770B}">
      <p188:commentRel xmlns:p188="http://schemas.microsoft.com/office/powerpoint/2018/8/main" xmlns="" r:id="rId4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67929-187E-4306-A779-7222CE979A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tIns="0" rIns="0" bIns="0" anchor="t"/>
          <a:lstStyle/>
          <a:p>
            <a:r>
              <a:rPr lang="en-US" sz="3600"/>
              <a:t>Step 3 –Virtual Machine on Azure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497E62B5-5B17-C0C0-3F29-6BBB88ED4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332299"/>
              </p:ext>
            </p:extLst>
          </p:nvPr>
        </p:nvGraphicFramePr>
        <p:xfrm>
          <a:off x="823405" y="836456"/>
          <a:ext cx="10545190" cy="5541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870">
                  <a:extLst>
                    <a:ext uri="{9D8B030D-6E8A-4147-A177-3AD203B41FA5}">
                      <a16:colId xmlns:a16="http://schemas.microsoft.com/office/drawing/2014/main" val="924491430"/>
                    </a:ext>
                  </a:extLst>
                </a:gridCol>
                <a:gridCol w="3618406">
                  <a:extLst>
                    <a:ext uri="{9D8B030D-6E8A-4147-A177-3AD203B41FA5}">
                      <a16:colId xmlns:a16="http://schemas.microsoft.com/office/drawing/2014/main" val="4082567488"/>
                    </a:ext>
                  </a:extLst>
                </a:gridCol>
                <a:gridCol w="5930914">
                  <a:extLst>
                    <a:ext uri="{9D8B030D-6E8A-4147-A177-3AD203B41FA5}">
                      <a16:colId xmlns:a16="http://schemas.microsoft.com/office/drawing/2014/main" val="870381047"/>
                    </a:ext>
                  </a:extLst>
                </a:gridCol>
              </a:tblGrid>
              <a:tr h="489490">
                <a:tc>
                  <a:txBody>
                    <a:bodyPr/>
                    <a:lstStyle/>
                    <a:p>
                      <a:r>
                        <a:rPr lang="en-US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Section</a:t>
                      </a:r>
                      <a:endParaRPr lang="en-AE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Details</a:t>
                      </a:r>
                      <a:endParaRPr lang="en-AE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Script</a:t>
                      </a:r>
                      <a:endParaRPr lang="en-AE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039854"/>
                  </a:ext>
                </a:extLst>
              </a:tr>
              <a:tr h="59810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3.A</a:t>
                      </a:r>
                      <a:endParaRPr lang="en-AE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Assign Virtual Machine using the script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$vmName = ‘</a:t>
                      </a:r>
                      <a:r>
                        <a:rPr lang="en-US" sz="1800" kern="120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LS Central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'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351345"/>
                  </a:ext>
                </a:extLst>
              </a:tr>
              <a:tr h="140220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3.B</a:t>
                      </a:r>
                      <a:endParaRPr lang="en-AE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Script for creating the 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Set-Location '</a:t>
                      </a:r>
                      <a:r>
                        <a:rPr lang="en-US" sz="1050" kern="120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C:\Connexion - Copy</a:t>
                      </a:r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'</a:t>
                      </a:r>
                    </a:p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$adminPassword = '</a:t>
                      </a:r>
                      <a:r>
                        <a:rPr lang="en-US" sz="1050" kern="120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HCS@55667</a:t>
                      </a:r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'</a:t>
                      </a:r>
                    </a:p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$securePassword = ConvertTo-SecureString -String $adminPassword -AsPlainText -Force</a:t>
                      </a:r>
                    </a:p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$parameters = @{</a:t>
                      </a:r>
                    </a:p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'Name' = '</a:t>
                      </a:r>
                      <a:r>
                        <a:rPr lang="en-US" sz="1050" kern="120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HCSDeployment</a:t>
                      </a:r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'</a:t>
                      </a:r>
                    </a:p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'ResourceGroupName' = $resourceGroupName</a:t>
                      </a:r>
                    </a:p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'TemplateFile'      = '</a:t>
                      </a:r>
                      <a:r>
                        <a:rPr lang="en-US" sz="1050" kern="120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.\\azuredeploy.json</a:t>
                      </a:r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'</a:t>
                      </a:r>
                    </a:p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'vmName' = $vmName</a:t>
                      </a:r>
                    </a:p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'vmSize' = '</a:t>
                      </a:r>
                      <a:r>
                        <a:rPr lang="en-US" sz="1050" kern="120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Standard_D2_v3</a:t>
                      </a:r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'</a:t>
                      </a:r>
                    </a:p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'RemoteDesktopAccess' = '*'</a:t>
                      </a:r>
                    </a:p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'adminPassword' = $securePassword</a:t>
                      </a:r>
                    </a:p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'networkInterfaceName' = '</a:t>
                      </a:r>
                      <a:r>
                        <a:rPr lang="en-US" sz="1050" kern="120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dazeulono009999</a:t>
                      </a:r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'</a:t>
                      </a:r>
                    </a:p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'publicIPAddressName' = '</a:t>
                      </a:r>
                      <a:r>
                        <a:rPr lang="en-US" sz="1050" kern="120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10.211.4.10</a:t>
                      </a:r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'</a:t>
                      </a:r>
                    </a:p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'PublicDnsName' = '</a:t>
                      </a:r>
                      <a:r>
                        <a:rPr lang="en-US" sz="1050" kern="120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10.211.4.10</a:t>
                      </a:r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'</a:t>
                      </a:r>
                    </a:p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'HCSWebServicesURL' = '</a:t>
                      </a:r>
                      <a:r>
                        <a:rPr lang="en-US" sz="1050" kern="120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https://lscentral.api.bc.dynamics.com/v2.0/1c7cbf82-aa4a-49a5-97cf-6103dc32716f/Production/WS/Die%20Bude/Codeunit/RetailWebServices</a:t>
                      </a:r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'</a:t>
                      </a:r>
                    </a:p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'HCSWebServicesUsername' = '</a:t>
                      </a:r>
                      <a:r>
                        <a:rPr lang="en-US" sz="1050" kern="120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cloudmaster</a:t>
                      </a:r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'</a:t>
                      </a:r>
                    </a:p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'HCSWebServicesPassword' = '</a:t>
                      </a:r>
                      <a:r>
                        <a:rPr lang="en-US" sz="1050" kern="120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V3jdRGx60YgI04eKbBZxPu+FmLb0dYmG+KquTqIlOY8=</a:t>
                      </a:r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'</a:t>
                      </a:r>
                    </a:p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'StorageContainerName' = '</a:t>
                      </a:r>
                      <a:r>
                        <a:rPr lang="en-US" sz="1050" kern="120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hcs-container</a:t>
                      </a:r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'</a:t>
                      </a:r>
                    </a:p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'StorageSasToken' = '</a:t>
                      </a:r>
                      <a:r>
                        <a:rPr lang="en-US" sz="1050" kern="120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?sv=2020-08-04&amp;ss=b&amp;srt=o&amp;se=2022-05-13T16%3A53%3A45Z&amp;sp=rl&amp;sig=H0niScHKw2cbxddqjcu%2BilmH8DRvNI%2FbLcr4vlWoQLE%3D</a:t>
                      </a:r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'</a:t>
                      </a:r>
                    </a:p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'Verbose' = $true</a:t>
                      </a:r>
                    </a:p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'enableBootDiagnostics' = $false</a:t>
                      </a:r>
                    </a:p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# 'DeploymentDebugLogLevel' = 'All'</a:t>
                      </a:r>
                    </a:p>
                    <a:p>
                      <a:r>
                        <a:rPr lang="en-AE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}</a:t>
                      </a:r>
                    </a:p>
                    <a:p>
                      <a:r>
                        <a:rPr lang="en-US" sz="1050" kern="120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New-AzResourceGroupDeployment @parameters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565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267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3949E1-372A-40EA-8418-9D8D713CEC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68" y="1060316"/>
            <a:ext cx="10857298" cy="1069273"/>
          </a:xfrm>
        </p:spPr>
        <p:txBody>
          <a:bodyPr lIns="0" tIns="0" rIns="0" bIns="0" anchor="t"/>
          <a:lstStyle/>
          <a:p>
            <a:r>
              <a:rPr lang="en-US"/>
              <a:t>To check the status of VM creation and installation of software’s, enter the below URL in browser:-</a:t>
            </a:r>
          </a:p>
          <a:p>
            <a:r>
              <a:rPr lang="en-US">
                <a:solidFill>
                  <a:srgbClr val="00B050"/>
                </a:solidFill>
              </a:rPr>
              <a:t>Http://Public IP Address Name of Azure Network</a:t>
            </a:r>
          </a:p>
          <a:p>
            <a:endParaRPr lang="en-US"/>
          </a:p>
          <a:p>
            <a:endParaRPr lang="en-US">
              <a:cs typeface="Segoe UI Bol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67929-187E-4306-A779-7222CE979A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tIns="0" rIns="0" bIns="0" anchor="t"/>
          <a:lstStyle/>
          <a:p>
            <a:r>
              <a:rPr lang="en-US" sz="3600"/>
              <a:t>Step 4 – Tracking of VM Creation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F379D77-3E89-CF79-49A0-386409B02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7" y="2353449"/>
            <a:ext cx="72866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33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B2075E4-CFC0-A8E1-E7A9-BA29F8FC5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2" y="0"/>
            <a:ext cx="10869022" cy="695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7B802D-147C-2E3B-E5D6-2BA96E4D0CC5}"/>
              </a:ext>
            </a:extLst>
          </p:cNvPr>
          <p:cNvSpPr txBox="1"/>
          <p:nvPr/>
        </p:nvSpPr>
        <p:spPr>
          <a:xfrm>
            <a:off x="4888708" y="900892"/>
            <a:ext cx="2261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DEMO</a:t>
            </a: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D45FB3E-3F1C-DBC3-18F9-3C84BC4A2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337" y="2008888"/>
            <a:ext cx="5007932" cy="26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3D86B-B81A-434D-8FA9-82A3E6A608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r>
              <a:rPr lang="en-US"/>
              <a:t>Method 2</a:t>
            </a:r>
          </a:p>
        </p:txBody>
      </p:sp>
      <p:pic>
        <p:nvPicPr>
          <p:cNvPr id="2052" name="Picture 4" descr="Microsoft Azure Down? Current status overview | Downdetector">
            <a:extLst>
              <a:ext uri="{FF2B5EF4-FFF2-40B4-BE49-F238E27FC236}">
                <a16:creationId xmlns:a16="http://schemas.microsoft.com/office/drawing/2014/main" id="{04C3C42C-DEF4-6D42-649E-72D1A1B60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337" y="2903302"/>
            <a:ext cx="3637259" cy="105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91E21F-24C4-C337-6CF6-AECD5D3A48C2}"/>
              </a:ext>
            </a:extLst>
          </p:cNvPr>
          <p:cNvSpPr txBox="1"/>
          <p:nvPr/>
        </p:nvSpPr>
        <p:spPr>
          <a:xfrm>
            <a:off x="5673967" y="40352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8337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icrosoft Azure Down? Current status overview | Downdetector">
            <a:extLst>
              <a:ext uri="{FF2B5EF4-FFF2-40B4-BE49-F238E27FC236}">
                <a16:creationId xmlns:a16="http://schemas.microsoft.com/office/drawing/2014/main" id="{04C3C42C-DEF4-6D42-649E-72D1A1B60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90" y="169628"/>
            <a:ext cx="2226685" cy="6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91E21F-24C4-C337-6CF6-AECD5D3A48C2}"/>
              </a:ext>
            </a:extLst>
          </p:cNvPr>
          <p:cNvSpPr txBox="1"/>
          <p:nvPr/>
        </p:nvSpPr>
        <p:spPr>
          <a:xfrm>
            <a:off x="5673967" y="40352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46572-7CEA-2B52-8714-0F5DAA9EF4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66" r="11913"/>
          <a:stretch/>
        </p:blipFill>
        <p:spPr>
          <a:xfrm>
            <a:off x="4291583" y="216528"/>
            <a:ext cx="7903029" cy="15463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9E18ED-6AD8-738B-34A5-A00B954E85E1}"/>
              </a:ext>
            </a:extLst>
          </p:cNvPr>
          <p:cNvSpPr/>
          <p:nvPr/>
        </p:nvSpPr>
        <p:spPr>
          <a:xfrm>
            <a:off x="11346024" y="923731"/>
            <a:ext cx="765111" cy="65314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46C4C9-A546-3148-3E14-8678FF5034AE}"/>
              </a:ext>
            </a:extLst>
          </p:cNvPr>
          <p:cNvSpPr txBox="1"/>
          <p:nvPr/>
        </p:nvSpPr>
        <p:spPr>
          <a:xfrm>
            <a:off x="695680" y="1042937"/>
            <a:ext cx="3595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4863" indent="-804863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Step 1 :- Open Azure and Click on More Services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AEA9C0-2B4E-4492-5D52-F69B6C54E1E3}"/>
              </a:ext>
            </a:extLst>
          </p:cNvPr>
          <p:cNvSpPr txBox="1"/>
          <p:nvPr/>
        </p:nvSpPr>
        <p:spPr>
          <a:xfrm>
            <a:off x="694456" y="1838852"/>
            <a:ext cx="3597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1688" indent="-801688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Step 2 :- Look for Deploy a Custom Template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C7C09A-DC87-084B-1F53-48C78FC87689}"/>
              </a:ext>
            </a:extLst>
          </p:cNvPr>
          <p:cNvSpPr txBox="1"/>
          <p:nvPr/>
        </p:nvSpPr>
        <p:spPr>
          <a:xfrm>
            <a:off x="694457" y="2634767"/>
            <a:ext cx="359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4863" indent="-804863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Step 3 :- Click on Build your own template in editor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C243C4-55C4-674C-8482-1ECB157FF111}"/>
              </a:ext>
            </a:extLst>
          </p:cNvPr>
          <p:cNvSpPr txBox="1"/>
          <p:nvPr/>
        </p:nvSpPr>
        <p:spPr>
          <a:xfrm>
            <a:off x="694456" y="3429000"/>
            <a:ext cx="3511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4863" indent="-804863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Step 4 :- Upload the JSON File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32C694-EF47-47A7-F692-DD4D5A9054D0}"/>
              </a:ext>
            </a:extLst>
          </p:cNvPr>
          <p:cNvSpPr txBox="1"/>
          <p:nvPr/>
        </p:nvSpPr>
        <p:spPr>
          <a:xfrm>
            <a:off x="694455" y="3946234"/>
            <a:ext cx="359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4863" indent="-804863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Step 5 :- Mention the Variables &amp; click on Review + Create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E22C44-71D7-AF20-CEAE-AAB1C6947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503" y="836456"/>
            <a:ext cx="7028571" cy="45904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FA35D32-52D5-AD94-DF61-B4F58FF770BC}"/>
              </a:ext>
            </a:extLst>
          </p:cNvPr>
          <p:cNvSpPr/>
          <p:nvPr/>
        </p:nvSpPr>
        <p:spPr>
          <a:xfrm>
            <a:off x="4840839" y="899377"/>
            <a:ext cx="1877202" cy="363098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6E69E5-FCDF-20E8-FE0A-8EE85ED6F5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1032" y="1091165"/>
            <a:ext cx="6681512" cy="51180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42A841E-30E2-3005-9A0F-83094E6E24A1}"/>
              </a:ext>
            </a:extLst>
          </p:cNvPr>
          <p:cNvSpPr/>
          <p:nvPr/>
        </p:nvSpPr>
        <p:spPr>
          <a:xfrm>
            <a:off x="5200114" y="3050269"/>
            <a:ext cx="2049772" cy="363098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6D506C-2D42-7A0C-0711-38ABDBB01D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529"/>
          <a:stretch/>
        </p:blipFill>
        <p:spPr>
          <a:xfrm>
            <a:off x="5328925" y="2140671"/>
            <a:ext cx="5682471" cy="53334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2C3AF1A-A438-78CD-47F8-9687D47C2799}"/>
              </a:ext>
            </a:extLst>
          </p:cNvPr>
          <p:cNvSpPr/>
          <p:nvPr/>
        </p:nvSpPr>
        <p:spPr>
          <a:xfrm>
            <a:off x="6988628" y="2881738"/>
            <a:ext cx="523016" cy="233848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542D540-C546-8D28-36CA-FB03FED047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236" r="11481" b="1120"/>
          <a:stretch/>
        </p:blipFill>
        <p:spPr>
          <a:xfrm>
            <a:off x="5767278" y="2881738"/>
            <a:ext cx="4805764" cy="46137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68EEB69-0EA7-9F5E-8233-A00CA2CC94C8}"/>
              </a:ext>
            </a:extLst>
          </p:cNvPr>
          <p:cNvSpPr/>
          <p:nvPr/>
        </p:nvSpPr>
        <p:spPr>
          <a:xfrm>
            <a:off x="7367925" y="4089710"/>
            <a:ext cx="2951731" cy="273019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088622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  <p:bldP spid="17" grpId="0" animBg="1"/>
      <p:bldP spid="19" grpId="0" animBg="1"/>
      <p:bldP spid="21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B2075E4-CFC0-A8E1-E7A9-BA29F8FC5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2" y="0"/>
            <a:ext cx="10869022" cy="695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7B802D-147C-2E3B-E5D6-2BA96E4D0CC5}"/>
              </a:ext>
            </a:extLst>
          </p:cNvPr>
          <p:cNvSpPr txBox="1"/>
          <p:nvPr/>
        </p:nvSpPr>
        <p:spPr>
          <a:xfrm>
            <a:off x="4888708" y="900892"/>
            <a:ext cx="2261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DEMO</a:t>
            </a: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D45FB3E-3F1C-DBC3-18F9-3C84BC4A2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337" y="2008888"/>
            <a:ext cx="5007932" cy="26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7B01DF-182F-9B98-E993-FC9FE2E069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49315" y="4081515"/>
            <a:ext cx="4893364" cy="569997"/>
          </a:xfrm>
        </p:spPr>
        <p:txBody>
          <a:bodyPr/>
          <a:lstStyle/>
          <a:p>
            <a:pPr algn="ctr"/>
            <a:r>
              <a:rPr lang="en-US"/>
              <a:t>Preparing First POS</a:t>
            </a:r>
            <a:endParaRPr lang="en-AE"/>
          </a:p>
        </p:txBody>
      </p:sp>
      <p:pic>
        <p:nvPicPr>
          <p:cNvPr id="1026" name="Picture 2" descr="1.0-easy-to-learn-1">
            <a:extLst>
              <a:ext uri="{FF2B5EF4-FFF2-40B4-BE49-F238E27FC236}">
                <a16:creationId xmlns:a16="http://schemas.microsoft.com/office/drawing/2014/main" id="{5E1D0167-4570-1052-FED3-B8C4AB329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04" y="1409132"/>
            <a:ext cx="3311387" cy="248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278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74D85C-B191-4FB6-909F-17D5F30CA3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 b="1" u="sng" dirty="0">
                <a:solidFill>
                  <a:schemeClr val="tx1"/>
                </a:solidFill>
                <a:cs typeface="Segoe UI"/>
              </a:rPr>
              <a:t>Preparation</a:t>
            </a:r>
            <a:r>
              <a:rPr lang="en-US" b="1" dirty="0">
                <a:solidFill>
                  <a:schemeClr val="tx1"/>
                </a:solidFill>
                <a:cs typeface="Segoe UI"/>
              </a:rPr>
              <a:t>:-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tx1"/>
                </a:solidFill>
                <a:cs typeface="Segoe UI"/>
              </a:rPr>
              <a:t>Distribution Location for each offline POS in POS Master</a:t>
            </a:r>
            <a:endParaRPr lang="en-US" dirty="0">
              <a:solidFill>
                <a:schemeClr val="tx1"/>
              </a:solidFill>
              <a:cs typeface="Segoe UI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tx1"/>
                </a:solidFill>
                <a:cs typeface="Segoe UI"/>
              </a:rPr>
              <a:t>Replication of POSs data to </a:t>
            </a: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POS Mater</a:t>
            </a:r>
          </a:p>
          <a:p>
            <a:pPr indent="0"/>
            <a:endParaRPr lang="en-US" dirty="0">
              <a:solidFill>
                <a:schemeClr val="tx1"/>
              </a:solidFill>
              <a:cs typeface="Segoe UI"/>
            </a:endParaRPr>
          </a:p>
          <a:p>
            <a:pPr indent="0"/>
            <a:r>
              <a:rPr lang="en-US" b="1" u="sng" dirty="0">
                <a:solidFill>
                  <a:schemeClr val="tx1"/>
                </a:solidFill>
                <a:cs typeface="Segoe UI"/>
              </a:rPr>
              <a:t>Installation</a:t>
            </a:r>
            <a:r>
              <a:rPr lang="en-US" b="1" dirty="0">
                <a:solidFill>
                  <a:schemeClr val="tx1"/>
                </a:solidFill>
                <a:cs typeface="Segoe UI"/>
              </a:rPr>
              <a:t>:-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Run command. </a:t>
            </a:r>
            <a:r>
              <a:rPr lang="en-US" sz="1800" i="1" dirty="0">
                <a:solidFill>
                  <a:schemeClr val="tx1"/>
                </a:solidFill>
                <a:ea typeface="+mn-lt"/>
                <a:cs typeface="+mn-lt"/>
              </a:rPr>
              <a:t>C:\LS Retail\Hybrid Cloud Components&gt; &amp; .\NewDatabasePackage.ps1 -Import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Create an installer from Update Service Server Management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Run the installer in POS.</a:t>
            </a:r>
            <a:endParaRPr lang="en-US" dirty="0">
              <a:solidFill>
                <a:schemeClr val="tx1"/>
              </a:solidFill>
              <a:cs typeface="Segoe U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11616-1305-47FA-8900-716B727774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tIns="0" rIns="0" bIns="0" anchor="t"/>
          <a:lstStyle/>
          <a:p>
            <a:r>
              <a:rPr lang="en-US" sz="3200"/>
              <a:t>Preparation and installation of first POS device</a:t>
            </a:r>
          </a:p>
        </p:txBody>
      </p:sp>
    </p:spTree>
    <p:extLst>
      <p:ext uri="{BB962C8B-B14F-4D97-AF65-F5344CB8AC3E}">
        <p14:creationId xmlns:p14="http://schemas.microsoft.com/office/powerpoint/2010/main" val="2878494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B2075E4-CFC0-A8E1-E7A9-BA29F8FC5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2" y="0"/>
            <a:ext cx="10869022" cy="695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7B802D-147C-2E3B-E5D6-2BA96E4D0CC5}"/>
              </a:ext>
            </a:extLst>
          </p:cNvPr>
          <p:cNvSpPr txBox="1"/>
          <p:nvPr/>
        </p:nvSpPr>
        <p:spPr>
          <a:xfrm>
            <a:off x="4888708" y="900892"/>
            <a:ext cx="2261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DEMO</a:t>
            </a: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D45FB3E-3F1C-DBC3-18F9-3C84BC4A2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337" y="2008888"/>
            <a:ext cx="5007932" cy="26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8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3602811-D44B-4F4D-8E20-7ACE225F22BD}"/>
              </a:ext>
            </a:extLst>
          </p:cNvPr>
          <p:cNvGrpSpPr/>
          <p:nvPr/>
        </p:nvGrpSpPr>
        <p:grpSpPr>
          <a:xfrm>
            <a:off x="5145961" y="157784"/>
            <a:ext cx="6453971" cy="1067088"/>
            <a:chOff x="5145961" y="157784"/>
            <a:chExt cx="6453971" cy="106708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8418CC-76CA-2C4E-A423-A8B8BB886F98}"/>
                </a:ext>
              </a:extLst>
            </p:cNvPr>
            <p:cNvSpPr txBox="1"/>
            <p:nvPr/>
          </p:nvSpPr>
          <p:spPr>
            <a:xfrm>
              <a:off x="7154801" y="356104"/>
              <a:ext cx="4445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HEAD OFFICE IN THE CLOUD</a:t>
              </a:r>
            </a:p>
          </p:txBody>
        </p: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2025302D-2E8B-6245-8AC3-FB5A83D9B0DC}"/>
                </a:ext>
              </a:extLst>
            </p:cNvPr>
            <p:cNvCxnSpPr>
              <a:cxnSpLocks/>
            </p:cNvCxnSpPr>
            <p:nvPr/>
          </p:nvCxnSpPr>
          <p:spPr>
            <a:xfrm>
              <a:off x="7253453" y="767116"/>
              <a:ext cx="4253891" cy="0"/>
            </a:xfrm>
            <a:prstGeom prst="line">
              <a:avLst/>
            </a:prstGeom>
            <a:ln w="25400"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005F14E5-C7CE-462F-89D8-E68690AB8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5961" y="157784"/>
              <a:ext cx="1900074" cy="106708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73AE2B0-E338-4915-A34E-CB36ADD9F97B}"/>
              </a:ext>
            </a:extLst>
          </p:cNvPr>
          <p:cNvGrpSpPr/>
          <p:nvPr/>
        </p:nvGrpSpPr>
        <p:grpSpPr>
          <a:xfrm>
            <a:off x="6095998" y="1368274"/>
            <a:ext cx="2645974" cy="681868"/>
            <a:chOff x="6095998" y="1368274"/>
            <a:chExt cx="2645974" cy="681868"/>
          </a:xfrm>
        </p:grpSpPr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423D6A5F-D3B2-A64A-BB27-F1FAAF86E2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368274"/>
              <a:ext cx="0" cy="422210"/>
            </a:xfrm>
            <a:prstGeom prst="straightConnector1">
              <a:avLst/>
            </a:prstGeom>
            <a:ln w="174625">
              <a:solidFill>
                <a:srgbClr val="1A87C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4D3AE1E8-013C-A348-8AB1-645B9BDB91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895526"/>
              <a:ext cx="0" cy="154616"/>
            </a:xfrm>
            <a:prstGeom prst="straightConnector1">
              <a:avLst/>
            </a:prstGeom>
            <a:ln w="95250">
              <a:solidFill>
                <a:srgbClr val="1A87C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295388-7C5C-916F-74E7-FBADB2564411}"/>
                </a:ext>
              </a:extLst>
            </p:cNvPr>
            <p:cNvSpPr txBox="1"/>
            <p:nvPr/>
          </p:nvSpPr>
          <p:spPr>
            <a:xfrm>
              <a:off x="6504307" y="1505567"/>
              <a:ext cx="223766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/>
                <a:t>DD Webservice mode</a:t>
              </a:r>
              <a:r>
                <a:rPr lang="en-US">
                  <a:cs typeface="Calibri"/>
                </a:rPr>
                <a:t>​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0546F2-4B75-49AD-9198-E3B446F5B2CE}"/>
              </a:ext>
            </a:extLst>
          </p:cNvPr>
          <p:cNvGrpSpPr/>
          <p:nvPr/>
        </p:nvGrpSpPr>
        <p:grpSpPr>
          <a:xfrm>
            <a:off x="592067" y="212697"/>
            <a:ext cx="4423353" cy="661233"/>
            <a:chOff x="592067" y="212697"/>
            <a:chExt cx="4423353" cy="661233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001044A-5C9D-A942-965D-950ADF9DEC22}"/>
                </a:ext>
              </a:extLst>
            </p:cNvPr>
            <p:cNvCxnSpPr>
              <a:cxnSpLocks/>
            </p:cNvCxnSpPr>
            <p:nvPr/>
          </p:nvCxnSpPr>
          <p:spPr>
            <a:xfrm>
              <a:off x="1342291" y="605125"/>
              <a:ext cx="3673129" cy="0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57F2B08-A67D-4009-9149-0CC4C8EAB232}"/>
                </a:ext>
              </a:extLst>
            </p:cNvPr>
            <p:cNvSpPr txBox="1"/>
            <p:nvPr/>
          </p:nvSpPr>
          <p:spPr>
            <a:xfrm>
              <a:off x="1409906" y="212697"/>
              <a:ext cx="195017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Head office user</a:t>
              </a:r>
              <a:endParaRPr lang="en-IS" sz="1700" b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endParaRPr>
            </a:p>
          </p:txBody>
        </p:sp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A0B35DB1-554D-48C9-A11B-EC408927A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67" y="226682"/>
              <a:ext cx="614159" cy="64724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E7237A-D520-4DAB-95EF-B35D59D833A1}"/>
              </a:ext>
            </a:extLst>
          </p:cNvPr>
          <p:cNvGrpSpPr/>
          <p:nvPr/>
        </p:nvGrpSpPr>
        <p:grpSpPr>
          <a:xfrm>
            <a:off x="3076806" y="2372428"/>
            <a:ext cx="6047097" cy="1932951"/>
            <a:chOff x="3076806" y="2372428"/>
            <a:chExt cx="6047097" cy="19329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B3AD56-C16C-8B49-94F5-3E8233E5F2B4}"/>
                </a:ext>
              </a:extLst>
            </p:cNvPr>
            <p:cNvSpPr/>
            <p:nvPr/>
          </p:nvSpPr>
          <p:spPr>
            <a:xfrm>
              <a:off x="3076806" y="2372428"/>
              <a:ext cx="6047097" cy="1932951"/>
            </a:xfrm>
            <a:prstGeom prst="rect">
              <a:avLst/>
            </a:prstGeom>
            <a:solidFill>
              <a:schemeClr val="bg1">
                <a:lumMod val="65000"/>
                <a:alpha val="72000"/>
              </a:schemeClr>
            </a:solidFill>
            <a:ln w="38100">
              <a:solidFill>
                <a:srgbClr val="1885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1EED36D-41F6-1343-8B4D-338EE34BAE3C}"/>
                </a:ext>
              </a:extLst>
            </p:cNvPr>
            <p:cNvSpPr txBox="1"/>
            <p:nvPr/>
          </p:nvSpPr>
          <p:spPr>
            <a:xfrm>
              <a:off x="3193421" y="2421279"/>
              <a:ext cx="5732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HYBRID</a:t>
              </a:r>
            </a:p>
            <a:p>
              <a:pPr algn="ctr"/>
              <a:r>
                <a:rPr lang="en-I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COMPONENT SERVER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032E9B6-CA95-7A40-9ADE-C9E84A9C54AF}"/>
                </a:ext>
              </a:extLst>
            </p:cNvPr>
            <p:cNvSpPr txBox="1"/>
            <p:nvPr/>
          </p:nvSpPr>
          <p:spPr>
            <a:xfrm>
              <a:off x="4496289" y="3887314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9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POS MASTER</a:t>
              </a:r>
            </a:p>
          </p:txBody>
        </p:sp>
        <p:pic>
          <p:nvPicPr>
            <p:cNvPr id="136" name="Graphic 135">
              <a:extLst>
                <a:ext uri="{FF2B5EF4-FFF2-40B4-BE49-F238E27FC236}">
                  <a16:creationId xmlns:a16="http://schemas.microsoft.com/office/drawing/2014/main" id="{C70DA0D7-B2E2-C446-B970-468E88F13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788729" y="3196617"/>
              <a:ext cx="655234" cy="616691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D6C19C23-4DF6-A844-B59A-CFDEE645379F}"/>
                </a:ext>
              </a:extLst>
            </p:cNvPr>
            <p:cNvSpPr txBox="1"/>
            <p:nvPr/>
          </p:nvSpPr>
          <p:spPr>
            <a:xfrm>
              <a:off x="5461943" y="3890286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9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DATA DIRECTOR</a:t>
              </a:r>
            </a:p>
          </p:txBody>
        </p: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B8712B74-D46C-446F-84E5-72C4859B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48577" y="3260755"/>
              <a:ext cx="622427" cy="510639"/>
            </a:xfrm>
            <a:prstGeom prst="rect">
              <a:avLst/>
            </a:prstGeom>
          </p:spPr>
        </p:pic>
        <p:pic>
          <p:nvPicPr>
            <p:cNvPr id="77" name="Picture 76" descr="Icon&#10;&#10;Description automatically generated">
              <a:extLst>
                <a:ext uri="{FF2B5EF4-FFF2-40B4-BE49-F238E27FC236}">
                  <a16:creationId xmlns:a16="http://schemas.microsoft.com/office/drawing/2014/main" id="{B1F74CF4-E01C-4DA2-8D1D-AF60A478C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45492" y="3235462"/>
              <a:ext cx="517019" cy="522378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C92545-FAD5-C54B-9D15-06BB8D9D9867}"/>
                </a:ext>
              </a:extLst>
            </p:cNvPr>
            <p:cNvSpPr txBox="1"/>
            <p:nvPr/>
          </p:nvSpPr>
          <p:spPr>
            <a:xfrm>
              <a:off x="6496199" y="3887068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9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UPDATE SERVICE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92D196C-2EA4-4A6D-AEA6-4B6B484124C9}"/>
              </a:ext>
            </a:extLst>
          </p:cNvPr>
          <p:cNvGrpSpPr/>
          <p:nvPr/>
        </p:nvGrpSpPr>
        <p:grpSpPr>
          <a:xfrm>
            <a:off x="245327" y="4014450"/>
            <a:ext cx="11485756" cy="2641843"/>
            <a:chOff x="245327" y="4014450"/>
            <a:chExt cx="11485756" cy="2641843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7AADC28-8A1C-7C4C-ABB2-0998D2A51D45}"/>
                </a:ext>
              </a:extLst>
            </p:cNvPr>
            <p:cNvSpPr txBox="1"/>
            <p:nvPr/>
          </p:nvSpPr>
          <p:spPr>
            <a:xfrm rot="2690154">
              <a:off x="7750011" y="4014450"/>
              <a:ext cx="1096455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DD</a:t>
              </a: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8A1A4BA-7058-BC4C-BBF3-64A61702FF0B}"/>
                </a:ext>
              </a:extLst>
            </p:cNvPr>
            <p:cNvCxnSpPr>
              <a:cxnSpLocks/>
              <a:endCxn id="43" idx="3"/>
            </p:cNvCxnSpPr>
            <p:nvPr/>
          </p:nvCxnSpPr>
          <p:spPr>
            <a:xfrm flipH="1">
              <a:off x="3238102" y="4169843"/>
              <a:ext cx="882372" cy="787882"/>
            </a:xfrm>
            <a:prstGeom prst="straightConnector1">
              <a:avLst/>
            </a:prstGeom>
            <a:ln w="63500">
              <a:solidFill>
                <a:srgbClr val="FFDC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6056382-A8B3-4744-A2F6-2310C7CFF165}"/>
                </a:ext>
              </a:extLst>
            </p:cNvPr>
            <p:cNvSpPr txBox="1"/>
            <p:nvPr/>
          </p:nvSpPr>
          <p:spPr>
            <a:xfrm rot="19112552">
              <a:off x="2970776" y="4274960"/>
              <a:ext cx="1138326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DD</a:t>
              </a: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932ADF71-668E-B547-9CBF-79536540DE16}"/>
                </a:ext>
              </a:extLst>
            </p:cNvPr>
            <p:cNvCxnSpPr>
              <a:cxnSpLocks/>
            </p:cNvCxnSpPr>
            <p:nvPr/>
          </p:nvCxnSpPr>
          <p:spPr>
            <a:xfrm>
              <a:off x="7974221" y="4169843"/>
              <a:ext cx="514827" cy="459242"/>
            </a:xfrm>
            <a:prstGeom prst="straightConnector1">
              <a:avLst/>
            </a:prstGeom>
            <a:ln w="63500">
              <a:solidFill>
                <a:srgbClr val="FFDC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7D03F49-25EB-43BF-9338-F4DC796894D8}"/>
                </a:ext>
              </a:extLst>
            </p:cNvPr>
            <p:cNvGrpSpPr/>
            <p:nvPr/>
          </p:nvGrpSpPr>
          <p:grpSpPr>
            <a:xfrm>
              <a:off x="245327" y="4632493"/>
              <a:ext cx="11485756" cy="2023800"/>
              <a:chOff x="245327" y="4632493"/>
              <a:chExt cx="11485756" cy="2023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0EEC38A-4AF2-4569-B49E-2A1D5C3F7C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5327" y="4696089"/>
                <a:ext cx="11485756" cy="0"/>
              </a:xfrm>
              <a:prstGeom prst="line">
                <a:avLst/>
              </a:prstGeom>
              <a:ln w="9525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34D7EBEC-D1F5-45C3-8039-EE50917F1224}"/>
                  </a:ext>
                </a:extLst>
              </p:cNvPr>
              <p:cNvGrpSpPr/>
              <p:nvPr/>
            </p:nvGrpSpPr>
            <p:grpSpPr>
              <a:xfrm>
                <a:off x="1462272" y="4632493"/>
                <a:ext cx="10054597" cy="2023800"/>
                <a:chOff x="1462272" y="4632493"/>
                <a:chExt cx="10054597" cy="2023800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257DB01-994B-D54E-90F7-C04BE09D71CC}"/>
                    </a:ext>
                  </a:extLst>
                </p:cNvPr>
                <p:cNvSpPr txBox="1"/>
                <p:nvPr/>
              </p:nvSpPr>
              <p:spPr>
                <a:xfrm>
                  <a:off x="1462272" y="4773059"/>
                  <a:ext cx="17758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S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Black" panose="020B0502040204020203" pitchFamily="34" charset="0"/>
                      <a:cs typeface="Segoe UI Black" panose="020B0502040204020203" pitchFamily="34" charset="0"/>
                    </a:rPr>
                    <a:t>STORE 1</a:t>
                  </a:r>
                </a:p>
              </p:txBody>
            </p: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1ED5A0E3-5213-431D-B8D3-031F4318FAAE}"/>
                    </a:ext>
                  </a:extLst>
                </p:cNvPr>
                <p:cNvGrpSpPr/>
                <p:nvPr/>
              </p:nvGrpSpPr>
              <p:grpSpPr>
                <a:xfrm>
                  <a:off x="7403885" y="4632493"/>
                  <a:ext cx="4112984" cy="2003555"/>
                  <a:chOff x="7159973" y="4658063"/>
                  <a:chExt cx="4112984" cy="2003555"/>
                </a:xfrm>
              </p:grpSpPr>
              <p:cxnSp>
                <p:nvCxnSpPr>
                  <p:cNvPr id="152" name="Straight Arrow Connector 151">
                    <a:extLst>
                      <a:ext uri="{FF2B5EF4-FFF2-40B4-BE49-F238E27FC236}">
                        <a16:creationId xmlns:a16="http://schemas.microsoft.com/office/drawing/2014/main" id="{22BF0371-A2C8-2447-AA71-DA8214FEF3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040835" y="5146384"/>
                    <a:ext cx="394532" cy="477227"/>
                  </a:xfrm>
                  <a:prstGeom prst="straightConnector1">
                    <a:avLst/>
                  </a:prstGeom>
                  <a:ln w="19050">
                    <a:solidFill>
                      <a:srgbClr val="1A87C9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Arrow Connector 165">
                    <a:extLst>
                      <a:ext uri="{FF2B5EF4-FFF2-40B4-BE49-F238E27FC236}">
                        <a16:creationId xmlns:a16="http://schemas.microsoft.com/office/drawing/2014/main" id="{FB06AE7C-73DD-3D4F-BDE6-C4949008B7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863519" y="5172406"/>
                    <a:ext cx="381617" cy="451205"/>
                  </a:xfrm>
                  <a:prstGeom prst="straightConnector1">
                    <a:avLst/>
                  </a:prstGeom>
                  <a:ln w="19050">
                    <a:solidFill>
                      <a:srgbClr val="1A87C9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3C0396AD-8BB4-0247-BAE0-7E159F6C27E2}"/>
                      </a:ext>
                    </a:extLst>
                  </p:cNvPr>
                  <p:cNvSpPr txBox="1"/>
                  <p:nvPr/>
                </p:nvSpPr>
                <p:spPr>
                  <a:xfrm>
                    <a:off x="9497127" y="4795774"/>
                    <a:ext cx="177583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IS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 Black" panose="020B0502040204020203" pitchFamily="34" charset="0"/>
                        <a:cs typeface="Segoe UI Black" panose="020B0502040204020203" pitchFamily="34" charset="0"/>
                      </a:rPr>
                      <a:t>STORE 2</a:t>
                    </a:r>
                  </a:p>
                </p:txBody>
              </p:sp>
              <p:sp>
                <p:nvSpPr>
                  <p:cNvPr id="151" name="TextBox 150">
                    <a:extLst>
                      <a:ext uri="{FF2B5EF4-FFF2-40B4-BE49-F238E27FC236}">
                        <a16:creationId xmlns:a16="http://schemas.microsoft.com/office/drawing/2014/main" id="{F189662E-7825-B842-8C0B-A36C45223E51}"/>
                      </a:ext>
                    </a:extLst>
                  </p:cNvPr>
                  <p:cNvSpPr txBox="1"/>
                  <p:nvPr/>
                </p:nvSpPr>
                <p:spPr>
                  <a:xfrm>
                    <a:off x="8900649" y="6307675"/>
                    <a:ext cx="1334910" cy="353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IS" sz="1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 Semibold" panose="020B0502040204020203" pitchFamily="34" charset="0"/>
                        <a:cs typeface="Segoe UI Semibold" panose="020B0502040204020203" pitchFamily="34" charset="0"/>
                      </a:rPr>
                      <a:t>Offline POS</a:t>
                    </a:r>
                  </a:p>
                </p:txBody>
              </p:sp>
              <p:sp>
                <p:nvSpPr>
                  <p:cNvPr id="158" name="TextBox 157">
                    <a:extLst>
                      <a:ext uri="{FF2B5EF4-FFF2-40B4-BE49-F238E27FC236}">
                        <a16:creationId xmlns:a16="http://schemas.microsoft.com/office/drawing/2014/main" id="{1B8A113E-88B5-884C-9832-D74047B32F64}"/>
                      </a:ext>
                    </a:extLst>
                  </p:cNvPr>
                  <p:cNvSpPr txBox="1"/>
                  <p:nvPr/>
                </p:nvSpPr>
                <p:spPr>
                  <a:xfrm>
                    <a:off x="7159973" y="6307675"/>
                    <a:ext cx="1334910" cy="353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IS" sz="1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 Semibold" panose="020B0502040204020203" pitchFamily="34" charset="0"/>
                        <a:cs typeface="Segoe UI Semibold" panose="020B0502040204020203" pitchFamily="34" charset="0"/>
                      </a:rPr>
                      <a:t>Offline POS</a:t>
                    </a:r>
                  </a:p>
                </p:txBody>
              </p:sp>
              <p:pic>
                <p:nvPicPr>
                  <p:cNvPr id="25" name="Picture 24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DE97E1B5-6117-4324-93A7-C554769051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9182663" y="5758437"/>
                    <a:ext cx="711727" cy="577898"/>
                  </a:xfrm>
                  <a:prstGeom prst="rect">
                    <a:avLst/>
                  </a:prstGeom>
                </p:spPr>
              </p:pic>
              <p:pic>
                <p:nvPicPr>
                  <p:cNvPr id="88" name="Picture 87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DDD54CD7-9BA9-4AF0-85E7-F4714AAF24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503846" y="5759696"/>
                    <a:ext cx="711727" cy="577898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 descr="Icon&#10;&#10;Description automatically generated">
                    <a:extLst>
                      <a:ext uri="{FF2B5EF4-FFF2-40B4-BE49-F238E27FC236}">
                        <a16:creationId xmlns:a16="http://schemas.microsoft.com/office/drawing/2014/main" id="{8FB8F740-7A93-4809-BE43-FB54DECEED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8384598" y="4658063"/>
                    <a:ext cx="538875" cy="54446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783F1E08-2BBB-47EB-84A7-D279862E5571}"/>
                    </a:ext>
                  </a:extLst>
                </p:cNvPr>
                <p:cNvGrpSpPr/>
                <p:nvPr/>
              </p:nvGrpSpPr>
              <p:grpSpPr>
                <a:xfrm>
                  <a:off x="2595444" y="5157226"/>
                  <a:ext cx="2966698" cy="1499067"/>
                  <a:chOff x="2338324" y="5157226"/>
                  <a:chExt cx="2966698" cy="1499067"/>
                </a:xfrm>
              </p:grpSpPr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1ADAA4AB-5576-CA45-A10D-4562615DDD46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324" y="6302350"/>
                    <a:ext cx="1334910" cy="353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IS" sz="1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 Semibold" panose="020B0502040204020203" pitchFamily="34" charset="0"/>
                        <a:cs typeface="Segoe UI Semibold" panose="020B0502040204020203" pitchFamily="34" charset="0"/>
                      </a:rPr>
                      <a:t>Offline POS</a:t>
                    </a:r>
                  </a:p>
                </p:txBody>
              </p:sp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B0D78314-1CAD-E34E-AADB-38AAB783D478}"/>
                      </a:ext>
                    </a:extLst>
                  </p:cNvPr>
                  <p:cNvSpPr txBox="1"/>
                  <p:nvPr/>
                </p:nvSpPr>
                <p:spPr>
                  <a:xfrm>
                    <a:off x="3970112" y="6301401"/>
                    <a:ext cx="1334910" cy="353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IS" sz="1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 Semibold" panose="020B0502040204020203" pitchFamily="34" charset="0"/>
                        <a:cs typeface="Segoe UI Semibold" panose="020B0502040204020203" pitchFamily="34" charset="0"/>
                      </a:rPr>
                      <a:t>Offline POS</a:t>
                    </a:r>
                  </a:p>
                </p:txBody>
              </p:sp>
              <p:pic>
                <p:nvPicPr>
                  <p:cNvPr id="90" name="Picture 89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8867831A-0B5F-4FCF-AD8F-4D83C914B9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318305" y="5784839"/>
                    <a:ext cx="711727" cy="577898"/>
                  </a:xfrm>
                  <a:prstGeom prst="rect">
                    <a:avLst/>
                  </a:prstGeom>
                </p:spPr>
              </p:pic>
              <p:pic>
                <p:nvPicPr>
                  <p:cNvPr id="92" name="Picture 91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6D55FCF9-1A09-45D2-B1F4-780DA97C17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585349" y="5784935"/>
                    <a:ext cx="711727" cy="577898"/>
                  </a:xfrm>
                  <a:prstGeom prst="rect">
                    <a:avLst/>
                  </a:prstGeom>
                </p:spPr>
              </p:pic>
              <p:pic>
                <p:nvPicPr>
                  <p:cNvPr id="71" name="Picture 70" descr="Icon&#10;&#10;Description automatically generated">
                    <a:extLst>
                      <a:ext uri="{FF2B5EF4-FFF2-40B4-BE49-F238E27FC236}">
                        <a16:creationId xmlns:a16="http://schemas.microsoft.com/office/drawing/2014/main" id="{F765A35D-85DE-46F2-B3A6-EF5A9538E6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401561" y="5157226"/>
                    <a:ext cx="517019" cy="522378"/>
                  </a:xfrm>
                  <a:prstGeom prst="rect">
                    <a:avLst/>
                  </a:prstGeom>
                </p:spPr>
              </p:pic>
              <p:pic>
                <p:nvPicPr>
                  <p:cNvPr id="73" name="Picture 72" descr="Icon&#10;&#10;Description automatically generated">
                    <a:extLst>
                      <a:ext uri="{FF2B5EF4-FFF2-40B4-BE49-F238E27FC236}">
                        <a16:creationId xmlns:a16="http://schemas.microsoft.com/office/drawing/2014/main" id="{B7F13196-DFDD-4BE2-A0F7-858965930F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668605" y="5157226"/>
                    <a:ext cx="517019" cy="522378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562421A-3E86-40A2-94AA-F1A6BE5ACA3E}"/>
              </a:ext>
            </a:extLst>
          </p:cNvPr>
          <p:cNvGrpSpPr/>
          <p:nvPr/>
        </p:nvGrpSpPr>
        <p:grpSpPr>
          <a:xfrm>
            <a:off x="48606" y="962145"/>
            <a:ext cx="4978229" cy="5708988"/>
            <a:chOff x="48606" y="962145"/>
            <a:chExt cx="4978229" cy="5708988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BAB0759-0BC3-4A42-9B04-9614A5B2B050}"/>
                </a:ext>
              </a:extLst>
            </p:cNvPr>
            <p:cNvSpPr txBox="1"/>
            <p:nvPr/>
          </p:nvSpPr>
          <p:spPr>
            <a:xfrm>
              <a:off x="48606" y="6317190"/>
              <a:ext cx="133491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Back office</a:t>
              </a:r>
              <a:endParaRPr lang="en-IS" sz="1700" b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DA40F5E-EF0E-4153-F0CC-188B7440617F}"/>
                </a:ext>
              </a:extLst>
            </p:cNvPr>
            <p:cNvCxnSpPr>
              <a:cxnSpLocks/>
            </p:cNvCxnSpPr>
            <p:nvPr/>
          </p:nvCxnSpPr>
          <p:spPr>
            <a:xfrm>
              <a:off x="674835" y="965788"/>
              <a:ext cx="4352000" cy="11939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44B89D13-6A2B-4461-85D6-81B836A27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953" y="5687038"/>
              <a:ext cx="614159" cy="647248"/>
            </a:xfrm>
            <a:prstGeom prst="rect">
              <a:avLst/>
            </a:prstGeom>
          </p:spPr>
        </p:pic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AA018A09-AF16-460D-B594-7A20CCB86F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033" y="962145"/>
              <a:ext cx="16127" cy="4721250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34F2ACB-68A0-4231-8572-AB6A34DBDDFC}"/>
              </a:ext>
            </a:extLst>
          </p:cNvPr>
          <p:cNvGrpSpPr/>
          <p:nvPr/>
        </p:nvGrpSpPr>
        <p:grpSpPr>
          <a:xfrm>
            <a:off x="1272354" y="1182460"/>
            <a:ext cx="4763432" cy="4662558"/>
            <a:chOff x="1272354" y="1182460"/>
            <a:chExt cx="4763432" cy="466255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2B1BD01-0475-4A2A-9420-7DCA9DB81F4D}"/>
                </a:ext>
              </a:extLst>
            </p:cNvPr>
            <p:cNvGrpSpPr/>
            <p:nvPr/>
          </p:nvGrpSpPr>
          <p:grpSpPr>
            <a:xfrm>
              <a:off x="1304722" y="1182460"/>
              <a:ext cx="4731064" cy="4662558"/>
              <a:chOff x="1304722" y="1182460"/>
              <a:chExt cx="4731064" cy="4662558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40DD6962-7993-6775-79FD-6DD8D7FA45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4722" y="1361868"/>
                <a:ext cx="0" cy="4483150"/>
              </a:xfrm>
              <a:prstGeom prst="line">
                <a:avLst/>
              </a:prstGeom>
              <a:ln w="63500">
                <a:solidFill>
                  <a:srgbClr val="F484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900BEE15-65A2-50B1-5A1B-DFE0AAF31F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0146" y="1643652"/>
                <a:ext cx="2360555" cy="0"/>
              </a:xfrm>
              <a:prstGeom prst="straightConnector1">
                <a:avLst/>
              </a:prstGeom>
              <a:ln w="63500">
                <a:solidFill>
                  <a:srgbClr val="F4848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C28F6A1-1DA1-A7CE-E518-CB088B99C2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18238" y="1615077"/>
                <a:ext cx="15018" cy="4229657"/>
              </a:xfrm>
              <a:prstGeom prst="line">
                <a:avLst/>
              </a:prstGeom>
              <a:ln w="63500">
                <a:solidFill>
                  <a:srgbClr val="F484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94D6E93-25F2-47D7-924F-91236647F54E}"/>
                  </a:ext>
                </a:extLst>
              </p:cNvPr>
              <p:cNvGrpSpPr/>
              <p:nvPr/>
            </p:nvGrpSpPr>
            <p:grpSpPr>
              <a:xfrm>
                <a:off x="1914636" y="1182460"/>
                <a:ext cx="4121150" cy="961031"/>
                <a:chOff x="1914636" y="1182460"/>
                <a:chExt cx="4121150" cy="961031"/>
              </a:xfrm>
            </p:grpSpPr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F1B2CB8-0428-2A2A-0F3D-0702BACF6E44}"/>
                    </a:ext>
                  </a:extLst>
                </p:cNvPr>
                <p:cNvSpPr txBox="1"/>
                <p:nvPr/>
              </p:nvSpPr>
              <p:spPr>
                <a:xfrm>
                  <a:off x="1914636" y="1804937"/>
                  <a:ext cx="4121150" cy="338554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60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Send transactions using Web Replication​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9731518F-F6FE-4D7D-B0AD-53FBEC5796D8}"/>
                    </a:ext>
                  </a:extLst>
                </p:cNvPr>
                <p:cNvSpPr txBox="1"/>
                <p:nvPr/>
              </p:nvSpPr>
              <p:spPr>
                <a:xfrm>
                  <a:off x="2726901" y="1182460"/>
                  <a:ext cx="2880140" cy="338554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en-US" sz="1600">
                      <a:latin typeface="Segoe UI Semibold" panose="020B0702040204020203" pitchFamily="34" charset="0"/>
                      <a:ea typeface="+mn-lt"/>
                      <a:cs typeface="Segoe UI Semibold" panose="020B0702040204020203" pitchFamily="34" charset="0"/>
                    </a:rPr>
                    <a:t>Send transaction</a:t>
                  </a:r>
                  <a:r>
                    <a:rPr lang="en-US" sz="1600" b="1">
                      <a:ea typeface="+mn-lt"/>
                      <a:cs typeface="+mn-lt"/>
                    </a:rPr>
                    <a:t> </a:t>
                  </a:r>
                  <a:r>
                    <a:rPr lang="en-US" sz="1600" b="1">
                      <a:latin typeface="Segoe UI Semibold" panose="020B0702040204020203" pitchFamily="34" charset="0"/>
                      <a:ea typeface="+mn-lt"/>
                      <a:cs typeface="Segoe UI Semibold" panose="020B0702040204020203" pitchFamily="34" charset="0"/>
                    </a:rPr>
                    <a:t>Webservice</a:t>
                  </a:r>
                  <a:endParaRPr lang="en-US" sz="1600">
                    <a:latin typeface="Segoe UI Semibold" panose="020B0702040204020203" pitchFamily="34" charset="0"/>
                    <a:ea typeface="+mn-lt"/>
                    <a:cs typeface="Segoe UI Semibold" panose="020B0702040204020203" pitchFamily="34" charset="0"/>
                  </a:endParaRPr>
                </a:p>
              </p:txBody>
            </p:sp>
          </p:grpSp>
        </p:grp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B5DF208F-53E9-448D-848E-311A13FCB8D9}"/>
                </a:ext>
              </a:extLst>
            </p:cNvPr>
            <p:cNvCxnSpPr>
              <a:cxnSpLocks/>
            </p:cNvCxnSpPr>
            <p:nvPr/>
          </p:nvCxnSpPr>
          <p:spPr>
            <a:xfrm>
              <a:off x="1272354" y="1351737"/>
              <a:ext cx="1537747" cy="0"/>
            </a:xfrm>
            <a:prstGeom prst="straightConnector1">
              <a:avLst/>
            </a:prstGeom>
            <a:ln w="63500">
              <a:solidFill>
                <a:srgbClr val="F4848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870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255E28-5896-4EE3-ADBA-917F2BEAA3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1" algn="just">
              <a:lnSpc>
                <a:spcPct val="200000"/>
              </a:lnSpc>
              <a:buFont typeface="Wingdings" panose="05000000000000000000" pitchFamily="2" charset="2"/>
              <a:buChar char="v"/>
              <a:defRPr/>
            </a:pPr>
            <a:r>
              <a:rPr lang="en-US">
                <a:cs typeface="Segoe UI"/>
              </a:rPr>
              <a:t>  Concept of Hybrid</a:t>
            </a:r>
          </a:p>
          <a:p>
            <a:pPr lvl="1" algn="just">
              <a:lnSpc>
                <a:spcPct val="200000"/>
              </a:lnSpc>
              <a:buFont typeface="Wingdings" panose="05000000000000000000" pitchFamily="2" charset="2"/>
              <a:buChar char="v"/>
              <a:defRPr/>
            </a:pPr>
            <a:r>
              <a:rPr lang="en-US">
                <a:cs typeface="Segoe UI"/>
              </a:rPr>
              <a:t>  Hybrid Component Server (HCS)</a:t>
            </a:r>
          </a:p>
          <a:p>
            <a:pPr lvl="1" algn="just">
              <a:lnSpc>
                <a:spcPct val="200000"/>
              </a:lnSpc>
              <a:buFont typeface="Wingdings" panose="05000000000000000000" pitchFamily="2" charset="2"/>
              <a:buChar char="v"/>
              <a:defRPr/>
            </a:pPr>
            <a:r>
              <a:rPr lang="en-US">
                <a:cs typeface="Segoe UI"/>
              </a:rPr>
              <a:t>  HCS Setup</a:t>
            </a:r>
          </a:p>
          <a:p>
            <a:pPr lvl="1" algn="just">
              <a:lnSpc>
                <a:spcPct val="200000"/>
              </a:lnSpc>
              <a:buFont typeface="Wingdings" panose="05000000000000000000" pitchFamily="2" charset="2"/>
              <a:buChar char="v"/>
              <a:defRPr/>
            </a:pPr>
            <a:r>
              <a:rPr lang="en-US">
                <a:cs typeface="Segoe UI"/>
              </a:rPr>
              <a:t>  POS Setup</a:t>
            </a:r>
          </a:p>
          <a:p>
            <a:pPr lvl="1" algn="just">
              <a:lnSpc>
                <a:spcPct val="200000"/>
              </a:lnSpc>
              <a:buFont typeface="Wingdings" panose="05000000000000000000" pitchFamily="2" charset="2"/>
              <a:buChar char="v"/>
              <a:defRPr/>
            </a:pPr>
            <a:r>
              <a:rPr lang="en-US">
                <a:cs typeface="Segoe UI"/>
              </a:rPr>
              <a:t>  Recommendations</a:t>
            </a:r>
          </a:p>
          <a:p>
            <a:pPr lvl="1" algn="just">
              <a:lnSpc>
                <a:spcPct val="200000"/>
              </a:lnSpc>
              <a:buFont typeface="Wingdings" panose="05000000000000000000" pitchFamily="2" charset="2"/>
              <a:buChar char="v"/>
              <a:defRPr/>
            </a:pPr>
            <a:r>
              <a:rPr lang="en-US">
                <a:cs typeface="Segoe UI"/>
              </a:rPr>
              <a:t>  Q&amp;A</a:t>
            </a:r>
          </a:p>
          <a:p>
            <a:endParaRPr 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888AEB9-844E-4739-82D9-E90633BAD4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8222" r="18222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A6E64-9781-4D40-A0EC-099A486614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>
                <a:cs typeface="Segoe UI"/>
              </a:rPr>
              <a:t>Get familiar with:-</a:t>
            </a:r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FDC156E-E3AE-C021-87FD-B3469C9B0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008" y="5063015"/>
            <a:ext cx="531984" cy="54397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19EAFED-2F14-E96E-E809-A786D90BA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123" y="2786585"/>
            <a:ext cx="550256" cy="54397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A9A0E95-A651-D20B-4F86-CD4E23EE0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2549" y="1906769"/>
            <a:ext cx="673510" cy="53157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995D8E1-D056-33DF-E27A-B8524E265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4450" y="1140256"/>
            <a:ext cx="547379" cy="543979"/>
          </a:xfrm>
          <a:prstGeom prst="rect">
            <a:avLst/>
          </a:prstGeom>
        </p:spPr>
      </p:pic>
      <p:pic>
        <p:nvPicPr>
          <p:cNvPr id="14" name="Picture 4" descr="Business Management &amp; POS | Ready to Connect">
            <a:extLst>
              <a:ext uri="{FF2B5EF4-FFF2-40B4-BE49-F238E27FC236}">
                <a16:creationId xmlns:a16="http://schemas.microsoft.com/office/drawing/2014/main" id="{D7B21772-1378-CBA5-E621-01769D084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88" y="3448136"/>
            <a:ext cx="707691" cy="70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978FAD4D-2D18-E34E-7A18-211A3B5B09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8029" y="4236830"/>
            <a:ext cx="480219" cy="47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0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xmlns="" r:id="rId10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74D85C-B191-4FB6-909F-17D5F30CA3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pPr marL="285750" indent="-285750">
              <a:buFont typeface="Wingdings" panose="05000000000000000000" pitchFamily="2" charset="2"/>
              <a:buChar char="v"/>
              <a:tabLst>
                <a:tab pos="268288" algn="l"/>
              </a:tabLst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Update the HCS and HO in SaaS simultaneously, so HO and offline POS is always using the same version of LS Central.</a:t>
            </a:r>
          </a:p>
          <a:p>
            <a:pPr indent="0">
              <a:tabLst>
                <a:tab pos="268288" algn="l"/>
              </a:tabLst>
            </a:pPr>
            <a:endParaRPr lang="en-US" sz="1800" dirty="0">
              <a:solidFill>
                <a:schemeClr val="tx1"/>
              </a:solidFill>
              <a:ea typeface="+mn-lt"/>
              <a:cs typeface="+mn-lt"/>
            </a:endParaRPr>
          </a:p>
          <a:p>
            <a:pPr marL="57150" indent="-285750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Version for HCS</a:t>
            </a:r>
          </a:p>
          <a:p>
            <a:pPr indent="0"/>
            <a:endParaRPr lang="en-US" sz="1800" dirty="0">
              <a:solidFill>
                <a:schemeClr val="tx1"/>
              </a:solidFill>
              <a:ea typeface="+mn-lt"/>
            </a:endParaRPr>
          </a:p>
          <a:p>
            <a:pPr indent="0"/>
            <a:endParaRPr lang="en-US" sz="1800" dirty="0">
              <a:solidFill>
                <a:schemeClr val="tx1"/>
              </a:solidFill>
              <a:ea typeface="+mn-lt"/>
            </a:endParaRPr>
          </a:p>
          <a:p>
            <a:pPr indent="0"/>
            <a:endParaRPr lang="en-US" sz="1800" dirty="0">
              <a:solidFill>
                <a:schemeClr val="tx1"/>
              </a:solidFill>
              <a:ea typeface="+mn-lt"/>
            </a:endParaRPr>
          </a:p>
          <a:p>
            <a:pPr indent="0"/>
            <a:endParaRPr lang="en-US" sz="1800" dirty="0">
              <a:solidFill>
                <a:schemeClr val="tx1"/>
              </a:solidFill>
              <a:ea typeface="+mn-lt"/>
            </a:endParaRPr>
          </a:p>
          <a:p>
            <a:pPr marL="57150" indent="-285750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tx1"/>
                </a:solidFill>
                <a:ea typeface="+mn-lt"/>
              </a:rPr>
              <a:t>Version for POS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11616-1305-47FA-8900-716B727774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tIns="0" rIns="0" bIns="0" anchor="t"/>
          <a:lstStyle/>
          <a:p>
            <a:r>
              <a:rPr lang="en-US"/>
              <a:t>Recommendations – HCS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24AE3D0-D299-0105-1C69-AE70FAF56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042969"/>
              </p:ext>
            </p:extLst>
          </p:nvPr>
        </p:nvGraphicFramePr>
        <p:xfrm>
          <a:off x="1609967" y="4423734"/>
          <a:ext cx="8128000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32576587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680738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  <a:ea typeface="+mn-lt"/>
                        </a:rPr>
                        <a:t>Resilient POS</a:t>
                      </a:r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  <a:ea typeface="+mn-lt"/>
                        </a:rPr>
                        <a:t>High volume POS</a:t>
                      </a:r>
                      <a:endParaRPr lang="en-A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258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CPU i5</a:t>
                      </a:r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CPU i7</a:t>
                      </a:r>
                      <a:endParaRPr lang="en-A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907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RAM 4-8GB</a:t>
                      </a:r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RAM 8GB</a:t>
                      </a:r>
                      <a:endParaRPr lang="en-A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091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Preferably SSD hard drive or fast spindle HDD or HHD</a:t>
                      </a:r>
                    </a:p>
                    <a:p>
                      <a:r>
                        <a:rPr lang="en-US"/>
                        <a:t>(recommended for Windows 10)</a:t>
                      </a:r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SSD Drive</a:t>
                      </a:r>
                      <a:endParaRPr lang="en-A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717243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CFC387D-15D3-5A7B-D7D1-A42C3E61C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911328"/>
              </p:ext>
            </p:extLst>
          </p:nvPr>
        </p:nvGraphicFramePr>
        <p:xfrm>
          <a:off x="1609967" y="2442940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32576587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680738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  <a:ea typeface="+mn-lt"/>
                        </a:rPr>
                        <a:t>Test Environment</a:t>
                      </a:r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  <a:ea typeface="+mn-lt"/>
                        </a:rPr>
                        <a:t>Production Environment</a:t>
                      </a:r>
                      <a:endParaRPr lang="en-A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258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A-Series with 2 - 4 vCPU’s</a:t>
                      </a:r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D-Series with 4 vCPU’s</a:t>
                      </a:r>
                      <a:endParaRPr lang="en-A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907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RAM 8Gb</a:t>
                      </a:r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RAM 8-16Gb</a:t>
                      </a:r>
                      <a:endParaRPr lang="en-A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091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46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xmlns="" r:id="rId2"/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060A54-D839-1E46-9B4D-65F0DCB06C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Questions?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7659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27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9B4CC-1117-44B5-98CB-B9DC36CFFE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39" y="1060317"/>
            <a:ext cx="6570925" cy="523220"/>
          </a:xfrm>
        </p:spPr>
        <p:txBody>
          <a:bodyPr lIns="0" tIns="0" rIns="0" bIns="0" anchor="t"/>
          <a:lstStyle/>
          <a:p>
            <a:pPr indent="-228600">
              <a:spcBef>
                <a:spcPts val="1200"/>
              </a:spcBef>
            </a:pPr>
            <a:r>
              <a:rPr lang="en-US" sz="280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Point of Sales (POS) Deployment options:</a:t>
            </a:r>
            <a:endParaRPr lang="en-US" sz="280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5C287-5ECA-4125-8EF5-113385CCF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 tIns="0" rIns="0" bIns="0" anchor="t"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On Premise or Online (SaaS)?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429738-E7E6-4322-B4B1-36B1EB248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863" y="1952887"/>
            <a:ext cx="5026778" cy="3742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6A64C8-9AF3-A6BC-E9D9-18029530A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52" y="2832082"/>
            <a:ext cx="1679497" cy="1614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6F85CD-5C55-DABA-807B-4802AD1BC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5252" y="2832081"/>
            <a:ext cx="2182892" cy="1614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4CDC7C-04F4-8F58-B2C8-E503E5F94E71}"/>
              </a:ext>
            </a:extLst>
          </p:cNvPr>
          <p:cNvSpPr txBox="1"/>
          <p:nvPr/>
        </p:nvSpPr>
        <p:spPr>
          <a:xfrm>
            <a:off x="3273296" y="2180600"/>
            <a:ext cx="2606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>
                <a:solidFill>
                  <a:schemeClr val="tx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Online (SaaS)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47268-0273-A007-7741-A916D3588C85}"/>
              </a:ext>
            </a:extLst>
          </p:cNvPr>
          <p:cNvSpPr txBox="1"/>
          <p:nvPr/>
        </p:nvSpPr>
        <p:spPr>
          <a:xfrm>
            <a:off x="286733" y="2180600"/>
            <a:ext cx="2321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>
                <a:solidFill>
                  <a:schemeClr val="tx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On Premise</a:t>
            </a:r>
          </a:p>
        </p:txBody>
      </p:sp>
    </p:spTree>
    <p:extLst>
      <p:ext uri="{BB962C8B-B14F-4D97-AF65-F5344CB8AC3E}">
        <p14:creationId xmlns:p14="http://schemas.microsoft.com/office/powerpoint/2010/main" val="230253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9B4CC-1117-44B5-98CB-B9DC36CFFE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39" y="1060317"/>
            <a:ext cx="6570925" cy="523220"/>
          </a:xfrm>
        </p:spPr>
        <p:txBody>
          <a:bodyPr lIns="0" tIns="0" rIns="0" bIns="0" anchor="t"/>
          <a:lstStyle/>
          <a:p>
            <a:pPr indent="-228600">
              <a:spcBef>
                <a:spcPts val="1200"/>
              </a:spcBef>
            </a:pPr>
            <a:r>
              <a:rPr lang="en-US" sz="280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Point of Sales (POS) Deployment options:</a:t>
            </a:r>
            <a:endParaRPr lang="en-US" sz="280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5C287-5ECA-4125-8EF5-113385CCF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 tIns="0" rIns="0" bIns="0" anchor="t"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On Premise or Online (SaaS)?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6A64C8-9AF3-A6BC-E9D9-18029530A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50" y="2081520"/>
            <a:ext cx="1679497" cy="1614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6F85CD-5C55-DABA-807B-4802AD1BC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889" y="2081520"/>
            <a:ext cx="2182892" cy="1614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4CDC7C-04F4-8F58-B2C8-E503E5F94E71}"/>
              </a:ext>
            </a:extLst>
          </p:cNvPr>
          <p:cNvSpPr txBox="1"/>
          <p:nvPr/>
        </p:nvSpPr>
        <p:spPr>
          <a:xfrm>
            <a:off x="3283933" y="1558300"/>
            <a:ext cx="2606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>
                <a:solidFill>
                  <a:schemeClr val="tx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Online (SaaS)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47268-0273-A007-7741-A916D3588C85}"/>
              </a:ext>
            </a:extLst>
          </p:cNvPr>
          <p:cNvSpPr txBox="1"/>
          <p:nvPr/>
        </p:nvSpPr>
        <p:spPr>
          <a:xfrm>
            <a:off x="286733" y="1558300"/>
            <a:ext cx="2321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>
                <a:solidFill>
                  <a:schemeClr val="tx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On Premise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C606E869-9324-B53C-5B15-9D6659AF3B5E}"/>
              </a:ext>
            </a:extLst>
          </p:cNvPr>
          <p:cNvSpPr/>
          <p:nvPr/>
        </p:nvSpPr>
        <p:spPr>
          <a:xfrm rot="5400000">
            <a:off x="2749112" y="1414541"/>
            <a:ext cx="758368" cy="5041093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0A69176-3357-BCCD-43BF-0351B12F7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354" y="4619538"/>
            <a:ext cx="3689883" cy="16143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CD04DC-E38E-BC7E-4850-6FD7EC01D026}"/>
              </a:ext>
            </a:extLst>
          </p:cNvPr>
          <p:cNvSpPr txBox="1"/>
          <p:nvPr/>
        </p:nvSpPr>
        <p:spPr>
          <a:xfrm>
            <a:off x="2504567" y="4314272"/>
            <a:ext cx="124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Hybrid</a:t>
            </a:r>
          </a:p>
        </p:txBody>
      </p:sp>
      <p:pic>
        <p:nvPicPr>
          <p:cNvPr id="16" name="Picture 15" descr="A picture containing dark, night, silhouette, light&#10;&#10;Description automatically generated">
            <a:extLst>
              <a:ext uri="{FF2B5EF4-FFF2-40B4-BE49-F238E27FC236}">
                <a16:creationId xmlns:a16="http://schemas.microsoft.com/office/drawing/2014/main" id="{0A80FEE7-5BD5-5B80-419F-E20B98EE8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7567" y="1940187"/>
            <a:ext cx="5026778" cy="374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83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9B4CC-1117-44B5-98CB-B9DC36CFFE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39" y="1060317"/>
            <a:ext cx="6570925" cy="523220"/>
          </a:xfrm>
        </p:spPr>
        <p:txBody>
          <a:bodyPr lIns="0" tIns="0" rIns="0" bIns="0" anchor="t"/>
          <a:lstStyle/>
          <a:p>
            <a:pPr indent="-228600">
              <a:spcBef>
                <a:spcPts val="1200"/>
              </a:spcBef>
            </a:pPr>
            <a:r>
              <a:rPr lang="en-US" sz="280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Point of Sales (POS) Deployment options:</a:t>
            </a:r>
            <a:endParaRPr lang="en-US" sz="280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5C287-5ECA-4125-8EF5-113385CCF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 tIns="0" rIns="0" bIns="0" anchor="t"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On Premise or Online (SaaS)?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4CDC7C-04F4-8F58-B2C8-E503E5F94E71}"/>
              </a:ext>
            </a:extLst>
          </p:cNvPr>
          <p:cNvSpPr txBox="1"/>
          <p:nvPr/>
        </p:nvSpPr>
        <p:spPr>
          <a:xfrm>
            <a:off x="286733" y="2081520"/>
            <a:ext cx="2606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>
                <a:solidFill>
                  <a:schemeClr val="tx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Online (SaaS)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47268-0273-A007-7741-A916D3588C85}"/>
              </a:ext>
            </a:extLst>
          </p:cNvPr>
          <p:cNvSpPr txBox="1"/>
          <p:nvPr/>
        </p:nvSpPr>
        <p:spPr>
          <a:xfrm>
            <a:off x="286733" y="1558300"/>
            <a:ext cx="2321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>
                <a:solidFill>
                  <a:schemeClr val="tx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On Premise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C606E869-9324-B53C-5B15-9D6659AF3B5E}"/>
              </a:ext>
            </a:extLst>
          </p:cNvPr>
          <p:cNvSpPr/>
          <p:nvPr/>
        </p:nvSpPr>
        <p:spPr>
          <a:xfrm>
            <a:off x="2728437" y="1607423"/>
            <a:ext cx="434079" cy="998668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0A69176-3357-BCCD-43BF-0351B12F7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201" y="1583537"/>
            <a:ext cx="1976037" cy="8645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CD04DC-E38E-BC7E-4850-6FD7EC01D026}"/>
              </a:ext>
            </a:extLst>
          </p:cNvPr>
          <p:cNvSpPr txBox="1"/>
          <p:nvPr/>
        </p:nvSpPr>
        <p:spPr>
          <a:xfrm>
            <a:off x="3145406" y="1845147"/>
            <a:ext cx="124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Hybrid</a:t>
            </a:r>
          </a:p>
        </p:txBody>
      </p:sp>
      <p:pic>
        <p:nvPicPr>
          <p:cNvPr id="16" name="Picture 15" descr="A picture containing dark, night, silhouette, light&#10;&#10;Description automatically generated">
            <a:extLst>
              <a:ext uri="{FF2B5EF4-FFF2-40B4-BE49-F238E27FC236}">
                <a16:creationId xmlns:a16="http://schemas.microsoft.com/office/drawing/2014/main" id="{0A80FEE7-5BD5-5B80-419F-E20B98EE8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567" y="1940187"/>
            <a:ext cx="5026778" cy="37424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021FEA-BC24-B07C-CABB-782AF500FD05}"/>
              </a:ext>
            </a:extLst>
          </p:cNvPr>
          <p:cNvSpPr txBox="1"/>
          <p:nvPr/>
        </p:nvSpPr>
        <p:spPr>
          <a:xfrm>
            <a:off x="308340" y="2860851"/>
            <a:ext cx="608076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spcBef>
                <a:spcPts val="1200"/>
              </a:spcBef>
            </a:pPr>
            <a:r>
              <a:rPr lang="en-US" sz="240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Selecting the </a:t>
            </a:r>
            <a:r>
              <a:rPr lang="en-US" sz="2400" b="1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Right Deployment </a:t>
            </a:r>
            <a:r>
              <a:rPr lang="en-US" sz="240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depends on:-</a:t>
            </a:r>
          </a:p>
          <a:p>
            <a:pPr marL="1143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40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Volume of Transactions</a:t>
            </a:r>
          </a:p>
          <a:p>
            <a:pPr marL="1143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40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Stability &amp; Quality of Internet</a:t>
            </a:r>
          </a:p>
          <a:p>
            <a:pPr marL="1143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40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Additional Hardware Cost</a:t>
            </a:r>
          </a:p>
          <a:p>
            <a:pPr marL="1143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40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Availability of IT Team, etc.</a:t>
            </a:r>
          </a:p>
        </p:txBody>
      </p:sp>
    </p:spTree>
    <p:extLst>
      <p:ext uri="{BB962C8B-B14F-4D97-AF65-F5344CB8AC3E}">
        <p14:creationId xmlns:p14="http://schemas.microsoft.com/office/powerpoint/2010/main" val="3334232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A575B-1062-4748-965A-B1AB89292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8339" y="1206433"/>
            <a:ext cx="4526551" cy="4445134"/>
          </a:xfrm>
        </p:spPr>
        <p:txBody>
          <a:bodyPr lIns="0" tIns="0" rIns="0" bIns="0" anchor="t"/>
          <a:lstStyle/>
          <a:p>
            <a:pPr marL="0" indent="0">
              <a:spcBef>
                <a:spcPts val="1200"/>
              </a:spcBef>
              <a:buNone/>
            </a:pPr>
            <a:endParaRPr lang="en-US" sz="2000" b="1">
              <a:ea typeface="+mn-lt"/>
              <a:cs typeface="+mn-lt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>
                <a:ea typeface="+mn-lt"/>
                <a:cs typeface="+mn-lt"/>
              </a:rPr>
              <a:t>Benefits of Hybrid POS</a:t>
            </a:r>
          </a:p>
          <a:p>
            <a:pPr marL="114300" indent="-342900">
              <a:spcBef>
                <a:spcPts val="1200"/>
              </a:spcBef>
              <a:buFont typeface="Wingdings" panose="05000000000000000000" pitchFamily="2" charset="2"/>
              <a:buChar char="v"/>
            </a:pPr>
            <a:endParaRPr lang="en-US" sz="2000">
              <a:ea typeface="+mn-lt"/>
              <a:cs typeface="+mn-lt"/>
            </a:endParaRPr>
          </a:p>
          <a:p>
            <a:pPr marL="361950" indent="-3429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000">
                <a:ea typeface="+mn-lt"/>
                <a:cs typeface="+mn-lt"/>
              </a:rPr>
              <a:t>Gives ability of cloud hosting </a:t>
            </a:r>
            <a:r>
              <a:rPr lang="en-US">
                <a:ea typeface="+mn-lt"/>
                <a:cs typeface="+mn-lt"/>
              </a:rPr>
              <a:t>&amp;</a:t>
            </a:r>
            <a:r>
              <a:rPr lang="en-US" sz="2000">
                <a:ea typeface="+mn-lt"/>
                <a:cs typeface="+mn-lt"/>
              </a:rPr>
              <a:t> the resilience of an offline POS.</a:t>
            </a:r>
          </a:p>
          <a:p>
            <a:pPr marL="114300" indent="-342900">
              <a:buFont typeface="Wingdings" panose="05000000000000000000" pitchFamily="2" charset="2"/>
              <a:buChar char="v"/>
            </a:pPr>
            <a:endParaRPr lang="en-US" sz="2000">
              <a:ea typeface="+mn-lt"/>
              <a:cs typeface="+mn-lt"/>
            </a:endParaRPr>
          </a:p>
          <a:p>
            <a:pPr marL="361950" indent="-342900">
              <a:buFont typeface="Wingdings" panose="05000000000000000000" pitchFamily="2" charset="2"/>
              <a:buChar char="v"/>
            </a:pPr>
            <a:r>
              <a:rPr lang="en-US" sz="2000">
                <a:ea typeface="+mn-lt"/>
                <a:cs typeface="+mn-lt"/>
              </a:rPr>
              <a:t>Includes POS master database for </a:t>
            </a:r>
            <a:r>
              <a:rPr lang="en-US">
                <a:ea typeface="+mn-lt"/>
                <a:cs typeface="+mn-lt"/>
              </a:rPr>
              <a:t>new roll outs</a:t>
            </a:r>
            <a:r>
              <a:rPr lang="en-US" sz="2000">
                <a:ea typeface="+mn-lt"/>
                <a:cs typeface="+mn-lt"/>
              </a:rPr>
              <a:t>.</a:t>
            </a:r>
          </a:p>
          <a:p>
            <a:pPr marL="114300" indent="-342900">
              <a:buFont typeface="Wingdings" panose="05000000000000000000" pitchFamily="2" charset="2"/>
              <a:buChar char="v"/>
            </a:pPr>
            <a:endParaRPr lang="en-US">
              <a:ea typeface="+mn-lt"/>
              <a:cs typeface="+mn-lt"/>
            </a:endParaRPr>
          </a:p>
          <a:p>
            <a:pPr marL="361950" indent="-342900">
              <a:buFont typeface="Wingdings" panose="05000000000000000000" pitchFamily="2" charset="2"/>
              <a:buChar char="v"/>
            </a:pPr>
            <a:r>
              <a:rPr lang="en-US">
                <a:ea typeface="+mn-lt"/>
                <a:cs typeface="+mn-lt"/>
              </a:rPr>
              <a:t>Includes t</a:t>
            </a:r>
            <a:r>
              <a:rPr lang="en-US" sz="2000">
                <a:ea typeface="+mn-lt"/>
                <a:cs typeface="+mn-lt"/>
              </a:rPr>
              <a:t>ools and methods to install and manage components.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E15AA-F9E1-4C2D-9FF0-CE77DC1A18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tIns="0" rIns="0" bIns="0" anchor="t"/>
          <a:lstStyle/>
          <a:p>
            <a:r>
              <a:rPr lang="en-US" sz="3600">
                <a:cs typeface="Segoe UI Bold"/>
              </a:rPr>
              <a:t>Hybrid POS</a:t>
            </a:r>
          </a:p>
        </p:txBody>
      </p:sp>
      <p:pic>
        <p:nvPicPr>
          <p:cNvPr id="2050" name="Picture 2" descr="Benefits">
            <a:extLst>
              <a:ext uri="{FF2B5EF4-FFF2-40B4-BE49-F238E27FC236}">
                <a16:creationId xmlns:a16="http://schemas.microsoft.com/office/drawing/2014/main" id="{FE3DF40E-EC37-4429-A3BB-FD4D3168A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7"/>
          <a:stretch/>
        </p:blipFill>
        <p:spPr bwMode="auto">
          <a:xfrm>
            <a:off x="5611106" y="1060316"/>
            <a:ext cx="5910333" cy="510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75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45639-3852-4E24-A040-BABE5BC81B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987923"/>
            <a:ext cx="6912110" cy="421777"/>
          </a:xfrm>
        </p:spPr>
        <p:txBody>
          <a:bodyPr lIns="0" tIns="0" rIns="0" bIns="0" anchor="t"/>
          <a:lstStyle/>
          <a:p>
            <a:pPr marL="0" indent="0">
              <a:buNone/>
            </a:pPr>
            <a:r>
              <a:rPr lang="en-US" sz="2400" b="1">
                <a:ea typeface="+mn-lt"/>
                <a:cs typeface="+mn-lt"/>
              </a:rPr>
              <a:t>Option 1 : - Offline POS database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CAB75-F204-4C26-9DC1-2DECCA86D9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 tIns="0" rIns="0" bIns="0" anchor="t"/>
          <a:lstStyle/>
          <a:p>
            <a:r>
              <a:rPr lang="en-US">
                <a:cs typeface="Segoe UI Bold"/>
              </a:rPr>
              <a:t>Hybrid POS Deployment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BD1DE4-ED25-4980-B25F-B062C553E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756" y="1561168"/>
            <a:ext cx="7924487" cy="448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9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6CD5B8-4045-8652-C6BF-CEA8ED6ED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82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9792E7-D391-5AD7-34D7-422C181FE95B}"/>
              </a:ext>
            </a:extLst>
          </p:cNvPr>
          <p:cNvSpPr txBox="1"/>
          <p:nvPr/>
        </p:nvSpPr>
        <p:spPr>
          <a:xfrm>
            <a:off x="4355876" y="6488668"/>
            <a:ext cx="3802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" indent="-285750">
              <a:buFont typeface="Wingdings" panose="05000000000000000000" pitchFamily="2" charset="2"/>
              <a:buChar char="v"/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Guarantees Optimal POS 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U</a:t>
            </a: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BCB36F-71B2-2479-7318-EA1E9C4DCD29}"/>
              </a:ext>
            </a:extLst>
          </p:cNvPr>
          <p:cNvSpPr txBox="1"/>
          <p:nvPr/>
        </p:nvSpPr>
        <p:spPr>
          <a:xfrm>
            <a:off x="168051" y="5660934"/>
            <a:ext cx="401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 indent="-285750">
              <a:buFont typeface="Wingdings" panose="05000000000000000000" pitchFamily="2" charset="2"/>
              <a:buChar char="v"/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Complex and the heaviest in terms of maintenance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D321EB-5EE2-CE0A-D4A7-75714CDC70C7}"/>
              </a:ext>
            </a:extLst>
          </p:cNvPr>
          <p:cNvSpPr txBox="1"/>
          <p:nvPr/>
        </p:nvSpPr>
        <p:spPr>
          <a:xfrm>
            <a:off x="7836124" y="5660934"/>
            <a:ext cx="4187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indent="-285750">
              <a:buFont typeface="Wingdings" panose="05000000000000000000" pitchFamily="2" charset="2"/>
              <a:buChar char="v"/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Multiple databases needs to be kept up-to-date on the newest version</a:t>
            </a:r>
            <a:endParaRPr lang="en-AE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351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3" grpId="0"/>
        </p:bldLst>
      </p:timing>
    </mc:Fallback>
  </mc:AlternateContent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62FAE917-C66D-6F4A-AFD6-5A1AFE8B5BF7}"/>
    </a:ext>
  </a:extLst>
</a:theme>
</file>

<file path=ppt/theme/theme2.xml><?xml version="1.0" encoding="utf-8"?>
<a:theme xmlns:a="http://schemas.openxmlformats.org/drawingml/2006/main" name="end/thank you/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F8372A5E-81E4-5544-93B3-B62F01CEA7D1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D4692CD6-04B0-5440-A6BD-28B9137CAAFB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153B0775-510D-2D4A-8829-7946295F2E5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3ca9cd-c846-4cf0-bc3f-68bfcec8a069">
      <UserInfo>
        <DisplayName>Dipesh Karunakaran</DisplayName>
        <AccountId>297</AccountId>
        <AccountType/>
      </UserInfo>
      <UserInfo>
        <DisplayName>Adalbjorg Karlsdottir</DisplayName>
        <AccountId>64</AccountId>
        <AccountType/>
      </UserInfo>
      <UserInfo>
        <DisplayName>Ricardo Moinhos</DisplayName>
        <AccountId>180</AccountId>
        <AccountType/>
      </UserInfo>
      <UserInfo>
        <DisplayName>Thorir Bjornsson</DisplayName>
        <AccountId>298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EC04EF-F64E-4591-AE42-EEEA97FB941F}">
  <ds:schemaRefs>
    <ds:schemaRef ds:uri="http://purl.org/dc/terms/"/>
    <ds:schemaRef ds:uri="http://schemas.openxmlformats.org/package/2006/metadata/core-properties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33ca9cd-c846-4cf0-bc3f-68bfcec8a06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C219CB-1B73-42A6-9D7D-8C9DF51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Iceland template</Template>
  <TotalTime>1021</TotalTime>
  <Words>1236</Words>
  <Application>Microsoft Office PowerPoint</Application>
  <PresentationFormat>Widescreen</PresentationFormat>
  <Paragraphs>272</Paragraphs>
  <Slides>32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Bradley Hand ITC</vt:lpstr>
      <vt:lpstr>Calibri</vt:lpstr>
      <vt:lpstr>Calibri Light</vt:lpstr>
      <vt:lpstr>Open Sans</vt:lpstr>
      <vt:lpstr>Segoe UI</vt:lpstr>
      <vt:lpstr>Segoe UI Black</vt:lpstr>
      <vt:lpstr>Segoe UI Bold</vt:lpstr>
      <vt:lpstr>Segoe UI Semibold</vt:lpstr>
      <vt:lpstr>Wingdings</vt:lpstr>
      <vt:lpstr>cXiceland speaker slides</vt:lpstr>
      <vt:lpstr>end/thank you/questions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Wojciech Januszauskas</dc:creator>
  <cp:lastModifiedBy>Bjorn Jonsson</cp:lastModifiedBy>
  <cp:revision>4</cp:revision>
  <dcterms:created xsi:type="dcterms:W3CDTF">2022-04-22T10:49:33Z</dcterms:created>
  <dcterms:modified xsi:type="dcterms:W3CDTF">2022-05-24T15:53:26Z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0x01010080A98A4A7C6CD941951C85B97EAF02B9</vt:lpwstr>
  </property>
</Properties>
</file>