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681" r:id="rId5"/>
    <p:sldMasterId id="2147483668" r:id="rId6"/>
    <p:sldMasterId id="2147483692" r:id="rId7"/>
    <p:sldMasterId id="2147483740" r:id="rId8"/>
  </p:sldMasterIdLst>
  <p:notesMasterIdLst>
    <p:notesMasterId r:id="rId25"/>
  </p:notesMasterIdLst>
  <p:sldIdLst>
    <p:sldId id="282" r:id="rId9"/>
    <p:sldId id="309" r:id="rId10"/>
    <p:sldId id="342" r:id="rId11"/>
    <p:sldId id="286" r:id="rId12"/>
    <p:sldId id="344" r:id="rId13"/>
    <p:sldId id="341" r:id="rId14"/>
    <p:sldId id="334" r:id="rId15"/>
    <p:sldId id="346" r:id="rId16"/>
    <p:sldId id="288" r:id="rId17"/>
    <p:sldId id="323" r:id="rId18"/>
    <p:sldId id="325" r:id="rId19"/>
    <p:sldId id="327" r:id="rId20"/>
    <p:sldId id="326" r:id="rId21"/>
    <p:sldId id="336" r:id="rId22"/>
    <p:sldId id="306" r:id="rId23"/>
    <p:sldId id="339" r:id="rId2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2"/>
            <p14:sldId id="309"/>
            <p14:sldId id="342"/>
            <p14:sldId id="286"/>
            <p14:sldId id="344"/>
            <p14:sldId id="341"/>
            <p14:sldId id="334"/>
            <p14:sldId id="346"/>
            <p14:sldId id="288"/>
            <p14:sldId id="323"/>
            <p14:sldId id="325"/>
            <p14:sldId id="327"/>
            <p14:sldId id="326"/>
            <p14:sldId id="336"/>
            <p14:sldId id="306"/>
          </p14:sldIdLst>
        </p14:section>
        <p14:section name="Default" id="{1717138E-E308-C940-A345-391241ED4264}">
          <p14:sldIdLst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2D31C3-7E3E-B2A9-B521-E2799263ECFA}" name="Sahar Mehdizadeh Momen" initials="SMM" userId="S::sahar.momen@lsretail.com::fa73d960-bb33-469b-9bd4-2398f4db2175" providerId="AD"/>
  <p188:author id="{9F39ADF5-E44C-F352-E7B0-8080EA9C37AF}" name="Hilmar Vilhjalmsson" initials="HV" userId="S::hilmarvil@lsretail.com::f41ef968-8988-4cfd-ada3-47cdf72361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36F"/>
    <a:srgbClr val="06338E"/>
    <a:srgbClr val="E0AA4A"/>
    <a:srgbClr val="323133"/>
    <a:srgbClr val="E0A616"/>
    <a:srgbClr val="361D5C"/>
    <a:srgbClr val="FFFFFF"/>
    <a:srgbClr val="29B4A9"/>
    <a:srgbClr val="F6C370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283006d7-7365-4ce6-9b04-25a42527db96" providerId="ADAL" clId="{0F5B5F38-46A8-471B-8FD1-83E739E2BF38}"/>
    <pc:docChg chg="undo custSel addSld delSld modSld modSection">
      <pc:chgData name="Wojciech Januszauskas" userId="283006d7-7365-4ce6-9b04-25a42527db96" providerId="ADAL" clId="{0F5B5F38-46A8-471B-8FD1-83E739E2BF38}" dt="2023-05-15T17:02:43.422" v="178" actId="12788"/>
      <pc:docMkLst>
        <pc:docMk/>
      </pc:docMkLst>
      <pc:sldChg chg="del">
        <pc:chgData name="Wojciech Januszauskas" userId="283006d7-7365-4ce6-9b04-25a42527db96" providerId="ADAL" clId="{0F5B5F38-46A8-471B-8FD1-83E739E2BF38}" dt="2023-05-08T15:00:58.072" v="94" actId="47"/>
        <pc:sldMkLst>
          <pc:docMk/>
          <pc:sldMk cId="3984185767" sldId="281"/>
        </pc:sldMkLst>
      </pc:sldChg>
      <pc:sldChg chg="modSp mod">
        <pc:chgData name="Wojciech Januszauskas" userId="283006d7-7365-4ce6-9b04-25a42527db96" providerId="ADAL" clId="{0F5B5F38-46A8-471B-8FD1-83E739E2BF38}" dt="2023-05-08T15:00:43.728" v="93" actId="1076"/>
        <pc:sldMkLst>
          <pc:docMk/>
          <pc:sldMk cId="3010969714" sldId="282"/>
        </pc:sldMkLst>
        <pc:spChg chg="mod">
          <ac:chgData name="Wojciech Januszauskas" userId="283006d7-7365-4ce6-9b04-25a42527db96" providerId="ADAL" clId="{0F5B5F38-46A8-471B-8FD1-83E739E2BF38}" dt="2023-05-08T15:00:43.728" v="93" actId="1076"/>
          <ac:spMkLst>
            <pc:docMk/>
            <pc:sldMk cId="3010969714" sldId="282"/>
            <ac:spMk id="3" creationId="{A2840A05-CD41-E8D6-E254-E336D38EE758}"/>
          </ac:spMkLst>
        </pc:spChg>
      </pc:sldChg>
      <pc:sldChg chg="addSp delSp modSp mod modClrScheme chgLayout">
        <pc:chgData name="Wojciech Januszauskas" userId="283006d7-7365-4ce6-9b04-25a42527db96" providerId="ADAL" clId="{0F5B5F38-46A8-471B-8FD1-83E739E2BF38}" dt="2023-05-11T15:21:27.232" v="137" actId="2085"/>
        <pc:sldMkLst>
          <pc:docMk/>
          <pc:sldMk cId="428466753" sldId="286"/>
        </pc:sldMkLst>
        <pc:spChg chg="mod ord">
          <ac:chgData name="Wojciech Januszauskas" userId="283006d7-7365-4ce6-9b04-25a42527db96" providerId="ADAL" clId="{0F5B5F38-46A8-471B-8FD1-83E739E2BF38}" dt="2023-05-11T11:03:23.476" v="102" actId="700"/>
          <ac:spMkLst>
            <pc:docMk/>
            <pc:sldMk cId="428466753" sldId="286"/>
            <ac:spMk id="2" creationId="{3CE2AADB-A700-A51F-C5E2-133D87849F0F}"/>
          </ac:spMkLst>
        </pc:spChg>
        <pc:spChg chg="add del mod ord">
          <ac:chgData name="Wojciech Januszauskas" userId="283006d7-7365-4ce6-9b04-25a42527db96" providerId="ADAL" clId="{0F5B5F38-46A8-471B-8FD1-83E739E2BF38}" dt="2023-05-11T11:03:42.100" v="106" actId="478"/>
          <ac:spMkLst>
            <pc:docMk/>
            <pc:sldMk cId="428466753" sldId="286"/>
            <ac:spMk id="3" creationId="{E15B9594-C4C6-3D79-F152-3D1C9E7EC2A4}"/>
          </ac:spMkLst>
        </pc:spChg>
        <pc:spChg chg="add del mod">
          <ac:chgData name="Wojciech Januszauskas" userId="283006d7-7365-4ce6-9b04-25a42527db96" providerId="ADAL" clId="{0F5B5F38-46A8-471B-8FD1-83E739E2BF38}" dt="2023-05-11T11:03:42.100" v="106" actId="478"/>
          <ac:spMkLst>
            <pc:docMk/>
            <pc:sldMk cId="428466753" sldId="286"/>
            <ac:spMk id="5" creationId="{2291A1D8-060D-4204-EA9F-3360FF11603A}"/>
          </ac:spMkLst>
        </pc:spChg>
        <pc:spChg chg="mod topLvl">
          <ac:chgData name="Wojciech Januszauskas" userId="283006d7-7365-4ce6-9b04-25a42527db96" providerId="ADAL" clId="{0F5B5F38-46A8-471B-8FD1-83E739E2BF38}" dt="2023-05-11T15:21:27.232" v="137" actId="2085"/>
          <ac:spMkLst>
            <pc:docMk/>
            <pc:sldMk cId="428466753" sldId="286"/>
            <ac:spMk id="7" creationId="{9B84D7AD-93F2-24E7-8B4A-D1A10790CA1E}"/>
          </ac:spMkLst>
        </pc:spChg>
        <pc:spChg chg="mod topLvl">
          <ac:chgData name="Wojciech Januszauskas" userId="283006d7-7365-4ce6-9b04-25a42527db96" providerId="ADAL" clId="{0F5B5F38-46A8-471B-8FD1-83E739E2BF38}" dt="2023-05-11T15:15:08.792" v="118" actId="1076"/>
          <ac:spMkLst>
            <pc:docMk/>
            <pc:sldMk cId="428466753" sldId="286"/>
            <ac:spMk id="17" creationId="{27F03D98-3EF8-5165-3706-19FDDC884BB4}"/>
          </ac:spMkLst>
        </pc:spChg>
        <pc:spChg chg="mod topLvl">
          <ac:chgData name="Wojciech Januszauskas" userId="283006d7-7365-4ce6-9b04-25a42527db96" providerId="ADAL" clId="{0F5B5F38-46A8-471B-8FD1-83E739E2BF38}" dt="2023-05-11T15:15:08.792" v="118" actId="1076"/>
          <ac:spMkLst>
            <pc:docMk/>
            <pc:sldMk cId="428466753" sldId="286"/>
            <ac:spMk id="20" creationId="{DAED0D5B-EDDB-FFEF-B89C-7B4F70144FD9}"/>
          </ac:spMkLst>
        </pc:spChg>
        <pc:spChg chg="mod topLvl">
          <ac:chgData name="Wojciech Januszauskas" userId="283006d7-7365-4ce6-9b04-25a42527db96" providerId="ADAL" clId="{0F5B5F38-46A8-471B-8FD1-83E739E2BF38}" dt="2023-05-11T15:15:08.792" v="118" actId="1076"/>
          <ac:spMkLst>
            <pc:docMk/>
            <pc:sldMk cId="428466753" sldId="286"/>
            <ac:spMk id="21" creationId="{1B2F0B29-355E-E79B-E8CA-0DD852AF47C4}"/>
          </ac:spMkLst>
        </pc:spChg>
        <pc:spChg chg="mod topLvl">
          <ac:chgData name="Wojciech Januszauskas" userId="283006d7-7365-4ce6-9b04-25a42527db96" providerId="ADAL" clId="{0F5B5F38-46A8-471B-8FD1-83E739E2BF38}" dt="2023-05-11T15:15:08.792" v="118" actId="1076"/>
          <ac:spMkLst>
            <pc:docMk/>
            <pc:sldMk cId="428466753" sldId="286"/>
            <ac:spMk id="22" creationId="{16A8104D-AEE0-8500-F971-58651D323CEE}"/>
          </ac:spMkLst>
        </pc:spChg>
        <pc:spChg chg="mod topLvl">
          <ac:chgData name="Wojciech Januszauskas" userId="283006d7-7365-4ce6-9b04-25a42527db96" providerId="ADAL" clId="{0F5B5F38-46A8-471B-8FD1-83E739E2BF38}" dt="2023-05-11T15:15:08.792" v="118" actId="1076"/>
          <ac:spMkLst>
            <pc:docMk/>
            <pc:sldMk cId="428466753" sldId="286"/>
            <ac:spMk id="23" creationId="{319A8F63-24BB-5C2C-E646-64ABBDCD7274}"/>
          </ac:spMkLst>
        </pc:spChg>
        <pc:spChg chg="mod topLvl">
          <ac:chgData name="Wojciech Januszauskas" userId="283006d7-7365-4ce6-9b04-25a42527db96" providerId="ADAL" clId="{0F5B5F38-46A8-471B-8FD1-83E739E2BF38}" dt="2023-05-11T15:15:08.792" v="118" actId="1076"/>
          <ac:spMkLst>
            <pc:docMk/>
            <pc:sldMk cId="428466753" sldId="286"/>
            <ac:spMk id="24" creationId="{7A883FCA-6A9C-9051-D73A-65E30E0D00D9}"/>
          </ac:spMkLst>
        </pc:spChg>
        <pc:spChg chg="mod topLvl">
          <ac:chgData name="Wojciech Januszauskas" userId="283006d7-7365-4ce6-9b04-25a42527db96" providerId="ADAL" clId="{0F5B5F38-46A8-471B-8FD1-83E739E2BF38}" dt="2023-05-11T15:15:08.792" v="118" actId="1076"/>
          <ac:spMkLst>
            <pc:docMk/>
            <pc:sldMk cId="428466753" sldId="286"/>
            <ac:spMk id="26" creationId="{90E1679D-2F26-6471-6302-D1F5DC13D10F}"/>
          </ac:spMkLst>
        </pc:spChg>
        <pc:grpChg chg="del mod topLvl">
          <ac:chgData name="Wojciech Januszauskas" userId="283006d7-7365-4ce6-9b04-25a42527db96" providerId="ADAL" clId="{0F5B5F38-46A8-471B-8FD1-83E739E2BF38}" dt="2023-05-11T15:14:48.067" v="114" actId="165"/>
          <ac:grpSpMkLst>
            <pc:docMk/>
            <pc:sldMk cId="428466753" sldId="286"/>
            <ac:grpSpMk id="25" creationId="{7169363E-C3A6-0F1B-8B53-F08FED80C257}"/>
          </ac:grpSpMkLst>
        </pc:grpChg>
        <pc:grpChg chg="del">
          <ac:chgData name="Wojciech Januszauskas" userId="283006d7-7365-4ce6-9b04-25a42527db96" providerId="ADAL" clId="{0F5B5F38-46A8-471B-8FD1-83E739E2BF38}" dt="2023-05-11T15:14:41.184" v="111" actId="165"/>
          <ac:grpSpMkLst>
            <pc:docMk/>
            <pc:sldMk cId="428466753" sldId="286"/>
            <ac:grpSpMk id="27" creationId="{90E0BC0A-4D38-D6D1-EEA9-E7943A318584}"/>
          </ac:grpSpMkLst>
        </pc:grpChg>
        <pc:picChg chg="mod ord">
          <ac:chgData name="Wojciech Januszauskas" userId="283006d7-7365-4ce6-9b04-25a42527db96" providerId="ADAL" clId="{0F5B5F38-46A8-471B-8FD1-83E739E2BF38}" dt="2023-05-11T15:15:08.792" v="118" actId="1076"/>
          <ac:picMkLst>
            <pc:docMk/>
            <pc:sldMk cId="428466753" sldId="286"/>
            <ac:picMk id="6" creationId="{FB903337-E7E5-D050-6751-D535230959A9}"/>
          </ac:picMkLst>
        </pc:picChg>
        <pc:picChg chg="mod">
          <ac:chgData name="Wojciech Januszauskas" userId="283006d7-7365-4ce6-9b04-25a42527db96" providerId="ADAL" clId="{0F5B5F38-46A8-471B-8FD1-83E739E2BF38}" dt="2023-05-11T15:15:08.792" v="118" actId="1076"/>
          <ac:picMkLst>
            <pc:docMk/>
            <pc:sldMk cId="428466753" sldId="286"/>
            <ac:picMk id="9" creationId="{3E0D0A74-7EDA-E584-A380-AB7258409A12}"/>
          </ac:picMkLst>
        </pc:picChg>
        <pc:picChg chg="mod">
          <ac:chgData name="Wojciech Januszauskas" userId="283006d7-7365-4ce6-9b04-25a42527db96" providerId="ADAL" clId="{0F5B5F38-46A8-471B-8FD1-83E739E2BF38}" dt="2023-05-11T15:15:08.792" v="118" actId="1076"/>
          <ac:picMkLst>
            <pc:docMk/>
            <pc:sldMk cId="428466753" sldId="286"/>
            <ac:picMk id="11" creationId="{87CA6571-D3BF-1CE0-EFD8-5939DE0FDBDE}"/>
          </ac:picMkLst>
        </pc:picChg>
      </pc:sldChg>
      <pc:sldChg chg="modSp mod">
        <pc:chgData name="Wojciech Januszauskas" userId="283006d7-7365-4ce6-9b04-25a42527db96" providerId="ADAL" clId="{0F5B5F38-46A8-471B-8FD1-83E739E2BF38}" dt="2023-05-08T14:55:00.750" v="85" actId="12"/>
        <pc:sldMkLst>
          <pc:docMk/>
          <pc:sldMk cId="947876359" sldId="306"/>
        </pc:sldMkLst>
        <pc:spChg chg="mod">
          <ac:chgData name="Wojciech Januszauskas" userId="283006d7-7365-4ce6-9b04-25a42527db96" providerId="ADAL" clId="{0F5B5F38-46A8-471B-8FD1-83E739E2BF38}" dt="2023-05-08T14:55:00.750" v="85" actId="12"/>
          <ac:spMkLst>
            <pc:docMk/>
            <pc:sldMk cId="947876359" sldId="306"/>
            <ac:spMk id="3" creationId="{C32B6CDA-27D4-6134-6B26-B6DAAA1DBA2B}"/>
          </ac:spMkLst>
        </pc:spChg>
      </pc:sldChg>
      <pc:sldChg chg="modSp mod">
        <pc:chgData name="Wojciech Januszauskas" userId="283006d7-7365-4ce6-9b04-25a42527db96" providerId="ADAL" clId="{0F5B5F38-46A8-471B-8FD1-83E739E2BF38}" dt="2023-05-08T15:00:36.125" v="92" actId="403"/>
        <pc:sldMkLst>
          <pc:docMk/>
          <pc:sldMk cId="3064068143" sldId="309"/>
        </pc:sldMkLst>
        <pc:spChg chg="mod">
          <ac:chgData name="Wojciech Januszauskas" userId="283006d7-7365-4ce6-9b04-25a42527db96" providerId="ADAL" clId="{0F5B5F38-46A8-471B-8FD1-83E739E2BF38}" dt="2023-05-08T15:00:36.125" v="92" actId="403"/>
          <ac:spMkLst>
            <pc:docMk/>
            <pc:sldMk cId="3064068143" sldId="309"/>
            <ac:spMk id="3" creationId="{B24CF525-A935-12BF-9289-545005AD64DB}"/>
          </ac:spMkLst>
        </pc:spChg>
      </pc:sldChg>
      <pc:sldChg chg="addSp modSp mod">
        <pc:chgData name="Wojciech Januszauskas" userId="283006d7-7365-4ce6-9b04-25a42527db96" providerId="ADAL" clId="{0F5B5F38-46A8-471B-8FD1-83E739E2BF38}" dt="2023-05-11T15:40:13.104" v="166" actId="1076"/>
        <pc:sldMkLst>
          <pc:docMk/>
          <pc:sldMk cId="1542720150" sldId="334"/>
        </pc:sldMkLst>
        <pc:spChg chg="mod">
          <ac:chgData name="Wojciech Januszauskas" userId="283006d7-7365-4ce6-9b04-25a42527db96" providerId="ADAL" clId="{0F5B5F38-46A8-471B-8FD1-83E739E2BF38}" dt="2023-05-11T15:21:48.536" v="139" actId="113"/>
          <ac:spMkLst>
            <pc:docMk/>
            <pc:sldMk cId="1542720150" sldId="334"/>
            <ac:spMk id="3" creationId="{E15B9594-C4C6-3D79-F152-3D1C9E7EC2A4}"/>
          </ac:spMkLst>
        </pc:spChg>
        <pc:picChg chg="add mod">
          <ac:chgData name="Wojciech Januszauskas" userId="283006d7-7365-4ce6-9b04-25a42527db96" providerId="ADAL" clId="{0F5B5F38-46A8-471B-8FD1-83E739E2BF38}" dt="2023-05-11T15:40:13.104" v="166" actId="1076"/>
          <ac:picMkLst>
            <pc:docMk/>
            <pc:sldMk cId="1542720150" sldId="334"/>
            <ac:picMk id="5" creationId="{F4F50E1D-4EEA-ED31-8C9B-32EA9295CC80}"/>
          </ac:picMkLst>
        </pc:picChg>
        <pc:picChg chg="mod">
          <ac:chgData name="Wojciech Januszauskas" userId="283006d7-7365-4ce6-9b04-25a42527db96" providerId="ADAL" clId="{0F5B5F38-46A8-471B-8FD1-83E739E2BF38}" dt="2023-05-11T15:40:10.777" v="165" actId="1076"/>
          <ac:picMkLst>
            <pc:docMk/>
            <pc:sldMk cId="1542720150" sldId="334"/>
            <ac:picMk id="10" creationId="{68B23441-D985-3A6D-C887-034CDC8D1578}"/>
          </ac:picMkLst>
        </pc:picChg>
      </pc:sldChg>
      <pc:sldChg chg="addSp delSp modSp mod modClrScheme modShow chgLayout">
        <pc:chgData name="Wojciech Januszauskas" userId="283006d7-7365-4ce6-9b04-25a42527db96" providerId="ADAL" clId="{0F5B5F38-46A8-471B-8FD1-83E739E2BF38}" dt="2023-05-08T14:51:54.552" v="77" actId="729"/>
        <pc:sldMkLst>
          <pc:docMk/>
          <pc:sldMk cId="1567514631" sldId="335"/>
        </pc:sldMkLst>
        <pc:spChg chg="mod ord">
          <ac:chgData name="Wojciech Januszauskas" userId="283006d7-7365-4ce6-9b04-25a42527db96" providerId="ADAL" clId="{0F5B5F38-46A8-471B-8FD1-83E739E2BF38}" dt="2023-05-08T14:47:10.356" v="45" actId="700"/>
          <ac:spMkLst>
            <pc:docMk/>
            <pc:sldMk cId="1567514631" sldId="335"/>
            <ac:spMk id="2" creationId="{3CE2AADB-A700-A51F-C5E2-133D87849F0F}"/>
          </ac:spMkLst>
        </pc:spChg>
        <pc:spChg chg="mod ord">
          <ac:chgData name="Wojciech Januszauskas" userId="283006d7-7365-4ce6-9b04-25a42527db96" providerId="ADAL" clId="{0F5B5F38-46A8-471B-8FD1-83E739E2BF38}" dt="2023-05-08T14:47:10.356" v="45" actId="700"/>
          <ac:spMkLst>
            <pc:docMk/>
            <pc:sldMk cId="1567514631" sldId="335"/>
            <ac:spMk id="3" creationId="{E15B9594-C4C6-3D79-F152-3D1C9E7EC2A4}"/>
          </ac:spMkLst>
        </pc:spChg>
        <pc:picChg chg="add mod ord">
          <ac:chgData name="Wojciech Januszauskas" userId="283006d7-7365-4ce6-9b04-25a42527db96" providerId="ADAL" clId="{0F5B5F38-46A8-471B-8FD1-83E739E2BF38}" dt="2023-05-08T14:36:56.570" v="7" actId="167"/>
          <ac:picMkLst>
            <pc:docMk/>
            <pc:sldMk cId="1567514631" sldId="335"/>
            <ac:picMk id="5" creationId="{838EFBCF-00A4-77BC-91C9-53C56195F711}"/>
          </ac:picMkLst>
        </pc:picChg>
        <pc:picChg chg="add del mod">
          <ac:chgData name="Wojciech Januszauskas" userId="283006d7-7365-4ce6-9b04-25a42527db96" providerId="ADAL" clId="{0F5B5F38-46A8-471B-8FD1-83E739E2BF38}" dt="2023-05-08T14:37:30.249" v="16" actId="478"/>
          <ac:picMkLst>
            <pc:docMk/>
            <pc:sldMk cId="1567514631" sldId="335"/>
            <ac:picMk id="7" creationId="{B32B2646-E37E-5487-5866-A9BDCD84FD41}"/>
          </ac:picMkLst>
        </pc:picChg>
        <pc:picChg chg="add del mod">
          <ac:chgData name="Wojciech Januszauskas" userId="283006d7-7365-4ce6-9b04-25a42527db96" providerId="ADAL" clId="{0F5B5F38-46A8-471B-8FD1-83E739E2BF38}" dt="2023-05-08T14:43:18.749" v="18" actId="478"/>
          <ac:picMkLst>
            <pc:docMk/>
            <pc:sldMk cId="1567514631" sldId="335"/>
            <ac:picMk id="9" creationId="{87A48337-A2A1-371D-1211-F0F08550D45C}"/>
          </ac:picMkLst>
        </pc:picChg>
        <pc:picChg chg="add mod ord">
          <ac:chgData name="Wojciech Januszauskas" userId="283006d7-7365-4ce6-9b04-25a42527db96" providerId="ADAL" clId="{0F5B5F38-46A8-471B-8FD1-83E739E2BF38}" dt="2023-05-08T14:47:02.503" v="43" actId="1076"/>
          <ac:picMkLst>
            <pc:docMk/>
            <pc:sldMk cId="1567514631" sldId="335"/>
            <ac:picMk id="12" creationId="{F54DF225-94B4-62DE-4B31-F821149A6AB8}"/>
          </ac:picMkLst>
        </pc:picChg>
        <pc:picChg chg="add del mod">
          <ac:chgData name="Wojciech Januszauskas" userId="283006d7-7365-4ce6-9b04-25a42527db96" providerId="ADAL" clId="{0F5B5F38-46A8-471B-8FD1-83E739E2BF38}" dt="2023-05-08T14:45:39.567" v="27" actId="478"/>
          <ac:picMkLst>
            <pc:docMk/>
            <pc:sldMk cId="1567514631" sldId="335"/>
            <ac:picMk id="13" creationId="{CFE4C0AA-0B19-16D0-1715-0C27292E2C71}"/>
          </ac:picMkLst>
        </pc:picChg>
        <pc:picChg chg="add mod ord">
          <ac:chgData name="Wojciech Januszauskas" userId="283006d7-7365-4ce6-9b04-25a42527db96" providerId="ADAL" clId="{0F5B5F38-46A8-471B-8FD1-83E739E2BF38}" dt="2023-05-08T14:46:55.060" v="41" actId="1076"/>
          <ac:picMkLst>
            <pc:docMk/>
            <pc:sldMk cId="1567514631" sldId="335"/>
            <ac:picMk id="15" creationId="{770499E8-4ECE-ED68-EFFD-5A94512AF2E2}"/>
          </ac:picMkLst>
        </pc:picChg>
        <pc:picChg chg="del">
          <ac:chgData name="Wojciech Januszauskas" userId="283006d7-7365-4ce6-9b04-25a42527db96" providerId="ADAL" clId="{0F5B5F38-46A8-471B-8FD1-83E739E2BF38}" dt="2023-05-08T14:36:58.641" v="8" actId="478"/>
          <ac:picMkLst>
            <pc:docMk/>
            <pc:sldMk cId="1567514631" sldId="335"/>
            <ac:picMk id="1026" creationId="{C99CB44B-74E0-E244-1582-793070472A5D}"/>
          </ac:picMkLst>
        </pc:picChg>
        <pc:picChg chg="add del">
          <ac:chgData name="Wojciech Januszauskas" userId="283006d7-7365-4ce6-9b04-25a42527db96" providerId="ADAL" clId="{0F5B5F38-46A8-471B-8FD1-83E739E2BF38}" dt="2023-05-08T14:46:48.178" v="39" actId="478"/>
          <ac:picMkLst>
            <pc:docMk/>
            <pc:sldMk cId="1567514631" sldId="335"/>
            <ac:picMk id="1030" creationId="{1C834B5B-9C62-3958-30CC-CBA397383A9C}"/>
          </ac:picMkLst>
        </pc:picChg>
      </pc:sldChg>
      <pc:sldChg chg="addSp delSp modSp mod">
        <pc:chgData name="Wojciech Januszauskas" userId="283006d7-7365-4ce6-9b04-25a42527db96" providerId="ADAL" clId="{0F5B5F38-46A8-471B-8FD1-83E739E2BF38}" dt="2023-05-08T14:54:46.096" v="81" actId="27614"/>
        <pc:sldMkLst>
          <pc:docMk/>
          <pc:sldMk cId="941969892" sldId="336"/>
        </pc:sldMkLst>
        <pc:spChg chg="del">
          <ac:chgData name="Wojciech Januszauskas" userId="283006d7-7365-4ce6-9b04-25a42527db96" providerId="ADAL" clId="{0F5B5F38-46A8-471B-8FD1-83E739E2BF38}" dt="2023-05-08T14:54:38.701" v="80"/>
          <ac:spMkLst>
            <pc:docMk/>
            <pc:sldMk cId="941969892" sldId="336"/>
            <ac:spMk id="5" creationId="{019C27BF-D663-5D06-34A4-D8EBEA5662A1}"/>
          </ac:spMkLst>
        </pc:spChg>
        <pc:picChg chg="add mod">
          <ac:chgData name="Wojciech Januszauskas" userId="283006d7-7365-4ce6-9b04-25a42527db96" providerId="ADAL" clId="{0F5B5F38-46A8-471B-8FD1-83E739E2BF38}" dt="2023-05-08T14:54:46.096" v="81" actId="27614"/>
          <ac:picMkLst>
            <pc:docMk/>
            <pc:sldMk cId="941969892" sldId="336"/>
            <ac:picMk id="6" creationId="{C0206874-29A2-CE47-F810-F9888E2A17C8}"/>
          </ac:picMkLst>
        </pc:picChg>
      </pc:sldChg>
      <pc:sldChg chg="addSp delSp modSp del mod delAnim modAnim">
        <pc:chgData name="Wojciech Januszauskas" userId="283006d7-7365-4ce6-9b04-25a42527db96" providerId="ADAL" clId="{0F5B5F38-46A8-471B-8FD1-83E739E2BF38}" dt="2023-05-12T10:38:24.333" v="174" actId="47"/>
        <pc:sldMkLst>
          <pc:docMk/>
          <pc:sldMk cId="2368608046" sldId="340"/>
        </pc:sldMkLst>
        <pc:spChg chg="add mod ord">
          <ac:chgData name="Wojciech Januszauskas" userId="283006d7-7365-4ce6-9b04-25a42527db96" providerId="ADAL" clId="{0F5B5F38-46A8-471B-8FD1-83E739E2BF38}" dt="2023-05-11T15:35:07.307" v="155" actId="14100"/>
          <ac:spMkLst>
            <pc:docMk/>
            <pc:sldMk cId="2368608046" sldId="340"/>
            <ac:spMk id="2" creationId="{8CA19F3F-8931-67A3-935A-D4EA2C8293B6}"/>
          </ac:spMkLst>
        </pc:spChg>
        <pc:picChg chg="add mod modCrop">
          <ac:chgData name="Wojciech Januszauskas" userId="283006d7-7365-4ce6-9b04-25a42527db96" providerId="ADAL" clId="{0F5B5F38-46A8-471B-8FD1-83E739E2BF38}" dt="2023-05-11T15:38:26.054" v="163" actId="732"/>
          <ac:picMkLst>
            <pc:docMk/>
            <pc:sldMk cId="2368608046" sldId="340"/>
            <ac:picMk id="3" creationId="{7790631E-D489-EAF0-6EDE-FC53DE1C7501}"/>
          </ac:picMkLst>
        </pc:picChg>
        <pc:picChg chg="del mod">
          <ac:chgData name="Wojciech Januszauskas" userId="283006d7-7365-4ce6-9b04-25a42527db96" providerId="ADAL" clId="{0F5B5F38-46A8-471B-8FD1-83E739E2BF38}" dt="2023-05-11T15:34:19.287" v="141" actId="478"/>
          <ac:picMkLst>
            <pc:docMk/>
            <pc:sldMk cId="2368608046" sldId="340"/>
            <ac:picMk id="5" creationId="{0F59C4B9-36C8-C364-715B-760917B09C82}"/>
          </ac:picMkLst>
        </pc:picChg>
      </pc:sldChg>
      <pc:sldChg chg="addSp delSp modSp new mod modTransition modNotesTx">
        <pc:chgData name="Wojciech Januszauskas" userId="283006d7-7365-4ce6-9b04-25a42527db96" providerId="ADAL" clId="{0F5B5F38-46A8-471B-8FD1-83E739E2BF38}" dt="2023-05-11T15:34:28.197" v="145" actId="1076"/>
        <pc:sldMkLst>
          <pc:docMk/>
          <pc:sldMk cId="1011301899" sldId="341"/>
        </pc:sldMkLst>
        <pc:spChg chg="mod">
          <ac:chgData name="Wojciech Januszauskas" userId="283006d7-7365-4ce6-9b04-25a42527db96" providerId="ADAL" clId="{0F5B5F38-46A8-471B-8FD1-83E739E2BF38}" dt="2023-05-08T14:47:27.243" v="48" actId="27636"/>
          <ac:spMkLst>
            <pc:docMk/>
            <pc:sldMk cId="1011301899" sldId="341"/>
            <ac:spMk id="2" creationId="{022216AD-7C37-469E-A1BE-D68B6BC3F7BC}"/>
          </ac:spMkLst>
        </pc:spChg>
        <pc:spChg chg="mod">
          <ac:chgData name="Wojciech Januszauskas" userId="283006d7-7365-4ce6-9b04-25a42527db96" providerId="ADAL" clId="{0F5B5F38-46A8-471B-8FD1-83E739E2BF38}" dt="2023-05-08T14:47:55.285" v="54" actId="20577"/>
          <ac:spMkLst>
            <pc:docMk/>
            <pc:sldMk cId="1011301899" sldId="341"/>
            <ac:spMk id="3" creationId="{C7A46F0A-351D-AD9D-34B5-29BD6746B286}"/>
          </ac:spMkLst>
        </pc:spChg>
        <pc:picChg chg="add mod">
          <ac:chgData name="Wojciech Januszauskas" userId="283006d7-7365-4ce6-9b04-25a42527db96" providerId="ADAL" clId="{0F5B5F38-46A8-471B-8FD1-83E739E2BF38}" dt="2023-05-08T14:52:11.346" v="79" actId="1076"/>
          <ac:picMkLst>
            <pc:docMk/>
            <pc:sldMk cId="1011301899" sldId="341"/>
            <ac:picMk id="4" creationId="{657DEB19-F1F9-5BED-91BE-147AE3F530D6}"/>
          </ac:picMkLst>
        </pc:picChg>
        <pc:picChg chg="add del mod">
          <ac:chgData name="Wojciech Januszauskas" userId="283006d7-7365-4ce6-9b04-25a42527db96" providerId="ADAL" clId="{0F5B5F38-46A8-471B-8FD1-83E739E2BF38}" dt="2023-05-08T14:51:32.374" v="68" actId="478"/>
          <ac:picMkLst>
            <pc:docMk/>
            <pc:sldMk cId="1011301899" sldId="341"/>
            <ac:picMk id="5" creationId="{78D01A59-4CE1-893A-5B98-0F17812CF7BB}"/>
          </ac:picMkLst>
        </pc:picChg>
        <pc:picChg chg="add mod">
          <ac:chgData name="Wojciech Januszauskas" userId="283006d7-7365-4ce6-9b04-25a42527db96" providerId="ADAL" clId="{0F5B5F38-46A8-471B-8FD1-83E739E2BF38}" dt="2023-05-08T14:52:01.640" v="78" actId="1076"/>
          <ac:picMkLst>
            <pc:docMk/>
            <pc:sldMk cId="1011301899" sldId="341"/>
            <ac:picMk id="6" creationId="{83F17036-69D2-795B-BADA-A8E4D1B90927}"/>
          </ac:picMkLst>
        </pc:picChg>
        <pc:picChg chg="add mod">
          <ac:chgData name="Wojciech Januszauskas" userId="283006d7-7365-4ce6-9b04-25a42527db96" providerId="ADAL" clId="{0F5B5F38-46A8-471B-8FD1-83E739E2BF38}" dt="2023-05-08T14:52:01.640" v="78" actId="1076"/>
          <ac:picMkLst>
            <pc:docMk/>
            <pc:sldMk cId="1011301899" sldId="341"/>
            <ac:picMk id="7" creationId="{BC8C671F-B8A9-2AFE-E510-094F663FF689}"/>
          </ac:picMkLst>
        </pc:picChg>
        <pc:picChg chg="add mod">
          <ac:chgData name="Wojciech Januszauskas" userId="283006d7-7365-4ce6-9b04-25a42527db96" providerId="ADAL" clId="{0F5B5F38-46A8-471B-8FD1-83E739E2BF38}" dt="2023-05-11T15:34:28.197" v="145" actId="1076"/>
          <ac:picMkLst>
            <pc:docMk/>
            <pc:sldMk cId="1011301899" sldId="341"/>
            <ac:picMk id="9" creationId="{8FBF00BE-22F8-BC5F-559F-0025F5B9039F}"/>
          </ac:picMkLst>
        </pc:picChg>
      </pc:sldChg>
      <pc:sldChg chg="delSp modSp mod modClrScheme modAnim chgLayout">
        <pc:chgData name="Wojciech Januszauskas" userId="283006d7-7365-4ce6-9b04-25a42527db96" providerId="ADAL" clId="{0F5B5F38-46A8-471B-8FD1-83E739E2BF38}" dt="2023-05-11T15:20:23.261" v="136" actId="478"/>
        <pc:sldMkLst>
          <pc:docMk/>
          <pc:sldMk cId="33646394" sldId="342"/>
        </pc:sldMkLst>
        <pc:spChg chg="mod ord">
          <ac:chgData name="Wojciech Januszauskas" userId="283006d7-7365-4ce6-9b04-25a42527db96" providerId="ADAL" clId="{0F5B5F38-46A8-471B-8FD1-83E739E2BF38}" dt="2023-05-11T15:20:18.863" v="135" actId="14100"/>
          <ac:spMkLst>
            <pc:docMk/>
            <pc:sldMk cId="33646394" sldId="342"/>
            <ac:spMk id="2" creationId="{C00C12AB-9D42-D947-41B2-DEB20F9CA963}"/>
          </ac:spMkLst>
        </pc:spChg>
        <pc:spChg chg="del mod ord">
          <ac:chgData name="Wojciech Januszauskas" userId="283006d7-7365-4ce6-9b04-25a42527db96" providerId="ADAL" clId="{0F5B5F38-46A8-471B-8FD1-83E739E2BF38}" dt="2023-05-11T15:20:23.261" v="136" actId="478"/>
          <ac:spMkLst>
            <pc:docMk/>
            <pc:sldMk cId="33646394" sldId="342"/>
            <ac:spMk id="3" creationId="{B24CF525-A935-12BF-9289-545005AD64DB}"/>
          </ac:spMkLst>
        </pc:spChg>
        <pc:picChg chg="mod">
          <ac:chgData name="Wojciech Januszauskas" userId="283006d7-7365-4ce6-9b04-25a42527db96" providerId="ADAL" clId="{0F5B5F38-46A8-471B-8FD1-83E739E2BF38}" dt="2023-05-11T15:16:27.166" v="129" actId="1076"/>
          <ac:picMkLst>
            <pc:docMk/>
            <pc:sldMk cId="33646394" sldId="342"/>
            <ac:picMk id="6" creationId="{345D38D4-374E-AD86-4D01-9F5815BA90E3}"/>
          </ac:picMkLst>
        </pc:picChg>
        <pc:picChg chg="mod">
          <ac:chgData name="Wojciech Januszauskas" userId="283006d7-7365-4ce6-9b04-25a42527db96" providerId="ADAL" clId="{0F5B5F38-46A8-471B-8FD1-83E739E2BF38}" dt="2023-05-11T15:16:34.792" v="130" actId="1076"/>
          <ac:picMkLst>
            <pc:docMk/>
            <pc:sldMk cId="33646394" sldId="342"/>
            <ac:picMk id="10" creationId="{13A1E41C-5C23-D597-1EFE-156DF321D5EC}"/>
          </ac:picMkLst>
        </pc:picChg>
      </pc:sldChg>
      <pc:sldChg chg="modSp mod">
        <pc:chgData name="Wojciech Januszauskas" userId="283006d7-7365-4ce6-9b04-25a42527db96" providerId="ADAL" clId="{0F5B5F38-46A8-471B-8FD1-83E739E2BF38}" dt="2023-05-11T15:15:55.629" v="127" actId="2710"/>
        <pc:sldMkLst>
          <pc:docMk/>
          <pc:sldMk cId="2051478371" sldId="344"/>
        </pc:sldMkLst>
        <pc:spChg chg="mod">
          <ac:chgData name="Wojciech Januszauskas" userId="283006d7-7365-4ce6-9b04-25a42527db96" providerId="ADAL" clId="{0F5B5F38-46A8-471B-8FD1-83E739E2BF38}" dt="2023-05-11T15:15:55.629" v="127" actId="2710"/>
          <ac:spMkLst>
            <pc:docMk/>
            <pc:sldMk cId="2051478371" sldId="344"/>
            <ac:spMk id="3" creationId="{E15B9594-C4C6-3D79-F152-3D1C9E7EC2A4}"/>
          </ac:spMkLst>
        </pc:spChg>
      </pc:sldChg>
      <pc:sldChg chg="addSp delSp modSp add mod delAnim modAnim">
        <pc:chgData name="Wojciech Januszauskas" userId="283006d7-7365-4ce6-9b04-25a42527db96" providerId="ADAL" clId="{0F5B5F38-46A8-471B-8FD1-83E739E2BF38}" dt="2023-05-15T17:02:43.422" v="178" actId="12788"/>
        <pc:sldMkLst>
          <pc:docMk/>
          <pc:sldMk cId="2063670860" sldId="346"/>
        </pc:sldMkLst>
        <pc:picChg chg="add mod">
          <ac:chgData name="Wojciech Januszauskas" userId="283006d7-7365-4ce6-9b04-25a42527db96" providerId="ADAL" clId="{0F5B5F38-46A8-471B-8FD1-83E739E2BF38}" dt="2023-05-15T17:02:43.422" v="178" actId="12788"/>
          <ac:picMkLst>
            <pc:docMk/>
            <pc:sldMk cId="2063670860" sldId="346"/>
            <ac:picMk id="3" creationId="{76C8FA94-415D-8C2B-8B48-CCC8D0A506DB}"/>
          </ac:picMkLst>
        </pc:picChg>
        <pc:picChg chg="del">
          <ac:chgData name="Wojciech Januszauskas" userId="283006d7-7365-4ce6-9b04-25a42527db96" providerId="ADAL" clId="{0F5B5F38-46A8-471B-8FD1-83E739E2BF38}" dt="2023-05-12T10:33:48.377" v="168" actId="478"/>
          <ac:picMkLst>
            <pc:docMk/>
            <pc:sldMk cId="2063670860" sldId="346"/>
            <ac:picMk id="3" creationId="{7790631E-D489-EAF0-6EDE-FC53DE1C7501}"/>
          </ac:picMkLst>
        </pc:picChg>
        <pc:picChg chg="add del mod">
          <ac:chgData name="Wojciech Januszauskas" userId="283006d7-7365-4ce6-9b04-25a42527db96" providerId="ADAL" clId="{0F5B5F38-46A8-471B-8FD1-83E739E2BF38}" dt="2023-05-12T10:34:00.179" v="170" actId="478"/>
          <ac:picMkLst>
            <pc:docMk/>
            <pc:sldMk cId="2063670860" sldId="346"/>
            <ac:picMk id="4" creationId="{05A990CC-5503-D822-2F6D-AB8B6A0A77B1}"/>
          </ac:picMkLst>
        </pc:picChg>
        <pc:picChg chg="add del mod">
          <ac:chgData name="Wojciech Januszauskas" userId="283006d7-7365-4ce6-9b04-25a42527db96" providerId="ADAL" clId="{0F5B5F38-46A8-471B-8FD1-83E739E2BF38}" dt="2023-05-15T17:02:33.269" v="175" actId="478"/>
          <ac:picMkLst>
            <pc:docMk/>
            <pc:sldMk cId="2063670860" sldId="346"/>
            <ac:picMk id="5" creationId="{39C50C9E-527B-1F07-20BD-873726B91D54}"/>
          </ac:picMkLst>
        </pc:picChg>
      </pc:sldChg>
    </pc:docChg>
  </pc:docChgLst>
  <pc:docChgLst>
    <pc:chgData name="Bjorn Jonsson" userId="0ba677ab-dff8-4d69-911d-adef4ed2de49" providerId="ADAL" clId="{B83220D4-B228-4205-926A-225FE2B0884F}"/>
    <pc:docChg chg="custSel delSld modSld modSection">
      <pc:chgData name="Bjorn Jonsson" userId="0ba677ab-dff8-4d69-911d-adef4ed2de49" providerId="ADAL" clId="{B83220D4-B228-4205-926A-225FE2B0884F}" dt="2023-05-22T13:10:37.634" v="32" actId="368"/>
      <pc:docMkLst>
        <pc:docMk/>
      </pc:docMkLst>
      <pc:sldChg chg="modNotes">
        <pc:chgData name="Bjorn Jonsson" userId="0ba677ab-dff8-4d69-911d-adef4ed2de49" providerId="ADAL" clId="{B83220D4-B228-4205-926A-225FE2B0884F}" dt="2023-05-22T13:10:37.544" v="2" actId="368"/>
        <pc:sldMkLst>
          <pc:docMk/>
          <pc:sldMk cId="3010969714" sldId="282"/>
        </pc:sldMkLst>
      </pc:sldChg>
      <pc:sldChg chg="modNotes">
        <pc:chgData name="Bjorn Jonsson" userId="0ba677ab-dff8-4d69-911d-adef4ed2de49" providerId="ADAL" clId="{B83220D4-B228-4205-926A-225FE2B0884F}" dt="2023-05-22T13:10:37.560" v="8" actId="368"/>
        <pc:sldMkLst>
          <pc:docMk/>
          <pc:sldMk cId="428466753" sldId="286"/>
        </pc:sldMkLst>
      </pc:sldChg>
      <pc:sldChg chg="del">
        <pc:chgData name="Bjorn Jonsson" userId="0ba677ab-dff8-4d69-911d-adef4ed2de49" providerId="ADAL" clId="{B83220D4-B228-4205-926A-225FE2B0884F}" dt="2023-05-22T13:10:16.510" v="0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B83220D4-B228-4205-926A-225FE2B0884F}" dt="2023-05-22T13:10:37.591" v="18" actId="368"/>
        <pc:sldMkLst>
          <pc:docMk/>
          <pc:sldMk cId="2722265249" sldId="288"/>
        </pc:sldMkLst>
      </pc:sldChg>
      <pc:sldChg chg="modNotes">
        <pc:chgData name="Bjorn Jonsson" userId="0ba677ab-dff8-4d69-911d-adef4ed2de49" providerId="ADAL" clId="{B83220D4-B228-4205-926A-225FE2B0884F}" dt="2023-05-22T13:10:37.628" v="30" actId="368"/>
        <pc:sldMkLst>
          <pc:docMk/>
          <pc:sldMk cId="947876359" sldId="306"/>
        </pc:sldMkLst>
      </pc:sldChg>
      <pc:sldChg chg="modNotes">
        <pc:chgData name="Bjorn Jonsson" userId="0ba677ab-dff8-4d69-911d-adef4ed2de49" providerId="ADAL" clId="{B83220D4-B228-4205-926A-225FE2B0884F}" dt="2023-05-22T13:10:37.550" v="4" actId="368"/>
        <pc:sldMkLst>
          <pc:docMk/>
          <pc:sldMk cId="3064068143" sldId="309"/>
        </pc:sldMkLst>
      </pc:sldChg>
      <pc:sldChg chg="modNotes">
        <pc:chgData name="Bjorn Jonsson" userId="0ba677ab-dff8-4d69-911d-adef4ed2de49" providerId="ADAL" clId="{B83220D4-B228-4205-926A-225FE2B0884F}" dt="2023-05-22T13:10:37.597" v="20" actId="368"/>
        <pc:sldMkLst>
          <pc:docMk/>
          <pc:sldMk cId="1566235749" sldId="323"/>
        </pc:sldMkLst>
      </pc:sldChg>
      <pc:sldChg chg="modNotes">
        <pc:chgData name="Bjorn Jonsson" userId="0ba677ab-dff8-4d69-911d-adef4ed2de49" providerId="ADAL" clId="{B83220D4-B228-4205-926A-225FE2B0884F}" dt="2023-05-22T13:10:37.605" v="22" actId="368"/>
        <pc:sldMkLst>
          <pc:docMk/>
          <pc:sldMk cId="3358085272" sldId="325"/>
        </pc:sldMkLst>
      </pc:sldChg>
      <pc:sldChg chg="modNotes">
        <pc:chgData name="Bjorn Jonsson" userId="0ba677ab-dff8-4d69-911d-adef4ed2de49" providerId="ADAL" clId="{B83220D4-B228-4205-926A-225FE2B0884F}" dt="2023-05-22T13:10:37.615" v="26" actId="368"/>
        <pc:sldMkLst>
          <pc:docMk/>
          <pc:sldMk cId="1550085277" sldId="326"/>
        </pc:sldMkLst>
      </pc:sldChg>
      <pc:sldChg chg="modNotes">
        <pc:chgData name="Bjorn Jonsson" userId="0ba677ab-dff8-4d69-911d-adef4ed2de49" providerId="ADAL" clId="{B83220D4-B228-4205-926A-225FE2B0884F}" dt="2023-05-22T13:10:37.611" v="24" actId="368"/>
        <pc:sldMkLst>
          <pc:docMk/>
          <pc:sldMk cId="361517146" sldId="327"/>
        </pc:sldMkLst>
      </pc:sldChg>
      <pc:sldChg chg="modNotes">
        <pc:chgData name="Bjorn Jonsson" userId="0ba677ab-dff8-4d69-911d-adef4ed2de49" providerId="ADAL" clId="{B83220D4-B228-4205-926A-225FE2B0884F}" dt="2023-05-22T13:10:37.580" v="14" actId="368"/>
        <pc:sldMkLst>
          <pc:docMk/>
          <pc:sldMk cId="1542720150" sldId="334"/>
        </pc:sldMkLst>
      </pc:sldChg>
      <pc:sldChg chg="modNotes">
        <pc:chgData name="Bjorn Jonsson" userId="0ba677ab-dff8-4d69-911d-adef4ed2de49" providerId="ADAL" clId="{B83220D4-B228-4205-926A-225FE2B0884F}" dt="2023-05-22T13:10:37.622" v="28" actId="368"/>
        <pc:sldMkLst>
          <pc:docMk/>
          <pc:sldMk cId="941969892" sldId="336"/>
        </pc:sldMkLst>
      </pc:sldChg>
      <pc:sldChg chg="modNotes">
        <pc:chgData name="Bjorn Jonsson" userId="0ba677ab-dff8-4d69-911d-adef4ed2de49" providerId="ADAL" clId="{B83220D4-B228-4205-926A-225FE2B0884F}" dt="2023-05-22T13:10:37.634" v="32" actId="368"/>
        <pc:sldMkLst>
          <pc:docMk/>
          <pc:sldMk cId="364034780" sldId="339"/>
        </pc:sldMkLst>
      </pc:sldChg>
      <pc:sldChg chg="modNotes">
        <pc:chgData name="Bjorn Jonsson" userId="0ba677ab-dff8-4d69-911d-adef4ed2de49" providerId="ADAL" clId="{B83220D4-B228-4205-926A-225FE2B0884F}" dt="2023-05-22T13:10:37.574" v="12" actId="368"/>
        <pc:sldMkLst>
          <pc:docMk/>
          <pc:sldMk cId="1011301899" sldId="341"/>
        </pc:sldMkLst>
      </pc:sldChg>
      <pc:sldChg chg="modNotes">
        <pc:chgData name="Bjorn Jonsson" userId="0ba677ab-dff8-4d69-911d-adef4ed2de49" providerId="ADAL" clId="{B83220D4-B228-4205-926A-225FE2B0884F}" dt="2023-05-22T13:10:37.555" v="6" actId="368"/>
        <pc:sldMkLst>
          <pc:docMk/>
          <pc:sldMk cId="33646394" sldId="342"/>
        </pc:sldMkLst>
      </pc:sldChg>
      <pc:sldChg chg="modNotes">
        <pc:chgData name="Bjorn Jonsson" userId="0ba677ab-dff8-4d69-911d-adef4ed2de49" providerId="ADAL" clId="{B83220D4-B228-4205-926A-225FE2B0884F}" dt="2023-05-22T13:10:37.567" v="10" actId="368"/>
        <pc:sldMkLst>
          <pc:docMk/>
          <pc:sldMk cId="2051478371" sldId="344"/>
        </pc:sldMkLst>
      </pc:sldChg>
      <pc:sldChg chg="modNotes">
        <pc:chgData name="Bjorn Jonsson" userId="0ba677ab-dff8-4d69-911d-adef4ed2de49" providerId="ADAL" clId="{B83220D4-B228-4205-926A-225FE2B0884F}" dt="2023-05-22T13:10:37.585" v="16" actId="368"/>
        <pc:sldMkLst>
          <pc:docMk/>
          <pc:sldMk cId="2063670860" sldId="346"/>
        </pc:sldMkLst>
      </pc:sldChg>
    </pc:docChg>
  </pc:docChgLst>
  <pc:docChgLst>
    <pc:chgData name="Hilmar Vilhjalmsson" userId="f41ef968-8988-4cfd-ada3-47cdf7236183" providerId="ADAL" clId="{672878F3-3B53-4B6A-96FF-141B73F0A41A}"/>
    <pc:docChg chg="undo custSel addSld delSld modSld sldOrd modSection">
      <pc:chgData name="Hilmar Vilhjalmsson" userId="f41ef968-8988-4cfd-ada3-47cdf7236183" providerId="ADAL" clId="{672878F3-3B53-4B6A-96FF-141B73F0A41A}" dt="2023-05-15T13:35:33.738" v="19079"/>
      <pc:docMkLst>
        <pc:docMk/>
      </pc:docMkLst>
      <pc:sldChg chg="modNotesTx">
        <pc:chgData name="Hilmar Vilhjalmsson" userId="f41ef968-8988-4cfd-ada3-47cdf7236183" providerId="ADAL" clId="{672878F3-3B53-4B6A-96FF-141B73F0A41A}" dt="2023-05-13T18:49:02.180" v="7786" actId="20577"/>
        <pc:sldMkLst>
          <pc:docMk/>
          <pc:sldMk cId="3010969714" sldId="282"/>
        </pc:sldMkLst>
      </pc:sldChg>
      <pc:sldChg chg="addSp delSp modSp mod modAnim modNotesTx">
        <pc:chgData name="Hilmar Vilhjalmsson" userId="f41ef968-8988-4cfd-ada3-47cdf7236183" providerId="ADAL" clId="{672878F3-3B53-4B6A-96FF-141B73F0A41A}" dt="2023-05-15T11:11:23.600" v="14845" actId="20577"/>
        <pc:sldMkLst>
          <pc:docMk/>
          <pc:sldMk cId="428466753" sldId="286"/>
        </pc:sldMkLst>
        <pc:spChg chg="mod">
          <ac:chgData name="Hilmar Vilhjalmsson" userId="f41ef968-8988-4cfd-ada3-47cdf7236183" providerId="ADAL" clId="{672878F3-3B53-4B6A-96FF-141B73F0A41A}" dt="2023-05-11T15:11:54.237" v="2403"/>
          <ac:spMkLst>
            <pc:docMk/>
            <pc:sldMk cId="428466753" sldId="286"/>
            <ac:spMk id="2" creationId="{3CE2AADB-A700-A51F-C5E2-133D87849F0F}"/>
          </ac:spMkLst>
        </pc:spChg>
        <pc:spChg chg="del mod">
          <ac:chgData name="Hilmar Vilhjalmsson" userId="f41ef968-8988-4cfd-ada3-47cdf7236183" providerId="ADAL" clId="{672878F3-3B53-4B6A-96FF-141B73F0A41A}" dt="2023-05-11T15:12:48.330" v="2410" actId="478"/>
          <ac:spMkLst>
            <pc:docMk/>
            <pc:sldMk cId="428466753" sldId="286"/>
            <ac:spMk id="3" creationId="{E15B9594-C4C6-3D79-F152-3D1C9E7EC2A4}"/>
          </ac:spMkLst>
        </pc:spChg>
        <pc:spChg chg="add mod topLvl">
          <ac:chgData name="Hilmar Vilhjalmsson" userId="f41ef968-8988-4cfd-ada3-47cdf7236183" providerId="ADAL" clId="{672878F3-3B53-4B6A-96FF-141B73F0A41A}" dt="2023-05-12T09:08:35.895" v="4003" actId="165"/>
          <ac:spMkLst>
            <pc:docMk/>
            <pc:sldMk cId="428466753" sldId="286"/>
            <ac:spMk id="3" creationId="{FCF86C15-51D4-5EAF-9B2C-D3BCCA65279A}"/>
          </ac:spMkLst>
        </pc:spChg>
        <pc:spChg chg="add mod">
          <ac:chgData name="Hilmar Vilhjalmsson" userId="f41ef968-8988-4cfd-ada3-47cdf7236183" providerId="ADAL" clId="{672878F3-3B53-4B6A-96FF-141B73F0A41A}" dt="2023-05-12T08:42:44.793" v="3843" actId="14100"/>
          <ac:spMkLst>
            <pc:docMk/>
            <pc:sldMk cId="428466753" sldId="286"/>
            <ac:spMk id="5" creationId="{DF1A76A9-3C6D-240B-081B-D5A0990638C1}"/>
          </ac:spMkLst>
        </pc:spChg>
        <pc:spChg chg="mod">
          <ac:chgData name="Hilmar Vilhjalmsson" userId="f41ef968-8988-4cfd-ada3-47cdf7236183" providerId="ADAL" clId="{672878F3-3B53-4B6A-96FF-141B73F0A41A}" dt="2023-05-12T08:41:56.481" v="3835" actId="1076"/>
          <ac:spMkLst>
            <pc:docMk/>
            <pc:sldMk cId="428466753" sldId="286"/>
            <ac:spMk id="7" creationId="{9B84D7AD-93F2-24E7-8B4A-D1A10790CA1E}"/>
          </ac:spMkLst>
        </pc:spChg>
        <pc:spChg chg="add mod">
          <ac:chgData name="Hilmar Vilhjalmsson" userId="f41ef968-8988-4cfd-ada3-47cdf7236183" providerId="ADAL" clId="{672878F3-3B53-4B6A-96FF-141B73F0A41A}" dt="2023-05-12T08:43:34.443" v="3866" actId="14100"/>
          <ac:spMkLst>
            <pc:docMk/>
            <pc:sldMk cId="428466753" sldId="286"/>
            <ac:spMk id="12" creationId="{041F53F1-1D27-5A3C-F997-2E2B8FA27438}"/>
          </ac:spMkLst>
        </pc:spChg>
        <pc:spChg chg="add mod">
          <ac:chgData name="Hilmar Vilhjalmsson" userId="f41ef968-8988-4cfd-ada3-47cdf7236183" providerId="ADAL" clId="{672878F3-3B53-4B6A-96FF-141B73F0A41A}" dt="2023-05-12T09:07:36.693" v="4002" actId="1076"/>
          <ac:spMkLst>
            <pc:docMk/>
            <pc:sldMk cId="428466753" sldId="286"/>
            <ac:spMk id="13" creationId="{F3802235-8FE8-6C13-BDBC-5EE072EBB61D}"/>
          </ac:spMkLst>
        </pc:spChg>
        <pc:spChg chg="mod topLvl">
          <ac:chgData name="Hilmar Vilhjalmsson" userId="f41ef968-8988-4cfd-ada3-47cdf7236183" providerId="ADAL" clId="{672878F3-3B53-4B6A-96FF-141B73F0A41A}" dt="2023-05-12T09:08:35.895" v="4003" actId="165"/>
          <ac:spMkLst>
            <pc:docMk/>
            <pc:sldMk cId="428466753" sldId="286"/>
            <ac:spMk id="17" creationId="{27F03D98-3EF8-5165-3706-19FDDC884BB4}"/>
          </ac:spMkLst>
        </pc:spChg>
        <pc:spChg chg="add mod">
          <ac:chgData name="Hilmar Vilhjalmsson" userId="f41ef968-8988-4cfd-ada3-47cdf7236183" providerId="ADAL" clId="{672878F3-3B53-4B6A-96FF-141B73F0A41A}" dt="2023-05-12T08:48:02.032" v="3967" actId="14100"/>
          <ac:spMkLst>
            <pc:docMk/>
            <pc:sldMk cId="428466753" sldId="286"/>
            <ac:spMk id="18" creationId="{705B1243-06FC-90FF-3952-C36F4971C195}"/>
          </ac:spMkLst>
        </pc:spChg>
        <pc:spChg chg="add mod">
          <ac:chgData name="Hilmar Vilhjalmsson" userId="f41ef968-8988-4cfd-ada3-47cdf7236183" providerId="ADAL" clId="{672878F3-3B53-4B6A-96FF-141B73F0A41A}" dt="2023-05-12T09:06:05.534" v="3973" actId="1076"/>
          <ac:spMkLst>
            <pc:docMk/>
            <pc:sldMk cId="428466753" sldId="286"/>
            <ac:spMk id="19" creationId="{2D07919F-AF86-8636-9BEA-7665848CE85D}"/>
          </ac:spMkLst>
        </pc:spChg>
        <pc:spChg chg="mod topLvl">
          <ac:chgData name="Hilmar Vilhjalmsson" userId="f41ef968-8988-4cfd-ada3-47cdf7236183" providerId="ADAL" clId="{672878F3-3B53-4B6A-96FF-141B73F0A41A}" dt="2023-05-12T09:08:35.895" v="4003" actId="165"/>
          <ac:spMkLst>
            <pc:docMk/>
            <pc:sldMk cId="428466753" sldId="286"/>
            <ac:spMk id="20" creationId="{DAED0D5B-EDDB-FFEF-B89C-7B4F70144FD9}"/>
          </ac:spMkLst>
        </pc:spChg>
        <pc:spChg chg="del">
          <ac:chgData name="Hilmar Vilhjalmsson" userId="f41ef968-8988-4cfd-ada3-47cdf7236183" providerId="ADAL" clId="{672878F3-3B53-4B6A-96FF-141B73F0A41A}" dt="2023-05-12T08:45:45.206" v="3898" actId="478"/>
          <ac:spMkLst>
            <pc:docMk/>
            <pc:sldMk cId="428466753" sldId="286"/>
            <ac:spMk id="21" creationId="{1B2F0B29-355E-E79B-E8CA-0DD852AF47C4}"/>
          </ac:spMkLst>
        </pc:spChg>
        <pc:spChg chg="mod">
          <ac:chgData name="Hilmar Vilhjalmsson" userId="f41ef968-8988-4cfd-ada3-47cdf7236183" providerId="ADAL" clId="{672878F3-3B53-4B6A-96FF-141B73F0A41A}" dt="2023-05-12T08:47:16.220" v="3941" actId="1076"/>
          <ac:spMkLst>
            <pc:docMk/>
            <pc:sldMk cId="428466753" sldId="286"/>
            <ac:spMk id="22" creationId="{16A8104D-AEE0-8500-F971-58651D323CEE}"/>
          </ac:spMkLst>
        </pc:spChg>
        <pc:spChg chg="del">
          <ac:chgData name="Hilmar Vilhjalmsson" userId="f41ef968-8988-4cfd-ada3-47cdf7236183" providerId="ADAL" clId="{672878F3-3B53-4B6A-96FF-141B73F0A41A}" dt="2023-05-12T08:34:52.246" v="3549" actId="478"/>
          <ac:spMkLst>
            <pc:docMk/>
            <pc:sldMk cId="428466753" sldId="286"/>
            <ac:spMk id="23" creationId="{319A8F63-24BB-5C2C-E646-64ABBDCD7274}"/>
          </ac:spMkLst>
        </pc:spChg>
        <pc:spChg chg="mod topLvl">
          <ac:chgData name="Hilmar Vilhjalmsson" userId="f41ef968-8988-4cfd-ada3-47cdf7236183" providerId="ADAL" clId="{672878F3-3B53-4B6A-96FF-141B73F0A41A}" dt="2023-05-12T09:08:35.895" v="4003" actId="165"/>
          <ac:spMkLst>
            <pc:docMk/>
            <pc:sldMk cId="428466753" sldId="286"/>
            <ac:spMk id="24" creationId="{7A883FCA-6A9C-9051-D73A-65E30E0D00D9}"/>
          </ac:spMkLst>
        </pc:spChg>
        <pc:spChg chg="add del mod">
          <ac:chgData name="Hilmar Vilhjalmsson" userId="f41ef968-8988-4cfd-ada3-47cdf7236183" providerId="ADAL" clId="{672878F3-3B53-4B6A-96FF-141B73F0A41A}" dt="2023-05-12T09:06:26.619" v="3975"/>
          <ac:spMkLst>
            <pc:docMk/>
            <pc:sldMk cId="428466753" sldId="286"/>
            <ac:spMk id="25" creationId="{13BED92E-AA7B-0B3B-2C1E-9C2DF3D0396C}"/>
          </ac:spMkLst>
        </pc:spChg>
        <pc:spChg chg="mod topLvl">
          <ac:chgData name="Hilmar Vilhjalmsson" userId="f41ef968-8988-4cfd-ada3-47cdf7236183" providerId="ADAL" clId="{672878F3-3B53-4B6A-96FF-141B73F0A41A}" dt="2023-05-12T09:08:35.895" v="4003" actId="165"/>
          <ac:spMkLst>
            <pc:docMk/>
            <pc:sldMk cId="428466753" sldId="286"/>
            <ac:spMk id="26" creationId="{90E1679D-2F26-6471-6302-D1F5DC13D10F}"/>
          </ac:spMkLst>
        </pc:spChg>
        <pc:spChg chg="add mod">
          <ac:chgData name="Hilmar Vilhjalmsson" userId="f41ef968-8988-4cfd-ada3-47cdf7236183" providerId="ADAL" clId="{672878F3-3B53-4B6A-96FF-141B73F0A41A}" dt="2023-05-12T09:07:20.954" v="3999" actId="1076"/>
          <ac:spMkLst>
            <pc:docMk/>
            <pc:sldMk cId="428466753" sldId="286"/>
            <ac:spMk id="27" creationId="{FBD07E41-C2EB-2308-9FAC-54A242A5019F}"/>
          </ac:spMkLst>
        </pc:spChg>
        <pc:spChg chg="add mod">
          <ac:chgData name="Hilmar Vilhjalmsson" userId="f41ef968-8988-4cfd-ada3-47cdf7236183" providerId="ADAL" clId="{672878F3-3B53-4B6A-96FF-141B73F0A41A}" dt="2023-05-12T09:07:17.047" v="3998" actId="1076"/>
          <ac:spMkLst>
            <pc:docMk/>
            <pc:sldMk cId="428466753" sldId="286"/>
            <ac:spMk id="28" creationId="{BB39EF8F-2690-D89D-FE9B-B6E1B611C3C3}"/>
          </ac:spMkLst>
        </pc:spChg>
        <pc:grpChg chg="add mod">
          <ac:chgData name="Hilmar Vilhjalmsson" userId="f41ef968-8988-4cfd-ada3-47cdf7236183" providerId="ADAL" clId="{672878F3-3B53-4B6A-96FF-141B73F0A41A}" dt="2023-05-12T08:40:57.268" v="3826" actId="164"/>
          <ac:grpSpMkLst>
            <pc:docMk/>
            <pc:sldMk cId="428466753" sldId="286"/>
            <ac:grpSpMk id="8" creationId="{8B15E6B9-FE64-01AA-2D6D-D6BB3291EF03}"/>
          </ac:grpSpMkLst>
        </pc:grpChg>
        <pc:grpChg chg="add del mod ord">
          <ac:chgData name="Hilmar Vilhjalmsson" userId="f41ef968-8988-4cfd-ada3-47cdf7236183" providerId="ADAL" clId="{672878F3-3B53-4B6A-96FF-141B73F0A41A}" dt="2023-05-12T09:08:35.895" v="4003" actId="165"/>
          <ac:grpSpMkLst>
            <pc:docMk/>
            <pc:sldMk cId="428466753" sldId="286"/>
            <ac:grpSpMk id="10" creationId="{45A2185E-4A6E-C626-D9E2-2AADAFFF63CC}"/>
          </ac:grpSpMkLst>
        </pc:grpChg>
        <pc:grpChg chg="mod">
          <ac:chgData name="Hilmar Vilhjalmsson" userId="f41ef968-8988-4cfd-ada3-47cdf7236183" providerId="ADAL" clId="{672878F3-3B53-4B6A-96FF-141B73F0A41A}" dt="2023-05-11T15:14:21.460" v="2417" actId="1076"/>
          <ac:grpSpMkLst>
            <pc:docMk/>
            <pc:sldMk cId="428466753" sldId="286"/>
            <ac:grpSpMk id="27" creationId="{90E0BC0A-4D38-D6D1-EEA9-E7943A318584}"/>
          </ac:grpSpMkLst>
        </pc:grpChg>
        <pc:picChg chg="add mod">
          <ac:chgData name="Hilmar Vilhjalmsson" userId="f41ef968-8988-4cfd-ada3-47cdf7236183" providerId="ADAL" clId="{672878F3-3B53-4B6A-96FF-141B73F0A41A}" dt="2023-05-12T08:42:19.026" v="3839" actId="1076"/>
          <ac:picMkLst>
            <pc:docMk/>
            <pc:sldMk cId="428466753" sldId="286"/>
            <ac:picMk id="4" creationId="{184522DA-C481-9A46-A542-9671CC554F44}"/>
          </ac:picMkLst>
        </pc:picChg>
        <pc:picChg chg="mod">
          <ac:chgData name="Hilmar Vilhjalmsson" userId="f41ef968-8988-4cfd-ada3-47cdf7236183" providerId="ADAL" clId="{672878F3-3B53-4B6A-96FF-141B73F0A41A}" dt="2023-05-12T08:42:08.683" v="3837" actId="1076"/>
          <ac:picMkLst>
            <pc:docMk/>
            <pc:sldMk cId="428466753" sldId="286"/>
            <ac:picMk id="6" creationId="{FB903337-E7E5-D050-6751-D535230959A9}"/>
          </ac:picMkLst>
        </pc:picChg>
        <pc:picChg chg="mod topLvl">
          <ac:chgData name="Hilmar Vilhjalmsson" userId="f41ef968-8988-4cfd-ada3-47cdf7236183" providerId="ADAL" clId="{672878F3-3B53-4B6A-96FF-141B73F0A41A}" dt="2023-05-12T09:08:35.895" v="4003" actId="165"/>
          <ac:picMkLst>
            <pc:docMk/>
            <pc:sldMk cId="428466753" sldId="286"/>
            <ac:picMk id="9" creationId="{3E0D0A74-7EDA-E584-A380-AB7258409A12}"/>
          </ac:picMkLst>
        </pc:picChg>
        <pc:picChg chg="mod">
          <ac:chgData name="Hilmar Vilhjalmsson" userId="f41ef968-8988-4cfd-ada3-47cdf7236183" providerId="ADAL" clId="{672878F3-3B53-4B6A-96FF-141B73F0A41A}" dt="2023-05-12T08:47:11.414" v="3940" actId="1076"/>
          <ac:picMkLst>
            <pc:docMk/>
            <pc:sldMk cId="428466753" sldId="286"/>
            <ac:picMk id="11" creationId="{87CA6571-D3BF-1CE0-EFD8-5939DE0FDBDE}"/>
          </ac:picMkLst>
        </pc:picChg>
        <pc:picChg chg="add mod">
          <ac:chgData name="Hilmar Vilhjalmsson" userId="f41ef968-8988-4cfd-ada3-47cdf7236183" providerId="ADAL" clId="{672878F3-3B53-4B6A-96FF-141B73F0A41A}" dt="2023-05-12T08:46:37.877" v="3903" actId="1076"/>
          <ac:picMkLst>
            <pc:docMk/>
            <pc:sldMk cId="428466753" sldId="286"/>
            <ac:picMk id="14" creationId="{AFD0A579-0606-5565-5F07-033B0D7A374F}"/>
          </ac:picMkLst>
        </pc:picChg>
        <pc:picChg chg="add del mod">
          <ac:chgData name="Hilmar Vilhjalmsson" userId="f41ef968-8988-4cfd-ada3-47cdf7236183" providerId="ADAL" clId="{672878F3-3B53-4B6A-96FF-141B73F0A41A}" dt="2023-05-12T08:47:35.184" v="3945"/>
          <ac:picMkLst>
            <pc:docMk/>
            <pc:sldMk cId="428466753" sldId="286"/>
            <ac:picMk id="15" creationId="{906CADDE-4EC5-0307-A056-7D5B15B139DE}"/>
          </ac:picMkLst>
        </pc:picChg>
        <pc:picChg chg="add del mod">
          <ac:chgData name="Hilmar Vilhjalmsson" userId="f41ef968-8988-4cfd-ada3-47cdf7236183" providerId="ADAL" clId="{672878F3-3B53-4B6A-96FF-141B73F0A41A}" dt="2023-05-12T08:47:34.256" v="3944"/>
          <ac:picMkLst>
            <pc:docMk/>
            <pc:sldMk cId="428466753" sldId="286"/>
            <ac:picMk id="16" creationId="{EB235F68-6E5E-F3C6-6681-D7EB5DC8C7C5}"/>
          </ac:picMkLst>
        </pc:picChg>
      </pc:sldChg>
      <pc:sldChg chg="modNotesTx">
        <pc:chgData name="Hilmar Vilhjalmsson" userId="f41ef968-8988-4cfd-ada3-47cdf7236183" providerId="ADAL" clId="{672878F3-3B53-4B6A-96FF-141B73F0A41A}" dt="2023-05-15T11:47:56.857" v="18112" actId="20577"/>
        <pc:sldMkLst>
          <pc:docMk/>
          <pc:sldMk cId="2722265249" sldId="288"/>
        </pc:sldMkLst>
      </pc:sldChg>
      <pc:sldChg chg="modSp del mod modNotesTx">
        <pc:chgData name="Hilmar Vilhjalmsson" userId="f41ef968-8988-4cfd-ada3-47cdf7236183" providerId="ADAL" clId="{672878F3-3B53-4B6A-96FF-141B73F0A41A}" dt="2023-05-15T10:55:05.511" v="13727" actId="2696"/>
        <pc:sldMkLst>
          <pc:docMk/>
          <pc:sldMk cId="3291307021" sldId="301"/>
        </pc:sldMkLst>
        <pc:spChg chg="mod">
          <ac:chgData name="Hilmar Vilhjalmsson" userId="f41ef968-8988-4cfd-ada3-47cdf7236183" providerId="ADAL" clId="{672878F3-3B53-4B6A-96FF-141B73F0A41A}" dt="2023-05-09T15:49:06.107" v="75" actId="6549"/>
          <ac:spMkLst>
            <pc:docMk/>
            <pc:sldMk cId="3291307021" sldId="301"/>
            <ac:spMk id="2" creationId="{EDA2F9F8-8B96-605B-DD5A-7A417C3B924F}"/>
          </ac:spMkLst>
        </pc:spChg>
        <pc:spChg chg="mod">
          <ac:chgData name="Hilmar Vilhjalmsson" userId="f41ef968-8988-4cfd-ada3-47cdf7236183" providerId="ADAL" clId="{672878F3-3B53-4B6A-96FF-141B73F0A41A}" dt="2023-05-09T15:49:03.359" v="74" actId="6549"/>
          <ac:spMkLst>
            <pc:docMk/>
            <pc:sldMk cId="3291307021" sldId="301"/>
            <ac:spMk id="3" creationId="{E85C5653-4529-992F-5929-912C79EA6528}"/>
          </ac:spMkLst>
        </pc:spChg>
      </pc:sldChg>
      <pc:sldChg chg="modSp mod modNotesTx">
        <pc:chgData name="Hilmar Vilhjalmsson" userId="f41ef968-8988-4cfd-ada3-47cdf7236183" providerId="ADAL" clId="{672878F3-3B53-4B6A-96FF-141B73F0A41A}" dt="2023-05-15T09:10:04.088" v="12873" actId="6549"/>
        <pc:sldMkLst>
          <pc:docMk/>
          <pc:sldMk cId="947876359" sldId="306"/>
        </pc:sldMkLst>
        <pc:spChg chg="mod">
          <ac:chgData name="Hilmar Vilhjalmsson" userId="f41ef968-8988-4cfd-ada3-47cdf7236183" providerId="ADAL" clId="{672878F3-3B53-4B6A-96FF-141B73F0A41A}" dt="2023-05-11T15:30:19.510" v="2675" actId="20577"/>
          <ac:spMkLst>
            <pc:docMk/>
            <pc:sldMk cId="947876359" sldId="306"/>
            <ac:spMk id="3" creationId="{C32B6CDA-27D4-6134-6B26-B6DAAA1DBA2B}"/>
          </ac:spMkLst>
        </pc:spChg>
      </pc:sldChg>
      <pc:sldChg chg="modSp mod modNotesTx">
        <pc:chgData name="Hilmar Vilhjalmsson" userId="f41ef968-8988-4cfd-ada3-47cdf7236183" providerId="ADAL" clId="{672878F3-3B53-4B6A-96FF-141B73F0A41A}" dt="2023-05-15T10:56:48.272" v="13794" actId="6549"/>
        <pc:sldMkLst>
          <pc:docMk/>
          <pc:sldMk cId="3064068143" sldId="309"/>
        </pc:sldMkLst>
        <pc:spChg chg="mod">
          <ac:chgData name="Hilmar Vilhjalmsson" userId="f41ef968-8988-4cfd-ada3-47cdf7236183" providerId="ADAL" clId="{672878F3-3B53-4B6A-96FF-141B73F0A41A}" dt="2023-05-15T09:15:28.985" v="12903" actId="6549"/>
          <ac:spMkLst>
            <pc:docMk/>
            <pc:sldMk cId="3064068143" sldId="309"/>
            <ac:spMk id="3" creationId="{B24CF525-A935-12BF-9289-545005AD64DB}"/>
          </ac:spMkLst>
        </pc:spChg>
      </pc:sldChg>
      <pc:sldChg chg="del mod modShow">
        <pc:chgData name="Hilmar Vilhjalmsson" userId="f41ef968-8988-4cfd-ada3-47cdf7236183" providerId="ADAL" clId="{672878F3-3B53-4B6A-96FF-141B73F0A41A}" dt="2023-05-15T12:02:14.854" v="18893" actId="2696"/>
        <pc:sldMkLst>
          <pc:docMk/>
          <pc:sldMk cId="3950600888" sldId="311"/>
        </pc:sldMkLst>
      </pc:sldChg>
      <pc:sldChg chg="modNotesTx">
        <pc:chgData name="Hilmar Vilhjalmsson" userId="f41ef968-8988-4cfd-ada3-47cdf7236183" providerId="ADAL" clId="{672878F3-3B53-4B6A-96FF-141B73F0A41A}" dt="2023-05-15T11:50:46.927" v="18270" actId="20577"/>
        <pc:sldMkLst>
          <pc:docMk/>
          <pc:sldMk cId="1566235749" sldId="323"/>
        </pc:sldMkLst>
      </pc:sldChg>
      <pc:sldChg chg="modNotesTx">
        <pc:chgData name="Hilmar Vilhjalmsson" userId="f41ef968-8988-4cfd-ada3-47cdf7236183" providerId="ADAL" clId="{672878F3-3B53-4B6A-96FF-141B73F0A41A}" dt="2023-05-15T11:54:26.454" v="18556" actId="20577"/>
        <pc:sldMkLst>
          <pc:docMk/>
          <pc:sldMk cId="3358085272" sldId="325"/>
        </pc:sldMkLst>
      </pc:sldChg>
      <pc:sldChg chg="mod modShow modNotesTx">
        <pc:chgData name="Hilmar Vilhjalmsson" userId="f41ef968-8988-4cfd-ada3-47cdf7236183" providerId="ADAL" clId="{672878F3-3B53-4B6A-96FF-141B73F0A41A}" dt="2023-05-13T19:46:49.966" v="10947" actId="729"/>
        <pc:sldMkLst>
          <pc:docMk/>
          <pc:sldMk cId="1550085277" sldId="326"/>
        </pc:sldMkLst>
      </pc:sldChg>
      <pc:sldChg chg="modNotesTx">
        <pc:chgData name="Hilmar Vilhjalmsson" userId="f41ef968-8988-4cfd-ada3-47cdf7236183" providerId="ADAL" clId="{672878F3-3B53-4B6A-96FF-141B73F0A41A}" dt="2023-05-15T11:55:35.950" v="18582" actId="20577"/>
        <pc:sldMkLst>
          <pc:docMk/>
          <pc:sldMk cId="361517146" sldId="327"/>
        </pc:sldMkLst>
      </pc:sldChg>
      <pc:sldChg chg="modNotesTx">
        <pc:chgData name="Hilmar Vilhjalmsson" userId="f41ef968-8988-4cfd-ada3-47cdf7236183" providerId="ADAL" clId="{672878F3-3B53-4B6A-96FF-141B73F0A41A}" dt="2023-05-15T11:32:17.427" v="16687" actId="20577"/>
        <pc:sldMkLst>
          <pc:docMk/>
          <pc:sldMk cId="1542720150" sldId="334"/>
        </pc:sldMkLst>
      </pc:sldChg>
      <pc:sldChg chg="del modNotesTx">
        <pc:chgData name="Hilmar Vilhjalmsson" userId="f41ef968-8988-4cfd-ada3-47cdf7236183" providerId="ADAL" clId="{672878F3-3B53-4B6A-96FF-141B73F0A41A}" dt="2023-05-15T11:32:50.953" v="16688" actId="2696"/>
        <pc:sldMkLst>
          <pc:docMk/>
          <pc:sldMk cId="1567514631" sldId="335"/>
        </pc:sldMkLst>
      </pc:sldChg>
      <pc:sldChg chg="modSp mod modNotesTx">
        <pc:chgData name="Hilmar Vilhjalmsson" userId="f41ef968-8988-4cfd-ada3-47cdf7236183" providerId="ADAL" clId="{672878F3-3B53-4B6A-96FF-141B73F0A41A}" dt="2023-05-15T12:29:44.793" v="19073" actId="313"/>
        <pc:sldMkLst>
          <pc:docMk/>
          <pc:sldMk cId="941969892" sldId="336"/>
        </pc:sldMkLst>
        <pc:spChg chg="mod">
          <ac:chgData name="Hilmar Vilhjalmsson" userId="f41ef968-8988-4cfd-ada3-47cdf7236183" providerId="ADAL" clId="{672878F3-3B53-4B6A-96FF-141B73F0A41A}" dt="2023-05-15T08:43:03.666" v="11666" actId="20577"/>
          <ac:spMkLst>
            <pc:docMk/>
            <pc:sldMk cId="941969892" sldId="336"/>
            <ac:spMk id="3" creationId="{E15B9594-C4C6-3D79-F152-3D1C9E7EC2A4}"/>
          </ac:spMkLst>
        </pc:spChg>
      </pc:sldChg>
      <pc:sldChg chg="modNotesTx">
        <pc:chgData name="Hilmar Vilhjalmsson" userId="f41ef968-8988-4cfd-ada3-47cdf7236183" providerId="ADAL" clId="{672878F3-3B53-4B6A-96FF-141B73F0A41A}" dt="2023-05-13T19:46:42.337" v="10946" actId="20577"/>
        <pc:sldMkLst>
          <pc:docMk/>
          <pc:sldMk cId="364034780" sldId="339"/>
        </pc:sldMkLst>
      </pc:sldChg>
      <pc:sldChg chg="addSp delSp modSp mod modClrScheme modAnim chgLayout modNotesTx">
        <pc:chgData name="Hilmar Vilhjalmsson" userId="f41ef968-8988-4cfd-ada3-47cdf7236183" providerId="ADAL" clId="{672878F3-3B53-4B6A-96FF-141B73F0A41A}" dt="2023-05-11T15:27:20.789" v="2456" actId="20577"/>
        <pc:sldMkLst>
          <pc:docMk/>
          <pc:sldMk cId="2368608046" sldId="340"/>
        </pc:sldMkLst>
        <pc:spChg chg="del">
          <ac:chgData name="Hilmar Vilhjalmsson" userId="f41ef968-8988-4cfd-ada3-47cdf7236183" providerId="ADAL" clId="{672878F3-3B53-4B6A-96FF-141B73F0A41A}" dt="2023-05-10T14:46:32.700" v="2378" actId="700"/>
          <ac:spMkLst>
            <pc:docMk/>
            <pc:sldMk cId="2368608046" sldId="340"/>
            <ac:spMk id="2" creationId="{D24CC547-463A-BCA6-F10F-5B94D2D2E319}"/>
          </ac:spMkLst>
        </pc:spChg>
        <pc:spChg chg="del">
          <ac:chgData name="Hilmar Vilhjalmsson" userId="f41ef968-8988-4cfd-ada3-47cdf7236183" providerId="ADAL" clId="{672878F3-3B53-4B6A-96FF-141B73F0A41A}" dt="2023-05-10T14:46:32.700" v="2378" actId="700"/>
          <ac:spMkLst>
            <pc:docMk/>
            <pc:sldMk cId="2368608046" sldId="340"/>
            <ac:spMk id="3" creationId="{44E576DA-E6C1-E605-88F9-FE8F01B163B5}"/>
          </ac:spMkLst>
        </pc:spChg>
        <pc:spChg chg="del">
          <ac:chgData name="Hilmar Vilhjalmsson" userId="f41ef968-8988-4cfd-ada3-47cdf7236183" providerId="ADAL" clId="{672878F3-3B53-4B6A-96FF-141B73F0A41A}" dt="2023-05-10T14:46:32.700" v="2378" actId="700"/>
          <ac:spMkLst>
            <pc:docMk/>
            <pc:sldMk cId="2368608046" sldId="340"/>
            <ac:spMk id="4" creationId="{CF251312-64C9-4CCE-8239-C8B787E90E1C}"/>
          </ac:spMkLst>
        </pc:spChg>
        <pc:picChg chg="add mod">
          <ac:chgData name="Hilmar Vilhjalmsson" userId="f41ef968-8988-4cfd-ada3-47cdf7236183" providerId="ADAL" clId="{672878F3-3B53-4B6A-96FF-141B73F0A41A}" dt="2023-05-10T14:46:49.535" v="2379"/>
          <ac:picMkLst>
            <pc:docMk/>
            <pc:sldMk cId="2368608046" sldId="340"/>
            <ac:picMk id="5" creationId="{0F59C4B9-36C8-C364-715B-760917B09C82}"/>
          </ac:picMkLst>
        </pc:picChg>
      </pc:sldChg>
      <pc:sldChg chg="modSp mod ord modNotesTx">
        <pc:chgData name="Hilmar Vilhjalmsson" userId="f41ef968-8988-4cfd-ada3-47cdf7236183" providerId="ADAL" clId="{672878F3-3B53-4B6A-96FF-141B73F0A41A}" dt="2023-05-15T13:35:33.738" v="19079"/>
        <pc:sldMkLst>
          <pc:docMk/>
          <pc:sldMk cId="1011301899" sldId="341"/>
        </pc:sldMkLst>
        <pc:spChg chg="mod">
          <ac:chgData name="Hilmar Vilhjalmsson" userId="f41ef968-8988-4cfd-ada3-47cdf7236183" providerId="ADAL" clId="{672878F3-3B53-4B6A-96FF-141B73F0A41A}" dt="2023-05-15T13:35:33.738" v="19079"/>
          <ac:spMkLst>
            <pc:docMk/>
            <pc:sldMk cId="1011301899" sldId="341"/>
            <ac:spMk id="2" creationId="{022216AD-7C37-469E-A1BE-D68B6BC3F7BC}"/>
          </ac:spMkLst>
        </pc:spChg>
        <pc:spChg chg="mod">
          <ac:chgData name="Hilmar Vilhjalmsson" userId="f41ef968-8988-4cfd-ada3-47cdf7236183" providerId="ADAL" clId="{672878F3-3B53-4B6A-96FF-141B73F0A41A}" dt="2023-05-15T13:35:27.532" v="19078" actId="6549"/>
          <ac:spMkLst>
            <pc:docMk/>
            <pc:sldMk cId="1011301899" sldId="341"/>
            <ac:spMk id="3" creationId="{C7A46F0A-351D-AD9D-34B5-29BD6746B286}"/>
          </ac:spMkLst>
        </pc:spChg>
        <pc:picChg chg="mod">
          <ac:chgData name="Hilmar Vilhjalmsson" userId="f41ef968-8988-4cfd-ada3-47cdf7236183" providerId="ADAL" clId="{672878F3-3B53-4B6A-96FF-141B73F0A41A}" dt="2023-05-12T10:35:15.137" v="5117" actId="1076"/>
          <ac:picMkLst>
            <pc:docMk/>
            <pc:sldMk cId="1011301899" sldId="341"/>
            <ac:picMk id="9" creationId="{8FBF00BE-22F8-BC5F-559F-0025F5B9039F}"/>
          </ac:picMkLst>
        </pc:picChg>
      </pc:sldChg>
      <pc:sldChg chg="addSp delSp modSp add mod modAnim modNotesTx">
        <pc:chgData name="Hilmar Vilhjalmsson" userId="f41ef968-8988-4cfd-ada3-47cdf7236183" providerId="ADAL" clId="{672878F3-3B53-4B6A-96FF-141B73F0A41A}" dt="2023-05-15T10:23:55.717" v="13194" actId="20577"/>
        <pc:sldMkLst>
          <pc:docMk/>
          <pc:sldMk cId="33646394" sldId="342"/>
        </pc:sldMkLst>
        <pc:spChg chg="mod">
          <ac:chgData name="Hilmar Vilhjalmsson" userId="f41ef968-8988-4cfd-ada3-47cdf7236183" providerId="ADAL" clId="{672878F3-3B53-4B6A-96FF-141B73F0A41A}" dt="2023-05-09T15:55:58.653" v="792" actId="20577"/>
          <ac:spMkLst>
            <pc:docMk/>
            <pc:sldMk cId="33646394" sldId="342"/>
            <ac:spMk id="2" creationId="{C00C12AB-9D42-D947-41B2-DEB20F9CA963}"/>
          </ac:spMkLst>
        </pc:spChg>
        <pc:spChg chg="mod">
          <ac:chgData name="Hilmar Vilhjalmsson" userId="f41ef968-8988-4cfd-ada3-47cdf7236183" providerId="ADAL" clId="{672878F3-3B53-4B6A-96FF-141B73F0A41A}" dt="2023-05-09T15:56:03.349" v="793" actId="6549"/>
          <ac:spMkLst>
            <pc:docMk/>
            <pc:sldMk cId="33646394" sldId="342"/>
            <ac:spMk id="3" creationId="{B24CF525-A935-12BF-9289-545005AD64DB}"/>
          </ac:spMkLst>
        </pc:spChg>
        <pc:spChg chg="add del mod">
          <ac:chgData name="Hilmar Vilhjalmsson" userId="f41ef968-8988-4cfd-ada3-47cdf7236183" providerId="ADAL" clId="{672878F3-3B53-4B6A-96FF-141B73F0A41A}" dt="2023-05-11T15:07:44.473" v="2385" actId="478"/>
          <ac:spMkLst>
            <pc:docMk/>
            <pc:sldMk cId="33646394" sldId="342"/>
            <ac:spMk id="5" creationId="{440C0663-5255-6417-EAAC-27B026C8C137}"/>
          </ac:spMkLst>
        </pc:spChg>
        <pc:picChg chg="add mod">
          <ac:chgData name="Hilmar Vilhjalmsson" userId="f41ef968-8988-4cfd-ada3-47cdf7236183" providerId="ADAL" clId="{672878F3-3B53-4B6A-96FF-141B73F0A41A}" dt="2023-05-11T15:09:58.675" v="2390" actId="1076"/>
          <ac:picMkLst>
            <pc:docMk/>
            <pc:sldMk cId="33646394" sldId="342"/>
            <ac:picMk id="6" creationId="{345D38D4-374E-AD86-4D01-9F5815BA90E3}"/>
          </ac:picMkLst>
        </pc:picChg>
        <pc:picChg chg="add del mod">
          <ac:chgData name="Hilmar Vilhjalmsson" userId="f41ef968-8988-4cfd-ada3-47cdf7236183" providerId="ADAL" clId="{672878F3-3B53-4B6A-96FF-141B73F0A41A}" dt="2023-05-09T16:00:58.989" v="898" actId="478"/>
          <ac:picMkLst>
            <pc:docMk/>
            <pc:sldMk cId="33646394" sldId="342"/>
            <ac:picMk id="7" creationId="{161754DA-CC0E-F4FF-AA11-C8FE42311B1C}"/>
          </ac:picMkLst>
        </pc:picChg>
        <pc:picChg chg="add del mod">
          <ac:chgData name="Hilmar Vilhjalmsson" userId="f41ef968-8988-4cfd-ada3-47cdf7236183" providerId="ADAL" clId="{672878F3-3B53-4B6A-96FF-141B73F0A41A}" dt="2023-05-11T15:09:54.271" v="2388" actId="478"/>
          <ac:picMkLst>
            <pc:docMk/>
            <pc:sldMk cId="33646394" sldId="342"/>
            <ac:picMk id="9" creationId="{14EDE98B-BB85-D42F-8BCB-D8E3B53CCEB4}"/>
          </ac:picMkLst>
        </pc:picChg>
        <pc:picChg chg="add mod">
          <ac:chgData name="Hilmar Vilhjalmsson" userId="f41ef968-8988-4cfd-ada3-47cdf7236183" providerId="ADAL" clId="{672878F3-3B53-4B6A-96FF-141B73F0A41A}" dt="2023-05-11T15:07:21.489" v="2382" actId="1076"/>
          <ac:picMkLst>
            <pc:docMk/>
            <pc:sldMk cId="33646394" sldId="342"/>
            <ac:picMk id="10" creationId="{13A1E41C-5C23-D597-1EFE-156DF321D5EC}"/>
          </ac:picMkLst>
        </pc:picChg>
      </pc:sldChg>
      <pc:sldChg chg="modSp new del mod">
        <pc:chgData name="Hilmar Vilhjalmsson" userId="f41ef968-8988-4cfd-ada3-47cdf7236183" providerId="ADAL" clId="{672878F3-3B53-4B6A-96FF-141B73F0A41A}" dt="2023-05-11T15:12:10.365" v="2406" actId="47"/>
        <pc:sldMkLst>
          <pc:docMk/>
          <pc:sldMk cId="2587273514" sldId="343"/>
        </pc:sldMkLst>
        <pc:spChg chg="mod">
          <ac:chgData name="Hilmar Vilhjalmsson" userId="f41ef968-8988-4cfd-ada3-47cdf7236183" providerId="ADAL" clId="{672878F3-3B53-4B6A-96FF-141B73F0A41A}" dt="2023-05-11T15:10:59.939" v="2401"/>
          <ac:spMkLst>
            <pc:docMk/>
            <pc:sldMk cId="2587273514" sldId="343"/>
            <ac:spMk id="2" creationId="{34900D40-9F47-6F69-9BDD-ED2DC66D0E0C}"/>
          </ac:spMkLst>
        </pc:spChg>
      </pc:sldChg>
      <pc:sldChg chg="addSp delSp modSp add mod delAnim modAnim modNotesTx">
        <pc:chgData name="Hilmar Vilhjalmsson" userId="f41ef968-8988-4cfd-ada3-47cdf7236183" providerId="ADAL" clId="{672878F3-3B53-4B6A-96FF-141B73F0A41A}" dt="2023-05-15T11:19:27.162" v="15191" actId="20577"/>
        <pc:sldMkLst>
          <pc:docMk/>
          <pc:sldMk cId="2051478371" sldId="344"/>
        </pc:sldMkLst>
        <pc:spChg chg="mod">
          <ac:chgData name="Hilmar Vilhjalmsson" userId="f41ef968-8988-4cfd-ada3-47cdf7236183" providerId="ADAL" clId="{672878F3-3B53-4B6A-96FF-141B73F0A41A}" dt="2023-05-11T15:12:57.992" v="2413" actId="1076"/>
          <ac:spMkLst>
            <pc:docMk/>
            <pc:sldMk cId="2051478371" sldId="344"/>
            <ac:spMk id="3" creationId="{E15B9594-C4C6-3D79-F152-3D1C9E7EC2A4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6" creationId="{7F2AD8C9-E38A-69CA-0729-459967DA81CB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7" creationId="{48D08D2F-2492-49B4-96F0-2F355EB776A2}"/>
          </ac:spMkLst>
        </pc:spChg>
        <pc:spChg chg="mod">
          <ac:chgData name="Hilmar Vilhjalmsson" userId="f41ef968-8988-4cfd-ada3-47cdf7236183" providerId="ADAL" clId="{672878F3-3B53-4B6A-96FF-141B73F0A41A}" dt="2023-05-11T15:14:35.574" v="2418"/>
          <ac:spMkLst>
            <pc:docMk/>
            <pc:sldMk cId="2051478371" sldId="344"/>
            <ac:spMk id="8" creationId="{88465844-9EF1-9A01-1CC1-CDA3EF336E14}"/>
          </ac:spMkLst>
        </pc:spChg>
        <pc:spChg chg="mod">
          <ac:chgData name="Hilmar Vilhjalmsson" userId="f41ef968-8988-4cfd-ada3-47cdf7236183" providerId="ADAL" clId="{672878F3-3B53-4B6A-96FF-141B73F0A41A}" dt="2023-05-11T15:14:35.574" v="2418"/>
          <ac:spMkLst>
            <pc:docMk/>
            <pc:sldMk cId="2051478371" sldId="344"/>
            <ac:spMk id="10" creationId="{D47EA7B8-4492-BF02-FCBC-1183627B2DEF}"/>
          </ac:spMkLst>
        </pc:spChg>
        <pc:spChg chg="mod">
          <ac:chgData name="Hilmar Vilhjalmsson" userId="f41ef968-8988-4cfd-ada3-47cdf7236183" providerId="ADAL" clId="{672878F3-3B53-4B6A-96FF-141B73F0A41A}" dt="2023-05-11T15:14:35.574" v="2418"/>
          <ac:spMkLst>
            <pc:docMk/>
            <pc:sldMk cId="2051478371" sldId="344"/>
            <ac:spMk id="12" creationId="{CDFA6AF1-6C98-76D4-026A-C93EA2D190DB}"/>
          </ac:spMkLst>
        </pc:spChg>
        <pc:spChg chg="mod">
          <ac:chgData name="Hilmar Vilhjalmsson" userId="f41ef968-8988-4cfd-ada3-47cdf7236183" providerId="ADAL" clId="{672878F3-3B53-4B6A-96FF-141B73F0A41A}" dt="2023-05-11T15:14:35.574" v="2418"/>
          <ac:spMkLst>
            <pc:docMk/>
            <pc:sldMk cId="2051478371" sldId="344"/>
            <ac:spMk id="13" creationId="{5B664737-C979-129A-F928-381BBD25A24F}"/>
          </ac:spMkLst>
        </pc:spChg>
        <pc:spChg chg="mod">
          <ac:chgData name="Hilmar Vilhjalmsson" userId="f41ef968-8988-4cfd-ada3-47cdf7236183" providerId="ADAL" clId="{672878F3-3B53-4B6A-96FF-141B73F0A41A}" dt="2023-05-11T15:14:35.574" v="2418"/>
          <ac:spMkLst>
            <pc:docMk/>
            <pc:sldMk cId="2051478371" sldId="344"/>
            <ac:spMk id="14" creationId="{9D350368-928B-2C78-2248-36F90632BBED}"/>
          </ac:spMkLst>
        </pc:spChg>
        <pc:spChg chg="mod">
          <ac:chgData name="Hilmar Vilhjalmsson" userId="f41ef968-8988-4cfd-ada3-47cdf7236183" providerId="ADAL" clId="{672878F3-3B53-4B6A-96FF-141B73F0A41A}" dt="2023-05-11T15:14:35.574" v="2418"/>
          <ac:spMkLst>
            <pc:docMk/>
            <pc:sldMk cId="2051478371" sldId="344"/>
            <ac:spMk id="15" creationId="{CAE8A493-096D-30D7-96C6-A241941E30B8}"/>
          </ac:spMkLst>
        </pc:spChg>
        <pc:spChg chg="mod">
          <ac:chgData name="Hilmar Vilhjalmsson" userId="f41ef968-8988-4cfd-ada3-47cdf7236183" providerId="ADAL" clId="{672878F3-3B53-4B6A-96FF-141B73F0A41A}" dt="2023-05-11T15:14:35.574" v="2418"/>
          <ac:spMkLst>
            <pc:docMk/>
            <pc:sldMk cId="2051478371" sldId="344"/>
            <ac:spMk id="16" creationId="{272FD23B-1B04-A1E1-2569-004E5C610E14}"/>
          </ac:spMkLst>
        </pc:spChg>
        <pc:spChg chg="mod">
          <ac:chgData name="Hilmar Vilhjalmsson" userId="f41ef968-8988-4cfd-ada3-47cdf7236183" providerId="ADAL" clId="{672878F3-3B53-4B6A-96FF-141B73F0A41A}" dt="2023-05-11T15:14:35.574" v="2418"/>
          <ac:spMkLst>
            <pc:docMk/>
            <pc:sldMk cId="2051478371" sldId="344"/>
            <ac:spMk id="18" creationId="{ED5F157C-C03D-43CC-0B86-27F88BBC1434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20" creationId="{4E5F1334-F321-CB67-767F-17333B53A6EF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21" creationId="{AF4FB3C2-B508-6C58-B8CF-071FD1DFD281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22" creationId="{919C6636-B26A-A4E4-AC4F-079158C85305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23" creationId="{FD01B6DA-AE14-BB98-267C-723F39AA8311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24" creationId="{C7A15603-9C03-010E-A229-BF7BD0B01604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26" creationId="{D1C52315-5061-2BCF-1C06-151DC04626F1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27" creationId="{23CC9A65-9053-3CD7-53AC-4DF98FCC904A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31" creationId="{F93502F2-C88E-E5F2-C867-7B0D3BCB3882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32" creationId="{7CFC6C1D-2EAC-0115-1CCC-E28D89A633CD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33" creationId="{8F39624B-23B9-F98D-E265-BFD7614BB80D}"/>
          </ac:spMkLst>
        </pc:spChg>
        <pc:spChg chg="add del mod">
          <ac:chgData name="Hilmar Vilhjalmsson" userId="f41ef968-8988-4cfd-ada3-47cdf7236183" providerId="ADAL" clId="{672878F3-3B53-4B6A-96FF-141B73F0A41A}" dt="2023-05-12T09:18:56.750" v="4472" actId="478"/>
          <ac:spMkLst>
            <pc:docMk/>
            <pc:sldMk cId="2051478371" sldId="344"/>
            <ac:spMk id="34" creationId="{B089AC26-B700-8269-4622-F5BE3A8CB667}"/>
          </ac:spMkLst>
        </pc:spChg>
        <pc:spChg chg="add mod">
          <ac:chgData name="Hilmar Vilhjalmsson" userId="f41ef968-8988-4cfd-ada3-47cdf7236183" providerId="ADAL" clId="{672878F3-3B53-4B6A-96FF-141B73F0A41A}" dt="2023-05-12T10:28:01.364" v="4564" actId="14100"/>
          <ac:spMkLst>
            <pc:docMk/>
            <pc:sldMk cId="2051478371" sldId="344"/>
            <ac:spMk id="35" creationId="{470C8FE7-4898-71BD-0FEA-2B779C85F77C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36" creationId="{750C1469-72A5-9E52-C671-055761351905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40" creationId="{7277FECC-5B67-384C-3F78-A41B54066AC3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41" creationId="{B4D182A5-7314-442D-D396-B92604835AF2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42" creationId="{3B95F88F-CD07-FD4B-8F08-611FA8E8336E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43" creationId="{E8F18879-6AED-6796-E0F0-C9E76E80F29F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44" creationId="{9D689A93-7B03-4B9F-8DC9-3D00267978D6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46" creationId="{6450F6FF-86DA-4719-27EB-E98DB56680EF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47" creationId="{9AE0FCB6-AFEA-C55F-780F-08A1B3C56CFC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48" creationId="{392BDD22-EC28-E850-658E-22D3030F9131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50" creationId="{7FCE8370-FD50-CE7B-F430-438AA75723C2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51" creationId="{8B060120-6926-7CB3-B494-64946EA4E506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52" creationId="{FE2DADB1-38C3-9EAC-4D85-2220BE6348C9}"/>
          </ac:spMkLst>
        </pc:spChg>
        <pc:spChg chg="add mod">
          <ac:chgData name="Hilmar Vilhjalmsson" userId="f41ef968-8988-4cfd-ada3-47cdf7236183" providerId="ADAL" clId="{672878F3-3B53-4B6A-96FF-141B73F0A41A}" dt="2023-05-12T10:27:42.315" v="4562" actId="1076"/>
          <ac:spMkLst>
            <pc:docMk/>
            <pc:sldMk cId="2051478371" sldId="344"/>
            <ac:spMk id="53" creationId="{84C36C49-BD91-F9CB-8A2B-F7B4B43455CE}"/>
          </ac:spMkLst>
        </pc:spChg>
        <pc:grpChg chg="add del mod">
          <ac:chgData name="Hilmar Vilhjalmsson" userId="f41ef968-8988-4cfd-ada3-47cdf7236183" providerId="ADAL" clId="{672878F3-3B53-4B6A-96FF-141B73F0A41A}" dt="2023-05-12T09:17:19.343" v="4462" actId="478"/>
          <ac:grpSpMkLst>
            <pc:docMk/>
            <pc:sldMk cId="2051478371" sldId="344"/>
            <ac:grpSpMk id="4" creationId="{7623BD84-C5D0-40C9-0E1D-1E572C6051F6}"/>
          </ac:grpSpMkLst>
        </pc:grpChg>
        <pc:grpChg chg="mod">
          <ac:chgData name="Hilmar Vilhjalmsson" userId="f41ef968-8988-4cfd-ada3-47cdf7236183" providerId="ADAL" clId="{672878F3-3B53-4B6A-96FF-141B73F0A41A}" dt="2023-05-11T15:14:35.574" v="2418"/>
          <ac:grpSpMkLst>
            <pc:docMk/>
            <pc:sldMk cId="2051478371" sldId="344"/>
            <ac:grpSpMk id="5" creationId="{D4FB25A5-A161-BF4B-0A5B-BE866DDFC0BE}"/>
          </ac:grpSpMkLst>
        </pc:grpChg>
        <pc:grpChg chg="del">
          <ac:chgData name="Hilmar Vilhjalmsson" userId="f41ef968-8988-4cfd-ada3-47cdf7236183" providerId="ADAL" clId="{672878F3-3B53-4B6A-96FF-141B73F0A41A}" dt="2023-05-11T15:12:53.142" v="2411" actId="478"/>
          <ac:grpSpMkLst>
            <pc:docMk/>
            <pc:sldMk cId="2051478371" sldId="344"/>
            <ac:grpSpMk id="27" creationId="{90E0BC0A-4D38-D6D1-EEA9-E7943A318584}"/>
          </ac:grpSpMkLst>
        </pc:grpChg>
        <pc:picChg chg="del">
          <ac:chgData name="Hilmar Vilhjalmsson" userId="f41ef968-8988-4cfd-ada3-47cdf7236183" providerId="ADAL" clId="{672878F3-3B53-4B6A-96FF-141B73F0A41A}" dt="2023-05-11T15:13:01.905" v="2416" actId="478"/>
          <ac:picMkLst>
            <pc:docMk/>
            <pc:sldMk cId="2051478371" sldId="344"/>
            <ac:picMk id="6" creationId="{FB903337-E7E5-D050-6751-D535230959A9}"/>
          </ac:picMkLst>
        </pc:picChg>
        <pc:picChg chg="del">
          <ac:chgData name="Hilmar Vilhjalmsson" userId="f41ef968-8988-4cfd-ada3-47cdf7236183" providerId="ADAL" clId="{672878F3-3B53-4B6A-96FF-141B73F0A41A}" dt="2023-05-11T15:13:00.010" v="2414" actId="478"/>
          <ac:picMkLst>
            <pc:docMk/>
            <pc:sldMk cId="2051478371" sldId="344"/>
            <ac:picMk id="9" creationId="{3E0D0A74-7EDA-E584-A380-AB7258409A12}"/>
          </ac:picMkLst>
        </pc:picChg>
        <pc:picChg chg="add del mod">
          <ac:chgData name="Hilmar Vilhjalmsson" userId="f41ef968-8988-4cfd-ada3-47cdf7236183" providerId="ADAL" clId="{672878F3-3B53-4B6A-96FF-141B73F0A41A}" dt="2023-05-12T09:18:56.750" v="4472" actId="478"/>
          <ac:picMkLst>
            <pc:docMk/>
            <pc:sldMk cId="2051478371" sldId="344"/>
            <ac:picMk id="9" creationId="{6DF37BBE-D44A-1819-80DB-295CD45541EE}"/>
          </ac:picMkLst>
        </pc:picChg>
        <pc:picChg chg="del">
          <ac:chgData name="Hilmar Vilhjalmsson" userId="f41ef968-8988-4cfd-ada3-47cdf7236183" providerId="ADAL" clId="{672878F3-3B53-4B6A-96FF-141B73F0A41A}" dt="2023-05-11T15:13:01.042" v="2415" actId="478"/>
          <ac:picMkLst>
            <pc:docMk/>
            <pc:sldMk cId="2051478371" sldId="344"/>
            <ac:picMk id="11" creationId="{87CA6571-D3BF-1CE0-EFD8-5939DE0FDBDE}"/>
          </ac:picMkLst>
        </pc:picChg>
        <pc:picChg chg="add del mod">
          <ac:chgData name="Hilmar Vilhjalmsson" userId="f41ef968-8988-4cfd-ada3-47cdf7236183" providerId="ADAL" clId="{672878F3-3B53-4B6A-96FF-141B73F0A41A}" dt="2023-05-12T09:18:56.750" v="4472" actId="478"/>
          <ac:picMkLst>
            <pc:docMk/>
            <pc:sldMk cId="2051478371" sldId="344"/>
            <ac:picMk id="11" creationId="{FA032B42-BFF1-A051-823F-B6EF7B430F68}"/>
          </ac:picMkLst>
        </pc:picChg>
        <pc:picChg chg="add del mod">
          <ac:chgData name="Hilmar Vilhjalmsson" userId="f41ef968-8988-4cfd-ada3-47cdf7236183" providerId="ADAL" clId="{672878F3-3B53-4B6A-96FF-141B73F0A41A}" dt="2023-05-12T09:18:56.750" v="4472" actId="478"/>
          <ac:picMkLst>
            <pc:docMk/>
            <pc:sldMk cId="2051478371" sldId="344"/>
            <ac:picMk id="17" creationId="{CEE3B292-22E2-A3F7-7CFF-3D18D68198F2}"/>
          </ac:picMkLst>
        </pc:picChg>
        <pc:picChg chg="add del mod">
          <ac:chgData name="Hilmar Vilhjalmsson" userId="f41ef968-8988-4cfd-ada3-47cdf7236183" providerId="ADAL" clId="{672878F3-3B53-4B6A-96FF-141B73F0A41A}" dt="2023-05-12T09:17:24.440" v="4464" actId="478"/>
          <ac:picMkLst>
            <pc:docMk/>
            <pc:sldMk cId="2051478371" sldId="344"/>
            <ac:picMk id="19" creationId="{59DB4137-DE45-7290-0061-935B49F477EE}"/>
          </ac:picMkLst>
        </pc:picChg>
        <pc:picChg chg="add del mod">
          <ac:chgData name="Hilmar Vilhjalmsson" userId="f41ef968-8988-4cfd-ada3-47cdf7236183" providerId="ADAL" clId="{672878F3-3B53-4B6A-96FF-141B73F0A41A}" dt="2023-05-12T09:18:56.750" v="4472" actId="478"/>
          <ac:picMkLst>
            <pc:docMk/>
            <pc:sldMk cId="2051478371" sldId="344"/>
            <ac:picMk id="25" creationId="{FF260B51-4871-3FE4-E32D-E3E007901162}"/>
          </ac:picMkLst>
        </pc:picChg>
        <pc:picChg chg="add del mod">
          <ac:chgData name="Hilmar Vilhjalmsson" userId="f41ef968-8988-4cfd-ada3-47cdf7236183" providerId="ADAL" clId="{672878F3-3B53-4B6A-96FF-141B73F0A41A}" dt="2023-05-12T09:17:25.356" v="4465" actId="478"/>
          <ac:picMkLst>
            <pc:docMk/>
            <pc:sldMk cId="2051478371" sldId="344"/>
            <ac:picMk id="28" creationId="{4EF08C12-E3D8-7E96-ED1E-6FA121258495}"/>
          </ac:picMkLst>
        </pc:picChg>
        <pc:picChg chg="add del mod">
          <ac:chgData name="Hilmar Vilhjalmsson" userId="f41ef968-8988-4cfd-ada3-47cdf7236183" providerId="ADAL" clId="{672878F3-3B53-4B6A-96FF-141B73F0A41A}" dt="2023-05-12T09:17:23.625" v="4463" actId="478"/>
          <ac:picMkLst>
            <pc:docMk/>
            <pc:sldMk cId="2051478371" sldId="344"/>
            <ac:picMk id="29" creationId="{AF2D9719-CE21-8634-FE48-FD9D23FD9BD4}"/>
          </ac:picMkLst>
        </pc:picChg>
        <pc:picChg chg="add del mod">
          <ac:chgData name="Hilmar Vilhjalmsson" userId="f41ef968-8988-4cfd-ada3-47cdf7236183" providerId="ADAL" clId="{672878F3-3B53-4B6A-96FF-141B73F0A41A}" dt="2023-05-12T09:18:56.750" v="4472" actId="478"/>
          <ac:picMkLst>
            <pc:docMk/>
            <pc:sldMk cId="2051478371" sldId="344"/>
            <ac:picMk id="30" creationId="{0B145E13-FE2B-CA24-745F-2B00D5262476}"/>
          </ac:picMkLst>
        </pc:picChg>
        <pc:picChg chg="add mod">
          <ac:chgData name="Hilmar Vilhjalmsson" userId="f41ef968-8988-4cfd-ada3-47cdf7236183" providerId="ADAL" clId="{672878F3-3B53-4B6A-96FF-141B73F0A41A}" dt="2023-05-12T10:27:42.315" v="4562" actId="1076"/>
          <ac:picMkLst>
            <pc:docMk/>
            <pc:sldMk cId="2051478371" sldId="344"/>
            <ac:picMk id="37" creationId="{F45E849A-5BF0-C989-9FA9-F3215EDC14C3}"/>
          </ac:picMkLst>
        </pc:picChg>
        <pc:picChg chg="add mod">
          <ac:chgData name="Hilmar Vilhjalmsson" userId="f41ef968-8988-4cfd-ada3-47cdf7236183" providerId="ADAL" clId="{672878F3-3B53-4B6A-96FF-141B73F0A41A}" dt="2023-05-12T10:27:42.315" v="4562" actId="1076"/>
          <ac:picMkLst>
            <pc:docMk/>
            <pc:sldMk cId="2051478371" sldId="344"/>
            <ac:picMk id="38" creationId="{EAD1444F-7B45-B407-49B0-B39CB4445B92}"/>
          </ac:picMkLst>
        </pc:picChg>
        <pc:picChg chg="add mod">
          <ac:chgData name="Hilmar Vilhjalmsson" userId="f41ef968-8988-4cfd-ada3-47cdf7236183" providerId="ADAL" clId="{672878F3-3B53-4B6A-96FF-141B73F0A41A}" dt="2023-05-12T10:27:42.315" v="4562" actId="1076"/>
          <ac:picMkLst>
            <pc:docMk/>
            <pc:sldMk cId="2051478371" sldId="344"/>
            <ac:picMk id="39" creationId="{950E3C45-A041-F3A2-9032-04DB02322EFD}"/>
          </ac:picMkLst>
        </pc:picChg>
        <pc:picChg chg="add mod">
          <ac:chgData name="Hilmar Vilhjalmsson" userId="f41ef968-8988-4cfd-ada3-47cdf7236183" providerId="ADAL" clId="{672878F3-3B53-4B6A-96FF-141B73F0A41A}" dt="2023-05-12T10:27:42.315" v="4562" actId="1076"/>
          <ac:picMkLst>
            <pc:docMk/>
            <pc:sldMk cId="2051478371" sldId="344"/>
            <ac:picMk id="45" creationId="{7C578AC0-63FD-F2E8-001E-AE71F32FE404}"/>
          </ac:picMkLst>
        </pc:picChg>
        <pc:picChg chg="add mod">
          <ac:chgData name="Hilmar Vilhjalmsson" userId="f41ef968-8988-4cfd-ada3-47cdf7236183" providerId="ADAL" clId="{672878F3-3B53-4B6A-96FF-141B73F0A41A}" dt="2023-05-12T10:27:42.315" v="4562" actId="1076"/>
          <ac:picMkLst>
            <pc:docMk/>
            <pc:sldMk cId="2051478371" sldId="344"/>
            <ac:picMk id="49" creationId="{DA507F14-3C0D-C61F-90E3-3742696AB3BE}"/>
          </ac:picMkLst>
        </pc:picChg>
      </pc:sldChg>
      <pc:sldChg chg="add del mod modShow">
        <pc:chgData name="Hilmar Vilhjalmsson" userId="f41ef968-8988-4cfd-ada3-47cdf7236183" providerId="ADAL" clId="{672878F3-3B53-4B6A-96FF-141B73F0A41A}" dt="2023-05-15T11:11:42.027" v="14846" actId="2696"/>
        <pc:sldMkLst>
          <pc:docMk/>
          <pc:sldMk cId="2971215753" sldId="345"/>
        </pc:sldMkLst>
      </pc:sldChg>
      <pc:sldChg chg="modNotesTx">
        <pc:chgData name="Hilmar Vilhjalmsson" userId="f41ef968-8988-4cfd-ada3-47cdf7236183" providerId="ADAL" clId="{672878F3-3B53-4B6A-96FF-141B73F0A41A}" dt="2023-05-15T11:44:50.064" v="17799" actId="33524"/>
        <pc:sldMkLst>
          <pc:docMk/>
          <pc:sldMk cId="2063670860" sldId="346"/>
        </pc:sldMkLst>
      </pc:sldChg>
      <pc:sldChg chg="new del">
        <pc:chgData name="Hilmar Vilhjalmsson" userId="f41ef968-8988-4cfd-ada3-47cdf7236183" providerId="ADAL" clId="{672878F3-3B53-4B6A-96FF-141B73F0A41A}" dt="2023-05-13T18:48:04.947" v="7779" actId="680"/>
        <pc:sldMkLst>
          <pc:docMk/>
          <pc:sldMk cId="676660298" sldId="347"/>
        </pc:sldMkLst>
      </pc:sldChg>
    </pc:docChg>
  </pc:docChgLst>
  <pc:docChgLst>
    <pc:chgData name="Hilmar Vilhjalmsson" userId="f41ef968-8988-4cfd-ada3-47cdf7236183" providerId="ADAL" clId="{C693E5A1-E5B5-4190-8FE3-54433D5368C3}"/>
    <pc:docChg chg="undo custSel addSld delSld modSld sldOrd modSection">
      <pc:chgData name="Hilmar Vilhjalmsson" userId="f41ef968-8988-4cfd-ada3-47cdf7236183" providerId="ADAL" clId="{C693E5A1-E5B5-4190-8FE3-54433D5368C3}" dt="2023-04-25T15:03:22.509" v="2158" actId="2696"/>
      <pc:docMkLst>
        <pc:docMk/>
      </pc:docMkLst>
      <pc:sldChg chg="del ord">
        <pc:chgData name="Hilmar Vilhjalmsson" userId="f41ef968-8988-4cfd-ada3-47cdf7236183" providerId="ADAL" clId="{C693E5A1-E5B5-4190-8FE3-54433D5368C3}" dt="2023-04-21T10:43:59.929" v="9" actId="47"/>
        <pc:sldMkLst>
          <pc:docMk/>
          <pc:sldMk cId="3990627660" sldId="256"/>
        </pc:sldMkLst>
      </pc:sldChg>
      <pc:sldChg chg="del">
        <pc:chgData name="Hilmar Vilhjalmsson" userId="f41ef968-8988-4cfd-ada3-47cdf7236183" providerId="ADAL" clId="{C693E5A1-E5B5-4190-8FE3-54433D5368C3}" dt="2023-04-21T10:43:19.082" v="6" actId="47"/>
        <pc:sldMkLst>
          <pc:docMk/>
          <pc:sldMk cId="1881244884" sldId="257"/>
        </pc:sldMkLst>
      </pc:sldChg>
      <pc:sldChg chg="del ord">
        <pc:chgData name="Hilmar Vilhjalmsson" userId="f41ef968-8988-4cfd-ada3-47cdf7236183" providerId="ADAL" clId="{C693E5A1-E5B5-4190-8FE3-54433D5368C3}" dt="2023-04-21T10:45:05.486" v="32" actId="47"/>
        <pc:sldMkLst>
          <pc:docMk/>
          <pc:sldMk cId="3474820565" sldId="279"/>
        </pc:sldMkLst>
      </pc:sldChg>
      <pc:sldChg chg="del">
        <pc:chgData name="Hilmar Vilhjalmsson" userId="f41ef968-8988-4cfd-ada3-47cdf7236183" providerId="ADAL" clId="{C693E5A1-E5B5-4190-8FE3-54433D5368C3}" dt="2023-04-21T10:46:04.429" v="64" actId="47"/>
        <pc:sldMkLst>
          <pc:docMk/>
          <pc:sldMk cId="2527301476" sldId="280"/>
        </pc:sldMkLst>
      </pc:sldChg>
      <pc:sldChg chg="modSp add del mod">
        <pc:chgData name="Hilmar Vilhjalmsson" userId="f41ef968-8988-4cfd-ada3-47cdf7236183" providerId="ADAL" clId="{C693E5A1-E5B5-4190-8FE3-54433D5368C3}" dt="2023-04-21T10:44:57.063" v="30" actId="20577"/>
        <pc:sldMkLst>
          <pc:docMk/>
          <pc:sldMk cId="3984185767" sldId="281"/>
        </pc:sldMkLst>
        <pc:spChg chg="mod">
          <ac:chgData name="Hilmar Vilhjalmsson" userId="f41ef968-8988-4cfd-ada3-47cdf7236183" providerId="ADAL" clId="{C693E5A1-E5B5-4190-8FE3-54433D5368C3}" dt="2023-04-21T10:44:57.063" v="30" actId="20577"/>
          <ac:spMkLst>
            <pc:docMk/>
            <pc:sldMk cId="3984185767" sldId="281"/>
            <ac:spMk id="2" creationId="{B4E1F265-DCFC-336F-0B58-D5940F7A973B}"/>
          </ac:spMkLst>
        </pc:spChg>
      </pc:sldChg>
      <pc:sldChg chg="modSp add del mod">
        <pc:chgData name="Hilmar Vilhjalmsson" userId="f41ef968-8988-4cfd-ada3-47cdf7236183" providerId="ADAL" clId="{C693E5A1-E5B5-4190-8FE3-54433D5368C3}" dt="2023-04-21T10:45:32.284" v="60" actId="14100"/>
        <pc:sldMkLst>
          <pc:docMk/>
          <pc:sldMk cId="3010969714" sldId="282"/>
        </pc:sldMkLst>
        <pc:spChg chg="mod">
          <ac:chgData name="Hilmar Vilhjalmsson" userId="f41ef968-8988-4cfd-ada3-47cdf7236183" providerId="ADAL" clId="{C693E5A1-E5B5-4190-8FE3-54433D5368C3}" dt="2023-04-21T10:45:32.284" v="60" actId="14100"/>
          <ac:spMkLst>
            <pc:docMk/>
            <pc:sldMk cId="3010969714" sldId="282"/>
            <ac:spMk id="2" creationId="{8E3A27D0-DD6B-F1BC-BBD5-684F489A4E9D}"/>
          </ac:spMkLst>
        </pc:spChg>
        <pc:spChg chg="mod">
          <ac:chgData name="Hilmar Vilhjalmsson" userId="f41ef968-8988-4cfd-ada3-47cdf7236183" providerId="ADAL" clId="{C693E5A1-E5B5-4190-8FE3-54433D5368C3}" dt="2023-04-21T10:44:14.539" v="10"/>
          <ac:spMkLst>
            <pc:docMk/>
            <pc:sldMk cId="3010969714" sldId="282"/>
            <ac:spMk id="3" creationId="{A2840A05-CD41-E8D6-E254-E336D38EE758}"/>
          </ac:spMkLst>
        </pc:spChg>
      </pc:sldChg>
      <pc:sldChg chg="add del">
        <pc:chgData name="Hilmar Vilhjalmsson" userId="f41ef968-8988-4cfd-ada3-47cdf7236183" providerId="ADAL" clId="{C693E5A1-E5B5-4190-8FE3-54433D5368C3}" dt="2023-04-21T10:45:54.257" v="61" actId="47"/>
        <pc:sldMkLst>
          <pc:docMk/>
          <pc:sldMk cId="1782380457" sldId="283"/>
        </pc:sldMkLst>
      </pc:sldChg>
      <pc:sldChg chg="del">
        <pc:chgData name="Hilmar Vilhjalmsson" userId="f41ef968-8988-4cfd-ada3-47cdf7236183" providerId="ADAL" clId="{C693E5A1-E5B5-4190-8FE3-54433D5368C3}" dt="2023-04-21T10:46:16.021" v="65" actId="47"/>
        <pc:sldMkLst>
          <pc:docMk/>
          <pc:sldMk cId="1365881434" sldId="284"/>
        </pc:sldMkLst>
      </pc:sldChg>
      <pc:sldChg chg="del">
        <pc:chgData name="Hilmar Vilhjalmsson" userId="f41ef968-8988-4cfd-ada3-47cdf7236183" providerId="ADAL" clId="{C693E5A1-E5B5-4190-8FE3-54433D5368C3}" dt="2023-04-21T10:45:58.853" v="63" actId="47"/>
        <pc:sldMkLst>
          <pc:docMk/>
          <pc:sldMk cId="922957082" sldId="285"/>
        </pc:sldMkLst>
      </pc:sldChg>
      <pc:sldChg chg="modNotesTx">
        <pc:chgData name="Hilmar Vilhjalmsson" userId="f41ef968-8988-4cfd-ada3-47cdf7236183" providerId="ADAL" clId="{C693E5A1-E5B5-4190-8FE3-54433D5368C3}" dt="2023-04-21T10:48:09.042" v="80" actId="20577"/>
        <pc:sldMkLst>
          <pc:docMk/>
          <pc:sldMk cId="428466753" sldId="286"/>
        </pc:sldMkLst>
      </pc:sldChg>
      <pc:sldChg chg="ord">
        <pc:chgData name="Hilmar Vilhjalmsson" userId="f41ef968-8988-4cfd-ada3-47cdf7236183" providerId="ADAL" clId="{C693E5A1-E5B5-4190-8FE3-54433D5368C3}" dt="2023-04-21T10:43:14.652" v="5"/>
        <pc:sldMkLst>
          <pc:docMk/>
          <pc:sldMk cId="3681829188" sldId="287"/>
        </pc:sldMkLst>
      </pc:sldChg>
      <pc:sldChg chg="modNotesTx">
        <pc:chgData name="Hilmar Vilhjalmsson" userId="f41ef968-8988-4cfd-ada3-47cdf7236183" providerId="ADAL" clId="{C693E5A1-E5B5-4190-8FE3-54433D5368C3}" dt="2023-04-21T14:21:45.819" v="1273" actId="6549"/>
        <pc:sldMkLst>
          <pc:docMk/>
          <pc:sldMk cId="2722265249" sldId="288"/>
        </pc:sldMkLst>
      </pc:sldChg>
      <pc:sldChg chg="modSp mod">
        <pc:chgData name="Hilmar Vilhjalmsson" userId="f41ef968-8988-4cfd-ada3-47cdf7236183" providerId="ADAL" clId="{C693E5A1-E5B5-4190-8FE3-54433D5368C3}" dt="2023-04-21T10:47:14.128" v="71" actId="6549"/>
        <pc:sldMkLst>
          <pc:docMk/>
          <pc:sldMk cId="3064068143" sldId="309"/>
        </pc:sldMkLst>
        <pc:spChg chg="mod">
          <ac:chgData name="Hilmar Vilhjalmsson" userId="f41ef968-8988-4cfd-ada3-47cdf7236183" providerId="ADAL" clId="{C693E5A1-E5B5-4190-8FE3-54433D5368C3}" dt="2023-04-21T10:47:14.128" v="71" actId="6549"/>
          <ac:spMkLst>
            <pc:docMk/>
            <pc:sldMk cId="3064068143" sldId="309"/>
            <ac:spMk id="3" creationId="{B24CF525-A935-12BF-9289-545005AD64DB}"/>
          </ac:spMkLst>
        </pc:spChg>
      </pc:sldChg>
      <pc:sldChg chg="del">
        <pc:chgData name="Hilmar Vilhjalmsson" userId="f41ef968-8988-4cfd-ada3-47cdf7236183" providerId="ADAL" clId="{C693E5A1-E5B5-4190-8FE3-54433D5368C3}" dt="2023-04-25T15:03:22.509" v="2158" actId="2696"/>
        <pc:sldMkLst>
          <pc:docMk/>
          <pc:sldMk cId="1118230973" sldId="313"/>
        </pc:sldMkLst>
      </pc:sldChg>
      <pc:sldChg chg="addSp delSp modSp mod modNotesTx">
        <pc:chgData name="Hilmar Vilhjalmsson" userId="f41ef968-8988-4cfd-ada3-47cdf7236183" providerId="ADAL" clId="{C693E5A1-E5B5-4190-8FE3-54433D5368C3}" dt="2023-04-25T14:56:55.068" v="2123" actId="20577"/>
        <pc:sldMkLst>
          <pc:docMk/>
          <pc:sldMk cId="1542720150" sldId="334"/>
        </pc:sldMkLst>
        <pc:spChg chg="mod">
          <ac:chgData name="Hilmar Vilhjalmsson" userId="f41ef968-8988-4cfd-ada3-47cdf7236183" providerId="ADAL" clId="{C693E5A1-E5B5-4190-8FE3-54433D5368C3}" dt="2023-04-21T11:07:35.109" v="268" actId="5793"/>
          <ac:spMkLst>
            <pc:docMk/>
            <pc:sldMk cId="1542720150" sldId="334"/>
            <ac:spMk id="3" creationId="{E15B9594-C4C6-3D79-F152-3D1C9E7EC2A4}"/>
          </ac:spMkLst>
        </pc:spChg>
        <pc:spChg chg="add del mod">
          <ac:chgData name="Hilmar Vilhjalmsson" userId="f41ef968-8988-4cfd-ada3-47cdf7236183" providerId="ADAL" clId="{C693E5A1-E5B5-4190-8FE3-54433D5368C3}" dt="2023-04-21T10:58:47.151" v="249" actId="478"/>
          <ac:spMkLst>
            <pc:docMk/>
            <pc:sldMk cId="1542720150" sldId="334"/>
            <ac:spMk id="5" creationId="{5CED562D-5F2E-A1D8-3B79-602713109811}"/>
          </ac:spMkLst>
        </pc:spChg>
        <pc:grpChg chg="del">
          <ac:chgData name="Hilmar Vilhjalmsson" userId="f41ef968-8988-4cfd-ada3-47cdf7236183" providerId="ADAL" clId="{C693E5A1-E5B5-4190-8FE3-54433D5368C3}" dt="2023-04-21T10:58:41.092" v="246" actId="478"/>
          <ac:grpSpMkLst>
            <pc:docMk/>
            <pc:sldMk cId="1542720150" sldId="334"/>
            <ac:grpSpMk id="27" creationId="{90E0BC0A-4D38-D6D1-EEA9-E7943A318584}"/>
          </ac:grpSpMkLst>
        </pc:grpChg>
        <pc:picChg chg="del">
          <ac:chgData name="Hilmar Vilhjalmsson" userId="f41ef968-8988-4cfd-ada3-47cdf7236183" providerId="ADAL" clId="{C693E5A1-E5B5-4190-8FE3-54433D5368C3}" dt="2023-04-21T10:58:46.266" v="248" actId="478"/>
          <ac:picMkLst>
            <pc:docMk/>
            <pc:sldMk cId="1542720150" sldId="334"/>
            <ac:picMk id="6" creationId="{FB903337-E7E5-D050-6751-D535230959A9}"/>
          </ac:picMkLst>
        </pc:picChg>
        <pc:picChg chg="del">
          <ac:chgData name="Hilmar Vilhjalmsson" userId="f41ef968-8988-4cfd-ada3-47cdf7236183" providerId="ADAL" clId="{C693E5A1-E5B5-4190-8FE3-54433D5368C3}" dt="2023-04-21T10:58:43.876" v="247" actId="478"/>
          <ac:picMkLst>
            <pc:docMk/>
            <pc:sldMk cId="1542720150" sldId="334"/>
            <ac:picMk id="9" creationId="{3E0D0A74-7EDA-E584-A380-AB7258409A12}"/>
          </ac:picMkLst>
        </pc:picChg>
        <pc:picChg chg="add mod">
          <ac:chgData name="Hilmar Vilhjalmsson" userId="f41ef968-8988-4cfd-ada3-47cdf7236183" providerId="ADAL" clId="{C693E5A1-E5B5-4190-8FE3-54433D5368C3}" dt="2023-04-21T11:07:23.122" v="252" actId="1076"/>
          <ac:picMkLst>
            <pc:docMk/>
            <pc:sldMk cId="1542720150" sldId="334"/>
            <ac:picMk id="10" creationId="{68B23441-D985-3A6D-C887-034CDC8D1578}"/>
          </ac:picMkLst>
        </pc:picChg>
        <pc:picChg chg="del">
          <ac:chgData name="Hilmar Vilhjalmsson" userId="f41ef968-8988-4cfd-ada3-47cdf7236183" providerId="ADAL" clId="{C693E5A1-E5B5-4190-8FE3-54433D5368C3}" dt="2023-04-21T10:58:50.483" v="250" actId="478"/>
          <ac:picMkLst>
            <pc:docMk/>
            <pc:sldMk cId="1542720150" sldId="334"/>
            <ac:picMk id="11" creationId="{87CA6571-D3BF-1CE0-EFD8-5939DE0FDBDE}"/>
          </ac:picMkLst>
        </pc:picChg>
      </pc:sldChg>
      <pc:sldChg chg="addSp delSp modSp mod modNotesTx">
        <pc:chgData name="Hilmar Vilhjalmsson" userId="f41ef968-8988-4cfd-ada3-47cdf7236183" providerId="ADAL" clId="{C693E5A1-E5B5-4190-8FE3-54433D5368C3}" dt="2023-04-25T14:57:34.243" v="2157" actId="20577"/>
        <pc:sldMkLst>
          <pc:docMk/>
          <pc:sldMk cId="1567514631" sldId="335"/>
        </pc:sldMkLst>
        <pc:spChg chg="mod">
          <ac:chgData name="Hilmar Vilhjalmsson" userId="f41ef968-8988-4cfd-ada3-47cdf7236183" providerId="ADAL" clId="{C693E5A1-E5B5-4190-8FE3-54433D5368C3}" dt="2023-04-21T14:18:55.302" v="1256" actId="20577"/>
          <ac:spMkLst>
            <pc:docMk/>
            <pc:sldMk cId="1567514631" sldId="335"/>
            <ac:spMk id="3" creationId="{E15B9594-C4C6-3D79-F152-3D1C9E7EC2A4}"/>
          </ac:spMkLst>
        </pc:spChg>
        <pc:spChg chg="add del mod">
          <ac:chgData name="Hilmar Vilhjalmsson" userId="f41ef968-8988-4cfd-ada3-47cdf7236183" providerId="ADAL" clId="{C693E5A1-E5B5-4190-8FE3-54433D5368C3}" dt="2023-04-21T11:17:39.643" v="930" actId="478"/>
          <ac:spMkLst>
            <pc:docMk/>
            <pc:sldMk cId="1567514631" sldId="335"/>
            <ac:spMk id="5" creationId="{3B5D7BFE-764D-8FA8-41CA-AE153143C77D}"/>
          </ac:spMkLst>
        </pc:spChg>
        <pc:grpChg chg="del">
          <ac:chgData name="Hilmar Vilhjalmsson" userId="f41ef968-8988-4cfd-ada3-47cdf7236183" providerId="ADAL" clId="{C693E5A1-E5B5-4190-8FE3-54433D5368C3}" dt="2023-04-21T11:17:25.243" v="923" actId="478"/>
          <ac:grpSpMkLst>
            <pc:docMk/>
            <pc:sldMk cId="1567514631" sldId="335"/>
            <ac:grpSpMk id="27" creationId="{90E0BC0A-4D38-D6D1-EEA9-E7943A318584}"/>
          </ac:grpSpMkLst>
        </pc:grpChg>
        <pc:picChg chg="del">
          <ac:chgData name="Hilmar Vilhjalmsson" userId="f41ef968-8988-4cfd-ada3-47cdf7236183" providerId="ADAL" clId="{C693E5A1-E5B5-4190-8FE3-54433D5368C3}" dt="2023-04-21T11:17:29.090" v="925" actId="478"/>
          <ac:picMkLst>
            <pc:docMk/>
            <pc:sldMk cId="1567514631" sldId="335"/>
            <ac:picMk id="6" creationId="{FB903337-E7E5-D050-6751-D535230959A9}"/>
          </ac:picMkLst>
        </pc:picChg>
        <pc:picChg chg="del">
          <ac:chgData name="Hilmar Vilhjalmsson" userId="f41ef968-8988-4cfd-ada3-47cdf7236183" providerId="ADAL" clId="{C693E5A1-E5B5-4190-8FE3-54433D5368C3}" dt="2023-04-21T11:17:27.788" v="924" actId="478"/>
          <ac:picMkLst>
            <pc:docMk/>
            <pc:sldMk cId="1567514631" sldId="335"/>
            <ac:picMk id="9" creationId="{3E0D0A74-7EDA-E584-A380-AB7258409A12}"/>
          </ac:picMkLst>
        </pc:picChg>
        <pc:picChg chg="add mod">
          <ac:chgData name="Hilmar Vilhjalmsson" userId="f41ef968-8988-4cfd-ada3-47cdf7236183" providerId="ADAL" clId="{C693E5A1-E5B5-4190-8FE3-54433D5368C3}" dt="2023-04-21T11:19:22.279" v="937" actId="14100"/>
          <ac:picMkLst>
            <pc:docMk/>
            <pc:sldMk cId="1567514631" sldId="335"/>
            <ac:picMk id="10" creationId="{82BFF30C-3554-2685-506E-7BE01185FBD8}"/>
          </ac:picMkLst>
        </pc:picChg>
        <pc:picChg chg="add del">
          <ac:chgData name="Hilmar Vilhjalmsson" userId="f41ef968-8988-4cfd-ada3-47cdf7236183" providerId="ADAL" clId="{C693E5A1-E5B5-4190-8FE3-54433D5368C3}" dt="2023-04-21T11:17:40.382" v="931" actId="478"/>
          <ac:picMkLst>
            <pc:docMk/>
            <pc:sldMk cId="1567514631" sldId="335"/>
            <ac:picMk id="11" creationId="{87CA6571-D3BF-1CE0-EFD8-5939DE0FDBDE}"/>
          </ac:picMkLst>
        </pc:picChg>
        <pc:picChg chg="add mod">
          <ac:chgData name="Hilmar Vilhjalmsson" userId="f41ef968-8988-4cfd-ada3-47cdf7236183" providerId="ADAL" clId="{C693E5A1-E5B5-4190-8FE3-54433D5368C3}" dt="2023-04-21T11:20:27.747" v="943" actId="14100"/>
          <ac:picMkLst>
            <pc:docMk/>
            <pc:sldMk cId="1567514631" sldId="335"/>
            <ac:picMk id="13" creationId="{CFE4C0AA-0B19-16D0-1715-0C27292E2C71}"/>
          </ac:picMkLst>
        </pc:picChg>
        <pc:picChg chg="add mod">
          <ac:chgData name="Hilmar Vilhjalmsson" userId="f41ef968-8988-4cfd-ada3-47cdf7236183" providerId="ADAL" clId="{C693E5A1-E5B5-4190-8FE3-54433D5368C3}" dt="2023-04-21T14:17:32.937" v="1238" actId="14100"/>
          <ac:picMkLst>
            <pc:docMk/>
            <pc:sldMk cId="1567514631" sldId="335"/>
            <ac:picMk id="1026" creationId="{C99CB44B-74E0-E244-1582-793070472A5D}"/>
          </ac:picMkLst>
        </pc:picChg>
        <pc:picChg chg="add del">
          <ac:chgData name="Hilmar Vilhjalmsson" userId="f41ef968-8988-4cfd-ada3-47cdf7236183" providerId="ADAL" clId="{C693E5A1-E5B5-4190-8FE3-54433D5368C3}" dt="2023-04-21T14:17:49.766" v="1240" actId="478"/>
          <ac:picMkLst>
            <pc:docMk/>
            <pc:sldMk cId="1567514631" sldId="335"/>
            <ac:picMk id="1028" creationId="{61293220-7616-F409-0E20-EFA77D44835B}"/>
          </ac:picMkLst>
        </pc:picChg>
        <pc:picChg chg="add mod">
          <ac:chgData name="Hilmar Vilhjalmsson" userId="f41ef968-8988-4cfd-ada3-47cdf7236183" providerId="ADAL" clId="{C693E5A1-E5B5-4190-8FE3-54433D5368C3}" dt="2023-04-21T14:18:26.538" v="1243" actId="14100"/>
          <ac:picMkLst>
            <pc:docMk/>
            <pc:sldMk cId="1567514631" sldId="335"/>
            <ac:picMk id="1030" creationId="{1C834B5B-9C62-3958-30CC-CBA397383A9C}"/>
          </ac:picMkLst>
        </pc:picChg>
      </pc:sldChg>
      <pc:sldChg chg="addSp delSp modSp mod modNotesTx">
        <pc:chgData name="Hilmar Vilhjalmsson" userId="f41ef968-8988-4cfd-ada3-47cdf7236183" providerId="ADAL" clId="{C693E5A1-E5B5-4190-8FE3-54433D5368C3}" dt="2023-04-21T15:27:48.513" v="1886" actId="20577"/>
        <pc:sldMkLst>
          <pc:docMk/>
          <pc:sldMk cId="941969892" sldId="336"/>
        </pc:sldMkLst>
        <pc:spChg chg="mod">
          <ac:chgData name="Hilmar Vilhjalmsson" userId="f41ef968-8988-4cfd-ada3-47cdf7236183" providerId="ADAL" clId="{C693E5A1-E5B5-4190-8FE3-54433D5368C3}" dt="2023-04-21T15:27:48.513" v="1886" actId="20577"/>
          <ac:spMkLst>
            <pc:docMk/>
            <pc:sldMk cId="941969892" sldId="336"/>
            <ac:spMk id="3" creationId="{E15B9594-C4C6-3D79-F152-3D1C9E7EC2A4}"/>
          </ac:spMkLst>
        </pc:spChg>
        <pc:spChg chg="add mod">
          <ac:chgData name="Hilmar Vilhjalmsson" userId="f41ef968-8988-4cfd-ada3-47cdf7236183" providerId="ADAL" clId="{C693E5A1-E5B5-4190-8FE3-54433D5368C3}" dt="2023-04-21T15:21:02.530" v="1769" actId="478"/>
          <ac:spMkLst>
            <pc:docMk/>
            <pc:sldMk cId="941969892" sldId="336"/>
            <ac:spMk id="5" creationId="{019C27BF-D663-5D06-34A4-D8EBEA5662A1}"/>
          </ac:spMkLst>
        </pc:spChg>
        <pc:grpChg chg="del">
          <ac:chgData name="Hilmar Vilhjalmsson" userId="f41ef968-8988-4cfd-ada3-47cdf7236183" providerId="ADAL" clId="{C693E5A1-E5B5-4190-8FE3-54433D5368C3}" dt="2023-04-21T15:20:57.256" v="1766" actId="478"/>
          <ac:grpSpMkLst>
            <pc:docMk/>
            <pc:sldMk cId="941969892" sldId="336"/>
            <ac:grpSpMk id="27" creationId="{90E0BC0A-4D38-D6D1-EEA9-E7943A318584}"/>
          </ac:grpSpMkLst>
        </pc:grpChg>
        <pc:picChg chg="del">
          <ac:chgData name="Hilmar Vilhjalmsson" userId="f41ef968-8988-4cfd-ada3-47cdf7236183" providerId="ADAL" clId="{C693E5A1-E5B5-4190-8FE3-54433D5368C3}" dt="2023-04-21T15:21:02.530" v="1769" actId="478"/>
          <ac:picMkLst>
            <pc:docMk/>
            <pc:sldMk cId="941969892" sldId="336"/>
            <ac:picMk id="6" creationId="{FB903337-E7E5-D050-6751-D535230959A9}"/>
          </ac:picMkLst>
        </pc:picChg>
        <pc:picChg chg="del">
          <ac:chgData name="Hilmar Vilhjalmsson" userId="f41ef968-8988-4cfd-ada3-47cdf7236183" providerId="ADAL" clId="{C693E5A1-E5B5-4190-8FE3-54433D5368C3}" dt="2023-04-21T15:21:00.338" v="1767" actId="478"/>
          <ac:picMkLst>
            <pc:docMk/>
            <pc:sldMk cId="941969892" sldId="336"/>
            <ac:picMk id="9" creationId="{3E0D0A74-7EDA-E584-A380-AB7258409A12}"/>
          </ac:picMkLst>
        </pc:picChg>
        <pc:picChg chg="del">
          <ac:chgData name="Hilmar Vilhjalmsson" userId="f41ef968-8988-4cfd-ada3-47cdf7236183" providerId="ADAL" clId="{C693E5A1-E5B5-4190-8FE3-54433D5368C3}" dt="2023-04-21T15:21:01.489" v="1768" actId="478"/>
          <ac:picMkLst>
            <pc:docMk/>
            <pc:sldMk cId="941969892" sldId="336"/>
            <ac:picMk id="11" creationId="{87CA6571-D3BF-1CE0-EFD8-5939DE0FDBDE}"/>
          </ac:picMkLst>
        </pc:picChg>
      </pc:sldChg>
      <pc:sldChg chg="add del">
        <pc:chgData name="Hilmar Vilhjalmsson" userId="f41ef968-8988-4cfd-ada3-47cdf7236183" providerId="ADAL" clId="{C693E5A1-E5B5-4190-8FE3-54433D5368C3}" dt="2023-04-21T10:45:02.435" v="31" actId="47"/>
        <pc:sldMkLst>
          <pc:docMk/>
          <pc:sldMk cId="1823052831" sldId="337"/>
        </pc:sldMkLst>
      </pc:sldChg>
      <pc:sldChg chg="add del">
        <pc:chgData name="Hilmar Vilhjalmsson" userId="f41ef968-8988-4cfd-ada3-47cdf7236183" providerId="ADAL" clId="{C693E5A1-E5B5-4190-8FE3-54433D5368C3}" dt="2023-04-21T10:45:55.352" v="62" actId="47"/>
        <pc:sldMkLst>
          <pc:docMk/>
          <pc:sldMk cId="2178122621" sldId="338"/>
        </pc:sldMkLst>
      </pc:sldChg>
      <pc:sldChg chg="ord">
        <pc:chgData name="Hilmar Vilhjalmsson" userId="f41ef968-8988-4cfd-ada3-47cdf7236183" providerId="ADAL" clId="{C693E5A1-E5B5-4190-8FE3-54433D5368C3}" dt="2023-04-21T10:43:14.652" v="5"/>
        <pc:sldMkLst>
          <pc:docMk/>
          <pc:sldMk cId="364034780" sldId="339"/>
        </pc:sldMkLst>
      </pc:sldChg>
      <pc:sldChg chg="new modNotesTx">
        <pc:chgData name="Hilmar Vilhjalmsson" userId="f41ef968-8988-4cfd-ada3-47cdf7236183" providerId="ADAL" clId="{C693E5A1-E5B5-4190-8FE3-54433D5368C3}" dt="2023-04-21T15:29:52.698" v="2057" actId="20577"/>
        <pc:sldMkLst>
          <pc:docMk/>
          <pc:sldMk cId="2368608046" sldId="340"/>
        </pc:sldMkLst>
      </pc:sldChg>
    </pc:docChg>
  </pc:docChgLst>
  <pc:docChgLst>
    <pc:chgData name="Hordur Olafsson" userId="35673f1e-1533-427a-a84f-da77feac3cd7" providerId="ADAL" clId="{5261C3C9-A591-634D-B2BE-71C675262A7E}"/>
    <pc:docChg chg="undo redo custSel modSld">
      <pc:chgData name="Hordur Olafsson" userId="35673f1e-1533-427a-a84f-da77feac3cd7" providerId="ADAL" clId="{5261C3C9-A591-634D-B2BE-71C675262A7E}" dt="2023-05-17T23:18:15.532" v="20" actId="14100"/>
      <pc:docMkLst>
        <pc:docMk/>
      </pc:docMkLst>
      <pc:sldChg chg="modSp mod">
        <pc:chgData name="Hordur Olafsson" userId="35673f1e-1533-427a-a84f-da77feac3cd7" providerId="ADAL" clId="{5261C3C9-A591-634D-B2BE-71C675262A7E}" dt="2023-05-17T23:14:43.385" v="8" actId="1076"/>
        <pc:sldMkLst>
          <pc:docMk/>
          <pc:sldMk cId="3010969714" sldId="282"/>
        </pc:sldMkLst>
        <pc:spChg chg="mod">
          <ac:chgData name="Hordur Olafsson" userId="35673f1e-1533-427a-a84f-da77feac3cd7" providerId="ADAL" clId="{5261C3C9-A591-634D-B2BE-71C675262A7E}" dt="2023-05-17T23:14:43.385" v="8" actId="1076"/>
          <ac:spMkLst>
            <pc:docMk/>
            <pc:sldMk cId="3010969714" sldId="282"/>
            <ac:spMk id="2" creationId="{8E3A27D0-DD6B-F1BC-BBD5-684F489A4E9D}"/>
          </ac:spMkLst>
        </pc:spChg>
        <pc:spChg chg="mod">
          <ac:chgData name="Hordur Olafsson" userId="35673f1e-1533-427a-a84f-da77feac3cd7" providerId="ADAL" clId="{5261C3C9-A591-634D-B2BE-71C675262A7E}" dt="2023-05-17T23:14:17.621" v="3" actId="1076"/>
          <ac:spMkLst>
            <pc:docMk/>
            <pc:sldMk cId="3010969714" sldId="282"/>
            <ac:spMk id="3" creationId="{A2840A05-CD41-E8D6-E254-E336D38EE758}"/>
          </ac:spMkLst>
        </pc:spChg>
      </pc:sldChg>
      <pc:sldChg chg="modSp mod">
        <pc:chgData name="Hordur Olafsson" userId="35673f1e-1533-427a-a84f-da77feac3cd7" providerId="ADAL" clId="{5261C3C9-A591-634D-B2BE-71C675262A7E}" dt="2023-05-17T23:18:15.532" v="20" actId="14100"/>
        <pc:sldMkLst>
          <pc:docMk/>
          <pc:sldMk cId="947876359" sldId="306"/>
        </pc:sldMkLst>
        <pc:spChg chg="mod">
          <ac:chgData name="Hordur Olafsson" userId="35673f1e-1533-427a-a84f-da77feac3cd7" providerId="ADAL" clId="{5261C3C9-A591-634D-B2BE-71C675262A7E}" dt="2023-05-17T23:18:06.765" v="19" actId="14100"/>
          <ac:spMkLst>
            <pc:docMk/>
            <pc:sldMk cId="947876359" sldId="306"/>
            <ac:spMk id="3" creationId="{C32B6CDA-27D4-6134-6B26-B6DAAA1DBA2B}"/>
          </ac:spMkLst>
        </pc:spChg>
        <pc:picChg chg="mod">
          <ac:chgData name="Hordur Olafsson" userId="35673f1e-1533-427a-a84f-da77feac3cd7" providerId="ADAL" clId="{5261C3C9-A591-634D-B2BE-71C675262A7E}" dt="2023-05-17T23:18:15.532" v="20" actId="14100"/>
          <ac:picMkLst>
            <pc:docMk/>
            <pc:sldMk cId="947876359" sldId="306"/>
            <ac:picMk id="4" creationId="{8C1FC6B9-DE6C-B6FC-0E80-577DD994A204}"/>
          </ac:picMkLst>
        </pc:picChg>
      </pc:sldChg>
      <pc:sldChg chg="modSp mod">
        <pc:chgData name="Hordur Olafsson" userId="35673f1e-1533-427a-a84f-da77feac3cd7" providerId="ADAL" clId="{5261C3C9-A591-634D-B2BE-71C675262A7E}" dt="2023-05-17T23:14:59.076" v="9" actId="403"/>
        <pc:sldMkLst>
          <pc:docMk/>
          <pc:sldMk cId="3064068143" sldId="309"/>
        </pc:sldMkLst>
        <pc:spChg chg="mod">
          <ac:chgData name="Hordur Olafsson" userId="35673f1e-1533-427a-a84f-da77feac3cd7" providerId="ADAL" clId="{5261C3C9-A591-634D-B2BE-71C675262A7E}" dt="2023-05-17T23:14:59.076" v="9" actId="403"/>
          <ac:spMkLst>
            <pc:docMk/>
            <pc:sldMk cId="3064068143" sldId="309"/>
            <ac:spMk id="3" creationId="{B24CF525-A935-12BF-9289-545005AD64DB}"/>
          </ac:spMkLst>
        </pc:spChg>
      </pc:sldChg>
      <pc:sldChg chg="modSp mod setBg modClrScheme chgLayout">
        <pc:chgData name="Hordur Olafsson" userId="35673f1e-1533-427a-a84f-da77feac3cd7" providerId="ADAL" clId="{5261C3C9-A591-634D-B2BE-71C675262A7E}" dt="2023-05-17T23:16:32.768" v="15" actId="26606"/>
        <pc:sldMkLst>
          <pc:docMk/>
          <pc:sldMk cId="941969892" sldId="336"/>
        </pc:sldMkLst>
        <pc:spChg chg="mod ord">
          <ac:chgData name="Hordur Olafsson" userId="35673f1e-1533-427a-a84f-da77feac3cd7" providerId="ADAL" clId="{5261C3C9-A591-634D-B2BE-71C675262A7E}" dt="2023-05-17T23:16:32.768" v="15" actId="26606"/>
          <ac:spMkLst>
            <pc:docMk/>
            <pc:sldMk cId="941969892" sldId="336"/>
            <ac:spMk id="2" creationId="{3CE2AADB-A700-A51F-C5E2-133D87849F0F}"/>
          </ac:spMkLst>
        </pc:spChg>
        <pc:spChg chg="mod ord">
          <ac:chgData name="Hordur Olafsson" userId="35673f1e-1533-427a-a84f-da77feac3cd7" providerId="ADAL" clId="{5261C3C9-A591-634D-B2BE-71C675262A7E}" dt="2023-05-17T23:16:32.768" v="15" actId="26606"/>
          <ac:spMkLst>
            <pc:docMk/>
            <pc:sldMk cId="941969892" sldId="336"/>
            <ac:spMk id="3" creationId="{E15B9594-C4C6-3D79-F152-3D1C9E7EC2A4}"/>
          </ac:spMkLst>
        </pc:spChg>
        <pc:picChg chg="mod ord">
          <ac:chgData name="Hordur Olafsson" userId="35673f1e-1533-427a-a84f-da77feac3cd7" providerId="ADAL" clId="{5261C3C9-A591-634D-B2BE-71C675262A7E}" dt="2023-05-17T23:16:32.768" v="15" actId="26606"/>
          <ac:picMkLst>
            <pc:docMk/>
            <pc:sldMk cId="941969892" sldId="336"/>
            <ac:picMk id="6" creationId="{C0206874-29A2-CE47-F810-F9888E2A17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9BD95-7E79-4F94-8880-AD87B00B53D9}" type="datetimeFigureOut">
              <a:rPr lang="en-MY" smtClean="0"/>
              <a:t>22/5/2023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8184C-42BB-4B5F-A62B-CA10DBB922E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691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1562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4443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98468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0047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07142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18920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23608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4964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847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22552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697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9250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956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08196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73758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8184C-42BB-4B5F-A62B-CA10DBB922E7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4222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sv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31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911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1513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45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926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00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912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48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43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47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37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3737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824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65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2842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42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6609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6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05" r:id="rId16"/>
    <p:sldLayoutId id="2147483706" r:id="rId17"/>
    <p:sldLayoutId id="2147483730" r:id="rId18"/>
    <p:sldLayoutId id="2147483666" r:id="rId19"/>
    <p:sldLayoutId id="2147483731" r:id="rId20"/>
    <p:sldLayoutId id="2147483660" r:id="rId21"/>
    <p:sldLayoutId id="2147483736" r:id="rId22"/>
    <p:sldLayoutId id="2147483737" r:id="rId23"/>
    <p:sldLayoutId id="214748373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32" r:id="rId16"/>
    <p:sldLayoutId id="2147483733" r:id="rId17"/>
    <p:sldLayoutId id="2147483734" r:id="rId18"/>
    <p:sldLayoutId id="2147483735" r:id="rId19"/>
    <p:sldLayoutId id="214748373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5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lscentralgithub@lsret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3A27D0-DD6B-F1BC-BBD5-684F489A4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953" y="2535249"/>
            <a:ext cx="6330127" cy="702365"/>
          </a:xfrm>
        </p:spPr>
        <p:txBody>
          <a:bodyPr/>
          <a:lstStyle/>
          <a:p>
            <a:r>
              <a:rPr lang="en-US" sz="4400"/>
              <a:t>Leverage GitHub, DevOps with LS Central repository</a:t>
            </a:r>
            <a:endParaRPr lang="en-I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40A05-CD41-E8D6-E254-E336D38EE7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953" y="4910389"/>
            <a:ext cx="6064294" cy="2272956"/>
          </a:xfrm>
        </p:spPr>
        <p:txBody>
          <a:bodyPr/>
          <a:lstStyle/>
          <a:p>
            <a:r>
              <a:rPr lang="en-MY" sz="2800"/>
              <a:t>Einar Pall </a:t>
            </a:r>
            <a:r>
              <a:rPr lang="en-MY" sz="2800" err="1"/>
              <a:t>Gudlaugsson</a:t>
            </a:r>
            <a:endParaRPr lang="en-MY" sz="2800"/>
          </a:p>
          <a:p>
            <a:r>
              <a:rPr lang="en-US" sz="2800"/>
              <a:t>Hilmar </a:t>
            </a:r>
            <a:r>
              <a:rPr lang="en-US" sz="2800" err="1"/>
              <a:t>Vilhjalmsson</a:t>
            </a:r>
            <a:endParaRPr lang="en-US" sz="2800"/>
          </a:p>
          <a:p>
            <a:r>
              <a:rPr lang="en-US" sz="2800" err="1"/>
              <a:t>Thorir</a:t>
            </a:r>
            <a:r>
              <a:rPr lang="en-US" sz="2800"/>
              <a:t> </a:t>
            </a:r>
            <a:r>
              <a:rPr lang="en-US" sz="2800" err="1"/>
              <a:t>Bjornsson</a:t>
            </a:r>
            <a:endParaRPr lang="en-IS" sz="2800"/>
          </a:p>
          <a:p>
            <a:endParaRPr lang="en-IS" sz="2400"/>
          </a:p>
          <a:p>
            <a:endParaRPr lang="en-IS" sz="2400"/>
          </a:p>
        </p:txBody>
      </p:sp>
    </p:spTree>
    <p:extLst>
      <p:ext uri="{BB962C8B-B14F-4D97-AF65-F5344CB8AC3E}">
        <p14:creationId xmlns:p14="http://schemas.microsoft.com/office/powerpoint/2010/main" val="301096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2D1E2BF5-CBF8-2FDC-E95B-D7F39391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901" y="738680"/>
            <a:ext cx="8398690" cy="599319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A3823A6-5FB4-209B-5EDB-915AA451DA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448" b="38800"/>
          <a:stretch/>
        </p:blipFill>
        <p:spPr>
          <a:xfrm>
            <a:off x="2120901" y="738678"/>
            <a:ext cx="4497614" cy="36678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39088-F2A8-FF86-2F2E-246064E06A78}"/>
              </a:ext>
            </a:extLst>
          </p:cNvPr>
          <p:cNvSpPr/>
          <p:nvPr/>
        </p:nvSpPr>
        <p:spPr>
          <a:xfrm>
            <a:off x="2064773" y="738679"/>
            <a:ext cx="4553741" cy="366785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662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2D1E2BF5-CBF8-2FDC-E95B-D7F39391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901" y="738680"/>
            <a:ext cx="8398690" cy="5993190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4E5DB4BF-DD8B-AA75-51AB-087CA9B7C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22" b="38800"/>
          <a:stretch/>
        </p:blipFill>
        <p:spPr>
          <a:xfrm>
            <a:off x="6078583" y="738680"/>
            <a:ext cx="4441008" cy="36678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11A416-23A2-092B-F58A-4F6B333BA8D7}"/>
              </a:ext>
            </a:extLst>
          </p:cNvPr>
          <p:cNvSpPr/>
          <p:nvPr/>
        </p:nvSpPr>
        <p:spPr>
          <a:xfrm>
            <a:off x="6096000" y="738677"/>
            <a:ext cx="4428144" cy="366785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580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2D1E2BF5-CBF8-2FDC-E95B-D7F39391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901" y="738680"/>
            <a:ext cx="8398690" cy="599319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ECDED009-809C-6FD9-5E5D-A89F288FE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400" t="52294" r="1" b="-1"/>
          <a:stretch/>
        </p:blipFill>
        <p:spPr>
          <a:xfrm>
            <a:off x="6598595" y="3913413"/>
            <a:ext cx="3940913" cy="28184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D0381-1B47-4A08-93EF-BB8C47A7707F}"/>
              </a:ext>
            </a:extLst>
          </p:cNvPr>
          <p:cNvSpPr/>
          <p:nvPr/>
        </p:nvSpPr>
        <p:spPr>
          <a:xfrm>
            <a:off x="6618515" y="3913094"/>
            <a:ext cx="3901075" cy="281877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15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-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2D1E2BF5-CBF8-2FDC-E95B-D7F39391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901" y="738680"/>
            <a:ext cx="8398690" cy="5993190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C4584E17-8924-6220-7CDE-8CD759A5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200" r="46448"/>
          <a:stretch/>
        </p:blipFill>
        <p:spPr>
          <a:xfrm>
            <a:off x="2120901" y="4406536"/>
            <a:ext cx="4497614" cy="23253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C3F430-8DBD-9A71-AED2-88F4DEDA7F3C}"/>
              </a:ext>
            </a:extLst>
          </p:cNvPr>
          <p:cNvSpPr/>
          <p:nvPr/>
        </p:nvSpPr>
        <p:spPr>
          <a:xfrm>
            <a:off x="2120901" y="4390465"/>
            <a:ext cx="4495052" cy="23414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500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AADB-A700-A51F-C5E2-133D87849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MY" sz="3400"/>
              <a:t>Who can contribute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B9594-C4C6-3D79-F152-3D1C9E7EC2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/>
              <a:t>Send a request to: </a:t>
            </a:r>
          </a:p>
          <a:p>
            <a:pPr marL="0" indent="0">
              <a:buNone/>
            </a:pPr>
            <a:endParaRPr lang="en-MY"/>
          </a:p>
          <a:p>
            <a:pPr marL="0" indent="0">
              <a:buNone/>
            </a:pPr>
            <a:r>
              <a:rPr lang="en-US" b="0" i="0" u="sng">
                <a:effectLst/>
                <a:hlinkClick r:id="rId3"/>
              </a:rPr>
              <a:t>lscentralgithub@lsretail.com</a:t>
            </a:r>
            <a:endParaRPr lang="en-US" b="0" i="0" u="sng">
              <a:effectLst/>
            </a:endParaRPr>
          </a:p>
          <a:p>
            <a:pPr marL="0" indent="0">
              <a:buNone/>
            </a:pPr>
            <a:endParaRPr lang="en-MY"/>
          </a:p>
          <a:p>
            <a:pPr marL="0" indent="0">
              <a:buNone/>
            </a:pPr>
            <a:r>
              <a:rPr lang="en-MY"/>
              <a:t>Partner name</a:t>
            </a:r>
          </a:p>
          <a:p>
            <a:pPr marL="0" indent="0">
              <a:buNone/>
            </a:pPr>
            <a:r>
              <a:rPr lang="en-MY"/>
              <a:t>Name</a:t>
            </a:r>
          </a:p>
          <a:p>
            <a:pPr marL="0" indent="0">
              <a:buNone/>
            </a:pPr>
            <a:r>
              <a:rPr lang="en-MY"/>
              <a:t>Email address</a:t>
            </a:r>
          </a:p>
          <a:p>
            <a:pPr marL="0" indent="0">
              <a:buNone/>
            </a:pPr>
            <a:r>
              <a:rPr lang="en-MY"/>
              <a:t>GitHub ID</a:t>
            </a:r>
          </a:p>
        </p:txBody>
      </p:sp>
      <p:pic>
        <p:nvPicPr>
          <p:cNvPr id="6" name="Picture Placeholder 5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0206874-29A2-CE47-F810-F9888E2A17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7945" r="18582" b="-2"/>
          <a:stretch/>
        </p:blipFill>
        <p:spPr>
          <a:xfrm>
            <a:off x="6267189" y="1352550"/>
            <a:ext cx="5584518" cy="5073650"/>
          </a:xfrm>
          <a:noFill/>
        </p:spPr>
      </p:pic>
    </p:spTree>
    <p:extLst>
      <p:ext uri="{BB962C8B-B14F-4D97-AF65-F5344CB8AC3E}">
        <p14:creationId xmlns:p14="http://schemas.microsoft.com/office/powerpoint/2010/main" val="94196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0063-D3F5-B98B-B21D-0CB98D79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B6CDA-27D4-6134-6B26-B6DAAA1DB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419225"/>
            <a:ext cx="11851709" cy="46736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MY" sz="2400">
                <a:latin typeface="Segoe UI"/>
                <a:cs typeface="Segoe UI"/>
              </a:rPr>
              <a:t>Partners to contribute to LS Central release for minor bug fixes and event requests.</a:t>
            </a:r>
          </a:p>
          <a:p>
            <a:pPr marL="0" indent="0">
              <a:buNone/>
            </a:pPr>
            <a:endParaRPr lang="en-MY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MY" sz="2200"/>
              <a:t>Simpler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MY" sz="2200"/>
              <a:t>Faster turnaround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MY" sz="2200"/>
              <a:t>Better quality</a:t>
            </a:r>
          </a:p>
          <a:p>
            <a:pPr marL="457200" lvl="1" indent="0">
              <a:buNone/>
            </a:pPr>
            <a:endParaRPr lang="en-MY"/>
          </a:p>
          <a:p>
            <a:pPr lvl="1"/>
            <a:endParaRPr lang="en-MY"/>
          </a:p>
        </p:txBody>
      </p:sp>
      <p:pic>
        <p:nvPicPr>
          <p:cNvPr id="4" name="Picture 3" descr="A picture containing purple&#10;&#10;Description automatically generated">
            <a:extLst>
              <a:ext uri="{FF2B5EF4-FFF2-40B4-BE49-F238E27FC236}">
                <a16:creationId xmlns:a16="http://schemas.microsoft.com/office/drawing/2014/main" id="{8C1FC6B9-DE6C-B6FC-0E80-577DD994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735" y="2387908"/>
            <a:ext cx="7357847" cy="413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12AB-9D42-D947-41B2-DEB20F9CA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CF525-A935-12BF-9289-545005AD64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lvl="1">
              <a:lnSpc>
                <a:spcPct val="150000"/>
              </a:lnSpc>
            </a:pPr>
            <a:r>
              <a:rPr lang="en-MY" sz="2800">
                <a:latin typeface="Segoe UI"/>
                <a:cs typeface="Segoe UI"/>
              </a:rPr>
              <a:t>What is LS Central on GitHub</a:t>
            </a:r>
          </a:p>
          <a:p>
            <a:pPr lvl="1">
              <a:lnSpc>
                <a:spcPct val="150000"/>
              </a:lnSpc>
            </a:pPr>
            <a:r>
              <a:rPr lang="en-MY" sz="2800">
                <a:latin typeface="Segoe UI"/>
                <a:cs typeface="Segoe UI"/>
              </a:rPr>
              <a:t>Why LS Central on GitHub</a:t>
            </a:r>
          </a:p>
          <a:p>
            <a:pPr lvl="1">
              <a:lnSpc>
                <a:spcPct val="150000"/>
              </a:lnSpc>
            </a:pPr>
            <a:r>
              <a:rPr lang="en-MY" sz="2800">
                <a:latin typeface="Segoe UI"/>
                <a:cs typeface="Segoe UI"/>
              </a:rPr>
              <a:t>What to contribute</a:t>
            </a:r>
          </a:p>
          <a:p>
            <a:pPr lvl="1">
              <a:lnSpc>
                <a:spcPct val="150000"/>
              </a:lnSpc>
            </a:pPr>
            <a:r>
              <a:rPr lang="en-MY" sz="2800">
                <a:latin typeface="Segoe UI"/>
                <a:cs typeface="Segoe UI"/>
              </a:rPr>
              <a:t>How to contribute </a:t>
            </a:r>
          </a:p>
          <a:p>
            <a:pPr lvl="1">
              <a:lnSpc>
                <a:spcPct val="150000"/>
              </a:lnSpc>
            </a:pPr>
            <a:r>
              <a:rPr lang="en-MY" sz="2800">
                <a:latin typeface="Segoe UI"/>
                <a:cs typeface="Segoe UI"/>
              </a:rPr>
              <a:t>Who can contribute</a:t>
            </a:r>
          </a:p>
          <a:p>
            <a:pPr lvl="1">
              <a:lnSpc>
                <a:spcPct val="150000"/>
              </a:lnSpc>
            </a:pPr>
            <a:r>
              <a:rPr lang="en-MY" sz="2800">
                <a:latin typeface="Segoe UI"/>
                <a:cs typeface="Segoe UI"/>
              </a:rPr>
              <a:t> Q &amp; A</a:t>
            </a:r>
          </a:p>
          <a:p>
            <a:pPr marL="0" indent="0">
              <a:buNone/>
            </a:pPr>
            <a:r>
              <a:rPr lang="en-MY" sz="36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640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12AB-9D42-D947-41B2-DEB20F9CA9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290" y="488950"/>
            <a:ext cx="11172259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MY">
                <a:solidFill>
                  <a:srgbClr val="F6C36F"/>
                </a:solidFill>
              </a:rPr>
              <a:t>What is LS Central on GitHub</a:t>
            </a:r>
          </a:p>
        </p:txBody>
      </p:sp>
      <p:pic>
        <p:nvPicPr>
          <p:cNvPr id="10" name="ChatGPT what is github">
            <a:hlinkClick r:id="" action="ppaction://media"/>
            <a:extLst>
              <a:ext uri="{FF2B5EF4-FFF2-40B4-BE49-F238E27FC236}">
                <a16:creationId xmlns:a16="http://schemas.microsoft.com/office/drawing/2014/main" id="{13A1E41C-5C23-D597-1EFE-156DF321D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1600" y="0"/>
            <a:ext cx="44704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D38D4-374E-AD86-4D01-9F5815BA9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1" y="1704986"/>
            <a:ext cx="6980952" cy="4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2B154C"/>
            </a:gs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84D7AD-93F2-24E7-8B4A-D1A10790CA1E}"/>
              </a:ext>
            </a:extLst>
          </p:cNvPr>
          <p:cNvSpPr/>
          <p:nvPr/>
        </p:nvSpPr>
        <p:spPr>
          <a:xfrm>
            <a:off x="0" y="1510231"/>
            <a:ext cx="12192000" cy="5389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A8104D-AEE0-8500-F971-58651D323CEE}"/>
              </a:ext>
            </a:extLst>
          </p:cNvPr>
          <p:cNvSpPr txBox="1"/>
          <p:nvPr/>
        </p:nvSpPr>
        <p:spPr>
          <a:xfrm>
            <a:off x="3356467" y="6022352"/>
            <a:ext cx="198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>
                <a:latin typeface="Segoe UI" panose="020B0502040204020203" pitchFamily="34" charset="0"/>
                <a:cs typeface="Segoe UI" panose="020B0502040204020203" pitchFamily="34" charset="0"/>
              </a:rPr>
              <a:t>Partners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2AADB-A700-A51F-C5E2-133D8784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/>
              <a:t>What is LS Central on GitHub</a:t>
            </a:r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FB903337-E7E5-D050-6751-D535230959A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4576" b="4576"/>
          <a:stretch>
            <a:fillRect/>
          </a:stretch>
        </p:blipFill>
        <p:spPr>
          <a:xfrm>
            <a:off x="8082462" y="2252997"/>
            <a:ext cx="1247775" cy="1133475"/>
          </a:xfrm>
          <a:prstGeom prst="rect">
            <a:avLst/>
          </a:prstGeom>
        </p:spPr>
      </p:pic>
      <p:pic>
        <p:nvPicPr>
          <p:cNvPr id="11" name="Picture 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7CA6571-D3BF-1CE0-EFD8-5939DE0FD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467" y="4641026"/>
            <a:ext cx="1772162" cy="1181441"/>
          </a:xfrm>
          <a:prstGeom prst="rect">
            <a:avLst/>
          </a:prstGeom>
        </p:spPr>
      </p:pic>
      <p:pic>
        <p:nvPicPr>
          <p:cNvPr id="4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184522DA-C481-9A46-A542-9671CC554F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76" b="4576"/>
          <a:stretch>
            <a:fillRect/>
          </a:stretch>
        </p:blipFill>
        <p:spPr>
          <a:xfrm>
            <a:off x="8082462" y="4756666"/>
            <a:ext cx="1247775" cy="1133475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DF1A76A9-3C6D-240B-081B-D5A0990638C1}"/>
              </a:ext>
            </a:extLst>
          </p:cNvPr>
          <p:cNvSpPr/>
          <p:nvPr/>
        </p:nvSpPr>
        <p:spPr>
          <a:xfrm rot="5400000">
            <a:off x="8075525" y="4009137"/>
            <a:ext cx="1197289" cy="1220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F03D98-3EF8-5165-3706-19FDDC884BB4}"/>
              </a:ext>
            </a:extLst>
          </p:cNvPr>
          <p:cNvSpPr txBox="1"/>
          <p:nvPr/>
        </p:nvSpPr>
        <p:spPr>
          <a:xfrm>
            <a:off x="3356467" y="1869417"/>
            <a:ext cx="154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>
                <a:latin typeface="Segoe UI" panose="020B0502040204020203" pitchFamily="34" charset="0"/>
                <a:cs typeface="Segoe UI" panose="020B0502040204020203" pitchFamily="34" charset="0"/>
              </a:rPr>
              <a:t>LS Retail Team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D0D5B-EDDB-FFEF-B89C-7B4F70144FD9}"/>
              </a:ext>
            </a:extLst>
          </p:cNvPr>
          <p:cNvSpPr txBox="1"/>
          <p:nvPr/>
        </p:nvSpPr>
        <p:spPr>
          <a:xfrm>
            <a:off x="5268439" y="2979022"/>
            <a:ext cx="2615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Process Pull Requests</a:t>
            </a: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7A883FCA-6A9C-9051-D73A-65E30E0D00D9}"/>
              </a:ext>
            </a:extLst>
          </p:cNvPr>
          <p:cNvSpPr/>
          <p:nvPr/>
        </p:nvSpPr>
        <p:spPr>
          <a:xfrm>
            <a:off x="4819425" y="2747354"/>
            <a:ext cx="2818503" cy="1113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E1679D-2F26-6471-6302-D1F5DC13D10F}"/>
              </a:ext>
            </a:extLst>
          </p:cNvPr>
          <p:cNvSpPr txBox="1"/>
          <p:nvPr/>
        </p:nvSpPr>
        <p:spPr>
          <a:xfrm>
            <a:off x="7289856" y="1892980"/>
            <a:ext cx="2958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>
                <a:latin typeface="Segoe UI" panose="020B0502040204020203" pitchFamily="34" charset="0"/>
                <a:cs typeface="Segoe UI" panose="020B0502040204020203" pitchFamily="34" charset="0"/>
              </a:rPr>
              <a:t>LS Central GitHub Repository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E0D0A74-7EDA-E584-A380-AB7258409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708" y="2252997"/>
            <a:ext cx="1181441" cy="1181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F86C15-51D4-5EAF-9B2C-D3BCCA65279A}"/>
              </a:ext>
            </a:extLst>
          </p:cNvPr>
          <p:cNvSpPr txBox="1"/>
          <p:nvPr/>
        </p:nvSpPr>
        <p:spPr>
          <a:xfrm>
            <a:off x="8082462" y="3939371"/>
            <a:ext cx="490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Fork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F53F1-1D27-5A3C-F997-2E2B8FA27438}"/>
              </a:ext>
            </a:extLst>
          </p:cNvPr>
          <p:cNvSpPr txBox="1"/>
          <p:nvPr/>
        </p:nvSpPr>
        <p:spPr>
          <a:xfrm>
            <a:off x="8786803" y="3939371"/>
            <a:ext cx="1110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Pull request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802235-8FE8-6C13-BDBC-5EE072EBB61D}"/>
              </a:ext>
            </a:extLst>
          </p:cNvPr>
          <p:cNvSpPr txBox="1"/>
          <p:nvPr/>
        </p:nvSpPr>
        <p:spPr>
          <a:xfrm>
            <a:off x="4748090" y="6092381"/>
            <a:ext cx="334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>
                <a:latin typeface="Segoe UI" panose="020B0502040204020203" pitchFamily="34" charset="0"/>
                <a:cs typeface="Segoe UI" panose="020B0502040204020203" pitchFamily="34" charset="0"/>
              </a:rPr>
              <a:t>Local development environment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FD0A579-0606-5565-5F07-033B0D7A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109" y="4861619"/>
            <a:ext cx="1096633" cy="10768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5B1243-06FC-90FF-3952-C36F4971C195}"/>
              </a:ext>
            </a:extLst>
          </p:cNvPr>
          <p:cNvSpPr txBox="1"/>
          <p:nvPr/>
        </p:nvSpPr>
        <p:spPr>
          <a:xfrm>
            <a:off x="4985768" y="2406411"/>
            <a:ext cx="1437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Mirror repository</a:t>
            </a: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2D07919F-AF86-8636-9BEA-7665848CE85D}"/>
              </a:ext>
            </a:extLst>
          </p:cNvPr>
          <p:cNvSpPr/>
          <p:nvPr/>
        </p:nvSpPr>
        <p:spPr>
          <a:xfrm>
            <a:off x="6739847" y="5371592"/>
            <a:ext cx="1247776" cy="972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D07E41-C2EB-2308-9FAC-54A242A5019F}"/>
              </a:ext>
            </a:extLst>
          </p:cNvPr>
          <p:cNvSpPr txBox="1"/>
          <p:nvPr/>
        </p:nvSpPr>
        <p:spPr>
          <a:xfrm>
            <a:off x="6713846" y="5129119"/>
            <a:ext cx="60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Clone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39EF8F-2690-D89D-FE9B-B6E1B611C3C3}"/>
              </a:ext>
            </a:extLst>
          </p:cNvPr>
          <p:cNvSpPr txBox="1"/>
          <p:nvPr/>
        </p:nvSpPr>
        <p:spPr>
          <a:xfrm>
            <a:off x="7476706" y="5574265"/>
            <a:ext cx="60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Push</a:t>
            </a:r>
          </a:p>
        </p:txBody>
      </p:sp>
    </p:spTree>
    <p:extLst>
      <p:ext uri="{BB962C8B-B14F-4D97-AF65-F5344CB8AC3E}">
        <p14:creationId xmlns:p14="http://schemas.microsoft.com/office/powerpoint/2010/main" val="4284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4" grpId="0" animBg="1"/>
      <p:bldP spid="3" grpId="0"/>
      <p:bldP spid="12" grpId="0"/>
      <p:bldP spid="18" grpId="0"/>
      <p:bldP spid="19" grpId="0" animBg="1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2B154C"/>
            </a:gs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AADB-A700-A51F-C5E2-133D8784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/>
              <a:t>Why LS Central on GitHub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B9594-C4C6-3D79-F152-3D1C9E7EC2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511614"/>
            <a:ext cx="11484279" cy="4750641"/>
          </a:xfrm>
        </p:spPr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en-MY" b="1"/>
              <a:t>Simplify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MY" b="1"/>
              <a:t>Time to market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MY" b="1"/>
              <a:t>Quality </a:t>
            </a:r>
          </a:p>
          <a:p>
            <a:pPr marL="0" indent="0">
              <a:buNone/>
            </a:pPr>
            <a:endParaRPr lang="en-MY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0C8FE7-4898-71BD-0FEA-2B779C85F77C}"/>
              </a:ext>
            </a:extLst>
          </p:cNvPr>
          <p:cNvSpPr/>
          <p:nvPr/>
        </p:nvSpPr>
        <p:spPr>
          <a:xfrm>
            <a:off x="4493941" y="1455136"/>
            <a:ext cx="7698059" cy="5389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0C1469-72A5-9E52-C671-055761351905}"/>
              </a:ext>
            </a:extLst>
          </p:cNvPr>
          <p:cNvSpPr txBox="1"/>
          <p:nvPr/>
        </p:nvSpPr>
        <p:spPr>
          <a:xfrm>
            <a:off x="5142236" y="5967257"/>
            <a:ext cx="198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>
                <a:latin typeface="Segoe UI" panose="020B0502040204020203" pitchFamily="34" charset="0"/>
                <a:cs typeface="Segoe UI" panose="020B0502040204020203" pitchFamily="34" charset="0"/>
              </a:rPr>
              <a:t>Partners</a:t>
            </a:r>
          </a:p>
        </p:txBody>
      </p:sp>
      <p:pic>
        <p:nvPicPr>
          <p:cNvPr id="37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F45E849A-5BF0-C989-9FA9-F3215EDC1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76" b="4576"/>
          <a:stretch>
            <a:fillRect/>
          </a:stretch>
        </p:blipFill>
        <p:spPr>
          <a:xfrm>
            <a:off x="9868231" y="2197902"/>
            <a:ext cx="1247775" cy="1133475"/>
          </a:xfrm>
          <a:prstGeom prst="rect">
            <a:avLst/>
          </a:prstGeom>
        </p:spPr>
      </p:pic>
      <p:pic>
        <p:nvPicPr>
          <p:cNvPr id="38" name="Picture 3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AD1444F-7B45-B407-49B0-B39CB444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236" y="4585931"/>
            <a:ext cx="1772162" cy="1181441"/>
          </a:xfrm>
          <a:prstGeom prst="rect">
            <a:avLst/>
          </a:prstGeom>
        </p:spPr>
      </p:pic>
      <p:pic>
        <p:nvPicPr>
          <p:cNvPr id="39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950E3C45-A041-F3A2-9032-04DB02322E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76" b="4576"/>
          <a:stretch>
            <a:fillRect/>
          </a:stretch>
        </p:blipFill>
        <p:spPr>
          <a:xfrm>
            <a:off x="9868231" y="4701571"/>
            <a:ext cx="1247775" cy="1133475"/>
          </a:xfrm>
          <a:prstGeom prst="rect">
            <a:avLst/>
          </a:prstGeom>
        </p:spPr>
      </p:pic>
      <p:sp>
        <p:nvSpPr>
          <p:cNvPr id="40" name="Arrow: Left-Right 39">
            <a:extLst>
              <a:ext uri="{FF2B5EF4-FFF2-40B4-BE49-F238E27FC236}">
                <a16:creationId xmlns:a16="http://schemas.microsoft.com/office/drawing/2014/main" id="{7277FECC-5B67-384C-3F78-A41B54066AC3}"/>
              </a:ext>
            </a:extLst>
          </p:cNvPr>
          <p:cNvSpPr/>
          <p:nvPr/>
        </p:nvSpPr>
        <p:spPr>
          <a:xfrm rot="5400000">
            <a:off x="9861294" y="3954042"/>
            <a:ext cx="1197289" cy="1220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D182A5-7314-442D-D396-B92604835AF2}"/>
              </a:ext>
            </a:extLst>
          </p:cNvPr>
          <p:cNvSpPr txBox="1"/>
          <p:nvPr/>
        </p:nvSpPr>
        <p:spPr>
          <a:xfrm>
            <a:off x="5142236" y="1814322"/>
            <a:ext cx="154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>
                <a:latin typeface="Segoe UI" panose="020B0502040204020203" pitchFamily="34" charset="0"/>
                <a:cs typeface="Segoe UI" panose="020B0502040204020203" pitchFamily="34" charset="0"/>
              </a:rPr>
              <a:t>LS Retail Team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95F88F-CD07-FD4B-8F08-611FA8E8336E}"/>
              </a:ext>
            </a:extLst>
          </p:cNvPr>
          <p:cNvSpPr txBox="1"/>
          <p:nvPr/>
        </p:nvSpPr>
        <p:spPr>
          <a:xfrm>
            <a:off x="7054208" y="2923927"/>
            <a:ext cx="2615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Process Pull Requests</a:t>
            </a:r>
          </a:p>
        </p:txBody>
      </p:sp>
      <p:sp>
        <p:nvSpPr>
          <p:cNvPr id="43" name="Arrow: Left-Right 42">
            <a:extLst>
              <a:ext uri="{FF2B5EF4-FFF2-40B4-BE49-F238E27FC236}">
                <a16:creationId xmlns:a16="http://schemas.microsoft.com/office/drawing/2014/main" id="{E8F18879-6AED-6796-E0F0-C9E76E80F29F}"/>
              </a:ext>
            </a:extLst>
          </p:cNvPr>
          <p:cNvSpPr/>
          <p:nvPr/>
        </p:nvSpPr>
        <p:spPr>
          <a:xfrm>
            <a:off x="6605194" y="2692259"/>
            <a:ext cx="2818503" cy="1113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689A93-7B03-4B9F-8DC9-3D00267978D6}"/>
              </a:ext>
            </a:extLst>
          </p:cNvPr>
          <p:cNvSpPr txBox="1"/>
          <p:nvPr/>
        </p:nvSpPr>
        <p:spPr>
          <a:xfrm>
            <a:off x="9075625" y="1837885"/>
            <a:ext cx="2958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>
                <a:latin typeface="Segoe UI" panose="020B0502040204020203" pitchFamily="34" charset="0"/>
                <a:cs typeface="Segoe UI" panose="020B0502040204020203" pitchFamily="34" charset="0"/>
              </a:rPr>
              <a:t>LS Central GitHub Repository</a:t>
            </a:r>
          </a:p>
        </p:txBody>
      </p: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7C578AC0-63FD-F2E8-001E-AE71F32F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477" y="2197902"/>
            <a:ext cx="1181441" cy="118144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450F6FF-86DA-4719-27EB-E98DB56680EF}"/>
              </a:ext>
            </a:extLst>
          </p:cNvPr>
          <p:cNvSpPr txBox="1"/>
          <p:nvPr/>
        </p:nvSpPr>
        <p:spPr>
          <a:xfrm>
            <a:off x="9868231" y="3884276"/>
            <a:ext cx="490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Fork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E0FCB6-AFEA-C55F-780F-08A1B3C56CFC}"/>
              </a:ext>
            </a:extLst>
          </p:cNvPr>
          <p:cNvSpPr txBox="1"/>
          <p:nvPr/>
        </p:nvSpPr>
        <p:spPr>
          <a:xfrm>
            <a:off x="10572572" y="3884276"/>
            <a:ext cx="1110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Pull request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2BDD22-EC28-E850-658E-22D3030F9131}"/>
              </a:ext>
            </a:extLst>
          </p:cNvPr>
          <p:cNvSpPr txBox="1"/>
          <p:nvPr/>
        </p:nvSpPr>
        <p:spPr>
          <a:xfrm>
            <a:off x="6533859" y="6037286"/>
            <a:ext cx="334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>
                <a:latin typeface="Segoe UI" panose="020B0502040204020203" pitchFamily="34" charset="0"/>
                <a:cs typeface="Segoe UI" panose="020B0502040204020203" pitchFamily="34" charset="0"/>
              </a:rPr>
              <a:t>Local development environment</a:t>
            </a:r>
          </a:p>
        </p:txBody>
      </p:sp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DA507F14-3C0D-C61F-90E3-3742696AB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878" y="4806524"/>
            <a:ext cx="1096633" cy="107687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FCE8370-FD50-CE7B-F430-438AA75723C2}"/>
              </a:ext>
            </a:extLst>
          </p:cNvPr>
          <p:cNvSpPr txBox="1"/>
          <p:nvPr/>
        </p:nvSpPr>
        <p:spPr>
          <a:xfrm>
            <a:off x="6771537" y="2351316"/>
            <a:ext cx="1437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Mirror repository</a:t>
            </a: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8B060120-6926-7CB3-B494-64946EA4E506}"/>
              </a:ext>
            </a:extLst>
          </p:cNvPr>
          <p:cNvSpPr/>
          <p:nvPr/>
        </p:nvSpPr>
        <p:spPr>
          <a:xfrm>
            <a:off x="8525616" y="5316497"/>
            <a:ext cx="1247776" cy="972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2DADB1-38C3-9EAC-4D85-2220BE6348C9}"/>
              </a:ext>
            </a:extLst>
          </p:cNvPr>
          <p:cNvSpPr txBox="1"/>
          <p:nvPr/>
        </p:nvSpPr>
        <p:spPr>
          <a:xfrm>
            <a:off x="8499615" y="5074024"/>
            <a:ext cx="60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Clone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C36C49-BD91-F9CB-8A2B-F7B4B43455CE}"/>
              </a:ext>
            </a:extLst>
          </p:cNvPr>
          <p:cNvSpPr txBox="1"/>
          <p:nvPr/>
        </p:nvSpPr>
        <p:spPr>
          <a:xfrm>
            <a:off x="9262475" y="5519170"/>
            <a:ext cx="605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100">
                <a:latin typeface="Segoe UI" panose="020B0502040204020203" pitchFamily="34" charset="0"/>
                <a:cs typeface="Segoe UI" panose="020B0502040204020203" pitchFamily="34" charset="0"/>
              </a:rPr>
              <a:t>Push</a:t>
            </a:r>
          </a:p>
        </p:txBody>
      </p:sp>
    </p:spTree>
    <p:extLst>
      <p:ext uri="{BB962C8B-B14F-4D97-AF65-F5344CB8AC3E}">
        <p14:creationId xmlns:p14="http://schemas.microsoft.com/office/powerpoint/2010/main" val="20514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216AD-7C37-469E-A1BE-D68B6BC3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Requirements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46F0A-351D-AD9D-34B5-29BD6746B2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/>
              <a:t>Git</a:t>
            </a:r>
          </a:p>
          <a:p>
            <a:pPr>
              <a:lnSpc>
                <a:spcPct val="200000"/>
              </a:lnSpc>
            </a:pPr>
            <a:r>
              <a:rPr lang="en-US"/>
              <a:t>GitHub account</a:t>
            </a:r>
          </a:p>
          <a:p>
            <a:pPr>
              <a:lnSpc>
                <a:spcPct val="200000"/>
              </a:lnSpc>
            </a:pPr>
            <a:r>
              <a:rPr lang="en-US"/>
              <a:t>VS Code</a:t>
            </a:r>
          </a:p>
          <a:p>
            <a:pPr>
              <a:lnSpc>
                <a:spcPct val="200000"/>
              </a:lnSpc>
            </a:pPr>
            <a:r>
              <a:rPr lang="en-US"/>
              <a:t>AL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57DEB19-F1F9-5BED-91BE-147AE3F53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325" y="3819846"/>
            <a:ext cx="1823121" cy="182312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3F17036-69D2-795B-BADA-A8E4D1B90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909" y="1203383"/>
            <a:ext cx="2092432" cy="205472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C8C671F-B8A9-2AFE-E510-094F663FF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080" y="1359116"/>
            <a:ext cx="1823121" cy="182312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FBF00BE-22F8-BC5F-559F-0025F5B90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662" y="3744185"/>
            <a:ext cx="1823121" cy="182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2B154C"/>
            </a:gs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AADB-A700-A51F-C5E2-133D8784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/>
              <a:t>What to contribute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B9594-C4C6-3D79-F152-3D1C9E7EC2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en-MY" b="1"/>
              <a:t>New events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MY" b="1"/>
              <a:t>Accessibility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MY" b="1"/>
              <a:t>Minor bug fixes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B23441-D985-3A6D-C887-034CDC8D1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352" y="1589544"/>
            <a:ext cx="6787425" cy="132715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4F50E1D-4EEA-ED31-8C9B-32EA9295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613" y="3429000"/>
            <a:ext cx="3080901" cy="32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A19F3F-8931-67A3-935A-D4EA2C8293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S Central on github">
            <a:hlinkClick r:id="" action="ppaction://media"/>
            <a:extLst>
              <a:ext uri="{FF2B5EF4-FFF2-40B4-BE49-F238E27FC236}">
                <a16:creationId xmlns:a16="http://schemas.microsoft.com/office/drawing/2014/main" id="{76C8FA94-415D-8C2B-8B48-CCC8D0A50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2D1E2BF5-CBF8-2FDC-E95B-D7F39391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901" y="738680"/>
            <a:ext cx="8398690" cy="599319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A3823A6-5FB4-209B-5EDB-915AA451DA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448" b="38800"/>
          <a:stretch/>
        </p:blipFill>
        <p:spPr>
          <a:xfrm>
            <a:off x="2120901" y="738680"/>
            <a:ext cx="4497614" cy="3667857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4E5DB4BF-DD8B-AA75-51AB-087CA9B7C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22" b="38800"/>
          <a:stretch/>
        </p:blipFill>
        <p:spPr>
          <a:xfrm>
            <a:off x="6078583" y="738680"/>
            <a:ext cx="4441008" cy="3667857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C4584E17-8924-6220-7CDE-8CD759A5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200" r="46448"/>
          <a:stretch/>
        </p:blipFill>
        <p:spPr>
          <a:xfrm>
            <a:off x="2120901" y="4406536"/>
            <a:ext cx="4497614" cy="2325333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F8936544-76D6-353B-B14A-AB451FFF51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51" t="54516"/>
          <a:stretch/>
        </p:blipFill>
        <p:spPr>
          <a:xfrm>
            <a:off x="6618515" y="4005943"/>
            <a:ext cx="3901076" cy="2725926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ECDED009-809C-6FD9-5E5D-A89F288FE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1" y="738679"/>
            <a:ext cx="8398690" cy="59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6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5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CDAC53-A9DA-42AE-9568-111514231D4D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a1a525c2-d4eb-46fe-9b09-8f8634d7947d"/>
    <ds:schemaRef ds:uri="http://purl.org/dc/terms/"/>
    <ds:schemaRef ds:uri="http://schemas.microsoft.com/office/infopath/2007/PartnerControls"/>
    <ds:schemaRef ds:uri="0ec22545-32f7-47c8-afbd-c0084660662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GitHub&amp;DevOps</Template>
  <TotalTime>0</TotalTime>
  <Words>180</Words>
  <Application>Microsoft Office PowerPoint</Application>
  <PresentationFormat>Widescreen</PresentationFormat>
  <Paragraphs>79</Paragraphs>
  <Slides>16</Slides>
  <Notes>16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Segoe UI</vt:lpstr>
      <vt:lpstr>Segoe UI Semibold</vt:lpstr>
      <vt:lpstr>Wingdings</vt:lpstr>
      <vt:lpstr>1_Purple slides</vt:lpstr>
      <vt:lpstr>White slides</vt:lpstr>
      <vt:lpstr>Purple product slides</vt:lpstr>
      <vt:lpstr>White product slides</vt:lpstr>
      <vt:lpstr>conneXion EMEA slides</vt:lpstr>
      <vt:lpstr>PowerPoint Presentation</vt:lpstr>
      <vt:lpstr>Agenda</vt:lpstr>
      <vt:lpstr>What is LS Central on GitHub</vt:lpstr>
      <vt:lpstr>What is LS Central on GitHub</vt:lpstr>
      <vt:lpstr>Why LS Central on GitHub</vt:lpstr>
      <vt:lpstr>Requirements</vt:lpstr>
      <vt:lpstr>What to contribute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can contribute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1</cp:revision>
  <dcterms:created xsi:type="dcterms:W3CDTF">2023-02-27T22:46:18Z</dcterms:created>
  <dcterms:modified xsi:type="dcterms:W3CDTF">2023-05-22T13:10:42Z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