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6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  <p:sldMasterId id="2147483681" r:id="rId5"/>
    <p:sldMasterId id="2147483668" r:id="rId6"/>
    <p:sldMasterId id="2147483692" r:id="rId7"/>
    <p:sldMasterId id="2147483743" r:id="rId8"/>
    <p:sldMasterId id="2147483748" r:id="rId9"/>
    <p:sldMasterId id="2147483854" r:id="rId10"/>
  </p:sldMasterIdLst>
  <p:notesMasterIdLst>
    <p:notesMasterId r:id="rId29"/>
  </p:notesMasterIdLst>
  <p:sldIdLst>
    <p:sldId id="303" r:id="rId11"/>
    <p:sldId id="5178" r:id="rId12"/>
    <p:sldId id="2134805181" r:id="rId13"/>
    <p:sldId id="2134805182" r:id="rId14"/>
    <p:sldId id="2134805180" r:id="rId15"/>
    <p:sldId id="2134805167" r:id="rId16"/>
    <p:sldId id="2134805166" r:id="rId17"/>
    <p:sldId id="2134805164" r:id="rId18"/>
    <p:sldId id="2134805176" r:id="rId19"/>
    <p:sldId id="2134805175" r:id="rId20"/>
    <p:sldId id="2134805174" r:id="rId21"/>
    <p:sldId id="2134805173" r:id="rId22"/>
    <p:sldId id="2134805168" r:id="rId23"/>
    <p:sldId id="2134805177" r:id="rId24"/>
    <p:sldId id="2134805170" r:id="rId25"/>
    <p:sldId id="2134805172" r:id="rId26"/>
    <p:sldId id="2134805169" r:id="rId27"/>
    <p:sldId id="286" r:id="rId2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A698F6-7E7A-4ABD-B237-AE2C67196330}">
          <p14:sldIdLst>
            <p14:sldId id="303"/>
            <p14:sldId id="5178"/>
            <p14:sldId id="2134805181"/>
            <p14:sldId id="2134805182"/>
            <p14:sldId id="2134805180"/>
          </p14:sldIdLst>
        </p14:section>
        <p14:section name="Untitled Section" id="{00E4B268-F1C2-49F3-A804-BA26048524BC}">
          <p14:sldIdLst>
            <p14:sldId id="2134805167"/>
            <p14:sldId id="2134805166"/>
            <p14:sldId id="2134805164"/>
            <p14:sldId id="2134805176"/>
            <p14:sldId id="2134805175"/>
            <p14:sldId id="2134805174"/>
            <p14:sldId id="2134805173"/>
            <p14:sldId id="2134805168"/>
            <p14:sldId id="2134805177"/>
            <p14:sldId id="2134805170"/>
            <p14:sldId id="2134805172"/>
            <p14:sldId id="2134805169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5E666C-09B5-2348-A472-66EC74AA82FF}" name="Gigja Eyjolfsdóttir" initials="GE" userId="S::gigja@lsretail.com::e08c0f03-4b2d-4c8a-a6fe-3322f6a5693b" providerId="AD"/>
  <p188:author id="{0E34466F-2C0F-52FE-7AA7-B238C2E86E5F}" name="Annemarie Jonsson" initials="AJ" userId="S::annemariejo@lsretail.com::86d7589d-a0bc-4346-95de-34c96a39f7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928BE8"/>
    <a:srgbClr val="943267"/>
    <a:srgbClr val="C7DB80"/>
    <a:srgbClr val="94B465"/>
    <a:srgbClr val="323133"/>
    <a:srgbClr val="29B4A9"/>
    <a:srgbClr val="361D5C"/>
    <a:srgbClr val="F6C36F"/>
    <a:srgbClr val="13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768" autoAdjust="0"/>
  </p:normalViewPr>
  <p:slideViewPr>
    <p:cSldViewPr snapToGrid="0">
      <p:cViewPr varScale="1">
        <p:scale>
          <a:sx n="69" d="100"/>
          <a:sy n="69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35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gja Eyjolfsdóttir" userId="S::gigja@lsretail.com::e08c0f03-4b2d-4c8a-a6fe-3322f6a5693b" providerId="AD" clId="Web-{D7AB4408-3E48-6BA2-5760-26081B4CBA79}"/>
    <pc:docChg chg="modSld">
      <pc:chgData name="Gigja Eyjolfsdóttir" userId="S::gigja@lsretail.com::e08c0f03-4b2d-4c8a-a6fe-3322f6a5693b" providerId="AD" clId="Web-{D7AB4408-3E48-6BA2-5760-26081B4CBA79}" dt="2023-05-16T21:57:14.093" v="815"/>
      <pc:docMkLst>
        <pc:docMk/>
      </pc:docMkLst>
      <pc:sldChg chg="modSp modNotes">
        <pc:chgData name="Gigja Eyjolfsdóttir" userId="S::gigja@lsretail.com::e08c0f03-4b2d-4c8a-a6fe-3322f6a5693b" providerId="AD" clId="Web-{D7AB4408-3E48-6BA2-5760-26081B4CBA79}" dt="2023-05-16T21:57:14.093" v="815"/>
        <pc:sldMkLst>
          <pc:docMk/>
          <pc:sldMk cId="1964701331" sldId="2134805169"/>
        </pc:sldMkLst>
        <pc:spChg chg="mod">
          <ac:chgData name="Gigja Eyjolfsdóttir" userId="S::gigja@lsretail.com::e08c0f03-4b2d-4c8a-a6fe-3322f6a5693b" providerId="AD" clId="Web-{D7AB4408-3E48-6BA2-5760-26081B4CBA79}" dt="2023-05-16T21:44:37.617" v="16" actId="20577"/>
          <ac:spMkLst>
            <pc:docMk/>
            <pc:sldMk cId="1964701331" sldId="2134805169"/>
            <ac:spMk id="10" creationId="{005B23B5-A24F-DAFC-89BA-7A7BEDA4AE90}"/>
          </ac:spMkLst>
        </pc:spChg>
      </pc:sldChg>
    </pc:docChg>
  </pc:docChgLst>
  <pc:docChgLst>
    <pc:chgData name="Gigja Eyjolfsdóttir" userId="S::gigja@lsretail.com::e08c0f03-4b2d-4c8a-a6fe-3322f6a5693b" providerId="AD" clId="Web-{79D0644E-8C9F-15B7-FA09-9A88B53FA5B5}"/>
    <pc:docChg chg="modSld">
      <pc:chgData name="Gigja Eyjolfsdóttir" userId="S::gigja@lsretail.com::e08c0f03-4b2d-4c8a-a6fe-3322f6a5693b" providerId="AD" clId="Web-{79D0644E-8C9F-15B7-FA09-9A88B53FA5B5}" dt="2023-05-17T08:57:57.901" v="114"/>
      <pc:docMkLst>
        <pc:docMk/>
      </pc:docMkLst>
      <pc:sldChg chg="modNotes">
        <pc:chgData name="Gigja Eyjolfsdóttir" userId="S::gigja@lsretail.com::e08c0f03-4b2d-4c8a-a6fe-3322f6a5693b" providerId="AD" clId="Web-{79D0644E-8C9F-15B7-FA09-9A88B53FA5B5}" dt="2023-05-17T08:57:57.901" v="114"/>
        <pc:sldMkLst>
          <pc:docMk/>
          <pc:sldMk cId="364034780" sldId="286"/>
        </pc:sldMkLst>
      </pc:sldChg>
      <pc:sldChg chg="addSp modSp">
        <pc:chgData name="Gigja Eyjolfsdóttir" userId="S::gigja@lsretail.com::e08c0f03-4b2d-4c8a-a6fe-3322f6a5693b" providerId="AD" clId="Web-{79D0644E-8C9F-15B7-FA09-9A88B53FA5B5}" dt="2023-05-17T08:54:45.614" v="112" actId="20577"/>
        <pc:sldMkLst>
          <pc:docMk/>
          <pc:sldMk cId="1964701331" sldId="2134805169"/>
        </pc:sldMkLst>
        <pc:spChg chg="add mod">
          <ac:chgData name="Gigja Eyjolfsdóttir" userId="S::gigja@lsretail.com::e08c0f03-4b2d-4c8a-a6fe-3322f6a5693b" providerId="AD" clId="Web-{79D0644E-8C9F-15B7-FA09-9A88B53FA5B5}" dt="2023-05-16T22:02:55.792" v="109" actId="1076"/>
          <ac:spMkLst>
            <pc:docMk/>
            <pc:sldMk cId="1964701331" sldId="2134805169"/>
            <ac:spMk id="3" creationId="{85D32BC3-FAD5-79A7-D8BD-2B32528FC814}"/>
          </ac:spMkLst>
        </pc:spChg>
        <pc:spChg chg="mod">
          <ac:chgData name="Gigja Eyjolfsdóttir" userId="S::gigja@lsretail.com::e08c0f03-4b2d-4c8a-a6fe-3322f6a5693b" providerId="AD" clId="Web-{79D0644E-8C9F-15B7-FA09-9A88B53FA5B5}" dt="2023-05-17T08:54:45.614" v="112" actId="20577"/>
          <ac:spMkLst>
            <pc:docMk/>
            <pc:sldMk cId="1964701331" sldId="2134805169"/>
            <ac:spMk id="10" creationId="{005B23B5-A24F-DAFC-89BA-7A7BEDA4AE90}"/>
          </ac:spMkLst>
        </pc:spChg>
      </pc:sldChg>
    </pc:docChg>
  </pc:docChgLst>
  <pc:docChgLst>
    <pc:chgData name="Bjorn Jonsson" userId="0ba677ab-dff8-4d69-911d-adef4ed2de49" providerId="ADAL" clId="{5BC34B94-4D28-4F82-8387-759D757B7919}"/>
    <pc:docChg chg="custSel delSld modSld modSection">
      <pc:chgData name="Bjorn Jonsson" userId="0ba677ab-dff8-4d69-911d-adef4ed2de49" providerId="ADAL" clId="{5BC34B94-4D28-4F82-8387-759D757B7919}" dt="2023-05-22T13:27:51.150" v="42" actId="368"/>
      <pc:docMkLst>
        <pc:docMk/>
      </pc:docMkLst>
      <pc:sldChg chg="modNotes">
        <pc:chgData name="Bjorn Jonsson" userId="0ba677ab-dff8-4d69-911d-adef4ed2de49" providerId="ADAL" clId="{5BC34B94-4D28-4F82-8387-759D757B7919}" dt="2023-05-22T13:27:51.150" v="42" actId="368"/>
        <pc:sldMkLst>
          <pc:docMk/>
          <pc:sldMk cId="364034780" sldId="286"/>
        </pc:sldMkLst>
      </pc:sldChg>
      <pc:sldChg chg="del">
        <pc:chgData name="Bjorn Jonsson" userId="0ba677ab-dff8-4d69-911d-adef4ed2de49" providerId="ADAL" clId="{5BC34B94-4D28-4F82-8387-759D757B7919}" dt="2023-05-22T13:27:39.063" v="6" actId="47"/>
        <pc:sldMkLst>
          <pc:docMk/>
          <pc:sldMk cId="3681829188" sldId="287"/>
        </pc:sldMkLst>
      </pc:sldChg>
      <pc:sldChg chg="modSp mod modNotes">
        <pc:chgData name="Bjorn Jonsson" userId="0ba677ab-dff8-4d69-911d-adef4ed2de49" providerId="ADAL" clId="{5BC34B94-4D28-4F82-8387-759D757B7919}" dt="2023-05-22T13:27:51.034" v="8" actId="368"/>
        <pc:sldMkLst>
          <pc:docMk/>
          <pc:sldMk cId="128411619" sldId="303"/>
        </pc:sldMkLst>
        <pc:spChg chg="mod">
          <ac:chgData name="Bjorn Jonsson" userId="0ba677ab-dff8-4d69-911d-adef4ed2de49" providerId="ADAL" clId="{5BC34B94-4D28-4F82-8387-759D757B7919}" dt="2023-05-22T13:27:27.264" v="5" actId="20577"/>
          <ac:spMkLst>
            <pc:docMk/>
            <pc:sldMk cId="128411619" sldId="303"/>
            <ac:spMk id="5" creationId="{44D08C10-77EA-A212-0177-F70E4381B062}"/>
          </ac:spMkLst>
        </pc:spChg>
      </pc:sldChg>
      <pc:sldChg chg="modNotes">
        <pc:chgData name="Bjorn Jonsson" userId="0ba677ab-dff8-4d69-911d-adef4ed2de49" providerId="ADAL" clId="{5BC34B94-4D28-4F82-8387-759D757B7919}" dt="2023-05-22T13:27:51.041" v="10" actId="368"/>
        <pc:sldMkLst>
          <pc:docMk/>
          <pc:sldMk cId="2459031071" sldId="5178"/>
        </pc:sldMkLst>
      </pc:sldChg>
      <pc:sldChg chg="modNotes">
        <pc:chgData name="Bjorn Jonsson" userId="0ba677ab-dff8-4d69-911d-adef4ed2de49" providerId="ADAL" clId="{5BC34B94-4D28-4F82-8387-759D757B7919}" dt="2023-05-22T13:27:51.079" v="22" actId="368"/>
        <pc:sldMkLst>
          <pc:docMk/>
          <pc:sldMk cId="1346006284" sldId="2134805164"/>
        </pc:sldMkLst>
      </pc:sldChg>
      <pc:sldChg chg="modNotes">
        <pc:chgData name="Bjorn Jonsson" userId="0ba677ab-dff8-4d69-911d-adef4ed2de49" providerId="ADAL" clId="{5BC34B94-4D28-4F82-8387-759D757B7919}" dt="2023-05-22T13:27:51.073" v="20" actId="368"/>
        <pc:sldMkLst>
          <pc:docMk/>
          <pc:sldMk cId="2600617287" sldId="2134805166"/>
        </pc:sldMkLst>
      </pc:sldChg>
      <pc:sldChg chg="modNotes">
        <pc:chgData name="Bjorn Jonsson" userId="0ba677ab-dff8-4d69-911d-adef4ed2de49" providerId="ADAL" clId="{5BC34B94-4D28-4F82-8387-759D757B7919}" dt="2023-05-22T13:27:51.067" v="18" actId="368"/>
        <pc:sldMkLst>
          <pc:docMk/>
          <pc:sldMk cId="3913604825" sldId="2134805167"/>
        </pc:sldMkLst>
      </pc:sldChg>
      <pc:sldChg chg="modNotes">
        <pc:chgData name="Bjorn Jonsson" userId="0ba677ab-dff8-4d69-911d-adef4ed2de49" providerId="ADAL" clId="{5BC34B94-4D28-4F82-8387-759D757B7919}" dt="2023-05-22T13:27:51.111" v="32" actId="368"/>
        <pc:sldMkLst>
          <pc:docMk/>
          <pc:sldMk cId="3340526046" sldId="2134805168"/>
        </pc:sldMkLst>
      </pc:sldChg>
      <pc:sldChg chg="modNotes">
        <pc:chgData name="Bjorn Jonsson" userId="0ba677ab-dff8-4d69-911d-adef4ed2de49" providerId="ADAL" clId="{5BC34B94-4D28-4F82-8387-759D757B7919}" dt="2023-05-22T13:27:51.143" v="40" actId="368"/>
        <pc:sldMkLst>
          <pc:docMk/>
          <pc:sldMk cId="1964701331" sldId="2134805169"/>
        </pc:sldMkLst>
      </pc:sldChg>
      <pc:sldChg chg="modNotes">
        <pc:chgData name="Bjorn Jonsson" userId="0ba677ab-dff8-4d69-911d-adef4ed2de49" providerId="ADAL" clId="{5BC34B94-4D28-4F82-8387-759D757B7919}" dt="2023-05-22T13:27:51.125" v="36" actId="368"/>
        <pc:sldMkLst>
          <pc:docMk/>
          <pc:sldMk cId="360666361" sldId="2134805170"/>
        </pc:sldMkLst>
      </pc:sldChg>
      <pc:sldChg chg="modNotes">
        <pc:chgData name="Bjorn Jonsson" userId="0ba677ab-dff8-4d69-911d-adef4ed2de49" providerId="ADAL" clId="{5BC34B94-4D28-4F82-8387-759D757B7919}" dt="2023-05-22T13:27:51.133" v="38" actId="368"/>
        <pc:sldMkLst>
          <pc:docMk/>
          <pc:sldMk cId="4278038004" sldId="2134805172"/>
        </pc:sldMkLst>
      </pc:sldChg>
      <pc:sldChg chg="modNotes">
        <pc:chgData name="Bjorn Jonsson" userId="0ba677ab-dff8-4d69-911d-adef4ed2de49" providerId="ADAL" clId="{5BC34B94-4D28-4F82-8387-759D757B7919}" dt="2023-05-22T13:27:51.105" v="30" actId="368"/>
        <pc:sldMkLst>
          <pc:docMk/>
          <pc:sldMk cId="107638455" sldId="2134805173"/>
        </pc:sldMkLst>
      </pc:sldChg>
      <pc:sldChg chg="modNotes">
        <pc:chgData name="Bjorn Jonsson" userId="0ba677ab-dff8-4d69-911d-adef4ed2de49" providerId="ADAL" clId="{5BC34B94-4D28-4F82-8387-759D757B7919}" dt="2023-05-22T13:27:51.099" v="28" actId="368"/>
        <pc:sldMkLst>
          <pc:docMk/>
          <pc:sldMk cId="3842095802" sldId="2134805174"/>
        </pc:sldMkLst>
      </pc:sldChg>
      <pc:sldChg chg="modNotes">
        <pc:chgData name="Bjorn Jonsson" userId="0ba677ab-dff8-4d69-911d-adef4ed2de49" providerId="ADAL" clId="{5BC34B94-4D28-4F82-8387-759D757B7919}" dt="2023-05-22T13:27:51.092" v="26" actId="368"/>
        <pc:sldMkLst>
          <pc:docMk/>
          <pc:sldMk cId="3382160268" sldId="2134805175"/>
        </pc:sldMkLst>
      </pc:sldChg>
      <pc:sldChg chg="modNotes">
        <pc:chgData name="Bjorn Jonsson" userId="0ba677ab-dff8-4d69-911d-adef4ed2de49" providerId="ADAL" clId="{5BC34B94-4D28-4F82-8387-759D757B7919}" dt="2023-05-22T13:27:51.084" v="24" actId="368"/>
        <pc:sldMkLst>
          <pc:docMk/>
          <pc:sldMk cId="71718832" sldId="2134805176"/>
        </pc:sldMkLst>
      </pc:sldChg>
      <pc:sldChg chg="modNotes">
        <pc:chgData name="Bjorn Jonsson" userId="0ba677ab-dff8-4d69-911d-adef4ed2de49" providerId="ADAL" clId="{5BC34B94-4D28-4F82-8387-759D757B7919}" dt="2023-05-22T13:27:51.119" v="34" actId="368"/>
        <pc:sldMkLst>
          <pc:docMk/>
          <pc:sldMk cId="2657084039" sldId="2134805177"/>
        </pc:sldMkLst>
      </pc:sldChg>
      <pc:sldChg chg="modNotes">
        <pc:chgData name="Bjorn Jonsson" userId="0ba677ab-dff8-4d69-911d-adef4ed2de49" providerId="ADAL" clId="{5BC34B94-4D28-4F82-8387-759D757B7919}" dt="2023-05-22T13:27:51.060" v="16" actId="368"/>
        <pc:sldMkLst>
          <pc:docMk/>
          <pc:sldMk cId="4207634260" sldId="2134805180"/>
        </pc:sldMkLst>
      </pc:sldChg>
      <pc:sldChg chg="modNotes">
        <pc:chgData name="Bjorn Jonsson" userId="0ba677ab-dff8-4d69-911d-adef4ed2de49" providerId="ADAL" clId="{5BC34B94-4D28-4F82-8387-759D757B7919}" dt="2023-05-22T13:27:51.046" v="12" actId="368"/>
        <pc:sldMkLst>
          <pc:docMk/>
          <pc:sldMk cId="1011236343" sldId="2134805181"/>
        </pc:sldMkLst>
      </pc:sldChg>
      <pc:sldChg chg="modNotes">
        <pc:chgData name="Bjorn Jonsson" userId="0ba677ab-dff8-4d69-911d-adef4ed2de49" providerId="ADAL" clId="{5BC34B94-4D28-4F82-8387-759D757B7919}" dt="2023-05-22T13:27:51.052" v="14" actId="368"/>
        <pc:sldMkLst>
          <pc:docMk/>
          <pc:sldMk cId="1665502424" sldId="2134805182"/>
        </pc:sldMkLst>
      </pc:sldChg>
    </pc:docChg>
  </pc:docChgLst>
  <pc:docChgLst>
    <pc:chgData name="Gigja Eyjolfsdóttir" userId="S::gigja@lsretail.com::e08c0f03-4b2d-4c8a-a6fe-3322f6a5693b" providerId="AD" clId="Web-{6F7AE424-A18F-2A6B-5C03-2A6B79F59650}"/>
    <pc:docChg chg="mod modSld">
      <pc:chgData name="Gigja Eyjolfsdóttir" userId="S::gigja@lsretail.com::e08c0f03-4b2d-4c8a-a6fe-3322f6a5693b" providerId="AD" clId="Web-{6F7AE424-A18F-2A6B-5C03-2A6B79F59650}" dt="2023-05-17T13:59:23.360" v="16"/>
      <pc:docMkLst>
        <pc:docMk/>
      </pc:docMkLst>
      <pc:sldChg chg="addCm modCm modNotes">
        <pc:chgData name="Gigja Eyjolfsdóttir" userId="S::gigja@lsretail.com::e08c0f03-4b2d-4c8a-a6fe-3322f6a5693b" providerId="AD" clId="Web-{6F7AE424-A18F-2A6B-5C03-2A6B79F59650}" dt="2023-05-17T13:59:19.625" v="15"/>
        <pc:sldMkLst>
          <pc:docMk/>
          <pc:sldMk cId="1011236343" sldId="21348051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Gigja Eyjolfsdóttir" userId="S::gigja@lsretail.com::e08c0f03-4b2d-4c8a-a6fe-3322f6a5693b" providerId="AD" clId="Web-{6F7AE424-A18F-2A6B-5C03-2A6B79F59650}" dt="2023-05-17T13:59:05.844" v="13"/>
              <pc2:cmMkLst xmlns:pc2="http://schemas.microsoft.com/office/powerpoint/2019/9/main/command">
                <pc:docMk/>
                <pc:sldMk cId="1011236343" sldId="2134805181"/>
                <pc2:cmMk id="{52CCBC4D-CFAA-4D01-91A2-09EEA884AEF1}"/>
              </pc2:cmMkLst>
            </pc226:cmChg>
          </p:ext>
        </pc:extLst>
      </pc:sldChg>
      <pc:sldChg chg="modNotes">
        <pc:chgData name="Gigja Eyjolfsdóttir" userId="S::gigja@lsretail.com::e08c0f03-4b2d-4c8a-a6fe-3322f6a5693b" providerId="AD" clId="Web-{6F7AE424-A18F-2A6B-5C03-2A6B79F59650}" dt="2023-05-17T13:59:23.360" v="16"/>
        <pc:sldMkLst>
          <pc:docMk/>
          <pc:sldMk cId="1665502424" sldId="2134805182"/>
        </pc:sldMkLst>
      </pc:sldChg>
    </pc:docChg>
  </pc:docChgLst>
  <pc:docChgLst>
    <pc:chgData name="Anna Dis Thorvaldsdottir" userId="S::annad@lsretail.com::54d2d947-18ac-4c1f-a15c-a51f205aedc3" providerId="AD" clId="Web-{E5B773C7-5075-1E68-177A-CF546C7D7D98}"/>
    <pc:docChg chg="addSld delSld modSld sldOrd addMainMaster modMainMaster modSection">
      <pc:chgData name="Anna Dis Thorvaldsdottir" userId="S::annad@lsretail.com::54d2d947-18ac-4c1f-a15c-a51f205aedc3" providerId="AD" clId="Web-{E5B773C7-5075-1E68-177A-CF546C7D7D98}" dt="2023-05-12T13:55:56.895" v="679"/>
      <pc:docMkLst>
        <pc:docMk/>
      </pc:docMkLst>
      <pc:sldChg chg="modNotes">
        <pc:chgData name="Anna Dis Thorvaldsdottir" userId="S::annad@lsretail.com::54d2d947-18ac-4c1f-a15c-a51f205aedc3" providerId="AD" clId="Web-{E5B773C7-5075-1E68-177A-CF546C7D7D98}" dt="2023-05-12T09:20:08.899" v="120"/>
        <pc:sldMkLst>
          <pc:docMk/>
          <pc:sldMk cId="364034780" sldId="286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20:09.024" v="125"/>
        <pc:sldMkLst>
          <pc:docMk/>
          <pc:sldMk cId="3681829188" sldId="287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8:38.849" v="3"/>
        <pc:sldMkLst>
          <pc:docMk/>
          <pc:sldMk cId="2459031071" sldId="5178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8:59.756" v="44"/>
        <pc:sldMkLst>
          <pc:docMk/>
          <pc:sldMk cId="1346006284" sldId="2134805164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8:44.896" v="18"/>
        <pc:sldMkLst>
          <pc:docMk/>
          <pc:sldMk cId="1001576167" sldId="2134805165"/>
        </pc:sldMkLst>
      </pc:sldChg>
      <pc:sldChg chg="modSp modNotes">
        <pc:chgData name="Anna Dis Thorvaldsdottir" userId="S::annad@lsretail.com::54d2d947-18ac-4c1f-a15c-a51f205aedc3" providerId="AD" clId="Web-{E5B773C7-5075-1E68-177A-CF546C7D7D98}" dt="2023-05-12T13:41:16.362" v="526" actId="20577"/>
        <pc:sldMkLst>
          <pc:docMk/>
          <pc:sldMk cId="2600617287" sldId="2134805166"/>
        </pc:sldMkLst>
        <pc:spChg chg="mod">
          <ac:chgData name="Anna Dis Thorvaldsdottir" userId="S::annad@lsretail.com::54d2d947-18ac-4c1f-a15c-a51f205aedc3" providerId="AD" clId="Web-{E5B773C7-5075-1E68-177A-CF546C7D7D98}" dt="2023-05-12T13:41:16.362" v="526" actId="20577"/>
          <ac:spMkLst>
            <pc:docMk/>
            <pc:sldMk cId="2600617287" sldId="2134805166"/>
            <ac:spMk id="2" creationId="{9D70386D-9A75-A8A1-05D4-1C888CC749E6}"/>
          </ac:spMkLst>
        </pc:spChg>
      </pc:sldChg>
      <pc:sldChg chg="modSp modNotes">
        <pc:chgData name="Anna Dis Thorvaldsdottir" userId="S::annad@lsretail.com::54d2d947-18ac-4c1f-a15c-a51f205aedc3" providerId="AD" clId="Web-{E5B773C7-5075-1E68-177A-CF546C7D7D98}" dt="2023-05-12T13:13:48.238" v="459" actId="20577"/>
        <pc:sldMkLst>
          <pc:docMk/>
          <pc:sldMk cId="3913604825" sldId="2134805167"/>
        </pc:sldMkLst>
        <pc:spChg chg="mod">
          <ac:chgData name="Anna Dis Thorvaldsdottir" userId="S::annad@lsretail.com::54d2d947-18ac-4c1f-a15c-a51f205aedc3" providerId="AD" clId="Web-{E5B773C7-5075-1E68-177A-CF546C7D7D98}" dt="2023-05-12T13:13:48.238" v="459" actId="20577"/>
          <ac:spMkLst>
            <pc:docMk/>
            <pc:sldMk cId="3913604825" sldId="2134805167"/>
            <ac:spMk id="3" creationId="{268A1A71-B1BC-0261-D67D-E6BAA5342A2D}"/>
          </ac:spMkLst>
        </pc:spChg>
      </pc:sldChg>
      <pc:sldChg chg="modNotes">
        <pc:chgData name="Anna Dis Thorvaldsdottir" userId="S::annad@lsretail.com::54d2d947-18ac-4c1f-a15c-a51f205aedc3" providerId="AD" clId="Web-{E5B773C7-5075-1E68-177A-CF546C7D7D98}" dt="2023-05-12T09:19:36.148" v="91"/>
        <pc:sldMkLst>
          <pc:docMk/>
          <pc:sldMk cId="3340526046" sldId="2134805168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9:58.680" v="112"/>
        <pc:sldMkLst>
          <pc:docMk/>
          <pc:sldMk cId="1964701331" sldId="2134805169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9:41.273" v="95"/>
        <pc:sldMkLst>
          <pc:docMk/>
          <pc:sldMk cId="360666361" sldId="2134805170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9:56.368" v="107"/>
        <pc:sldMkLst>
          <pc:docMk/>
          <pc:sldMk cId="4278038004" sldId="2134805172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9:31.070" v="83"/>
        <pc:sldMkLst>
          <pc:docMk/>
          <pc:sldMk cId="107638455" sldId="2134805173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9:29.742" v="74"/>
        <pc:sldMkLst>
          <pc:docMk/>
          <pc:sldMk cId="3842095802" sldId="2134805174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9:19.460" v="65"/>
        <pc:sldMkLst>
          <pc:docMk/>
          <pc:sldMk cId="3382160268" sldId="2134805175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9:10.350" v="56"/>
        <pc:sldMkLst>
          <pc:docMk/>
          <pc:sldMk cId="71718832" sldId="2134805176"/>
        </pc:sldMkLst>
      </pc:sldChg>
      <pc:sldChg chg="modNotes">
        <pc:chgData name="Anna Dis Thorvaldsdottir" userId="S::annad@lsretail.com::54d2d947-18ac-4c1f-a15c-a51f205aedc3" providerId="AD" clId="Web-{E5B773C7-5075-1E68-177A-CF546C7D7D98}" dt="2023-05-12T09:19:47.680" v="103"/>
        <pc:sldMkLst>
          <pc:docMk/>
          <pc:sldMk cId="2657084039" sldId="2134805177"/>
        </pc:sldMkLst>
      </pc:sldChg>
      <pc:sldChg chg="add del">
        <pc:chgData name="Anna Dis Thorvaldsdottir" userId="S::annad@lsretail.com::54d2d947-18ac-4c1f-a15c-a51f205aedc3" providerId="AD" clId="Web-{E5B773C7-5075-1E68-177A-CF546C7D7D98}" dt="2023-05-12T11:12:10.923" v="127"/>
        <pc:sldMkLst>
          <pc:docMk/>
          <pc:sldMk cId="1130647473" sldId="2134805178"/>
        </pc:sldMkLst>
      </pc:sldChg>
      <pc:sldChg chg="addSp delSp modSp add del modNotes">
        <pc:chgData name="Anna Dis Thorvaldsdottir" userId="S::annad@lsretail.com::54d2d947-18ac-4c1f-a15c-a51f205aedc3" providerId="AD" clId="Web-{E5B773C7-5075-1E68-177A-CF546C7D7D98}" dt="2023-05-12T13:47:33.938" v="570"/>
        <pc:sldMkLst>
          <pc:docMk/>
          <pc:sldMk cId="1435745709" sldId="2134805178"/>
        </pc:sldMkLst>
        <pc:spChg chg="mod">
          <ac:chgData name="Anna Dis Thorvaldsdottir" userId="S::annad@lsretail.com::54d2d947-18ac-4c1f-a15c-a51f205aedc3" providerId="AD" clId="Web-{E5B773C7-5075-1E68-177A-CF546C7D7D98}" dt="2023-05-12T13:42:15.614" v="543" actId="1076"/>
          <ac:spMkLst>
            <pc:docMk/>
            <pc:sldMk cId="1435745709" sldId="2134805178"/>
            <ac:spMk id="2" creationId="{809260BE-99F9-5A7A-3F87-66FAAA27990D}"/>
          </ac:spMkLst>
        </pc:spChg>
        <pc:spChg chg="del mod">
          <ac:chgData name="Anna Dis Thorvaldsdottir" userId="S::annad@lsretail.com::54d2d947-18ac-4c1f-a15c-a51f205aedc3" providerId="AD" clId="Web-{E5B773C7-5075-1E68-177A-CF546C7D7D98}" dt="2023-05-12T13:15:07.569" v="474"/>
          <ac:spMkLst>
            <pc:docMk/>
            <pc:sldMk cId="1435745709" sldId="2134805178"/>
            <ac:spMk id="3" creationId="{0A720589-FB13-2826-55BF-0AD41F26F9DA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16:07.509" v="483" actId="20577"/>
          <ac:spMkLst>
            <pc:docMk/>
            <pc:sldMk cId="1435745709" sldId="2134805178"/>
            <ac:spMk id="5" creationId="{1AC2339F-B33C-3DD0-601C-A628A4E1D01C}"/>
          </ac:spMkLst>
        </pc:spChg>
      </pc:sldChg>
      <pc:sldChg chg="addSp delSp modSp add del ord addAnim delAnim">
        <pc:chgData name="Anna Dis Thorvaldsdottir" userId="S::annad@lsretail.com::54d2d947-18ac-4c1f-a15c-a51f205aedc3" providerId="AD" clId="Web-{E5B773C7-5075-1E68-177A-CF546C7D7D98}" dt="2023-05-12T13:47:59.549" v="571"/>
        <pc:sldMkLst>
          <pc:docMk/>
          <pc:sldMk cId="3390003157" sldId="2134805179"/>
        </pc:sldMkLst>
        <pc:spChg chg="mod">
          <ac:chgData name="Anna Dis Thorvaldsdottir" userId="S::annad@lsretail.com::54d2d947-18ac-4c1f-a15c-a51f205aedc3" providerId="AD" clId="Web-{E5B773C7-5075-1E68-177A-CF546C7D7D98}" dt="2023-05-12T13:05:58.595" v="238" actId="20577"/>
          <ac:spMkLst>
            <pc:docMk/>
            <pc:sldMk cId="3390003157" sldId="2134805179"/>
            <ac:spMk id="3" creationId="{A332E801-3724-C8DE-FB35-1670CC35C02B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01:51.305" v="154"/>
          <ac:spMkLst>
            <pc:docMk/>
            <pc:sldMk cId="3390003157" sldId="2134805179"/>
            <ac:spMk id="9" creationId="{38FF16D5-40C4-6808-52C1-EB18BB2F024D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02:20.806" v="157" actId="20577"/>
          <ac:spMkLst>
            <pc:docMk/>
            <pc:sldMk cId="3390003157" sldId="2134805179"/>
            <ac:spMk id="11" creationId="{9F8E9456-7AA0-59AA-E53F-F1A263693849}"/>
          </ac:spMkLst>
        </pc:spChg>
        <pc:spChg chg="add mod topLvl">
          <ac:chgData name="Anna Dis Thorvaldsdottir" userId="S::annad@lsretail.com::54d2d947-18ac-4c1f-a15c-a51f205aedc3" providerId="AD" clId="Web-{E5B773C7-5075-1E68-177A-CF546C7D7D98}" dt="2023-05-12T13:41:14.752" v="507"/>
          <ac:spMkLst>
            <pc:docMk/>
            <pc:sldMk cId="3390003157" sldId="2134805179"/>
            <ac:spMk id="12" creationId="{D73B4FD1-C9E2-5FA7-6107-05D9810FE69B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04:10.419" v="213" actId="1076"/>
          <ac:spMkLst>
            <pc:docMk/>
            <pc:sldMk cId="3390003157" sldId="2134805179"/>
            <ac:spMk id="13" creationId="{4F8BFD31-889C-F36D-DE15-1B363F1E8650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04:34.905" v="225" actId="1076"/>
          <ac:spMkLst>
            <pc:docMk/>
            <pc:sldMk cId="3390003157" sldId="2134805179"/>
            <ac:spMk id="14" creationId="{7B2DDE1B-7CAD-6974-5DA3-579731C408F7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05:03.734" v="236" actId="1076"/>
          <ac:spMkLst>
            <pc:docMk/>
            <pc:sldMk cId="3390003157" sldId="2134805179"/>
            <ac:spMk id="15" creationId="{3511943E-5920-06AC-5574-F493BBD4A78D}"/>
          </ac:spMkLst>
        </pc:spChg>
        <pc:grpChg chg="add del">
          <ac:chgData name="Anna Dis Thorvaldsdottir" userId="S::annad@lsretail.com::54d2d947-18ac-4c1f-a15c-a51f205aedc3" providerId="AD" clId="Web-{E5B773C7-5075-1E68-177A-CF546C7D7D98}" dt="2023-05-12T13:41:14.752" v="507"/>
          <ac:grpSpMkLst>
            <pc:docMk/>
            <pc:sldMk cId="3390003157" sldId="2134805179"/>
            <ac:grpSpMk id="16" creationId="{EC42351A-BA46-7BB6-0663-11153DC6C99E}"/>
          </ac:grpSpMkLst>
        </pc:grpChg>
        <pc:picChg chg="topLvl">
          <ac:chgData name="Anna Dis Thorvaldsdottir" userId="S::annad@lsretail.com::54d2d947-18ac-4c1f-a15c-a51f205aedc3" providerId="AD" clId="Web-{E5B773C7-5075-1E68-177A-CF546C7D7D98}" dt="2023-05-12T13:41:14.752" v="507"/>
          <ac:picMkLst>
            <pc:docMk/>
            <pc:sldMk cId="3390003157" sldId="2134805179"/>
            <ac:picMk id="6" creationId="{9CD71695-FBC9-4CB7-4CE2-D1ECA9252F06}"/>
          </ac:picMkLst>
        </pc:picChg>
      </pc:sldChg>
      <pc:sldChg chg="add">
        <pc:chgData name="Anna Dis Thorvaldsdottir" userId="S::annad@lsretail.com::54d2d947-18ac-4c1f-a15c-a51f205aedc3" providerId="AD" clId="Web-{E5B773C7-5075-1E68-177A-CF546C7D7D98}" dt="2023-05-12T12:53:28.583" v="130"/>
        <pc:sldMkLst>
          <pc:docMk/>
          <pc:sldMk cId="4207634260" sldId="2134805180"/>
        </pc:sldMkLst>
      </pc:sldChg>
      <pc:sldChg chg="addSp delSp modSp add">
        <pc:chgData name="Anna Dis Thorvaldsdottir" userId="S::annad@lsretail.com::54d2d947-18ac-4c1f-a15c-a51f205aedc3" providerId="AD" clId="Web-{E5B773C7-5075-1E68-177A-CF546C7D7D98}" dt="2023-05-12T13:55:56.895" v="679"/>
        <pc:sldMkLst>
          <pc:docMk/>
          <pc:sldMk cId="1011236343" sldId="2134805181"/>
        </pc:sldMkLst>
        <pc:spChg chg="mod">
          <ac:chgData name="Anna Dis Thorvaldsdottir" userId="S::annad@lsretail.com::54d2d947-18ac-4c1f-a15c-a51f205aedc3" providerId="AD" clId="Web-{E5B773C7-5075-1E68-177A-CF546C7D7D98}" dt="2023-05-12T13:47:23.610" v="569" actId="1076"/>
          <ac:spMkLst>
            <pc:docMk/>
            <pc:sldMk cId="1011236343" sldId="2134805181"/>
            <ac:spMk id="2" creationId="{809260BE-99F9-5A7A-3F87-66FAAA27990D}"/>
          </ac:spMkLst>
        </pc:spChg>
        <pc:spChg chg="del">
          <ac:chgData name="Anna Dis Thorvaldsdottir" userId="S::annad@lsretail.com::54d2d947-18ac-4c1f-a15c-a51f205aedc3" providerId="AD" clId="Web-{E5B773C7-5075-1E68-177A-CF546C7D7D98}" dt="2023-05-12T13:47:08" v="566"/>
          <ac:spMkLst>
            <pc:docMk/>
            <pc:sldMk cId="1011236343" sldId="2134805181"/>
            <ac:spMk id="3" creationId="{0A720589-FB13-2826-55BF-0AD41F26F9DA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47:15.016" v="568" actId="1076"/>
          <ac:spMkLst>
            <pc:docMk/>
            <pc:sldMk cId="1011236343" sldId="2134805181"/>
            <ac:spMk id="5" creationId="{3A811A03-8DA9-0385-EB18-6C4E40DC0D18}"/>
          </ac:spMkLst>
        </pc:spChg>
        <pc:spChg chg="add">
          <ac:chgData name="Anna Dis Thorvaldsdottir" userId="S::annad@lsretail.com::54d2d947-18ac-4c1f-a15c-a51f205aedc3" providerId="AD" clId="Web-{E5B773C7-5075-1E68-177A-CF546C7D7D98}" dt="2023-05-12T13:55:56.895" v="679"/>
          <ac:spMkLst>
            <pc:docMk/>
            <pc:sldMk cId="1011236343" sldId="2134805181"/>
            <ac:spMk id="8" creationId="{8F408EAD-2958-B147-0BD1-41D749C0CA81}"/>
          </ac:spMkLst>
        </pc:spChg>
      </pc:sldChg>
      <pc:sldChg chg="add del">
        <pc:chgData name="Anna Dis Thorvaldsdottir" userId="S::annad@lsretail.com::54d2d947-18ac-4c1f-a15c-a51f205aedc3" providerId="AD" clId="Web-{E5B773C7-5075-1E68-177A-CF546C7D7D98}" dt="2023-05-12T13:44:46.885" v="544"/>
        <pc:sldMkLst>
          <pc:docMk/>
          <pc:sldMk cId="3123669257" sldId="2134805181"/>
        </pc:sldMkLst>
      </pc:sldChg>
      <pc:sldChg chg="add del">
        <pc:chgData name="Anna Dis Thorvaldsdottir" userId="S::annad@lsretail.com::54d2d947-18ac-4c1f-a15c-a51f205aedc3" providerId="AD" clId="Web-{E5B773C7-5075-1E68-177A-CF546C7D7D98}" dt="2023-05-12T13:09:09.087" v="240"/>
        <pc:sldMkLst>
          <pc:docMk/>
          <pc:sldMk cId="3833991243" sldId="2134805181"/>
        </pc:sldMkLst>
      </pc:sldChg>
      <pc:sldChg chg="addSp delSp modSp add">
        <pc:chgData name="Anna Dis Thorvaldsdottir" userId="S::annad@lsretail.com::54d2d947-18ac-4c1f-a15c-a51f205aedc3" providerId="AD" clId="Web-{E5B773C7-5075-1E68-177A-CF546C7D7D98}" dt="2023-05-12T13:55:18.643" v="678" actId="20577"/>
        <pc:sldMkLst>
          <pc:docMk/>
          <pc:sldMk cId="1665502424" sldId="2134805182"/>
        </pc:sldMkLst>
        <pc:spChg chg="del mod">
          <ac:chgData name="Anna Dis Thorvaldsdottir" userId="S::annad@lsretail.com::54d2d947-18ac-4c1f-a15c-a51f205aedc3" providerId="AD" clId="Web-{E5B773C7-5075-1E68-177A-CF546C7D7D98}" dt="2023-05-12T13:49:34.365" v="595"/>
          <ac:spMkLst>
            <pc:docMk/>
            <pc:sldMk cId="1665502424" sldId="2134805182"/>
            <ac:spMk id="2" creationId="{C58829D8-8F6E-CDFA-59BB-1F9F582AAE65}"/>
          </ac:spMkLst>
        </pc:spChg>
        <pc:spChg chg="del">
          <ac:chgData name="Anna Dis Thorvaldsdottir" userId="S::annad@lsretail.com::54d2d947-18ac-4c1f-a15c-a51f205aedc3" providerId="AD" clId="Web-{E5B773C7-5075-1E68-177A-CF546C7D7D98}" dt="2023-05-12T13:49:03.285" v="590"/>
          <ac:spMkLst>
            <pc:docMk/>
            <pc:sldMk cId="1665502424" sldId="2134805182"/>
            <ac:spMk id="3" creationId="{A332E801-3724-C8DE-FB35-1670CC35C02B}"/>
          </ac:spMkLst>
        </pc:spChg>
        <pc:spChg chg="add">
          <ac:chgData name="Anna Dis Thorvaldsdottir" userId="S::annad@lsretail.com::54d2d947-18ac-4c1f-a15c-a51f205aedc3" providerId="AD" clId="Web-{E5B773C7-5075-1E68-177A-CF546C7D7D98}" dt="2023-05-12T13:49:05.145" v="591"/>
          <ac:spMkLst>
            <pc:docMk/>
            <pc:sldMk cId="1665502424" sldId="2134805182"/>
            <ac:spMk id="11" creationId="{71CEEF42-ADF0-79C4-C774-8FFB62579A10}"/>
          </ac:spMkLst>
        </pc:spChg>
        <pc:spChg chg="add">
          <ac:chgData name="Anna Dis Thorvaldsdottir" userId="S::annad@lsretail.com::54d2d947-18ac-4c1f-a15c-a51f205aedc3" providerId="AD" clId="Web-{E5B773C7-5075-1E68-177A-CF546C7D7D98}" dt="2023-05-12T13:49:35.318" v="596"/>
          <ac:spMkLst>
            <pc:docMk/>
            <pc:sldMk cId="1665502424" sldId="2134805182"/>
            <ac:spMk id="13" creationId="{B38C9DD5-7608-0E59-A6B9-492996FB6FE6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52:02.573" v="615" actId="1076"/>
          <ac:spMkLst>
            <pc:docMk/>
            <pc:sldMk cId="1665502424" sldId="2134805182"/>
            <ac:spMk id="14" creationId="{EAC5D8AC-761A-14CA-AE2E-A257E9E315C4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53:28.498" v="633" actId="1076"/>
          <ac:spMkLst>
            <pc:docMk/>
            <pc:sldMk cId="1665502424" sldId="2134805182"/>
            <ac:spMk id="15" creationId="{0D3EAD5A-D307-5E00-5782-C43459539034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53:19.389" v="631" actId="1076"/>
          <ac:spMkLst>
            <pc:docMk/>
            <pc:sldMk cId="1665502424" sldId="2134805182"/>
            <ac:spMk id="16" creationId="{FAAF10EA-E4A7-E868-FE08-E7FE985380D1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54:55.423" v="673" actId="1076"/>
          <ac:spMkLst>
            <pc:docMk/>
            <pc:sldMk cId="1665502424" sldId="2134805182"/>
            <ac:spMk id="17" creationId="{55A5B03E-F69B-BB6A-4069-D76E0F9C3BA4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55:02.877" v="674" actId="1076"/>
          <ac:spMkLst>
            <pc:docMk/>
            <pc:sldMk cId="1665502424" sldId="2134805182"/>
            <ac:spMk id="18" creationId="{8E20C5EE-71CD-1231-188B-31316EEDE9E1}"/>
          </ac:spMkLst>
        </pc:spChg>
        <pc:spChg chg="add mod">
          <ac:chgData name="Anna Dis Thorvaldsdottir" userId="S::annad@lsretail.com::54d2d947-18ac-4c1f-a15c-a51f205aedc3" providerId="AD" clId="Web-{E5B773C7-5075-1E68-177A-CF546C7D7D98}" dt="2023-05-12T13:55:18.643" v="678" actId="20577"/>
          <ac:spMkLst>
            <pc:docMk/>
            <pc:sldMk cId="1665502424" sldId="2134805182"/>
            <ac:spMk id="19" creationId="{2D2894E1-F95D-DC59-227B-DD1EDD39FE47}"/>
          </ac:spMkLst>
        </pc:spChg>
        <pc:picChg chg="mod">
          <ac:chgData name="Anna Dis Thorvaldsdottir" userId="S::annad@lsretail.com::54d2d947-18ac-4c1f-a15c-a51f205aedc3" providerId="AD" clId="Web-{E5B773C7-5075-1E68-177A-CF546C7D7D98}" dt="2023-05-12T13:51:18.618" v="598" actId="1076"/>
          <ac:picMkLst>
            <pc:docMk/>
            <pc:sldMk cId="1665502424" sldId="2134805182"/>
            <ac:picMk id="4" creationId="{7823628C-3E69-E8A9-D0BA-CEC033495288}"/>
          </ac:picMkLst>
        </pc:picChg>
      </pc:sldChg>
      <pc:sldMasterChg chg="modSldLayout">
        <pc:chgData name="Anna Dis Thorvaldsdottir" userId="S::annad@lsretail.com::54d2d947-18ac-4c1f-a15c-a51f205aedc3" providerId="AD" clId="Web-{E5B773C7-5075-1E68-177A-CF546C7D7D98}" dt="2023-05-12T10:59:12.605" v="126"/>
        <pc:sldMasterMkLst>
          <pc:docMk/>
          <pc:sldMasterMk cId="3395751917" sldId="2147483668"/>
        </pc:sldMasterMkLst>
        <pc:sldLayoutChg chg="replId">
          <pc:chgData name="Anna Dis Thorvaldsdottir" userId="S::annad@lsretail.com::54d2d947-18ac-4c1f-a15c-a51f205aedc3" providerId="AD" clId="Web-{E5B773C7-5075-1E68-177A-CF546C7D7D98}" dt="2023-05-12T10:59:12.605" v="126"/>
          <pc:sldLayoutMkLst>
            <pc:docMk/>
            <pc:sldMasterMk cId="3395751917" sldId="2147483668"/>
            <pc:sldLayoutMk cId="3627965555" sldId="2147483861"/>
          </pc:sldLayoutMkLst>
        </pc:sldLayoutChg>
      </pc:sldMasterChg>
      <pc:sldMasterChg chg="add addSldLayout">
        <pc:chgData name="Anna Dis Thorvaldsdottir" userId="S::annad@lsretail.com::54d2d947-18ac-4c1f-a15c-a51f205aedc3" providerId="AD" clId="Web-{E5B773C7-5075-1E68-177A-CF546C7D7D98}" dt="2023-05-12T10:59:12.605" v="126"/>
        <pc:sldMasterMkLst>
          <pc:docMk/>
          <pc:sldMasterMk cId="517126417" sldId="2147483854"/>
        </pc:sldMasterMkLst>
        <pc:sldLayoutChg chg="add">
          <pc:chgData name="Anna Dis Thorvaldsdottir" userId="S::annad@lsretail.com::54d2d947-18ac-4c1f-a15c-a51f205aedc3" providerId="AD" clId="Web-{E5B773C7-5075-1E68-177A-CF546C7D7D98}" dt="2023-05-12T10:59:12.605" v="126"/>
          <pc:sldLayoutMkLst>
            <pc:docMk/>
            <pc:sldMasterMk cId="517126417" sldId="2147483854"/>
            <pc:sldLayoutMk cId="3636065018" sldId="2147483713"/>
          </pc:sldLayoutMkLst>
        </pc:sldLayoutChg>
        <pc:sldLayoutChg chg="add">
          <pc:chgData name="Anna Dis Thorvaldsdottir" userId="S::annad@lsretail.com::54d2d947-18ac-4c1f-a15c-a51f205aedc3" providerId="AD" clId="Web-{E5B773C7-5075-1E68-177A-CF546C7D7D98}" dt="2023-05-12T10:59:12.605" v="126"/>
          <pc:sldLayoutMkLst>
            <pc:docMk/>
            <pc:sldMasterMk cId="517126417" sldId="2147483854"/>
            <pc:sldLayoutMk cId="2777133484" sldId="2147483853"/>
          </pc:sldLayoutMkLst>
        </pc:sldLayoutChg>
        <pc:sldLayoutChg chg="add">
          <pc:chgData name="Anna Dis Thorvaldsdottir" userId="S::annad@lsretail.com::54d2d947-18ac-4c1f-a15c-a51f205aedc3" providerId="AD" clId="Web-{E5B773C7-5075-1E68-177A-CF546C7D7D98}" dt="2023-05-12T10:59:12.605" v="126"/>
          <pc:sldLayoutMkLst>
            <pc:docMk/>
            <pc:sldMasterMk cId="517126417" sldId="2147483854"/>
            <pc:sldLayoutMk cId="3868445541" sldId="2147483855"/>
          </pc:sldLayoutMkLst>
        </pc:sldLayoutChg>
        <pc:sldLayoutChg chg="add">
          <pc:chgData name="Anna Dis Thorvaldsdottir" userId="S::annad@lsretail.com::54d2d947-18ac-4c1f-a15c-a51f205aedc3" providerId="AD" clId="Web-{E5B773C7-5075-1E68-177A-CF546C7D7D98}" dt="2023-05-12T10:59:12.605" v="126"/>
          <pc:sldLayoutMkLst>
            <pc:docMk/>
            <pc:sldMasterMk cId="517126417" sldId="2147483854"/>
            <pc:sldLayoutMk cId="3192761868" sldId="2147483856"/>
          </pc:sldLayoutMkLst>
        </pc:sldLayoutChg>
        <pc:sldLayoutChg chg="add">
          <pc:chgData name="Anna Dis Thorvaldsdottir" userId="S::annad@lsretail.com::54d2d947-18ac-4c1f-a15c-a51f205aedc3" providerId="AD" clId="Web-{E5B773C7-5075-1E68-177A-CF546C7D7D98}" dt="2023-05-12T10:59:12.605" v="126"/>
          <pc:sldLayoutMkLst>
            <pc:docMk/>
            <pc:sldMasterMk cId="517126417" sldId="2147483854"/>
            <pc:sldLayoutMk cId="4087489203" sldId="2147483857"/>
          </pc:sldLayoutMkLst>
        </pc:sldLayoutChg>
        <pc:sldLayoutChg chg="add">
          <pc:chgData name="Anna Dis Thorvaldsdottir" userId="S::annad@lsretail.com::54d2d947-18ac-4c1f-a15c-a51f205aedc3" providerId="AD" clId="Web-{E5B773C7-5075-1E68-177A-CF546C7D7D98}" dt="2023-05-12T10:59:12.605" v="126"/>
          <pc:sldLayoutMkLst>
            <pc:docMk/>
            <pc:sldMasterMk cId="517126417" sldId="2147483854"/>
            <pc:sldLayoutMk cId="928003555" sldId="2147483858"/>
          </pc:sldLayoutMkLst>
        </pc:sldLayoutChg>
        <pc:sldLayoutChg chg="add">
          <pc:chgData name="Anna Dis Thorvaldsdottir" userId="S::annad@lsretail.com::54d2d947-18ac-4c1f-a15c-a51f205aedc3" providerId="AD" clId="Web-{E5B773C7-5075-1E68-177A-CF546C7D7D98}" dt="2023-05-12T10:59:12.605" v="126"/>
          <pc:sldLayoutMkLst>
            <pc:docMk/>
            <pc:sldMasterMk cId="517126417" sldId="2147483854"/>
            <pc:sldLayoutMk cId="3027515227" sldId="2147483859"/>
          </pc:sldLayoutMkLst>
        </pc:sldLayoutChg>
        <pc:sldLayoutChg chg="add">
          <pc:chgData name="Anna Dis Thorvaldsdottir" userId="S::annad@lsretail.com::54d2d947-18ac-4c1f-a15c-a51f205aedc3" providerId="AD" clId="Web-{E5B773C7-5075-1E68-177A-CF546C7D7D98}" dt="2023-05-12T10:59:12.605" v="126"/>
          <pc:sldLayoutMkLst>
            <pc:docMk/>
            <pc:sldMasterMk cId="517126417" sldId="2147483854"/>
            <pc:sldLayoutMk cId="3650296278" sldId="2147483860"/>
          </pc:sldLayoutMkLst>
        </pc:sldLayoutChg>
      </pc:sldMasterChg>
    </pc:docChg>
  </pc:docChgLst>
  <pc:docChgLst>
    <pc:chgData name="Urdur Anna Bjornsdottir" userId="S::urdur@lsretail.com::75a0066e-fea1-4153-a356-05f494bd3cd0" providerId="AD" clId="Web-{836A4C66-FAC0-F6B5-9803-96B773462D67}"/>
    <pc:docChg chg="modSld">
      <pc:chgData name="Urdur Anna Bjornsdottir" userId="S::urdur@lsretail.com::75a0066e-fea1-4153-a356-05f494bd3cd0" providerId="AD" clId="Web-{836A4C66-FAC0-F6B5-9803-96B773462D67}" dt="2023-04-19T14:18:44.816" v="7" actId="20577"/>
      <pc:docMkLst>
        <pc:docMk/>
      </pc:docMkLst>
      <pc:sldChg chg="modSp">
        <pc:chgData name="Urdur Anna Bjornsdottir" userId="S::urdur@lsretail.com::75a0066e-fea1-4153-a356-05f494bd3cd0" providerId="AD" clId="Web-{836A4C66-FAC0-F6B5-9803-96B773462D67}" dt="2023-04-19T14:18:44.816" v="7" actId="20577"/>
        <pc:sldMkLst>
          <pc:docMk/>
          <pc:sldMk cId="1362477657" sldId="285"/>
        </pc:sldMkLst>
        <pc:spChg chg="mod">
          <ac:chgData name="Urdur Anna Bjornsdottir" userId="S::urdur@lsretail.com::75a0066e-fea1-4153-a356-05f494bd3cd0" providerId="AD" clId="Web-{836A4C66-FAC0-F6B5-9803-96B773462D67}" dt="2023-04-19T14:18:44.816" v="7" actId="20577"/>
          <ac:spMkLst>
            <pc:docMk/>
            <pc:sldMk cId="1362477657" sldId="285"/>
            <ac:spMk id="8" creationId="{DD5C2AA4-F962-757C-5901-15B8EFB0D3E7}"/>
          </ac:spMkLst>
        </pc:spChg>
      </pc:sldChg>
    </pc:docChg>
  </pc:docChgLst>
  <pc:docChgLst>
    <pc:chgData name="Anna Dis Thorvaldsdottir" userId="S::annad@lsretail.com::54d2d947-18ac-4c1f-a15c-a51f205aedc3" providerId="AD" clId="Web-{F95CAB0F-CCE4-A585-6DD7-2AF0A53D2BA6}"/>
    <pc:docChg chg="modSld">
      <pc:chgData name="Anna Dis Thorvaldsdottir" userId="S::annad@lsretail.com::54d2d947-18ac-4c1f-a15c-a51f205aedc3" providerId="AD" clId="Web-{F95CAB0F-CCE4-A585-6DD7-2AF0A53D2BA6}" dt="2023-05-14T20:50:46.228" v="1"/>
      <pc:docMkLst>
        <pc:docMk/>
      </pc:docMkLst>
      <pc:sldChg chg="modNotes">
        <pc:chgData name="Anna Dis Thorvaldsdottir" userId="S::annad@lsretail.com::54d2d947-18ac-4c1f-a15c-a51f205aedc3" providerId="AD" clId="Web-{F95CAB0F-CCE4-A585-6DD7-2AF0A53D2BA6}" dt="2023-05-14T20:50:46.228" v="1"/>
        <pc:sldMkLst>
          <pc:docMk/>
          <pc:sldMk cId="1011236343" sldId="2134805181"/>
        </pc:sldMkLst>
      </pc:sldChg>
    </pc:docChg>
  </pc:docChgLst>
  <pc:docChgLst>
    <pc:chgData name="Anna Dis Thorvaldsdottir" userId="54d2d947-18ac-4c1f-a15c-a51f205aedc3" providerId="ADAL" clId="{B1AD9AC7-648A-4346-AACB-2A9279EFD0C2}"/>
    <pc:docChg chg="delSld modSld sldOrd modSection">
      <pc:chgData name="Anna Dis Thorvaldsdottir" userId="54d2d947-18ac-4c1f-a15c-a51f205aedc3" providerId="ADAL" clId="{B1AD9AC7-648A-4346-AACB-2A9279EFD0C2}" dt="2023-04-25T10:42:18.676" v="60" actId="20577"/>
      <pc:docMkLst>
        <pc:docMk/>
      </pc:docMkLst>
      <pc:sldChg chg="del">
        <pc:chgData name="Anna Dis Thorvaldsdottir" userId="54d2d947-18ac-4c1f-a15c-a51f205aedc3" providerId="ADAL" clId="{B1AD9AC7-648A-4346-AACB-2A9279EFD0C2}" dt="2023-04-25T10:39:24.145" v="4" actId="2696"/>
        <pc:sldMkLst>
          <pc:docMk/>
          <pc:sldMk cId="1362477657" sldId="285"/>
        </pc:sldMkLst>
      </pc:sldChg>
      <pc:sldChg chg="modSp mod ord">
        <pc:chgData name="Anna Dis Thorvaldsdottir" userId="54d2d947-18ac-4c1f-a15c-a51f205aedc3" providerId="ADAL" clId="{B1AD9AC7-648A-4346-AACB-2A9279EFD0C2}" dt="2023-04-25T10:38:41.074" v="3"/>
        <pc:sldMkLst>
          <pc:docMk/>
          <pc:sldMk cId="1001576167" sldId="2134805165"/>
        </pc:sldMkLst>
        <pc:spChg chg="mod">
          <ac:chgData name="Anna Dis Thorvaldsdottir" userId="54d2d947-18ac-4c1f-a15c-a51f205aedc3" providerId="ADAL" clId="{B1AD9AC7-648A-4346-AACB-2A9279EFD0C2}" dt="2023-04-25T10:38:41.074" v="3"/>
          <ac:spMkLst>
            <pc:docMk/>
            <pc:sldMk cId="1001576167" sldId="2134805165"/>
            <ac:spMk id="3" creationId="{F803D008-31CB-8C87-1E8B-B63EDEFD2F01}"/>
          </ac:spMkLst>
        </pc:spChg>
      </pc:sldChg>
      <pc:sldChg chg="modNotesTx">
        <pc:chgData name="Anna Dis Thorvaldsdottir" userId="54d2d947-18ac-4c1f-a15c-a51f205aedc3" providerId="ADAL" clId="{B1AD9AC7-648A-4346-AACB-2A9279EFD0C2}" dt="2023-04-25T10:40:13.389" v="5"/>
        <pc:sldMkLst>
          <pc:docMk/>
          <pc:sldMk cId="2600617287" sldId="2134805166"/>
        </pc:sldMkLst>
      </pc:sldChg>
      <pc:sldChg chg="modSp mod modNotesTx">
        <pc:chgData name="Anna Dis Thorvaldsdottir" userId="54d2d947-18ac-4c1f-a15c-a51f205aedc3" providerId="ADAL" clId="{B1AD9AC7-648A-4346-AACB-2A9279EFD0C2}" dt="2023-04-25T10:42:18.676" v="60" actId="20577"/>
        <pc:sldMkLst>
          <pc:docMk/>
          <pc:sldMk cId="3913604825" sldId="2134805167"/>
        </pc:sldMkLst>
        <pc:spChg chg="mod">
          <ac:chgData name="Anna Dis Thorvaldsdottir" userId="54d2d947-18ac-4c1f-a15c-a51f205aedc3" providerId="ADAL" clId="{B1AD9AC7-648A-4346-AACB-2A9279EFD0C2}" dt="2023-04-25T10:42:12.558" v="44" actId="20577"/>
          <ac:spMkLst>
            <pc:docMk/>
            <pc:sldMk cId="3913604825" sldId="2134805167"/>
            <ac:spMk id="3" creationId="{268A1A71-B1BC-0261-D67D-E6BAA5342A2D}"/>
          </ac:spMkLst>
        </pc:spChg>
      </pc:sldChg>
      <pc:sldMasterChg chg="delSldLayout">
        <pc:chgData name="Anna Dis Thorvaldsdottir" userId="54d2d947-18ac-4c1f-a15c-a51f205aedc3" providerId="ADAL" clId="{B1AD9AC7-648A-4346-AACB-2A9279EFD0C2}" dt="2023-04-25T10:39:24.145" v="4" actId="2696"/>
        <pc:sldMasterMkLst>
          <pc:docMk/>
          <pc:sldMasterMk cId="335018693" sldId="2147483723"/>
        </pc:sldMasterMkLst>
        <pc:sldLayoutChg chg="del">
          <pc:chgData name="Anna Dis Thorvaldsdottir" userId="54d2d947-18ac-4c1f-a15c-a51f205aedc3" providerId="ADAL" clId="{B1AD9AC7-648A-4346-AACB-2A9279EFD0C2}" dt="2023-04-25T10:39:24.145" v="4" actId="2696"/>
          <pc:sldLayoutMkLst>
            <pc:docMk/>
            <pc:sldMasterMk cId="335018693" sldId="2147483723"/>
            <pc:sldLayoutMk cId="2067621754" sldId="2147483736"/>
          </pc:sldLayoutMkLst>
        </pc:sldLayoutChg>
      </pc:sldMasterChg>
    </pc:docChg>
  </pc:docChgLst>
  <pc:docChgLst>
    <pc:chgData name="Urdur Anna Bjornsdottir" userId="S::urdur@lsretail.com::75a0066e-fea1-4153-a356-05f494bd3cd0" providerId="AD" clId="Web-{9C50C12E-DBC4-4304-AD8B-FEDDD5C00491}"/>
    <pc:docChg chg="modSld">
      <pc:chgData name="Urdur Anna Bjornsdottir" userId="S::urdur@lsretail.com::75a0066e-fea1-4153-a356-05f494bd3cd0" providerId="AD" clId="Web-{9C50C12E-DBC4-4304-AD8B-FEDDD5C00491}" dt="2023-04-25T10:39:05.525" v="19"/>
      <pc:docMkLst>
        <pc:docMk/>
      </pc:docMkLst>
      <pc:sldChg chg="modSp">
        <pc:chgData name="Urdur Anna Bjornsdottir" userId="S::urdur@lsretail.com::75a0066e-fea1-4153-a356-05f494bd3cd0" providerId="AD" clId="Web-{9C50C12E-DBC4-4304-AD8B-FEDDD5C00491}" dt="2023-04-25T10:30:40.276" v="1" actId="20577"/>
        <pc:sldMkLst>
          <pc:docMk/>
          <pc:sldMk cId="1362477657" sldId="285"/>
        </pc:sldMkLst>
        <pc:spChg chg="mod">
          <ac:chgData name="Urdur Anna Bjornsdottir" userId="S::urdur@lsretail.com::75a0066e-fea1-4153-a356-05f494bd3cd0" providerId="AD" clId="Web-{9C50C12E-DBC4-4304-AD8B-FEDDD5C00491}" dt="2023-04-25T10:30:40.276" v="1" actId="20577"/>
          <ac:spMkLst>
            <pc:docMk/>
            <pc:sldMk cId="1362477657" sldId="285"/>
            <ac:spMk id="8" creationId="{DD5C2AA4-F962-757C-5901-15B8EFB0D3E7}"/>
          </ac:spMkLst>
        </pc:spChg>
      </pc:sldChg>
      <pc:sldChg chg="modSp">
        <pc:chgData name="Urdur Anna Bjornsdottir" userId="S::urdur@lsretail.com::75a0066e-fea1-4153-a356-05f494bd3cd0" providerId="AD" clId="Web-{9C50C12E-DBC4-4304-AD8B-FEDDD5C00491}" dt="2023-04-25T10:35:51.926" v="14" actId="20577"/>
        <pc:sldMkLst>
          <pc:docMk/>
          <pc:sldMk cId="2600617287" sldId="2134805166"/>
        </pc:sldMkLst>
        <pc:spChg chg="mod">
          <ac:chgData name="Urdur Anna Bjornsdottir" userId="S::urdur@lsretail.com::75a0066e-fea1-4153-a356-05f494bd3cd0" providerId="AD" clId="Web-{9C50C12E-DBC4-4304-AD8B-FEDDD5C00491}" dt="2023-04-25T10:35:51.926" v="14" actId="20577"/>
          <ac:spMkLst>
            <pc:docMk/>
            <pc:sldMk cId="2600617287" sldId="2134805166"/>
            <ac:spMk id="3" creationId="{357C6B67-E063-0D91-91B8-99EB9E0BDAE6}"/>
          </ac:spMkLst>
        </pc:spChg>
      </pc:sldChg>
      <pc:sldChg chg="addSp delSp modSp mod modClrScheme modShow chgLayout">
        <pc:chgData name="Urdur Anna Bjornsdottir" userId="S::urdur@lsretail.com::75a0066e-fea1-4153-a356-05f494bd3cd0" providerId="AD" clId="Web-{9C50C12E-DBC4-4304-AD8B-FEDDD5C00491}" dt="2023-04-25T10:39:05.525" v="19"/>
        <pc:sldMkLst>
          <pc:docMk/>
          <pc:sldMk cId="3913604825" sldId="2134805167"/>
        </pc:sldMkLst>
        <pc:spChg chg="mod ord">
          <ac:chgData name="Urdur Anna Bjornsdottir" userId="S::urdur@lsretail.com::75a0066e-fea1-4153-a356-05f494bd3cd0" providerId="AD" clId="Web-{9C50C12E-DBC4-4304-AD8B-FEDDD5C00491}" dt="2023-04-25T10:38:36.727" v="17"/>
          <ac:spMkLst>
            <pc:docMk/>
            <pc:sldMk cId="3913604825" sldId="2134805167"/>
            <ac:spMk id="2" creationId="{C31A6AB7-0214-F065-5819-EBC1CE96B7C1}"/>
          </ac:spMkLst>
        </pc:spChg>
        <pc:spChg chg="mod ord">
          <ac:chgData name="Urdur Anna Bjornsdottir" userId="S::urdur@lsretail.com::75a0066e-fea1-4153-a356-05f494bd3cd0" providerId="AD" clId="Web-{9C50C12E-DBC4-4304-AD8B-FEDDD5C00491}" dt="2023-04-25T10:38:45.337" v="18" actId="1076"/>
          <ac:spMkLst>
            <pc:docMk/>
            <pc:sldMk cId="3913604825" sldId="2134805167"/>
            <ac:spMk id="3" creationId="{268A1A71-B1BC-0261-D67D-E6BAA5342A2D}"/>
          </ac:spMkLst>
        </pc:spChg>
        <pc:spChg chg="add del mod ord">
          <ac:chgData name="Urdur Anna Bjornsdottir" userId="S::urdur@lsretail.com::75a0066e-fea1-4153-a356-05f494bd3cd0" providerId="AD" clId="Web-{9C50C12E-DBC4-4304-AD8B-FEDDD5C00491}" dt="2023-04-25T10:39:05.525" v="19"/>
          <ac:spMkLst>
            <pc:docMk/>
            <pc:sldMk cId="3913604825" sldId="2134805167"/>
            <ac:spMk id="4" creationId="{7B3CDEEF-5CB1-D0F9-D21F-3C4B9EA4B225}"/>
          </ac:spMkLst>
        </pc:spChg>
        <pc:picChg chg="add mod ord">
          <ac:chgData name="Urdur Anna Bjornsdottir" userId="S::urdur@lsretail.com::75a0066e-fea1-4153-a356-05f494bd3cd0" providerId="AD" clId="Web-{9C50C12E-DBC4-4304-AD8B-FEDDD5C00491}" dt="2023-04-25T10:39:05.525" v="19"/>
          <ac:picMkLst>
            <pc:docMk/>
            <pc:sldMk cId="3913604825" sldId="2134805167"/>
            <ac:picMk id="5" creationId="{13C82038-3D8F-0025-5F60-D9E75F5C11B0}"/>
          </ac:picMkLst>
        </pc:picChg>
      </pc:sldChg>
    </pc:docChg>
  </pc:docChgLst>
  <pc:docChgLst>
    <pc:chgData name="Anna Dis Thorvaldsdottir" userId="S::annad@lsretail.com::54d2d947-18ac-4c1f-a15c-a51f205aedc3" providerId="AD" clId="Web-{09556A0B-CA3B-8AA8-1C69-35EF793F376C}"/>
    <pc:docChg chg="delSld modSld modSection">
      <pc:chgData name="Anna Dis Thorvaldsdottir" userId="S::annad@lsretail.com::54d2d947-18ac-4c1f-a15c-a51f205aedc3" providerId="AD" clId="Web-{09556A0B-CA3B-8AA8-1C69-35EF793F376C}" dt="2023-04-21T08:35:45.047" v="17"/>
      <pc:docMkLst>
        <pc:docMk/>
      </pc:docMkLst>
      <pc:sldChg chg="modNotes">
        <pc:chgData name="Anna Dis Thorvaldsdottir" userId="S::annad@lsretail.com::54d2d947-18ac-4c1f-a15c-a51f205aedc3" providerId="AD" clId="Web-{09556A0B-CA3B-8AA8-1C69-35EF793F376C}" dt="2023-04-21T08:34:48.999" v="4"/>
        <pc:sldMkLst>
          <pc:docMk/>
          <pc:sldMk cId="3340526046" sldId="2134805168"/>
        </pc:sldMkLst>
      </pc:sldChg>
      <pc:sldChg chg="modNotes">
        <pc:chgData name="Anna Dis Thorvaldsdottir" userId="S::annad@lsretail.com::54d2d947-18ac-4c1f-a15c-a51f205aedc3" providerId="AD" clId="Web-{09556A0B-CA3B-8AA8-1C69-35EF793F376C}" dt="2023-04-21T08:35:45.047" v="17"/>
        <pc:sldMkLst>
          <pc:docMk/>
          <pc:sldMk cId="2657084039" sldId="2134805177"/>
        </pc:sldMkLst>
      </pc:sldChg>
      <pc:sldChg chg="del">
        <pc:chgData name="Anna Dis Thorvaldsdottir" userId="S::annad@lsretail.com::54d2d947-18ac-4c1f-a15c-a51f205aedc3" providerId="AD" clId="Web-{09556A0B-CA3B-8AA8-1C69-35EF793F376C}" dt="2023-04-21T08:33:28.654" v="0"/>
        <pc:sldMkLst>
          <pc:docMk/>
          <pc:sldMk cId="3797391396" sldId="2134805179"/>
        </pc:sldMkLst>
      </pc:sldChg>
    </pc:docChg>
  </pc:docChgLst>
  <pc:docChgLst>
    <pc:chgData name="Gigja Eyjolfsdóttir" userId="e08c0f03-4b2d-4c8a-a6fe-3322f6a5693b" providerId="ADAL" clId="{AB7BFDDC-5D3C-4011-A964-66506EC853C0}"/>
    <pc:docChg chg="undo custSel modSld">
      <pc:chgData name="Gigja Eyjolfsdóttir" userId="e08c0f03-4b2d-4c8a-a6fe-3322f6a5693b" providerId="ADAL" clId="{AB7BFDDC-5D3C-4011-A964-66506EC853C0}" dt="2023-05-14T21:49:51.209" v="1775" actId="20577"/>
      <pc:docMkLst>
        <pc:docMk/>
      </pc:docMkLst>
      <pc:sldChg chg="modNotesTx">
        <pc:chgData name="Gigja Eyjolfsdóttir" userId="e08c0f03-4b2d-4c8a-a6fe-3322f6a5693b" providerId="ADAL" clId="{AB7BFDDC-5D3C-4011-A964-66506EC853C0}" dt="2023-05-14T21:49:51.209" v="1775" actId="20577"/>
        <pc:sldMkLst>
          <pc:docMk/>
          <pc:sldMk cId="364034780" sldId="286"/>
        </pc:sldMkLst>
      </pc:sldChg>
      <pc:sldChg chg="modNotesTx">
        <pc:chgData name="Gigja Eyjolfsdóttir" userId="e08c0f03-4b2d-4c8a-a6fe-3322f6a5693b" providerId="ADAL" clId="{AB7BFDDC-5D3C-4011-A964-66506EC853C0}" dt="2023-05-14T21:46:34.447" v="1464" actId="20577"/>
        <pc:sldMkLst>
          <pc:docMk/>
          <pc:sldMk cId="1964701331" sldId="2134805169"/>
        </pc:sldMkLst>
      </pc:sldChg>
      <pc:sldChg chg="modNotesTx">
        <pc:chgData name="Gigja Eyjolfsdóttir" userId="e08c0f03-4b2d-4c8a-a6fe-3322f6a5693b" providerId="ADAL" clId="{AB7BFDDC-5D3C-4011-A964-66506EC853C0}" dt="2023-05-12T22:40:06.352" v="919" actId="20577"/>
        <pc:sldMkLst>
          <pc:docMk/>
          <pc:sldMk cId="4278038004" sldId="2134805172"/>
        </pc:sldMkLst>
      </pc:sldChg>
      <pc:sldChg chg="modNotesTx">
        <pc:chgData name="Gigja Eyjolfsdóttir" userId="e08c0f03-4b2d-4c8a-a6fe-3322f6a5693b" providerId="ADAL" clId="{AB7BFDDC-5D3C-4011-A964-66506EC853C0}" dt="2023-05-14T21:39:06.857" v="1065" actId="20577"/>
        <pc:sldMkLst>
          <pc:docMk/>
          <pc:sldMk cId="107638455" sldId="2134805173"/>
        </pc:sldMkLst>
      </pc:sldChg>
      <pc:sldChg chg="modNotesTx">
        <pc:chgData name="Gigja Eyjolfsdóttir" userId="e08c0f03-4b2d-4c8a-a6fe-3322f6a5693b" providerId="ADAL" clId="{AB7BFDDC-5D3C-4011-A964-66506EC853C0}" dt="2023-05-14T21:38:11.360" v="1060" actId="20577"/>
        <pc:sldMkLst>
          <pc:docMk/>
          <pc:sldMk cId="3842095802" sldId="2134805174"/>
        </pc:sldMkLst>
      </pc:sldChg>
      <pc:sldChg chg="modNotesTx">
        <pc:chgData name="Gigja Eyjolfsdóttir" userId="e08c0f03-4b2d-4c8a-a6fe-3322f6a5693b" providerId="ADAL" clId="{AB7BFDDC-5D3C-4011-A964-66506EC853C0}" dt="2023-05-12T22:36:29.371" v="849" actId="20577"/>
        <pc:sldMkLst>
          <pc:docMk/>
          <pc:sldMk cId="3382160268" sldId="2134805175"/>
        </pc:sldMkLst>
      </pc:sldChg>
    </pc:docChg>
  </pc:docChgLst>
  <pc:docChgLst>
    <pc:chgData name="Anna Dis Thorvaldsdottir" userId="54d2d947-18ac-4c1f-a15c-a51f205aedc3" providerId="ADAL" clId="{221F4C13-00B0-4F05-84B7-642A1987E870}"/>
    <pc:docChg chg="undo redo custSel delSld modSld sldOrd modSection">
      <pc:chgData name="Anna Dis Thorvaldsdottir" userId="54d2d947-18ac-4c1f-a15c-a51f205aedc3" providerId="ADAL" clId="{221F4C13-00B0-4F05-84B7-642A1987E870}" dt="2023-05-19T15:23:45.967" v="8132"/>
      <pc:docMkLst>
        <pc:docMk/>
      </pc:docMkLst>
      <pc:sldChg chg="modSp mod modNotesTx">
        <pc:chgData name="Anna Dis Thorvaldsdottir" userId="54d2d947-18ac-4c1f-a15c-a51f205aedc3" providerId="ADAL" clId="{221F4C13-00B0-4F05-84B7-642A1987E870}" dt="2023-05-15T12:54:52.358" v="2724" actId="20577"/>
        <pc:sldMkLst>
          <pc:docMk/>
          <pc:sldMk cId="128411619" sldId="303"/>
        </pc:sldMkLst>
        <pc:spChg chg="mod">
          <ac:chgData name="Anna Dis Thorvaldsdottir" userId="54d2d947-18ac-4c1f-a15c-a51f205aedc3" providerId="ADAL" clId="{221F4C13-00B0-4F05-84B7-642A1987E870}" dt="2023-05-15T10:48:46.419" v="1841" actId="20577"/>
          <ac:spMkLst>
            <pc:docMk/>
            <pc:sldMk cId="128411619" sldId="303"/>
            <ac:spMk id="5" creationId="{44D08C10-77EA-A212-0177-F70E4381B062}"/>
          </ac:spMkLst>
        </pc:spChg>
      </pc:sldChg>
      <pc:sldChg chg="modNotesTx">
        <pc:chgData name="Anna Dis Thorvaldsdottir" userId="54d2d947-18ac-4c1f-a15c-a51f205aedc3" providerId="ADAL" clId="{221F4C13-00B0-4F05-84B7-642A1987E870}" dt="2023-05-15T10:07:12.907" v="1840" actId="20577"/>
        <pc:sldMkLst>
          <pc:docMk/>
          <pc:sldMk cId="2459031071" sldId="5178"/>
        </pc:sldMkLst>
      </pc:sldChg>
      <pc:sldChg chg="modNotesTx">
        <pc:chgData name="Anna Dis Thorvaldsdottir" userId="54d2d947-18ac-4c1f-a15c-a51f205aedc3" providerId="ADAL" clId="{221F4C13-00B0-4F05-84B7-642A1987E870}" dt="2023-05-19T15:23:45.967" v="8132"/>
        <pc:sldMkLst>
          <pc:docMk/>
          <pc:sldMk cId="1346006284" sldId="2134805164"/>
        </pc:sldMkLst>
      </pc:sldChg>
      <pc:sldChg chg="del">
        <pc:chgData name="Anna Dis Thorvaldsdottir" userId="54d2d947-18ac-4c1f-a15c-a51f205aedc3" providerId="ADAL" clId="{221F4C13-00B0-4F05-84B7-642A1987E870}" dt="2023-05-14T21:28:47.571" v="37" actId="2696"/>
        <pc:sldMkLst>
          <pc:docMk/>
          <pc:sldMk cId="1001576167" sldId="2134805165"/>
        </pc:sldMkLst>
      </pc:sldChg>
      <pc:sldChg chg="modNotesTx">
        <pc:chgData name="Anna Dis Thorvaldsdottir" userId="54d2d947-18ac-4c1f-a15c-a51f205aedc3" providerId="ADAL" clId="{221F4C13-00B0-4F05-84B7-642A1987E870}" dt="2023-05-19T14:29:06.645" v="8127"/>
        <pc:sldMkLst>
          <pc:docMk/>
          <pc:sldMk cId="2600617287" sldId="2134805166"/>
        </pc:sldMkLst>
      </pc:sldChg>
      <pc:sldChg chg="modSp mod modNotesTx">
        <pc:chgData name="Anna Dis Thorvaldsdottir" userId="54d2d947-18ac-4c1f-a15c-a51f205aedc3" providerId="ADAL" clId="{221F4C13-00B0-4F05-84B7-642A1987E870}" dt="2023-05-16T11:23:13.087" v="8117" actId="20577"/>
        <pc:sldMkLst>
          <pc:docMk/>
          <pc:sldMk cId="3913604825" sldId="2134805167"/>
        </pc:sldMkLst>
        <pc:spChg chg="mod">
          <ac:chgData name="Anna Dis Thorvaldsdottir" userId="54d2d947-18ac-4c1f-a15c-a51f205aedc3" providerId="ADAL" clId="{221F4C13-00B0-4F05-84B7-642A1987E870}" dt="2023-05-15T14:48:57.081" v="3300" actId="20577"/>
          <ac:spMkLst>
            <pc:docMk/>
            <pc:sldMk cId="3913604825" sldId="2134805167"/>
            <ac:spMk id="3" creationId="{268A1A71-B1BC-0261-D67D-E6BAA5342A2D}"/>
          </ac:spMkLst>
        </pc:spChg>
      </pc:sldChg>
      <pc:sldChg chg="modNotesTx">
        <pc:chgData name="Anna Dis Thorvaldsdottir" userId="54d2d947-18ac-4c1f-a15c-a51f205aedc3" providerId="ADAL" clId="{221F4C13-00B0-4F05-84B7-642A1987E870}" dt="2023-05-14T21:59:02.277" v="1668" actId="20577"/>
        <pc:sldMkLst>
          <pc:docMk/>
          <pc:sldMk cId="3340526046" sldId="2134805168"/>
        </pc:sldMkLst>
      </pc:sldChg>
      <pc:sldChg chg="ord">
        <pc:chgData name="Anna Dis Thorvaldsdottir" userId="54d2d947-18ac-4c1f-a15c-a51f205aedc3" providerId="ADAL" clId="{221F4C13-00B0-4F05-84B7-642A1987E870}" dt="2023-05-15T13:18:15.736" v="2726"/>
        <pc:sldMkLst>
          <pc:docMk/>
          <pc:sldMk cId="360666361" sldId="2134805170"/>
        </pc:sldMkLst>
      </pc:sldChg>
      <pc:sldChg chg="modNotesTx">
        <pc:chgData name="Anna Dis Thorvaldsdottir" userId="54d2d947-18ac-4c1f-a15c-a51f205aedc3" providerId="ADAL" clId="{221F4C13-00B0-4F05-84B7-642A1987E870}" dt="2023-05-16T11:15:22.579" v="7813" actId="20577"/>
        <pc:sldMkLst>
          <pc:docMk/>
          <pc:sldMk cId="4207634260" sldId="2134805180"/>
        </pc:sldMkLst>
      </pc:sldChg>
      <pc:sldChg chg="modSp mod delCm modNotesTx">
        <pc:chgData name="Anna Dis Thorvaldsdottir" userId="54d2d947-18ac-4c1f-a15c-a51f205aedc3" providerId="ADAL" clId="{221F4C13-00B0-4F05-84B7-642A1987E870}" dt="2023-05-19T15:23:20.708" v="8129"/>
        <pc:sldMkLst>
          <pc:docMk/>
          <pc:sldMk cId="1011236343" sldId="2134805181"/>
        </pc:sldMkLst>
        <pc:spChg chg="mod">
          <ac:chgData name="Anna Dis Thorvaldsdottir" userId="54d2d947-18ac-4c1f-a15c-a51f205aedc3" providerId="ADAL" clId="{221F4C13-00B0-4F05-84B7-642A1987E870}" dt="2023-05-15T15:02:31.126" v="4669" actId="20577"/>
          <ac:spMkLst>
            <pc:docMk/>
            <pc:sldMk cId="1011236343" sldId="2134805181"/>
            <ac:spMk id="5" creationId="{3A811A03-8DA9-0385-EB18-6C4E40DC0D1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na Dis Thorvaldsdottir" userId="54d2d947-18ac-4c1f-a15c-a51f205aedc3" providerId="ADAL" clId="{221F4C13-00B0-4F05-84B7-642A1987E870}" dt="2023-05-19T13:39:59.088" v="8122"/>
              <pc2:cmMkLst xmlns:pc2="http://schemas.microsoft.com/office/powerpoint/2019/9/main/command">
                <pc:docMk/>
                <pc:sldMk cId="1011236343" sldId="2134805181"/>
                <pc2:cmMk id="{52CCBC4D-CFAA-4D01-91A2-09EEA884AEF1}"/>
              </pc2:cmMkLst>
            </pc226:cmChg>
          </p:ext>
        </pc:extLst>
      </pc:sldChg>
      <pc:sldChg chg="addSp delSp modSp mod delAnim modAnim modNotesTx">
        <pc:chgData name="Anna Dis Thorvaldsdottir" userId="54d2d947-18ac-4c1f-a15c-a51f205aedc3" providerId="ADAL" clId="{221F4C13-00B0-4F05-84B7-642A1987E870}" dt="2023-05-19T13:42:14.572" v="8124" actId="20577"/>
        <pc:sldMkLst>
          <pc:docMk/>
          <pc:sldMk cId="1665502424" sldId="2134805182"/>
        </pc:sldMkLst>
        <pc:spChg chg="mod">
          <ac:chgData name="Anna Dis Thorvaldsdottir" userId="54d2d947-18ac-4c1f-a15c-a51f205aedc3" providerId="ADAL" clId="{221F4C13-00B0-4F05-84B7-642A1987E870}" dt="2023-05-15T15:02:26.320" v="4668" actId="20577"/>
          <ac:spMkLst>
            <pc:docMk/>
            <pc:sldMk cId="1665502424" sldId="2134805182"/>
            <ac:spMk id="11" creationId="{71CEEF42-ADF0-79C4-C774-8FFB62579A10}"/>
          </ac:spMkLst>
        </pc:spChg>
        <pc:spChg chg="add mod">
          <ac:chgData name="Anna Dis Thorvaldsdottir" userId="54d2d947-18ac-4c1f-a15c-a51f205aedc3" providerId="ADAL" clId="{221F4C13-00B0-4F05-84B7-642A1987E870}" dt="2023-05-14T21:14:20.574" v="26" actId="164"/>
          <ac:spMkLst>
            <pc:docMk/>
            <pc:sldMk cId="1665502424" sldId="2134805182"/>
            <ac:spMk id="12" creationId="{01766A9B-BFC9-7945-9813-17B8D082E499}"/>
          </ac:spMkLst>
        </pc:spChg>
        <pc:spChg chg="del mod">
          <ac:chgData name="Anna Dis Thorvaldsdottir" userId="54d2d947-18ac-4c1f-a15c-a51f205aedc3" providerId="ADAL" clId="{221F4C13-00B0-4F05-84B7-642A1987E870}" dt="2023-05-14T21:38:22.870" v="184" actId="478"/>
          <ac:spMkLst>
            <pc:docMk/>
            <pc:sldMk cId="1665502424" sldId="2134805182"/>
            <ac:spMk id="15" creationId="{0D3EAD5A-D307-5E00-5782-C43459539034}"/>
          </ac:spMkLst>
        </pc:spChg>
        <pc:spChg chg="mod">
          <ac:chgData name="Anna Dis Thorvaldsdottir" userId="54d2d947-18ac-4c1f-a15c-a51f205aedc3" providerId="ADAL" clId="{221F4C13-00B0-4F05-84B7-642A1987E870}" dt="2023-05-14T21:14:26.240" v="27" actId="164"/>
          <ac:spMkLst>
            <pc:docMk/>
            <pc:sldMk cId="1665502424" sldId="2134805182"/>
            <ac:spMk id="16" creationId="{FAAF10EA-E4A7-E868-FE08-E7FE985380D1}"/>
          </ac:spMkLst>
        </pc:spChg>
        <pc:spChg chg="mod">
          <ac:chgData name="Anna Dis Thorvaldsdottir" userId="54d2d947-18ac-4c1f-a15c-a51f205aedc3" providerId="ADAL" clId="{221F4C13-00B0-4F05-84B7-642A1987E870}" dt="2023-05-14T21:14:15.059" v="24" actId="164"/>
          <ac:spMkLst>
            <pc:docMk/>
            <pc:sldMk cId="1665502424" sldId="2134805182"/>
            <ac:spMk id="17" creationId="{55A5B03E-F69B-BB6A-4069-D76E0F9C3BA4}"/>
          </ac:spMkLst>
        </pc:spChg>
        <pc:spChg chg="mod">
          <ac:chgData name="Anna Dis Thorvaldsdottir" userId="54d2d947-18ac-4c1f-a15c-a51f205aedc3" providerId="ADAL" clId="{221F4C13-00B0-4F05-84B7-642A1987E870}" dt="2023-05-14T21:14:30.805" v="29" actId="164"/>
          <ac:spMkLst>
            <pc:docMk/>
            <pc:sldMk cId="1665502424" sldId="2134805182"/>
            <ac:spMk id="18" creationId="{8E20C5EE-71CD-1231-188B-31316EEDE9E1}"/>
          </ac:spMkLst>
        </pc:spChg>
        <pc:spChg chg="mod">
          <ac:chgData name="Anna Dis Thorvaldsdottir" userId="54d2d947-18ac-4c1f-a15c-a51f205aedc3" providerId="ADAL" clId="{221F4C13-00B0-4F05-84B7-642A1987E870}" dt="2023-05-14T21:14:07.440" v="23" actId="164"/>
          <ac:spMkLst>
            <pc:docMk/>
            <pc:sldMk cId="1665502424" sldId="2134805182"/>
            <ac:spMk id="19" creationId="{2D2894E1-F95D-DC59-227B-DD1EDD39FE47}"/>
          </ac:spMkLst>
        </pc:spChg>
        <pc:spChg chg="add mod">
          <ac:chgData name="Anna Dis Thorvaldsdottir" userId="54d2d947-18ac-4c1f-a15c-a51f205aedc3" providerId="ADAL" clId="{221F4C13-00B0-4F05-84B7-642A1987E870}" dt="2023-05-14T21:14:52.505" v="32" actId="164"/>
          <ac:spMkLst>
            <pc:docMk/>
            <pc:sldMk cId="1665502424" sldId="2134805182"/>
            <ac:spMk id="24" creationId="{EFD2A971-D412-3135-FB65-15465CF4B8EB}"/>
          </ac:spMkLst>
        </pc:spChg>
        <pc:grpChg chg="add mod">
          <ac:chgData name="Anna Dis Thorvaldsdottir" userId="54d2d947-18ac-4c1f-a15c-a51f205aedc3" providerId="ADAL" clId="{221F4C13-00B0-4F05-84B7-642A1987E870}" dt="2023-05-14T21:14:07.440" v="23" actId="164"/>
          <ac:grpSpMkLst>
            <pc:docMk/>
            <pc:sldMk cId="1665502424" sldId="2134805182"/>
            <ac:grpSpMk id="2" creationId="{461DE3DD-0F47-5271-7DE4-A84F7C228247}"/>
          </ac:grpSpMkLst>
        </pc:grpChg>
        <pc:grpChg chg="add mod">
          <ac:chgData name="Anna Dis Thorvaldsdottir" userId="54d2d947-18ac-4c1f-a15c-a51f205aedc3" providerId="ADAL" clId="{221F4C13-00B0-4F05-84B7-642A1987E870}" dt="2023-05-14T21:34:39.178" v="162" actId="1076"/>
          <ac:grpSpMkLst>
            <pc:docMk/>
            <pc:sldMk cId="1665502424" sldId="2134805182"/>
            <ac:grpSpMk id="3" creationId="{7C6FECDE-AA49-CD8A-6F6A-239086055C7F}"/>
          </ac:grpSpMkLst>
        </pc:grpChg>
        <pc:grpChg chg="add mod">
          <ac:chgData name="Anna Dis Thorvaldsdottir" userId="54d2d947-18ac-4c1f-a15c-a51f205aedc3" providerId="ADAL" clId="{221F4C13-00B0-4F05-84B7-642A1987E870}" dt="2023-05-14T21:38:28.415" v="185" actId="1076"/>
          <ac:grpSpMkLst>
            <pc:docMk/>
            <pc:sldMk cId="1665502424" sldId="2134805182"/>
            <ac:grpSpMk id="20" creationId="{36F4EC37-EC84-CFD6-FA78-E8D91D6C1514}"/>
          </ac:grpSpMkLst>
        </pc:grpChg>
        <pc:grpChg chg="add mod">
          <ac:chgData name="Anna Dis Thorvaldsdottir" userId="54d2d947-18ac-4c1f-a15c-a51f205aedc3" providerId="ADAL" clId="{221F4C13-00B0-4F05-84B7-642A1987E870}" dt="2023-05-14T21:14:26.240" v="27" actId="164"/>
          <ac:grpSpMkLst>
            <pc:docMk/>
            <pc:sldMk cId="1665502424" sldId="2134805182"/>
            <ac:grpSpMk id="21" creationId="{1B594C2B-12FB-41C9-FB2D-D0F4BC30E245}"/>
          </ac:grpSpMkLst>
        </pc:grpChg>
        <pc:grpChg chg="add mod">
          <ac:chgData name="Anna Dis Thorvaldsdottir" userId="54d2d947-18ac-4c1f-a15c-a51f205aedc3" providerId="ADAL" clId="{221F4C13-00B0-4F05-84B7-642A1987E870}" dt="2023-05-14T21:14:30.805" v="29" actId="164"/>
          <ac:grpSpMkLst>
            <pc:docMk/>
            <pc:sldMk cId="1665502424" sldId="2134805182"/>
            <ac:grpSpMk id="22" creationId="{D5B9FE9F-3510-6040-1CB7-319F326851BD}"/>
          </ac:grpSpMkLst>
        </pc:grpChg>
        <pc:grpChg chg="add mod">
          <ac:chgData name="Anna Dis Thorvaldsdottir" userId="54d2d947-18ac-4c1f-a15c-a51f205aedc3" providerId="ADAL" clId="{221F4C13-00B0-4F05-84B7-642A1987E870}" dt="2023-05-14T21:14:52.505" v="32" actId="164"/>
          <ac:grpSpMkLst>
            <pc:docMk/>
            <pc:sldMk cId="1665502424" sldId="2134805182"/>
            <ac:grpSpMk id="25" creationId="{D91B194F-62A5-A2FF-2B89-54E76981E1BA}"/>
          </ac:grpSpMkLst>
        </pc:grpChg>
        <pc:picChg chg="del mod">
          <ac:chgData name="Anna Dis Thorvaldsdottir" userId="54d2d947-18ac-4c1f-a15c-a51f205aedc3" providerId="ADAL" clId="{221F4C13-00B0-4F05-84B7-642A1987E870}" dt="2023-05-14T21:35:58.020" v="171" actId="478"/>
          <ac:picMkLst>
            <pc:docMk/>
            <pc:sldMk cId="1665502424" sldId="2134805182"/>
            <ac:picMk id="5" creationId="{CABBB921-A0BE-4D9F-7C1A-78FF51766104}"/>
          </ac:picMkLst>
        </pc:picChg>
        <pc:picChg chg="mod">
          <ac:chgData name="Anna Dis Thorvaldsdottir" userId="54d2d947-18ac-4c1f-a15c-a51f205aedc3" providerId="ADAL" clId="{221F4C13-00B0-4F05-84B7-642A1987E870}" dt="2023-05-14T21:14:26.240" v="27" actId="164"/>
          <ac:picMkLst>
            <pc:docMk/>
            <pc:sldMk cId="1665502424" sldId="2134805182"/>
            <ac:picMk id="6" creationId="{9CD71695-FBC9-4CB7-4CE2-D1ECA9252F06}"/>
          </ac:picMkLst>
        </pc:picChg>
        <pc:picChg chg="mod">
          <ac:chgData name="Anna Dis Thorvaldsdottir" userId="54d2d947-18ac-4c1f-a15c-a51f205aedc3" providerId="ADAL" clId="{221F4C13-00B0-4F05-84B7-642A1987E870}" dt="2023-05-14T21:14:15.059" v="24" actId="164"/>
          <ac:picMkLst>
            <pc:docMk/>
            <pc:sldMk cId="1665502424" sldId="2134805182"/>
            <ac:picMk id="7" creationId="{2A05E7E2-B25A-0A50-4757-CEB25C777604}"/>
          </ac:picMkLst>
        </pc:picChg>
        <pc:picChg chg="mod">
          <ac:chgData name="Anna Dis Thorvaldsdottir" userId="54d2d947-18ac-4c1f-a15c-a51f205aedc3" providerId="ADAL" clId="{221F4C13-00B0-4F05-84B7-642A1987E870}" dt="2023-05-14T21:14:42.740" v="30" actId="1076"/>
          <ac:picMkLst>
            <pc:docMk/>
            <pc:sldMk cId="1665502424" sldId="2134805182"/>
            <ac:picMk id="8" creationId="{1AB10428-BF02-1809-711B-81B8FECBA5B7}"/>
          </ac:picMkLst>
        </pc:picChg>
        <pc:picChg chg="add mod">
          <ac:chgData name="Anna Dis Thorvaldsdottir" userId="54d2d947-18ac-4c1f-a15c-a51f205aedc3" providerId="ADAL" clId="{221F4C13-00B0-4F05-84B7-642A1987E870}" dt="2023-05-14T21:14:20.574" v="26" actId="164"/>
          <ac:picMkLst>
            <pc:docMk/>
            <pc:sldMk cId="1665502424" sldId="2134805182"/>
            <ac:picMk id="9" creationId="{BA38F171-16DD-AC32-D82A-47F6AA059E13}"/>
          </ac:picMkLst>
        </pc:picChg>
        <pc:picChg chg="mod">
          <ac:chgData name="Anna Dis Thorvaldsdottir" userId="54d2d947-18ac-4c1f-a15c-a51f205aedc3" providerId="ADAL" clId="{221F4C13-00B0-4F05-84B7-642A1987E870}" dt="2023-05-14T21:14:07.440" v="23" actId="164"/>
          <ac:picMkLst>
            <pc:docMk/>
            <pc:sldMk cId="1665502424" sldId="2134805182"/>
            <ac:picMk id="10" creationId="{2D058455-32A2-BD68-5F08-9D07A8A79E5E}"/>
          </ac:picMkLst>
        </pc:picChg>
        <pc:picChg chg="add mod">
          <ac:chgData name="Anna Dis Thorvaldsdottir" userId="54d2d947-18ac-4c1f-a15c-a51f205aedc3" providerId="ADAL" clId="{221F4C13-00B0-4F05-84B7-642A1987E870}" dt="2023-05-14T21:14:52.505" v="32" actId="164"/>
          <ac:picMkLst>
            <pc:docMk/>
            <pc:sldMk cId="1665502424" sldId="2134805182"/>
            <ac:picMk id="23" creationId="{938B7B03-FA96-E0B8-A92E-BFF3BF14D375}"/>
          </ac:picMkLst>
        </pc:picChg>
      </pc:sldChg>
    </pc:docChg>
  </pc:docChgLst>
  <pc:docChgLst>
    <pc:chgData name="Hordur Olafsson" userId="35673f1e-1533-427a-a84f-da77feac3cd7" providerId="ADAL" clId="{9384F3DC-47BB-F548-ACB5-3D313DB2F0B3}"/>
    <pc:docChg chg="undo redo custSel modSld">
      <pc:chgData name="Hordur Olafsson" userId="35673f1e-1533-427a-a84f-da77feac3cd7" providerId="ADAL" clId="{9384F3DC-47BB-F548-ACB5-3D313DB2F0B3}" dt="2023-05-08T13:01:09.199" v="128" actId="20577"/>
      <pc:docMkLst>
        <pc:docMk/>
      </pc:docMkLst>
      <pc:sldChg chg="modSp mod">
        <pc:chgData name="Hordur Olafsson" userId="35673f1e-1533-427a-a84f-da77feac3cd7" providerId="ADAL" clId="{9384F3DC-47BB-F548-ACB5-3D313DB2F0B3}" dt="2023-05-08T12:59:03.918" v="67" actId="207"/>
        <pc:sldMkLst>
          <pc:docMk/>
          <pc:sldMk cId="128411619" sldId="303"/>
        </pc:sldMkLst>
        <pc:spChg chg="mod">
          <ac:chgData name="Hordur Olafsson" userId="35673f1e-1533-427a-a84f-da77feac3cd7" providerId="ADAL" clId="{9384F3DC-47BB-F548-ACB5-3D313DB2F0B3}" dt="2023-05-08T12:59:01.703" v="66" actId="207"/>
          <ac:spMkLst>
            <pc:docMk/>
            <pc:sldMk cId="128411619" sldId="303"/>
            <ac:spMk id="3" creationId="{BB71EE97-51A4-4312-8359-B6684E04F5DE}"/>
          </ac:spMkLst>
        </pc:spChg>
        <pc:spChg chg="mod">
          <ac:chgData name="Hordur Olafsson" userId="35673f1e-1533-427a-a84f-da77feac3cd7" providerId="ADAL" clId="{9384F3DC-47BB-F548-ACB5-3D313DB2F0B3}" dt="2023-05-08T12:59:03.918" v="67" actId="207"/>
          <ac:spMkLst>
            <pc:docMk/>
            <pc:sldMk cId="128411619" sldId="303"/>
            <ac:spMk id="4" creationId="{E44979DD-576C-9EE6-94D9-5D0DC8934A9C}"/>
          </ac:spMkLst>
        </pc:spChg>
      </pc:sldChg>
      <pc:sldChg chg="modSp mod modClrScheme chgLayout">
        <pc:chgData name="Hordur Olafsson" userId="35673f1e-1533-427a-a84f-da77feac3cd7" providerId="ADAL" clId="{9384F3DC-47BB-F548-ACB5-3D313DB2F0B3}" dt="2023-05-08T12:58:15.582" v="58" actId="700"/>
        <pc:sldMkLst>
          <pc:docMk/>
          <pc:sldMk cId="1001576167" sldId="2134805165"/>
        </pc:sldMkLst>
        <pc:spChg chg="mod ord">
          <ac:chgData name="Hordur Olafsson" userId="35673f1e-1533-427a-a84f-da77feac3cd7" providerId="ADAL" clId="{9384F3DC-47BB-F548-ACB5-3D313DB2F0B3}" dt="2023-05-08T12:58:15.582" v="58" actId="700"/>
          <ac:spMkLst>
            <pc:docMk/>
            <pc:sldMk cId="1001576167" sldId="2134805165"/>
            <ac:spMk id="2" creationId="{98C9A4D3-0DEF-E5F8-6B7C-D4AD6C72D628}"/>
          </ac:spMkLst>
        </pc:spChg>
        <pc:spChg chg="mod ord">
          <ac:chgData name="Hordur Olafsson" userId="35673f1e-1533-427a-a84f-da77feac3cd7" providerId="ADAL" clId="{9384F3DC-47BB-F548-ACB5-3D313DB2F0B3}" dt="2023-05-08T12:58:15.582" v="58" actId="700"/>
          <ac:spMkLst>
            <pc:docMk/>
            <pc:sldMk cId="1001576167" sldId="2134805165"/>
            <ac:spMk id="3" creationId="{F803D008-31CB-8C87-1E8B-B63EDEFD2F01}"/>
          </ac:spMkLst>
        </pc:spChg>
        <pc:picChg chg="mod ord modCrop">
          <ac:chgData name="Hordur Olafsson" userId="35673f1e-1533-427a-a84f-da77feac3cd7" providerId="ADAL" clId="{9384F3DC-47BB-F548-ACB5-3D313DB2F0B3}" dt="2023-05-08T12:58:15.582" v="58" actId="700"/>
          <ac:picMkLst>
            <pc:docMk/>
            <pc:sldMk cId="1001576167" sldId="2134805165"/>
            <ac:picMk id="9" creationId="{20AE3F2B-15EE-CEAD-D45A-26F3A2C5595D}"/>
          </ac:picMkLst>
        </pc:picChg>
      </pc:sldChg>
      <pc:sldChg chg="addSp delSp modSp mod modClrScheme chgLayout">
        <pc:chgData name="Hordur Olafsson" userId="35673f1e-1533-427a-a84f-da77feac3cd7" providerId="ADAL" clId="{9384F3DC-47BB-F548-ACB5-3D313DB2F0B3}" dt="2023-05-08T12:58:46.647" v="65" actId="700"/>
        <pc:sldMkLst>
          <pc:docMk/>
          <pc:sldMk cId="2600617287" sldId="2134805166"/>
        </pc:sldMkLst>
        <pc:spChg chg="mod ord">
          <ac:chgData name="Hordur Olafsson" userId="35673f1e-1533-427a-a84f-da77feac3cd7" providerId="ADAL" clId="{9384F3DC-47BB-F548-ACB5-3D313DB2F0B3}" dt="2023-05-08T12:58:46.647" v="65" actId="700"/>
          <ac:spMkLst>
            <pc:docMk/>
            <pc:sldMk cId="2600617287" sldId="2134805166"/>
            <ac:spMk id="2" creationId="{9D70386D-9A75-A8A1-05D4-1C888CC749E6}"/>
          </ac:spMkLst>
        </pc:spChg>
        <pc:spChg chg="mod ord">
          <ac:chgData name="Hordur Olafsson" userId="35673f1e-1533-427a-a84f-da77feac3cd7" providerId="ADAL" clId="{9384F3DC-47BB-F548-ACB5-3D313DB2F0B3}" dt="2023-05-08T12:58:46.647" v="65" actId="700"/>
          <ac:spMkLst>
            <pc:docMk/>
            <pc:sldMk cId="2600617287" sldId="2134805166"/>
            <ac:spMk id="3" creationId="{357C6B67-E063-0D91-91B8-99EB9E0BDAE6}"/>
          </ac:spMkLst>
        </pc:spChg>
        <pc:spChg chg="del">
          <ac:chgData name="Hordur Olafsson" userId="35673f1e-1533-427a-a84f-da77feac3cd7" providerId="ADAL" clId="{9384F3DC-47BB-F548-ACB5-3D313DB2F0B3}" dt="2023-05-08T12:53:05.461" v="0"/>
          <ac:spMkLst>
            <pc:docMk/>
            <pc:sldMk cId="2600617287" sldId="2134805166"/>
            <ac:spMk id="6" creationId="{46356486-0782-C79C-45DF-DA9F9152B074}"/>
          </ac:spMkLst>
        </pc:spChg>
        <pc:picChg chg="add mod ord modCrop">
          <ac:chgData name="Hordur Olafsson" userId="35673f1e-1533-427a-a84f-da77feac3cd7" providerId="ADAL" clId="{9384F3DC-47BB-F548-ACB5-3D313DB2F0B3}" dt="2023-05-08T12:58:46.647" v="65" actId="700"/>
          <ac:picMkLst>
            <pc:docMk/>
            <pc:sldMk cId="2600617287" sldId="2134805166"/>
            <ac:picMk id="5" creationId="{CCCEB951-39D6-5EE1-E576-540A173583CC}"/>
          </ac:picMkLst>
        </pc:picChg>
      </pc:sldChg>
      <pc:sldChg chg="modSp mod modClrScheme chgLayout">
        <pc:chgData name="Hordur Olafsson" userId="35673f1e-1533-427a-a84f-da77feac3cd7" providerId="ADAL" clId="{9384F3DC-47BB-F548-ACB5-3D313DB2F0B3}" dt="2023-05-08T12:58:36.360" v="64" actId="14100"/>
        <pc:sldMkLst>
          <pc:docMk/>
          <pc:sldMk cId="3913604825" sldId="2134805167"/>
        </pc:sldMkLst>
        <pc:spChg chg="mod ord">
          <ac:chgData name="Hordur Olafsson" userId="35673f1e-1533-427a-a84f-da77feac3cd7" providerId="ADAL" clId="{9384F3DC-47BB-F548-ACB5-3D313DB2F0B3}" dt="2023-05-08T12:58:35.363" v="63" actId="700"/>
          <ac:spMkLst>
            <pc:docMk/>
            <pc:sldMk cId="3913604825" sldId="2134805167"/>
            <ac:spMk id="2" creationId="{C31A6AB7-0214-F065-5819-EBC1CE96B7C1}"/>
          </ac:spMkLst>
        </pc:spChg>
        <pc:spChg chg="mod ord">
          <ac:chgData name="Hordur Olafsson" userId="35673f1e-1533-427a-a84f-da77feac3cd7" providerId="ADAL" clId="{9384F3DC-47BB-F548-ACB5-3D313DB2F0B3}" dt="2023-05-08T12:58:36.360" v="64" actId="14100"/>
          <ac:spMkLst>
            <pc:docMk/>
            <pc:sldMk cId="3913604825" sldId="2134805167"/>
            <ac:spMk id="3" creationId="{268A1A71-B1BC-0261-D67D-E6BAA5342A2D}"/>
          </ac:spMkLst>
        </pc:spChg>
        <pc:picChg chg="mod ord modCrop">
          <ac:chgData name="Hordur Olafsson" userId="35673f1e-1533-427a-a84f-da77feac3cd7" providerId="ADAL" clId="{9384F3DC-47BB-F548-ACB5-3D313DB2F0B3}" dt="2023-05-08T12:58:35.363" v="63" actId="700"/>
          <ac:picMkLst>
            <pc:docMk/>
            <pc:sldMk cId="3913604825" sldId="2134805167"/>
            <ac:picMk id="5" creationId="{13C82038-3D8F-0025-5F60-D9E75F5C11B0}"/>
          </ac:picMkLst>
        </pc:picChg>
      </pc:sldChg>
      <pc:sldChg chg="modSp mod">
        <pc:chgData name="Hordur Olafsson" userId="35673f1e-1533-427a-a84f-da77feac3cd7" providerId="ADAL" clId="{9384F3DC-47BB-F548-ACB5-3D313DB2F0B3}" dt="2023-05-08T13:00:32.400" v="119" actId="20577"/>
        <pc:sldMkLst>
          <pc:docMk/>
          <pc:sldMk cId="1964701331" sldId="2134805169"/>
        </pc:sldMkLst>
        <pc:spChg chg="mod">
          <ac:chgData name="Hordur Olafsson" userId="35673f1e-1533-427a-a84f-da77feac3cd7" providerId="ADAL" clId="{9384F3DC-47BB-F548-ACB5-3D313DB2F0B3}" dt="2023-05-08T13:00:32.400" v="119" actId="20577"/>
          <ac:spMkLst>
            <pc:docMk/>
            <pc:sldMk cId="1964701331" sldId="2134805169"/>
            <ac:spMk id="10" creationId="{005B23B5-A24F-DAFC-89BA-7A7BEDA4AE90}"/>
          </ac:spMkLst>
        </pc:spChg>
      </pc:sldChg>
      <pc:sldChg chg="modSp mod">
        <pc:chgData name="Hordur Olafsson" userId="35673f1e-1533-427a-a84f-da77feac3cd7" providerId="ADAL" clId="{9384F3DC-47BB-F548-ACB5-3D313DB2F0B3}" dt="2023-05-08T13:01:09.199" v="128" actId="20577"/>
        <pc:sldMkLst>
          <pc:docMk/>
          <pc:sldMk cId="360666361" sldId="2134805170"/>
        </pc:sldMkLst>
        <pc:spChg chg="mod">
          <ac:chgData name="Hordur Olafsson" userId="35673f1e-1533-427a-a84f-da77feac3cd7" providerId="ADAL" clId="{9384F3DC-47BB-F548-ACB5-3D313DB2F0B3}" dt="2023-05-08T13:01:09.199" v="128" actId="20577"/>
          <ac:spMkLst>
            <pc:docMk/>
            <pc:sldMk cId="360666361" sldId="2134805170"/>
            <ac:spMk id="3" creationId="{489D4F14-8D31-EE3B-9431-39A8060A9CBC}"/>
          </ac:spMkLst>
        </pc:spChg>
        <pc:picChg chg="mod">
          <ac:chgData name="Hordur Olafsson" userId="35673f1e-1533-427a-a84f-da77feac3cd7" providerId="ADAL" clId="{9384F3DC-47BB-F548-ACB5-3D313DB2F0B3}" dt="2023-05-08T12:55:56.389" v="35" actId="1076"/>
          <ac:picMkLst>
            <pc:docMk/>
            <pc:sldMk cId="360666361" sldId="2134805170"/>
            <ac:picMk id="5" creationId="{6A627A21-ECF2-B120-D898-4467D85B4A3A}"/>
          </ac:picMkLst>
        </pc:picChg>
        <pc:picChg chg="mod">
          <ac:chgData name="Hordur Olafsson" userId="35673f1e-1533-427a-a84f-da77feac3cd7" providerId="ADAL" clId="{9384F3DC-47BB-F548-ACB5-3D313DB2F0B3}" dt="2023-05-08T12:55:56.389" v="35" actId="1076"/>
          <ac:picMkLst>
            <pc:docMk/>
            <pc:sldMk cId="360666361" sldId="2134805170"/>
            <ac:picMk id="1026" creationId="{D75E6792-96E0-B0C6-A39A-18B7E937AAD1}"/>
          </ac:picMkLst>
        </pc:picChg>
      </pc:sldChg>
      <pc:sldChg chg="modSp mod">
        <pc:chgData name="Hordur Olafsson" userId="35673f1e-1533-427a-a84f-da77feac3cd7" providerId="ADAL" clId="{9384F3DC-47BB-F548-ACB5-3D313DB2F0B3}" dt="2023-05-08T13:00:45.987" v="121" actId="20577"/>
        <pc:sldMkLst>
          <pc:docMk/>
          <pc:sldMk cId="4278038004" sldId="2134805172"/>
        </pc:sldMkLst>
        <pc:spChg chg="mod">
          <ac:chgData name="Hordur Olafsson" userId="35673f1e-1533-427a-a84f-da77feac3cd7" providerId="ADAL" clId="{9384F3DC-47BB-F548-ACB5-3D313DB2F0B3}" dt="2023-05-08T13:00:45.987" v="121" actId="20577"/>
          <ac:spMkLst>
            <pc:docMk/>
            <pc:sldMk cId="4278038004" sldId="2134805172"/>
            <ac:spMk id="3" creationId="{48A2EE0C-AD6D-21FB-514D-1360E816EC30}"/>
          </ac:spMkLst>
        </pc:spChg>
        <pc:picChg chg="mod">
          <ac:chgData name="Hordur Olafsson" userId="35673f1e-1533-427a-a84f-da77feac3cd7" providerId="ADAL" clId="{9384F3DC-47BB-F548-ACB5-3D313DB2F0B3}" dt="2023-05-08T12:59:42.696" v="90" actId="692"/>
          <ac:picMkLst>
            <pc:docMk/>
            <pc:sldMk cId="4278038004" sldId="2134805172"/>
            <ac:picMk id="4" creationId="{001BAEBE-BCE5-91D0-753F-3833619DACD4}"/>
          </ac:picMkLst>
        </pc:picChg>
        <pc:picChg chg="mod">
          <ac:chgData name="Hordur Olafsson" userId="35673f1e-1533-427a-a84f-da77feac3cd7" providerId="ADAL" clId="{9384F3DC-47BB-F548-ACB5-3D313DB2F0B3}" dt="2023-05-08T13:00:01.274" v="112" actId="692"/>
          <ac:picMkLst>
            <pc:docMk/>
            <pc:sldMk cId="4278038004" sldId="2134805172"/>
            <ac:picMk id="5" creationId="{FD59D925-9F10-171A-B7E4-15D37AFB318B}"/>
          </ac:picMkLst>
        </pc:picChg>
      </pc:sldChg>
      <pc:sldChg chg="modSp mod">
        <pc:chgData name="Hordur Olafsson" userId="35673f1e-1533-427a-a84f-da77feac3cd7" providerId="ADAL" clId="{9384F3DC-47BB-F548-ACB5-3D313DB2F0B3}" dt="2023-05-08T12:56:34.845" v="57" actId="1076"/>
        <pc:sldMkLst>
          <pc:docMk/>
          <pc:sldMk cId="3382160268" sldId="2134805175"/>
        </pc:sldMkLst>
        <pc:spChg chg="mod">
          <ac:chgData name="Hordur Olafsson" userId="35673f1e-1533-427a-a84f-da77feac3cd7" providerId="ADAL" clId="{9384F3DC-47BB-F548-ACB5-3D313DB2F0B3}" dt="2023-05-08T12:56:18.805" v="54" actId="20577"/>
          <ac:spMkLst>
            <pc:docMk/>
            <pc:sldMk cId="3382160268" sldId="2134805175"/>
            <ac:spMk id="6" creationId="{B37E084A-38C8-468B-6435-F66814009644}"/>
          </ac:spMkLst>
        </pc:spChg>
        <pc:picChg chg="mod">
          <ac:chgData name="Hordur Olafsson" userId="35673f1e-1533-427a-a84f-da77feac3cd7" providerId="ADAL" clId="{9384F3DC-47BB-F548-ACB5-3D313DB2F0B3}" dt="2023-05-08T12:56:34.845" v="57" actId="1076"/>
          <ac:picMkLst>
            <pc:docMk/>
            <pc:sldMk cId="3382160268" sldId="2134805175"/>
            <ac:picMk id="2" creationId="{B10D9EFF-4C44-C98B-0E57-E9ECCC46563E}"/>
          </ac:picMkLst>
        </pc:picChg>
        <pc:picChg chg="mod">
          <ac:chgData name="Hordur Olafsson" userId="35673f1e-1533-427a-a84f-da77feac3cd7" providerId="ADAL" clId="{9384F3DC-47BB-F548-ACB5-3D313DB2F0B3}" dt="2023-05-08T12:56:29.659" v="56" actId="14100"/>
          <ac:picMkLst>
            <pc:docMk/>
            <pc:sldMk cId="3382160268" sldId="2134805175"/>
            <ac:picMk id="11" creationId="{6A1DC657-B4B1-E6DB-747B-CFD1E6A394B8}"/>
          </ac:picMkLst>
        </pc:picChg>
      </pc:sldChg>
      <pc:sldChg chg="modSp mod">
        <pc:chgData name="Hordur Olafsson" userId="35673f1e-1533-427a-a84f-da77feac3cd7" providerId="ADAL" clId="{9384F3DC-47BB-F548-ACB5-3D313DB2F0B3}" dt="2023-05-08T12:53:33.850" v="7" actId="113"/>
        <pc:sldMkLst>
          <pc:docMk/>
          <pc:sldMk cId="71718832" sldId="2134805176"/>
        </pc:sldMkLst>
        <pc:spChg chg="mod">
          <ac:chgData name="Hordur Olafsson" userId="35673f1e-1533-427a-a84f-da77feac3cd7" providerId="ADAL" clId="{9384F3DC-47BB-F548-ACB5-3D313DB2F0B3}" dt="2023-05-08T12:53:33.850" v="7" actId="113"/>
          <ac:spMkLst>
            <pc:docMk/>
            <pc:sldMk cId="71718832" sldId="2134805176"/>
            <ac:spMk id="6" creationId="{6E0E1EBF-ADA6-A3D3-8AF3-2963E810B8D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1B6091"/>
        </a:solidFill>
      </dgm:spPr>
      <dgm:t>
        <a:bodyPr/>
        <a:lstStyle/>
        <a:p>
          <a:r>
            <a:rPr lang="en-US" sz="1600">
              <a:latin typeface="+mj-lt"/>
            </a:rPr>
            <a:t>LS Central</a:t>
          </a:r>
          <a:endParaRPr lang="en-US" sz="1600"/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/>
      <dgm:t>
        <a:bodyPr/>
        <a:lstStyle/>
        <a:p>
          <a:r>
            <a:rPr lang="is-IS" sz="1200"/>
            <a:t>Restaurants</a:t>
          </a:r>
          <a:r>
            <a:rPr lang="is-IS" sz="1200">
              <a:latin typeface="Calibri Light" panose="020F0302020204030204"/>
            </a:rPr>
            <a:t>/KDS</a:t>
          </a:r>
          <a:endParaRPr lang="en-US" sz="1200"/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6FA4179E-4862-477A-9A20-53203E1763F3}">
      <dgm:prSet custT="1"/>
      <dgm:spPr/>
      <dgm:t>
        <a:bodyPr/>
        <a:lstStyle/>
        <a:p>
          <a:r>
            <a:rPr lang="en-US" sz="1400"/>
            <a:t>Retail</a:t>
          </a:r>
        </a:p>
      </dgm:t>
    </dgm:pt>
    <dgm:pt modelId="{B8872E9E-E69B-458D-99B4-57B399BDD947}" type="parTrans" cxnId="{CAD90C08-EDD2-4303-8A70-FE082C49D3FC}">
      <dgm:prSet/>
      <dgm:spPr/>
      <dgm:t>
        <a:bodyPr/>
        <a:lstStyle/>
        <a:p>
          <a:endParaRPr lang="en-US"/>
        </a:p>
      </dgm:t>
    </dgm:pt>
    <dgm:pt modelId="{F897052F-3FF5-419A-8A61-8B4906177170}" type="sibTrans" cxnId="{CAD90C08-EDD2-4303-8A70-FE082C49D3FC}">
      <dgm:prSet/>
      <dgm:spPr/>
      <dgm:t>
        <a:bodyPr/>
        <a:lstStyle/>
        <a:p>
          <a:endParaRPr lang="en-US"/>
        </a:p>
      </dgm:t>
    </dgm:pt>
    <dgm:pt modelId="{A38173D9-A795-449A-B3DC-9342E9ACCD30}">
      <dgm:prSet custT="1"/>
      <dgm:spPr/>
      <dgm:t>
        <a:bodyPr/>
        <a:lstStyle/>
        <a:p>
          <a:r>
            <a:rPr lang="en-US" sz="1400"/>
            <a:t>Staff </a:t>
          </a:r>
          <a:r>
            <a:rPr lang="en-US" sz="1400" err="1"/>
            <a:t>Mgmt</a:t>
          </a:r>
          <a:endParaRPr lang="en-US" sz="1400"/>
        </a:p>
      </dgm:t>
    </dgm:pt>
    <dgm:pt modelId="{90E478D3-5572-4777-8BD3-59A7B7FF4B71}" type="parTrans" cxnId="{C0E52EF0-DB0B-4F3C-B7AA-8367C9F5BC17}">
      <dgm:prSet/>
      <dgm:spPr/>
      <dgm:t>
        <a:bodyPr/>
        <a:lstStyle/>
        <a:p>
          <a:endParaRPr lang="en-US"/>
        </a:p>
      </dgm:t>
    </dgm:pt>
    <dgm:pt modelId="{77E37EBF-876F-4820-90A3-782240C3D354}" type="sibTrans" cxnId="{C0E52EF0-DB0B-4F3C-B7AA-8367C9F5BC17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/>
      <dgm:t>
        <a:bodyPr/>
        <a:lstStyle/>
        <a:p>
          <a:r>
            <a:rPr lang="en-US" sz="1400"/>
            <a:t>Bookings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/>
      <dgm:t>
        <a:bodyPr/>
        <a:lstStyle/>
        <a:p>
          <a:r>
            <a:rPr lang="en-US" sz="1400"/>
            <a:t>Hotels</a:t>
          </a:r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FAEEE9E4-8AA3-4812-8A4E-27C3C8A069EF}">
      <dgm:prSet custT="1"/>
      <dgm:spPr/>
      <dgm:t>
        <a:bodyPr/>
        <a:lstStyle/>
        <a:p>
          <a:r>
            <a:rPr lang="is-IS" sz="1400" err="1"/>
            <a:t>Member</a:t>
          </a:r>
          <a:r>
            <a:rPr lang="is-IS" sz="1400"/>
            <a:t> </a:t>
          </a:r>
          <a:r>
            <a:rPr lang="is-IS" sz="1400" err="1"/>
            <a:t>Mgmt</a:t>
          </a:r>
          <a:endParaRPr lang="en-US" sz="1400" err="1"/>
        </a:p>
      </dgm:t>
    </dgm:pt>
    <dgm:pt modelId="{3C5F5BD8-79F1-4031-8CF6-D9821FE17E56}" type="parTrans" cxnId="{D2F792EA-31CF-4D92-97A2-95B7402D9B58}">
      <dgm:prSet/>
      <dgm:spPr/>
    </dgm:pt>
    <dgm:pt modelId="{801F1D76-BEBE-4B21-BC72-B5ED664C384E}" type="sibTrans" cxnId="{D2F792EA-31CF-4D92-97A2-95B7402D9B58}">
      <dgm:prSet/>
      <dgm:spPr/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6" custScaleX="99601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6"/>
      <dgm:spPr/>
    </dgm:pt>
    <dgm:pt modelId="{37CE0DDB-7F78-493A-87B0-4C8925144A57}" type="pres">
      <dgm:prSet presAssocID="{6FA4179E-4862-477A-9A20-53203E1763F3}" presName="node" presStyleLbl="node1" presStyleIdx="1" presStyleCnt="6">
        <dgm:presLayoutVars>
          <dgm:bulletEnabled val="1"/>
        </dgm:presLayoutVars>
      </dgm:prSet>
      <dgm:spPr/>
    </dgm:pt>
    <dgm:pt modelId="{2BFD403B-4638-44D0-AD5A-3658AC8C6681}" type="pres">
      <dgm:prSet presAssocID="{6FA4179E-4862-477A-9A20-53203E1763F3}" presName="dummy" presStyleCnt="0"/>
      <dgm:spPr/>
    </dgm:pt>
    <dgm:pt modelId="{C90B3BE5-8B7F-43B9-80B9-314C92A5D9FF}" type="pres">
      <dgm:prSet presAssocID="{F897052F-3FF5-419A-8A61-8B4906177170}" presName="sibTrans" presStyleLbl="sibTrans2D1" presStyleIdx="1" presStyleCnt="6"/>
      <dgm:spPr/>
    </dgm:pt>
    <dgm:pt modelId="{344ABDA7-E784-4DBF-B606-7D129BBD05B7}" type="pres">
      <dgm:prSet presAssocID="{A38173D9-A795-449A-B3DC-9342E9ACCD30}" presName="node" presStyleLbl="node1" presStyleIdx="2" presStyleCnt="6">
        <dgm:presLayoutVars>
          <dgm:bulletEnabled val="1"/>
        </dgm:presLayoutVars>
      </dgm:prSet>
      <dgm:spPr/>
    </dgm:pt>
    <dgm:pt modelId="{DBAC3AFB-2265-476F-B0F3-F8E3B52A64D6}" type="pres">
      <dgm:prSet presAssocID="{A38173D9-A795-449A-B3DC-9342E9ACCD30}" presName="dummy" presStyleCnt="0"/>
      <dgm:spPr/>
    </dgm:pt>
    <dgm:pt modelId="{393FF42F-6EA4-4D0C-9942-3A06C4E06E19}" type="pres">
      <dgm:prSet presAssocID="{77E37EBF-876F-4820-90A3-782240C3D354}" presName="sibTrans" presStyleLbl="sibTrans2D1" presStyleIdx="2" presStyleCnt="6"/>
      <dgm:spPr/>
    </dgm:pt>
    <dgm:pt modelId="{711984DE-A85A-4D77-B73C-9E21ACD4F6D6}" type="pres">
      <dgm:prSet presAssocID="{DB846AF8-66F4-4963-ADA5-98C030AEAB23}" presName="node" presStyleLbl="node1" presStyleIdx="3" presStyleCnt="6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3" presStyleCnt="6"/>
      <dgm:spPr/>
    </dgm:pt>
    <dgm:pt modelId="{1EF3C074-8452-4FF3-BA16-816C66B943FE}" type="pres">
      <dgm:prSet presAssocID="{7AF233D2-D392-456C-9B81-B0A2CE62A886}" presName="node" presStyleLbl="node1" presStyleIdx="4" presStyleCnt="6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4" presStyleCnt="6"/>
      <dgm:spPr/>
    </dgm:pt>
    <dgm:pt modelId="{129ABBFB-268E-4C32-86EE-C066009CF3E9}" type="pres">
      <dgm:prSet presAssocID="{FAEEE9E4-8AA3-4812-8A4E-27C3C8A069EF}" presName="node" presStyleLbl="node1" presStyleIdx="5" presStyleCnt="6">
        <dgm:presLayoutVars>
          <dgm:bulletEnabled val="1"/>
        </dgm:presLayoutVars>
      </dgm:prSet>
      <dgm:spPr/>
    </dgm:pt>
    <dgm:pt modelId="{A5DAFB5E-C43C-4B1E-9B0E-E646B8065A6F}" type="pres">
      <dgm:prSet presAssocID="{FAEEE9E4-8AA3-4812-8A4E-27C3C8A069EF}" presName="dummy" presStyleCnt="0"/>
      <dgm:spPr/>
    </dgm:pt>
    <dgm:pt modelId="{E152B202-2C94-452B-A78E-54E288182CF2}" type="pres">
      <dgm:prSet presAssocID="{801F1D76-BEBE-4B21-BC72-B5ED664C384E}" presName="sibTrans" presStyleLbl="sibTrans2D1" presStyleIdx="5" presStyleCnt="6"/>
      <dgm:spPr/>
    </dgm:pt>
  </dgm:ptLst>
  <dgm:cxnLst>
    <dgm:cxn modelId="{CAD90C08-EDD2-4303-8A70-FE082C49D3FC}" srcId="{955433C6-1BFB-47BA-9B29-41D7786B9455}" destId="{6FA4179E-4862-477A-9A20-53203E1763F3}" srcOrd="1" destOrd="0" parTransId="{B8872E9E-E69B-458D-99B4-57B399BDD947}" sibTransId="{F897052F-3FF5-419A-8A61-8B4906177170}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11559636-A80E-4417-A1BF-C3CABDEB976D}" type="presOf" srcId="{FAEEE9E4-8AA3-4812-8A4E-27C3C8A069EF}" destId="{129ABBFB-268E-4C32-86EE-C066009CF3E9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E3007B78-2F1D-44CA-A50A-0EA42211ADE0}" type="presOf" srcId="{A38173D9-A795-449A-B3DC-9342E9ACCD30}" destId="{344ABDA7-E784-4DBF-B606-7D129BBD05B7}" srcOrd="0" destOrd="0" presId="urn:microsoft.com/office/officeart/2005/8/layout/radial6"/>
    <dgm:cxn modelId="{2B821279-3399-4AA4-85D9-93C8E06907DD}" type="presOf" srcId="{77E37EBF-876F-4820-90A3-782240C3D354}" destId="{393FF42F-6EA4-4D0C-9942-3A06C4E06E19}" srcOrd="0" destOrd="0" presId="urn:microsoft.com/office/officeart/2005/8/layout/radial6"/>
    <dgm:cxn modelId="{18228282-DEF5-446C-A447-7671EF50B65D}" srcId="{955433C6-1BFB-47BA-9B29-41D7786B9455}" destId="{7AF233D2-D392-456C-9B81-B0A2CE62A886}" srcOrd="4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829C06B1-4706-4A49-96D6-8F595619B037}" type="presOf" srcId="{801F1D76-BEBE-4B21-BC72-B5ED664C384E}" destId="{E152B202-2C94-452B-A78E-54E288182CF2}" srcOrd="0" destOrd="0" presId="urn:microsoft.com/office/officeart/2005/8/layout/radial6"/>
    <dgm:cxn modelId="{23E6FFBD-9277-4A21-BFB5-C7347A30C063}" type="presOf" srcId="{6FA4179E-4862-477A-9A20-53203E1763F3}" destId="{37CE0DDB-7F78-493A-87B0-4C8925144A57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902FA9D3-7439-4D7A-9932-9B636AA5AB98}" type="presOf" srcId="{F897052F-3FF5-419A-8A61-8B4906177170}" destId="{C90B3BE5-8B7F-43B9-80B9-314C92A5D9FF}" srcOrd="0" destOrd="0" presId="urn:microsoft.com/office/officeart/2005/8/layout/radial6"/>
    <dgm:cxn modelId="{9EB25EE2-1D96-4E74-B9B0-22C6EA148591}" srcId="{955433C6-1BFB-47BA-9B29-41D7786B9455}" destId="{DB846AF8-66F4-4963-ADA5-98C030AEAB23}" srcOrd="3" destOrd="0" parTransId="{26A3E750-0ECB-4396-81AF-3A2C30617F82}" sibTransId="{8B524952-4621-4C2A-8FE3-18F614E5FD3D}"/>
    <dgm:cxn modelId="{D2F792EA-31CF-4D92-97A2-95B7402D9B58}" srcId="{955433C6-1BFB-47BA-9B29-41D7786B9455}" destId="{FAEEE9E4-8AA3-4812-8A4E-27C3C8A069EF}" srcOrd="5" destOrd="0" parTransId="{3C5F5BD8-79F1-4031-8CF6-D9821FE17E56}" sibTransId="{801F1D76-BEBE-4B21-BC72-B5ED664C384E}"/>
    <dgm:cxn modelId="{C0E52EF0-DB0B-4F3C-B7AA-8367C9F5BC17}" srcId="{955433C6-1BFB-47BA-9B29-41D7786B9455}" destId="{A38173D9-A795-449A-B3DC-9342E9ACCD30}" srcOrd="2" destOrd="0" parTransId="{90E478D3-5572-4777-8BD3-59A7B7FF4B71}" sibTransId="{77E37EBF-876F-4820-90A3-782240C3D354}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AFD7B19D-4855-4599-B892-55B5F7386398}" type="presParOf" srcId="{59497913-FD82-4EE2-8CFB-4DB9961F8638}" destId="{37CE0DDB-7F78-493A-87B0-4C8925144A57}" srcOrd="4" destOrd="0" presId="urn:microsoft.com/office/officeart/2005/8/layout/radial6"/>
    <dgm:cxn modelId="{ADB7F1C5-27B6-4E5B-97F7-ED3D70572B41}" type="presParOf" srcId="{59497913-FD82-4EE2-8CFB-4DB9961F8638}" destId="{2BFD403B-4638-44D0-AD5A-3658AC8C6681}" srcOrd="5" destOrd="0" presId="urn:microsoft.com/office/officeart/2005/8/layout/radial6"/>
    <dgm:cxn modelId="{364B0C45-11C2-4B3C-B29C-63468198030B}" type="presParOf" srcId="{59497913-FD82-4EE2-8CFB-4DB9961F8638}" destId="{C90B3BE5-8B7F-43B9-80B9-314C92A5D9FF}" srcOrd="6" destOrd="0" presId="urn:microsoft.com/office/officeart/2005/8/layout/radial6"/>
    <dgm:cxn modelId="{2B5839A1-BEE2-4558-AC29-40159FB6241F}" type="presParOf" srcId="{59497913-FD82-4EE2-8CFB-4DB9961F8638}" destId="{344ABDA7-E784-4DBF-B606-7D129BBD05B7}" srcOrd="7" destOrd="0" presId="urn:microsoft.com/office/officeart/2005/8/layout/radial6"/>
    <dgm:cxn modelId="{ACFBF151-5C45-4198-AAB1-28C90D4D30C7}" type="presParOf" srcId="{59497913-FD82-4EE2-8CFB-4DB9961F8638}" destId="{DBAC3AFB-2265-476F-B0F3-F8E3B52A64D6}" srcOrd="8" destOrd="0" presId="urn:microsoft.com/office/officeart/2005/8/layout/radial6"/>
    <dgm:cxn modelId="{0FAC0580-7879-4253-864E-3B6F2CFFD2DB}" type="presParOf" srcId="{59497913-FD82-4EE2-8CFB-4DB9961F8638}" destId="{393FF42F-6EA4-4D0C-9942-3A06C4E06E19}" srcOrd="9" destOrd="0" presId="urn:microsoft.com/office/officeart/2005/8/layout/radial6"/>
    <dgm:cxn modelId="{D984C9BF-71AD-42C8-AC12-84CA405DE317}" type="presParOf" srcId="{59497913-FD82-4EE2-8CFB-4DB9961F8638}" destId="{711984DE-A85A-4D77-B73C-9E21ACD4F6D6}" srcOrd="10" destOrd="0" presId="urn:microsoft.com/office/officeart/2005/8/layout/radial6"/>
    <dgm:cxn modelId="{E9F0D1EB-59FF-46BF-A605-07D57CBD7C82}" type="presParOf" srcId="{59497913-FD82-4EE2-8CFB-4DB9961F8638}" destId="{21082B4D-1910-4BBC-91C2-B881C89A063D}" srcOrd="11" destOrd="0" presId="urn:microsoft.com/office/officeart/2005/8/layout/radial6"/>
    <dgm:cxn modelId="{75578B49-105C-4EE0-977F-78786A402B25}" type="presParOf" srcId="{59497913-FD82-4EE2-8CFB-4DB9961F8638}" destId="{9758C118-260F-4F77-B0A7-23CB99D836ED}" srcOrd="12" destOrd="0" presId="urn:microsoft.com/office/officeart/2005/8/layout/radial6"/>
    <dgm:cxn modelId="{678B780B-C717-4E1A-960D-6CA1D84A1AA8}" type="presParOf" srcId="{59497913-FD82-4EE2-8CFB-4DB9961F8638}" destId="{1EF3C074-8452-4FF3-BA16-816C66B943FE}" srcOrd="13" destOrd="0" presId="urn:microsoft.com/office/officeart/2005/8/layout/radial6"/>
    <dgm:cxn modelId="{90DCE767-FF0C-4C28-9588-AB5507EFEEA9}" type="presParOf" srcId="{59497913-FD82-4EE2-8CFB-4DB9961F8638}" destId="{1712CA94-5D2E-4375-8FF2-0EE99675502B}" srcOrd="14" destOrd="0" presId="urn:microsoft.com/office/officeart/2005/8/layout/radial6"/>
    <dgm:cxn modelId="{2EA354DC-760E-41A0-B3C0-50FAB83EC2AF}" type="presParOf" srcId="{59497913-FD82-4EE2-8CFB-4DB9961F8638}" destId="{AF294F8A-5BED-4F70-9B4B-C9912CE54C3F}" srcOrd="15" destOrd="0" presId="urn:microsoft.com/office/officeart/2005/8/layout/radial6"/>
    <dgm:cxn modelId="{9CBAAF99-ACD7-42C0-BA95-055E8A786B32}" type="presParOf" srcId="{59497913-FD82-4EE2-8CFB-4DB9961F8638}" destId="{129ABBFB-268E-4C32-86EE-C066009CF3E9}" srcOrd="16" destOrd="0" presId="urn:microsoft.com/office/officeart/2005/8/layout/radial6"/>
    <dgm:cxn modelId="{14511CA0-4D47-41C1-A237-2C6143B9C6AD}" type="presParOf" srcId="{59497913-FD82-4EE2-8CFB-4DB9961F8638}" destId="{A5DAFB5E-C43C-4B1E-9B0E-E646B8065A6F}" srcOrd="17" destOrd="0" presId="urn:microsoft.com/office/officeart/2005/8/layout/radial6"/>
    <dgm:cxn modelId="{456E46B1-4D07-46A3-8C2F-5FA0E088B758}" type="presParOf" srcId="{59497913-FD82-4EE2-8CFB-4DB9961F8638}" destId="{E152B202-2C94-452B-A78E-54E288182CF2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2B202-2C94-452B-A78E-54E288182CF2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2600000"/>
            <a:gd name="adj2" fmla="val 162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9000000"/>
            <a:gd name="adj2" fmla="val 126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5400000"/>
            <a:gd name="adj2" fmla="val 90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FF42F-6EA4-4D0C-9942-3A06C4E06E19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800000"/>
            <a:gd name="adj2" fmla="val 54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B3BE5-8B7F-43B9-80B9-314C92A5D9FF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9800000"/>
            <a:gd name="adj2" fmla="val 18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1010213" y="481305"/>
          <a:ext cx="3306149" cy="3306149"/>
        </a:xfrm>
        <a:prstGeom prst="blockArc">
          <a:avLst>
            <a:gd name="adj1" fmla="val 16200000"/>
            <a:gd name="adj2" fmla="val 19800000"/>
            <a:gd name="adj3" fmla="val 4504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924642" y="1395734"/>
          <a:ext cx="1477292" cy="1477292"/>
        </a:xfrm>
        <a:prstGeom prst="ellipse">
          <a:avLst/>
        </a:prstGeom>
        <a:solidFill>
          <a:srgbClr val="1B609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j-lt"/>
            </a:rPr>
            <a:t>LS Central</a:t>
          </a:r>
          <a:endParaRPr lang="en-US" sz="1600" kern="1200"/>
        </a:p>
      </dsp:txBody>
      <dsp:txXfrm>
        <a:off x="2140986" y="1612078"/>
        <a:ext cx="1044604" cy="1044604"/>
      </dsp:txXfrm>
    </dsp:sp>
    <dsp:sp modelId="{52BED40B-A563-4EED-ABBC-4CCC3F22FBAF}">
      <dsp:nvSpPr>
        <dsp:cNvPr id="0" name=""/>
        <dsp:cNvSpPr/>
      </dsp:nvSpPr>
      <dsp:spPr>
        <a:xfrm>
          <a:off x="2148299" y="1481"/>
          <a:ext cx="1029978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200" kern="1200"/>
            <a:t>Restaurants</a:t>
          </a:r>
          <a:r>
            <a:rPr lang="is-IS" sz="1200" kern="1200">
              <a:latin typeface="Calibri Light" panose="020F0302020204030204"/>
            </a:rPr>
            <a:t>/KDS</a:t>
          </a:r>
          <a:endParaRPr lang="en-US" sz="1200" kern="1200"/>
        </a:p>
      </dsp:txBody>
      <dsp:txXfrm>
        <a:off x="2299136" y="152922"/>
        <a:ext cx="728304" cy="731222"/>
      </dsp:txXfrm>
    </dsp:sp>
    <dsp:sp modelId="{37CE0DDB-7F78-493A-87B0-4C8925144A57}">
      <dsp:nvSpPr>
        <dsp:cNvPr id="0" name=""/>
        <dsp:cNvSpPr/>
      </dsp:nvSpPr>
      <dsp:spPr>
        <a:xfrm>
          <a:off x="3545600" y="809404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Retail</a:t>
          </a:r>
        </a:p>
      </dsp:txBody>
      <dsp:txXfrm>
        <a:off x="3697041" y="960845"/>
        <a:ext cx="731222" cy="731222"/>
      </dsp:txXfrm>
    </dsp:sp>
    <dsp:sp modelId="{344ABDA7-E784-4DBF-B606-7D129BBD05B7}">
      <dsp:nvSpPr>
        <dsp:cNvPr id="0" name=""/>
        <dsp:cNvSpPr/>
      </dsp:nvSpPr>
      <dsp:spPr>
        <a:xfrm>
          <a:off x="3545600" y="2425251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Staff </a:t>
          </a:r>
          <a:r>
            <a:rPr lang="en-US" sz="1400" kern="1200" err="1"/>
            <a:t>Mgmt</a:t>
          </a:r>
          <a:endParaRPr lang="en-US" sz="1400" kern="1200"/>
        </a:p>
      </dsp:txBody>
      <dsp:txXfrm>
        <a:off x="3697041" y="2576692"/>
        <a:ext cx="731222" cy="731222"/>
      </dsp:txXfrm>
    </dsp:sp>
    <dsp:sp modelId="{711984DE-A85A-4D77-B73C-9E21ACD4F6D6}">
      <dsp:nvSpPr>
        <dsp:cNvPr id="0" name=""/>
        <dsp:cNvSpPr/>
      </dsp:nvSpPr>
      <dsp:spPr>
        <a:xfrm>
          <a:off x="2146236" y="3233174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Bookings</a:t>
          </a:r>
        </a:p>
      </dsp:txBody>
      <dsp:txXfrm>
        <a:off x="2297677" y="3384615"/>
        <a:ext cx="731222" cy="731222"/>
      </dsp:txXfrm>
    </dsp:sp>
    <dsp:sp modelId="{1EF3C074-8452-4FF3-BA16-816C66B943FE}">
      <dsp:nvSpPr>
        <dsp:cNvPr id="0" name=""/>
        <dsp:cNvSpPr/>
      </dsp:nvSpPr>
      <dsp:spPr>
        <a:xfrm>
          <a:off x="746871" y="2425251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Hotels</a:t>
          </a:r>
        </a:p>
      </dsp:txBody>
      <dsp:txXfrm>
        <a:off x="898312" y="2576692"/>
        <a:ext cx="731222" cy="731222"/>
      </dsp:txXfrm>
    </dsp:sp>
    <dsp:sp modelId="{129ABBFB-268E-4C32-86EE-C066009CF3E9}">
      <dsp:nvSpPr>
        <dsp:cNvPr id="0" name=""/>
        <dsp:cNvSpPr/>
      </dsp:nvSpPr>
      <dsp:spPr>
        <a:xfrm>
          <a:off x="746871" y="809404"/>
          <a:ext cx="1034104" cy="103410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400" kern="1200" err="1"/>
            <a:t>Member</a:t>
          </a:r>
          <a:r>
            <a:rPr lang="is-IS" sz="1400" kern="1200"/>
            <a:t> </a:t>
          </a:r>
          <a:r>
            <a:rPr lang="is-IS" sz="1400" kern="1200" err="1"/>
            <a:t>Mgmt</a:t>
          </a:r>
          <a:endParaRPr lang="en-US" sz="1400" kern="1200" err="1"/>
        </a:p>
      </dsp:txBody>
      <dsp:txXfrm>
        <a:off x="898312" y="960845"/>
        <a:ext cx="731222" cy="731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EC0AF-452C-46BC-B49F-9B5F7C57A7D2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D7E68-C22E-47B6-86F0-BA9741CD9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02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A371-CE5D-4767-8308-F8449AC509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4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8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/>
              <a:defRPr/>
            </a:pPr>
            <a:endParaRPr lang="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A371-CE5D-4767-8308-F8449AC509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95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84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64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087BD-E0EA-4B4E-A01C-07C0AA20A2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92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11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70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587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92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4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1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48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64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D7E68-C22E-47B6-86F0-BA9741CD9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65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8FCD6-6400-4144-8143-3E567358E3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8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5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2417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637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10835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2262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00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230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779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0318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303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C00FB4-414F-03BF-DE33-C27DD9E89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1334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FFE928F-C07B-5695-F767-B3D46362C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4016" y="275659"/>
            <a:ext cx="449044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491417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65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29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727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3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46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0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35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9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9141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5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1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71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16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6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186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3430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556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70973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99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60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92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57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17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23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0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1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300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141013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9799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072"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983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5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image" Target="../media/image24.pn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theme" Target="../theme/theme3.xml"/><Relationship Id="rId30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18.svg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image" Target="../media/image16.pn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7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0" r:id="rId2"/>
    <p:sldLayoutId id="2147483809" r:id="rId3"/>
    <p:sldLayoutId id="2147483811" r:id="rId4"/>
    <p:sldLayoutId id="2147483812" r:id="rId5"/>
    <p:sldLayoutId id="2147483730" r:id="rId6"/>
    <p:sldLayoutId id="2147483731" r:id="rId7"/>
    <p:sldLayoutId id="2147483732" r:id="rId8"/>
    <p:sldLayoutId id="2147483733" r:id="rId9"/>
    <p:sldLayoutId id="214748373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8" r:id="rId7"/>
    <p:sldLayoutId id="2147483797" r:id="rId8"/>
    <p:sldLayoutId id="2147483798" r:id="rId9"/>
    <p:sldLayoutId id="2147483799" r:id="rId10"/>
    <p:sldLayoutId id="2147483789" r:id="rId11"/>
    <p:sldLayoutId id="2147483744" r:id="rId12"/>
    <p:sldLayoutId id="2147483745" r:id="rId13"/>
    <p:sldLayoutId id="2147483666" r:id="rId14"/>
    <p:sldLayoutId id="2147483667" r:id="rId15"/>
    <p:sldLayoutId id="2147483691" r:id="rId16"/>
    <p:sldLayoutId id="2147483706" r:id="rId17"/>
    <p:sldLayoutId id="2147483660" r:id="rId18"/>
    <p:sldLayoutId id="2147483661" r:id="rId19"/>
    <p:sldLayoutId id="2147483664" r:id="rId20"/>
    <p:sldLayoutId id="2147483665" r:id="rId21"/>
    <p:sldLayoutId id="2147483650" r:id="rId22"/>
    <p:sldLayoutId id="2147483651" r:id="rId23"/>
    <p:sldLayoutId id="2147483663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861" r:id="rId16"/>
    <p:sldLayoutId id="2147483794" r:id="rId17"/>
    <p:sldLayoutId id="2147483795" r:id="rId18"/>
    <p:sldLayoutId id="2147483796" r:id="rId19"/>
    <p:sldLayoutId id="2147483803" r:id="rId20"/>
    <p:sldLayoutId id="2147483746" r:id="rId21"/>
    <p:sldLayoutId id="2147483747" r:id="rId22"/>
    <p:sldLayoutId id="2147483800" r:id="rId23"/>
    <p:sldLayoutId id="2147483801" r:id="rId24"/>
    <p:sldLayoutId id="2147483802" r:id="rId25"/>
    <p:sldLayoutId id="214748375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804" r:id="rId16"/>
    <p:sldLayoutId id="2147483805" r:id="rId17"/>
    <p:sldLayoutId id="2147483720" r:id="rId18"/>
    <p:sldLayoutId id="2147483721" r:id="rId19"/>
    <p:sldLayoutId id="2147483722" r:id="rId20"/>
    <p:sldLayoutId id="214748380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662" r:id="rId8"/>
    <p:sldLayoutId id="2147483791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23" r:id="rId15"/>
    <p:sldLayoutId id="2147483824" r:id="rId16"/>
    <p:sldLayoutId id="2147483714" r:id="rId17"/>
    <p:sldLayoutId id="2147483715" r:id="rId18"/>
    <p:sldLayoutId id="2147483716" r:id="rId19"/>
    <p:sldLayoutId id="2147483740" r:id="rId20"/>
    <p:sldLayoutId id="2147483741" r:id="rId21"/>
    <p:sldLayoutId id="2147483742" r:id="rId22"/>
    <p:sldLayoutId id="2147483785" r:id="rId23"/>
    <p:sldLayoutId id="2147483786" r:id="rId24"/>
    <p:sldLayoutId id="2147483787" r:id="rId25"/>
    <p:sldLayoutId id="214748378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753" r:id="rId9"/>
    <p:sldLayoutId id="2147483755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72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3" r:id="rId3"/>
    <p:sldLayoutId id="2147483857" r:id="rId4"/>
    <p:sldLayoutId id="2147483858" r:id="rId5"/>
    <p:sldLayoutId id="2147483859" r:id="rId6"/>
    <p:sldLayoutId id="2147483860" r:id="rId7"/>
    <p:sldLayoutId id="214748371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97.jpeg"/><Relationship Id="rId4" Type="http://schemas.openxmlformats.org/officeDocument/2006/relationships/image" Target="../media/image9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9" Type="http://schemas.openxmlformats.org/officeDocument/2006/relationships/image" Target="../media/image81.png"/><Relationship Id="rId3" Type="http://schemas.openxmlformats.org/officeDocument/2006/relationships/diagramData" Target="../diagrams/data1.xml"/><Relationship Id="rId21" Type="http://schemas.openxmlformats.org/officeDocument/2006/relationships/image" Target="../media/image63.svg"/><Relationship Id="rId34" Type="http://schemas.openxmlformats.org/officeDocument/2006/relationships/image" Target="../media/image76.png"/><Relationship Id="rId7" Type="http://schemas.microsoft.com/office/2007/relationships/diagramDrawing" Target="../diagrams/drawing1.xml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5" Type="http://schemas.openxmlformats.org/officeDocument/2006/relationships/image" Target="../media/image67.svg"/><Relationship Id="rId33" Type="http://schemas.openxmlformats.org/officeDocument/2006/relationships/image" Target="../media/image75.svg"/><Relationship Id="rId38" Type="http://schemas.openxmlformats.org/officeDocument/2006/relationships/image" Target="../media/image8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svg"/><Relationship Id="rId41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3.sv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png"/><Relationship Id="rId40" Type="http://schemas.openxmlformats.org/officeDocument/2006/relationships/image" Target="../media/image82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28" Type="http://schemas.openxmlformats.org/officeDocument/2006/relationships/image" Target="../media/image70.png"/><Relationship Id="rId36" Type="http://schemas.openxmlformats.org/officeDocument/2006/relationships/image" Target="../media/image78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31" Type="http://schemas.openxmlformats.org/officeDocument/2006/relationships/image" Target="../media/image7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svg"/><Relationship Id="rId30" Type="http://schemas.openxmlformats.org/officeDocument/2006/relationships/image" Target="../media/image72.png"/><Relationship Id="rId35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86.png"/><Relationship Id="rId5" Type="http://schemas.openxmlformats.org/officeDocument/2006/relationships/image" Target="../media/image87.pn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08C10-77EA-A212-0177-F70E4381B06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035550" y="3210935"/>
            <a:ext cx="6459764" cy="86793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is-IS" sz="3200" dirty="0">
                <a:latin typeface="Segoe UI"/>
                <a:cs typeface="Segoe UI"/>
              </a:rPr>
              <a:t>Advantages of the </a:t>
            </a:r>
            <a:r>
              <a:rPr lang="en-GB" sz="3200" dirty="0">
                <a:latin typeface="Segoe UI"/>
                <a:cs typeface="Segoe UI"/>
              </a:rPr>
              <a:t>all-in-one solution for Hospitality and Hotel Business</a:t>
            </a:r>
            <a:endParaRPr lang="is-IS" sz="3200" dirty="0">
              <a:latin typeface="Segoe UI"/>
              <a:cs typeface="Segoe UI"/>
            </a:endParaRPr>
          </a:p>
          <a:p>
            <a:endParaRPr lang="en-US" sz="1200" dirty="0">
              <a:solidFill>
                <a:srgbClr val="29B4A9"/>
              </a:solidFill>
            </a:endParaRPr>
          </a:p>
          <a:p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1EE97-51A4-4312-8359-B6684E04F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0146" y="5029629"/>
            <a:ext cx="3054376" cy="702365"/>
          </a:xfrm>
        </p:spPr>
        <p:txBody>
          <a:bodyPr/>
          <a:lstStyle/>
          <a:p>
            <a:r>
              <a:rPr lang="en-US"/>
              <a:t>Anna </a:t>
            </a:r>
            <a:r>
              <a:rPr lang="en-US" err="1"/>
              <a:t>Dís</a:t>
            </a:r>
            <a:r>
              <a:rPr lang="en-US"/>
              <a:t> </a:t>
            </a:r>
            <a:r>
              <a:rPr lang="en-US" err="1"/>
              <a:t>Þorvaldsdóttir</a:t>
            </a:r>
            <a:endParaRPr lang="en-US"/>
          </a:p>
          <a:p>
            <a:r>
              <a:rPr lang="is-IS" sz="1400" b="0">
                <a:solidFill>
                  <a:schemeClr val="bg1"/>
                </a:solidFill>
                <a:latin typeface="Segoe UI"/>
                <a:cs typeface="Segoe UI"/>
              </a:rPr>
              <a:t>Senior Consultant</a:t>
            </a:r>
            <a:endParaRPr lang="is-IS" sz="1400" b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979DD-576C-9EE6-94D9-5D0DC8934A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60547" y="5031350"/>
            <a:ext cx="3054376" cy="702365"/>
          </a:xfrm>
        </p:spPr>
        <p:txBody>
          <a:bodyPr/>
          <a:lstStyle/>
          <a:p>
            <a:r>
              <a:rPr lang="en-US" err="1"/>
              <a:t>Gígja</a:t>
            </a:r>
            <a:r>
              <a:rPr lang="en-US"/>
              <a:t> </a:t>
            </a:r>
            <a:r>
              <a:rPr lang="en-US" err="1"/>
              <a:t>Eyjólfsdóttir</a:t>
            </a:r>
            <a:endParaRPr lang="en-US"/>
          </a:p>
          <a:p>
            <a:r>
              <a:rPr lang="is-IS" sz="1400" b="0">
                <a:solidFill>
                  <a:schemeClr val="bg1"/>
                </a:solidFill>
                <a:latin typeface="Segoe UI"/>
                <a:cs typeface="Segoe UI"/>
              </a:rPr>
              <a:t>Senior Consultant</a:t>
            </a:r>
            <a:endParaRPr lang="is-IS" sz="1400" b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1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8796CB-2483-DDE7-7C66-8C8B1AD3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588637"/>
          </a:xfrm>
        </p:spPr>
        <p:txBody>
          <a:bodyPr anchor="t">
            <a:normAutofit/>
          </a:bodyPr>
          <a:lstStyle/>
          <a:p>
            <a:r>
              <a:rPr lang="en-GB">
                <a:latin typeface="Segoe UI"/>
                <a:cs typeface="Segoe UI"/>
              </a:rPr>
              <a:t>Peninsula Hot Springs </a:t>
            </a:r>
            <a:endParaRPr lang="is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E084A-38C8-468B-6435-F66814009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GB">
                <a:latin typeface="Segoe UI"/>
                <a:cs typeface="Segoe UI"/>
              </a:rPr>
              <a:t>Reservation for accommodation, bathing, packages and treatments </a:t>
            </a:r>
            <a:endParaRPr lang="en-GB"/>
          </a:p>
          <a:p>
            <a:r>
              <a:rPr lang="en-GB">
                <a:latin typeface="Segoe UI"/>
                <a:cs typeface="Segoe UI"/>
              </a:rPr>
              <a:t>Online and walk in reservations </a:t>
            </a:r>
          </a:p>
          <a:p>
            <a:r>
              <a:rPr lang="en-GB">
                <a:latin typeface="Segoe UI"/>
                <a:cs typeface="Segoe UI"/>
              </a:rPr>
              <a:t>Prebooked food orders and a la cart restaurants  </a:t>
            </a:r>
          </a:p>
          <a:p>
            <a:r>
              <a:rPr lang="en-GB">
                <a:latin typeface="Segoe UI"/>
                <a:cs typeface="Segoe UI"/>
              </a:rPr>
              <a:t>Keeping track of guests details and history </a:t>
            </a:r>
            <a:endParaRPr lang="en-GB"/>
          </a:p>
          <a:p>
            <a:endParaRPr lang="en-GB"/>
          </a:p>
          <a:p>
            <a:pPr marL="0" indent="0">
              <a:buNone/>
            </a:pPr>
            <a:endParaRPr lang="en-GB" sz="1800">
              <a:solidFill>
                <a:srgbClr val="F6C370"/>
              </a:solidFill>
            </a:endParaRPr>
          </a:p>
          <a:p>
            <a:pPr marL="0" indent="0">
              <a:buNone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6A1DC657-B4B1-E6DB-747B-CFD1E6A39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311" y="5376397"/>
            <a:ext cx="2450664" cy="8980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65122AF-B287-0278-A5A4-CCBE1B78E0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26327" r="26327"/>
          <a:stretch/>
        </p:blipFill>
        <p:spPr/>
      </p:pic>
      <p:pic>
        <p:nvPicPr>
          <p:cNvPr id="2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10D9EFF-4C44-C98B-0E57-E9ECCC465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339" y="5429380"/>
            <a:ext cx="1426146" cy="798704"/>
          </a:xfrm>
          <a:prstGeom prst="rect">
            <a:avLst/>
          </a:prstGeom>
          <a:ln w="793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82160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0E1EBF-ADA6-A3D3-8AF3-2963E810B8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Looking to implement an "all in one" solution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Implementation in cooperation with local partner </a:t>
            </a:r>
          </a:p>
          <a:p>
            <a:r>
              <a:rPr lang="en-US">
                <a:latin typeface="Segoe UI"/>
                <a:cs typeface="Segoe UI"/>
              </a:rPr>
              <a:t>Fully remote implementation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Management vision clear and project support important </a:t>
            </a:r>
          </a:p>
          <a:p>
            <a:endParaRPr lang="en-US"/>
          </a:p>
          <a:p>
            <a:endParaRPr lang="en-US"/>
          </a:p>
          <a:p>
            <a:endParaRPr lang="en-US" sz="240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7E76071-46B7-81A4-D822-D9567B8B9C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8722" r="8722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498FC8-B855-1C87-E49E-A006DBA0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Peninsula Hot Springs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95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8796CB-2483-DDE7-7C66-8C8B1AD3D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>
                <a:latin typeface="Segoe UI"/>
                <a:cs typeface="Segoe UI"/>
              </a:rPr>
              <a:t>Peninsula Hot Springs </a:t>
            </a:r>
            <a:endParaRPr lang="is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E084A-38C8-468B-6435-F66814009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89" y="1352550"/>
            <a:ext cx="5701281" cy="507365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Segoe UI"/>
                <a:cs typeface="Segoe UI"/>
              </a:rPr>
              <a:t>Customer pushing for a standard solution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As little customization as possible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Internal change management and training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Rollout of first small location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Smooth go live</a:t>
            </a:r>
          </a:p>
          <a:p>
            <a:r>
              <a:rPr lang="en-US">
                <a:latin typeface="Segoe UI"/>
                <a:cs typeface="Segoe UI"/>
              </a:rPr>
              <a:t>Currently implementing next location </a:t>
            </a:r>
            <a:endParaRPr lang="en-US"/>
          </a:p>
          <a:p>
            <a:endParaRPr lang="en-GB"/>
          </a:p>
          <a:p>
            <a:endParaRPr lang="en-GB" sz="3300"/>
          </a:p>
          <a:p>
            <a:endParaRPr lang="en-GB">
              <a:solidFill>
                <a:srgbClr val="FFFFFF"/>
              </a:solidFill>
            </a:endParaRPr>
          </a:p>
          <a:p>
            <a:endParaRPr lang="en-GB">
              <a:solidFill>
                <a:srgbClr val="FFFFFF"/>
              </a:solidFill>
            </a:endParaRPr>
          </a:p>
          <a:p>
            <a:endParaRPr lang="en-GB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1800">
              <a:solidFill>
                <a:srgbClr val="F6C370"/>
              </a:solidFill>
            </a:endParaRPr>
          </a:p>
          <a:p>
            <a:pPr marL="0" indent="0">
              <a:buNone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A4F9C-1C72-B8DD-58BA-CFD9A1EBA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210" y="1343012"/>
            <a:ext cx="4991201" cy="1677774"/>
          </a:xfrm>
          <a:prstGeom prst="rect">
            <a:avLst/>
          </a:prstGeom>
        </p:spPr>
      </p:pic>
      <p:pic>
        <p:nvPicPr>
          <p:cNvPr id="7" name="Picture 6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7F482AA4-0545-DE2D-53D4-EECD6202E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6" t="26140" r="536" b="1369"/>
          <a:stretch/>
        </p:blipFill>
        <p:spPr>
          <a:xfrm>
            <a:off x="6382211" y="3363686"/>
            <a:ext cx="4991200" cy="29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8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3ACE-4A4B-9C8A-BDDD-CDD916B0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Color Line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D4F14-8D31-EE3B-9431-39A8060A9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sz="2400">
                <a:latin typeface="Segoe UI"/>
                <a:cs typeface="Segoe UI"/>
              </a:rPr>
              <a:t>Three transport vessels</a:t>
            </a:r>
          </a:p>
          <a:p>
            <a:r>
              <a:rPr lang="en-US" sz="2400">
                <a:latin typeface="Segoe UI"/>
                <a:cs typeface="Segoe UI"/>
              </a:rPr>
              <a:t>Two cruise ships</a:t>
            </a:r>
          </a:p>
          <a:p>
            <a:pPr lvl="1"/>
            <a:r>
              <a:rPr lang="en-US" sz="2000">
                <a:latin typeface="Segoe UI"/>
                <a:cs typeface="Segoe UI"/>
              </a:rPr>
              <a:t>Over 1000 rooms/cabins</a:t>
            </a:r>
          </a:p>
          <a:p>
            <a:pPr lvl="1"/>
            <a:r>
              <a:rPr lang="en-US" sz="2000">
                <a:latin typeface="Segoe UI"/>
                <a:cs typeface="Segoe UI"/>
              </a:rPr>
              <a:t>Retail shops </a:t>
            </a:r>
          </a:p>
          <a:p>
            <a:pPr lvl="2"/>
            <a:r>
              <a:rPr lang="en-US" sz="1800">
                <a:latin typeface="Segoe UI"/>
                <a:cs typeface="Segoe UI"/>
              </a:rPr>
              <a:t>Tax free </a:t>
            </a:r>
          </a:p>
          <a:p>
            <a:pPr lvl="2"/>
            <a:r>
              <a:rPr lang="en-US" sz="1800">
                <a:latin typeface="Segoe UI"/>
                <a:cs typeface="Segoe UI"/>
              </a:rPr>
              <a:t>Cosmetics </a:t>
            </a:r>
          </a:p>
          <a:p>
            <a:pPr lvl="2"/>
            <a:r>
              <a:rPr lang="en-US" sz="1800">
                <a:latin typeface="Segoe UI"/>
                <a:cs typeface="Segoe UI"/>
              </a:rPr>
              <a:t>Fashion </a:t>
            </a:r>
          </a:p>
          <a:p>
            <a:pPr lvl="1"/>
            <a:r>
              <a:rPr lang="en-US" sz="2000">
                <a:latin typeface="Segoe UI"/>
                <a:cs typeface="Segoe UI"/>
              </a:rPr>
              <a:t>Restaurants</a:t>
            </a:r>
          </a:p>
          <a:p>
            <a:pPr lvl="2"/>
            <a:r>
              <a:rPr lang="en-US" sz="1800">
                <a:latin typeface="Segoe UI"/>
                <a:cs typeface="Segoe UI"/>
              </a:rPr>
              <a:t>A la cart</a:t>
            </a:r>
          </a:p>
          <a:p>
            <a:pPr lvl="2"/>
            <a:r>
              <a:rPr lang="en-US" sz="1800">
                <a:latin typeface="Segoe UI"/>
                <a:cs typeface="Segoe UI"/>
              </a:rPr>
              <a:t>Buffet</a:t>
            </a:r>
            <a:endParaRPr lang="en-US" sz="1800"/>
          </a:p>
          <a:p>
            <a:pPr lvl="1"/>
            <a:r>
              <a:rPr lang="en-US" sz="2000">
                <a:latin typeface="Segoe UI"/>
                <a:cs typeface="Segoe UI"/>
              </a:rPr>
              <a:t>Bars and disco </a:t>
            </a:r>
          </a:p>
          <a:p>
            <a:pPr lvl="1"/>
            <a:r>
              <a:rPr lang="en-US" sz="2000">
                <a:latin typeface="Segoe UI"/>
                <a:cs typeface="Segoe UI"/>
              </a:rPr>
              <a:t>Show lounge </a:t>
            </a:r>
            <a:endParaRPr lang="en-US" sz="2000"/>
          </a:p>
          <a:p>
            <a:pPr lvl="1"/>
            <a:r>
              <a:rPr lang="en-US" sz="2000">
                <a:latin typeface="Segoe UI"/>
                <a:cs typeface="Segoe UI"/>
              </a:rPr>
              <a:t>Prebooked services</a:t>
            </a:r>
            <a:endParaRPr lang="en-US" sz="2000"/>
          </a:p>
          <a:p>
            <a:pPr lvl="1"/>
            <a:r>
              <a:rPr lang="en-US" sz="2000">
                <a:latin typeface="Segoe UI"/>
                <a:cs typeface="Segoe UI"/>
              </a:rPr>
              <a:t>Self-service stations</a:t>
            </a:r>
            <a:endParaRPr lang="en-US" sz="2000"/>
          </a:p>
          <a:p>
            <a:endParaRPr lang="en-US" sz="2000"/>
          </a:p>
          <a:p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FA85E00-2699-9B76-60A4-8B33223C1F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7726" r="1772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6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D4F14-8D31-EE3B-9431-39A8060A9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Replacing custom made system</a:t>
            </a:r>
          </a:p>
          <a:p>
            <a:r>
              <a:rPr lang="en-US">
                <a:latin typeface="Segoe UI"/>
                <a:cs typeface="Segoe UI"/>
              </a:rPr>
              <a:t>Standardized system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Major implementation</a:t>
            </a:r>
          </a:p>
          <a:p>
            <a:r>
              <a:rPr lang="en-US">
                <a:latin typeface="Segoe UI"/>
                <a:cs typeface="Segoe UI"/>
              </a:rPr>
              <a:t>Ship in dock to implement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Distributed environment </a:t>
            </a:r>
          </a:p>
          <a:p>
            <a:r>
              <a:rPr lang="en-US">
                <a:latin typeface="Segoe UI"/>
                <a:cs typeface="Segoe UI"/>
              </a:rPr>
              <a:t>Kept on newest version </a:t>
            </a:r>
          </a:p>
          <a:p>
            <a:r>
              <a:rPr lang="en-US">
                <a:latin typeface="Segoe UI"/>
                <a:cs typeface="Segoe UI"/>
              </a:rPr>
              <a:t>Rollout first to transport vessels and then cruise ships </a:t>
            </a: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FC2E4F7-4ADD-3F77-07C0-549747F914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9014" r="19014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423ACE-4A4B-9C8A-BDDD-CDD916B0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Color Line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84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D4F14-8D31-EE3B-9431-39A8060A9C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LS Central for retail </a:t>
            </a:r>
          </a:p>
          <a:p>
            <a:r>
              <a:rPr lang="en-US">
                <a:latin typeface="Segoe UI"/>
                <a:cs typeface="Segoe UI"/>
              </a:rPr>
              <a:t>LS Central for restaurants </a:t>
            </a:r>
          </a:p>
          <a:p>
            <a:r>
              <a:rPr lang="en-US">
                <a:latin typeface="Segoe UI"/>
                <a:cs typeface="Segoe UI"/>
              </a:rPr>
              <a:t>Bookings for LS Central </a:t>
            </a:r>
          </a:p>
          <a:p>
            <a:r>
              <a:rPr lang="en-US">
                <a:latin typeface="Segoe UI"/>
                <a:cs typeface="Segoe UI"/>
              </a:rPr>
              <a:t>Member Management</a:t>
            </a:r>
          </a:p>
          <a:p>
            <a:r>
              <a:rPr lang="en-US">
                <a:latin typeface="Segoe UI"/>
                <a:cs typeface="Segoe UI"/>
              </a:rPr>
              <a:t>Ferry Add-on for LS Central </a:t>
            </a:r>
          </a:p>
          <a:p>
            <a:r>
              <a:rPr lang="en-US">
                <a:latin typeface="Segoe UI"/>
                <a:cs typeface="Segoe UI"/>
              </a:rPr>
              <a:t>eCommerce for LS Central</a:t>
            </a:r>
          </a:p>
          <a:p>
            <a:r>
              <a:rPr lang="en-US">
                <a:latin typeface="Segoe UI"/>
                <a:cs typeface="Segoe UI"/>
              </a:rPr>
              <a:t>Franchise Management 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23ACE-4A4B-9C8A-BDDD-CDD916B0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Color Line </a:t>
            </a:r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086079A-6428-EF7B-5DA9-C157A2AE5F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452" r="134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5E6792-96E0-B0C6-A39A-18B7E937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90" y="5505450"/>
            <a:ext cx="2276807" cy="633237"/>
          </a:xfrm>
          <a:prstGeom prst="rect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27A21-ECF2-B120-D898-4467D85B4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283" y="5597536"/>
            <a:ext cx="925717" cy="4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6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2EE0C-AD6D-21FB-514D-1360E816EC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755710" cy="5073650"/>
          </a:xfrm>
        </p:spPr>
        <p:txBody>
          <a:bodyPr lIns="91440" tIns="45720" rIns="91440" bIns="45720" anchor="t"/>
          <a:lstStyle/>
          <a:p>
            <a:pPr marL="342900" indent="-342900"/>
            <a:r>
              <a:rPr lang="en-US">
                <a:latin typeface="Segoe UI"/>
                <a:cs typeface="Segoe UI"/>
              </a:rPr>
              <a:t>Hotel chain in Bulgaria with 4-5* hotels</a:t>
            </a:r>
          </a:p>
          <a:p>
            <a:pPr marL="342900" indent="-342900"/>
            <a:r>
              <a:rPr lang="en-US">
                <a:latin typeface="Segoe UI"/>
                <a:cs typeface="Segoe UI"/>
              </a:rPr>
              <a:t>7 hotel properties  </a:t>
            </a:r>
            <a:endParaRPr lang="en-US"/>
          </a:p>
          <a:p>
            <a:pPr marL="342900" indent="-342900"/>
            <a:r>
              <a:rPr lang="en-US">
                <a:latin typeface="Segoe UI"/>
                <a:cs typeface="Segoe UI"/>
              </a:rPr>
              <a:t>963 rooms in total </a:t>
            </a:r>
          </a:p>
          <a:p>
            <a:pPr marL="342900" indent="-342900"/>
            <a:endParaRPr lang="en-US">
              <a:latin typeface="Segoe UI"/>
              <a:cs typeface="Segoe UI"/>
            </a:endParaRPr>
          </a:p>
          <a:p>
            <a:pPr lvl="1"/>
            <a:r>
              <a:rPr lang="en-US">
                <a:latin typeface="Segoe UI"/>
                <a:cs typeface="Segoe UI"/>
              </a:rPr>
              <a:t>LS Central for hotels </a:t>
            </a:r>
          </a:p>
          <a:p>
            <a:pPr lvl="1"/>
            <a:r>
              <a:rPr lang="en-US">
                <a:latin typeface="Segoe UI"/>
                <a:cs typeface="Segoe UI"/>
              </a:rPr>
              <a:t>LS Central for restaurants 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Bookings for LS Central </a:t>
            </a:r>
          </a:p>
          <a:p>
            <a:pPr marL="342900" indent="-342900"/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/>
            <a:endParaRPr lang="en-US"/>
          </a:p>
          <a:p>
            <a:pPr marL="914400" lvl="2" indent="0">
              <a:buNone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5B77A-7750-4746-8DD5-FA0C5529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Festa Hotels </a:t>
            </a:r>
            <a:br>
              <a:rPr lang="en-US">
                <a:latin typeface="Segoe UI"/>
                <a:cs typeface="Segoe UI"/>
              </a:rPr>
            </a:br>
            <a:br>
              <a:rPr lang="en-US">
                <a:latin typeface="Segoe UI"/>
                <a:cs typeface="Segoe UI"/>
              </a:rPr>
            </a:br>
            <a:br>
              <a:rPr lang="en-US"/>
            </a:br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D59D925-9F10-171A-B7E4-15D37AFB3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34" y="5606102"/>
            <a:ext cx="2192055" cy="820684"/>
          </a:xfrm>
          <a:prstGeom prst="rect">
            <a:avLst/>
          </a:prstGeom>
          <a:ln w="76200">
            <a:solidFill>
              <a:srgbClr val="F6F6F6"/>
            </a:solidFill>
          </a:ln>
        </p:spPr>
      </p:pic>
      <p:pic>
        <p:nvPicPr>
          <p:cNvPr id="10" name="Picture Placeholder 9" descr="A large building with a fountain in front of it">
            <a:extLst>
              <a:ext uri="{FF2B5EF4-FFF2-40B4-BE49-F238E27FC236}">
                <a16:creationId xmlns:a16="http://schemas.microsoft.com/office/drawing/2014/main" id="{443D6596-9D0D-E108-B8F9-99DA8AFDF4F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308" r="13308"/>
          <a:stretch>
            <a:fillRect/>
          </a:stretch>
        </p:blipFill>
        <p:spPr/>
      </p:pic>
      <p:pic>
        <p:nvPicPr>
          <p:cNvPr id="4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1BAEBE-BCE5-91D0-753F-3833619DA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146" y="5601344"/>
            <a:ext cx="2470245" cy="83008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78038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5B23B5-A24F-DAFC-89BA-7A7BEDA4AE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823753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Winter Palace in </a:t>
            </a:r>
            <a:r>
              <a:rPr lang="en-US" b="1" dirty="0">
                <a:latin typeface="Segoe UI"/>
                <a:cs typeface="Segoe UI"/>
              </a:rPr>
              <a:t>December </a:t>
            </a:r>
            <a:r>
              <a:rPr lang="en-US" b="1">
                <a:latin typeface="Segoe UI"/>
                <a:cs typeface="Segoe UI"/>
              </a:rPr>
              <a:t>2022 </a:t>
            </a:r>
          </a:p>
          <a:p>
            <a:pPr marL="1257300" lvl="2" indent="-342900"/>
            <a:r>
              <a:rPr lang="en-US">
                <a:latin typeface="Segoe UI"/>
                <a:cs typeface="Segoe UI"/>
              </a:rPr>
              <a:t>Busy season </a:t>
            </a:r>
          </a:p>
          <a:p>
            <a:pPr marL="1257300" lvl="2" indent="-342900"/>
            <a:r>
              <a:rPr lang="en-US">
                <a:latin typeface="Segoe UI"/>
                <a:cs typeface="Segoe UI"/>
              </a:rPr>
              <a:t>Winter activities</a:t>
            </a:r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Goals</a:t>
            </a:r>
            <a:endParaRPr lang="en-US" b="1"/>
          </a:p>
          <a:p>
            <a:pPr lvl="1" indent="-342900"/>
            <a:r>
              <a:rPr lang="en-US">
                <a:latin typeface="Segoe UI"/>
                <a:cs typeface="Segoe UI"/>
              </a:rPr>
              <a:t>Automation</a:t>
            </a:r>
          </a:p>
          <a:p>
            <a:pPr lvl="1" indent="-342900"/>
            <a:r>
              <a:rPr lang="en-US">
                <a:latin typeface="Segoe UI"/>
                <a:cs typeface="Segoe UI"/>
              </a:rPr>
              <a:t>Real time information</a:t>
            </a:r>
          </a:p>
          <a:p>
            <a:pPr lvl="1" indent="-342900"/>
            <a:r>
              <a:rPr lang="en-US">
                <a:latin typeface="Segoe UI"/>
                <a:cs typeface="Segoe UI"/>
              </a:rPr>
              <a:t>Built on Microsoft Business Central</a:t>
            </a:r>
            <a:endParaRPr lang="en-US"/>
          </a:p>
          <a:p>
            <a:pPr lvl="1" indent="-342900"/>
            <a:endParaRPr lang="en-US"/>
          </a:p>
          <a:p>
            <a:endParaRPr lang="en-US"/>
          </a:p>
        </p:txBody>
      </p:sp>
      <p:pic>
        <p:nvPicPr>
          <p:cNvPr id="8" name="Picture 8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EA32AD97-403F-01F0-93DE-0835430BC3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4576" b="4576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BED7E-38D1-BB11-FC8B-961220C2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511417" cy="588637"/>
          </a:xfrm>
        </p:spPr>
        <p:txBody>
          <a:bodyPr anchor="t">
            <a:normAutofit/>
          </a:bodyPr>
          <a:lstStyle/>
          <a:p>
            <a:r>
              <a:rPr lang="en-US" sz="3600">
                <a:latin typeface="Segoe UI"/>
                <a:cs typeface="Segoe UI"/>
              </a:rPr>
              <a:t>Festa Hotels 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5D32BC3-FAD5-79A7-D8BD-2B32528FC814}"/>
              </a:ext>
            </a:extLst>
          </p:cNvPr>
          <p:cNvSpPr txBox="1"/>
          <p:nvPr/>
        </p:nvSpPr>
        <p:spPr>
          <a:xfrm>
            <a:off x="835372" y="4618525"/>
            <a:ext cx="4431764" cy="166199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i="1">
                <a:solidFill>
                  <a:srgbClr val="000000"/>
                </a:solidFill>
                <a:latin typeface="Calibri"/>
                <a:cs typeface="Calibri"/>
              </a:rPr>
              <a:t>"With LS Central for hotels and their unique add-ons, they offer a complete solution that covers all our needs.</a:t>
            </a:r>
            <a:endParaRPr lang="en-US"/>
          </a:p>
          <a:p>
            <a:endParaRPr lang="en-US" sz="1400" i="1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  <a:p>
            <a:pPr algn="r"/>
            <a:r>
              <a:rPr lang="en-US" sz="1400" i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-Iva </a:t>
            </a:r>
            <a:r>
              <a:rPr lang="en-US" sz="1400" i="1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Gatseva</a:t>
            </a:r>
            <a:r>
              <a:rPr lang="en-US" sz="1400" i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, Executive Director and member of the management board at Festa</a:t>
            </a:r>
            <a:endParaRPr lang="en-US">
              <a:solidFill>
                <a:schemeClr val="bg1">
                  <a:lumMod val="50000"/>
                </a:schemeClr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4701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2C26CE0A-3302-475C-9D6C-E2E12C1E880F}"/>
              </a:ext>
            </a:extLst>
          </p:cNvPr>
          <p:cNvGraphicFramePr/>
          <p:nvPr/>
        </p:nvGraphicFramePr>
        <p:xfrm>
          <a:off x="3250759" y="1294791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8">
            <a:extLst>
              <a:ext uri="{FF2B5EF4-FFF2-40B4-BE49-F238E27FC236}">
                <a16:creationId xmlns:a16="http://schemas.microsoft.com/office/drawing/2014/main" id="{F3ED4270-2E26-4B66-8BC9-DF4535BE42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" y="6196911"/>
            <a:ext cx="2739513" cy="6610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EC7236-A16A-E551-48BE-7BC834EFC448}"/>
              </a:ext>
            </a:extLst>
          </p:cNvPr>
          <p:cNvGrpSpPr/>
          <p:nvPr/>
        </p:nvGrpSpPr>
        <p:grpSpPr>
          <a:xfrm>
            <a:off x="138286" y="44944"/>
            <a:ext cx="11943628" cy="7004000"/>
            <a:chOff x="421265" y="16753"/>
            <a:chExt cx="11943628" cy="70040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08E3EED-11A0-435B-51DC-8EFC48948AAF}"/>
                </a:ext>
              </a:extLst>
            </p:cNvPr>
            <p:cNvGrpSpPr/>
            <p:nvPr/>
          </p:nvGrpSpPr>
          <p:grpSpPr>
            <a:xfrm>
              <a:off x="1369755" y="2270514"/>
              <a:ext cx="2943970" cy="3926397"/>
              <a:chOff x="4906795" y="2885086"/>
              <a:chExt cx="2943970" cy="3926397"/>
            </a:xfrm>
          </p:grpSpPr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67383E87-48BF-15A5-0888-009409727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906795" y="2885086"/>
                <a:ext cx="2421529" cy="1860684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52C0D529-2CEB-CC51-60F6-4ECC268CF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292098" y="4814279"/>
                <a:ext cx="2558667" cy="1997204"/>
              </a:xfrm>
              <a:prstGeom prst="rect">
                <a:avLst/>
              </a:prstGeom>
            </p:spPr>
          </p:pic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65E70B8-434D-03E1-486E-457354799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27580" y="16753"/>
              <a:ext cx="1267013" cy="1472476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8F1035F-9B52-50BA-7DDD-8B8F5890F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05018" y="162863"/>
              <a:ext cx="2481836" cy="1845995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FD58258-C40F-421D-9393-40798C77B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9301045" y="1248367"/>
              <a:ext cx="823892" cy="1206413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00CD7E3-B6F2-E6F2-0E1D-774F1CD25D71}"/>
                </a:ext>
              </a:extLst>
            </p:cNvPr>
            <p:cNvGrpSpPr/>
            <p:nvPr/>
          </p:nvGrpSpPr>
          <p:grpSpPr>
            <a:xfrm>
              <a:off x="7446423" y="879099"/>
              <a:ext cx="1669576" cy="1565266"/>
              <a:chOff x="7092571" y="715048"/>
              <a:chExt cx="1669576" cy="1565266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955AB6F2-E3FC-1E2A-8191-6ED609A90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092571" y="1053019"/>
                <a:ext cx="615180" cy="893934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6803610A-F84E-9F0B-E556-18F7456B8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7753022" y="715048"/>
                <a:ext cx="663242" cy="94199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4855690-9D58-AB0A-3CBE-A41287BC0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7753022" y="1549787"/>
                <a:ext cx="663242" cy="730527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30FEF387-FCB0-7E81-5011-4DD83529B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8467898" y="1294025"/>
                <a:ext cx="294249" cy="529646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788BA8-8792-2A89-1F4A-48CB831EE5D5}"/>
                </a:ext>
              </a:extLst>
            </p:cNvPr>
            <p:cNvGrpSpPr/>
            <p:nvPr/>
          </p:nvGrpSpPr>
          <p:grpSpPr>
            <a:xfrm>
              <a:off x="7865799" y="2298651"/>
              <a:ext cx="4499094" cy="4722102"/>
              <a:chOff x="7865799" y="2298651"/>
              <a:chExt cx="4499094" cy="472210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BAB43098-34A7-719F-B8CC-F12D4378B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689322" cy="1615229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FE41764B-093A-9D4C-CCE8-19DAA6D32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1244436" cy="1951703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9D41371E-A856-9127-3DA7-92F2D9F6B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3871829" cy="2331998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BC140BE9-4FD4-C09B-243E-F9D87E00C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116732" y="4115089"/>
                <a:ext cx="418826" cy="418826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46840E5-6641-99A9-770C-26B8289E6C97}"/>
                  </a:ext>
                </a:extLst>
              </p:cNvPr>
              <p:cNvGrpSpPr/>
              <p:nvPr/>
            </p:nvGrpSpPr>
            <p:grpSpPr>
              <a:xfrm>
                <a:off x="7865799" y="4917388"/>
                <a:ext cx="2451213" cy="2103365"/>
                <a:chOff x="7582766" y="4768635"/>
                <a:chExt cx="2451213" cy="2103365"/>
              </a:xfrm>
            </p:grpSpPr>
            <p:pic>
              <p:nvPicPr>
                <p:cNvPr id="41" name="Graphic 40">
                  <a:extLst>
                    <a:ext uri="{FF2B5EF4-FFF2-40B4-BE49-F238E27FC236}">
                      <a16:creationId xmlns:a16="http://schemas.microsoft.com/office/drawing/2014/main" id="{F5CE6494-ABE4-3C52-B7A8-E3D69C85B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2766" y="4768635"/>
                  <a:ext cx="2451213" cy="2103365"/>
                </a:xfrm>
                <a:prstGeom prst="rect">
                  <a:avLst/>
                </a:prstGeom>
              </p:spPr>
            </p:pic>
            <p:pic>
              <p:nvPicPr>
                <p:cNvPr id="42" name="Graphic 41">
                  <a:extLst>
                    <a:ext uri="{FF2B5EF4-FFF2-40B4-BE49-F238E27FC236}">
                      <a16:creationId xmlns:a16="http://schemas.microsoft.com/office/drawing/2014/main" id="{88080760-BEC5-5738-FD7D-5D86A0A7AD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17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65B93406-237F-D55D-8269-4467F8D2D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421265" y="3507429"/>
              <a:ext cx="1562257" cy="1031010"/>
            </a:xfrm>
            <a:prstGeom prst="rect">
              <a:avLst/>
            </a:prstGeom>
          </p:spPr>
        </p:pic>
        <p:pic>
          <p:nvPicPr>
            <p:cNvPr id="4" name="Picture 3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5565CCB-81BE-D04F-77C4-CBC225DDB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094888" y="5843946"/>
              <a:ext cx="426047" cy="649547"/>
            </a:xfrm>
            <a:prstGeom prst="rect">
              <a:avLst/>
            </a:prstGeom>
          </p:spPr>
        </p:pic>
        <p:pic>
          <p:nvPicPr>
            <p:cNvPr id="8" name="Picture 7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7242D0FF-1109-C021-5224-3826D9FFB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 flipH="1">
              <a:off x="3235065" y="4166918"/>
              <a:ext cx="668566" cy="684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9031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5D8C581-5F97-2645-1A50-2CFB8073B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65" y="4823273"/>
            <a:ext cx="3381085" cy="1230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9260BE-99F9-5A7A-3F87-66FAAA27990D}"/>
              </a:ext>
            </a:extLst>
          </p:cNvPr>
          <p:cNvSpPr txBox="1"/>
          <p:nvPr/>
        </p:nvSpPr>
        <p:spPr>
          <a:xfrm>
            <a:off x="506994" y="1495730"/>
            <a:ext cx="353990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S" sz="3600" b="1">
                <a:solidFill>
                  <a:srgbClr val="F6C36F"/>
                </a:solidFill>
                <a:latin typeface="Segoe UI Black"/>
                <a:ea typeface="Segoe UI Black"/>
                <a:cs typeface="Segoe UI Black" panose="020B0502040204020203" pitchFamily="34" charset="0"/>
              </a:rPr>
              <a:t>Lego methodology</a:t>
            </a:r>
            <a:endParaRPr lang="en-US" sz="3600" b="1">
              <a:solidFill>
                <a:srgbClr val="F6C36F"/>
              </a:solidFill>
              <a:latin typeface="Segoe UI Black" panose="020B0502040204020203" pitchFamily="34" charset="0"/>
              <a:ea typeface="Segoe UI Black"/>
              <a:cs typeface="Segoe UI Black" panose="020B0502040204020203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A811A03-8DA9-0385-EB18-6C4E40DC0D18}"/>
              </a:ext>
            </a:extLst>
          </p:cNvPr>
          <p:cNvSpPr txBox="1">
            <a:spLocks/>
          </p:cNvSpPr>
          <p:nvPr/>
        </p:nvSpPr>
        <p:spPr>
          <a:xfrm>
            <a:off x="330263" y="2722471"/>
            <a:ext cx="4580186" cy="29881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Each component in the system is like a Lego brick with </a:t>
            </a:r>
            <a:r>
              <a:rPr lang="en-US" sz="1800" b="1">
                <a:solidFill>
                  <a:schemeClr val="bg1"/>
                </a:solidFill>
              </a:rPr>
              <a:t>seamless data integration</a:t>
            </a:r>
            <a:endParaRPr lang="en-US" sz="1800" b="1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800" b="1">
                <a:solidFill>
                  <a:schemeClr val="bg1"/>
                </a:solidFill>
              </a:rPr>
              <a:t>Standalone</a:t>
            </a:r>
            <a:r>
              <a:rPr lang="en-US" sz="1800">
                <a:solidFill>
                  <a:schemeClr val="bg1"/>
                </a:solidFill>
              </a:rPr>
              <a:t> or a complete </a:t>
            </a:r>
            <a:r>
              <a:rPr lang="en-US" sz="1800" b="1">
                <a:solidFill>
                  <a:schemeClr val="bg1"/>
                </a:solidFill>
              </a:rPr>
              <a:t>ERP</a:t>
            </a:r>
            <a:r>
              <a:rPr lang="en-US" sz="1800">
                <a:solidFill>
                  <a:schemeClr val="bg1"/>
                </a:solidFill>
              </a:rPr>
              <a:t> solution</a:t>
            </a:r>
            <a:endParaRPr lang="en-US" sz="18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800" b="1">
                <a:solidFill>
                  <a:schemeClr val="bg1"/>
                </a:solidFill>
              </a:rPr>
              <a:t>Step by step </a:t>
            </a:r>
            <a:r>
              <a:rPr lang="en-US" sz="1800">
                <a:solidFill>
                  <a:schemeClr val="bg1"/>
                </a:solidFill>
              </a:rPr>
              <a:t>introducing modules of the new system to the business </a:t>
            </a:r>
            <a:endParaRPr lang="en-US" sz="1800">
              <a:solidFill>
                <a:schemeClr val="bg1"/>
              </a:solidFill>
              <a:ea typeface="Calibri"/>
              <a:cs typeface="Calibri"/>
            </a:endParaRPr>
          </a:p>
          <a:p>
            <a:endParaRPr lang="is-IS" sz="1800">
              <a:solidFill>
                <a:schemeClr val="bg1"/>
              </a:solidFill>
              <a:ea typeface="Calibri"/>
              <a:cs typeface="Calibri"/>
            </a:endParaRPr>
          </a:p>
          <a:p>
            <a:endParaRPr lang="is-IS"/>
          </a:p>
          <a:p>
            <a:endParaRPr lang="is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408EAD-2958-B147-0BD1-41D749C0CA81}"/>
              </a:ext>
            </a:extLst>
          </p:cNvPr>
          <p:cNvSpPr txBox="1"/>
          <p:nvPr/>
        </p:nvSpPr>
        <p:spPr>
          <a:xfrm>
            <a:off x="8029768" y="5337887"/>
            <a:ext cx="11966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LS Central</a:t>
            </a:r>
          </a:p>
        </p:txBody>
      </p:sp>
    </p:spTree>
    <p:extLst>
      <p:ext uri="{BB962C8B-B14F-4D97-AF65-F5344CB8AC3E}">
        <p14:creationId xmlns:p14="http://schemas.microsoft.com/office/powerpoint/2010/main" val="1011236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7823628C-3E69-E8A9-D0BA-CEC033495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65" y="4823273"/>
            <a:ext cx="3381085" cy="123017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1CEEF42-ADF0-79C4-C774-8FFB62579A10}"/>
              </a:ext>
            </a:extLst>
          </p:cNvPr>
          <p:cNvSpPr txBox="1">
            <a:spLocks/>
          </p:cNvSpPr>
          <p:nvPr/>
        </p:nvSpPr>
        <p:spPr>
          <a:xfrm>
            <a:off x="330263" y="2722471"/>
            <a:ext cx="4580186" cy="29881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Each component in the system is like a Lego brick with </a:t>
            </a:r>
            <a:r>
              <a:rPr lang="en-US" sz="1800" b="1">
                <a:solidFill>
                  <a:schemeClr val="bg1"/>
                </a:solidFill>
              </a:rPr>
              <a:t>seamless data integration</a:t>
            </a:r>
            <a:endParaRPr lang="en-US" sz="1800" b="1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800" b="1">
                <a:solidFill>
                  <a:schemeClr val="bg1"/>
                </a:solidFill>
              </a:rPr>
              <a:t>Standalone</a:t>
            </a:r>
            <a:r>
              <a:rPr lang="en-US" sz="1800">
                <a:solidFill>
                  <a:schemeClr val="bg1"/>
                </a:solidFill>
              </a:rPr>
              <a:t> or a complete </a:t>
            </a:r>
            <a:r>
              <a:rPr lang="en-US" sz="1800" b="1">
                <a:solidFill>
                  <a:schemeClr val="bg1"/>
                </a:solidFill>
              </a:rPr>
              <a:t>ERP</a:t>
            </a:r>
            <a:r>
              <a:rPr lang="en-US" sz="1800">
                <a:solidFill>
                  <a:schemeClr val="bg1"/>
                </a:solidFill>
              </a:rPr>
              <a:t> solution</a:t>
            </a:r>
            <a:endParaRPr lang="en-US" sz="18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1800" b="1">
                <a:solidFill>
                  <a:schemeClr val="bg1"/>
                </a:solidFill>
              </a:rPr>
              <a:t>Step by step </a:t>
            </a:r>
            <a:r>
              <a:rPr lang="en-US" sz="1800">
                <a:solidFill>
                  <a:schemeClr val="bg1"/>
                </a:solidFill>
              </a:rPr>
              <a:t>introducing modules of the new system to the business </a:t>
            </a:r>
            <a:endParaRPr lang="en-US" sz="1800">
              <a:solidFill>
                <a:schemeClr val="bg1"/>
              </a:solidFill>
              <a:ea typeface="Calibri"/>
              <a:cs typeface="Calibri"/>
            </a:endParaRPr>
          </a:p>
          <a:p>
            <a:endParaRPr lang="is-IS" sz="1800">
              <a:solidFill>
                <a:schemeClr val="bg1"/>
              </a:solidFill>
              <a:ea typeface="Calibri"/>
              <a:cs typeface="Calibri"/>
            </a:endParaRPr>
          </a:p>
          <a:p>
            <a:endParaRPr lang="is-IS"/>
          </a:p>
          <a:p>
            <a:endParaRPr lang="is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C9DD5-7608-0E59-A6B9-492996FB6FE6}"/>
              </a:ext>
            </a:extLst>
          </p:cNvPr>
          <p:cNvSpPr txBox="1"/>
          <p:nvPr/>
        </p:nvSpPr>
        <p:spPr>
          <a:xfrm>
            <a:off x="506994" y="1495730"/>
            <a:ext cx="353990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S" sz="3600" b="1">
                <a:solidFill>
                  <a:srgbClr val="F6C36F"/>
                </a:solidFill>
                <a:latin typeface="Segoe UI Black"/>
                <a:ea typeface="Segoe UI Black"/>
                <a:cs typeface="Segoe UI Black" panose="020B0502040204020203" pitchFamily="34" charset="0"/>
              </a:rPr>
              <a:t>Lego methodology</a:t>
            </a:r>
            <a:endParaRPr lang="en-US" sz="3600" b="1">
              <a:solidFill>
                <a:srgbClr val="F6C36F"/>
              </a:solidFill>
              <a:latin typeface="Segoe UI Black" panose="020B0502040204020203" pitchFamily="34" charset="0"/>
              <a:ea typeface="Segoe UI Black"/>
              <a:cs typeface="Segoe UI Black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5D8AC-761A-14CA-AE2E-A257E9E315C4}"/>
              </a:ext>
            </a:extLst>
          </p:cNvPr>
          <p:cNvSpPr txBox="1"/>
          <p:nvPr/>
        </p:nvSpPr>
        <p:spPr>
          <a:xfrm>
            <a:off x="8029768" y="5337887"/>
            <a:ext cx="11966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LS Central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594C2B-12FB-41C9-FB2D-D0F4BC30E245}"/>
              </a:ext>
            </a:extLst>
          </p:cNvPr>
          <p:cNvGrpSpPr/>
          <p:nvPr/>
        </p:nvGrpSpPr>
        <p:grpSpPr>
          <a:xfrm>
            <a:off x="6358551" y="2811600"/>
            <a:ext cx="1694085" cy="1234800"/>
            <a:chOff x="6358551" y="2811600"/>
            <a:chExt cx="1694085" cy="1234800"/>
          </a:xfrm>
        </p:grpSpPr>
        <p:pic>
          <p:nvPicPr>
            <p:cNvPr id="6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CD71695-FBC9-4CB7-4CE2-D1ECA9252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8551" y="2811600"/>
              <a:ext cx="1694085" cy="1234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AF10EA-E4A7-E868-FE08-E7FE985380D1}"/>
                </a:ext>
              </a:extLst>
            </p:cNvPr>
            <p:cNvSpPr txBox="1"/>
            <p:nvPr/>
          </p:nvSpPr>
          <p:spPr>
            <a:xfrm>
              <a:off x="6606849" y="3339581"/>
              <a:ext cx="119665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a typeface="Calibri"/>
                  <a:cs typeface="Calibri"/>
                </a:rPr>
                <a:t>Bookings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6FECDE-AA49-CD8A-6F6A-239086055C7F}"/>
              </a:ext>
            </a:extLst>
          </p:cNvPr>
          <p:cNvGrpSpPr/>
          <p:nvPr/>
        </p:nvGrpSpPr>
        <p:grpSpPr>
          <a:xfrm>
            <a:off x="7908582" y="1806421"/>
            <a:ext cx="3381085" cy="543388"/>
            <a:chOff x="7908583" y="1806048"/>
            <a:chExt cx="3381085" cy="5433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05E7E2-B25A-0A50-4757-CEB25C77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8583" y="1806048"/>
              <a:ext cx="3381085" cy="54338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A5B03E-F69B-BB6A-4069-D76E0F9C3BA4}"/>
                </a:ext>
              </a:extLst>
            </p:cNvPr>
            <p:cNvSpPr txBox="1"/>
            <p:nvPr/>
          </p:nvSpPr>
          <p:spPr>
            <a:xfrm>
              <a:off x="8628481" y="1978866"/>
              <a:ext cx="201307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a typeface="Calibri"/>
                  <a:cs typeface="Calibri"/>
                </a:rPr>
                <a:t>Food &amp; Beverage</a:t>
              </a:r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B9FE9F-3510-6040-1CB7-319F326851BD}"/>
              </a:ext>
            </a:extLst>
          </p:cNvPr>
          <p:cNvGrpSpPr/>
          <p:nvPr/>
        </p:nvGrpSpPr>
        <p:grpSpPr>
          <a:xfrm>
            <a:off x="5833682" y="772264"/>
            <a:ext cx="861311" cy="1234800"/>
            <a:chOff x="5833682" y="772264"/>
            <a:chExt cx="861311" cy="1234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B10428-BF02-1809-711B-81B8FECBA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3682" y="772264"/>
              <a:ext cx="861311" cy="12348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20C5EE-71CD-1231-188B-31316EEDE9E1}"/>
                </a:ext>
              </a:extLst>
            </p:cNvPr>
            <p:cNvSpPr txBox="1"/>
            <p:nvPr/>
          </p:nvSpPr>
          <p:spPr>
            <a:xfrm>
              <a:off x="5953706" y="1193539"/>
              <a:ext cx="621264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a typeface="Calibri"/>
                  <a:cs typeface="Calibri"/>
                </a:rPr>
                <a:t>Staff Mgt</a:t>
              </a:r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61DE3DD-0F47-5271-7DE4-A84F7C228247}"/>
              </a:ext>
            </a:extLst>
          </p:cNvPr>
          <p:cNvGrpSpPr/>
          <p:nvPr/>
        </p:nvGrpSpPr>
        <p:grpSpPr>
          <a:xfrm>
            <a:off x="7538184" y="820615"/>
            <a:ext cx="1679178" cy="491518"/>
            <a:chOff x="7538184" y="820615"/>
            <a:chExt cx="1679178" cy="4915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058455-32A2-BD68-5F08-9D07A8A79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38184" y="820615"/>
              <a:ext cx="1679178" cy="44179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2894E1-F95D-DC59-227B-DD1EDD39FE47}"/>
                </a:ext>
              </a:extLst>
            </p:cNvPr>
            <p:cNvSpPr txBox="1"/>
            <p:nvPr/>
          </p:nvSpPr>
          <p:spPr>
            <a:xfrm>
              <a:off x="7780951" y="942801"/>
              <a:ext cx="119665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a typeface="Calibri"/>
                  <a:cs typeface="Calibri"/>
                </a:rPr>
                <a:t>KDS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F4EC37-EC84-CFD6-FA78-E8D91D6C1514}"/>
              </a:ext>
            </a:extLst>
          </p:cNvPr>
          <p:cNvGrpSpPr/>
          <p:nvPr/>
        </p:nvGrpSpPr>
        <p:grpSpPr>
          <a:xfrm>
            <a:off x="8977601" y="3091513"/>
            <a:ext cx="2545355" cy="1234800"/>
            <a:chOff x="9015183" y="3135987"/>
            <a:chExt cx="2545355" cy="1234800"/>
          </a:xfrm>
        </p:grpSpPr>
        <p:pic>
          <p:nvPicPr>
            <p:cNvPr id="9" name="Picture 8" descr="Hotels">
              <a:extLst>
                <a:ext uri="{FF2B5EF4-FFF2-40B4-BE49-F238E27FC236}">
                  <a16:creationId xmlns:a16="http://schemas.microsoft.com/office/drawing/2014/main" id="{BA38F171-16DD-AC32-D82A-47F6AA059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15183" y="3135987"/>
              <a:ext cx="2545355" cy="1234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766A9B-BFC9-7945-9813-17B8D082E499}"/>
                </a:ext>
              </a:extLst>
            </p:cNvPr>
            <p:cNvSpPr txBox="1"/>
            <p:nvPr/>
          </p:nvSpPr>
          <p:spPr>
            <a:xfrm>
              <a:off x="9599125" y="3677068"/>
              <a:ext cx="119665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a typeface="Calibri"/>
                  <a:cs typeface="Calibri"/>
                </a:rPr>
                <a:t>Hotels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1B194F-62A5-A2FF-2B89-54E76981E1BA}"/>
              </a:ext>
            </a:extLst>
          </p:cNvPr>
          <p:cNvGrpSpPr/>
          <p:nvPr/>
        </p:nvGrpSpPr>
        <p:grpSpPr>
          <a:xfrm>
            <a:off x="6940253" y="4820593"/>
            <a:ext cx="3381085" cy="1230172"/>
            <a:chOff x="6940253" y="4820593"/>
            <a:chExt cx="3381085" cy="1230172"/>
          </a:xfrm>
        </p:grpSpPr>
        <p:pic>
          <p:nvPicPr>
            <p:cNvPr id="23" name="Picture 22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938B7B03-FA96-E0B8-A92E-BFF3BF14D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0253" y="4820593"/>
              <a:ext cx="3381085" cy="123017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D2A971-D412-3135-FB65-15465CF4B8EB}"/>
                </a:ext>
              </a:extLst>
            </p:cNvPr>
            <p:cNvSpPr txBox="1"/>
            <p:nvPr/>
          </p:nvSpPr>
          <p:spPr>
            <a:xfrm>
              <a:off x="8030156" y="5335207"/>
              <a:ext cx="119665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ea typeface="Calibri"/>
                  <a:cs typeface="Calibri"/>
                </a:rPr>
                <a:t>LS Central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50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264A7454-4FC4-D666-9C93-C7A760E83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632" y="3429000"/>
            <a:ext cx="3267509" cy="11966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359EA8-6D20-1DEC-A689-A8AE25E6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932" y="2435667"/>
            <a:ext cx="2462209" cy="1194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A27E6A-D407-1A3A-3B0A-A5E6A4424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859" y="2435667"/>
            <a:ext cx="830977" cy="11913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104D3-5216-3D89-AEE0-6C8C541AA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859" y="2101261"/>
            <a:ext cx="3274282" cy="526224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A83D85D0-E267-E582-A4B2-162C034D73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26" t="28619" r="35378" b="31220"/>
          <a:stretch/>
        </p:blipFill>
        <p:spPr>
          <a:xfrm>
            <a:off x="4336296" y="1968516"/>
            <a:ext cx="3547431" cy="275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34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13C82038-3D8F-0025-5F60-D9E75F5C11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5984" r="25984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1A6AB7-0214-F065-5819-EBC1CE96B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Benefits of multiple building blocks</a:t>
            </a:r>
            <a:br>
              <a:rPr lang="is-IS"/>
            </a:b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A1A71-B1BC-0261-D67D-E6BAA5342A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676400"/>
            <a:ext cx="6638262" cy="4749800"/>
          </a:xfrm>
        </p:spPr>
        <p:txBody>
          <a:bodyPr lIns="91440" tIns="45720" rIns="91440" bIns="45720" anchor="t"/>
          <a:lstStyle/>
          <a:p>
            <a:pPr rtl="0"/>
            <a:r>
              <a:rPr lang="en-US">
                <a:effectLst/>
                <a:latin typeface="Segoe UI"/>
                <a:cs typeface="Segoe UI"/>
              </a:rPr>
              <a:t>One database/system</a:t>
            </a:r>
          </a:p>
          <a:p>
            <a:pPr rtl="0"/>
            <a:r>
              <a:rPr lang="en-US">
                <a:latin typeface="Segoe UI"/>
                <a:cs typeface="Segoe UI"/>
              </a:rPr>
              <a:t>Allows the business to grow</a:t>
            </a:r>
          </a:p>
          <a:p>
            <a:r>
              <a:rPr lang="en-US">
                <a:effectLst/>
                <a:latin typeface="Segoe UI"/>
                <a:cs typeface="Segoe UI"/>
              </a:rPr>
              <a:t>No integrations</a:t>
            </a:r>
          </a:p>
          <a:p>
            <a:r>
              <a:rPr lang="en-US">
                <a:effectLst/>
                <a:latin typeface="Segoe UI"/>
                <a:cs typeface="Segoe UI"/>
              </a:rPr>
              <a:t>Less maintenance cost </a:t>
            </a:r>
            <a:endParaRPr lang="en-US"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Simplified upgrades</a:t>
            </a:r>
          </a:p>
          <a:p>
            <a:pPr rtl="0"/>
            <a:r>
              <a:rPr lang="en-US"/>
              <a:t>E</a:t>
            </a:r>
            <a:r>
              <a:rPr lang="en-US">
                <a:effectLst/>
              </a:rPr>
              <a:t>asier to onboard new staff</a:t>
            </a:r>
          </a:p>
          <a:p>
            <a:pPr rtl="0"/>
            <a:r>
              <a:rPr lang="en-US">
                <a:effectLst/>
                <a:latin typeface="Segoe UI"/>
                <a:cs typeface="Segoe UI"/>
              </a:rPr>
              <a:t>More transparency</a:t>
            </a:r>
          </a:p>
          <a:p>
            <a:pPr rtl="0"/>
            <a:r>
              <a:rPr lang="en-US">
                <a:effectLst/>
                <a:latin typeface="Segoe UI"/>
                <a:cs typeface="Segoe UI"/>
              </a:rPr>
              <a:t>One guest profile and reservation</a:t>
            </a:r>
          </a:p>
          <a:p>
            <a:endParaRPr lang="is-IS"/>
          </a:p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13604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standing at a reception desk&#10;&#10;Description automatically generated with low confidence">
            <a:extLst>
              <a:ext uri="{FF2B5EF4-FFF2-40B4-BE49-F238E27FC236}">
                <a16:creationId xmlns:a16="http://schemas.microsoft.com/office/drawing/2014/main" id="{CCCEB951-39D6-5EE1-E576-540A173583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5387" r="25387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C6B67-E063-0D91-91B8-99EB9E0BDA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is-IS" err="1">
                <a:latin typeface="Segoe UI"/>
                <a:cs typeface="Segoe UI"/>
              </a:rPr>
              <a:t>Save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time</a:t>
            </a:r>
            <a:r>
              <a:rPr lang="is-IS">
                <a:latin typeface="Segoe UI"/>
                <a:cs typeface="Segoe UI"/>
              </a:rPr>
              <a:t> on </a:t>
            </a:r>
            <a:r>
              <a:rPr lang="is-IS" err="1">
                <a:latin typeface="Segoe UI"/>
                <a:cs typeface="Segoe UI"/>
              </a:rPr>
              <a:t>moving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data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r>
              <a:rPr lang="is-IS" err="1">
                <a:latin typeface="Segoe UI"/>
                <a:cs typeface="Segoe UI"/>
              </a:rPr>
              <a:t>Correcting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data</a:t>
            </a:r>
            <a:r>
              <a:rPr lang="is-IS">
                <a:latin typeface="Segoe UI"/>
                <a:cs typeface="Segoe UI"/>
              </a:rPr>
              <a:t> </a:t>
            </a:r>
            <a:r>
              <a:rPr lang="is-IS" err="1">
                <a:latin typeface="Segoe UI"/>
                <a:cs typeface="Segoe UI"/>
              </a:rPr>
              <a:t>between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solutions</a:t>
            </a:r>
          </a:p>
          <a:p>
            <a:r>
              <a:rPr lang="is-IS" err="1">
                <a:latin typeface="Segoe UI"/>
                <a:cs typeface="Segoe UI"/>
              </a:rPr>
              <a:t>Posting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to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the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room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directly</a:t>
            </a:r>
            <a:r>
              <a:rPr lang="is-IS">
                <a:latin typeface="Segoe UI"/>
                <a:cs typeface="Segoe UI"/>
              </a:rPr>
              <a:t>  </a:t>
            </a:r>
          </a:p>
          <a:p>
            <a:r>
              <a:rPr lang="is-IS" err="1">
                <a:latin typeface="Segoe UI"/>
                <a:cs typeface="Segoe UI"/>
              </a:rPr>
              <a:t>Change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information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about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the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customer</a:t>
            </a:r>
          </a:p>
          <a:p>
            <a:r>
              <a:rPr lang="is-IS" err="1">
                <a:latin typeface="Segoe UI"/>
                <a:cs typeface="Segoe UI"/>
              </a:rPr>
              <a:t>Cancel</a:t>
            </a:r>
            <a:r>
              <a:rPr lang="is-IS">
                <a:latin typeface="Segoe UI"/>
                <a:cs typeface="Segoe UI"/>
              </a:rPr>
              <a:t>/modify </a:t>
            </a:r>
            <a:r>
              <a:rPr lang="is-IS" err="1">
                <a:latin typeface="Segoe UI"/>
                <a:cs typeface="Segoe UI"/>
              </a:rPr>
              <a:t>reservation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and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additional</a:t>
            </a:r>
            <a:r>
              <a:rPr lang="is-IS">
                <a:latin typeface="Segoe UI"/>
                <a:cs typeface="Segoe UI"/>
              </a:rPr>
              <a:t> </a:t>
            </a:r>
            <a:r>
              <a:rPr lang="is-IS" err="1">
                <a:latin typeface="Segoe UI"/>
                <a:cs typeface="Segoe UI"/>
              </a:rPr>
              <a:t>services</a:t>
            </a:r>
            <a:r>
              <a:rPr lang="is-IS">
                <a:latin typeface="Segoe UI"/>
                <a:cs typeface="Segoe UI"/>
              </a:rPr>
              <a:t> are automatically </a:t>
            </a:r>
            <a:r>
              <a:rPr lang="is-IS" err="1">
                <a:latin typeface="Segoe UI"/>
                <a:cs typeface="Segoe UI"/>
              </a:rPr>
              <a:t>changed</a:t>
            </a:r>
            <a:r>
              <a:rPr lang="is-IS">
                <a:latin typeface="Segoe UI"/>
                <a:cs typeface="Segoe UI"/>
              </a:rPr>
              <a:t> </a:t>
            </a:r>
          </a:p>
          <a:p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0386D-9A75-A8A1-05D4-1C888CC749E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/>
              <a:t>No integrations benefits</a:t>
            </a:r>
            <a:endParaRPr lang="is-IS" err="1"/>
          </a:p>
        </p:txBody>
      </p:sp>
    </p:spTree>
    <p:extLst>
      <p:ext uri="{BB962C8B-B14F-4D97-AF65-F5344CB8AC3E}">
        <p14:creationId xmlns:p14="http://schemas.microsoft.com/office/powerpoint/2010/main" val="260061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FBC99-4760-C78D-0009-4D9918F13D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 anchorCtr="0"/>
          <a:lstStyle/>
          <a:p>
            <a:r>
              <a:rPr lang="en-US">
                <a:latin typeface="Segoe UI"/>
                <a:cs typeface="Segoe UI"/>
              </a:rPr>
              <a:t>Customer Stories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4D9256F-7BA6-0325-C6B9-4144E4EE98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00" r="12500"/>
          <a:stretch/>
        </p:blipFill>
        <p:spPr/>
      </p:pic>
    </p:spTree>
    <p:extLst>
      <p:ext uri="{BB962C8B-B14F-4D97-AF65-F5344CB8AC3E}">
        <p14:creationId xmlns:p14="http://schemas.microsoft.com/office/powerpoint/2010/main" val="134600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0E1EBF-ADA6-A3D3-8AF3-2963E810B8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Located in Australia </a:t>
            </a:r>
            <a:endParaRPr lang="en-US" b="1"/>
          </a:p>
          <a:p>
            <a:pPr lvl="1"/>
            <a:r>
              <a:rPr lang="en-US" err="1">
                <a:latin typeface="Segoe UI"/>
                <a:cs typeface="Segoe UI"/>
              </a:rPr>
              <a:t>Metung</a:t>
            </a:r>
            <a:r>
              <a:rPr lang="en-US">
                <a:latin typeface="Segoe UI"/>
                <a:cs typeface="Segoe UI"/>
              </a:rPr>
              <a:t> Hot Springs 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Fingal Hot Springs 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Phillip Island Hot Springs 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GB" b="1">
                <a:latin typeface="Segoe UI"/>
                <a:cs typeface="Segoe UI"/>
              </a:rPr>
              <a:t>Spa Resort </a:t>
            </a:r>
          </a:p>
          <a:p>
            <a:pPr lvl="1"/>
            <a:r>
              <a:rPr lang="en-GB">
                <a:latin typeface="Segoe UI"/>
                <a:cs typeface="Segoe UI"/>
              </a:rPr>
              <a:t>LS Central for Retail </a:t>
            </a:r>
            <a:endParaRPr lang="en-GB"/>
          </a:p>
          <a:p>
            <a:pPr lvl="1"/>
            <a:r>
              <a:rPr lang="en-GB">
                <a:latin typeface="Segoe UI"/>
                <a:cs typeface="Segoe UI"/>
              </a:rPr>
              <a:t>LS Central for Restaurants </a:t>
            </a:r>
            <a:endParaRPr lang="en-GB"/>
          </a:p>
          <a:p>
            <a:pPr lvl="1"/>
            <a:r>
              <a:rPr lang="en-GB">
                <a:latin typeface="Segoe UI"/>
                <a:cs typeface="Segoe UI"/>
              </a:rPr>
              <a:t>LS Central for Hotels </a:t>
            </a:r>
            <a:endParaRPr lang="en-GB"/>
          </a:p>
          <a:p>
            <a:pPr lvl="1"/>
            <a:r>
              <a:rPr lang="en-GB">
                <a:latin typeface="Segoe UI"/>
                <a:cs typeface="Segoe UI"/>
              </a:rPr>
              <a:t>Bookings for LS Central </a:t>
            </a:r>
          </a:p>
          <a:p>
            <a:pPr lvl="1"/>
            <a:r>
              <a:rPr lang="en-GB">
                <a:latin typeface="Segoe UI"/>
                <a:cs typeface="Segoe UI"/>
              </a:rPr>
              <a:t>Staff Management for LS Central </a:t>
            </a:r>
          </a:p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63C7249-F9EF-F871-963F-0D9685DE2D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5970" r="5970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498FC8-B855-1C87-E49E-A006DBA07DA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s-IS"/>
              <a:t>Peninsula Hot Springs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8832"/>
      </p:ext>
    </p:extLst>
  </p:cSld>
  <p:clrMapOvr>
    <a:masterClrMapping/>
  </p:clrMapOvr>
</p:sld>
</file>

<file path=ppt/theme/theme1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D254AD70-C3D3-C545-8A9D-A6DD933F1A6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5B8C9006-275A-3D47-8EFA-0BEBDC49EDCE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C7C9125A-C3AE-AB42-BD17-9AEB4A41554C}"/>
    </a:ext>
  </a:extLst>
</a:theme>
</file>

<file path=ppt/theme/theme5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6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7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081DEC-CE21-4581-9B56-5A88032EE950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0ec22545-32f7-47c8-afbd-c0084660662b"/>
    <ds:schemaRef ds:uri="a1a525c2-d4eb-46fe-9b09-8f8634d7947d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511</Words>
  <Application>Microsoft Office PowerPoint</Application>
  <PresentationFormat>Widescreen</PresentationFormat>
  <Paragraphs>153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Segoe UI</vt:lpstr>
      <vt:lpstr>Segoe UI Black</vt:lpstr>
      <vt:lpstr>conneXion EMEA slides</vt:lpstr>
      <vt:lpstr>White slides</vt:lpstr>
      <vt:lpstr>Purple product slides</vt:lpstr>
      <vt:lpstr>White product slides</vt:lpstr>
      <vt:lpstr>Purple slides</vt:lpstr>
      <vt:lpstr>1_Purple slides</vt:lpstr>
      <vt:lpstr>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 of multiple building blocks </vt:lpstr>
      <vt:lpstr>No integrations benefits</vt:lpstr>
      <vt:lpstr>PowerPoint Presentation</vt:lpstr>
      <vt:lpstr>Peninsula Hot Springs </vt:lpstr>
      <vt:lpstr>Peninsula Hot Springs </vt:lpstr>
      <vt:lpstr>Peninsula Hot Springs </vt:lpstr>
      <vt:lpstr>Peninsula Hot Springs </vt:lpstr>
      <vt:lpstr>Color Line </vt:lpstr>
      <vt:lpstr>Color Line </vt:lpstr>
      <vt:lpstr>Color Line </vt:lpstr>
      <vt:lpstr>Festa Hotels    </vt:lpstr>
      <vt:lpstr>Festa Hotels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1</cp:revision>
  <dcterms:created xsi:type="dcterms:W3CDTF">2023-02-15T11:15:06Z</dcterms:created>
  <dcterms:modified xsi:type="dcterms:W3CDTF">2023-05-22T13:28:04Z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0x010100EAD33730F0587D4F925EFEC874671DCA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