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BC_796570B9.xml" ContentType="application/vnd.ms-powerpoint.comments+xml"/>
  <Override PartName="/ppt/comments/modernComment_1F1_8143411C.xml" ContentType="application/vnd.ms-powerpoint.comments+xml"/>
  <Override PartName="/ppt/comments/modernComment_1AE_F98E598C.xml" ContentType="application/vnd.ms-powerpoint.comments+xml"/>
  <Override PartName="/ppt/comments/modernComment_1C4_F3B7CC0.xml" ContentType="application/vnd.ms-powerpoint.comments+xml"/>
  <Override PartName="/ppt/comments/modernComment_1AF_57839B6B.xml" ContentType="application/vnd.ms-powerpoint.comments+xml"/>
  <Override PartName="/ppt/authors.xml" ContentType="application/vnd.ms-powerpoint.author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2" r:id="rId5"/>
    <p:sldMasterId id="2147483775" r:id="rId6"/>
    <p:sldMasterId id="2147483800" r:id="rId7"/>
  </p:sldMasterIdLst>
  <p:notesMasterIdLst>
    <p:notesMasterId r:id="rId61"/>
  </p:notesMasterIdLst>
  <p:handoutMasterIdLst>
    <p:handoutMasterId r:id="rId62"/>
  </p:handoutMasterIdLst>
  <p:sldIdLst>
    <p:sldId id="376" r:id="rId8"/>
    <p:sldId id="411" r:id="rId9"/>
    <p:sldId id="392" r:id="rId10"/>
    <p:sldId id="391" r:id="rId11"/>
    <p:sldId id="390" r:id="rId12"/>
    <p:sldId id="389" r:id="rId13"/>
    <p:sldId id="388" r:id="rId14"/>
    <p:sldId id="412" r:id="rId15"/>
    <p:sldId id="399" r:id="rId16"/>
    <p:sldId id="396" r:id="rId17"/>
    <p:sldId id="400" r:id="rId18"/>
    <p:sldId id="419" r:id="rId19"/>
    <p:sldId id="420" r:id="rId20"/>
    <p:sldId id="428" r:id="rId21"/>
    <p:sldId id="405" r:id="rId22"/>
    <p:sldId id="404" r:id="rId23"/>
    <p:sldId id="406" r:id="rId24"/>
    <p:sldId id="422" r:id="rId25"/>
    <p:sldId id="423" r:id="rId26"/>
    <p:sldId id="424" r:id="rId27"/>
    <p:sldId id="425" r:id="rId28"/>
    <p:sldId id="426" r:id="rId29"/>
    <p:sldId id="407" r:id="rId30"/>
    <p:sldId id="408" r:id="rId31"/>
    <p:sldId id="441" r:id="rId32"/>
    <p:sldId id="445" r:id="rId33"/>
    <p:sldId id="409" r:id="rId34"/>
    <p:sldId id="410" r:id="rId35"/>
    <p:sldId id="442" r:id="rId36"/>
    <p:sldId id="401" r:id="rId37"/>
    <p:sldId id="454" r:id="rId38"/>
    <p:sldId id="402" r:id="rId39"/>
    <p:sldId id="455" r:id="rId40"/>
    <p:sldId id="443" r:id="rId41"/>
    <p:sldId id="395" r:id="rId42"/>
    <p:sldId id="394" r:id="rId43"/>
    <p:sldId id="393" r:id="rId44"/>
    <p:sldId id="444" r:id="rId45"/>
    <p:sldId id="497" r:id="rId46"/>
    <p:sldId id="491" r:id="rId47"/>
    <p:sldId id="451" r:id="rId48"/>
    <p:sldId id="430" r:id="rId49"/>
    <p:sldId id="452" r:id="rId50"/>
    <p:sldId id="493" r:id="rId51"/>
    <p:sldId id="449" r:id="rId52"/>
    <p:sldId id="448" r:id="rId53"/>
    <p:sldId id="431" r:id="rId54"/>
    <p:sldId id="492" r:id="rId55"/>
    <p:sldId id="453" r:id="rId56"/>
    <p:sldId id="494" r:id="rId57"/>
    <p:sldId id="450" r:id="rId58"/>
    <p:sldId id="437" r:id="rId59"/>
    <p:sldId id="43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8C4099-2F00-597C-91E7-1C88AB8A1A87}" name="Wojciech Januszauskas" initials="WJ" userId="S::wojciechja@lsretail.com::283006d7-7365-4ce6-9b04-25a42527db96" providerId="AD"/>
  <p188:author id="{46AF1FC1-EA8B-17EC-5A04-48DA33D86967}" name="Adalbjorg Karlsdottir" initials="AK" userId="S::adalbjorg@lsretail.com::73a1fade-35d2-4abb-8fff-103bcc4d95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4153"/>
    <a:srgbClr val="FF6600"/>
    <a:srgbClr val="000000"/>
    <a:srgbClr val="404040"/>
    <a:srgbClr val="1885C8"/>
    <a:srgbClr val="5FCC50"/>
    <a:srgbClr val="FFDC8B"/>
    <a:srgbClr val="1A87C9"/>
    <a:srgbClr val="302A31"/>
    <a:srgbClr val="0F4A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9C822-102A-4BB5-91AB-1DB53A715B3E}" v="12" dt="2022-05-13T15:55:10.370"/>
    <p1510:client id="{75981C2C-3DCD-19BB-4DFC-4C9A0DA48F2F}" v="23" dt="2022-05-13T13:32:55.830"/>
    <p1510:client id="{BF56A088-6B99-420F-ABC6-FD639B818FBB}" v="1181" dt="2022-05-13T18:19:03.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73" autoAdjust="0"/>
  </p:normalViewPr>
  <p:slideViewPr>
    <p:cSldViewPr snapToGrid="0">
      <p:cViewPr varScale="1">
        <p:scale>
          <a:sx n="103" d="100"/>
          <a:sy n="103" d="100"/>
        </p:scale>
        <p:origin x="87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jan Asvaldsson" userId="bef31231-22ff-42a6-9d80-742405529172" providerId="ADAL" clId="{6D308E8D-CEE6-4CFD-94E6-FA943DC5D6E9}"/>
    <pc:docChg chg="custSel addSld modSld sldOrd">
      <pc:chgData name="Kristjan Asvaldsson" userId="bef31231-22ff-42a6-9d80-742405529172" providerId="ADAL" clId="{6D308E8D-CEE6-4CFD-94E6-FA943DC5D6E9}" dt="2022-03-25T06:32:06.178" v="356" actId="13822"/>
      <pc:docMkLst>
        <pc:docMk/>
      </pc:docMkLst>
      <pc:sldChg chg="ord">
        <pc:chgData name="Kristjan Asvaldsson" userId="bef31231-22ff-42a6-9d80-742405529172" providerId="ADAL" clId="{6D308E8D-CEE6-4CFD-94E6-FA943DC5D6E9}" dt="2022-03-25T06:04:32.542" v="2"/>
        <pc:sldMkLst>
          <pc:docMk/>
          <pc:sldMk cId="3946660838" sldId="382"/>
        </pc:sldMkLst>
      </pc:sldChg>
      <pc:sldChg chg="add">
        <pc:chgData name="Kristjan Asvaldsson" userId="bef31231-22ff-42a6-9d80-742405529172" providerId="ADAL" clId="{6D308E8D-CEE6-4CFD-94E6-FA943DC5D6E9}" dt="2022-03-25T06:04:25.815" v="0"/>
        <pc:sldMkLst>
          <pc:docMk/>
          <pc:sldMk cId="3898012244" sldId="396"/>
        </pc:sldMkLst>
      </pc:sldChg>
      <pc:sldChg chg="add">
        <pc:chgData name="Kristjan Asvaldsson" userId="bef31231-22ff-42a6-9d80-742405529172" providerId="ADAL" clId="{6D308E8D-CEE6-4CFD-94E6-FA943DC5D6E9}" dt="2022-03-25T06:04:25.815" v="0"/>
        <pc:sldMkLst>
          <pc:docMk/>
          <pc:sldMk cId="4132514888" sldId="397"/>
        </pc:sldMkLst>
      </pc:sldChg>
      <pc:sldChg chg="add">
        <pc:chgData name="Kristjan Asvaldsson" userId="bef31231-22ff-42a6-9d80-742405529172" providerId="ADAL" clId="{6D308E8D-CEE6-4CFD-94E6-FA943DC5D6E9}" dt="2022-03-25T06:04:25.815" v="0"/>
        <pc:sldMkLst>
          <pc:docMk/>
          <pc:sldMk cId="2939645882" sldId="398"/>
        </pc:sldMkLst>
      </pc:sldChg>
      <pc:sldChg chg="add">
        <pc:chgData name="Kristjan Asvaldsson" userId="bef31231-22ff-42a6-9d80-742405529172" providerId="ADAL" clId="{6D308E8D-CEE6-4CFD-94E6-FA943DC5D6E9}" dt="2022-03-25T06:05:51.374" v="3"/>
        <pc:sldMkLst>
          <pc:docMk/>
          <pc:sldMk cId="3083905603" sldId="399"/>
        </pc:sldMkLst>
      </pc:sldChg>
      <pc:sldChg chg="add">
        <pc:chgData name="Kristjan Asvaldsson" userId="bef31231-22ff-42a6-9d80-742405529172" providerId="ADAL" clId="{6D308E8D-CEE6-4CFD-94E6-FA943DC5D6E9}" dt="2022-03-25T06:05:51.374" v="3"/>
        <pc:sldMkLst>
          <pc:docMk/>
          <pc:sldMk cId="3515427820" sldId="400"/>
        </pc:sldMkLst>
      </pc:sldChg>
      <pc:sldChg chg="add">
        <pc:chgData name="Kristjan Asvaldsson" userId="bef31231-22ff-42a6-9d80-742405529172" providerId="ADAL" clId="{6D308E8D-CEE6-4CFD-94E6-FA943DC5D6E9}" dt="2022-03-25T06:07:27.501" v="4"/>
        <pc:sldMkLst>
          <pc:docMk/>
          <pc:sldMk cId="207700220" sldId="401"/>
        </pc:sldMkLst>
      </pc:sldChg>
      <pc:sldChg chg="add">
        <pc:chgData name="Kristjan Asvaldsson" userId="bef31231-22ff-42a6-9d80-742405529172" providerId="ADAL" clId="{6D308E8D-CEE6-4CFD-94E6-FA943DC5D6E9}" dt="2022-03-25T06:07:27.501" v="4"/>
        <pc:sldMkLst>
          <pc:docMk/>
          <pc:sldMk cId="2701831066" sldId="402"/>
        </pc:sldMkLst>
      </pc:sldChg>
      <pc:sldChg chg="add">
        <pc:chgData name="Kristjan Asvaldsson" userId="bef31231-22ff-42a6-9d80-742405529172" providerId="ADAL" clId="{6D308E8D-CEE6-4CFD-94E6-FA943DC5D6E9}" dt="2022-03-25T06:09:24.119" v="5"/>
        <pc:sldMkLst>
          <pc:docMk/>
          <pc:sldMk cId="2823422302" sldId="403"/>
        </pc:sldMkLst>
      </pc:sldChg>
      <pc:sldChg chg="addSp delSp modSp add mod">
        <pc:chgData name="Kristjan Asvaldsson" userId="bef31231-22ff-42a6-9d80-742405529172" providerId="ADAL" clId="{6D308E8D-CEE6-4CFD-94E6-FA943DC5D6E9}" dt="2022-03-25T06:26:58.540" v="280" actId="478"/>
        <pc:sldMkLst>
          <pc:docMk/>
          <pc:sldMk cId="2468732015" sldId="404"/>
        </pc:sldMkLst>
        <pc:spChg chg="add mod">
          <ac:chgData name="Kristjan Asvaldsson" userId="bef31231-22ff-42a6-9d80-742405529172" providerId="ADAL" clId="{6D308E8D-CEE6-4CFD-94E6-FA943DC5D6E9}" dt="2022-03-25T06:23:12.107" v="232" actId="1076"/>
          <ac:spMkLst>
            <pc:docMk/>
            <pc:sldMk cId="2468732015" sldId="404"/>
            <ac:spMk id="2" creationId="{8045892D-69F0-4091-B38C-4B63011DD8B6}"/>
          </ac:spMkLst>
        </pc:spChg>
        <pc:spChg chg="add mod">
          <ac:chgData name="Kristjan Asvaldsson" userId="bef31231-22ff-42a6-9d80-742405529172" providerId="ADAL" clId="{6D308E8D-CEE6-4CFD-94E6-FA943DC5D6E9}" dt="2022-03-25T06:23:05.612" v="231" actId="1076"/>
          <ac:spMkLst>
            <pc:docMk/>
            <pc:sldMk cId="2468732015" sldId="404"/>
            <ac:spMk id="8" creationId="{28F9138B-E129-416E-B801-D1433892D0B5}"/>
          </ac:spMkLst>
        </pc:spChg>
        <pc:spChg chg="add mod">
          <ac:chgData name="Kristjan Asvaldsson" userId="bef31231-22ff-42a6-9d80-742405529172" providerId="ADAL" clId="{6D308E8D-CEE6-4CFD-94E6-FA943DC5D6E9}" dt="2022-03-25T06:23:01.780" v="230" actId="1076"/>
          <ac:spMkLst>
            <pc:docMk/>
            <pc:sldMk cId="2468732015" sldId="404"/>
            <ac:spMk id="9" creationId="{44443752-1F31-479A-BEF6-24A623ED4A8B}"/>
          </ac:spMkLst>
        </pc:spChg>
        <pc:spChg chg="add mod">
          <ac:chgData name="Kristjan Asvaldsson" userId="bef31231-22ff-42a6-9d80-742405529172" providerId="ADAL" clId="{6D308E8D-CEE6-4CFD-94E6-FA943DC5D6E9}" dt="2022-03-25T06:23:18.419" v="233" actId="1076"/>
          <ac:spMkLst>
            <pc:docMk/>
            <pc:sldMk cId="2468732015" sldId="404"/>
            <ac:spMk id="10" creationId="{4525B0EA-6AEA-417E-B3E7-CB465C579167}"/>
          </ac:spMkLst>
        </pc:spChg>
        <pc:spChg chg="add mod">
          <ac:chgData name="Kristjan Asvaldsson" userId="bef31231-22ff-42a6-9d80-742405529172" providerId="ADAL" clId="{6D308E8D-CEE6-4CFD-94E6-FA943DC5D6E9}" dt="2022-03-25T06:24:08.090" v="262" actId="1076"/>
          <ac:spMkLst>
            <pc:docMk/>
            <pc:sldMk cId="2468732015" sldId="404"/>
            <ac:spMk id="12" creationId="{9FE295AC-57D2-4BA6-A412-AD8F8FEDC199}"/>
          </ac:spMkLst>
        </pc:spChg>
        <pc:picChg chg="del mod">
          <ac:chgData name="Kristjan Asvaldsson" userId="bef31231-22ff-42a6-9d80-742405529172" providerId="ADAL" clId="{6D308E8D-CEE6-4CFD-94E6-FA943DC5D6E9}" dt="2022-03-25T06:26:58.540" v="280" actId="478"/>
          <ac:picMkLst>
            <pc:docMk/>
            <pc:sldMk cId="2468732015" sldId="404"/>
            <ac:picMk id="3" creationId="{C377FF0C-977C-4664-B992-EE3976C9D0D4}"/>
          </ac:picMkLst>
        </pc:picChg>
        <pc:picChg chg="add mod">
          <ac:chgData name="Kristjan Asvaldsson" userId="bef31231-22ff-42a6-9d80-742405529172" providerId="ADAL" clId="{6D308E8D-CEE6-4CFD-94E6-FA943DC5D6E9}" dt="2022-03-25T06:23:18.419" v="233" actId="1076"/>
          <ac:picMkLst>
            <pc:docMk/>
            <pc:sldMk cId="2468732015" sldId="404"/>
            <ac:picMk id="6" creationId="{9C1FE5B0-B332-440D-9DFD-CC3010B90D58}"/>
          </ac:picMkLst>
        </pc:picChg>
        <pc:picChg chg="add mod">
          <ac:chgData name="Kristjan Asvaldsson" userId="bef31231-22ff-42a6-9d80-742405529172" providerId="ADAL" clId="{6D308E8D-CEE6-4CFD-94E6-FA943DC5D6E9}" dt="2022-03-25T06:23:12.107" v="232" actId="1076"/>
          <ac:picMkLst>
            <pc:docMk/>
            <pc:sldMk cId="2468732015" sldId="404"/>
            <ac:picMk id="7" creationId="{07C7D7C1-DDDA-404C-A91C-7D216541BD3C}"/>
          </ac:picMkLst>
        </pc:picChg>
        <pc:picChg chg="add mod">
          <ac:chgData name="Kristjan Asvaldsson" userId="bef31231-22ff-42a6-9d80-742405529172" providerId="ADAL" clId="{6D308E8D-CEE6-4CFD-94E6-FA943DC5D6E9}" dt="2022-03-25T06:24:08.090" v="262" actId="1076"/>
          <ac:picMkLst>
            <pc:docMk/>
            <pc:sldMk cId="2468732015" sldId="404"/>
            <ac:picMk id="11" creationId="{5025113A-390D-4AC7-99BE-E30CFEF9C697}"/>
          </ac:picMkLst>
        </pc:picChg>
        <pc:cxnChg chg="add mod">
          <ac:chgData name="Kristjan Asvaldsson" userId="bef31231-22ff-42a6-9d80-742405529172" providerId="ADAL" clId="{6D308E8D-CEE6-4CFD-94E6-FA943DC5D6E9}" dt="2022-03-25T06:26:17.714" v="272" actId="13822"/>
          <ac:cxnSpMkLst>
            <pc:docMk/>
            <pc:sldMk cId="2468732015" sldId="404"/>
            <ac:cxnSpMk id="14" creationId="{3CCF84DA-2898-4072-AFDB-8C094A6735B6}"/>
          </ac:cxnSpMkLst>
        </pc:cxnChg>
        <pc:cxnChg chg="add mod">
          <ac:chgData name="Kristjan Asvaldsson" userId="bef31231-22ff-42a6-9d80-742405529172" providerId="ADAL" clId="{6D308E8D-CEE6-4CFD-94E6-FA943DC5D6E9}" dt="2022-03-25T06:26:13.570" v="271" actId="13822"/>
          <ac:cxnSpMkLst>
            <pc:docMk/>
            <pc:sldMk cId="2468732015" sldId="404"/>
            <ac:cxnSpMk id="16" creationId="{FF5FA813-1E88-409F-ACF0-C227C0C2C14A}"/>
          </ac:cxnSpMkLst>
        </pc:cxnChg>
        <pc:cxnChg chg="add mod">
          <ac:chgData name="Kristjan Asvaldsson" userId="bef31231-22ff-42a6-9d80-742405529172" providerId="ADAL" clId="{6D308E8D-CEE6-4CFD-94E6-FA943DC5D6E9}" dt="2022-03-25T06:26:08.736" v="270" actId="13822"/>
          <ac:cxnSpMkLst>
            <pc:docMk/>
            <pc:sldMk cId="2468732015" sldId="404"/>
            <ac:cxnSpMk id="18" creationId="{8BA5C897-3C16-4218-B51B-1EC1D7E40B28}"/>
          </ac:cxnSpMkLst>
        </pc:cxnChg>
        <pc:cxnChg chg="add mod">
          <ac:chgData name="Kristjan Asvaldsson" userId="bef31231-22ff-42a6-9d80-742405529172" providerId="ADAL" clId="{6D308E8D-CEE6-4CFD-94E6-FA943DC5D6E9}" dt="2022-03-25T06:26:43.274" v="278" actId="13822"/>
          <ac:cxnSpMkLst>
            <pc:docMk/>
            <pc:sldMk cId="2468732015" sldId="404"/>
            <ac:cxnSpMk id="20" creationId="{476CB8B9-FC12-4312-AF20-E8CCBB192D21}"/>
          </ac:cxnSpMkLst>
        </pc:cxnChg>
        <pc:cxnChg chg="add mod">
          <ac:chgData name="Kristjan Asvaldsson" userId="bef31231-22ff-42a6-9d80-742405529172" providerId="ADAL" clId="{6D308E8D-CEE6-4CFD-94E6-FA943DC5D6E9}" dt="2022-03-25T06:26:39.979" v="277" actId="13822"/>
          <ac:cxnSpMkLst>
            <pc:docMk/>
            <pc:sldMk cId="2468732015" sldId="404"/>
            <ac:cxnSpMk id="22" creationId="{8ABCD978-E4A9-445F-9F6D-00050C582877}"/>
          </ac:cxnSpMkLst>
        </pc:cxnChg>
      </pc:sldChg>
      <pc:sldChg chg="addSp modSp add mod">
        <pc:chgData name="Kristjan Asvaldsson" userId="bef31231-22ff-42a6-9d80-742405529172" providerId="ADAL" clId="{6D308E8D-CEE6-4CFD-94E6-FA943DC5D6E9}" dt="2022-03-25T06:32:06.178" v="356" actId="13822"/>
        <pc:sldMkLst>
          <pc:docMk/>
          <pc:sldMk cId="2746920499" sldId="405"/>
        </pc:sldMkLst>
        <pc:spChg chg="add mod">
          <ac:chgData name="Kristjan Asvaldsson" userId="bef31231-22ff-42a6-9d80-742405529172" providerId="ADAL" clId="{6D308E8D-CEE6-4CFD-94E6-FA943DC5D6E9}" dt="2022-03-25T06:30:23.593" v="329" actId="1076"/>
          <ac:spMkLst>
            <pc:docMk/>
            <pc:sldMk cId="2746920499" sldId="405"/>
            <ac:spMk id="6" creationId="{AD3E7504-284A-4ACE-BB34-5085BB71B565}"/>
          </ac:spMkLst>
        </pc:spChg>
        <pc:spChg chg="add mod">
          <ac:chgData name="Kristjan Asvaldsson" userId="bef31231-22ff-42a6-9d80-742405529172" providerId="ADAL" clId="{6D308E8D-CEE6-4CFD-94E6-FA943DC5D6E9}" dt="2022-03-25T06:30:30.177" v="331" actId="1076"/>
          <ac:spMkLst>
            <pc:docMk/>
            <pc:sldMk cId="2746920499" sldId="405"/>
            <ac:spMk id="7" creationId="{B9923D36-38A2-4BFD-BE15-D36779F9558F}"/>
          </ac:spMkLst>
        </pc:spChg>
        <pc:picChg chg="add mod">
          <ac:chgData name="Kristjan Asvaldsson" userId="bef31231-22ff-42a6-9d80-742405529172" providerId="ADAL" clId="{6D308E8D-CEE6-4CFD-94E6-FA943DC5D6E9}" dt="2022-03-25T06:30:59.617" v="338" actId="1076"/>
          <ac:picMkLst>
            <pc:docMk/>
            <pc:sldMk cId="2746920499" sldId="405"/>
            <ac:picMk id="8" creationId="{35859AF3-49A0-4FAF-A369-AA608EE96EAF}"/>
          </ac:picMkLst>
        </pc:picChg>
        <pc:picChg chg="add mod">
          <ac:chgData name="Kristjan Asvaldsson" userId="bef31231-22ff-42a6-9d80-742405529172" providerId="ADAL" clId="{6D308E8D-CEE6-4CFD-94E6-FA943DC5D6E9}" dt="2022-03-25T06:31:22.225" v="342" actId="1076"/>
          <ac:picMkLst>
            <pc:docMk/>
            <pc:sldMk cId="2746920499" sldId="405"/>
            <ac:picMk id="9" creationId="{57F04AC6-8F41-477E-82A7-E2142DFB9A37}"/>
          </ac:picMkLst>
        </pc:picChg>
        <pc:picChg chg="add mod">
          <ac:chgData name="Kristjan Asvaldsson" userId="bef31231-22ff-42a6-9d80-742405529172" providerId="ADAL" clId="{6D308E8D-CEE6-4CFD-94E6-FA943DC5D6E9}" dt="2022-03-25T06:31:23.905" v="343" actId="1076"/>
          <ac:picMkLst>
            <pc:docMk/>
            <pc:sldMk cId="2746920499" sldId="405"/>
            <ac:picMk id="10" creationId="{34C22EC5-F634-48A3-B7EC-47CC2912A616}"/>
          </ac:picMkLst>
        </pc:picChg>
        <pc:picChg chg="add mod">
          <ac:chgData name="Kristjan Asvaldsson" userId="bef31231-22ff-42a6-9d80-742405529172" providerId="ADAL" clId="{6D308E8D-CEE6-4CFD-94E6-FA943DC5D6E9}" dt="2022-03-25T06:31:25.073" v="344" actId="1076"/>
          <ac:picMkLst>
            <pc:docMk/>
            <pc:sldMk cId="2746920499" sldId="405"/>
            <ac:picMk id="11" creationId="{2204FC5F-A498-4D14-AF0F-63A787372D11}"/>
          </ac:picMkLst>
        </pc:picChg>
        <pc:picChg chg="add mod">
          <ac:chgData name="Kristjan Asvaldsson" userId="bef31231-22ff-42a6-9d80-742405529172" providerId="ADAL" clId="{6D308E8D-CEE6-4CFD-94E6-FA943DC5D6E9}" dt="2022-03-25T06:31:51.225" v="354" actId="1076"/>
          <ac:picMkLst>
            <pc:docMk/>
            <pc:sldMk cId="2746920499" sldId="405"/>
            <ac:picMk id="12" creationId="{C5AA623D-CF05-4874-B76D-BCCA5C99EA20}"/>
          </ac:picMkLst>
        </pc:picChg>
        <pc:cxnChg chg="add mod">
          <ac:chgData name="Kristjan Asvaldsson" userId="bef31231-22ff-42a6-9d80-742405529172" providerId="ADAL" clId="{6D308E8D-CEE6-4CFD-94E6-FA943DC5D6E9}" dt="2022-03-25T06:31:11.346" v="339" actId="13822"/>
          <ac:cxnSpMkLst>
            <pc:docMk/>
            <pc:sldMk cId="2746920499" sldId="405"/>
            <ac:cxnSpMk id="3" creationId="{781D6724-EA92-4DA5-9E6B-77796F5EEDC5}"/>
          </ac:cxnSpMkLst>
        </pc:cxnChg>
        <pc:cxnChg chg="add mod">
          <ac:chgData name="Kristjan Asvaldsson" userId="bef31231-22ff-42a6-9d80-742405529172" providerId="ADAL" clId="{6D308E8D-CEE6-4CFD-94E6-FA943DC5D6E9}" dt="2022-03-25T06:31:33.585" v="347" actId="14100"/>
          <ac:cxnSpMkLst>
            <pc:docMk/>
            <pc:sldMk cId="2746920499" sldId="405"/>
            <ac:cxnSpMk id="15" creationId="{BFA02317-3A73-46C3-8806-FF0B48302825}"/>
          </ac:cxnSpMkLst>
        </pc:cxnChg>
        <pc:cxnChg chg="add mod">
          <ac:chgData name="Kristjan Asvaldsson" userId="bef31231-22ff-42a6-9d80-742405529172" providerId="ADAL" clId="{6D308E8D-CEE6-4CFD-94E6-FA943DC5D6E9}" dt="2022-03-25T06:31:41.017" v="350" actId="14100"/>
          <ac:cxnSpMkLst>
            <pc:docMk/>
            <pc:sldMk cId="2746920499" sldId="405"/>
            <ac:cxnSpMk id="19" creationId="{E92108F1-9834-43B7-90C9-1A8E9451DF70}"/>
          </ac:cxnSpMkLst>
        </pc:cxnChg>
        <pc:cxnChg chg="add mod">
          <ac:chgData name="Kristjan Asvaldsson" userId="bef31231-22ff-42a6-9d80-742405529172" providerId="ADAL" clId="{6D308E8D-CEE6-4CFD-94E6-FA943DC5D6E9}" dt="2022-03-25T06:31:46.537" v="353" actId="14100"/>
          <ac:cxnSpMkLst>
            <pc:docMk/>
            <pc:sldMk cId="2746920499" sldId="405"/>
            <ac:cxnSpMk id="21" creationId="{75A6EF82-BE86-44A9-B411-74B7A1ECC578}"/>
          </ac:cxnSpMkLst>
        </pc:cxnChg>
        <pc:cxnChg chg="add mod">
          <ac:chgData name="Kristjan Asvaldsson" userId="bef31231-22ff-42a6-9d80-742405529172" providerId="ADAL" clId="{6D308E8D-CEE6-4CFD-94E6-FA943DC5D6E9}" dt="2022-03-25T06:32:06.178" v="356" actId="13822"/>
          <ac:cxnSpMkLst>
            <pc:docMk/>
            <pc:sldMk cId="2746920499" sldId="405"/>
            <ac:cxnSpMk id="24" creationId="{547BFAA8-37C6-4984-ABEC-9579EAAD624D}"/>
          </ac:cxnSpMkLst>
        </pc:cxnChg>
      </pc:sldChg>
      <pc:sldChg chg="add">
        <pc:chgData name="Kristjan Asvaldsson" userId="bef31231-22ff-42a6-9d80-742405529172" providerId="ADAL" clId="{6D308E8D-CEE6-4CFD-94E6-FA943DC5D6E9}" dt="2022-03-25T06:09:24.119" v="5"/>
        <pc:sldMkLst>
          <pc:docMk/>
          <pc:sldMk cId="459640651" sldId="406"/>
        </pc:sldMkLst>
      </pc:sldChg>
      <pc:sldChg chg="add">
        <pc:chgData name="Kristjan Asvaldsson" userId="bef31231-22ff-42a6-9d80-742405529172" providerId="ADAL" clId="{6D308E8D-CEE6-4CFD-94E6-FA943DC5D6E9}" dt="2022-03-25T06:09:24.119" v="5"/>
        <pc:sldMkLst>
          <pc:docMk/>
          <pc:sldMk cId="1922083263" sldId="407"/>
        </pc:sldMkLst>
      </pc:sldChg>
      <pc:sldChg chg="add">
        <pc:chgData name="Kristjan Asvaldsson" userId="bef31231-22ff-42a6-9d80-742405529172" providerId="ADAL" clId="{6D308E8D-CEE6-4CFD-94E6-FA943DC5D6E9}" dt="2022-03-25T06:09:24.119" v="5"/>
        <pc:sldMkLst>
          <pc:docMk/>
          <pc:sldMk cId="312336407" sldId="408"/>
        </pc:sldMkLst>
      </pc:sldChg>
      <pc:sldChg chg="add">
        <pc:chgData name="Kristjan Asvaldsson" userId="bef31231-22ff-42a6-9d80-742405529172" providerId="ADAL" clId="{6D308E8D-CEE6-4CFD-94E6-FA943DC5D6E9}" dt="2022-03-25T06:11:27.859" v="6"/>
        <pc:sldMkLst>
          <pc:docMk/>
          <pc:sldMk cId="4093061896" sldId="409"/>
        </pc:sldMkLst>
      </pc:sldChg>
      <pc:sldChg chg="add">
        <pc:chgData name="Kristjan Asvaldsson" userId="bef31231-22ff-42a6-9d80-742405529172" providerId="ADAL" clId="{6D308E8D-CEE6-4CFD-94E6-FA943DC5D6E9}" dt="2022-03-25T06:11:27.859" v="6"/>
        <pc:sldMkLst>
          <pc:docMk/>
          <pc:sldMk cId="2151069939" sldId="410"/>
        </pc:sldMkLst>
      </pc:sldChg>
    </pc:docChg>
  </pc:docChgLst>
  <pc:docChgLst>
    <pc:chgData name="Wojciech Januszauskas" userId="S::wojciechja@lsretail.com::283006d7-7365-4ce6-9b04-25a42527db96" providerId="AD" clId="Web-{FA27B9D9-016F-20AD-95CD-57A2254F25D0}"/>
    <pc:docChg chg="modSld">
      <pc:chgData name="Wojciech Januszauskas" userId="S::wojciechja@lsretail.com::283006d7-7365-4ce6-9b04-25a42527db96" providerId="AD" clId="Web-{FA27B9D9-016F-20AD-95CD-57A2254F25D0}" dt="2022-05-10T15:19:53.599" v="5" actId="1076"/>
      <pc:docMkLst>
        <pc:docMk/>
      </pc:docMkLst>
      <pc:sldChg chg="modSp">
        <pc:chgData name="Wojciech Januszauskas" userId="S::wojciechja@lsretail.com::283006d7-7365-4ce6-9b04-25a42527db96" providerId="AD" clId="Web-{FA27B9D9-016F-20AD-95CD-57A2254F25D0}" dt="2022-05-10T15:19:53.599" v="5" actId="1076"/>
        <pc:sldMkLst>
          <pc:docMk/>
          <pc:sldMk cId="255556800" sldId="452"/>
        </pc:sldMkLst>
        <pc:grpChg chg="mod">
          <ac:chgData name="Wojciech Januszauskas" userId="S::wojciechja@lsretail.com::283006d7-7365-4ce6-9b04-25a42527db96" providerId="AD" clId="Web-{FA27B9D9-016F-20AD-95CD-57A2254F25D0}" dt="2022-05-10T15:19:41.067" v="1" actId="14100"/>
          <ac:grpSpMkLst>
            <pc:docMk/>
            <pc:sldMk cId="255556800" sldId="452"/>
            <ac:grpSpMk id="16" creationId="{99876378-3411-B840-1B7F-109F972029DB}"/>
          </ac:grpSpMkLst>
        </pc:grpChg>
        <pc:picChg chg="mod">
          <ac:chgData name="Wojciech Januszauskas" userId="S::wojciechja@lsretail.com::283006d7-7365-4ce6-9b04-25a42527db96" providerId="AD" clId="Web-{FA27B9D9-016F-20AD-95CD-57A2254F25D0}" dt="2022-05-10T15:19:53.599" v="5" actId="1076"/>
          <ac:picMkLst>
            <pc:docMk/>
            <pc:sldMk cId="255556800" sldId="452"/>
            <ac:picMk id="11" creationId="{0A96F996-CD88-7565-49DD-C068508565BD}"/>
          </ac:picMkLst>
        </pc:picChg>
        <pc:cxnChg chg="mod">
          <ac:chgData name="Wojciech Januszauskas" userId="S::wojciechja@lsretail.com::283006d7-7365-4ce6-9b04-25a42527db96" providerId="AD" clId="Web-{FA27B9D9-016F-20AD-95CD-57A2254F25D0}" dt="2022-05-10T15:19:48.677" v="4" actId="14100"/>
          <ac:cxnSpMkLst>
            <pc:docMk/>
            <pc:sldMk cId="255556800" sldId="452"/>
            <ac:cxnSpMk id="13" creationId="{C3B5E652-46DD-5C82-89B8-7A2D94C42B3A}"/>
          </ac:cxnSpMkLst>
        </pc:cxnChg>
      </pc:sldChg>
    </pc:docChg>
  </pc:docChgLst>
  <pc:docChgLst>
    <pc:chgData name="Adalbjorg Karlsdottir" userId="S::adalbjorg@lsretail.com::73a1fade-35d2-4abb-8fff-103bcc4d95dd" providerId="AD" clId="Web-{F4AAE6F8-B09B-6A0C-5EDA-0151E723E356}"/>
    <pc:docChg chg="addSld delSld modSld sldOrd">
      <pc:chgData name="Adalbjorg Karlsdottir" userId="S::adalbjorg@lsretail.com::73a1fade-35d2-4abb-8fff-103bcc4d95dd" providerId="AD" clId="Web-{F4AAE6F8-B09B-6A0C-5EDA-0151E723E356}" dt="2022-03-28T07:46:57.178" v="761" actId="1076"/>
      <pc:docMkLst>
        <pc:docMk/>
      </pc:docMkLst>
      <pc:sldChg chg="addSp delSp modSp addAnim delAnim modNotes">
        <pc:chgData name="Adalbjorg Karlsdottir" userId="S::adalbjorg@lsretail.com::73a1fade-35d2-4abb-8fff-103bcc4d95dd" providerId="AD" clId="Web-{F4AAE6F8-B09B-6A0C-5EDA-0151E723E356}" dt="2022-03-28T07:31:12.481" v="377"/>
        <pc:sldMkLst>
          <pc:docMk/>
          <pc:sldMk cId="2926043291" sldId="413"/>
        </pc:sldMkLst>
        <pc:spChg chg="add">
          <ac:chgData name="Adalbjorg Karlsdottir" userId="S::adalbjorg@lsretail.com::73a1fade-35d2-4abb-8fff-103bcc4d95dd" providerId="AD" clId="Web-{F4AAE6F8-B09B-6A0C-5EDA-0151E723E356}" dt="2022-03-28T07:11:33.394" v="0"/>
          <ac:spMkLst>
            <pc:docMk/>
            <pc:sldMk cId="2926043291" sldId="413"/>
            <ac:spMk id="2" creationId="{B67B4266-CB46-59DA-C3E3-E08ABF9746A5}"/>
          </ac:spMkLst>
        </pc:spChg>
        <pc:spChg chg="add del">
          <ac:chgData name="Adalbjorg Karlsdottir" userId="S::adalbjorg@lsretail.com::73a1fade-35d2-4abb-8fff-103bcc4d95dd" providerId="AD" clId="Web-{F4AAE6F8-B09B-6A0C-5EDA-0151E723E356}" dt="2022-03-28T07:11:39.160" v="9"/>
          <ac:spMkLst>
            <pc:docMk/>
            <pc:sldMk cId="2926043291" sldId="413"/>
            <ac:spMk id="3" creationId="{5B86A394-F2DA-DA4F-D9C0-151F5000048E}"/>
          </ac:spMkLst>
        </pc:spChg>
        <pc:spChg chg="add">
          <ac:chgData name="Adalbjorg Karlsdottir" userId="S::adalbjorg@lsretail.com::73a1fade-35d2-4abb-8fff-103bcc4d95dd" providerId="AD" clId="Web-{F4AAE6F8-B09B-6A0C-5EDA-0151E723E356}" dt="2022-03-28T07:11:33.425" v="2"/>
          <ac:spMkLst>
            <pc:docMk/>
            <pc:sldMk cId="2926043291" sldId="413"/>
            <ac:spMk id="4" creationId="{81697C9A-E093-B645-9EE4-133FB51AD8FD}"/>
          </ac:spMkLst>
        </pc:spChg>
        <pc:spChg chg="add">
          <ac:chgData name="Adalbjorg Karlsdottir" userId="S::adalbjorg@lsretail.com::73a1fade-35d2-4abb-8fff-103bcc4d95dd" providerId="AD" clId="Web-{F4AAE6F8-B09B-6A0C-5EDA-0151E723E356}" dt="2022-03-28T07:11:33.457" v="5"/>
          <ac:spMkLst>
            <pc:docMk/>
            <pc:sldMk cId="2926043291" sldId="413"/>
            <ac:spMk id="8" creationId="{F75D1357-51B8-8BA3-FF8A-534EB9FDAEDB}"/>
          </ac:spMkLst>
        </pc:spChg>
        <pc:spChg chg="add del mod">
          <ac:chgData name="Adalbjorg Karlsdottir" userId="S::adalbjorg@lsretail.com::73a1fade-35d2-4abb-8fff-103bcc4d95dd" providerId="AD" clId="Web-{F4AAE6F8-B09B-6A0C-5EDA-0151E723E356}" dt="2022-03-28T07:11:47.379" v="12"/>
          <ac:spMkLst>
            <pc:docMk/>
            <pc:sldMk cId="2926043291" sldId="413"/>
            <ac:spMk id="9" creationId="{2605701D-4718-4266-232B-52D3FC1BF8FE}"/>
          </ac:spMkLst>
        </pc:spChg>
        <pc:spChg chg="add del mod">
          <ac:chgData name="Adalbjorg Karlsdottir" userId="S::adalbjorg@lsretail.com::73a1fade-35d2-4abb-8fff-103bcc4d95dd" providerId="AD" clId="Web-{F4AAE6F8-B09B-6A0C-5EDA-0151E723E356}" dt="2022-03-28T07:13:07.587" v="32"/>
          <ac:spMkLst>
            <pc:docMk/>
            <pc:sldMk cId="2926043291" sldId="413"/>
            <ac:spMk id="14" creationId="{F0682FDF-99C9-C5DB-FD53-74FA893ABF72}"/>
          </ac:spMkLst>
        </pc:spChg>
        <pc:spChg chg="add del mod">
          <ac:chgData name="Adalbjorg Karlsdottir" userId="S::adalbjorg@lsretail.com::73a1fade-35d2-4abb-8fff-103bcc4d95dd" providerId="AD" clId="Web-{F4AAE6F8-B09B-6A0C-5EDA-0151E723E356}" dt="2022-03-28T07:13:07.587" v="33"/>
          <ac:spMkLst>
            <pc:docMk/>
            <pc:sldMk cId="2926043291" sldId="413"/>
            <ac:spMk id="15" creationId="{687D5497-EEA6-331B-ADFF-2F397649FC88}"/>
          </ac:spMkLst>
        </pc:spChg>
        <pc:spChg chg="mod">
          <ac:chgData name="Adalbjorg Karlsdottir" userId="S::adalbjorg@lsretail.com::73a1fade-35d2-4abb-8fff-103bcc4d95dd" providerId="AD" clId="Web-{F4AAE6F8-B09B-6A0C-5EDA-0151E723E356}" dt="2022-03-28T07:13:52.012" v="39" actId="1076"/>
          <ac:spMkLst>
            <pc:docMk/>
            <pc:sldMk cId="2926043291" sldId="413"/>
            <ac:spMk id="102" creationId="{51EED36D-41F6-1343-8B4D-338EE34BAE3C}"/>
          </ac:spMkLst>
        </pc:spChg>
        <pc:picChg chg="add del mod">
          <ac:chgData name="Adalbjorg Karlsdottir" userId="S::adalbjorg@lsretail.com::73a1fade-35d2-4abb-8fff-103bcc4d95dd" providerId="AD" clId="Web-{F4AAE6F8-B09B-6A0C-5EDA-0151E723E356}" dt="2022-03-28T07:13:07.587" v="31"/>
          <ac:picMkLst>
            <pc:docMk/>
            <pc:sldMk cId="2926043291" sldId="413"/>
            <ac:picMk id="13" creationId="{2EDCBEAF-DDAD-9FB5-B659-E43699D57A75}"/>
          </ac:picMkLst>
        </pc:picChg>
        <pc:cxnChg chg="add">
          <ac:chgData name="Adalbjorg Karlsdottir" userId="S::adalbjorg@lsretail.com::73a1fade-35d2-4abb-8fff-103bcc4d95dd" providerId="AD" clId="Web-{F4AAE6F8-B09B-6A0C-5EDA-0151E723E356}" dt="2022-03-28T07:11:33.441" v="3"/>
          <ac:cxnSpMkLst>
            <pc:docMk/>
            <pc:sldMk cId="2926043291" sldId="413"/>
            <ac:cxnSpMk id="5" creationId="{99E9AD27-55D1-00B2-B509-6789D8FFCAD1}"/>
          </ac:cxnSpMkLst>
        </pc:cxnChg>
        <pc:cxnChg chg="add mod">
          <ac:chgData name="Adalbjorg Karlsdottir" userId="S::adalbjorg@lsretail.com::73a1fade-35d2-4abb-8fff-103bcc4d95dd" providerId="AD" clId="Web-{F4AAE6F8-B09B-6A0C-5EDA-0151E723E356}" dt="2022-03-28T07:12:03.537" v="14" actId="14100"/>
          <ac:cxnSpMkLst>
            <pc:docMk/>
            <pc:sldMk cId="2926043291" sldId="413"/>
            <ac:cxnSpMk id="7" creationId="{40DD6962-7993-6775-79FD-6DD8D7FA45D4}"/>
          </ac:cxnSpMkLst>
        </pc:cxnChg>
        <pc:cxnChg chg="add mod">
          <ac:chgData name="Adalbjorg Karlsdottir" userId="S::adalbjorg@lsretail.com::73a1fade-35d2-4abb-8fff-103bcc4d95dd" providerId="AD" clId="Web-{F4AAE6F8-B09B-6A0C-5EDA-0151E723E356}" dt="2022-03-28T07:12:24.975" v="18" actId="1076"/>
          <ac:cxnSpMkLst>
            <pc:docMk/>
            <pc:sldMk cId="2926043291" sldId="413"/>
            <ac:cxnSpMk id="11" creationId="{900BEE15-65A2-50B1-5A1B-DFE0AAF31FEB}"/>
          </ac:cxnSpMkLst>
        </pc:cxnChg>
        <pc:cxnChg chg="add mod">
          <ac:chgData name="Adalbjorg Karlsdottir" userId="S::adalbjorg@lsretail.com::73a1fade-35d2-4abb-8fff-103bcc4d95dd" providerId="AD" clId="Web-{F4AAE6F8-B09B-6A0C-5EDA-0151E723E356}" dt="2022-03-28T07:12:18.381" v="17" actId="14100"/>
          <ac:cxnSpMkLst>
            <pc:docMk/>
            <pc:sldMk cId="2926043291" sldId="413"/>
            <ac:cxnSpMk id="12" creationId="{AC28F6A1-1DA1-A7CE-E518-CB088B99C20C}"/>
          </ac:cxnSpMkLst>
        </pc:cxnChg>
        <pc:cxnChg chg="add del mod">
          <ac:chgData name="Adalbjorg Karlsdottir" userId="S::adalbjorg@lsretail.com::73a1fade-35d2-4abb-8fff-103bcc4d95dd" providerId="AD" clId="Web-{F4AAE6F8-B09B-6A0C-5EDA-0151E723E356}" dt="2022-03-28T07:13:12.400" v="35"/>
          <ac:cxnSpMkLst>
            <pc:docMk/>
            <pc:sldMk cId="2926043291" sldId="413"/>
            <ac:cxnSpMk id="16" creationId="{4FE83F11-F4CD-3B8C-E276-DFB4446792AB}"/>
          </ac:cxnSpMkLst>
        </pc:cxnChg>
        <pc:cxnChg chg="add mod">
          <ac:chgData name="Adalbjorg Karlsdottir" userId="S::adalbjorg@lsretail.com::73a1fade-35d2-4abb-8fff-103bcc4d95dd" providerId="AD" clId="Web-{F4AAE6F8-B09B-6A0C-5EDA-0151E723E356}" dt="2022-03-28T07:31:12.449" v="375"/>
          <ac:cxnSpMkLst>
            <pc:docMk/>
            <pc:sldMk cId="2926043291" sldId="413"/>
            <ac:cxnSpMk id="17" creationId="{9275DF24-D29D-8943-F7F2-558C43415643}"/>
          </ac:cxnSpMkLst>
        </pc:cxnChg>
        <pc:cxnChg chg="add mod">
          <ac:chgData name="Adalbjorg Karlsdottir" userId="S::adalbjorg@lsretail.com::73a1fade-35d2-4abb-8fff-103bcc4d95dd" providerId="AD" clId="Web-{F4AAE6F8-B09B-6A0C-5EDA-0151E723E356}" dt="2022-03-28T07:31:12.465" v="376"/>
          <ac:cxnSpMkLst>
            <pc:docMk/>
            <pc:sldMk cId="2926043291" sldId="413"/>
            <ac:cxnSpMk id="18" creationId="{908538EF-EE06-A929-EB36-68F83EF239AB}"/>
          </ac:cxnSpMkLst>
        </pc:cxnChg>
        <pc:cxnChg chg="add mod">
          <ac:chgData name="Adalbjorg Karlsdottir" userId="S::adalbjorg@lsretail.com::73a1fade-35d2-4abb-8fff-103bcc4d95dd" providerId="AD" clId="Web-{F4AAE6F8-B09B-6A0C-5EDA-0151E723E356}" dt="2022-03-28T07:31:12.481" v="377"/>
          <ac:cxnSpMkLst>
            <pc:docMk/>
            <pc:sldMk cId="2926043291" sldId="413"/>
            <ac:cxnSpMk id="19" creationId="{13004044-D78D-ECC5-D113-40FF0E689D0F}"/>
          </ac:cxnSpMkLst>
        </pc:cxnChg>
      </pc:sldChg>
      <pc:sldChg chg="del">
        <pc:chgData name="Adalbjorg Karlsdottir" userId="S::adalbjorg@lsretail.com::73a1fade-35d2-4abb-8fff-103bcc4d95dd" providerId="AD" clId="Web-{F4AAE6F8-B09B-6A0C-5EDA-0151E723E356}" dt="2022-03-28T07:27:40.687" v="337"/>
        <pc:sldMkLst>
          <pc:docMk/>
          <pc:sldMk cId="916154327" sldId="414"/>
        </pc:sldMkLst>
      </pc:sldChg>
      <pc:sldChg chg="modSp del modNotes">
        <pc:chgData name="Adalbjorg Karlsdottir" userId="S::adalbjorg@lsretail.com::73a1fade-35d2-4abb-8fff-103bcc4d95dd" providerId="AD" clId="Web-{F4AAE6F8-B09B-6A0C-5EDA-0151E723E356}" dt="2022-03-28T07:29:58.914" v="368"/>
        <pc:sldMkLst>
          <pc:docMk/>
          <pc:sldMk cId="1418704661" sldId="415"/>
        </pc:sldMkLst>
        <pc:spChg chg="mod">
          <ac:chgData name="Adalbjorg Karlsdottir" userId="S::adalbjorg@lsretail.com::73a1fade-35d2-4abb-8fff-103bcc4d95dd" providerId="AD" clId="Web-{F4AAE6F8-B09B-6A0C-5EDA-0151E723E356}" dt="2022-03-28T07:28:39.268" v="352" actId="14100"/>
          <ac:spMkLst>
            <pc:docMk/>
            <pc:sldMk cId="1418704661" sldId="415"/>
            <ac:spMk id="4" creationId="{237A396C-3982-46E6-B915-B1FC5B2EE0BB}"/>
          </ac:spMkLst>
        </pc:spChg>
      </pc:sldChg>
      <pc:sldChg chg="del">
        <pc:chgData name="Adalbjorg Karlsdottir" userId="S::adalbjorg@lsretail.com::73a1fade-35d2-4abb-8fff-103bcc4d95dd" providerId="AD" clId="Web-{F4AAE6F8-B09B-6A0C-5EDA-0151E723E356}" dt="2022-03-28T07:23:35.500" v="317"/>
        <pc:sldMkLst>
          <pc:docMk/>
          <pc:sldMk cId="2317509883" sldId="416"/>
        </pc:sldMkLst>
      </pc:sldChg>
      <pc:sldChg chg="del">
        <pc:chgData name="Adalbjorg Karlsdottir" userId="S::adalbjorg@lsretail.com::73a1fade-35d2-4abb-8fff-103bcc4d95dd" providerId="AD" clId="Web-{F4AAE6F8-B09B-6A0C-5EDA-0151E723E356}" dt="2022-03-28T07:23:39.813" v="318"/>
        <pc:sldMkLst>
          <pc:docMk/>
          <pc:sldMk cId="3658709072" sldId="417"/>
        </pc:sldMkLst>
      </pc:sldChg>
      <pc:sldChg chg="del">
        <pc:chgData name="Adalbjorg Karlsdottir" userId="S::adalbjorg@lsretail.com::73a1fade-35d2-4abb-8fff-103bcc4d95dd" providerId="AD" clId="Web-{F4AAE6F8-B09B-6A0C-5EDA-0151E723E356}" dt="2022-03-28T07:30:32.525" v="374"/>
        <pc:sldMkLst>
          <pc:docMk/>
          <pc:sldMk cId="403657357" sldId="418"/>
        </pc:sldMkLst>
      </pc:sldChg>
      <pc:sldChg chg="addSp modSp add ord replId">
        <pc:chgData name="Adalbjorg Karlsdottir" userId="S::adalbjorg@lsretail.com::73a1fade-35d2-4abb-8fff-103bcc4d95dd" providerId="AD" clId="Web-{F4AAE6F8-B09B-6A0C-5EDA-0151E723E356}" dt="2022-03-28T07:46:39.067" v="760" actId="20577"/>
        <pc:sldMkLst>
          <pc:docMk/>
          <pc:sldMk cId="3623511361" sldId="429"/>
        </pc:sldMkLst>
        <pc:spChg chg="add mod">
          <ac:chgData name="Adalbjorg Karlsdottir" userId="S::adalbjorg@lsretail.com::73a1fade-35d2-4abb-8fff-103bcc4d95dd" providerId="AD" clId="Web-{F4AAE6F8-B09B-6A0C-5EDA-0151E723E356}" dt="2022-03-28T07:46:39.067" v="760" actId="20577"/>
          <ac:spMkLst>
            <pc:docMk/>
            <pc:sldMk cId="3623511361" sldId="429"/>
            <ac:spMk id="2" creationId="{802483BA-52D6-29DF-C9C5-B2A9948F8F71}"/>
          </ac:spMkLst>
        </pc:spChg>
        <pc:spChg chg="mod">
          <ac:chgData name="Adalbjorg Karlsdottir" userId="S::adalbjorg@lsretail.com::73a1fade-35d2-4abb-8fff-103bcc4d95dd" providerId="AD" clId="Web-{F4AAE6F8-B09B-6A0C-5EDA-0151E723E356}" dt="2022-03-28T07:24:23.300" v="326" actId="20577"/>
          <ac:spMkLst>
            <pc:docMk/>
            <pc:sldMk cId="3623511361" sldId="429"/>
            <ac:spMk id="4" creationId="{80002289-6C57-4AEE-8903-88DF413615EE}"/>
          </ac:spMkLst>
        </pc:spChg>
        <pc:spChg chg="mod">
          <ac:chgData name="Adalbjorg Karlsdottir" userId="S::adalbjorg@lsretail.com::73a1fade-35d2-4abb-8fff-103bcc4d95dd" providerId="AD" clId="Web-{F4AAE6F8-B09B-6A0C-5EDA-0151E723E356}" dt="2022-03-28T07:24:28.738" v="328" actId="20577"/>
          <ac:spMkLst>
            <pc:docMk/>
            <pc:sldMk cId="3623511361" sldId="429"/>
            <ac:spMk id="5" creationId="{6712F250-08EF-4E34-9358-7968ECF5E810}"/>
          </ac:spMkLst>
        </pc:spChg>
      </pc:sldChg>
      <pc:sldChg chg="addSp modSp add ord replId addAnim modNotes">
        <pc:chgData name="Adalbjorg Karlsdottir" userId="S::adalbjorg@lsretail.com::73a1fade-35d2-4abb-8fff-103bcc4d95dd" providerId="AD" clId="Web-{F4AAE6F8-B09B-6A0C-5EDA-0151E723E356}" dt="2022-03-28T07:27:38.968" v="336"/>
        <pc:sldMkLst>
          <pc:docMk/>
          <pc:sldMk cId="4186855820" sldId="430"/>
        </pc:sldMkLst>
        <pc:spChg chg="mod">
          <ac:chgData name="Adalbjorg Karlsdottir" userId="S::adalbjorg@lsretail.com::73a1fade-35d2-4abb-8fff-103bcc4d95dd" providerId="AD" clId="Web-{F4AAE6F8-B09B-6A0C-5EDA-0151E723E356}" dt="2022-03-28T07:27:22.451" v="331" actId="20577"/>
          <ac:spMkLst>
            <pc:docMk/>
            <pc:sldMk cId="4186855820" sldId="430"/>
            <ac:spMk id="4" creationId="{80002289-6C57-4AEE-8903-88DF413615EE}"/>
          </ac:spMkLst>
        </pc:spChg>
        <pc:picChg chg="add">
          <ac:chgData name="Adalbjorg Karlsdottir" userId="S::adalbjorg@lsretail.com::73a1fade-35d2-4abb-8fff-103bcc4d95dd" providerId="AD" clId="Web-{F4AAE6F8-B09B-6A0C-5EDA-0151E723E356}" dt="2022-03-28T07:27:30.030" v="332"/>
          <ac:picMkLst>
            <pc:docMk/>
            <pc:sldMk cId="4186855820" sldId="430"/>
            <ac:picMk id="2" creationId="{B529FB7C-3984-695B-D5F3-310E3339D79A}"/>
          </ac:picMkLst>
        </pc:picChg>
        <pc:picChg chg="add">
          <ac:chgData name="Adalbjorg Karlsdottir" userId="S::adalbjorg@lsretail.com::73a1fade-35d2-4abb-8fff-103bcc4d95dd" providerId="AD" clId="Web-{F4AAE6F8-B09B-6A0C-5EDA-0151E723E356}" dt="2022-03-28T07:27:30.061" v="333"/>
          <ac:picMkLst>
            <pc:docMk/>
            <pc:sldMk cId="4186855820" sldId="430"/>
            <ac:picMk id="3" creationId="{84581451-5BCA-050A-B052-ECAFE80C22BB}"/>
          </ac:picMkLst>
        </pc:picChg>
        <pc:picChg chg="add">
          <ac:chgData name="Adalbjorg Karlsdottir" userId="S::adalbjorg@lsretail.com::73a1fade-35d2-4abb-8fff-103bcc4d95dd" providerId="AD" clId="Web-{F4AAE6F8-B09B-6A0C-5EDA-0151E723E356}" dt="2022-03-28T07:27:30.061" v="334"/>
          <ac:picMkLst>
            <pc:docMk/>
            <pc:sldMk cId="4186855820" sldId="430"/>
            <ac:picMk id="9" creationId="{ADE57686-AD4B-ACB9-B49E-9A288F09F0D7}"/>
          </ac:picMkLst>
        </pc:picChg>
      </pc:sldChg>
      <pc:sldChg chg="addSp delSp modSp add ord replId addAnim modNotes">
        <pc:chgData name="Adalbjorg Karlsdottir" userId="S::adalbjorg@lsretail.com::73a1fade-35d2-4abb-8fff-103bcc4d95dd" providerId="AD" clId="Web-{F4AAE6F8-B09B-6A0C-5EDA-0151E723E356}" dt="2022-03-28T07:46:57.178" v="761" actId="1076"/>
        <pc:sldMkLst>
          <pc:docMk/>
          <pc:sldMk cId="1468242795" sldId="431"/>
        </pc:sldMkLst>
        <pc:spChg chg="add del mod">
          <ac:chgData name="Adalbjorg Karlsdottir" userId="S::adalbjorg@lsretail.com::73a1fade-35d2-4abb-8fff-103bcc4d95dd" providerId="AD" clId="Web-{F4AAE6F8-B09B-6A0C-5EDA-0151E723E356}" dt="2022-03-28T07:28:22.283" v="347"/>
          <ac:spMkLst>
            <pc:docMk/>
            <pc:sldMk cId="1468242795" sldId="431"/>
            <ac:spMk id="2" creationId="{26CAA7FC-F2B9-6F20-AAA9-0F20097A5F8E}"/>
          </ac:spMkLst>
        </pc:spChg>
        <pc:spChg chg="add del mod">
          <ac:chgData name="Adalbjorg Karlsdottir" userId="S::adalbjorg@lsretail.com::73a1fade-35d2-4abb-8fff-103bcc4d95dd" providerId="AD" clId="Web-{F4AAE6F8-B09B-6A0C-5EDA-0151E723E356}" dt="2022-03-28T07:28:34.033" v="351"/>
          <ac:spMkLst>
            <pc:docMk/>
            <pc:sldMk cId="1468242795" sldId="431"/>
            <ac:spMk id="3" creationId="{03560793-DFC1-6527-76B8-0785E1C403DA}"/>
          </ac:spMkLst>
        </pc:spChg>
        <pc:spChg chg="mod">
          <ac:chgData name="Adalbjorg Karlsdottir" userId="S::adalbjorg@lsretail.com::73a1fade-35d2-4abb-8fff-103bcc4d95dd" providerId="AD" clId="Web-{F4AAE6F8-B09B-6A0C-5EDA-0151E723E356}" dt="2022-03-28T07:28:04.047" v="342" actId="20577"/>
          <ac:spMkLst>
            <pc:docMk/>
            <pc:sldMk cId="1468242795" sldId="431"/>
            <ac:spMk id="4" creationId="{80002289-6C57-4AEE-8903-88DF413615EE}"/>
          </ac:spMkLst>
        </pc:spChg>
        <pc:spChg chg="add mod">
          <ac:chgData name="Adalbjorg Karlsdottir" userId="S::adalbjorg@lsretail.com::73a1fade-35d2-4abb-8fff-103bcc4d95dd" providerId="AD" clId="Web-{F4AAE6F8-B09B-6A0C-5EDA-0151E723E356}" dt="2022-03-28T07:29:22.052" v="363" actId="20577"/>
          <ac:spMkLst>
            <pc:docMk/>
            <pc:sldMk cId="1468242795" sldId="431"/>
            <ac:spMk id="6" creationId="{EA0F157E-CEEC-DE88-1772-17AF0B086752}"/>
          </ac:spMkLst>
        </pc:spChg>
        <pc:picChg chg="add mod">
          <ac:chgData name="Adalbjorg Karlsdottir" userId="S::adalbjorg@lsretail.com::73a1fade-35d2-4abb-8fff-103bcc4d95dd" providerId="AD" clId="Web-{F4AAE6F8-B09B-6A0C-5EDA-0151E723E356}" dt="2022-03-28T07:44:59.749" v="754" actId="1076"/>
          <ac:picMkLst>
            <pc:docMk/>
            <pc:sldMk cId="1468242795" sldId="431"/>
            <ac:picMk id="8" creationId="{64A6F872-5631-4D98-538D-EDDA54A6D445}"/>
          </ac:picMkLst>
        </pc:picChg>
        <pc:picChg chg="add mod">
          <ac:chgData name="Adalbjorg Karlsdottir" userId="S::adalbjorg@lsretail.com::73a1fade-35d2-4abb-8fff-103bcc4d95dd" providerId="AD" clId="Web-{F4AAE6F8-B09B-6A0C-5EDA-0151E723E356}" dt="2022-03-28T07:46:57.178" v="761" actId="1076"/>
          <ac:picMkLst>
            <pc:docMk/>
            <pc:sldMk cId="1468242795" sldId="431"/>
            <ac:picMk id="10" creationId="{8F1F43E6-8A11-DFDA-E403-FC754CA971A0}"/>
          </ac:picMkLst>
        </pc:picChg>
      </pc:sldChg>
      <pc:sldChg chg="addSp modSp add modNotes">
        <pc:chgData name="Adalbjorg Karlsdottir" userId="S::adalbjorg@lsretail.com::73a1fade-35d2-4abb-8fff-103bcc4d95dd" providerId="AD" clId="Web-{F4AAE6F8-B09B-6A0C-5EDA-0151E723E356}" dt="2022-03-28T07:30:30.947" v="373"/>
        <pc:sldMkLst>
          <pc:docMk/>
          <pc:sldMk cId="3583617302" sldId="432"/>
        </pc:sldMkLst>
        <pc:spChg chg="mod">
          <ac:chgData name="Adalbjorg Karlsdottir" userId="S::adalbjorg@lsretail.com::73a1fade-35d2-4abb-8fff-103bcc4d95dd" providerId="AD" clId="Web-{F4AAE6F8-B09B-6A0C-5EDA-0151E723E356}" dt="2022-03-28T07:30:10.102" v="369" actId="20577"/>
          <ac:spMkLst>
            <pc:docMk/>
            <pc:sldMk cId="3583617302" sldId="432"/>
            <ac:spMk id="4" creationId="{80002289-6C57-4AEE-8903-88DF413615EE}"/>
          </ac:spMkLst>
        </pc:spChg>
        <pc:picChg chg="add mod">
          <ac:chgData name="Adalbjorg Karlsdottir" userId="S::adalbjorg@lsretail.com::73a1fade-35d2-4abb-8fff-103bcc4d95dd" providerId="AD" clId="Web-{F4AAE6F8-B09B-6A0C-5EDA-0151E723E356}" dt="2022-03-28T07:30:18.774" v="371" actId="1076"/>
          <ac:picMkLst>
            <pc:docMk/>
            <pc:sldMk cId="3583617302" sldId="432"/>
            <ac:picMk id="2" creationId="{F26B976F-3524-4297-BA9F-651D659AC3AC}"/>
          </ac:picMkLst>
        </pc:picChg>
      </pc:sldChg>
    </pc:docChg>
  </pc:docChgLst>
  <pc:docChgLst>
    <pc:chgData name="Matthias Matthiasson" userId="S::matti@lsretail.com::da5879a5-7ced-44b7-b25c-c3fa19602b52" providerId="AD" clId="Web-{01911786-69F4-F970-F7C2-D04C6E32C7FF}"/>
    <pc:docChg chg="modSld">
      <pc:chgData name="Matthias Matthiasson" userId="S::matti@lsretail.com::da5879a5-7ced-44b7-b25c-c3fa19602b52" providerId="AD" clId="Web-{01911786-69F4-F970-F7C2-D04C6E32C7FF}" dt="2022-04-19T09:28:01.600" v="3" actId="20577"/>
      <pc:docMkLst>
        <pc:docMk/>
      </pc:docMkLst>
      <pc:sldChg chg="modSp">
        <pc:chgData name="Matthias Matthiasson" userId="S::matti@lsretail.com::da5879a5-7ced-44b7-b25c-c3fa19602b52" providerId="AD" clId="Web-{01911786-69F4-F970-F7C2-D04C6E32C7FF}" dt="2022-04-19T09:28:01.600" v="3" actId="20577"/>
        <pc:sldMkLst>
          <pc:docMk/>
          <pc:sldMk cId="4250512744" sldId="376"/>
        </pc:sldMkLst>
        <pc:spChg chg="mod">
          <ac:chgData name="Matthias Matthiasson" userId="S::matti@lsretail.com::da5879a5-7ced-44b7-b25c-c3fa19602b52" providerId="AD" clId="Web-{01911786-69F4-F970-F7C2-D04C6E32C7FF}" dt="2022-04-19T09:28:01.600" v="3" actId="20577"/>
          <ac:spMkLst>
            <pc:docMk/>
            <pc:sldMk cId="4250512744" sldId="376"/>
            <ac:spMk id="4" creationId="{0A53EA41-DABE-FA40-8FB2-C120533E1DE1}"/>
          </ac:spMkLst>
        </pc:spChg>
      </pc:sldChg>
    </pc:docChg>
  </pc:docChgLst>
  <pc:docChgLst>
    <pc:chgData name="Wojciech Januszauskas" userId="S::wojciechja@lsretail.com::283006d7-7365-4ce6-9b04-25a42527db96" providerId="AD" clId="Web-{FF036D5E-05E2-9E8A-C3F2-FEC661EC085F}"/>
    <pc:docChg chg="modSld">
      <pc:chgData name="Wojciech Januszauskas" userId="S::wojciechja@lsretail.com::283006d7-7365-4ce6-9b04-25a42527db96" providerId="AD" clId="Web-{FF036D5E-05E2-9E8A-C3F2-FEC661EC085F}" dt="2022-04-22T10:00:37.212" v="6" actId="1076"/>
      <pc:docMkLst>
        <pc:docMk/>
      </pc:docMkLst>
      <pc:sldChg chg="modSp">
        <pc:chgData name="Wojciech Januszauskas" userId="S::wojciechja@lsretail.com::283006d7-7365-4ce6-9b04-25a42527db96" providerId="AD" clId="Web-{FF036D5E-05E2-9E8A-C3F2-FEC661EC085F}" dt="2022-04-22T09:54:53.923" v="4" actId="20577"/>
        <pc:sldMkLst>
          <pc:docMk/>
          <pc:sldMk cId="3898012244" sldId="396"/>
        </pc:sldMkLst>
        <pc:spChg chg="mod">
          <ac:chgData name="Wojciech Januszauskas" userId="S::wojciechja@lsretail.com::283006d7-7365-4ce6-9b04-25a42527db96" providerId="AD" clId="Web-{FF036D5E-05E2-9E8A-C3F2-FEC661EC085F}" dt="2022-04-22T09:54:53.923" v="4" actId="20577"/>
          <ac:spMkLst>
            <pc:docMk/>
            <pc:sldMk cId="3898012244" sldId="396"/>
            <ac:spMk id="5" creationId="{6712F250-08EF-4E34-9358-7968ECF5E810}"/>
          </ac:spMkLst>
        </pc:spChg>
      </pc:sldChg>
      <pc:sldChg chg="modSp">
        <pc:chgData name="Wojciech Januszauskas" userId="S::wojciechja@lsretail.com::283006d7-7365-4ce6-9b04-25a42527db96" providerId="AD" clId="Web-{FF036D5E-05E2-9E8A-C3F2-FEC661EC085F}" dt="2022-04-22T10:00:37.212" v="6" actId="1076"/>
        <pc:sldMkLst>
          <pc:docMk/>
          <pc:sldMk cId="3583617302" sldId="432"/>
        </pc:sldMkLst>
        <pc:picChg chg="mod">
          <ac:chgData name="Wojciech Januszauskas" userId="S::wojciechja@lsretail.com::283006d7-7365-4ce6-9b04-25a42527db96" providerId="AD" clId="Web-{FF036D5E-05E2-9E8A-C3F2-FEC661EC085F}" dt="2022-04-22T10:00:37.212" v="6" actId="1076"/>
          <ac:picMkLst>
            <pc:docMk/>
            <pc:sldMk cId="3583617302" sldId="432"/>
            <ac:picMk id="9" creationId="{7FEFA582-4FB4-18F4-C533-34CF9EA6C220}"/>
          </ac:picMkLst>
        </pc:picChg>
      </pc:sldChg>
    </pc:docChg>
  </pc:docChgLst>
  <pc:docChgLst>
    <pc:chgData name="Adalbjorg Karlsdottir" userId="S::adalbjorg@lsretail.com::73a1fade-35d2-4abb-8fff-103bcc4d95dd" providerId="AD" clId="Web-{31ED97AD-EA27-1F6C-4089-026B03487F2E}"/>
    <pc:docChg chg="modSld">
      <pc:chgData name="Adalbjorg Karlsdottir" userId="S::adalbjorg@lsretail.com::73a1fade-35d2-4abb-8fff-103bcc4d95dd" providerId="AD" clId="Web-{31ED97AD-EA27-1F6C-4089-026B03487F2E}" dt="2022-04-14T11:16:23.770" v="34"/>
      <pc:docMkLst>
        <pc:docMk/>
      </pc:docMkLst>
      <pc:sldChg chg="modNotes">
        <pc:chgData name="Adalbjorg Karlsdottir" userId="S::adalbjorg@lsretail.com::73a1fade-35d2-4abb-8fff-103bcc4d95dd" providerId="AD" clId="Web-{31ED97AD-EA27-1F6C-4089-026B03487F2E}" dt="2022-04-14T11:16:13.926" v="33"/>
        <pc:sldMkLst>
          <pc:docMk/>
          <pc:sldMk cId="1468242795" sldId="431"/>
        </pc:sldMkLst>
      </pc:sldChg>
      <pc:sldChg chg="modNotes">
        <pc:chgData name="Adalbjorg Karlsdottir" userId="S::adalbjorg@lsretail.com::73a1fade-35d2-4abb-8fff-103bcc4d95dd" providerId="AD" clId="Web-{31ED97AD-EA27-1F6C-4089-026B03487F2E}" dt="2022-04-14T11:14:39.284" v="21"/>
        <pc:sldMkLst>
          <pc:docMk/>
          <pc:sldMk cId="3583617302" sldId="432"/>
        </pc:sldMkLst>
      </pc:sldChg>
      <pc:sldChg chg="modNotes">
        <pc:chgData name="Adalbjorg Karlsdottir" userId="S::adalbjorg@lsretail.com::73a1fade-35d2-4abb-8fff-103bcc4d95dd" providerId="AD" clId="Web-{31ED97AD-EA27-1F6C-4089-026B03487F2E}" dt="2022-04-14T11:13:42.845" v="18"/>
        <pc:sldMkLst>
          <pc:docMk/>
          <pc:sldMk cId="2314336040" sldId="433"/>
        </pc:sldMkLst>
      </pc:sldChg>
      <pc:sldChg chg="modNotes">
        <pc:chgData name="Adalbjorg Karlsdottir" userId="S::adalbjorg@lsretail.com::73a1fade-35d2-4abb-8fff-103bcc4d95dd" providerId="AD" clId="Web-{31ED97AD-EA27-1F6C-4089-026B03487F2E}" dt="2022-04-14T11:16:23.770" v="34"/>
        <pc:sldMkLst>
          <pc:docMk/>
          <pc:sldMk cId="2717984998" sldId="438"/>
        </pc:sldMkLst>
      </pc:sldChg>
    </pc:docChg>
  </pc:docChgLst>
  <pc:docChgLst>
    <pc:chgData name="Adalbjorg Karlsdottir" userId="S::adalbjorg@lsretail.com::73a1fade-35d2-4abb-8fff-103bcc4d95dd" providerId="AD" clId="Web-{8A19A6AB-725E-CCCC-D4A8-EAD1FD50C791}"/>
    <pc:docChg chg="modSld">
      <pc:chgData name="Adalbjorg Karlsdottir" userId="S::adalbjorg@lsretail.com::73a1fade-35d2-4abb-8fff-103bcc4d95dd" providerId="AD" clId="Web-{8A19A6AB-725E-CCCC-D4A8-EAD1FD50C791}" dt="2022-04-12T16:36:57.219" v="19"/>
      <pc:docMkLst>
        <pc:docMk/>
      </pc:docMkLst>
      <pc:sldChg chg="addSp delSp modSp addAnim delAnim">
        <pc:chgData name="Adalbjorg Karlsdottir" userId="S::adalbjorg@lsretail.com::73a1fade-35d2-4abb-8fff-103bcc4d95dd" providerId="AD" clId="Web-{8A19A6AB-725E-CCCC-D4A8-EAD1FD50C791}" dt="2022-04-12T16:36:57.219" v="19"/>
        <pc:sldMkLst>
          <pc:docMk/>
          <pc:sldMk cId="1468242795" sldId="431"/>
        </pc:sldMkLst>
        <pc:spChg chg="mod topLvl">
          <ac:chgData name="Adalbjorg Karlsdottir" userId="S::adalbjorg@lsretail.com::73a1fade-35d2-4abb-8fff-103bcc4d95dd" providerId="AD" clId="Web-{8A19A6AB-725E-CCCC-D4A8-EAD1FD50C791}" dt="2022-04-12T16:35:54.715" v="13"/>
          <ac:spMkLst>
            <pc:docMk/>
            <pc:sldMk cId="1468242795" sldId="431"/>
            <ac:spMk id="2" creationId="{1A68EDAB-AE2B-4932-849D-B0742C883BE8}"/>
          </ac:spMkLst>
        </pc:spChg>
        <pc:spChg chg="mod">
          <ac:chgData name="Adalbjorg Karlsdottir" userId="S::adalbjorg@lsretail.com::73a1fade-35d2-4abb-8fff-103bcc4d95dd" providerId="AD" clId="Web-{8A19A6AB-725E-CCCC-D4A8-EAD1FD50C791}" dt="2022-04-12T16:35:33.870" v="6" actId="20577"/>
          <ac:spMkLst>
            <pc:docMk/>
            <pc:sldMk cId="1468242795" sldId="431"/>
            <ac:spMk id="6" creationId="{EA0F157E-CEEC-DE88-1772-17AF0B086752}"/>
          </ac:spMkLst>
        </pc:spChg>
        <pc:grpChg chg="add del mod">
          <ac:chgData name="Adalbjorg Karlsdottir" userId="S::adalbjorg@lsretail.com::73a1fade-35d2-4abb-8fff-103bcc4d95dd" providerId="AD" clId="Web-{8A19A6AB-725E-CCCC-D4A8-EAD1FD50C791}" dt="2022-04-12T16:36:57.219" v="19"/>
          <ac:grpSpMkLst>
            <pc:docMk/>
            <pc:sldMk cId="1468242795" sldId="431"/>
            <ac:grpSpMk id="3" creationId="{B9D50240-3D36-489A-AC66-4AF66EA2C0C5}"/>
          </ac:grpSpMkLst>
        </pc:grpChg>
        <pc:picChg chg="mod">
          <ac:chgData name="Adalbjorg Karlsdottir" userId="S::adalbjorg@lsretail.com::73a1fade-35d2-4abb-8fff-103bcc4d95dd" providerId="AD" clId="Web-{8A19A6AB-725E-CCCC-D4A8-EAD1FD50C791}" dt="2022-04-12T16:36:41.858" v="17" actId="1076"/>
          <ac:picMkLst>
            <pc:docMk/>
            <pc:sldMk cId="1468242795" sldId="431"/>
            <ac:picMk id="8" creationId="{64A6F872-5631-4D98-538D-EDDA54A6D445}"/>
          </ac:picMkLst>
        </pc:picChg>
        <pc:picChg chg="add del mod topLvl">
          <ac:chgData name="Adalbjorg Karlsdottir" userId="S::adalbjorg@lsretail.com::73a1fade-35d2-4abb-8fff-103bcc4d95dd" providerId="AD" clId="Web-{8A19A6AB-725E-CCCC-D4A8-EAD1FD50C791}" dt="2022-04-12T16:35:54.715" v="13"/>
          <ac:picMkLst>
            <pc:docMk/>
            <pc:sldMk cId="1468242795" sldId="431"/>
            <ac:picMk id="10" creationId="{8F1F43E6-8A11-DFDA-E403-FC754CA971A0}"/>
          </ac:picMkLst>
        </pc:picChg>
      </pc:sldChg>
      <pc:sldChg chg="addAnim modAnim">
        <pc:chgData name="Adalbjorg Karlsdottir" userId="S::adalbjorg@lsretail.com::73a1fade-35d2-4abb-8fff-103bcc4d95dd" providerId="AD" clId="Web-{8A19A6AB-725E-CCCC-D4A8-EAD1FD50C791}" dt="2022-04-12T16:28:06.140" v="1"/>
        <pc:sldMkLst>
          <pc:docMk/>
          <pc:sldMk cId="2314336040" sldId="433"/>
        </pc:sldMkLst>
      </pc:sldChg>
    </pc:docChg>
  </pc:docChgLst>
  <pc:docChgLst>
    <pc:chgData name="Wojciech Januszauskas" userId="S::wojciechja@lsretail.com::283006d7-7365-4ce6-9b04-25a42527db96" providerId="AD" clId="Web-{19A8085E-5C9B-BF9F-E1C2-3DFF762D2340}"/>
    <pc:docChg chg="addSld delSld sldOrd">
      <pc:chgData name="Wojciech Januszauskas" userId="S::wojciechja@lsretail.com::283006d7-7365-4ce6-9b04-25a42527db96" providerId="AD" clId="Web-{19A8085E-5C9B-BF9F-E1C2-3DFF762D2340}" dt="2022-04-01T10:30:12.326" v="4"/>
      <pc:docMkLst>
        <pc:docMk/>
      </pc:docMkLst>
      <pc:sldChg chg="ord">
        <pc:chgData name="Wojciech Januszauskas" userId="S::wojciechja@lsretail.com::283006d7-7365-4ce6-9b04-25a42527db96" providerId="AD" clId="Web-{19A8085E-5C9B-BF9F-E1C2-3DFF762D2340}" dt="2022-04-01T10:30:12.326" v="4"/>
        <pc:sldMkLst>
          <pc:docMk/>
          <pc:sldMk cId="3583617302" sldId="432"/>
        </pc:sldMkLst>
      </pc:sldChg>
      <pc:sldChg chg="add">
        <pc:chgData name="Wojciech Januszauskas" userId="S::wojciechja@lsretail.com::283006d7-7365-4ce6-9b04-25a42527db96" providerId="AD" clId="Web-{19A8085E-5C9B-BF9F-E1C2-3DFF762D2340}" dt="2022-04-01T10:29:47.904" v="0"/>
        <pc:sldMkLst>
          <pc:docMk/>
          <pc:sldMk cId="2314336040" sldId="433"/>
        </pc:sldMkLst>
      </pc:sldChg>
      <pc:sldChg chg="add">
        <pc:chgData name="Wojciech Januszauskas" userId="S::wojciechja@lsretail.com::283006d7-7365-4ce6-9b04-25a42527db96" providerId="AD" clId="Web-{19A8085E-5C9B-BF9F-E1C2-3DFF762D2340}" dt="2022-04-01T10:29:48.513" v="1"/>
        <pc:sldMkLst>
          <pc:docMk/>
          <pc:sldMk cId="1638022009" sldId="434"/>
        </pc:sldMkLst>
      </pc:sldChg>
      <pc:sldChg chg="add del">
        <pc:chgData name="Wojciech Januszauskas" userId="S::wojciechja@lsretail.com::283006d7-7365-4ce6-9b04-25a42527db96" providerId="AD" clId="Web-{19A8085E-5C9B-BF9F-E1C2-3DFF762D2340}" dt="2022-04-01T10:29:55.685" v="3"/>
        <pc:sldMkLst>
          <pc:docMk/>
          <pc:sldMk cId="377810109" sldId="435"/>
        </pc:sldMkLst>
      </pc:sldChg>
    </pc:docChg>
  </pc:docChgLst>
  <pc:docChgLst>
    <pc:chgData name="Adalbjorg Karlsdottir" userId="S::adalbjorg@lsretail.com::73a1fade-35d2-4abb-8fff-103bcc4d95dd" providerId="AD" clId="Web-{1AC637A2-F7B2-C1A8-1F76-AC4A4913A9EE}"/>
    <pc:docChg chg="modSld">
      <pc:chgData name="Adalbjorg Karlsdottir" userId="S::adalbjorg@lsretail.com::73a1fade-35d2-4abb-8fff-103bcc4d95dd" providerId="AD" clId="Web-{1AC637A2-F7B2-C1A8-1F76-AC4A4913A9EE}" dt="2022-04-17T11:28:26.699" v="579"/>
      <pc:docMkLst>
        <pc:docMk/>
      </pc:docMkLst>
      <pc:sldChg chg="modNotes">
        <pc:chgData name="Adalbjorg Karlsdottir" userId="S::adalbjorg@lsretail.com::73a1fade-35d2-4abb-8fff-103bcc4d95dd" providerId="AD" clId="Web-{1AC637A2-F7B2-C1A8-1F76-AC4A4913A9EE}" dt="2022-04-17T11:25:15.413" v="464"/>
        <pc:sldMkLst>
          <pc:docMk/>
          <pc:sldMk cId="4186855820" sldId="430"/>
        </pc:sldMkLst>
      </pc:sldChg>
      <pc:sldChg chg="modNotes">
        <pc:chgData name="Adalbjorg Karlsdottir" userId="S::adalbjorg@lsretail.com::73a1fade-35d2-4abb-8fff-103bcc4d95dd" providerId="AD" clId="Web-{1AC637A2-F7B2-C1A8-1F76-AC4A4913A9EE}" dt="2022-04-17T11:26:38.869" v="474"/>
        <pc:sldMkLst>
          <pc:docMk/>
          <pc:sldMk cId="1468242795" sldId="431"/>
        </pc:sldMkLst>
      </pc:sldChg>
      <pc:sldChg chg="modNotes">
        <pc:chgData name="Adalbjorg Karlsdottir" userId="S::adalbjorg@lsretail.com::73a1fade-35d2-4abb-8fff-103bcc4d95dd" providerId="AD" clId="Web-{1AC637A2-F7B2-C1A8-1F76-AC4A4913A9EE}" dt="2022-04-17T11:08:47.696" v="42"/>
        <pc:sldMkLst>
          <pc:docMk/>
          <pc:sldMk cId="3583617302" sldId="432"/>
        </pc:sldMkLst>
      </pc:sldChg>
      <pc:sldChg chg="modNotes">
        <pc:chgData name="Adalbjorg Karlsdottir" userId="S::adalbjorg@lsretail.com::73a1fade-35d2-4abb-8fff-103bcc4d95dd" providerId="AD" clId="Web-{1AC637A2-F7B2-C1A8-1F76-AC4A4913A9EE}" dt="2022-04-17T11:28:26.699" v="579"/>
        <pc:sldMkLst>
          <pc:docMk/>
          <pc:sldMk cId="2717984998" sldId="438"/>
        </pc:sldMkLst>
      </pc:sldChg>
    </pc:docChg>
  </pc:docChgLst>
  <pc:docChgLst>
    <pc:chgData name="Wojciech Januszauskas" userId="283006d7-7365-4ce6-9b04-25a42527db96" providerId="ADAL" clId="{74D9C822-102A-4BB5-91AB-1DB53A715B3E}"/>
    <pc:docChg chg="undo custSel addSld delSld modSld">
      <pc:chgData name="Wojciech Januszauskas" userId="283006d7-7365-4ce6-9b04-25a42527db96" providerId="ADAL" clId="{74D9C822-102A-4BB5-91AB-1DB53A715B3E}" dt="2022-05-13T15:56:40.258" v="332" actId="1076"/>
      <pc:docMkLst>
        <pc:docMk/>
      </pc:docMkLst>
      <pc:sldChg chg="del">
        <pc:chgData name="Wojciech Januszauskas" userId="283006d7-7365-4ce6-9b04-25a42527db96" providerId="ADAL" clId="{74D9C822-102A-4BB5-91AB-1DB53A715B3E}" dt="2022-05-13T14:29:38.801" v="158" actId="47"/>
        <pc:sldMkLst>
          <pc:docMk/>
          <pc:sldMk cId="2777538430" sldId="380"/>
        </pc:sldMkLst>
      </pc:sldChg>
      <pc:sldChg chg="addSp delSp modSp mod modAnim">
        <pc:chgData name="Wojciech Januszauskas" userId="283006d7-7365-4ce6-9b04-25a42527db96" providerId="ADAL" clId="{74D9C822-102A-4BB5-91AB-1DB53A715B3E}" dt="2022-05-06T11:30:02.616" v="72"/>
        <pc:sldMkLst>
          <pc:docMk/>
          <pc:sldMk cId="4186855820" sldId="430"/>
        </pc:sldMkLst>
        <pc:spChg chg="del mod topLvl">
          <ac:chgData name="Wojciech Januszauskas" userId="283006d7-7365-4ce6-9b04-25a42527db96" providerId="ADAL" clId="{74D9C822-102A-4BB5-91AB-1DB53A715B3E}" dt="2022-05-06T11:21:47.538" v="10" actId="478"/>
          <ac:spMkLst>
            <pc:docMk/>
            <pc:sldMk cId="4186855820" sldId="430"/>
            <ac:spMk id="8" creationId="{DB6008B2-E80F-49E9-EF35-0CF4E6325DB7}"/>
          </ac:spMkLst>
        </pc:spChg>
        <pc:spChg chg="del mod topLvl">
          <ac:chgData name="Wojciech Januszauskas" userId="283006d7-7365-4ce6-9b04-25a42527db96" providerId="ADAL" clId="{74D9C822-102A-4BB5-91AB-1DB53A715B3E}" dt="2022-05-06T11:22:14.850" v="15" actId="478"/>
          <ac:spMkLst>
            <pc:docMk/>
            <pc:sldMk cId="4186855820" sldId="430"/>
            <ac:spMk id="15" creationId="{0192B331-D086-65BE-D682-D1E80B4284FC}"/>
          </ac:spMkLst>
        </pc:spChg>
        <pc:spChg chg="mod">
          <ac:chgData name="Wojciech Januszauskas" userId="283006d7-7365-4ce6-9b04-25a42527db96" providerId="ADAL" clId="{74D9C822-102A-4BB5-91AB-1DB53A715B3E}" dt="2022-05-06T11:29:31.146" v="68" actId="1076"/>
          <ac:spMkLst>
            <pc:docMk/>
            <pc:sldMk cId="4186855820" sldId="430"/>
            <ac:spMk id="17" creationId="{16F8C7AC-4B81-3383-51A5-DE91AF883694}"/>
          </ac:spMkLst>
        </pc:spChg>
        <pc:spChg chg="mod">
          <ac:chgData name="Wojciech Januszauskas" userId="283006d7-7365-4ce6-9b04-25a42527db96" providerId="ADAL" clId="{74D9C822-102A-4BB5-91AB-1DB53A715B3E}" dt="2022-05-06T11:29:47.674" v="70" actId="404"/>
          <ac:spMkLst>
            <pc:docMk/>
            <pc:sldMk cId="4186855820" sldId="430"/>
            <ac:spMk id="18" creationId="{F68DC526-D511-6427-33DB-076EEDE33F04}"/>
          </ac:spMkLst>
        </pc:spChg>
        <pc:spChg chg="mod">
          <ac:chgData name="Wojciech Januszauskas" userId="283006d7-7365-4ce6-9b04-25a42527db96" providerId="ADAL" clId="{74D9C822-102A-4BB5-91AB-1DB53A715B3E}" dt="2022-05-06T11:29:17.918" v="63" actId="404"/>
          <ac:spMkLst>
            <pc:docMk/>
            <pc:sldMk cId="4186855820" sldId="430"/>
            <ac:spMk id="19" creationId="{DD9AD424-DDF1-901C-EC7F-2EB25A99E44D}"/>
          </ac:spMkLst>
        </pc:spChg>
        <pc:spChg chg="mod">
          <ac:chgData name="Wojciech Januszauskas" userId="283006d7-7365-4ce6-9b04-25a42527db96" providerId="ADAL" clId="{74D9C822-102A-4BB5-91AB-1DB53A715B3E}" dt="2022-05-06T11:29:17.918" v="63" actId="404"/>
          <ac:spMkLst>
            <pc:docMk/>
            <pc:sldMk cId="4186855820" sldId="430"/>
            <ac:spMk id="21" creationId="{AC463C27-3B5D-3F75-05B1-55A91A9F0BF3}"/>
          </ac:spMkLst>
        </pc:spChg>
        <pc:spChg chg="mod">
          <ac:chgData name="Wojciech Januszauskas" userId="283006d7-7365-4ce6-9b04-25a42527db96" providerId="ADAL" clId="{74D9C822-102A-4BB5-91AB-1DB53A715B3E}" dt="2022-05-06T11:29:17.918" v="63" actId="404"/>
          <ac:spMkLst>
            <pc:docMk/>
            <pc:sldMk cId="4186855820" sldId="430"/>
            <ac:spMk id="24" creationId="{99EFC93F-D05E-D94C-B6F7-9482540BC2CC}"/>
          </ac:spMkLst>
        </pc:spChg>
        <pc:grpChg chg="add del mod">
          <ac:chgData name="Wojciech Januszauskas" userId="283006d7-7365-4ce6-9b04-25a42527db96" providerId="ADAL" clId="{74D9C822-102A-4BB5-91AB-1DB53A715B3E}" dt="2022-05-06T11:21:41.308" v="7" actId="165"/>
          <ac:grpSpMkLst>
            <pc:docMk/>
            <pc:sldMk cId="4186855820" sldId="430"/>
            <ac:grpSpMk id="6" creationId="{79953421-0D7D-023D-995F-6C74C2E2F008}"/>
          </ac:grpSpMkLst>
        </pc:grpChg>
        <pc:grpChg chg="add del mod">
          <ac:chgData name="Wojciech Januszauskas" userId="283006d7-7365-4ce6-9b04-25a42527db96" providerId="ADAL" clId="{74D9C822-102A-4BB5-91AB-1DB53A715B3E}" dt="2022-05-06T11:21:28.457" v="3" actId="165"/>
          <ac:grpSpMkLst>
            <pc:docMk/>
            <pc:sldMk cId="4186855820" sldId="430"/>
            <ac:grpSpMk id="7" creationId="{1F1AD52F-1D5A-681E-38C9-916CCDBB9004}"/>
          </ac:grpSpMkLst>
        </pc:grpChg>
        <pc:grpChg chg="add del mod">
          <ac:chgData name="Wojciech Januszauskas" userId="283006d7-7365-4ce6-9b04-25a42527db96" providerId="ADAL" clId="{74D9C822-102A-4BB5-91AB-1DB53A715B3E}" dt="2022-05-06T11:22:13.203" v="14" actId="165"/>
          <ac:grpSpMkLst>
            <pc:docMk/>
            <pc:sldMk cId="4186855820" sldId="430"/>
            <ac:grpSpMk id="12" creationId="{47FB2A8B-838D-435C-A438-B64165C1BCEB}"/>
          </ac:grpSpMkLst>
        </pc:grpChg>
        <pc:grpChg chg="add mod">
          <ac:chgData name="Wojciech Januszauskas" userId="283006d7-7365-4ce6-9b04-25a42527db96" providerId="ADAL" clId="{74D9C822-102A-4BB5-91AB-1DB53A715B3E}" dt="2022-05-06T11:29:53.618" v="71" actId="14100"/>
          <ac:grpSpMkLst>
            <pc:docMk/>
            <pc:sldMk cId="4186855820" sldId="430"/>
            <ac:grpSpMk id="16" creationId="{99876378-3411-B840-1B7F-109F972029DB}"/>
          </ac:grpSpMkLst>
        </pc:grpChg>
        <pc:grpChg chg="add del mod">
          <ac:chgData name="Wojciech Januszauskas" userId="283006d7-7365-4ce6-9b04-25a42527db96" providerId="ADAL" clId="{74D9C822-102A-4BB5-91AB-1DB53A715B3E}" dt="2022-05-06T11:22:55.149" v="31" actId="165"/>
          <ac:grpSpMkLst>
            <pc:docMk/>
            <pc:sldMk cId="4186855820" sldId="430"/>
            <ac:grpSpMk id="25" creationId="{990BB899-2075-D5AC-AF25-4B1202A23947}"/>
          </ac:grpSpMkLst>
        </pc:grpChg>
        <pc:picChg chg="mod topLvl">
          <ac:chgData name="Wojciech Januszauskas" userId="283006d7-7365-4ce6-9b04-25a42527db96" providerId="ADAL" clId="{74D9C822-102A-4BB5-91AB-1DB53A715B3E}" dt="2022-05-06T11:28:57.112" v="60" actId="1076"/>
          <ac:picMkLst>
            <pc:docMk/>
            <pc:sldMk cId="4186855820" sldId="430"/>
            <ac:picMk id="11" creationId="{0A96F996-CD88-7565-49DD-C068508565BD}"/>
          </ac:picMkLst>
        </pc:picChg>
        <pc:picChg chg="mod">
          <ac:chgData name="Wojciech Januszauskas" userId="283006d7-7365-4ce6-9b04-25a42527db96" providerId="ADAL" clId="{74D9C822-102A-4BB5-91AB-1DB53A715B3E}" dt="2022-05-06T11:21:15.259" v="0"/>
          <ac:picMkLst>
            <pc:docMk/>
            <pc:sldMk cId="4186855820" sldId="430"/>
            <ac:picMk id="20" creationId="{E9324269-38BE-187A-6AE0-5A226097474B}"/>
          </ac:picMkLst>
        </pc:picChg>
        <pc:picChg chg="mod">
          <ac:chgData name="Wojciech Januszauskas" userId="283006d7-7365-4ce6-9b04-25a42527db96" providerId="ADAL" clId="{74D9C822-102A-4BB5-91AB-1DB53A715B3E}" dt="2022-05-06T11:21:15.259" v="0"/>
          <ac:picMkLst>
            <pc:docMk/>
            <pc:sldMk cId="4186855820" sldId="430"/>
            <ac:picMk id="22" creationId="{B46CDBF0-A6B0-91F3-0E6D-86D288889AF1}"/>
          </ac:picMkLst>
        </pc:picChg>
        <pc:picChg chg="mod">
          <ac:chgData name="Wojciech Januszauskas" userId="283006d7-7365-4ce6-9b04-25a42527db96" providerId="ADAL" clId="{74D9C822-102A-4BB5-91AB-1DB53A715B3E}" dt="2022-05-06T11:21:15.259" v="0"/>
          <ac:picMkLst>
            <pc:docMk/>
            <pc:sldMk cId="4186855820" sldId="430"/>
            <ac:picMk id="23" creationId="{DC11A85D-F04B-E0B3-0505-35EBE34FC19E}"/>
          </ac:picMkLst>
        </pc:picChg>
        <pc:cxnChg chg="del mod topLvl">
          <ac:chgData name="Wojciech Januszauskas" userId="283006d7-7365-4ce6-9b04-25a42527db96" providerId="ADAL" clId="{74D9C822-102A-4BB5-91AB-1DB53A715B3E}" dt="2022-05-06T11:21:42.912" v="8" actId="478"/>
          <ac:cxnSpMkLst>
            <pc:docMk/>
            <pc:sldMk cId="4186855820" sldId="430"/>
            <ac:cxnSpMk id="10" creationId="{1E05CB6E-3886-037A-278D-5BF92282ED19}"/>
          </ac:cxnSpMkLst>
        </pc:cxnChg>
        <pc:cxnChg chg="mod ord topLvl">
          <ac:chgData name="Wojciech Januszauskas" userId="283006d7-7365-4ce6-9b04-25a42527db96" providerId="ADAL" clId="{74D9C822-102A-4BB5-91AB-1DB53A715B3E}" dt="2022-05-06T11:29:07.627" v="61" actId="1582"/>
          <ac:cxnSpMkLst>
            <pc:docMk/>
            <pc:sldMk cId="4186855820" sldId="430"/>
            <ac:cxnSpMk id="13" creationId="{C3B5E652-46DD-5C82-89B8-7A2D94C42B3A}"/>
          </ac:cxnSpMkLst>
        </pc:cxnChg>
        <pc:cxnChg chg="del mod topLvl">
          <ac:chgData name="Wojciech Januszauskas" userId="283006d7-7365-4ce6-9b04-25a42527db96" providerId="ADAL" clId="{74D9C822-102A-4BB5-91AB-1DB53A715B3E}" dt="2022-05-06T11:22:57.748" v="32" actId="478"/>
          <ac:cxnSpMkLst>
            <pc:docMk/>
            <pc:sldMk cId="4186855820" sldId="430"/>
            <ac:cxnSpMk id="14" creationId="{9574FE6F-7677-58C8-752E-D867BFEC7A1B}"/>
          </ac:cxnSpMkLst>
        </pc:cxnChg>
      </pc:sldChg>
      <pc:sldChg chg="mod modShow">
        <pc:chgData name="Wojciech Januszauskas" userId="283006d7-7365-4ce6-9b04-25a42527db96" providerId="ADAL" clId="{74D9C822-102A-4BB5-91AB-1DB53A715B3E}" dt="2022-05-06T11:41:51.085" v="73" actId="729"/>
        <pc:sldMkLst>
          <pc:docMk/>
          <pc:sldMk cId="3583617302" sldId="432"/>
        </pc:sldMkLst>
      </pc:sldChg>
      <pc:sldChg chg="addSp delSp modSp del mod modAnim">
        <pc:chgData name="Wojciech Januszauskas" userId="283006d7-7365-4ce6-9b04-25a42527db96" providerId="ADAL" clId="{74D9C822-102A-4BB5-91AB-1DB53A715B3E}" dt="2022-05-13T14:32:40.440" v="175" actId="47"/>
        <pc:sldMkLst>
          <pc:docMk/>
          <pc:sldMk cId="2438701953" sldId="439"/>
        </pc:sldMkLst>
        <pc:spChg chg="mod topLvl">
          <ac:chgData name="Wojciech Januszauskas" userId="283006d7-7365-4ce6-9b04-25a42527db96" providerId="ADAL" clId="{74D9C822-102A-4BB5-91AB-1DB53A715B3E}" dt="2022-05-13T14:30:01.247" v="161" actId="165"/>
          <ac:spMkLst>
            <pc:docMk/>
            <pc:sldMk cId="2438701953" sldId="439"/>
            <ac:spMk id="6" creationId="{43B3AD56-C16C-8B49-94F5-3E8233E5F2B4}"/>
          </ac:spMkLst>
        </pc:spChg>
        <pc:spChg chg="mod topLvl">
          <ac:chgData name="Wojciech Januszauskas" userId="283006d7-7365-4ce6-9b04-25a42527db96" providerId="ADAL" clId="{74D9C822-102A-4BB5-91AB-1DB53A715B3E}" dt="2022-05-13T14:30:55.586" v="173" actId="1076"/>
          <ac:spMkLst>
            <pc:docMk/>
            <pc:sldMk cId="2438701953" sldId="439"/>
            <ac:spMk id="102" creationId="{51EED36D-41F6-1343-8B4D-338EE34BAE3C}"/>
          </ac:spMkLst>
        </pc:spChg>
        <pc:spChg chg="mod topLvl">
          <ac:chgData name="Wojciech Januszauskas" userId="283006d7-7365-4ce6-9b04-25a42527db96" providerId="ADAL" clId="{74D9C822-102A-4BB5-91AB-1DB53A715B3E}" dt="2022-05-13T14:30:03.560" v="162" actId="164"/>
          <ac:spMkLst>
            <pc:docMk/>
            <pc:sldMk cId="2438701953" sldId="439"/>
            <ac:spMk id="103" creationId="{5032E9B6-CA95-7A40-9ADE-C9E84A9C54AF}"/>
          </ac:spMkLst>
        </pc:spChg>
        <pc:spChg chg="mod topLvl">
          <ac:chgData name="Wojciech Januszauskas" userId="283006d7-7365-4ce6-9b04-25a42527db96" providerId="ADAL" clId="{74D9C822-102A-4BB5-91AB-1DB53A715B3E}" dt="2022-05-13T14:30:08.009" v="164" actId="164"/>
          <ac:spMkLst>
            <pc:docMk/>
            <pc:sldMk cId="2438701953" sldId="439"/>
            <ac:spMk id="104" creationId="{BDC92545-FAD5-C54B-9D15-06BB8D9D9867}"/>
          </ac:spMkLst>
        </pc:spChg>
        <pc:spChg chg="mod topLvl">
          <ac:chgData name="Wojciech Januszauskas" userId="283006d7-7365-4ce6-9b04-25a42527db96" providerId="ADAL" clId="{74D9C822-102A-4BB5-91AB-1DB53A715B3E}" dt="2022-05-13T14:30:05.896" v="163" actId="164"/>
          <ac:spMkLst>
            <pc:docMk/>
            <pc:sldMk cId="2438701953" sldId="439"/>
            <ac:spMk id="127" creationId="{D6C19C23-4DF6-A844-B59A-CFDEE645379F}"/>
          </ac:spMkLst>
        </pc:spChg>
        <pc:grpChg chg="add mod">
          <ac:chgData name="Wojciech Januszauskas" userId="283006d7-7365-4ce6-9b04-25a42527db96" providerId="ADAL" clId="{74D9C822-102A-4BB5-91AB-1DB53A715B3E}" dt="2022-05-13T14:30:23.931" v="167" actId="1076"/>
          <ac:grpSpMkLst>
            <pc:docMk/>
            <pc:sldMk cId="2438701953" sldId="439"/>
            <ac:grpSpMk id="2" creationId="{F0D439AF-9F2C-751B-7B3F-BF2F11C86A85}"/>
          </ac:grpSpMkLst>
        </pc:grpChg>
        <pc:grpChg chg="add mod">
          <ac:chgData name="Wojciech Januszauskas" userId="283006d7-7365-4ce6-9b04-25a42527db96" providerId="ADAL" clId="{74D9C822-102A-4BB5-91AB-1DB53A715B3E}" dt="2022-05-13T14:30:05.896" v="163" actId="164"/>
          <ac:grpSpMkLst>
            <pc:docMk/>
            <pc:sldMk cId="2438701953" sldId="439"/>
            <ac:grpSpMk id="3" creationId="{5B8F06B0-9590-D5A3-2E36-A216C9A3D878}"/>
          </ac:grpSpMkLst>
        </pc:grpChg>
        <pc:grpChg chg="add mod">
          <ac:chgData name="Wojciech Januszauskas" userId="283006d7-7365-4ce6-9b04-25a42527db96" providerId="ADAL" clId="{74D9C822-102A-4BB5-91AB-1DB53A715B3E}" dt="2022-05-13T14:30:14.833" v="166" actId="1076"/>
          <ac:grpSpMkLst>
            <pc:docMk/>
            <pc:sldMk cId="2438701953" sldId="439"/>
            <ac:grpSpMk id="4" creationId="{279B8715-113D-1CE6-DF45-F45C9F5E0635}"/>
          </ac:grpSpMkLst>
        </pc:grpChg>
        <pc:grpChg chg="del mod">
          <ac:chgData name="Wojciech Januszauskas" userId="283006d7-7365-4ce6-9b04-25a42527db96" providerId="ADAL" clId="{74D9C822-102A-4BB5-91AB-1DB53A715B3E}" dt="2022-05-13T14:30:01.247" v="161" actId="165"/>
          <ac:grpSpMkLst>
            <pc:docMk/>
            <pc:sldMk cId="2438701953" sldId="439"/>
            <ac:grpSpMk id="18" creationId="{3DE7237A-D520-4DAB-95EF-B35D59D833A1}"/>
          </ac:grpSpMkLst>
        </pc:grpChg>
        <pc:picChg chg="mod topLvl">
          <ac:chgData name="Wojciech Januszauskas" userId="283006d7-7365-4ce6-9b04-25a42527db96" providerId="ADAL" clId="{74D9C822-102A-4BB5-91AB-1DB53A715B3E}" dt="2022-05-13T14:30:05.896" v="163" actId="164"/>
          <ac:picMkLst>
            <pc:docMk/>
            <pc:sldMk cId="2438701953" sldId="439"/>
            <ac:picMk id="35" creationId="{B8712B74-D46C-446F-84E5-72C4859B485E}"/>
          </ac:picMkLst>
        </pc:picChg>
        <pc:picChg chg="mod topLvl">
          <ac:chgData name="Wojciech Januszauskas" userId="283006d7-7365-4ce6-9b04-25a42527db96" providerId="ADAL" clId="{74D9C822-102A-4BB5-91AB-1DB53A715B3E}" dt="2022-05-13T14:30:03.560" v="162" actId="164"/>
          <ac:picMkLst>
            <pc:docMk/>
            <pc:sldMk cId="2438701953" sldId="439"/>
            <ac:picMk id="77" creationId="{B1F74CF4-E01C-4DA2-8D1D-AF60A478C979}"/>
          </ac:picMkLst>
        </pc:picChg>
        <pc:picChg chg="mod topLvl">
          <ac:chgData name="Wojciech Januszauskas" userId="283006d7-7365-4ce6-9b04-25a42527db96" providerId="ADAL" clId="{74D9C822-102A-4BB5-91AB-1DB53A715B3E}" dt="2022-05-13T14:30:08.009" v="164" actId="164"/>
          <ac:picMkLst>
            <pc:docMk/>
            <pc:sldMk cId="2438701953" sldId="439"/>
            <ac:picMk id="136" creationId="{C70DA0D7-B2E2-C446-B970-468E88F13303}"/>
          </ac:picMkLst>
        </pc:picChg>
      </pc:sldChg>
      <pc:sldChg chg="addSp delSp modSp mod">
        <pc:chgData name="Wojciech Januszauskas" userId="283006d7-7365-4ce6-9b04-25a42527db96" providerId="ADAL" clId="{74D9C822-102A-4BB5-91AB-1DB53A715B3E}" dt="2022-05-06T11:44:06.869" v="135" actId="1036"/>
        <pc:sldMkLst>
          <pc:docMk/>
          <pc:sldMk cId="3289217943" sldId="449"/>
        </pc:sldMkLst>
        <pc:spChg chg="mod topLvl">
          <ac:chgData name="Wojciech Januszauskas" userId="283006d7-7365-4ce6-9b04-25a42527db96" providerId="ADAL" clId="{74D9C822-102A-4BB5-91AB-1DB53A715B3E}" dt="2022-05-06T11:44:00.614" v="127" actId="165"/>
          <ac:spMkLst>
            <pc:docMk/>
            <pc:sldMk cId="3289217943" sldId="449"/>
            <ac:spMk id="21" creationId="{1C0B4FAE-296A-49FC-A0CC-3B3EB87ECA9F}"/>
          </ac:spMkLst>
        </pc:spChg>
        <pc:spChg chg="mod topLvl">
          <ac:chgData name="Wojciech Januszauskas" userId="283006d7-7365-4ce6-9b04-25a42527db96" providerId="ADAL" clId="{74D9C822-102A-4BB5-91AB-1DB53A715B3E}" dt="2022-05-06T11:43:23.119" v="76" actId="165"/>
          <ac:spMkLst>
            <pc:docMk/>
            <pc:sldMk cId="3289217943" sldId="449"/>
            <ac:spMk id="23" creationId="{0E3E95EB-6CDB-4153-92F4-7C4FC60D49A0}"/>
          </ac:spMkLst>
        </pc:spChg>
        <pc:spChg chg="mod topLvl">
          <ac:chgData name="Wojciech Januszauskas" userId="283006d7-7365-4ce6-9b04-25a42527db96" providerId="ADAL" clId="{74D9C822-102A-4BB5-91AB-1DB53A715B3E}" dt="2022-05-06T11:43:23.119" v="76" actId="165"/>
          <ac:spMkLst>
            <pc:docMk/>
            <pc:sldMk cId="3289217943" sldId="449"/>
            <ac:spMk id="31" creationId="{9DEB0CBA-ADA6-4D16-A3C8-FFCE45BE1529}"/>
          </ac:spMkLst>
        </pc:spChg>
        <pc:spChg chg="mod">
          <ac:chgData name="Wojciech Januszauskas" userId="283006d7-7365-4ce6-9b04-25a42527db96" providerId="ADAL" clId="{74D9C822-102A-4BB5-91AB-1DB53A715B3E}" dt="2022-05-06T11:43:23.119" v="76" actId="165"/>
          <ac:spMkLst>
            <pc:docMk/>
            <pc:sldMk cId="3289217943" sldId="449"/>
            <ac:spMk id="35" creationId="{FC5023AA-99C4-405D-897E-8A94C607A12C}"/>
          </ac:spMkLst>
        </pc:spChg>
        <pc:spChg chg="mod">
          <ac:chgData name="Wojciech Januszauskas" userId="283006d7-7365-4ce6-9b04-25a42527db96" providerId="ADAL" clId="{74D9C822-102A-4BB5-91AB-1DB53A715B3E}" dt="2022-05-06T11:43:23.119" v="76" actId="165"/>
          <ac:spMkLst>
            <pc:docMk/>
            <pc:sldMk cId="3289217943" sldId="449"/>
            <ac:spMk id="42" creationId="{F5EE67BA-95E6-4CAD-AB67-C2D9B7891FE2}"/>
          </ac:spMkLst>
        </pc:spChg>
        <pc:spChg chg="mod topLvl">
          <ac:chgData name="Wojciech Januszauskas" userId="283006d7-7365-4ce6-9b04-25a42527db96" providerId="ADAL" clId="{74D9C822-102A-4BB5-91AB-1DB53A715B3E}" dt="2022-05-06T11:43:23.119" v="76" actId="165"/>
          <ac:spMkLst>
            <pc:docMk/>
            <pc:sldMk cId="3289217943" sldId="449"/>
            <ac:spMk id="45" creationId="{DFAED652-9220-4997-B48B-7EB0EF9C84A9}"/>
          </ac:spMkLst>
        </pc:spChg>
        <pc:spChg chg="mod topLvl">
          <ac:chgData name="Wojciech Januszauskas" userId="283006d7-7365-4ce6-9b04-25a42527db96" providerId="ADAL" clId="{74D9C822-102A-4BB5-91AB-1DB53A715B3E}" dt="2022-05-06T11:43:23.119" v="76" actId="165"/>
          <ac:spMkLst>
            <pc:docMk/>
            <pc:sldMk cId="3289217943" sldId="449"/>
            <ac:spMk id="46" creationId="{8B6F9F87-91C1-429B-B523-073A47A6998F}"/>
          </ac:spMkLst>
        </pc:spChg>
        <pc:spChg chg="mod topLvl">
          <ac:chgData name="Wojciech Januszauskas" userId="283006d7-7365-4ce6-9b04-25a42527db96" providerId="ADAL" clId="{74D9C822-102A-4BB5-91AB-1DB53A715B3E}" dt="2022-05-06T11:43:23.119" v="76" actId="165"/>
          <ac:spMkLst>
            <pc:docMk/>
            <pc:sldMk cId="3289217943" sldId="449"/>
            <ac:spMk id="47" creationId="{56EDAADE-B94D-4819-A2AB-9D8174EA03D4}"/>
          </ac:spMkLst>
        </pc:spChg>
        <pc:spChg chg="mod topLvl">
          <ac:chgData name="Wojciech Januszauskas" userId="283006d7-7365-4ce6-9b04-25a42527db96" providerId="ADAL" clId="{74D9C822-102A-4BB5-91AB-1DB53A715B3E}" dt="2022-05-06T11:43:23.119" v="76" actId="165"/>
          <ac:spMkLst>
            <pc:docMk/>
            <pc:sldMk cId="3289217943" sldId="449"/>
            <ac:spMk id="48" creationId="{8A4A1683-5525-4AF5-8C15-54A7863A99A3}"/>
          </ac:spMkLst>
        </pc:spChg>
        <pc:spChg chg="mod topLvl">
          <ac:chgData name="Wojciech Januszauskas" userId="283006d7-7365-4ce6-9b04-25a42527db96" providerId="ADAL" clId="{74D9C822-102A-4BB5-91AB-1DB53A715B3E}" dt="2022-05-06T11:43:23.119" v="76" actId="165"/>
          <ac:spMkLst>
            <pc:docMk/>
            <pc:sldMk cId="3289217943" sldId="449"/>
            <ac:spMk id="50" creationId="{EF6E27D8-5345-42F2-B5D3-AE0A8936C32B}"/>
          </ac:spMkLst>
        </pc:spChg>
        <pc:spChg chg="mod topLvl">
          <ac:chgData name="Wojciech Januszauskas" userId="283006d7-7365-4ce6-9b04-25a42527db96" providerId="ADAL" clId="{74D9C822-102A-4BB5-91AB-1DB53A715B3E}" dt="2022-05-06T11:43:23.119" v="76" actId="165"/>
          <ac:spMkLst>
            <pc:docMk/>
            <pc:sldMk cId="3289217943" sldId="449"/>
            <ac:spMk id="51" creationId="{5234FA34-6DE9-4862-9EFF-E5B82C230795}"/>
          </ac:spMkLst>
        </pc:spChg>
        <pc:spChg chg="mod topLvl">
          <ac:chgData name="Wojciech Januszauskas" userId="283006d7-7365-4ce6-9b04-25a42527db96" providerId="ADAL" clId="{74D9C822-102A-4BB5-91AB-1DB53A715B3E}" dt="2022-05-06T11:43:23.119" v="76" actId="165"/>
          <ac:spMkLst>
            <pc:docMk/>
            <pc:sldMk cId="3289217943" sldId="449"/>
            <ac:spMk id="52" creationId="{5B8041D4-75B4-4320-9906-8B645DBA0625}"/>
          </ac:spMkLst>
        </pc:spChg>
        <pc:grpChg chg="del">
          <ac:chgData name="Wojciech Januszauskas" userId="283006d7-7365-4ce6-9b04-25a42527db96" providerId="ADAL" clId="{74D9C822-102A-4BB5-91AB-1DB53A715B3E}" dt="2022-05-06T11:43:23.119" v="76" actId="165"/>
          <ac:grpSpMkLst>
            <pc:docMk/>
            <pc:sldMk cId="3289217943" sldId="449"/>
            <ac:grpSpMk id="2" creationId="{7354CFED-B26E-4292-9D79-E45F858DDB91}"/>
          </ac:grpSpMkLst>
        </pc:grpChg>
        <pc:grpChg chg="add del mod topLvl">
          <ac:chgData name="Wojciech Januszauskas" userId="283006d7-7365-4ce6-9b04-25a42527db96" providerId="ADAL" clId="{74D9C822-102A-4BB5-91AB-1DB53A715B3E}" dt="2022-05-06T11:44:06.869" v="135" actId="1036"/>
          <ac:grpSpMkLst>
            <pc:docMk/>
            <pc:sldMk cId="3289217943" sldId="449"/>
            <ac:grpSpMk id="22" creationId="{3693F5A1-4B47-4DDC-A5D6-125185C0D765}"/>
          </ac:grpSpMkLst>
        </pc:grpChg>
        <pc:grpChg chg="mod topLvl">
          <ac:chgData name="Wojciech Januszauskas" userId="283006d7-7365-4ce6-9b04-25a42527db96" providerId="ADAL" clId="{74D9C822-102A-4BB5-91AB-1DB53A715B3E}" dt="2022-05-06T11:43:23.119" v="76" actId="165"/>
          <ac:grpSpMkLst>
            <pc:docMk/>
            <pc:sldMk cId="3289217943" sldId="449"/>
            <ac:grpSpMk id="34" creationId="{65128308-94E6-4968-B03F-0CF33F8415B1}"/>
          </ac:grpSpMkLst>
        </pc:grpChg>
        <pc:grpChg chg="mod topLvl">
          <ac:chgData name="Wojciech Januszauskas" userId="283006d7-7365-4ce6-9b04-25a42527db96" providerId="ADAL" clId="{74D9C822-102A-4BB5-91AB-1DB53A715B3E}" dt="2022-05-06T11:43:23.119" v="76" actId="165"/>
          <ac:grpSpMkLst>
            <pc:docMk/>
            <pc:sldMk cId="3289217943" sldId="449"/>
            <ac:grpSpMk id="41" creationId="{4387ED1F-51E3-4CD0-8628-FFB8D0121CFC}"/>
          </ac:grpSpMkLst>
        </pc:grpChg>
        <pc:picChg chg="mod topLvl">
          <ac:chgData name="Wojciech Januszauskas" userId="283006d7-7365-4ce6-9b04-25a42527db96" providerId="ADAL" clId="{74D9C822-102A-4BB5-91AB-1DB53A715B3E}" dt="2022-05-06T11:43:23.119" v="76" actId="165"/>
          <ac:picMkLst>
            <pc:docMk/>
            <pc:sldMk cId="3289217943" sldId="449"/>
            <ac:picMk id="10" creationId="{4BCFED92-BF7D-4F47-BF54-59BFD93B4C28}"/>
          </ac:picMkLst>
        </pc:picChg>
        <pc:picChg chg="mod topLvl">
          <ac:chgData name="Wojciech Januszauskas" userId="283006d7-7365-4ce6-9b04-25a42527db96" providerId="ADAL" clId="{74D9C822-102A-4BB5-91AB-1DB53A715B3E}" dt="2022-05-06T11:44:00.614" v="127" actId="165"/>
          <ac:picMkLst>
            <pc:docMk/>
            <pc:sldMk cId="3289217943" sldId="449"/>
            <ac:picMk id="15" creationId="{CAB81F60-68F4-4FD6-ABB7-9A086A516825}"/>
          </ac:picMkLst>
        </pc:picChg>
        <pc:picChg chg="mod">
          <ac:chgData name="Wojciech Januszauskas" userId="283006d7-7365-4ce6-9b04-25a42527db96" providerId="ADAL" clId="{74D9C822-102A-4BB5-91AB-1DB53A715B3E}" dt="2022-05-06T11:43:23.119" v="76" actId="165"/>
          <ac:picMkLst>
            <pc:docMk/>
            <pc:sldMk cId="3289217943" sldId="449"/>
            <ac:picMk id="36" creationId="{2708D2D1-1E96-43EF-AB12-04AF61CA12B2}"/>
          </ac:picMkLst>
        </pc:picChg>
        <pc:picChg chg="mod">
          <ac:chgData name="Wojciech Januszauskas" userId="283006d7-7365-4ce6-9b04-25a42527db96" providerId="ADAL" clId="{74D9C822-102A-4BB5-91AB-1DB53A715B3E}" dt="2022-05-06T11:43:23.119" v="76" actId="165"/>
          <ac:picMkLst>
            <pc:docMk/>
            <pc:sldMk cId="3289217943" sldId="449"/>
            <ac:picMk id="43" creationId="{16C90CA9-035F-4D9C-BA3A-F5FFC9B77051}"/>
          </ac:picMkLst>
        </pc:picChg>
        <pc:cxnChg chg="mod topLvl">
          <ac:chgData name="Wojciech Januszauskas" userId="283006d7-7365-4ce6-9b04-25a42527db96" providerId="ADAL" clId="{74D9C822-102A-4BB5-91AB-1DB53A715B3E}" dt="2022-05-06T11:43:23.119" v="76" actId="165"/>
          <ac:cxnSpMkLst>
            <pc:docMk/>
            <pc:sldMk cId="3289217943" sldId="449"/>
            <ac:cxnSpMk id="13" creationId="{2DD5162F-4BAF-4D6D-8847-F9FBFA11B188}"/>
          </ac:cxnSpMkLst>
        </pc:cxnChg>
        <pc:cxnChg chg="mod topLvl">
          <ac:chgData name="Wojciech Januszauskas" userId="283006d7-7365-4ce6-9b04-25a42527db96" providerId="ADAL" clId="{74D9C822-102A-4BB5-91AB-1DB53A715B3E}" dt="2022-05-06T11:43:23.119" v="76" actId="165"/>
          <ac:cxnSpMkLst>
            <pc:docMk/>
            <pc:sldMk cId="3289217943" sldId="449"/>
            <ac:cxnSpMk id="18" creationId="{2FFDBDD0-C820-4A29-8056-42E49C5DE200}"/>
          </ac:cxnSpMkLst>
        </pc:cxnChg>
        <pc:cxnChg chg="mod topLvl">
          <ac:chgData name="Wojciech Januszauskas" userId="283006d7-7365-4ce6-9b04-25a42527db96" providerId="ADAL" clId="{74D9C822-102A-4BB5-91AB-1DB53A715B3E}" dt="2022-05-06T11:43:23.119" v="76" actId="165"/>
          <ac:cxnSpMkLst>
            <pc:docMk/>
            <pc:sldMk cId="3289217943" sldId="449"/>
            <ac:cxnSpMk id="54" creationId="{AA228CF6-3B16-4B07-B28A-4B2B4CF6FB2A}"/>
          </ac:cxnSpMkLst>
        </pc:cxnChg>
        <pc:cxnChg chg="mod topLvl">
          <ac:chgData name="Wojciech Januszauskas" userId="283006d7-7365-4ce6-9b04-25a42527db96" providerId="ADAL" clId="{74D9C822-102A-4BB5-91AB-1DB53A715B3E}" dt="2022-05-06T11:43:23.119" v="76" actId="165"/>
          <ac:cxnSpMkLst>
            <pc:docMk/>
            <pc:sldMk cId="3289217943" sldId="449"/>
            <ac:cxnSpMk id="55" creationId="{D8E7071C-3DF0-4967-BCB5-86A1E196F76A}"/>
          </ac:cxnSpMkLst>
        </pc:cxnChg>
      </pc:sldChg>
      <pc:sldChg chg="delSp modSp add mod">
        <pc:chgData name="Wojciech Januszauskas" userId="283006d7-7365-4ce6-9b04-25a42527db96" providerId="ADAL" clId="{74D9C822-102A-4BB5-91AB-1DB53A715B3E}" dt="2022-05-13T14:27:36.756" v="144" actId="14100"/>
        <pc:sldMkLst>
          <pc:docMk/>
          <pc:sldMk cId="2465001539" sldId="450"/>
        </pc:sldMkLst>
        <pc:spChg chg="mod">
          <ac:chgData name="Wojciech Januszauskas" userId="283006d7-7365-4ce6-9b04-25a42527db96" providerId="ADAL" clId="{74D9C822-102A-4BB5-91AB-1DB53A715B3E}" dt="2022-05-13T14:27:01.770" v="139" actId="165"/>
          <ac:spMkLst>
            <pc:docMk/>
            <pc:sldMk cId="2465001539" sldId="450"/>
            <ac:spMk id="2" creationId="{5F1B2CB8-0428-2A2A-0F3D-0702BACF6E44}"/>
          </ac:spMkLst>
        </pc:spChg>
        <pc:spChg chg="mod">
          <ac:chgData name="Wojciech Januszauskas" userId="283006d7-7365-4ce6-9b04-25a42527db96" providerId="ADAL" clId="{74D9C822-102A-4BB5-91AB-1DB53A715B3E}" dt="2022-05-13T14:27:01.770" v="139" actId="165"/>
          <ac:spMkLst>
            <pc:docMk/>
            <pc:sldMk cId="2465001539" sldId="450"/>
            <ac:spMk id="52" creationId="{9731518F-F6FE-4D7D-B0AD-53FBEC5796D8}"/>
          </ac:spMkLst>
        </pc:spChg>
        <pc:spChg chg="mod topLvl">
          <ac:chgData name="Wojciech Januszauskas" userId="283006d7-7365-4ce6-9b04-25a42527db96" providerId="ADAL" clId="{74D9C822-102A-4BB5-91AB-1DB53A715B3E}" dt="2022-05-06T11:42:19.719" v="75" actId="165"/>
          <ac:spMkLst>
            <pc:docMk/>
            <pc:sldMk cId="2465001539" sldId="450"/>
            <ac:spMk id="115" creationId="{B0D78314-1CAD-E34E-AADB-38AAB783D478}"/>
          </ac:spMkLst>
        </pc:spChg>
        <pc:spChg chg="mod topLvl">
          <ac:chgData name="Wojciech Januszauskas" userId="283006d7-7365-4ce6-9b04-25a42527db96" providerId="ADAL" clId="{74D9C822-102A-4BB5-91AB-1DB53A715B3E}" dt="2022-05-06T11:42:19.719" v="75" actId="165"/>
          <ac:spMkLst>
            <pc:docMk/>
            <pc:sldMk cId="2465001539" sldId="450"/>
            <ac:spMk id="120" creationId="{1ADAA4AB-5576-CA45-A10D-4562615DDD46}"/>
          </ac:spMkLst>
        </pc:spChg>
        <pc:grpChg chg="mod topLvl">
          <ac:chgData name="Wojciech Januszauskas" userId="283006d7-7365-4ce6-9b04-25a42527db96" providerId="ADAL" clId="{74D9C822-102A-4BB5-91AB-1DB53A715B3E}" dt="2022-05-13T14:27:01.770" v="139" actId="165"/>
          <ac:grpSpMkLst>
            <pc:docMk/>
            <pc:sldMk cId="2465001539" sldId="450"/>
            <ac:grpSpMk id="14" creationId="{C94D6E93-25F2-47D7-924F-91236647F54E}"/>
          </ac:grpSpMkLst>
        </pc:grpChg>
        <pc:grpChg chg="del">
          <ac:chgData name="Wojciech Januszauskas" userId="283006d7-7365-4ce6-9b04-25a42527db96" providerId="ADAL" clId="{74D9C822-102A-4BB5-91AB-1DB53A715B3E}" dt="2022-05-06T11:42:19.719" v="75" actId="165"/>
          <ac:grpSpMkLst>
            <pc:docMk/>
            <pc:sldMk cId="2465001539" sldId="450"/>
            <ac:grpSpMk id="21" creationId="{783F1E08-2BBB-47EB-84A7-D279862E5571}"/>
          </ac:grpSpMkLst>
        </pc:grpChg>
        <pc:grpChg chg="del">
          <ac:chgData name="Wojciech Januszauskas" userId="283006d7-7365-4ce6-9b04-25a42527db96" providerId="ADAL" clId="{74D9C822-102A-4BB5-91AB-1DB53A715B3E}" dt="2022-05-13T14:27:01.770" v="139" actId="165"/>
          <ac:grpSpMkLst>
            <pc:docMk/>
            <pc:sldMk cId="2465001539" sldId="450"/>
            <ac:grpSpMk id="44" creationId="{F2B1BD01-0475-4A2A-9420-7DCA9DB81F4D}"/>
          </ac:grpSpMkLst>
        </pc:grpChg>
        <pc:picChg chg="mod topLvl">
          <ac:chgData name="Wojciech Januszauskas" userId="283006d7-7365-4ce6-9b04-25a42527db96" providerId="ADAL" clId="{74D9C822-102A-4BB5-91AB-1DB53A715B3E}" dt="2022-05-06T11:42:19.719" v="75" actId="165"/>
          <ac:picMkLst>
            <pc:docMk/>
            <pc:sldMk cId="2465001539" sldId="450"/>
            <ac:picMk id="71" creationId="{F765A35D-85DE-46F2-B3A6-EF5A9538E6CA}"/>
          </ac:picMkLst>
        </pc:picChg>
        <pc:picChg chg="mod topLvl">
          <ac:chgData name="Wojciech Januszauskas" userId="283006d7-7365-4ce6-9b04-25a42527db96" providerId="ADAL" clId="{74D9C822-102A-4BB5-91AB-1DB53A715B3E}" dt="2022-05-06T11:42:19.719" v="75" actId="165"/>
          <ac:picMkLst>
            <pc:docMk/>
            <pc:sldMk cId="2465001539" sldId="450"/>
            <ac:picMk id="73" creationId="{B7F13196-DFDD-4BE2-A0F7-858965930F2E}"/>
          </ac:picMkLst>
        </pc:picChg>
        <pc:picChg chg="mod topLvl">
          <ac:chgData name="Wojciech Januszauskas" userId="283006d7-7365-4ce6-9b04-25a42527db96" providerId="ADAL" clId="{74D9C822-102A-4BB5-91AB-1DB53A715B3E}" dt="2022-05-06T11:42:19.719" v="75" actId="165"/>
          <ac:picMkLst>
            <pc:docMk/>
            <pc:sldMk cId="2465001539" sldId="450"/>
            <ac:picMk id="90" creationId="{8867831A-0B5F-4FCF-AD8F-4D83C914B9F4}"/>
          </ac:picMkLst>
        </pc:picChg>
        <pc:picChg chg="mod topLvl">
          <ac:chgData name="Wojciech Januszauskas" userId="283006d7-7365-4ce6-9b04-25a42527db96" providerId="ADAL" clId="{74D9C822-102A-4BB5-91AB-1DB53A715B3E}" dt="2022-05-06T11:42:19.719" v="75" actId="165"/>
          <ac:picMkLst>
            <pc:docMk/>
            <pc:sldMk cId="2465001539" sldId="450"/>
            <ac:picMk id="92" creationId="{6D55FCF9-1A09-45D2-B1F4-780DA97C178E}"/>
          </ac:picMkLst>
        </pc:picChg>
        <pc:cxnChg chg="mod topLvl">
          <ac:chgData name="Wojciech Januszauskas" userId="283006d7-7365-4ce6-9b04-25a42527db96" providerId="ADAL" clId="{74D9C822-102A-4BB5-91AB-1DB53A715B3E}" dt="2022-05-13T14:27:25.240" v="141" actId="14100"/>
          <ac:cxnSpMkLst>
            <pc:docMk/>
            <pc:sldMk cId="2465001539" sldId="450"/>
            <ac:cxnSpMk id="7" creationId="{40DD6962-7993-6775-79FD-6DD8D7FA45D4}"/>
          </ac:cxnSpMkLst>
        </pc:cxnChg>
        <pc:cxnChg chg="mod topLvl">
          <ac:chgData name="Wojciech Januszauskas" userId="283006d7-7365-4ce6-9b04-25a42527db96" providerId="ADAL" clId="{74D9C822-102A-4BB5-91AB-1DB53A715B3E}" dt="2022-05-13T14:27:25.240" v="141" actId="14100"/>
          <ac:cxnSpMkLst>
            <pc:docMk/>
            <pc:sldMk cId="2465001539" sldId="450"/>
            <ac:cxnSpMk id="11" creationId="{900BEE15-65A2-50B1-5A1B-DFE0AAF31FEB}"/>
          </ac:cxnSpMkLst>
        </pc:cxnChg>
        <pc:cxnChg chg="mod topLvl">
          <ac:chgData name="Wojciech Januszauskas" userId="283006d7-7365-4ce6-9b04-25a42527db96" providerId="ADAL" clId="{74D9C822-102A-4BB5-91AB-1DB53A715B3E}" dt="2022-05-13T14:27:36.756" v="144" actId="14100"/>
          <ac:cxnSpMkLst>
            <pc:docMk/>
            <pc:sldMk cId="2465001539" sldId="450"/>
            <ac:cxnSpMk id="12" creationId="{AC28F6A1-1DA1-A7CE-E518-CB088B99C20C}"/>
          </ac:cxnSpMkLst>
        </pc:cxnChg>
        <pc:cxnChg chg="mod">
          <ac:chgData name="Wojciech Januszauskas" userId="283006d7-7365-4ce6-9b04-25a42527db96" providerId="ADAL" clId="{74D9C822-102A-4BB5-91AB-1DB53A715B3E}" dt="2022-05-13T14:27:25.240" v="141" actId="14100"/>
          <ac:cxnSpMkLst>
            <pc:docMk/>
            <pc:sldMk cId="2465001539" sldId="450"/>
            <ac:cxnSpMk id="89" creationId="{B5DF208F-53E9-448D-848E-311A13FCB8D9}"/>
          </ac:cxnSpMkLst>
        </pc:cxnChg>
      </pc:sldChg>
      <pc:sldChg chg="modSp mod">
        <pc:chgData name="Wojciech Januszauskas" userId="283006d7-7365-4ce6-9b04-25a42527db96" providerId="ADAL" clId="{74D9C822-102A-4BB5-91AB-1DB53A715B3E}" dt="2022-05-10T15:20:26.289" v="138" actId="1076"/>
        <pc:sldMkLst>
          <pc:docMk/>
          <pc:sldMk cId="255556800" sldId="452"/>
        </pc:sldMkLst>
        <pc:grpChg chg="mod">
          <ac:chgData name="Wojciech Januszauskas" userId="283006d7-7365-4ce6-9b04-25a42527db96" providerId="ADAL" clId="{74D9C822-102A-4BB5-91AB-1DB53A715B3E}" dt="2022-05-10T15:20:23.167" v="137" actId="12788"/>
          <ac:grpSpMkLst>
            <pc:docMk/>
            <pc:sldMk cId="255556800" sldId="452"/>
            <ac:grpSpMk id="16" creationId="{99876378-3411-B840-1B7F-109F972029DB}"/>
          </ac:grpSpMkLst>
        </pc:grpChg>
        <pc:picChg chg="mod">
          <ac:chgData name="Wojciech Januszauskas" userId="283006d7-7365-4ce6-9b04-25a42527db96" providerId="ADAL" clId="{74D9C822-102A-4BB5-91AB-1DB53A715B3E}" dt="2022-05-10T15:20:26.289" v="138" actId="1076"/>
          <ac:picMkLst>
            <pc:docMk/>
            <pc:sldMk cId="255556800" sldId="452"/>
            <ac:picMk id="11" creationId="{0A96F996-CD88-7565-49DD-C068508565BD}"/>
          </ac:picMkLst>
        </pc:picChg>
        <pc:cxnChg chg="mod">
          <ac:chgData name="Wojciech Januszauskas" userId="283006d7-7365-4ce6-9b04-25a42527db96" providerId="ADAL" clId="{74D9C822-102A-4BB5-91AB-1DB53A715B3E}" dt="2022-05-10T15:20:23.167" v="137" actId="12788"/>
          <ac:cxnSpMkLst>
            <pc:docMk/>
            <pc:sldMk cId="255556800" sldId="452"/>
            <ac:cxnSpMk id="13" creationId="{C3B5E652-46DD-5C82-89B8-7A2D94C42B3A}"/>
          </ac:cxnSpMkLst>
        </pc:cxnChg>
      </pc:sldChg>
      <pc:sldChg chg="addSp delSp modSp add mod">
        <pc:chgData name="Wojciech Januszauskas" userId="283006d7-7365-4ce6-9b04-25a42527db96" providerId="ADAL" clId="{74D9C822-102A-4BB5-91AB-1DB53A715B3E}" dt="2022-05-13T14:28:45.431" v="157" actId="1038"/>
        <pc:sldMkLst>
          <pc:docMk/>
          <pc:sldMk cId="454143929" sldId="495"/>
        </pc:sldMkLst>
        <pc:cxnChg chg="add del">
          <ac:chgData name="Wojciech Januszauskas" userId="283006d7-7365-4ce6-9b04-25a42527db96" providerId="ADAL" clId="{74D9C822-102A-4BB5-91AB-1DB53A715B3E}" dt="2022-05-13T14:28:18.709" v="147" actId="478"/>
          <ac:cxnSpMkLst>
            <pc:docMk/>
            <pc:sldMk cId="454143929" sldId="495"/>
            <ac:cxnSpMk id="4" creationId="{73ADD46F-5942-E728-76AF-859746E6EAE9}"/>
          </ac:cxnSpMkLst>
        </pc:cxnChg>
        <pc:cxnChg chg="mod">
          <ac:chgData name="Wojciech Januszauskas" userId="283006d7-7365-4ce6-9b04-25a42527db96" providerId="ADAL" clId="{74D9C822-102A-4BB5-91AB-1DB53A715B3E}" dt="2022-05-13T14:28:45.431" v="157" actId="1038"/>
          <ac:cxnSpMkLst>
            <pc:docMk/>
            <pc:sldMk cId="454143929" sldId="495"/>
            <ac:cxnSpMk id="7" creationId="{40DD6962-7993-6775-79FD-6DD8D7FA45D4}"/>
          </ac:cxnSpMkLst>
        </pc:cxnChg>
        <pc:cxnChg chg="mod">
          <ac:chgData name="Wojciech Januszauskas" userId="283006d7-7365-4ce6-9b04-25a42527db96" providerId="ADAL" clId="{74D9C822-102A-4BB5-91AB-1DB53A715B3E}" dt="2022-05-13T14:28:37.198" v="152" actId="1035"/>
          <ac:cxnSpMkLst>
            <pc:docMk/>
            <pc:sldMk cId="454143929" sldId="495"/>
            <ac:cxnSpMk id="11" creationId="{900BEE15-65A2-50B1-5A1B-DFE0AAF31FEB}"/>
          </ac:cxnSpMkLst>
        </pc:cxnChg>
        <pc:cxnChg chg="mod">
          <ac:chgData name="Wojciech Januszauskas" userId="283006d7-7365-4ce6-9b04-25a42527db96" providerId="ADAL" clId="{74D9C822-102A-4BB5-91AB-1DB53A715B3E}" dt="2022-05-13T14:28:29.079" v="148" actId="1582"/>
          <ac:cxnSpMkLst>
            <pc:docMk/>
            <pc:sldMk cId="454143929" sldId="495"/>
            <ac:cxnSpMk id="12" creationId="{AC28F6A1-1DA1-A7CE-E518-CB088B99C20C}"/>
          </ac:cxnSpMkLst>
        </pc:cxnChg>
        <pc:cxnChg chg="mod">
          <ac:chgData name="Wojciech Januszauskas" userId="283006d7-7365-4ce6-9b04-25a42527db96" providerId="ADAL" clId="{74D9C822-102A-4BB5-91AB-1DB53A715B3E}" dt="2022-05-13T14:28:29.079" v="148" actId="1582"/>
          <ac:cxnSpMkLst>
            <pc:docMk/>
            <pc:sldMk cId="454143929" sldId="495"/>
            <ac:cxnSpMk id="89" creationId="{B5DF208F-53E9-448D-848E-311A13FCB8D9}"/>
          </ac:cxnSpMkLst>
        </pc:cxnChg>
      </pc:sldChg>
      <pc:sldChg chg="addSp delSp modSp add mod modClrScheme chgLayout">
        <pc:chgData name="Wojciech Januszauskas" userId="283006d7-7365-4ce6-9b04-25a42527db96" providerId="ADAL" clId="{74D9C822-102A-4BB5-91AB-1DB53A715B3E}" dt="2022-05-13T14:50:44.332" v="230" actId="1038"/>
        <pc:sldMkLst>
          <pc:docMk/>
          <pc:sldMk cId="2771215263" sldId="496"/>
        </pc:sldMkLst>
        <pc:spChg chg="add del mod ord">
          <ac:chgData name="Wojciech Januszauskas" userId="283006d7-7365-4ce6-9b04-25a42527db96" providerId="ADAL" clId="{74D9C822-102A-4BB5-91AB-1DB53A715B3E}" dt="2022-05-13T14:48:13.163" v="177" actId="478"/>
          <ac:spMkLst>
            <pc:docMk/>
            <pc:sldMk cId="2771215263" sldId="496"/>
            <ac:spMk id="5" creationId="{78310646-5ABF-4508-6BD9-015BCCBE707F}"/>
          </ac:spMkLst>
        </pc:spChg>
        <pc:spChg chg="mod">
          <ac:chgData name="Wojciech Januszauskas" userId="283006d7-7365-4ce6-9b04-25a42527db96" providerId="ADAL" clId="{74D9C822-102A-4BB5-91AB-1DB53A715B3E}" dt="2022-05-13T14:49:49.351" v="194" actId="1076"/>
          <ac:spMkLst>
            <pc:docMk/>
            <pc:sldMk cId="2771215263" sldId="496"/>
            <ac:spMk id="6" creationId="{43B3AD56-C16C-8B49-94F5-3E8233E5F2B4}"/>
          </ac:spMkLst>
        </pc:spChg>
        <pc:spChg chg="add del mod ord">
          <ac:chgData name="Wojciech Januszauskas" userId="283006d7-7365-4ce6-9b04-25a42527db96" providerId="ADAL" clId="{74D9C822-102A-4BB5-91AB-1DB53A715B3E}" dt="2022-05-13T14:48:13.786" v="178" actId="478"/>
          <ac:spMkLst>
            <pc:docMk/>
            <pc:sldMk cId="2771215263" sldId="496"/>
            <ac:spMk id="7" creationId="{85EC09D9-B7C8-1E22-5EA7-D5CD05178A1F}"/>
          </ac:spMkLst>
        </pc:spChg>
        <pc:spChg chg="add del mod ord">
          <ac:chgData name="Wojciech Januszauskas" userId="283006d7-7365-4ce6-9b04-25a42527db96" providerId="ADAL" clId="{74D9C822-102A-4BB5-91AB-1DB53A715B3E}" dt="2022-05-13T14:48:25.644" v="181" actId="478"/>
          <ac:spMkLst>
            <pc:docMk/>
            <pc:sldMk cId="2771215263" sldId="496"/>
            <ac:spMk id="8" creationId="{45796672-36CF-3A41-19BF-FA54E59BE100}"/>
          </ac:spMkLst>
        </pc:spChg>
        <pc:spChg chg="add del mod ord">
          <ac:chgData name="Wojciech Januszauskas" userId="283006d7-7365-4ce6-9b04-25a42527db96" providerId="ADAL" clId="{74D9C822-102A-4BB5-91AB-1DB53A715B3E}" dt="2022-05-13T14:48:24.298" v="180" actId="478"/>
          <ac:spMkLst>
            <pc:docMk/>
            <pc:sldMk cId="2771215263" sldId="496"/>
            <ac:spMk id="9" creationId="{74A43311-CB7F-F70D-5943-CA444E77330A}"/>
          </ac:spMkLst>
        </pc:spChg>
        <pc:spChg chg="mod topLvl">
          <ac:chgData name="Wojciech Januszauskas" userId="283006d7-7365-4ce6-9b04-25a42527db96" providerId="ADAL" clId="{74D9C822-102A-4BB5-91AB-1DB53A715B3E}" dt="2022-05-13T14:50:44.332" v="230" actId="1038"/>
          <ac:spMkLst>
            <pc:docMk/>
            <pc:sldMk cId="2771215263" sldId="496"/>
            <ac:spMk id="55" creationId="{348418CC-76CA-2C4E-A423-A8B8BB886F98}"/>
          </ac:spMkLst>
        </pc:spChg>
        <pc:spChg chg="mod">
          <ac:chgData name="Wojciech Januszauskas" userId="283006d7-7365-4ce6-9b04-25a42527db96" providerId="ADAL" clId="{74D9C822-102A-4BB5-91AB-1DB53A715B3E}" dt="2022-05-13T14:50:17.056" v="211" actId="207"/>
          <ac:spMkLst>
            <pc:docMk/>
            <pc:sldMk cId="2771215263" sldId="496"/>
            <ac:spMk id="103" creationId="{5032E9B6-CA95-7A40-9ADE-C9E84A9C54AF}"/>
          </ac:spMkLst>
        </pc:spChg>
        <pc:spChg chg="mod">
          <ac:chgData name="Wojciech Januszauskas" userId="283006d7-7365-4ce6-9b04-25a42527db96" providerId="ADAL" clId="{74D9C822-102A-4BB5-91AB-1DB53A715B3E}" dt="2022-05-13T14:50:22.662" v="213" actId="207"/>
          <ac:spMkLst>
            <pc:docMk/>
            <pc:sldMk cId="2771215263" sldId="496"/>
            <ac:spMk id="104" creationId="{BDC92545-FAD5-C54B-9D15-06BB8D9D9867}"/>
          </ac:spMkLst>
        </pc:spChg>
        <pc:spChg chg="mod">
          <ac:chgData name="Wojciech Januszauskas" userId="283006d7-7365-4ce6-9b04-25a42527db96" providerId="ADAL" clId="{74D9C822-102A-4BB5-91AB-1DB53A715B3E}" dt="2022-05-13T14:50:20.129" v="212" actId="207"/>
          <ac:spMkLst>
            <pc:docMk/>
            <pc:sldMk cId="2771215263" sldId="496"/>
            <ac:spMk id="127" creationId="{D6C19C23-4DF6-A844-B59A-CFDEE645379F}"/>
          </ac:spMkLst>
        </pc:spChg>
        <pc:grpChg chg="mod">
          <ac:chgData name="Wojciech Januszauskas" userId="283006d7-7365-4ce6-9b04-25a42527db96" providerId="ADAL" clId="{74D9C822-102A-4BB5-91AB-1DB53A715B3E}" dt="2022-05-13T14:49:52.055" v="195" actId="14100"/>
          <ac:grpSpMkLst>
            <pc:docMk/>
            <pc:sldMk cId="2771215263" sldId="496"/>
            <ac:grpSpMk id="2" creationId="{F0D439AF-9F2C-751B-7B3F-BF2F11C86A85}"/>
          </ac:grpSpMkLst>
        </pc:grpChg>
        <pc:grpChg chg="mod">
          <ac:chgData name="Wojciech Januszauskas" userId="283006d7-7365-4ce6-9b04-25a42527db96" providerId="ADAL" clId="{74D9C822-102A-4BB5-91AB-1DB53A715B3E}" dt="2022-05-13T14:49:55.994" v="197" actId="1076"/>
          <ac:grpSpMkLst>
            <pc:docMk/>
            <pc:sldMk cId="2771215263" sldId="496"/>
            <ac:grpSpMk id="3" creationId="{5B8F06B0-9590-D5A3-2E36-A216C9A3D878}"/>
          </ac:grpSpMkLst>
        </pc:grpChg>
        <pc:grpChg chg="mod">
          <ac:chgData name="Wojciech Januszauskas" userId="283006d7-7365-4ce6-9b04-25a42527db96" providerId="ADAL" clId="{74D9C822-102A-4BB5-91AB-1DB53A715B3E}" dt="2022-05-13T14:49:58.945" v="198" actId="14100"/>
          <ac:grpSpMkLst>
            <pc:docMk/>
            <pc:sldMk cId="2771215263" sldId="496"/>
            <ac:grpSpMk id="4" creationId="{279B8715-113D-1CE6-DF45-F45C9F5E0635}"/>
          </ac:grpSpMkLst>
        </pc:grpChg>
        <pc:grpChg chg="del">
          <ac:chgData name="Wojciech Januszauskas" userId="283006d7-7365-4ce6-9b04-25a42527db96" providerId="ADAL" clId="{74D9C822-102A-4BB5-91AB-1DB53A715B3E}" dt="2022-05-13T14:48:31.463" v="182" actId="165"/>
          <ac:grpSpMkLst>
            <pc:docMk/>
            <pc:sldMk cId="2771215263" sldId="496"/>
            <ac:grpSpMk id="32" creationId="{D3602811-D44B-4F4D-8E20-7ACE225F22BD}"/>
          </ac:grpSpMkLst>
        </pc:grpChg>
        <pc:picChg chg="mod topLvl">
          <ac:chgData name="Wojciech Januszauskas" userId="283006d7-7365-4ce6-9b04-25a42527db96" providerId="ADAL" clId="{74D9C822-102A-4BB5-91AB-1DB53A715B3E}" dt="2022-05-13T14:50:30.088" v="215" actId="1076"/>
          <ac:picMkLst>
            <pc:docMk/>
            <pc:sldMk cId="2771215263" sldId="496"/>
            <ac:picMk id="23" creationId="{005F14E5-C7CE-462F-89D8-E68690AB8966}"/>
          </ac:picMkLst>
        </pc:picChg>
        <pc:cxnChg chg="mod topLvl">
          <ac:chgData name="Wojciech Januszauskas" userId="283006d7-7365-4ce6-9b04-25a42527db96" providerId="ADAL" clId="{74D9C822-102A-4BB5-91AB-1DB53A715B3E}" dt="2022-05-13T14:50:44.332" v="230" actId="1038"/>
          <ac:cxnSpMkLst>
            <pc:docMk/>
            <pc:sldMk cId="2771215263" sldId="496"/>
            <ac:cxnSpMk id="183" creationId="{2025302D-2E8B-6245-8AC3-FB5A83D9B0DC}"/>
          </ac:cxnSpMkLst>
        </pc:cxnChg>
      </pc:sldChg>
      <pc:sldChg chg="delSp modSp add del mod">
        <pc:chgData name="Wojciech Januszauskas" userId="283006d7-7365-4ce6-9b04-25a42527db96" providerId="ADAL" clId="{74D9C822-102A-4BB5-91AB-1DB53A715B3E}" dt="2022-05-13T15:43:02.459" v="234" actId="47"/>
        <pc:sldMkLst>
          <pc:docMk/>
          <pc:sldMk cId="1276549520" sldId="497"/>
        </pc:sldMkLst>
        <pc:spChg chg="mod topLvl">
          <ac:chgData name="Wojciech Januszauskas" userId="283006d7-7365-4ce6-9b04-25a42527db96" providerId="ADAL" clId="{74D9C822-102A-4BB5-91AB-1DB53A715B3E}" dt="2022-05-13T15:42:43.354" v="232" actId="165"/>
          <ac:spMkLst>
            <pc:docMk/>
            <pc:sldMk cId="1276549520" sldId="497"/>
            <ac:spMk id="104" creationId="{BDC92545-FAD5-C54B-9D15-06BB8D9D9867}"/>
          </ac:spMkLst>
        </pc:spChg>
        <pc:grpChg chg="del">
          <ac:chgData name="Wojciech Januszauskas" userId="283006d7-7365-4ce6-9b04-25a42527db96" providerId="ADAL" clId="{74D9C822-102A-4BB5-91AB-1DB53A715B3E}" dt="2022-05-13T15:42:43.354" v="232" actId="165"/>
          <ac:grpSpMkLst>
            <pc:docMk/>
            <pc:sldMk cId="1276549520" sldId="497"/>
            <ac:grpSpMk id="4" creationId="{279B8715-113D-1CE6-DF45-F45C9F5E0635}"/>
          </ac:grpSpMkLst>
        </pc:grpChg>
        <pc:picChg chg="mod topLvl">
          <ac:chgData name="Wojciech Januszauskas" userId="283006d7-7365-4ce6-9b04-25a42527db96" providerId="ADAL" clId="{74D9C822-102A-4BB5-91AB-1DB53A715B3E}" dt="2022-05-13T15:42:45.517" v="233" actId="14100"/>
          <ac:picMkLst>
            <pc:docMk/>
            <pc:sldMk cId="1276549520" sldId="497"/>
            <ac:picMk id="136" creationId="{C70DA0D7-B2E2-C446-B970-468E88F13303}"/>
          </ac:picMkLst>
        </pc:picChg>
      </pc:sldChg>
      <pc:sldChg chg="addSp delSp modSp add mod addCm">
        <pc:chgData name="Wojciech Januszauskas" userId="283006d7-7365-4ce6-9b04-25a42527db96" providerId="ADAL" clId="{74D9C822-102A-4BB5-91AB-1DB53A715B3E}" dt="2022-05-13T15:56:40.258" v="332" actId="1076"/>
        <pc:sldMkLst>
          <pc:docMk/>
          <pc:sldMk cId="2168668444" sldId="497"/>
        </pc:sldMkLst>
        <pc:spChg chg="del">
          <ac:chgData name="Wojciech Januszauskas" userId="283006d7-7365-4ce6-9b04-25a42527db96" providerId="ADAL" clId="{74D9C822-102A-4BB5-91AB-1DB53A715B3E}" dt="2022-05-13T15:53:06.985" v="236" actId="478"/>
          <ac:spMkLst>
            <pc:docMk/>
            <pc:sldMk cId="2168668444" sldId="497"/>
            <ac:spMk id="6" creationId="{43B3AD56-C16C-8B49-94F5-3E8233E5F2B4}"/>
          </ac:spMkLst>
        </pc:spChg>
        <pc:spChg chg="add mod">
          <ac:chgData name="Wojciech Januszauskas" userId="283006d7-7365-4ce6-9b04-25a42527db96" providerId="ADAL" clId="{74D9C822-102A-4BB5-91AB-1DB53A715B3E}" dt="2022-05-13T15:55:38.713" v="328" actId="1076"/>
          <ac:spMkLst>
            <pc:docMk/>
            <pc:sldMk cId="2168668444" sldId="497"/>
            <ac:spMk id="20" creationId="{379AC18A-5BFB-1D8A-24E6-A666B53FA3A7}"/>
          </ac:spMkLst>
        </pc:spChg>
        <pc:spChg chg="del mod">
          <ac:chgData name="Wojciech Januszauskas" userId="283006d7-7365-4ce6-9b04-25a42527db96" providerId="ADAL" clId="{74D9C822-102A-4BB5-91AB-1DB53A715B3E}" dt="2022-05-13T15:53:10.776" v="243" actId="478"/>
          <ac:spMkLst>
            <pc:docMk/>
            <pc:sldMk cId="2168668444" sldId="497"/>
            <ac:spMk id="55" creationId="{348418CC-76CA-2C4E-A423-A8B8BB886F98}"/>
          </ac:spMkLst>
        </pc:spChg>
        <pc:grpChg chg="del">
          <ac:chgData name="Wojciech Januszauskas" userId="283006d7-7365-4ce6-9b04-25a42527db96" providerId="ADAL" clId="{74D9C822-102A-4BB5-91AB-1DB53A715B3E}" dt="2022-05-13T15:53:08.776" v="239" actId="478"/>
          <ac:grpSpMkLst>
            <pc:docMk/>
            <pc:sldMk cId="2168668444" sldId="497"/>
            <ac:grpSpMk id="2" creationId="{F0D439AF-9F2C-751B-7B3F-BF2F11C86A85}"/>
          </ac:grpSpMkLst>
        </pc:grpChg>
        <pc:grpChg chg="del">
          <ac:chgData name="Wojciech Januszauskas" userId="283006d7-7365-4ce6-9b04-25a42527db96" providerId="ADAL" clId="{74D9C822-102A-4BB5-91AB-1DB53A715B3E}" dt="2022-05-13T15:53:07.705" v="237" actId="478"/>
          <ac:grpSpMkLst>
            <pc:docMk/>
            <pc:sldMk cId="2168668444" sldId="497"/>
            <ac:grpSpMk id="3" creationId="{5B8F06B0-9590-D5A3-2E36-A216C9A3D878}"/>
          </ac:grpSpMkLst>
        </pc:grpChg>
        <pc:grpChg chg="del">
          <ac:chgData name="Wojciech Januszauskas" userId="283006d7-7365-4ce6-9b04-25a42527db96" providerId="ADAL" clId="{74D9C822-102A-4BB5-91AB-1DB53A715B3E}" dt="2022-05-13T15:53:08.231" v="238" actId="478"/>
          <ac:grpSpMkLst>
            <pc:docMk/>
            <pc:sldMk cId="2168668444" sldId="497"/>
            <ac:grpSpMk id="4" creationId="{279B8715-113D-1CE6-DF45-F45C9F5E0635}"/>
          </ac:grpSpMkLst>
        </pc:grpChg>
        <pc:picChg chg="add del mod modCrop">
          <ac:chgData name="Wojciech Januszauskas" userId="283006d7-7365-4ce6-9b04-25a42527db96" providerId="ADAL" clId="{74D9C822-102A-4BB5-91AB-1DB53A715B3E}" dt="2022-05-13T15:54:16.762" v="253" actId="478"/>
          <ac:picMkLst>
            <pc:docMk/>
            <pc:sldMk cId="2168668444" sldId="497"/>
            <ac:picMk id="7" creationId="{5E355FB4-C256-B6FA-F0DA-C731D667F2D9}"/>
          </ac:picMkLst>
        </pc:picChg>
        <pc:picChg chg="add mod">
          <ac:chgData name="Wojciech Januszauskas" userId="283006d7-7365-4ce6-9b04-25a42527db96" providerId="ADAL" clId="{74D9C822-102A-4BB5-91AB-1DB53A715B3E}" dt="2022-05-13T15:56:40.258" v="332" actId="1076"/>
          <ac:picMkLst>
            <pc:docMk/>
            <pc:sldMk cId="2168668444" sldId="497"/>
            <ac:picMk id="9" creationId="{3A0DEEF6-C070-9DF3-4117-F348E8351112}"/>
          </ac:picMkLst>
        </pc:picChg>
        <pc:picChg chg="del">
          <ac:chgData name="Wojciech Januszauskas" userId="283006d7-7365-4ce6-9b04-25a42527db96" providerId="ADAL" clId="{74D9C822-102A-4BB5-91AB-1DB53A715B3E}" dt="2022-05-13T15:53:09.303" v="240" actId="478"/>
          <ac:picMkLst>
            <pc:docMk/>
            <pc:sldMk cId="2168668444" sldId="497"/>
            <ac:picMk id="23" creationId="{005F14E5-C7CE-462F-89D8-E68690AB8966}"/>
          </ac:picMkLst>
        </pc:picChg>
        <pc:cxnChg chg="del">
          <ac:chgData name="Wojciech Januszauskas" userId="283006d7-7365-4ce6-9b04-25a42527db96" providerId="ADAL" clId="{74D9C822-102A-4BB5-91AB-1DB53A715B3E}" dt="2022-05-13T15:53:09.832" v="241" actId="478"/>
          <ac:cxnSpMkLst>
            <pc:docMk/>
            <pc:sldMk cId="2168668444" sldId="497"/>
            <ac:cxnSpMk id="183" creationId="{2025302D-2E8B-6245-8AC3-FB5A83D9B0DC}"/>
          </ac:cxnSpMkLst>
        </pc:cxnChg>
      </pc:sldChg>
    </pc:docChg>
  </pc:docChgLst>
  <pc:docChgLst>
    <pc:chgData name="Adalbjorg Karlsdottir" userId="S::adalbjorg@lsretail.com::73a1fade-35d2-4abb-8fff-103bcc4d95dd" providerId="AD" clId="Web-{06CD73F7-89F5-1761-1428-7DF3E39F1050}"/>
    <pc:docChg chg="modSld">
      <pc:chgData name="Adalbjorg Karlsdottir" userId="S::adalbjorg@lsretail.com::73a1fade-35d2-4abb-8fff-103bcc4d95dd" providerId="AD" clId="Web-{06CD73F7-89F5-1761-1428-7DF3E39F1050}" dt="2022-04-17T10:50:40.644" v="108"/>
      <pc:docMkLst>
        <pc:docMk/>
      </pc:docMkLst>
      <pc:sldChg chg="modNotes">
        <pc:chgData name="Adalbjorg Karlsdottir" userId="S::adalbjorg@lsretail.com::73a1fade-35d2-4abb-8fff-103bcc4d95dd" providerId="AD" clId="Web-{06CD73F7-89F5-1761-1428-7DF3E39F1050}" dt="2022-04-17T10:50:40.644" v="108"/>
        <pc:sldMkLst>
          <pc:docMk/>
          <pc:sldMk cId="1468242795" sldId="431"/>
        </pc:sldMkLst>
      </pc:sldChg>
      <pc:sldChg chg="modNotes">
        <pc:chgData name="Adalbjorg Karlsdottir" userId="S::adalbjorg@lsretail.com::73a1fade-35d2-4abb-8fff-103bcc4d95dd" providerId="AD" clId="Web-{06CD73F7-89F5-1761-1428-7DF3E39F1050}" dt="2022-04-17T10:49:23.766" v="84"/>
        <pc:sldMkLst>
          <pc:docMk/>
          <pc:sldMk cId="2314336040" sldId="433"/>
        </pc:sldMkLst>
      </pc:sldChg>
    </pc:docChg>
  </pc:docChgLst>
  <pc:docChgLst>
    <pc:chgData name="Adalbjorg Karlsdottir" userId="S::adalbjorg@lsretail.com::73a1fade-35d2-4abb-8fff-103bcc4d95dd" providerId="AD" clId="Web-{3439519C-0B5B-408B-C782-622B454348A8}"/>
    <pc:docChg chg="modSld">
      <pc:chgData name="Adalbjorg Karlsdottir" userId="S::adalbjorg@lsretail.com::73a1fade-35d2-4abb-8fff-103bcc4d95dd" providerId="AD" clId="Web-{3439519C-0B5B-408B-C782-622B454348A8}" dt="2022-04-01T12:43:05.921" v="85"/>
      <pc:docMkLst>
        <pc:docMk/>
      </pc:docMkLst>
      <pc:sldChg chg="addSp delSp modSp delAnim">
        <pc:chgData name="Adalbjorg Karlsdottir" userId="S::adalbjorg@lsretail.com::73a1fade-35d2-4abb-8fff-103bcc4d95dd" providerId="AD" clId="Web-{3439519C-0B5B-408B-C782-622B454348A8}" dt="2022-04-01T12:43:05.921" v="85"/>
        <pc:sldMkLst>
          <pc:docMk/>
          <pc:sldMk cId="1638022009" sldId="434"/>
        </pc:sldMkLst>
        <pc:spChg chg="mod">
          <ac:chgData name="Adalbjorg Karlsdottir" userId="S::adalbjorg@lsretail.com::73a1fade-35d2-4abb-8fff-103bcc4d95dd" providerId="AD" clId="Web-{3439519C-0B5B-408B-C782-622B454348A8}" dt="2022-04-01T12:40:13.309" v="44" actId="1076"/>
          <ac:spMkLst>
            <pc:docMk/>
            <pc:sldMk cId="1638022009" sldId="434"/>
            <ac:spMk id="4" creationId="{81697C9A-E093-B645-9EE4-133FB51AD8FD}"/>
          </ac:spMkLst>
        </pc:spChg>
        <pc:spChg chg="mod">
          <ac:chgData name="Adalbjorg Karlsdottir" userId="S::adalbjorg@lsretail.com::73a1fade-35d2-4abb-8fff-103bcc4d95dd" providerId="AD" clId="Web-{3439519C-0B5B-408B-C782-622B454348A8}" dt="2022-04-01T12:41:35.404" v="77" actId="14100"/>
          <ac:spMkLst>
            <pc:docMk/>
            <pc:sldMk cId="1638022009" sldId="434"/>
            <ac:spMk id="8" creationId="{F75D1357-51B8-8BA3-FF8A-534EB9FDAEDB}"/>
          </ac:spMkLst>
        </pc:spChg>
        <pc:spChg chg="del mod">
          <ac:chgData name="Adalbjorg Karlsdottir" userId="S::adalbjorg@lsretail.com::73a1fade-35d2-4abb-8fff-103bcc4d95dd" providerId="AD" clId="Web-{3439519C-0B5B-408B-C782-622B454348A8}" dt="2022-04-01T12:42:56.452" v="83"/>
          <ac:spMkLst>
            <pc:docMk/>
            <pc:sldMk cId="1638022009" sldId="434"/>
            <ac:spMk id="14" creationId="{F0682FDF-99C9-C5DB-FD53-74FA893ABF72}"/>
          </ac:spMkLst>
        </pc:spChg>
        <pc:spChg chg="del mod">
          <ac:chgData name="Adalbjorg Karlsdottir" userId="S::adalbjorg@lsretail.com::73a1fade-35d2-4abb-8fff-103bcc4d95dd" providerId="AD" clId="Web-{3439519C-0B5B-408B-C782-622B454348A8}" dt="2022-04-01T12:43:05.921" v="85"/>
          <ac:spMkLst>
            <pc:docMk/>
            <pc:sldMk cId="1638022009" sldId="434"/>
            <ac:spMk id="15" creationId="{687D5497-EEA6-331B-ADFF-2F397649FC88}"/>
          </ac:spMkLst>
        </pc:spChg>
        <pc:spChg chg="add mod">
          <ac:chgData name="Adalbjorg Karlsdottir" userId="S::adalbjorg@lsretail.com::73a1fade-35d2-4abb-8fff-103bcc4d95dd" providerId="AD" clId="Web-{3439519C-0B5B-408B-C782-622B454348A8}" dt="2022-04-01T12:40:23.637" v="45" actId="1076"/>
          <ac:spMkLst>
            <pc:docMk/>
            <pc:sldMk cId="1638022009" sldId="434"/>
            <ac:spMk id="61" creationId="{CEDDCA43-12DE-E5B0-E23F-5BB1484A473D}"/>
          </ac:spMkLst>
        </pc:spChg>
        <pc:spChg chg="mod">
          <ac:chgData name="Adalbjorg Karlsdottir" userId="S::adalbjorg@lsretail.com::73a1fade-35d2-4abb-8fff-103bcc4d95dd" providerId="AD" clId="Web-{3439519C-0B5B-408B-C782-622B454348A8}" dt="2022-04-01T12:40:45.481" v="46" actId="20577"/>
          <ac:spMkLst>
            <pc:docMk/>
            <pc:sldMk cId="1638022009" sldId="434"/>
            <ac:spMk id="74" creationId="{B6056382-A8B3-4744-A2F6-2310C7CFF165}"/>
          </ac:spMkLst>
        </pc:spChg>
        <pc:spChg chg="mod">
          <ac:chgData name="Adalbjorg Karlsdottir" userId="S::adalbjorg@lsretail.com::73a1fade-35d2-4abb-8fff-103bcc4d95dd" providerId="AD" clId="Web-{3439519C-0B5B-408B-C782-622B454348A8}" dt="2022-04-01T12:41:10.216" v="73" actId="20577"/>
          <ac:spMkLst>
            <pc:docMk/>
            <pc:sldMk cId="1638022009" sldId="434"/>
            <ac:spMk id="101" creationId="{8C7C791B-DEE8-0F4D-80D3-4690500CC3DA}"/>
          </ac:spMkLst>
        </pc:spChg>
        <pc:spChg chg="mod">
          <ac:chgData name="Adalbjorg Karlsdottir" userId="S::adalbjorg@lsretail.com::73a1fade-35d2-4abb-8fff-103bcc4d95dd" providerId="AD" clId="Web-{3439519C-0B5B-408B-C782-622B454348A8}" dt="2022-04-01T12:40:58.357" v="53" actId="20577"/>
          <ac:spMkLst>
            <pc:docMk/>
            <pc:sldMk cId="1638022009" sldId="434"/>
            <ac:spMk id="106" creationId="{B7AADC28-8A1C-7C4C-ABB2-0998D2A51D45}"/>
          </ac:spMkLst>
        </pc:spChg>
        <pc:picChg chg="add del mod">
          <ac:chgData name="Adalbjorg Karlsdottir" userId="S::adalbjorg@lsretail.com::73a1fade-35d2-4abb-8fff-103bcc4d95dd" providerId="AD" clId="Web-{3439519C-0B5B-408B-C782-622B454348A8}" dt="2022-04-01T12:39:17.293" v="1"/>
          <ac:picMkLst>
            <pc:docMk/>
            <pc:sldMk cId="1638022009" sldId="434"/>
            <ac:picMk id="3" creationId="{37BF93A2-C3E0-6723-D538-5C3D5FD8194A}"/>
          </ac:picMkLst>
        </pc:picChg>
        <pc:picChg chg="del">
          <ac:chgData name="Adalbjorg Karlsdottir" userId="S::adalbjorg@lsretail.com::73a1fade-35d2-4abb-8fff-103bcc4d95dd" providerId="AD" clId="Web-{3439519C-0B5B-408B-C782-622B454348A8}" dt="2022-04-01T12:42:49.936" v="81"/>
          <ac:picMkLst>
            <pc:docMk/>
            <pc:sldMk cId="1638022009" sldId="434"/>
            <ac:picMk id="13" creationId="{2EDCBEAF-DDAD-9FB5-B659-E43699D57A75}"/>
          </ac:picMkLst>
        </pc:picChg>
        <pc:cxnChg chg="del">
          <ac:chgData name="Adalbjorg Karlsdottir" userId="S::adalbjorg@lsretail.com::73a1fade-35d2-4abb-8fff-103bcc4d95dd" providerId="AD" clId="Web-{3439519C-0B5B-408B-C782-622B454348A8}" dt="2022-04-01T12:42:13.577" v="79"/>
          <ac:cxnSpMkLst>
            <pc:docMk/>
            <pc:sldMk cId="1638022009" sldId="434"/>
            <ac:cxnSpMk id="17" creationId="{9275DF24-D29D-8943-F7F2-558C43415643}"/>
          </ac:cxnSpMkLst>
        </pc:cxnChg>
        <pc:cxnChg chg="del">
          <ac:chgData name="Adalbjorg Karlsdottir" userId="S::adalbjorg@lsretail.com::73a1fade-35d2-4abb-8fff-103bcc4d95dd" providerId="AD" clId="Web-{3439519C-0B5B-408B-C782-622B454348A8}" dt="2022-04-01T12:42:44.843" v="80"/>
          <ac:cxnSpMkLst>
            <pc:docMk/>
            <pc:sldMk cId="1638022009" sldId="434"/>
            <ac:cxnSpMk id="18" creationId="{908538EF-EE06-A929-EB36-68F83EF239AB}"/>
          </ac:cxnSpMkLst>
        </pc:cxnChg>
        <pc:cxnChg chg="del">
          <ac:chgData name="Adalbjorg Karlsdottir" userId="S::adalbjorg@lsretail.com::73a1fade-35d2-4abb-8fff-103bcc4d95dd" providerId="AD" clId="Web-{3439519C-0B5B-408B-C782-622B454348A8}" dt="2022-04-01T12:42:09.655" v="78"/>
          <ac:cxnSpMkLst>
            <pc:docMk/>
            <pc:sldMk cId="1638022009" sldId="434"/>
            <ac:cxnSpMk id="19" creationId="{13004044-D78D-ECC5-D113-40FF0E689D0F}"/>
          </ac:cxnSpMkLst>
        </pc:cxnChg>
      </pc:sldChg>
    </pc:docChg>
  </pc:docChgLst>
  <pc:docChgLst>
    <pc:chgData name="Kristjan Asvaldsson" userId="S::kristjan@lsretail.com::bef31231-22ff-42a6-9d80-742405529172" providerId="AD" clId="Web-{B63F5519-FA34-2D2A-DBE7-947477B308A7}"/>
    <pc:docChg chg="modSld">
      <pc:chgData name="Kristjan Asvaldsson" userId="S::kristjan@lsretail.com::bef31231-22ff-42a6-9d80-742405529172" providerId="AD" clId="Web-{B63F5519-FA34-2D2A-DBE7-947477B308A7}" dt="2022-05-12T11:01:11.002" v="1082"/>
      <pc:docMkLst>
        <pc:docMk/>
      </pc:docMkLst>
      <pc:sldChg chg="modNotes">
        <pc:chgData name="Kristjan Asvaldsson" userId="S::kristjan@lsretail.com::bef31231-22ff-42a6-9d80-742405529172" providerId="AD" clId="Web-{B63F5519-FA34-2D2A-DBE7-947477B308A7}" dt="2022-05-12T10:47:50.013" v="96"/>
        <pc:sldMkLst>
          <pc:docMk/>
          <pc:sldMk cId="3083905603" sldId="399"/>
        </pc:sldMkLst>
      </pc:sldChg>
      <pc:sldChg chg="modNotes">
        <pc:chgData name="Kristjan Asvaldsson" userId="S::kristjan@lsretail.com::bef31231-22ff-42a6-9d80-742405529172" providerId="AD" clId="Web-{B63F5519-FA34-2D2A-DBE7-947477B308A7}" dt="2022-05-12T10:52:52.861" v="317"/>
        <pc:sldMkLst>
          <pc:docMk/>
          <pc:sldMk cId="3515427820" sldId="400"/>
        </pc:sldMkLst>
      </pc:sldChg>
      <pc:sldChg chg="modNotes">
        <pc:chgData name="Kristjan Asvaldsson" userId="S::kristjan@lsretail.com::bef31231-22ff-42a6-9d80-742405529172" providerId="AD" clId="Web-{B63F5519-FA34-2D2A-DBE7-947477B308A7}" dt="2022-05-12T10:59:54.919" v="1026"/>
        <pc:sldMkLst>
          <pc:docMk/>
          <pc:sldMk cId="2468732015" sldId="404"/>
        </pc:sldMkLst>
      </pc:sldChg>
      <pc:sldChg chg="modNotes">
        <pc:chgData name="Kristjan Asvaldsson" userId="S::kristjan@lsretail.com::bef31231-22ff-42a6-9d80-742405529172" providerId="AD" clId="Web-{B63F5519-FA34-2D2A-DBE7-947477B308A7}" dt="2022-05-12T10:58:48.415" v="914"/>
        <pc:sldMkLst>
          <pc:docMk/>
          <pc:sldMk cId="2746920499" sldId="405"/>
        </pc:sldMkLst>
      </pc:sldChg>
      <pc:sldChg chg="modNotes">
        <pc:chgData name="Kristjan Asvaldsson" userId="S::kristjan@lsretail.com::bef31231-22ff-42a6-9d80-742405529172" providerId="AD" clId="Web-{B63F5519-FA34-2D2A-DBE7-947477B308A7}" dt="2022-05-12T10:54:16.898" v="481"/>
        <pc:sldMkLst>
          <pc:docMk/>
          <pc:sldMk cId="3816334682" sldId="419"/>
        </pc:sldMkLst>
      </pc:sldChg>
      <pc:sldChg chg="modNotes">
        <pc:chgData name="Kristjan Asvaldsson" userId="S::kristjan@lsretail.com::bef31231-22ff-42a6-9d80-742405529172" providerId="AD" clId="Web-{B63F5519-FA34-2D2A-DBE7-947477B308A7}" dt="2022-05-12T11:01:11.002" v="1082"/>
        <pc:sldMkLst>
          <pc:docMk/>
          <pc:sldMk cId="2042908512" sldId="420"/>
        </pc:sldMkLst>
      </pc:sldChg>
    </pc:docChg>
  </pc:docChgLst>
  <pc:docChgLst>
    <pc:chgData name="Adalbjorg Karlsdottir" userId="73a1fade-35d2-4abb-8fff-103bcc4d95dd" providerId="ADAL" clId="{BF56A088-6B99-420F-ABC6-FD639B818FBB}"/>
    <pc:docChg chg="undo custSel addSld delSld modSld sldOrd">
      <pc:chgData name="Adalbjorg Karlsdottir" userId="73a1fade-35d2-4abb-8fff-103bcc4d95dd" providerId="ADAL" clId="{BF56A088-6B99-420F-ABC6-FD639B818FBB}" dt="2022-05-13T18:26:36.851" v="5966"/>
      <pc:docMkLst>
        <pc:docMk/>
      </pc:docMkLst>
      <pc:sldChg chg="del">
        <pc:chgData name="Adalbjorg Karlsdottir" userId="73a1fade-35d2-4abb-8fff-103bcc4d95dd" providerId="ADAL" clId="{BF56A088-6B99-420F-ABC6-FD639B818FBB}" dt="2022-05-06T19:56:29.742" v="93" actId="47"/>
        <pc:sldMkLst>
          <pc:docMk/>
          <pc:sldMk cId="1230791883" sldId="258"/>
        </pc:sldMkLst>
      </pc:sldChg>
      <pc:sldChg chg="addSp delSp modSp mod delAnim modAnim modNotesTx">
        <pc:chgData name="Adalbjorg Karlsdottir" userId="73a1fade-35d2-4abb-8fff-103bcc4d95dd" providerId="ADAL" clId="{BF56A088-6B99-420F-ABC6-FD639B818FBB}" dt="2022-05-13T14:13:55.913" v="5955" actId="20577"/>
        <pc:sldMkLst>
          <pc:docMk/>
          <pc:sldMk cId="4186855820" sldId="430"/>
        </pc:sldMkLst>
        <pc:spChg chg="mod">
          <ac:chgData name="Adalbjorg Karlsdottir" userId="73a1fade-35d2-4abb-8fff-103bcc4d95dd" providerId="ADAL" clId="{BF56A088-6B99-420F-ABC6-FD639B818FBB}" dt="2022-05-12T14:58:55.043" v="1739" actId="1076"/>
          <ac:spMkLst>
            <pc:docMk/>
            <pc:sldMk cId="4186855820" sldId="430"/>
            <ac:spMk id="4" creationId="{80002289-6C57-4AEE-8903-88DF413615EE}"/>
          </ac:spMkLst>
        </pc:spChg>
        <pc:spChg chg="mod">
          <ac:chgData name="Adalbjorg Karlsdottir" userId="73a1fade-35d2-4abb-8fff-103bcc4d95dd" providerId="ADAL" clId="{BF56A088-6B99-420F-ABC6-FD639B818FBB}" dt="2022-05-12T19:19:31.614" v="3041" actId="1076"/>
          <ac:spMkLst>
            <pc:docMk/>
            <pc:sldMk cId="4186855820" sldId="430"/>
            <ac:spMk id="5" creationId="{6712F250-08EF-4E34-9358-7968ECF5E810}"/>
          </ac:spMkLst>
        </pc:spChg>
        <pc:spChg chg="add del mod">
          <ac:chgData name="Adalbjorg Karlsdottir" userId="73a1fade-35d2-4abb-8fff-103bcc4d95dd" providerId="ADAL" clId="{BF56A088-6B99-420F-ABC6-FD639B818FBB}" dt="2022-05-08T10:50:53.824" v="752" actId="478"/>
          <ac:spMkLst>
            <pc:docMk/>
            <pc:sldMk cId="4186855820" sldId="430"/>
            <ac:spMk id="25" creationId="{20DA1CE4-4667-A0A1-E5D6-85040B99EC9E}"/>
          </ac:spMkLst>
        </pc:spChg>
        <pc:grpChg chg="mod">
          <ac:chgData name="Adalbjorg Karlsdottir" userId="73a1fade-35d2-4abb-8fff-103bcc4d95dd" providerId="ADAL" clId="{BF56A088-6B99-420F-ABC6-FD639B818FBB}" dt="2022-05-12T19:19:44.675" v="3089" actId="1036"/>
          <ac:grpSpMkLst>
            <pc:docMk/>
            <pc:sldMk cId="4186855820" sldId="430"/>
            <ac:grpSpMk id="16" creationId="{99876378-3411-B840-1B7F-109F972029DB}"/>
          </ac:grpSpMkLst>
        </pc:grpChg>
        <pc:picChg chg="mod">
          <ac:chgData name="Adalbjorg Karlsdottir" userId="73a1fade-35d2-4abb-8fff-103bcc4d95dd" providerId="ADAL" clId="{BF56A088-6B99-420F-ABC6-FD639B818FBB}" dt="2022-05-13T13:13:24.781" v="5872" actId="1076"/>
          <ac:picMkLst>
            <pc:docMk/>
            <pc:sldMk cId="4186855820" sldId="430"/>
            <ac:picMk id="2" creationId="{B529FB7C-3984-695B-D5F3-310E3339D79A}"/>
          </ac:picMkLst>
        </pc:picChg>
        <pc:picChg chg="del mod ord">
          <ac:chgData name="Adalbjorg Karlsdottir" userId="73a1fade-35d2-4abb-8fff-103bcc4d95dd" providerId="ADAL" clId="{BF56A088-6B99-420F-ABC6-FD639B818FBB}" dt="2022-05-12T19:28:33.346" v="3093" actId="478"/>
          <ac:picMkLst>
            <pc:docMk/>
            <pc:sldMk cId="4186855820" sldId="430"/>
            <ac:picMk id="3" creationId="{84581451-5BCA-050A-B052-ECAFE80C22BB}"/>
          </ac:picMkLst>
        </pc:picChg>
        <pc:picChg chg="add del mod">
          <ac:chgData name="Adalbjorg Karlsdottir" userId="73a1fade-35d2-4abb-8fff-103bcc4d95dd" providerId="ADAL" clId="{BF56A088-6B99-420F-ABC6-FD639B818FBB}" dt="2022-05-12T14:57:39.907" v="1691" actId="478"/>
          <ac:picMkLst>
            <pc:docMk/>
            <pc:sldMk cId="4186855820" sldId="430"/>
            <ac:picMk id="7" creationId="{BDC8B9F0-C7D6-A8B5-D109-F0ADAA89CD39}"/>
          </ac:picMkLst>
        </pc:picChg>
        <pc:picChg chg="del mod">
          <ac:chgData name="Adalbjorg Karlsdottir" userId="73a1fade-35d2-4abb-8fff-103bcc4d95dd" providerId="ADAL" clId="{BF56A088-6B99-420F-ABC6-FD639B818FBB}" dt="2022-05-13T13:18:42.866" v="5875" actId="478"/>
          <ac:picMkLst>
            <pc:docMk/>
            <pc:sldMk cId="4186855820" sldId="430"/>
            <ac:picMk id="9" creationId="{ADE57686-AD4B-ACB9-B49E-9A288F09F0D7}"/>
          </ac:picMkLst>
        </pc:picChg>
        <pc:picChg chg="add del mod">
          <ac:chgData name="Adalbjorg Karlsdottir" userId="73a1fade-35d2-4abb-8fff-103bcc4d95dd" providerId="ADAL" clId="{BF56A088-6B99-420F-ABC6-FD639B818FBB}" dt="2022-05-12T14:57:46.662" v="1694" actId="478"/>
          <ac:picMkLst>
            <pc:docMk/>
            <pc:sldMk cId="4186855820" sldId="430"/>
            <ac:picMk id="10" creationId="{243B867B-855F-B561-DAEB-BBA26CEFEE8F}"/>
          </ac:picMkLst>
        </pc:picChg>
        <pc:picChg chg="mod">
          <ac:chgData name="Adalbjorg Karlsdottir" userId="73a1fade-35d2-4abb-8fff-103bcc4d95dd" providerId="ADAL" clId="{BF56A088-6B99-420F-ABC6-FD639B818FBB}" dt="2022-05-12T19:19:44.675" v="3089" actId="1036"/>
          <ac:picMkLst>
            <pc:docMk/>
            <pc:sldMk cId="4186855820" sldId="430"/>
            <ac:picMk id="11" creationId="{0A96F996-CD88-7565-49DD-C068508565BD}"/>
          </ac:picMkLst>
        </pc:picChg>
        <pc:picChg chg="add del mod">
          <ac:chgData name="Adalbjorg Karlsdottir" userId="73a1fade-35d2-4abb-8fff-103bcc4d95dd" providerId="ADAL" clId="{BF56A088-6B99-420F-ABC6-FD639B818FBB}" dt="2022-05-12T15:00:09.270" v="1842" actId="478"/>
          <ac:picMkLst>
            <pc:docMk/>
            <pc:sldMk cId="4186855820" sldId="430"/>
            <ac:picMk id="14" creationId="{D863D088-4067-9037-5630-B056B834AFF3}"/>
          </ac:picMkLst>
        </pc:picChg>
        <pc:picChg chg="add del mod">
          <ac:chgData name="Adalbjorg Karlsdottir" userId="73a1fade-35d2-4abb-8fff-103bcc4d95dd" providerId="ADAL" clId="{BF56A088-6B99-420F-ABC6-FD639B818FBB}" dt="2022-05-12T15:00:57.223" v="1890" actId="478"/>
          <ac:picMkLst>
            <pc:docMk/>
            <pc:sldMk cId="4186855820" sldId="430"/>
            <ac:picMk id="25" creationId="{4FBB91A2-45A4-36BB-D553-729BE0DEC9A1}"/>
          </ac:picMkLst>
        </pc:picChg>
        <pc:picChg chg="add mod">
          <ac:chgData name="Adalbjorg Karlsdottir" userId="73a1fade-35d2-4abb-8fff-103bcc4d95dd" providerId="ADAL" clId="{BF56A088-6B99-420F-ABC6-FD639B818FBB}" dt="2022-05-13T13:12:18.679" v="5866" actId="1076"/>
          <ac:picMkLst>
            <pc:docMk/>
            <pc:sldMk cId="4186855820" sldId="430"/>
            <ac:picMk id="27" creationId="{B95FCB8C-61A2-EA5F-9680-E83CDA3694ED}"/>
          </ac:picMkLst>
        </pc:picChg>
        <pc:picChg chg="add mod">
          <ac:chgData name="Adalbjorg Karlsdottir" userId="73a1fade-35d2-4abb-8fff-103bcc4d95dd" providerId="ADAL" clId="{BF56A088-6B99-420F-ABC6-FD639B818FBB}" dt="2022-05-13T13:20:29.814" v="5888" actId="1076"/>
          <ac:picMkLst>
            <pc:docMk/>
            <pc:sldMk cId="4186855820" sldId="430"/>
            <ac:picMk id="29" creationId="{3816AE1A-F745-E8BF-0705-162C996FEC28}"/>
          </ac:picMkLst>
        </pc:picChg>
        <pc:picChg chg="add del mod">
          <ac:chgData name="Adalbjorg Karlsdottir" userId="73a1fade-35d2-4abb-8fff-103bcc4d95dd" providerId="ADAL" clId="{BF56A088-6B99-420F-ABC6-FD639B818FBB}" dt="2022-05-13T13:19:32.993" v="5879" actId="478"/>
          <ac:picMkLst>
            <pc:docMk/>
            <pc:sldMk cId="4186855820" sldId="430"/>
            <ac:picMk id="31" creationId="{EF0B9856-3954-88BC-DF7F-58085DD2FCC0}"/>
          </ac:picMkLst>
        </pc:picChg>
        <pc:picChg chg="add mod">
          <ac:chgData name="Adalbjorg Karlsdottir" userId="73a1fade-35d2-4abb-8fff-103bcc4d95dd" providerId="ADAL" clId="{BF56A088-6B99-420F-ABC6-FD639B818FBB}" dt="2022-05-13T13:19:58.674" v="5884" actId="1035"/>
          <ac:picMkLst>
            <pc:docMk/>
            <pc:sldMk cId="4186855820" sldId="430"/>
            <ac:picMk id="33" creationId="{3D8C863A-B6A6-F6CE-97D8-BD18279C9DAF}"/>
          </ac:picMkLst>
        </pc:picChg>
        <pc:cxnChg chg="mod">
          <ac:chgData name="Adalbjorg Karlsdottir" userId="73a1fade-35d2-4abb-8fff-103bcc4d95dd" providerId="ADAL" clId="{BF56A088-6B99-420F-ABC6-FD639B818FBB}" dt="2022-05-12T19:19:44.675" v="3089" actId="1036"/>
          <ac:cxnSpMkLst>
            <pc:docMk/>
            <pc:sldMk cId="4186855820" sldId="430"/>
            <ac:cxnSpMk id="13" creationId="{C3B5E652-46DD-5C82-89B8-7A2D94C42B3A}"/>
          </ac:cxnSpMkLst>
        </pc:cxnChg>
      </pc:sldChg>
      <pc:sldChg chg="addSp delSp modSp mod delAnim modAnim modNotesTx">
        <pc:chgData name="Adalbjorg Karlsdottir" userId="73a1fade-35d2-4abb-8fff-103bcc4d95dd" providerId="ADAL" clId="{BF56A088-6B99-420F-ABC6-FD639B818FBB}" dt="2022-05-13T13:59:30.341" v="5932" actId="20577"/>
        <pc:sldMkLst>
          <pc:docMk/>
          <pc:sldMk cId="1468242795" sldId="431"/>
        </pc:sldMkLst>
        <pc:spChg chg="mod">
          <ac:chgData name="Adalbjorg Karlsdottir" userId="73a1fade-35d2-4abb-8fff-103bcc4d95dd" providerId="ADAL" clId="{BF56A088-6B99-420F-ABC6-FD639B818FBB}" dt="2022-05-08T10:44:52.799" v="723" actId="20577"/>
          <ac:spMkLst>
            <pc:docMk/>
            <pc:sldMk cId="1468242795" sldId="431"/>
            <ac:spMk id="4" creationId="{80002289-6C57-4AEE-8903-88DF413615EE}"/>
          </ac:spMkLst>
        </pc:spChg>
        <pc:spChg chg="mod">
          <ac:chgData name="Adalbjorg Karlsdottir" userId="73a1fade-35d2-4abb-8fff-103bcc4d95dd" providerId="ADAL" clId="{BF56A088-6B99-420F-ABC6-FD639B818FBB}" dt="2022-05-08T11:01:45.679" v="959"/>
          <ac:spMkLst>
            <pc:docMk/>
            <pc:sldMk cId="1468242795" sldId="431"/>
            <ac:spMk id="17" creationId="{2A670902-B091-34D4-A845-49682B11C312}"/>
          </ac:spMkLst>
        </pc:spChg>
        <pc:spChg chg="mod">
          <ac:chgData name="Adalbjorg Karlsdottir" userId="73a1fade-35d2-4abb-8fff-103bcc4d95dd" providerId="ADAL" clId="{BF56A088-6B99-420F-ABC6-FD639B818FBB}" dt="2022-05-08T11:01:45.679" v="959"/>
          <ac:spMkLst>
            <pc:docMk/>
            <pc:sldMk cId="1468242795" sldId="431"/>
            <ac:spMk id="18" creationId="{7A25F99C-D5AA-2251-5FD0-3724F100F9F9}"/>
          </ac:spMkLst>
        </pc:spChg>
        <pc:grpChg chg="add del mod">
          <ac:chgData name="Adalbjorg Karlsdottir" userId="73a1fade-35d2-4abb-8fff-103bcc4d95dd" providerId="ADAL" clId="{BF56A088-6B99-420F-ABC6-FD639B818FBB}" dt="2022-05-08T11:02:10.240" v="963" actId="478"/>
          <ac:grpSpMkLst>
            <pc:docMk/>
            <pc:sldMk cId="1468242795" sldId="431"/>
            <ac:grpSpMk id="10" creationId="{051B28C5-0FB9-AE09-8290-50433972A69B}"/>
          </ac:grpSpMkLst>
        </pc:grpChg>
        <pc:grpChg chg="mod">
          <ac:chgData name="Adalbjorg Karlsdottir" userId="73a1fade-35d2-4abb-8fff-103bcc4d95dd" providerId="ADAL" clId="{BF56A088-6B99-420F-ABC6-FD639B818FBB}" dt="2022-05-08T11:01:45.679" v="959"/>
          <ac:grpSpMkLst>
            <pc:docMk/>
            <pc:sldMk cId="1468242795" sldId="431"/>
            <ac:grpSpMk id="11" creationId="{5FD9FF85-ED17-7083-6439-E4FC8AF64478}"/>
          </ac:grpSpMkLst>
        </pc:grpChg>
        <pc:grpChg chg="mod">
          <ac:chgData name="Adalbjorg Karlsdottir" userId="73a1fade-35d2-4abb-8fff-103bcc4d95dd" providerId="ADAL" clId="{BF56A088-6B99-420F-ABC6-FD639B818FBB}" dt="2022-05-08T11:01:45.679" v="959"/>
          <ac:grpSpMkLst>
            <pc:docMk/>
            <pc:sldMk cId="1468242795" sldId="431"/>
            <ac:grpSpMk id="16" creationId="{495A5394-F104-9084-5E32-910FC7469B46}"/>
          </ac:grpSpMkLst>
        </pc:grpChg>
        <pc:picChg chg="del mod">
          <ac:chgData name="Adalbjorg Karlsdottir" userId="73a1fade-35d2-4abb-8fff-103bcc4d95dd" providerId="ADAL" clId="{BF56A088-6B99-420F-ABC6-FD639B818FBB}" dt="2022-05-13T08:29:47.161" v="4839" actId="478"/>
          <ac:picMkLst>
            <pc:docMk/>
            <pc:sldMk cId="1468242795" sldId="431"/>
            <ac:picMk id="2" creationId="{DC126B43-5C5F-B7A8-378C-68D55A871112}"/>
          </ac:picMkLst>
        </pc:picChg>
        <pc:picChg chg="add del mod">
          <ac:chgData name="Adalbjorg Karlsdottir" userId="73a1fade-35d2-4abb-8fff-103bcc4d95dd" providerId="ADAL" clId="{BF56A088-6B99-420F-ABC6-FD639B818FBB}" dt="2022-05-06T20:12:48.260" v="259" actId="478"/>
          <ac:picMkLst>
            <pc:docMk/>
            <pc:sldMk cId="1468242795" sldId="431"/>
            <ac:picMk id="3" creationId="{92556E94-6860-4F06-89C2-A86F96DDFB3B}"/>
          </ac:picMkLst>
        </pc:picChg>
        <pc:picChg chg="add del mod">
          <ac:chgData name="Adalbjorg Karlsdottir" userId="73a1fade-35d2-4abb-8fff-103bcc4d95dd" providerId="ADAL" clId="{BF56A088-6B99-420F-ABC6-FD639B818FBB}" dt="2022-05-08T11:03:42.089" v="968" actId="478"/>
          <ac:picMkLst>
            <pc:docMk/>
            <pc:sldMk cId="1468242795" sldId="431"/>
            <ac:picMk id="3" creationId="{9D93EE5E-F201-B0D7-B677-8D4CE8C708EF}"/>
          </ac:picMkLst>
        </pc:picChg>
        <pc:picChg chg="add del mod">
          <ac:chgData name="Adalbjorg Karlsdottir" userId="73a1fade-35d2-4abb-8fff-103bcc4d95dd" providerId="ADAL" clId="{BF56A088-6B99-420F-ABC6-FD639B818FBB}" dt="2022-05-08T11:02:04.844" v="961" actId="478"/>
          <ac:picMkLst>
            <pc:docMk/>
            <pc:sldMk cId="1468242795" sldId="431"/>
            <ac:picMk id="7" creationId="{EB510F8E-7BE6-4600-886B-BDF7D3EBF4ED}"/>
          </ac:picMkLst>
        </pc:picChg>
        <pc:picChg chg="mod">
          <ac:chgData name="Adalbjorg Karlsdottir" userId="73a1fade-35d2-4abb-8fff-103bcc4d95dd" providerId="ADAL" clId="{BF56A088-6B99-420F-ABC6-FD639B818FBB}" dt="2022-05-12T16:04:45.618" v="2754" actId="1076"/>
          <ac:picMkLst>
            <pc:docMk/>
            <pc:sldMk cId="1468242795" sldId="431"/>
            <ac:picMk id="8" creationId="{64A6F872-5631-4D98-538D-EDDA54A6D445}"/>
          </ac:picMkLst>
        </pc:picChg>
        <pc:picChg chg="add del mod">
          <ac:chgData name="Adalbjorg Karlsdottir" userId="73a1fade-35d2-4abb-8fff-103bcc4d95dd" providerId="ADAL" clId="{BF56A088-6B99-420F-ABC6-FD639B818FBB}" dt="2022-05-08T11:02:11.896" v="964" actId="478"/>
          <ac:picMkLst>
            <pc:docMk/>
            <pc:sldMk cId="1468242795" sldId="431"/>
            <ac:picMk id="9" creationId="{442C3BA5-85BA-13D8-E6B7-5DCD89D679CA}"/>
          </ac:picMkLst>
        </pc:picChg>
        <pc:picChg chg="add mod">
          <ac:chgData name="Adalbjorg Karlsdottir" userId="73a1fade-35d2-4abb-8fff-103bcc4d95dd" providerId="ADAL" clId="{BF56A088-6B99-420F-ABC6-FD639B818FBB}" dt="2022-05-12T16:03:47.442" v="2749"/>
          <ac:picMkLst>
            <pc:docMk/>
            <pc:sldMk cId="1468242795" sldId="431"/>
            <ac:picMk id="9" creationId="{77CAA9C0-2753-E524-3ED7-FFDEDE64381E}"/>
          </ac:picMkLst>
        </pc:picChg>
        <pc:picChg chg="add del mod">
          <ac:chgData name="Adalbjorg Karlsdottir" userId="73a1fade-35d2-4abb-8fff-103bcc4d95dd" providerId="ADAL" clId="{BF56A088-6B99-420F-ABC6-FD639B818FBB}" dt="2022-05-08T11:08:26.615" v="1044" actId="478"/>
          <ac:picMkLst>
            <pc:docMk/>
            <pc:sldMk cId="1468242795" sldId="431"/>
            <ac:picMk id="19" creationId="{0ECEA291-7991-8C4B-9DD1-7E4CE0E7E759}"/>
          </ac:picMkLst>
        </pc:picChg>
        <pc:picChg chg="add del mod">
          <ac:chgData name="Adalbjorg Karlsdottir" userId="73a1fade-35d2-4abb-8fff-103bcc4d95dd" providerId="ADAL" clId="{BF56A088-6B99-420F-ABC6-FD639B818FBB}" dt="2022-05-12T16:03:42.895" v="2748" actId="478"/>
          <ac:picMkLst>
            <pc:docMk/>
            <pc:sldMk cId="1468242795" sldId="431"/>
            <ac:picMk id="20" creationId="{CD3B55CD-BFC0-F08A-359A-B399DE6037B6}"/>
          </ac:picMkLst>
        </pc:picChg>
        <pc:cxnChg chg="mod">
          <ac:chgData name="Adalbjorg Karlsdottir" userId="73a1fade-35d2-4abb-8fff-103bcc4d95dd" providerId="ADAL" clId="{BF56A088-6B99-420F-ABC6-FD639B818FBB}" dt="2022-05-08T11:01:45.679" v="959"/>
          <ac:cxnSpMkLst>
            <pc:docMk/>
            <pc:sldMk cId="1468242795" sldId="431"/>
            <ac:cxnSpMk id="12" creationId="{FBF79411-D360-5090-A1C6-B4D8EB77669F}"/>
          </ac:cxnSpMkLst>
        </pc:cxnChg>
        <pc:cxnChg chg="mod">
          <ac:chgData name="Adalbjorg Karlsdottir" userId="73a1fade-35d2-4abb-8fff-103bcc4d95dd" providerId="ADAL" clId="{BF56A088-6B99-420F-ABC6-FD639B818FBB}" dt="2022-05-08T11:01:45.679" v="959"/>
          <ac:cxnSpMkLst>
            <pc:docMk/>
            <pc:sldMk cId="1468242795" sldId="431"/>
            <ac:cxnSpMk id="13" creationId="{1CCCA26F-9986-5EAD-678D-53A8FEDBF880}"/>
          </ac:cxnSpMkLst>
        </pc:cxnChg>
        <pc:cxnChg chg="mod">
          <ac:chgData name="Adalbjorg Karlsdottir" userId="73a1fade-35d2-4abb-8fff-103bcc4d95dd" providerId="ADAL" clId="{BF56A088-6B99-420F-ABC6-FD639B818FBB}" dt="2022-05-08T11:01:45.679" v="959"/>
          <ac:cxnSpMkLst>
            <pc:docMk/>
            <pc:sldMk cId="1468242795" sldId="431"/>
            <ac:cxnSpMk id="14" creationId="{2A1179DD-FEB6-922B-E8C0-CE214058694D}"/>
          </ac:cxnSpMkLst>
        </pc:cxnChg>
        <pc:cxnChg chg="mod">
          <ac:chgData name="Adalbjorg Karlsdottir" userId="73a1fade-35d2-4abb-8fff-103bcc4d95dd" providerId="ADAL" clId="{BF56A088-6B99-420F-ABC6-FD639B818FBB}" dt="2022-05-08T11:01:45.679" v="959"/>
          <ac:cxnSpMkLst>
            <pc:docMk/>
            <pc:sldMk cId="1468242795" sldId="431"/>
            <ac:cxnSpMk id="15" creationId="{5C6111B8-54E1-A7E6-BAE2-290D052995C4}"/>
          </ac:cxnSpMkLst>
        </pc:cxnChg>
      </pc:sldChg>
      <pc:sldChg chg="modSp del mod">
        <pc:chgData name="Adalbjorg Karlsdottir" userId="73a1fade-35d2-4abb-8fff-103bcc4d95dd" providerId="ADAL" clId="{BF56A088-6B99-420F-ABC6-FD639B818FBB}" dt="2022-05-08T10:55:26.477" v="881" actId="47"/>
        <pc:sldMkLst>
          <pc:docMk/>
          <pc:sldMk cId="3583617302" sldId="432"/>
        </pc:sldMkLst>
        <pc:picChg chg="mod">
          <ac:chgData name="Adalbjorg Karlsdottir" userId="73a1fade-35d2-4abb-8fff-103bcc4d95dd" providerId="ADAL" clId="{BF56A088-6B99-420F-ABC6-FD639B818FBB}" dt="2022-05-06T20:31:03.884" v="466" actId="1076"/>
          <ac:picMkLst>
            <pc:docMk/>
            <pc:sldMk cId="3583617302" sldId="432"/>
            <ac:picMk id="3" creationId="{B18A2945-CA3F-FFF7-50CB-4D54D4E77802}"/>
          </ac:picMkLst>
        </pc:picChg>
      </pc:sldChg>
      <pc:sldChg chg="delSp modSp mod delAnim modNotesTx">
        <pc:chgData name="Adalbjorg Karlsdottir" userId="73a1fade-35d2-4abb-8fff-103bcc4d95dd" providerId="ADAL" clId="{BF56A088-6B99-420F-ABC6-FD639B818FBB}" dt="2022-05-12T21:12:27.638" v="3831"/>
        <pc:sldMkLst>
          <pc:docMk/>
          <pc:sldMk cId="2438701953" sldId="439"/>
        </pc:sldMkLst>
        <pc:spChg chg="mod">
          <ac:chgData name="Adalbjorg Karlsdottir" userId="73a1fade-35d2-4abb-8fff-103bcc4d95dd" providerId="ADAL" clId="{BF56A088-6B99-420F-ABC6-FD639B818FBB}" dt="2022-05-08T10:48:32.979" v="747" actId="1076"/>
          <ac:spMkLst>
            <pc:docMk/>
            <pc:sldMk cId="2438701953" sldId="439"/>
            <ac:spMk id="2" creationId="{5F1B2CB8-0428-2A2A-0F3D-0702BACF6E44}"/>
          </ac:spMkLst>
        </pc:spChg>
        <pc:spChg chg="mod">
          <ac:chgData name="Adalbjorg Karlsdottir" userId="73a1fade-35d2-4abb-8fff-103bcc4d95dd" providerId="ADAL" clId="{BF56A088-6B99-420F-ABC6-FD639B818FBB}" dt="2022-05-10T09:43:43.740" v="1223" actId="6549"/>
          <ac:spMkLst>
            <pc:docMk/>
            <pc:sldMk cId="2438701953" sldId="439"/>
            <ac:spMk id="13" creationId="{03295388-7C5C-916F-74E7-FBADB2564411}"/>
          </ac:spMkLst>
        </pc:spChg>
        <pc:spChg chg="mod">
          <ac:chgData name="Adalbjorg Karlsdottir" userId="73a1fade-35d2-4abb-8fff-103bcc4d95dd" providerId="ADAL" clId="{BF56A088-6B99-420F-ABC6-FD639B818FBB}" dt="2022-05-08T10:48:14.054" v="746" actId="1076"/>
          <ac:spMkLst>
            <pc:docMk/>
            <pc:sldMk cId="2438701953" sldId="439"/>
            <ac:spMk id="52" creationId="{9731518F-F6FE-4D7D-B0AD-53FBEC5796D8}"/>
          </ac:spMkLst>
        </pc:spChg>
        <pc:spChg chg="mod">
          <ac:chgData name="Adalbjorg Karlsdottir" userId="73a1fade-35d2-4abb-8fff-103bcc4d95dd" providerId="ADAL" clId="{BF56A088-6B99-420F-ABC6-FD639B818FBB}" dt="2022-05-08T11:06:51.324" v="1028" actId="1076"/>
          <ac:spMkLst>
            <pc:docMk/>
            <pc:sldMk cId="2438701953" sldId="439"/>
            <ac:spMk id="74" creationId="{B6056382-A8B3-4744-A2F6-2310C7CFF165}"/>
          </ac:spMkLst>
        </pc:spChg>
        <pc:spChg chg="mod">
          <ac:chgData name="Adalbjorg Karlsdottir" userId="73a1fade-35d2-4abb-8fff-103bcc4d95dd" providerId="ADAL" clId="{BF56A088-6B99-420F-ABC6-FD639B818FBB}" dt="2022-05-12T21:12:27.638" v="3831"/>
          <ac:spMkLst>
            <pc:docMk/>
            <pc:sldMk cId="2438701953" sldId="439"/>
            <ac:spMk id="102" creationId="{51EED36D-41F6-1343-8B4D-338EE34BAE3C}"/>
          </ac:spMkLst>
        </pc:spChg>
        <pc:spChg chg="mod">
          <ac:chgData name="Adalbjorg Karlsdottir" userId="73a1fade-35d2-4abb-8fff-103bcc4d95dd" providerId="ADAL" clId="{BF56A088-6B99-420F-ABC6-FD639B818FBB}" dt="2022-05-08T11:07:39.250" v="1040" actId="1076"/>
          <ac:spMkLst>
            <pc:docMk/>
            <pc:sldMk cId="2438701953" sldId="439"/>
            <ac:spMk id="106" creationId="{B7AADC28-8A1C-7C4C-ABB2-0998D2A51D45}"/>
          </ac:spMkLst>
        </pc:spChg>
        <pc:grpChg chg="del">
          <ac:chgData name="Adalbjorg Karlsdottir" userId="73a1fade-35d2-4abb-8fff-103bcc4d95dd" providerId="ADAL" clId="{BF56A088-6B99-420F-ABC6-FD639B818FBB}" dt="2022-05-10T09:43:38.487" v="1221" actId="478"/>
          <ac:grpSpMkLst>
            <pc:docMk/>
            <pc:sldMk cId="2438701953" sldId="439"/>
            <ac:grpSpMk id="3" creationId="{500546F2-4B75-49AD-9198-E3B446F5B2CE}"/>
          </ac:grpSpMkLst>
        </pc:grpChg>
        <pc:grpChg chg="del">
          <ac:chgData name="Adalbjorg Karlsdottir" userId="73a1fade-35d2-4abb-8fff-103bcc4d95dd" providerId="ADAL" clId="{BF56A088-6B99-420F-ABC6-FD639B818FBB}" dt="2022-05-10T09:43:39.633" v="1222" actId="478"/>
          <ac:grpSpMkLst>
            <pc:docMk/>
            <pc:sldMk cId="2438701953" sldId="439"/>
            <ac:grpSpMk id="41" creationId="{8562421A-3E86-40A2-94AA-F1A6BE5ACA3E}"/>
          </ac:grpSpMkLst>
        </pc:grpChg>
        <pc:grpChg chg="del">
          <ac:chgData name="Adalbjorg Karlsdottir" userId="73a1fade-35d2-4abb-8fff-103bcc4d95dd" providerId="ADAL" clId="{BF56A088-6B99-420F-ABC6-FD639B818FBB}" dt="2022-05-10T09:43:47.600" v="1224" actId="478"/>
          <ac:grpSpMkLst>
            <pc:docMk/>
            <pc:sldMk cId="2438701953" sldId="439"/>
            <ac:grpSpMk id="47" creationId="{273AE2B0-E338-4915-A34E-CB36ADD9F97B}"/>
          </ac:grpSpMkLst>
        </pc:grpChg>
        <pc:grpChg chg="del mod">
          <ac:chgData name="Adalbjorg Karlsdottir" userId="73a1fade-35d2-4abb-8fff-103bcc4d95dd" providerId="ADAL" clId="{BF56A088-6B99-420F-ABC6-FD639B818FBB}" dt="2022-05-10T09:43:30.487" v="1219" actId="478"/>
          <ac:grpSpMkLst>
            <pc:docMk/>
            <pc:sldMk cId="2438701953" sldId="439"/>
            <ac:grpSpMk id="61" creationId="{192D196C-2EA4-4A6D-AEA6-4B6B484124C9}"/>
          </ac:grpSpMkLst>
        </pc:grpChg>
        <pc:grpChg chg="del">
          <ac:chgData name="Adalbjorg Karlsdottir" userId="73a1fade-35d2-4abb-8fff-103bcc4d95dd" providerId="ADAL" clId="{BF56A088-6B99-420F-ABC6-FD639B818FBB}" dt="2022-05-10T09:43:36.786" v="1220" actId="478"/>
          <ac:grpSpMkLst>
            <pc:docMk/>
            <pc:sldMk cId="2438701953" sldId="439"/>
            <ac:grpSpMk id="63" creationId="{D34F2ACB-68A0-4231-8572-AB6A34DBDDFC}"/>
          </ac:grpSpMkLst>
        </pc:grpChg>
        <pc:picChg chg="mod">
          <ac:chgData name="Adalbjorg Karlsdottir" userId="73a1fade-35d2-4abb-8fff-103bcc4d95dd" providerId="ADAL" clId="{BF56A088-6B99-420F-ABC6-FD639B818FBB}" dt="2022-05-08T11:07:21.236" v="1038" actId="1036"/>
          <ac:picMkLst>
            <pc:docMk/>
            <pc:sldMk cId="2438701953" sldId="439"/>
            <ac:picMk id="29" creationId="{8FB8F740-7A93-4809-BE43-FB54DECEEDFB}"/>
          </ac:picMkLst>
        </pc:picChg>
        <pc:cxnChg chg="mod">
          <ac:chgData name="Adalbjorg Karlsdottir" userId="73a1fade-35d2-4abb-8fff-103bcc4d95dd" providerId="ADAL" clId="{BF56A088-6B99-420F-ABC6-FD639B818FBB}" dt="2022-05-10T09:43:30.487" v="1219" actId="478"/>
          <ac:cxnSpMkLst>
            <pc:docMk/>
            <pc:sldMk cId="2438701953" sldId="439"/>
            <ac:cxnSpMk id="26" creationId="{F8A1A4BA-7058-BC4C-BBF3-64A61702FF0B}"/>
          </ac:cxnSpMkLst>
        </pc:cxnChg>
        <pc:cxnChg chg="mod">
          <ac:chgData name="Adalbjorg Karlsdottir" userId="73a1fade-35d2-4abb-8fff-103bcc4d95dd" providerId="ADAL" clId="{BF56A088-6B99-420F-ABC6-FD639B818FBB}" dt="2022-05-08T11:07:26.965" v="1039" actId="14100"/>
          <ac:cxnSpMkLst>
            <pc:docMk/>
            <pc:sldMk cId="2438701953" sldId="439"/>
            <ac:cxnSpMk id="188" creationId="{932ADF71-668E-B547-9CBF-79536540DE16}"/>
          </ac:cxnSpMkLst>
        </pc:cxnChg>
      </pc:sldChg>
      <pc:sldChg chg="del mod modShow">
        <pc:chgData name="Adalbjorg Karlsdottir" userId="73a1fade-35d2-4abb-8fff-103bcc4d95dd" providerId="ADAL" clId="{BF56A088-6B99-420F-ABC6-FD639B818FBB}" dt="2022-05-10T09:40:54.619" v="1209" actId="47"/>
        <pc:sldMkLst>
          <pc:docMk/>
          <pc:sldMk cId="2752264907" sldId="440"/>
        </pc:sldMkLst>
      </pc:sldChg>
      <pc:sldChg chg="addCm">
        <pc:chgData name="Adalbjorg Karlsdottir" userId="73a1fade-35d2-4abb-8fff-103bcc4d95dd" providerId="ADAL" clId="{BF56A088-6B99-420F-ABC6-FD639B818FBB}" dt="2022-05-10T13:38:48.790" v="1401"/>
        <pc:sldMkLst>
          <pc:docMk/>
          <pc:sldMk cId="2036691129" sldId="444"/>
        </pc:sldMkLst>
      </pc:sldChg>
      <pc:sldChg chg="modSp del mod">
        <pc:chgData name="Adalbjorg Karlsdottir" userId="73a1fade-35d2-4abb-8fff-103bcc4d95dd" providerId="ADAL" clId="{BF56A088-6B99-420F-ABC6-FD639B818FBB}" dt="2022-05-10T09:24:05.668" v="1208" actId="47"/>
        <pc:sldMkLst>
          <pc:docMk/>
          <pc:sldMk cId="3587781187" sldId="447"/>
        </pc:sldMkLst>
        <pc:spChg chg="mod">
          <ac:chgData name="Adalbjorg Karlsdottir" userId="73a1fade-35d2-4abb-8fff-103bcc4d95dd" providerId="ADAL" clId="{BF56A088-6B99-420F-ABC6-FD639B818FBB}" dt="2022-05-08T10:48:59.078" v="750" actId="1076"/>
          <ac:spMkLst>
            <pc:docMk/>
            <pc:sldMk cId="3587781187" sldId="447"/>
            <ac:spMk id="9" creationId="{E4BB86B9-F1AD-4541-B618-05339D8C0464}"/>
          </ac:spMkLst>
        </pc:spChg>
      </pc:sldChg>
      <pc:sldChg chg="addSp delSp modSp mod ord modNotesTx">
        <pc:chgData name="Adalbjorg Karlsdottir" userId="73a1fade-35d2-4abb-8fff-103bcc4d95dd" providerId="ADAL" clId="{BF56A088-6B99-420F-ABC6-FD639B818FBB}" dt="2022-05-08T10:56:13.978" v="924" actId="20577"/>
        <pc:sldMkLst>
          <pc:docMk/>
          <pc:sldMk cId="1795850294" sldId="448"/>
        </pc:sldMkLst>
        <pc:spChg chg="mod">
          <ac:chgData name="Adalbjorg Karlsdottir" userId="73a1fade-35d2-4abb-8fff-103bcc4d95dd" providerId="ADAL" clId="{BF56A088-6B99-420F-ABC6-FD639B818FBB}" dt="2022-05-08T10:51:16.014" v="754" actId="20577"/>
          <ac:spMkLst>
            <pc:docMk/>
            <pc:sldMk cId="1795850294" sldId="448"/>
            <ac:spMk id="4" creationId="{80002289-6C57-4AEE-8903-88DF413615EE}"/>
          </ac:spMkLst>
        </pc:spChg>
        <pc:spChg chg="del">
          <ac:chgData name="Adalbjorg Karlsdottir" userId="73a1fade-35d2-4abb-8fff-103bcc4d95dd" providerId="ADAL" clId="{BF56A088-6B99-420F-ABC6-FD639B818FBB}" dt="2022-05-06T20:34:50.300" v="489" actId="478"/>
          <ac:spMkLst>
            <pc:docMk/>
            <pc:sldMk cId="1795850294" sldId="448"/>
            <ac:spMk id="63" creationId="{BAAB61AB-76D8-49D8-BCF4-F880DA04D91C}"/>
          </ac:spMkLst>
        </pc:spChg>
        <pc:spChg chg="del">
          <ac:chgData name="Adalbjorg Karlsdottir" userId="73a1fade-35d2-4abb-8fff-103bcc4d95dd" providerId="ADAL" clId="{BF56A088-6B99-420F-ABC6-FD639B818FBB}" dt="2022-05-06T20:34:46.274" v="488" actId="478"/>
          <ac:spMkLst>
            <pc:docMk/>
            <pc:sldMk cId="1795850294" sldId="448"/>
            <ac:spMk id="64" creationId="{6D36882E-279D-469B-B7EF-9DBE97ECDEBB}"/>
          </ac:spMkLst>
        </pc:spChg>
        <pc:spChg chg="del">
          <ac:chgData name="Adalbjorg Karlsdottir" userId="73a1fade-35d2-4abb-8fff-103bcc4d95dd" providerId="ADAL" clId="{BF56A088-6B99-420F-ABC6-FD639B818FBB}" dt="2022-05-06T20:33:05.023" v="478" actId="478"/>
          <ac:spMkLst>
            <pc:docMk/>
            <pc:sldMk cId="1795850294" sldId="448"/>
            <ac:spMk id="72" creationId="{A525C5F0-7DA0-4C1D-B5F0-7EC22358E0EF}"/>
          </ac:spMkLst>
        </pc:spChg>
        <pc:picChg chg="add del mod">
          <ac:chgData name="Adalbjorg Karlsdottir" userId="73a1fade-35d2-4abb-8fff-103bcc4d95dd" providerId="ADAL" clId="{BF56A088-6B99-420F-ABC6-FD639B818FBB}" dt="2022-05-06T20:35:45.304" v="493" actId="478"/>
          <ac:picMkLst>
            <pc:docMk/>
            <pc:sldMk cId="1795850294" sldId="448"/>
            <ac:picMk id="2" creationId="{DA92FFD4-BFF5-4339-AA10-E69288A7B6F9}"/>
          </ac:picMkLst>
        </pc:picChg>
        <pc:picChg chg="add del">
          <ac:chgData name="Adalbjorg Karlsdottir" userId="73a1fade-35d2-4abb-8fff-103bcc4d95dd" providerId="ADAL" clId="{BF56A088-6B99-420F-ABC6-FD639B818FBB}" dt="2022-05-06T20:36:02.895" v="496" actId="478"/>
          <ac:picMkLst>
            <pc:docMk/>
            <pc:sldMk cId="1795850294" sldId="448"/>
            <ac:picMk id="3" creationId="{B87180CA-E285-42C6-8DD2-4C77D79767CF}"/>
          </ac:picMkLst>
        </pc:picChg>
        <pc:picChg chg="add mod">
          <ac:chgData name="Adalbjorg Karlsdottir" userId="73a1fade-35d2-4abb-8fff-103bcc4d95dd" providerId="ADAL" clId="{BF56A088-6B99-420F-ABC6-FD639B818FBB}" dt="2022-05-06T20:36:22.755" v="497"/>
          <ac:picMkLst>
            <pc:docMk/>
            <pc:sldMk cId="1795850294" sldId="448"/>
            <ac:picMk id="29" creationId="{DE286D6F-48A8-40D8-A95D-1CF8C0899E11}"/>
          </ac:picMkLst>
        </pc:picChg>
        <pc:cxnChg chg="del mod">
          <ac:chgData name="Adalbjorg Karlsdottir" userId="73a1fade-35d2-4abb-8fff-103bcc4d95dd" providerId="ADAL" clId="{BF56A088-6B99-420F-ABC6-FD639B818FBB}" dt="2022-05-06T20:34:39.756" v="487" actId="478"/>
          <ac:cxnSpMkLst>
            <pc:docMk/>
            <pc:sldMk cId="1795850294" sldId="448"/>
            <ac:cxnSpMk id="66" creationId="{97A6911E-9CFB-4FDB-999E-0ADF25E7BB79}"/>
          </ac:cxnSpMkLst>
        </pc:cxnChg>
      </pc:sldChg>
      <pc:sldChg chg="addSp delSp modSp mod modAnim modNotesTx">
        <pc:chgData name="Adalbjorg Karlsdottir" userId="73a1fade-35d2-4abb-8fff-103bcc4d95dd" providerId="ADAL" clId="{BF56A088-6B99-420F-ABC6-FD639B818FBB}" dt="2022-05-12T21:09:26.820" v="3815" actId="14100"/>
        <pc:sldMkLst>
          <pc:docMk/>
          <pc:sldMk cId="3289217943" sldId="449"/>
        </pc:sldMkLst>
        <pc:spChg chg="mod">
          <ac:chgData name="Adalbjorg Karlsdottir" userId="73a1fade-35d2-4abb-8fff-103bcc4d95dd" providerId="ADAL" clId="{BF56A088-6B99-420F-ABC6-FD639B818FBB}" dt="2022-05-08T10:51:09.175" v="753" actId="20577"/>
          <ac:spMkLst>
            <pc:docMk/>
            <pc:sldMk cId="3289217943" sldId="449"/>
            <ac:spMk id="4" creationId="{80002289-6C57-4AEE-8903-88DF413615EE}"/>
          </ac:spMkLst>
        </pc:spChg>
        <pc:spChg chg="mod">
          <ac:chgData name="Adalbjorg Karlsdottir" userId="73a1fade-35d2-4abb-8fff-103bcc4d95dd" providerId="ADAL" clId="{BF56A088-6B99-420F-ABC6-FD639B818FBB}" dt="2022-05-12T21:09:26.820" v="3815" actId="14100"/>
          <ac:spMkLst>
            <pc:docMk/>
            <pc:sldMk cId="3289217943" sldId="449"/>
            <ac:spMk id="23" creationId="{0E3E95EB-6CDB-4153-92F4-7C4FC60D49A0}"/>
          </ac:spMkLst>
        </pc:spChg>
        <pc:spChg chg="mod">
          <ac:chgData name="Adalbjorg Karlsdottir" userId="73a1fade-35d2-4abb-8fff-103bcc4d95dd" providerId="ADAL" clId="{BF56A088-6B99-420F-ABC6-FD639B818FBB}" dt="2022-05-12T21:09:26.820" v="3815" actId="14100"/>
          <ac:spMkLst>
            <pc:docMk/>
            <pc:sldMk cId="3289217943" sldId="449"/>
            <ac:spMk id="31" creationId="{9DEB0CBA-ADA6-4D16-A3C8-FFCE45BE1529}"/>
          </ac:spMkLst>
        </pc:spChg>
        <pc:spChg chg="mod">
          <ac:chgData name="Adalbjorg Karlsdottir" userId="73a1fade-35d2-4abb-8fff-103bcc4d95dd" providerId="ADAL" clId="{BF56A088-6B99-420F-ABC6-FD639B818FBB}" dt="2022-05-12T21:09:26.820" v="3815" actId="14100"/>
          <ac:spMkLst>
            <pc:docMk/>
            <pc:sldMk cId="3289217943" sldId="449"/>
            <ac:spMk id="45" creationId="{DFAED652-9220-4997-B48B-7EB0EF9C84A9}"/>
          </ac:spMkLst>
        </pc:spChg>
        <pc:spChg chg="mod">
          <ac:chgData name="Adalbjorg Karlsdottir" userId="73a1fade-35d2-4abb-8fff-103bcc4d95dd" providerId="ADAL" clId="{BF56A088-6B99-420F-ABC6-FD639B818FBB}" dt="2022-05-12T21:09:26.820" v="3815" actId="14100"/>
          <ac:spMkLst>
            <pc:docMk/>
            <pc:sldMk cId="3289217943" sldId="449"/>
            <ac:spMk id="46" creationId="{8B6F9F87-91C1-429B-B523-073A47A6998F}"/>
          </ac:spMkLst>
        </pc:spChg>
        <pc:spChg chg="mod">
          <ac:chgData name="Adalbjorg Karlsdottir" userId="73a1fade-35d2-4abb-8fff-103bcc4d95dd" providerId="ADAL" clId="{BF56A088-6B99-420F-ABC6-FD639B818FBB}" dt="2022-05-12T21:09:26.820" v="3815" actId="14100"/>
          <ac:spMkLst>
            <pc:docMk/>
            <pc:sldMk cId="3289217943" sldId="449"/>
            <ac:spMk id="47" creationId="{56EDAADE-B94D-4819-A2AB-9D8174EA03D4}"/>
          </ac:spMkLst>
        </pc:spChg>
        <pc:spChg chg="del">
          <ac:chgData name="Adalbjorg Karlsdottir" userId="73a1fade-35d2-4abb-8fff-103bcc4d95dd" providerId="ADAL" clId="{BF56A088-6B99-420F-ABC6-FD639B818FBB}" dt="2022-05-06T20:33:37.720" v="479" actId="478"/>
          <ac:spMkLst>
            <pc:docMk/>
            <pc:sldMk cId="3289217943" sldId="449"/>
            <ac:spMk id="48" creationId="{8A4A1683-5525-4AF5-8C15-54A7863A99A3}"/>
          </ac:spMkLst>
        </pc:spChg>
        <pc:spChg chg="del">
          <ac:chgData name="Adalbjorg Karlsdottir" userId="73a1fade-35d2-4abb-8fff-103bcc4d95dd" providerId="ADAL" clId="{BF56A088-6B99-420F-ABC6-FD639B818FBB}" dt="2022-05-06T20:33:42.309" v="480" actId="478"/>
          <ac:spMkLst>
            <pc:docMk/>
            <pc:sldMk cId="3289217943" sldId="449"/>
            <ac:spMk id="50" creationId="{EF6E27D8-5345-42F2-B5D3-AE0A8936C32B}"/>
          </ac:spMkLst>
        </pc:spChg>
        <pc:spChg chg="del mod">
          <ac:chgData name="Adalbjorg Karlsdottir" userId="73a1fade-35d2-4abb-8fff-103bcc4d95dd" providerId="ADAL" clId="{BF56A088-6B99-420F-ABC6-FD639B818FBB}" dt="2022-05-06T20:31:58.053" v="471" actId="478"/>
          <ac:spMkLst>
            <pc:docMk/>
            <pc:sldMk cId="3289217943" sldId="449"/>
            <ac:spMk id="51" creationId="{5234FA34-6DE9-4862-9EFF-E5B82C230795}"/>
          </ac:spMkLst>
        </pc:spChg>
        <pc:spChg chg="del mod">
          <ac:chgData name="Adalbjorg Karlsdottir" userId="73a1fade-35d2-4abb-8fff-103bcc4d95dd" providerId="ADAL" clId="{BF56A088-6B99-420F-ABC6-FD639B818FBB}" dt="2022-05-06T20:32:12.992" v="476" actId="478"/>
          <ac:spMkLst>
            <pc:docMk/>
            <pc:sldMk cId="3289217943" sldId="449"/>
            <ac:spMk id="52" creationId="{5B8041D4-75B4-4320-9906-8B645DBA0625}"/>
          </ac:spMkLst>
        </pc:spChg>
        <pc:grpChg chg="mod">
          <ac:chgData name="Adalbjorg Karlsdottir" userId="73a1fade-35d2-4abb-8fff-103bcc4d95dd" providerId="ADAL" clId="{BF56A088-6B99-420F-ABC6-FD639B818FBB}" dt="2022-05-12T21:09:26.820" v="3815" actId="14100"/>
          <ac:grpSpMkLst>
            <pc:docMk/>
            <pc:sldMk cId="3289217943" sldId="449"/>
            <ac:grpSpMk id="22" creationId="{3693F5A1-4B47-4DDC-A5D6-125185C0D765}"/>
          </ac:grpSpMkLst>
        </pc:grpChg>
        <pc:grpChg chg="mod">
          <ac:chgData name="Adalbjorg Karlsdottir" userId="73a1fade-35d2-4abb-8fff-103bcc4d95dd" providerId="ADAL" clId="{BF56A088-6B99-420F-ABC6-FD639B818FBB}" dt="2022-05-12T21:09:26.820" v="3815" actId="14100"/>
          <ac:grpSpMkLst>
            <pc:docMk/>
            <pc:sldMk cId="3289217943" sldId="449"/>
            <ac:grpSpMk id="34" creationId="{65128308-94E6-4968-B03F-0CF33F8415B1}"/>
          </ac:grpSpMkLst>
        </pc:grpChg>
        <pc:grpChg chg="mod">
          <ac:chgData name="Adalbjorg Karlsdottir" userId="73a1fade-35d2-4abb-8fff-103bcc4d95dd" providerId="ADAL" clId="{BF56A088-6B99-420F-ABC6-FD639B818FBB}" dt="2022-05-12T21:09:26.820" v="3815" actId="14100"/>
          <ac:grpSpMkLst>
            <pc:docMk/>
            <pc:sldMk cId="3289217943" sldId="449"/>
            <ac:grpSpMk id="41" creationId="{4387ED1F-51E3-4CD0-8628-FFB8D0121CFC}"/>
          </ac:grpSpMkLst>
        </pc:grpChg>
        <pc:picChg chg="mod">
          <ac:chgData name="Adalbjorg Karlsdottir" userId="73a1fade-35d2-4abb-8fff-103bcc4d95dd" providerId="ADAL" clId="{BF56A088-6B99-420F-ABC6-FD639B818FBB}" dt="2022-05-12T21:09:26.820" v="3815" actId="14100"/>
          <ac:picMkLst>
            <pc:docMk/>
            <pc:sldMk cId="3289217943" sldId="449"/>
            <ac:picMk id="10" creationId="{4BCFED92-BF7D-4F47-BF54-59BFD93B4C28}"/>
          </ac:picMkLst>
        </pc:picChg>
        <pc:picChg chg="add mod">
          <ac:chgData name="Adalbjorg Karlsdottir" userId="73a1fade-35d2-4abb-8fff-103bcc4d95dd" providerId="ADAL" clId="{BF56A088-6B99-420F-ABC6-FD639B818FBB}" dt="2022-05-06T20:35:50.483" v="494" actId="1076"/>
          <ac:picMkLst>
            <pc:docMk/>
            <pc:sldMk cId="3289217943" sldId="449"/>
            <ac:picMk id="26" creationId="{7580336D-F084-4443-9AF6-B1B1F05A9658}"/>
          </ac:picMkLst>
        </pc:picChg>
        <pc:cxnChg chg="del">
          <ac:chgData name="Adalbjorg Karlsdottir" userId="73a1fade-35d2-4abb-8fff-103bcc4d95dd" providerId="ADAL" clId="{BF56A088-6B99-420F-ABC6-FD639B818FBB}" dt="2022-05-06T20:35:22.055" v="490" actId="478"/>
          <ac:cxnSpMkLst>
            <pc:docMk/>
            <pc:sldMk cId="3289217943" sldId="449"/>
            <ac:cxnSpMk id="13" creationId="{2DD5162F-4BAF-4D6D-8847-F9FBFA11B188}"/>
          </ac:cxnSpMkLst>
        </pc:cxnChg>
        <pc:cxnChg chg="mod">
          <ac:chgData name="Adalbjorg Karlsdottir" userId="73a1fade-35d2-4abb-8fff-103bcc4d95dd" providerId="ADAL" clId="{BF56A088-6B99-420F-ABC6-FD639B818FBB}" dt="2022-05-12T21:09:26.820" v="3815" actId="14100"/>
          <ac:cxnSpMkLst>
            <pc:docMk/>
            <pc:sldMk cId="3289217943" sldId="449"/>
            <ac:cxnSpMk id="18" creationId="{2FFDBDD0-C820-4A29-8056-42E49C5DE200}"/>
          </ac:cxnSpMkLst>
        </pc:cxnChg>
        <pc:cxnChg chg="del">
          <ac:chgData name="Adalbjorg Karlsdottir" userId="73a1fade-35d2-4abb-8fff-103bcc4d95dd" providerId="ADAL" clId="{BF56A088-6B99-420F-ABC6-FD639B818FBB}" dt="2022-05-06T20:32:00.531" v="472" actId="478"/>
          <ac:cxnSpMkLst>
            <pc:docMk/>
            <pc:sldMk cId="3289217943" sldId="449"/>
            <ac:cxnSpMk id="54" creationId="{AA228CF6-3B16-4B07-B28A-4B2B4CF6FB2A}"/>
          </ac:cxnSpMkLst>
        </pc:cxnChg>
        <pc:cxnChg chg="del">
          <ac:chgData name="Adalbjorg Karlsdottir" userId="73a1fade-35d2-4abb-8fff-103bcc4d95dd" providerId="ADAL" clId="{BF56A088-6B99-420F-ABC6-FD639B818FBB}" dt="2022-05-06T20:32:15.915" v="477" actId="478"/>
          <ac:cxnSpMkLst>
            <pc:docMk/>
            <pc:sldMk cId="3289217943" sldId="449"/>
            <ac:cxnSpMk id="55" creationId="{D8E7071C-3DF0-4967-BCB5-86A1E196F76A}"/>
          </ac:cxnSpMkLst>
        </pc:cxnChg>
      </pc:sldChg>
      <pc:sldChg chg="modSp mod modNotesTx">
        <pc:chgData name="Adalbjorg Karlsdottir" userId="73a1fade-35d2-4abb-8fff-103bcc4d95dd" providerId="ADAL" clId="{BF56A088-6B99-420F-ABC6-FD639B818FBB}" dt="2022-05-13T13:27:07.258" v="5906" actId="20577"/>
        <pc:sldMkLst>
          <pc:docMk/>
          <pc:sldMk cId="2465001539" sldId="450"/>
        </pc:sldMkLst>
        <pc:spChg chg="mod">
          <ac:chgData name="Adalbjorg Karlsdottir" userId="73a1fade-35d2-4abb-8fff-103bcc4d95dd" providerId="ADAL" clId="{BF56A088-6B99-420F-ABC6-FD639B818FBB}" dt="2022-05-08T20:34:23.524" v="1206" actId="20577"/>
          <ac:spMkLst>
            <pc:docMk/>
            <pc:sldMk cId="2465001539" sldId="450"/>
            <ac:spMk id="2" creationId="{5F1B2CB8-0428-2A2A-0F3D-0702BACF6E44}"/>
          </ac:spMkLst>
        </pc:spChg>
        <pc:spChg chg="mod">
          <ac:chgData name="Adalbjorg Karlsdottir" userId="73a1fade-35d2-4abb-8fff-103bcc4d95dd" providerId="ADAL" clId="{BF56A088-6B99-420F-ABC6-FD639B818FBB}" dt="2022-05-08T20:34:13.591" v="1203" actId="20577"/>
          <ac:spMkLst>
            <pc:docMk/>
            <pc:sldMk cId="2465001539" sldId="450"/>
            <ac:spMk id="52" creationId="{9731518F-F6FE-4D7D-B0AD-53FBEC5796D8}"/>
          </ac:spMkLst>
        </pc:spChg>
        <pc:spChg chg="mod">
          <ac:chgData name="Adalbjorg Karlsdottir" userId="73a1fade-35d2-4abb-8fff-103bcc4d95dd" providerId="ADAL" clId="{BF56A088-6B99-420F-ABC6-FD639B818FBB}" dt="2022-05-08T20:33:41.273" v="1197" actId="1076"/>
          <ac:spMkLst>
            <pc:docMk/>
            <pc:sldMk cId="2465001539" sldId="450"/>
            <ac:spMk id="74" creationId="{B6056382-A8B3-4744-A2F6-2310C7CFF165}"/>
          </ac:spMkLst>
        </pc:spChg>
        <pc:spChg chg="mod">
          <ac:chgData name="Adalbjorg Karlsdottir" userId="73a1fade-35d2-4abb-8fff-103bcc4d95dd" providerId="ADAL" clId="{BF56A088-6B99-420F-ABC6-FD639B818FBB}" dt="2022-05-08T20:33:35.235" v="1196" actId="1076"/>
          <ac:spMkLst>
            <pc:docMk/>
            <pc:sldMk cId="2465001539" sldId="450"/>
            <ac:spMk id="106" creationId="{B7AADC28-8A1C-7C4C-ABB2-0998D2A51D45}"/>
          </ac:spMkLst>
        </pc:spChg>
        <pc:picChg chg="mod">
          <ac:chgData name="Adalbjorg Karlsdottir" userId="73a1fade-35d2-4abb-8fff-103bcc4d95dd" providerId="ADAL" clId="{BF56A088-6B99-420F-ABC6-FD639B818FBB}" dt="2022-05-08T20:33:11.951" v="1161" actId="1036"/>
          <ac:picMkLst>
            <pc:docMk/>
            <pc:sldMk cId="2465001539" sldId="450"/>
            <ac:picMk id="29" creationId="{8FB8F740-7A93-4809-BE43-FB54DECEEDFB}"/>
          </ac:picMkLst>
        </pc:picChg>
        <pc:cxnChg chg="mod">
          <ac:chgData name="Adalbjorg Karlsdottir" userId="73a1fade-35d2-4abb-8fff-103bcc4d95dd" providerId="ADAL" clId="{BF56A088-6B99-420F-ABC6-FD639B818FBB}" dt="2022-05-08T20:33:53.670" v="1198" actId="14100"/>
          <ac:cxnSpMkLst>
            <pc:docMk/>
            <pc:sldMk cId="2465001539" sldId="450"/>
            <ac:cxnSpMk id="188" creationId="{932ADF71-668E-B547-9CBF-79536540DE16}"/>
          </ac:cxnSpMkLst>
        </pc:cxnChg>
      </pc:sldChg>
      <pc:sldChg chg="delSp modSp add del mod delAnim">
        <pc:chgData name="Adalbjorg Karlsdottir" userId="73a1fade-35d2-4abb-8fff-103bcc4d95dd" providerId="ADAL" clId="{BF56A088-6B99-420F-ABC6-FD639B818FBB}" dt="2022-05-10T09:24:03.364" v="1207" actId="47"/>
        <pc:sldMkLst>
          <pc:docMk/>
          <pc:sldMk cId="29838883" sldId="451"/>
        </pc:sldMkLst>
        <pc:spChg chg="mod">
          <ac:chgData name="Adalbjorg Karlsdottir" userId="73a1fade-35d2-4abb-8fff-103bcc4d95dd" providerId="ADAL" clId="{BF56A088-6B99-420F-ABC6-FD639B818FBB}" dt="2022-05-08T11:00:22.357" v="951" actId="20577"/>
          <ac:spMkLst>
            <pc:docMk/>
            <pc:sldMk cId="29838883" sldId="451"/>
            <ac:spMk id="13" creationId="{03295388-7C5C-916F-74E7-FBADB2564411}"/>
          </ac:spMkLst>
        </pc:spChg>
        <pc:spChg chg="mod">
          <ac:chgData name="Adalbjorg Karlsdottir" userId="73a1fade-35d2-4abb-8fff-103bcc4d95dd" providerId="ADAL" clId="{BF56A088-6B99-420F-ABC6-FD639B818FBB}" dt="2022-05-08T11:04:03.884" v="970" actId="1076"/>
          <ac:spMkLst>
            <pc:docMk/>
            <pc:sldMk cId="29838883" sldId="451"/>
            <ac:spMk id="43" creationId="{C257DB01-994B-D54E-90F7-C04BE09D71CC}"/>
          </ac:spMkLst>
        </pc:spChg>
        <pc:spChg chg="del mod">
          <ac:chgData name="Adalbjorg Karlsdottir" userId="73a1fade-35d2-4abb-8fff-103bcc4d95dd" providerId="ADAL" clId="{BF56A088-6B99-420F-ABC6-FD639B818FBB}" dt="2022-05-08T11:01:00.082" v="956" actId="478"/>
          <ac:spMkLst>
            <pc:docMk/>
            <pc:sldMk cId="29838883" sldId="451"/>
            <ac:spMk id="55" creationId="{348418CC-76CA-2C4E-A423-A8B8BB886F98}"/>
          </ac:spMkLst>
        </pc:spChg>
        <pc:spChg chg="del">
          <ac:chgData name="Adalbjorg Karlsdottir" userId="73a1fade-35d2-4abb-8fff-103bcc4d95dd" providerId="ADAL" clId="{BF56A088-6B99-420F-ABC6-FD639B818FBB}" dt="2022-05-08T10:59:36.826" v="928" actId="478"/>
          <ac:spMkLst>
            <pc:docMk/>
            <pc:sldMk cId="29838883" sldId="451"/>
            <ac:spMk id="74" creationId="{B6056382-A8B3-4744-A2F6-2310C7CFF165}"/>
          </ac:spMkLst>
        </pc:spChg>
        <pc:spChg chg="mod">
          <ac:chgData name="Adalbjorg Karlsdottir" userId="73a1fade-35d2-4abb-8fff-103bcc4d95dd" providerId="ADAL" clId="{BF56A088-6B99-420F-ABC6-FD639B818FBB}" dt="2022-05-08T11:00:02.814" v="932" actId="20577"/>
          <ac:spMkLst>
            <pc:docMk/>
            <pc:sldMk cId="29838883" sldId="451"/>
            <ac:spMk id="106" creationId="{B7AADC28-8A1C-7C4C-ABB2-0998D2A51D45}"/>
          </ac:spMkLst>
        </pc:spChg>
        <pc:spChg chg="mod">
          <ac:chgData name="Adalbjorg Karlsdottir" userId="73a1fade-35d2-4abb-8fff-103bcc4d95dd" providerId="ADAL" clId="{BF56A088-6B99-420F-ABC6-FD639B818FBB}" dt="2022-05-08T11:04:14.257" v="971" actId="1076"/>
          <ac:spMkLst>
            <pc:docMk/>
            <pc:sldMk cId="29838883" sldId="451"/>
            <ac:spMk id="118" creationId="{3C0396AD-8BB4-0247-BAE0-7E159F6C27E2}"/>
          </ac:spMkLst>
        </pc:spChg>
        <pc:grpChg chg="del">
          <ac:chgData name="Adalbjorg Karlsdottir" userId="73a1fade-35d2-4abb-8fff-103bcc4d95dd" providerId="ADAL" clId="{BF56A088-6B99-420F-ABC6-FD639B818FBB}" dt="2022-05-08T11:00:33.989" v="953" actId="478"/>
          <ac:grpSpMkLst>
            <pc:docMk/>
            <pc:sldMk cId="29838883" sldId="451"/>
            <ac:grpSpMk id="3" creationId="{500546F2-4B75-49AD-9198-E3B446F5B2CE}"/>
          </ac:grpSpMkLst>
        </pc:grpChg>
        <pc:grpChg chg="del">
          <ac:chgData name="Adalbjorg Karlsdottir" userId="73a1fade-35d2-4abb-8fff-103bcc4d95dd" providerId="ADAL" clId="{BF56A088-6B99-420F-ABC6-FD639B818FBB}" dt="2022-05-08T10:59:32.244" v="927" actId="478"/>
          <ac:grpSpMkLst>
            <pc:docMk/>
            <pc:sldMk cId="29838883" sldId="451"/>
            <ac:grpSpMk id="18" creationId="{3DE7237A-D520-4DAB-95EF-B35D59D833A1}"/>
          </ac:grpSpMkLst>
        </pc:grpChg>
        <pc:grpChg chg="del">
          <ac:chgData name="Adalbjorg Karlsdottir" userId="73a1fade-35d2-4abb-8fff-103bcc4d95dd" providerId="ADAL" clId="{BF56A088-6B99-420F-ABC6-FD639B818FBB}" dt="2022-05-08T11:01:05.606" v="957" actId="478"/>
          <ac:grpSpMkLst>
            <pc:docMk/>
            <pc:sldMk cId="29838883" sldId="451"/>
            <ac:grpSpMk id="32" creationId="{D3602811-D44B-4F4D-8E20-7ACE225F22BD}"/>
          </ac:grpSpMkLst>
        </pc:grpChg>
        <pc:grpChg chg="del">
          <ac:chgData name="Adalbjorg Karlsdottir" userId="73a1fade-35d2-4abb-8fff-103bcc4d95dd" providerId="ADAL" clId="{BF56A088-6B99-420F-ABC6-FD639B818FBB}" dt="2022-05-08T11:00:37.678" v="954" actId="478"/>
          <ac:grpSpMkLst>
            <pc:docMk/>
            <pc:sldMk cId="29838883" sldId="451"/>
            <ac:grpSpMk id="41" creationId="{8562421A-3E86-40A2-94AA-F1A6BE5ACA3E}"/>
          </ac:grpSpMkLst>
        </pc:grpChg>
        <pc:grpChg chg="del">
          <ac:chgData name="Adalbjorg Karlsdottir" userId="73a1fade-35d2-4abb-8fff-103bcc4d95dd" providerId="ADAL" clId="{BF56A088-6B99-420F-ABC6-FD639B818FBB}" dt="2022-05-08T11:00:29.018" v="952" actId="478"/>
          <ac:grpSpMkLst>
            <pc:docMk/>
            <pc:sldMk cId="29838883" sldId="451"/>
            <ac:grpSpMk id="47" creationId="{273AE2B0-E338-4915-A34E-CB36ADD9F97B}"/>
          </ac:grpSpMkLst>
        </pc:grpChg>
        <pc:grpChg chg="mod">
          <ac:chgData name="Adalbjorg Karlsdottir" userId="73a1fade-35d2-4abb-8fff-103bcc4d95dd" providerId="ADAL" clId="{BF56A088-6B99-420F-ABC6-FD639B818FBB}" dt="2022-05-08T11:04:36.524" v="973" actId="14100"/>
          <ac:grpSpMkLst>
            <pc:docMk/>
            <pc:sldMk cId="29838883" sldId="451"/>
            <ac:grpSpMk id="61" creationId="{192D196C-2EA4-4A6D-AEA6-4B6B484124C9}"/>
          </ac:grpSpMkLst>
        </pc:grpChg>
        <pc:grpChg chg="mod">
          <ac:chgData name="Adalbjorg Karlsdottir" userId="73a1fade-35d2-4abb-8fff-103bcc4d95dd" providerId="ADAL" clId="{BF56A088-6B99-420F-ABC6-FD639B818FBB}" dt="2022-05-08T11:04:36.524" v="973" actId="14100"/>
          <ac:grpSpMkLst>
            <pc:docMk/>
            <pc:sldMk cId="29838883" sldId="451"/>
            <ac:grpSpMk id="63" creationId="{D34F2ACB-68A0-4231-8572-AB6A34DBDDFC}"/>
          </ac:grpSpMkLst>
        </pc:grpChg>
        <pc:picChg chg="mod topLvl">
          <ac:chgData name="Adalbjorg Karlsdottir" userId="73a1fade-35d2-4abb-8fff-103bcc4d95dd" providerId="ADAL" clId="{BF56A088-6B99-420F-ABC6-FD639B818FBB}" dt="2022-05-08T11:04:36.524" v="973" actId="14100"/>
          <ac:picMkLst>
            <pc:docMk/>
            <pc:sldMk cId="29838883" sldId="451"/>
            <ac:picMk id="23" creationId="{005F14E5-C7CE-462F-89D8-E68690AB8966}"/>
          </ac:picMkLst>
        </pc:picChg>
        <pc:picChg chg="mod">
          <ac:chgData name="Adalbjorg Karlsdottir" userId="73a1fade-35d2-4abb-8fff-103bcc4d95dd" providerId="ADAL" clId="{BF56A088-6B99-420F-ABC6-FD639B818FBB}" dt="2022-05-08T11:06:11.685" v="1025" actId="1036"/>
          <ac:picMkLst>
            <pc:docMk/>
            <pc:sldMk cId="29838883" sldId="451"/>
            <ac:picMk id="29" creationId="{8FB8F740-7A93-4809-BE43-FB54DECEEDFB}"/>
          </ac:picMkLst>
        </pc:picChg>
        <pc:cxnChg chg="del mod">
          <ac:chgData name="Adalbjorg Karlsdottir" userId="73a1fade-35d2-4abb-8fff-103bcc4d95dd" providerId="ADAL" clId="{BF56A088-6B99-420F-ABC6-FD639B818FBB}" dt="2022-05-08T10:59:43.434" v="929" actId="478"/>
          <ac:cxnSpMkLst>
            <pc:docMk/>
            <pc:sldMk cId="29838883" sldId="451"/>
            <ac:cxnSpMk id="26" creationId="{F8A1A4BA-7058-BC4C-BBF3-64A61702FF0B}"/>
          </ac:cxnSpMkLst>
        </pc:cxnChg>
        <pc:cxnChg chg="del topLvl">
          <ac:chgData name="Adalbjorg Karlsdottir" userId="73a1fade-35d2-4abb-8fff-103bcc4d95dd" providerId="ADAL" clId="{BF56A088-6B99-420F-ABC6-FD639B818FBB}" dt="2022-05-08T11:01:05.606" v="957" actId="478"/>
          <ac:cxnSpMkLst>
            <pc:docMk/>
            <pc:sldMk cId="29838883" sldId="451"/>
            <ac:cxnSpMk id="183" creationId="{2025302D-2E8B-6245-8AC3-FB5A83D9B0DC}"/>
          </ac:cxnSpMkLst>
        </pc:cxnChg>
        <pc:cxnChg chg="del">
          <ac:chgData name="Adalbjorg Karlsdottir" userId="73a1fade-35d2-4abb-8fff-103bcc4d95dd" providerId="ADAL" clId="{BF56A088-6B99-420F-ABC6-FD639B818FBB}" dt="2022-05-08T10:59:48.203" v="930" actId="478"/>
          <ac:cxnSpMkLst>
            <pc:docMk/>
            <pc:sldMk cId="29838883" sldId="451"/>
            <ac:cxnSpMk id="188" creationId="{932ADF71-668E-B547-9CBF-79536540DE16}"/>
          </ac:cxnSpMkLst>
        </pc:cxnChg>
      </pc:sldChg>
      <pc:sldChg chg="add del modAnim">
        <pc:chgData name="Adalbjorg Karlsdottir" userId="73a1fade-35d2-4abb-8fff-103bcc4d95dd" providerId="ADAL" clId="{BF56A088-6B99-420F-ABC6-FD639B818FBB}" dt="2022-05-10T09:42:12.037" v="1217" actId="47"/>
        <pc:sldMkLst>
          <pc:docMk/>
          <pc:sldMk cId="658134299" sldId="451"/>
        </pc:sldMkLst>
      </pc:sldChg>
      <pc:sldChg chg="modSp add mod modAnim modNotesTx">
        <pc:chgData name="Adalbjorg Karlsdottir" userId="73a1fade-35d2-4abb-8fff-103bcc4d95dd" providerId="ADAL" clId="{BF56A088-6B99-420F-ABC6-FD639B818FBB}" dt="2022-05-13T09:46:47.349" v="4955" actId="6549"/>
        <pc:sldMkLst>
          <pc:docMk/>
          <pc:sldMk cId="3233797985" sldId="451"/>
        </pc:sldMkLst>
        <pc:spChg chg="mod">
          <ac:chgData name="Adalbjorg Karlsdottir" userId="73a1fade-35d2-4abb-8fff-103bcc4d95dd" providerId="ADAL" clId="{BF56A088-6B99-420F-ABC6-FD639B818FBB}" dt="2022-05-12T21:12:18.320" v="3830" actId="1076"/>
          <ac:spMkLst>
            <pc:docMk/>
            <pc:sldMk cId="3233797985" sldId="451"/>
            <ac:spMk id="6" creationId="{43B3AD56-C16C-8B49-94F5-3E8233E5F2B4}"/>
          </ac:spMkLst>
        </pc:spChg>
        <pc:spChg chg="mod">
          <ac:chgData name="Adalbjorg Karlsdottir" userId="73a1fade-35d2-4abb-8fff-103bcc4d95dd" providerId="ADAL" clId="{BF56A088-6B99-420F-ABC6-FD639B818FBB}" dt="2022-05-12T21:12:08.517" v="3829"/>
          <ac:spMkLst>
            <pc:docMk/>
            <pc:sldMk cId="3233797985" sldId="451"/>
            <ac:spMk id="102" creationId="{51EED36D-41F6-1343-8B4D-338EE34BAE3C}"/>
          </ac:spMkLst>
        </pc:spChg>
      </pc:sldChg>
      <pc:sldChg chg="addSp delSp modSp add del mod delAnim">
        <pc:chgData name="Adalbjorg Karlsdottir" userId="73a1fade-35d2-4abb-8fff-103bcc4d95dd" providerId="ADAL" clId="{BF56A088-6B99-420F-ABC6-FD639B818FBB}" dt="2022-05-06T20:17:10.168" v="283" actId="2696"/>
        <pc:sldMkLst>
          <pc:docMk/>
          <pc:sldMk cId="4137666065" sldId="451"/>
        </pc:sldMkLst>
        <pc:spChg chg="del mod">
          <ac:chgData name="Adalbjorg Karlsdottir" userId="73a1fade-35d2-4abb-8fff-103bcc4d95dd" providerId="ADAL" clId="{BF56A088-6B99-420F-ABC6-FD639B818FBB}" dt="2022-05-06T20:14:40.382" v="273" actId="478"/>
          <ac:spMkLst>
            <pc:docMk/>
            <pc:sldMk cId="4137666065" sldId="451"/>
            <ac:spMk id="55" creationId="{348418CC-76CA-2C4E-A423-A8B8BB886F98}"/>
          </ac:spMkLst>
        </pc:spChg>
        <pc:spChg chg="del">
          <ac:chgData name="Adalbjorg Karlsdottir" userId="73a1fade-35d2-4abb-8fff-103bcc4d95dd" providerId="ADAL" clId="{BF56A088-6B99-420F-ABC6-FD639B818FBB}" dt="2022-05-06T20:13:09.032" v="261" actId="478"/>
          <ac:spMkLst>
            <pc:docMk/>
            <pc:sldMk cId="4137666065" sldId="451"/>
            <ac:spMk id="74" creationId="{B6056382-A8B3-4744-A2F6-2310C7CFF165}"/>
          </ac:spMkLst>
        </pc:spChg>
        <pc:spChg chg="del mod topLvl">
          <ac:chgData name="Adalbjorg Karlsdottir" userId="73a1fade-35d2-4abb-8fff-103bcc4d95dd" providerId="ADAL" clId="{BF56A088-6B99-420F-ABC6-FD639B818FBB}" dt="2022-05-06T20:13:51.484" v="267" actId="478"/>
          <ac:spMkLst>
            <pc:docMk/>
            <pc:sldMk cId="4137666065" sldId="451"/>
            <ac:spMk id="106" creationId="{B7AADC28-8A1C-7C4C-ABB2-0998D2A51D45}"/>
          </ac:spMkLst>
        </pc:spChg>
        <pc:grpChg chg="del">
          <ac:chgData name="Adalbjorg Karlsdottir" userId="73a1fade-35d2-4abb-8fff-103bcc4d95dd" providerId="ADAL" clId="{BF56A088-6B99-420F-ABC6-FD639B818FBB}" dt="2022-05-06T20:14:21.112" v="271" actId="478"/>
          <ac:grpSpMkLst>
            <pc:docMk/>
            <pc:sldMk cId="4137666065" sldId="451"/>
            <ac:grpSpMk id="3" creationId="{500546F2-4B75-49AD-9198-E3B446F5B2CE}"/>
          </ac:grpSpMkLst>
        </pc:grpChg>
        <pc:grpChg chg="del">
          <ac:chgData name="Adalbjorg Karlsdottir" userId="73a1fade-35d2-4abb-8fff-103bcc4d95dd" providerId="ADAL" clId="{BF56A088-6B99-420F-ABC6-FD639B818FBB}" dt="2022-05-06T20:13:30.676" v="264" actId="478"/>
          <ac:grpSpMkLst>
            <pc:docMk/>
            <pc:sldMk cId="4137666065" sldId="451"/>
            <ac:grpSpMk id="18" creationId="{3DE7237A-D520-4DAB-95EF-B35D59D833A1}"/>
          </ac:grpSpMkLst>
        </pc:grpChg>
        <pc:grpChg chg="add del">
          <ac:chgData name="Adalbjorg Karlsdottir" userId="73a1fade-35d2-4abb-8fff-103bcc4d95dd" providerId="ADAL" clId="{BF56A088-6B99-420F-ABC6-FD639B818FBB}" dt="2022-05-06T20:14:53.641" v="276" actId="478"/>
          <ac:grpSpMkLst>
            <pc:docMk/>
            <pc:sldMk cId="4137666065" sldId="451"/>
            <ac:grpSpMk id="32" creationId="{D3602811-D44B-4F4D-8E20-7ACE225F22BD}"/>
          </ac:grpSpMkLst>
        </pc:grpChg>
        <pc:grpChg chg="mod topLvl">
          <ac:chgData name="Adalbjorg Karlsdottir" userId="73a1fade-35d2-4abb-8fff-103bcc4d95dd" providerId="ADAL" clId="{BF56A088-6B99-420F-ABC6-FD639B818FBB}" dt="2022-05-06T20:14:00.542" v="268" actId="1076"/>
          <ac:grpSpMkLst>
            <pc:docMk/>
            <pc:sldMk cId="4137666065" sldId="451"/>
            <ac:grpSpMk id="33" creationId="{57D03F49-25EB-43BF-9338-F4DC796894D8}"/>
          </ac:grpSpMkLst>
        </pc:grpChg>
        <pc:grpChg chg="del">
          <ac:chgData name="Adalbjorg Karlsdottir" userId="73a1fade-35d2-4abb-8fff-103bcc4d95dd" providerId="ADAL" clId="{BF56A088-6B99-420F-ABC6-FD639B818FBB}" dt="2022-05-06T20:14:17.306" v="270" actId="478"/>
          <ac:grpSpMkLst>
            <pc:docMk/>
            <pc:sldMk cId="4137666065" sldId="451"/>
            <ac:grpSpMk id="41" creationId="{8562421A-3E86-40A2-94AA-F1A6BE5ACA3E}"/>
          </ac:grpSpMkLst>
        </pc:grpChg>
        <pc:grpChg chg="del">
          <ac:chgData name="Adalbjorg Karlsdottir" userId="73a1fade-35d2-4abb-8fff-103bcc4d95dd" providerId="ADAL" clId="{BF56A088-6B99-420F-ABC6-FD639B818FBB}" dt="2022-05-06T20:13:51.484" v="267" actId="478"/>
          <ac:grpSpMkLst>
            <pc:docMk/>
            <pc:sldMk cId="4137666065" sldId="451"/>
            <ac:grpSpMk id="61" creationId="{192D196C-2EA4-4A6D-AEA6-4B6B484124C9}"/>
          </ac:grpSpMkLst>
        </pc:grpChg>
        <pc:picChg chg="topLvl">
          <ac:chgData name="Adalbjorg Karlsdottir" userId="73a1fade-35d2-4abb-8fff-103bcc4d95dd" providerId="ADAL" clId="{BF56A088-6B99-420F-ABC6-FD639B818FBB}" dt="2022-05-06T20:14:53.641" v="276" actId="478"/>
          <ac:picMkLst>
            <pc:docMk/>
            <pc:sldMk cId="4137666065" sldId="451"/>
            <ac:picMk id="23" creationId="{005F14E5-C7CE-462F-89D8-E68690AB8966}"/>
          </ac:picMkLst>
        </pc:picChg>
        <pc:cxnChg chg="del mod">
          <ac:chgData name="Adalbjorg Karlsdottir" userId="73a1fade-35d2-4abb-8fff-103bcc4d95dd" providerId="ADAL" clId="{BF56A088-6B99-420F-ABC6-FD639B818FBB}" dt="2022-05-06T20:13:16.863" v="262" actId="478"/>
          <ac:cxnSpMkLst>
            <pc:docMk/>
            <pc:sldMk cId="4137666065" sldId="451"/>
            <ac:cxnSpMk id="26" creationId="{F8A1A4BA-7058-BC4C-BBF3-64A61702FF0B}"/>
          </ac:cxnSpMkLst>
        </pc:cxnChg>
        <pc:cxnChg chg="del">
          <ac:chgData name="Adalbjorg Karlsdottir" userId="73a1fade-35d2-4abb-8fff-103bcc4d95dd" providerId="ADAL" clId="{BF56A088-6B99-420F-ABC6-FD639B818FBB}" dt="2022-05-06T20:14:12.886" v="269" actId="478"/>
          <ac:cxnSpMkLst>
            <pc:docMk/>
            <pc:sldMk cId="4137666065" sldId="451"/>
            <ac:cxnSpMk id="64" creationId="{AA018A09-AF16-460D-B594-7A20CCB86F9B}"/>
          </ac:cxnSpMkLst>
        </pc:cxnChg>
        <pc:cxnChg chg="del topLvl">
          <ac:chgData name="Adalbjorg Karlsdottir" userId="73a1fade-35d2-4abb-8fff-103bcc4d95dd" providerId="ADAL" clId="{BF56A088-6B99-420F-ABC6-FD639B818FBB}" dt="2022-05-06T20:14:53.641" v="276" actId="478"/>
          <ac:cxnSpMkLst>
            <pc:docMk/>
            <pc:sldMk cId="4137666065" sldId="451"/>
            <ac:cxnSpMk id="183" creationId="{2025302D-2E8B-6245-8AC3-FB5A83D9B0DC}"/>
          </ac:cxnSpMkLst>
        </pc:cxnChg>
        <pc:cxnChg chg="del">
          <ac:chgData name="Adalbjorg Karlsdottir" userId="73a1fade-35d2-4abb-8fff-103bcc4d95dd" providerId="ADAL" clId="{BF56A088-6B99-420F-ABC6-FD639B818FBB}" dt="2022-05-06T20:13:22.349" v="263" actId="478"/>
          <ac:cxnSpMkLst>
            <pc:docMk/>
            <pc:sldMk cId="4137666065" sldId="451"/>
            <ac:cxnSpMk id="188" creationId="{932ADF71-668E-B547-9CBF-79536540DE16}"/>
          </ac:cxnSpMkLst>
        </pc:cxnChg>
      </pc:sldChg>
      <pc:sldChg chg="addSp delSp modSp add mod delAnim addCm modNotesTx">
        <pc:chgData name="Adalbjorg Karlsdottir" userId="73a1fade-35d2-4abb-8fff-103bcc4d95dd" providerId="ADAL" clId="{BF56A088-6B99-420F-ABC6-FD639B818FBB}" dt="2022-05-13T13:58:33.678" v="5914" actId="20577"/>
        <pc:sldMkLst>
          <pc:docMk/>
          <pc:sldMk cId="255556800" sldId="452"/>
        </pc:sldMkLst>
        <pc:spChg chg="mod">
          <ac:chgData name="Adalbjorg Karlsdottir" userId="73a1fade-35d2-4abb-8fff-103bcc4d95dd" providerId="ADAL" clId="{BF56A088-6B99-420F-ABC6-FD639B818FBB}" dt="2022-05-12T13:19:40.032" v="1682" actId="20577"/>
          <ac:spMkLst>
            <pc:docMk/>
            <pc:sldMk cId="255556800" sldId="452"/>
            <ac:spMk id="4" creationId="{80002289-6C57-4AEE-8903-88DF413615EE}"/>
          </ac:spMkLst>
        </pc:spChg>
        <pc:spChg chg="mod">
          <ac:chgData name="Adalbjorg Karlsdottir" userId="73a1fade-35d2-4abb-8fff-103bcc4d95dd" providerId="ADAL" clId="{BF56A088-6B99-420F-ABC6-FD639B818FBB}" dt="2022-05-12T20:49:44.612" v="3610" actId="1036"/>
          <ac:spMkLst>
            <pc:docMk/>
            <pc:sldMk cId="255556800" sldId="452"/>
            <ac:spMk id="5" creationId="{6712F250-08EF-4E34-9358-7968ECF5E810}"/>
          </ac:spMkLst>
        </pc:spChg>
        <pc:spChg chg="add mod">
          <ac:chgData name="Adalbjorg Karlsdottir" userId="73a1fade-35d2-4abb-8fff-103bcc4d95dd" providerId="ADAL" clId="{BF56A088-6B99-420F-ABC6-FD639B818FBB}" dt="2022-05-13T09:19:11.699" v="4883" actId="20577"/>
          <ac:spMkLst>
            <pc:docMk/>
            <pc:sldMk cId="255556800" sldId="452"/>
            <ac:spMk id="25" creationId="{8D2B60E8-9428-DF72-9015-0D75EF08AB10}"/>
          </ac:spMkLst>
        </pc:spChg>
        <pc:grpChg chg="mod">
          <ac:chgData name="Adalbjorg Karlsdottir" userId="73a1fade-35d2-4abb-8fff-103bcc4d95dd" providerId="ADAL" clId="{BF56A088-6B99-420F-ABC6-FD639B818FBB}" dt="2022-05-12T20:49:50.985" v="3617" actId="1036"/>
          <ac:grpSpMkLst>
            <pc:docMk/>
            <pc:sldMk cId="255556800" sldId="452"/>
            <ac:grpSpMk id="16" creationId="{99876378-3411-B840-1B7F-109F972029DB}"/>
          </ac:grpSpMkLst>
        </pc:grpChg>
        <pc:picChg chg="del">
          <ac:chgData name="Adalbjorg Karlsdottir" userId="73a1fade-35d2-4abb-8fff-103bcc4d95dd" providerId="ADAL" clId="{BF56A088-6B99-420F-ABC6-FD639B818FBB}" dt="2022-05-10T09:49:24.166" v="1232" actId="478"/>
          <ac:picMkLst>
            <pc:docMk/>
            <pc:sldMk cId="255556800" sldId="452"/>
            <ac:picMk id="2" creationId="{B529FB7C-3984-695B-D5F3-310E3339D79A}"/>
          </ac:picMkLst>
        </pc:picChg>
        <pc:picChg chg="add del mod">
          <ac:chgData name="Adalbjorg Karlsdottir" userId="73a1fade-35d2-4abb-8fff-103bcc4d95dd" providerId="ADAL" clId="{BF56A088-6B99-420F-ABC6-FD639B818FBB}" dt="2022-05-12T20:26:30.297" v="3282"/>
          <ac:picMkLst>
            <pc:docMk/>
            <pc:sldMk cId="255556800" sldId="452"/>
            <ac:picMk id="2" creationId="{B9489857-E068-3FC8-C85D-418BE4FB9E50}"/>
          </ac:picMkLst>
        </pc:picChg>
        <pc:picChg chg="del">
          <ac:chgData name="Adalbjorg Karlsdottir" userId="73a1fade-35d2-4abb-8fff-103bcc4d95dd" providerId="ADAL" clId="{BF56A088-6B99-420F-ABC6-FD639B818FBB}" dt="2022-05-10T09:49:23.161" v="1231" actId="478"/>
          <ac:picMkLst>
            <pc:docMk/>
            <pc:sldMk cId="255556800" sldId="452"/>
            <ac:picMk id="3" creationId="{84581451-5BCA-050A-B052-ECAFE80C22BB}"/>
          </ac:picMkLst>
        </pc:picChg>
        <pc:picChg chg="del">
          <ac:chgData name="Adalbjorg Karlsdottir" userId="73a1fade-35d2-4abb-8fff-103bcc4d95dd" providerId="ADAL" clId="{BF56A088-6B99-420F-ABC6-FD639B818FBB}" dt="2022-05-10T09:49:25.289" v="1233" actId="478"/>
          <ac:picMkLst>
            <pc:docMk/>
            <pc:sldMk cId="255556800" sldId="452"/>
            <ac:picMk id="9" creationId="{ADE57686-AD4B-ACB9-B49E-9A288F09F0D7}"/>
          </ac:picMkLst>
        </pc:picChg>
        <pc:picChg chg="mod">
          <ac:chgData name="Adalbjorg Karlsdottir" userId="73a1fade-35d2-4abb-8fff-103bcc4d95dd" providerId="ADAL" clId="{BF56A088-6B99-420F-ABC6-FD639B818FBB}" dt="2022-05-12T20:49:50.985" v="3617" actId="1036"/>
          <ac:picMkLst>
            <pc:docMk/>
            <pc:sldMk cId="255556800" sldId="452"/>
            <ac:picMk id="11" creationId="{0A96F996-CD88-7565-49DD-C068508565BD}"/>
          </ac:picMkLst>
        </pc:picChg>
        <pc:cxnChg chg="mod">
          <ac:chgData name="Adalbjorg Karlsdottir" userId="73a1fade-35d2-4abb-8fff-103bcc4d95dd" providerId="ADAL" clId="{BF56A088-6B99-420F-ABC6-FD639B818FBB}" dt="2022-05-12T20:49:50.985" v="3617" actId="1036"/>
          <ac:cxnSpMkLst>
            <pc:docMk/>
            <pc:sldMk cId="255556800" sldId="452"/>
            <ac:cxnSpMk id="13" creationId="{C3B5E652-46DD-5C82-89B8-7A2D94C42B3A}"/>
          </ac:cxnSpMkLst>
        </pc:cxnChg>
      </pc:sldChg>
      <pc:sldChg chg="addSp delSp modSp add mod modAnim modNotesTx">
        <pc:chgData name="Adalbjorg Karlsdottir" userId="73a1fade-35d2-4abb-8fff-103bcc4d95dd" providerId="ADAL" clId="{BF56A088-6B99-420F-ABC6-FD639B818FBB}" dt="2022-05-13T14:19:55.124" v="5957" actId="20577"/>
        <pc:sldMkLst>
          <pc:docMk/>
          <pc:sldMk cId="2768686720" sldId="453"/>
        </pc:sldMkLst>
        <pc:spChg chg="del">
          <ac:chgData name="Adalbjorg Karlsdottir" userId="73a1fade-35d2-4abb-8fff-103bcc4d95dd" providerId="ADAL" clId="{BF56A088-6B99-420F-ABC6-FD639B818FBB}" dt="2022-05-12T16:12:45.883" v="2822" actId="478"/>
          <ac:spMkLst>
            <pc:docMk/>
            <pc:sldMk cId="2768686720" sldId="453"/>
            <ac:spMk id="5" creationId="{6712F250-08EF-4E34-9358-7968ECF5E810}"/>
          </ac:spMkLst>
        </pc:spChg>
        <pc:spChg chg="add del mod">
          <ac:chgData name="Adalbjorg Karlsdottir" userId="73a1fade-35d2-4abb-8fff-103bcc4d95dd" providerId="ADAL" clId="{BF56A088-6B99-420F-ABC6-FD639B818FBB}" dt="2022-05-12T16:12:49.996" v="2823" actId="478"/>
          <ac:spMkLst>
            <pc:docMk/>
            <pc:sldMk cId="2768686720" sldId="453"/>
            <ac:spMk id="10" creationId="{8FB2959F-5B72-F0B8-DADD-BC0CBD95D090}"/>
          </ac:spMkLst>
        </pc:spChg>
        <pc:spChg chg="add del mod">
          <ac:chgData name="Adalbjorg Karlsdottir" userId="73a1fade-35d2-4abb-8fff-103bcc4d95dd" providerId="ADAL" clId="{BF56A088-6B99-420F-ABC6-FD639B818FBB}" dt="2022-05-12T16:12:57.578" v="2825" actId="478"/>
          <ac:spMkLst>
            <pc:docMk/>
            <pc:sldMk cId="2768686720" sldId="453"/>
            <ac:spMk id="12" creationId="{8D2F2C06-622E-E703-C2AF-08AAE3753FC1}"/>
          </ac:spMkLst>
        </pc:spChg>
        <pc:spChg chg="add del mod">
          <ac:chgData name="Adalbjorg Karlsdottir" userId="73a1fade-35d2-4abb-8fff-103bcc4d95dd" providerId="ADAL" clId="{BF56A088-6B99-420F-ABC6-FD639B818FBB}" dt="2022-05-12T16:12:49.996" v="2823" actId="478"/>
          <ac:spMkLst>
            <pc:docMk/>
            <pc:sldMk cId="2768686720" sldId="453"/>
            <ac:spMk id="15" creationId="{DFEA8F7B-7CFC-35E8-2970-32EE035FF31F}"/>
          </ac:spMkLst>
        </pc:spChg>
        <pc:spChg chg="add del mod">
          <ac:chgData name="Adalbjorg Karlsdottir" userId="73a1fade-35d2-4abb-8fff-103bcc4d95dd" providerId="ADAL" clId="{BF56A088-6B99-420F-ABC6-FD639B818FBB}" dt="2022-05-12T16:13:01.993" v="2826" actId="478"/>
          <ac:spMkLst>
            <pc:docMk/>
            <pc:sldMk cId="2768686720" sldId="453"/>
            <ac:spMk id="16" creationId="{578C5BE5-908E-18C2-F011-7DCE87C17862}"/>
          </ac:spMkLst>
        </pc:spChg>
        <pc:spChg chg="add del mod">
          <ac:chgData name="Adalbjorg Karlsdottir" userId="73a1fade-35d2-4abb-8fff-103bcc4d95dd" providerId="ADAL" clId="{BF56A088-6B99-420F-ABC6-FD639B818FBB}" dt="2022-05-12T16:13:01.993" v="2826" actId="478"/>
          <ac:spMkLst>
            <pc:docMk/>
            <pc:sldMk cId="2768686720" sldId="453"/>
            <ac:spMk id="17" creationId="{3D154F35-4A5A-4DEC-1306-9E91C794038D}"/>
          </ac:spMkLst>
        </pc:spChg>
        <pc:spChg chg="add del mod">
          <ac:chgData name="Adalbjorg Karlsdottir" userId="73a1fade-35d2-4abb-8fff-103bcc4d95dd" providerId="ADAL" clId="{BF56A088-6B99-420F-ABC6-FD639B818FBB}" dt="2022-05-12T16:13:01.993" v="2826" actId="478"/>
          <ac:spMkLst>
            <pc:docMk/>
            <pc:sldMk cId="2768686720" sldId="453"/>
            <ac:spMk id="22" creationId="{19991A3F-F238-CC6E-400A-7DFB39C7AAEF}"/>
          </ac:spMkLst>
        </pc:spChg>
        <pc:spChg chg="add del mod">
          <ac:chgData name="Adalbjorg Karlsdottir" userId="73a1fade-35d2-4abb-8fff-103bcc4d95dd" providerId="ADAL" clId="{BF56A088-6B99-420F-ABC6-FD639B818FBB}" dt="2022-05-12T16:13:01.993" v="2826" actId="478"/>
          <ac:spMkLst>
            <pc:docMk/>
            <pc:sldMk cId="2768686720" sldId="453"/>
            <ac:spMk id="23" creationId="{ED108626-049A-1CFC-5A7E-77D28B91A6E5}"/>
          </ac:spMkLst>
        </pc:spChg>
        <pc:spChg chg="add del mod">
          <ac:chgData name="Adalbjorg Karlsdottir" userId="73a1fade-35d2-4abb-8fff-103bcc4d95dd" providerId="ADAL" clId="{BF56A088-6B99-420F-ABC6-FD639B818FBB}" dt="2022-05-12T16:12:53.579" v="2824" actId="478"/>
          <ac:spMkLst>
            <pc:docMk/>
            <pc:sldMk cId="2768686720" sldId="453"/>
            <ac:spMk id="34" creationId="{A836C46B-6B6D-FF7C-5F73-C470B350D7DC}"/>
          </ac:spMkLst>
        </pc:spChg>
        <pc:picChg chg="del">
          <ac:chgData name="Adalbjorg Karlsdottir" userId="73a1fade-35d2-4abb-8fff-103bcc4d95dd" providerId="ADAL" clId="{BF56A088-6B99-420F-ABC6-FD639B818FBB}" dt="2022-05-12T16:08:11.381" v="2756" actId="478"/>
          <ac:picMkLst>
            <pc:docMk/>
            <pc:sldMk cId="2768686720" sldId="453"/>
            <ac:picMk id="2" creationId="{DC126B43-5C5F-B7A8-378C-68D55A871112}"/>
          </ac:picMkLst>
        </pc:picChg>
        <pc:picChg chg="add del mod">
          <ac:chgData name="Adalbjorg Karlsdottir" userId="73a1fade-35d2-4abb-8fff-103bcc4d95dd" providerId="ADAL" clId="{BF56A088-6B99-420F-ABC6-FD639B818FBB}" dt="2022-05-12T16:12:28.396" v="2818" actId="478"/>
          <ac:picMkLst>
            <pc:docMk/>
            <pc:sldMk cId="2768686720" sldId="453"/>
            <ac:picMk id="3" creationId="{8FE093B8-5D26-0771-3585-486B81645D31}"/>
          </ac:picMkLst>
        </pc:picChg>
        <pc:picChg chg="add mod">
          <ac:chgData name="Adalbjorg Karlsdottir" userId="73a1fade-35d2-4abb-8fff-103bcc4d95dd" providerId="ADAL" clId="{BF56A088-6B99-420F-ABC6-FD639B818FBB}" dt="2022-05-12T16:13:06.010" v="2827" actId="14100"/>
          <ac:picMkLst>
            <pc:docMk/>
            <pc:sldMk cId="2768686720" sldId="453"/>
            <ac:picMk id="7" creationId="{9D2029F0-3B1A-7418-ADE4-7DAC7911EFC7}"/>
          </ac:picMkLst>
        </pc:picChg>
        <pc:picChg chg="del">
          <ac:chgData name="Adalbjorg Karlsdottir" userId="73a1fade-35d2-4abb-8fff-103bcc4d95dd" providerId="ADAL" clId="{BF56A088-6B99-420F-ABC6-FD639B818FBB}" dt="2022-05-12T16:08:12.245" v="2757" actId="478"/>
          <ac:picMkLst>
            <pc:docMk/>
            <pc:sldMk cId="2768686720" sldId="453"/>
            <ac:picMk id="8" creationId="{64A6F872-5631-4D98-538D-EDDA54A6D445}"/>
          </ac:picMkLst>
        </pc:picChg>
        <pc:picChg chg="add del mod">
          <ac:chgData name="Adalbjorg Karlsdottir" userId="73a1fade-35d2-4abb-8fff-103bcc4d95dd" providerId="ADAL" clId="{BF56A088-6B99-420F-ABC6-FD639B818FBB}" dt="2022-05-12T16:12:49.996" v="2823" actId="478"/>
          <ac:picMkLst>
            <pc:docMk/>
            <pc:sldMk cId="2768686720" sldId="453"/>
            <ac:picMk id="9" creationId="{7F0583E8-2EBA-018F-D83E-6364FDC66AA9}"/>
          </ac:picMkLst>
        </pc:picChg>
        <pc:picChg chg="add del mod">
          <ac:chgData name="Adalbjorg Karlsdottir" userId="73a1fade-35d2-4abb-8fff-103bcc4d95dd" providerId="ADAL" clId="{BF56A088-6B99-420F-ABC6-FD639B818FBB}" dt="2022-05-12T16:12:49.996" v="2823" actId="478"/>
          <ac:picMkLst>
            <pc:docMk/>
            <pc:sldMk cId="2768686720" sldId="453"/>
            <ac:picMk id="18" creationId="{7BB5A837-439B-A9FF-8683-7361651E8310}"/>
          </ac:picMkLst>
        </pc:picChg>
        <pc:picChg chg="add del mod">
          <ac:chgData name="Adalbjorg Karlsdottir" userId="73a1fade-35d2-4abb-8fff-103bcc4d95dd" providerId="ADAL" clId="{BF56A088-6B99-420F-ABC6-FD639B818FBB}" dt="2022-05-12T16:12:49.996" v="2823" actId="478"/>
          <ac:picMkLst>
            <pc:docMk/>
            <pc:sldMk cId="2768686720" sldId="453"/>
            <ac:picMk id="19" creationId="{C9B449F3-EFE9-C6BB-C5A7-ECD3653E71E0}"/>
          </ac:picMkLst>
        </pc:picChg>
        <pc:picChg chg="del">
          <ac:chgData name="Adalbjorg Karlsdottir" userId="73a1fade-35d2-4abb-8fff-103bcc4d95dd" providerId="ADAL" clId="{BF56A088-6B99-420F-ABC6-FD639B818FBB}" dt="2022-05-12T16:03:09.920" v="2653" actId="478"/>
          <ac:picMkLst>
            <pc:docMk/>
            <pc:sldMk cId="2768686720" sldId="453"/>
            <ac:picMk id="20" creationId="{CD3B55CD-BFC0-F08A-359A-B399DE6037B6}"/>
          </ac:picMkLst>
        </pc:picChg>
        <pc:picChg chg="add del mod">
          <ac:chgData name="Adalbjorg Karlsdottir" userId="73a1fade-35d2-4abb-8fff-103bcc4d95dd" providerId="ADAL" clId="{BF56A088-6B99-420F-ABC6-FD639B818FBB}" dt="2022-05-12T16:12:49.996" v="2823" actId="478"/>
          <ac:picMkLst>
            <pc:docMk/>
            <pc:sldMk cId="2768686720" sldId="453"/>
            <ac:picMk id="21" creationId="{4979DD3B-E610-21AD-78CA-E68CF7705F86}"/>
          </ac:picMkLst>
        </pc:picChg>
        <pc:picChg chg="add del mod">
          <ac:chgData name="Adalbjorg Karlsdottir" userId="73a1fade-35d2-4abb-8fff-103bcc4d95dd" providerId="ADAL" clId="{BF56A088-6B99-420F-ABC6-FD639B818FBB}" dt="2022-05-12T16:12:49.996" v="2823" actId="478"/>
          <ac:picMkLst>
            <pc:docMk/>
            <pc:sldMk cId="2768686720" sldId="453"/>
            <ac:picMk id="24" creationId="{A5A75864-FD9F-AF18-00C2-2C3334E310D9}"/>
          </ac:picMkLst>
        </pc:picChg>
        <pc:picChg chg="add del mod">
          <ac:chgData name="Adalbjorg Karlsdottir" userId="73a1fade-35d2-4abb-8fff-103bcc4d95dd" providerId="ADAL" clId="{BF56A088-6B99-420F-ABC6-FD639B818FBB}" dt="2022-05-12T16:12:49.996" v="2823" actId="478"/>
          <ac:picMkLst>
            <pc:docMk/>
            <pc:sldMk cId="2768686720" sldId="453"/>
            <ac:picMk id="25" creationId="{13F97255-DB4D-E5A9-B9E3-6E3BF8951E47}"/>
          </ac:picMkLst>
        </pc:picChg>
        <pc:picChg chg="add del mod">
          <ac:chgData name="Adalbjorg Karlsdottir" userId="73a1fade-35d2-4abb-8fff-103bcc4d95dd" providerId="ADAL" clId="{BF56A088-6B99-420F-ABC6-FD639B818FBB}" dt="2022-05-12T16:12:49.996" v="2823" actId="478"/>
          <ac:picMkLst>
            <pc:docMk/>
            <pc:sldMk cId="2768686720" sldId="453"/>
            <ac:picMk id="26" creationId="{D7A64BCA-3DF3-E4A3-C905-211DC68E50F8}"/>
          </ac:picMkLst>
        </pc:picChg>
        <pc:picChg chg="add del mod">
          <ac:chgData name="Adalbjorg Karlsdottir" userId="73a1fade-35d2-4abb-8fff-103bcc4d95dd" providerId="ADAL" clId="{BF56A088-6B99-420F-ABC6-FD639B818FBB}" dt="2022-05-12T16:12:49.996" v="2823" actId="478"/>
          <ac:picMkLst>
            <pc:docMk/>
            <pc:sldMk cId="2768686720" sldId="453"/>
            <ac:picMk id="27" creationId="{5DBC7BFE-9E17-292F-EE05-2765AFCA7544}"/>
          </ac:picMkLst>
        </pc:picChg>
        <pc:picChg chg="add del mod">
          <ac:chgData name="Adalbjorg Karlsdottir" userId="73a1fade-35d2-4abb-8fff-103bcc4d95dd" providerId="ADAL" clId="{BF56A088-6B99-420F-ABC6-FD639B818FBB}" dt="2022-05-12T16:12:49.996" v="2823" actId="478"/>
          <ac:picMkLst>
            <pc:docMk/>
            <pc:sldMk cId="2768686720" sldId="453"/>
            <ac:picMk id="28" creationId="{07AAC3CD-DF42-0322-E85A-07546C994362}"/>
          </ac:picMkLst>
        </pc:picChg>
        <pc:picChg chg="add mod">
          <ac:chgData name="Adalbjorg Karlsdottir" userId="73a1fade-35d2-4abb-8fff-103bcc4d95dd" providerId="ADAL" clId="{BF56A088-6B99-420F-ABC6-FD639B818FBB}" dt="2022-05-12T16:13:58.253" v="2833" actId="14100"/>
          <ac:picMkLst>
            <pc:docMk/>
            <pc:sldMk cId="2768686720" sldId="453"/>
            <ac:picMk id="36" creationId="{2C4661A4-0DB2-8F30-20B5-E948BCFC749C}"/>
          </ac:picMkLst>
        </pc:picChg>
        <pc:cxnChg chg="add del mod">
          <ac:chgData name="Adalbjorg Karlsdottir" userId="73a1fade-35d2-4abb-8fff-103bcc4d95dd" providerId="ADAL" clId="{BF56A088-6B99-420F-ABC6-FD639B818FBB}" dt="2022-05-12T16:12:57.578" v="2825" actId="478"/>
          <ac:cxnSpMkLst>
            <pc:docMk/>
            <pc:sldMk cId="2768686720" sldId="453"/>
            <ac:cxnSpMk id="11" creationId="{EAE32EC2-D81E-6EB7-6CAC-EDF199151341}"/>
          </ac:cxnSpMkLst>
        </pc:cxnChg>
        <pc:cxnChg chg="add del mod">
          <ac:chgData name="Adalbjorg Karlsdottir" userId="73a1fade-35d2-4abb-8fff-103bcc4d95dd" providerId="ADAL" clId="{BF56A088-6B99-420F-ABC6-FD639B818FBB}" dt="2022-05-12T16:12:49.996" v="2823" actId="478"/>
          <ac:cxnSpMkLst>
            <pc:docMk/>
            <pc:sldMk cId="2768686720" sldId="453"/>
            <ac:cxnSpMk id="13" creationId="{4F806EFA-6BBF-5515-9B16-CCBE681D292F}"/>
          </ac:cxnSpMkLst>
        </pc:cxnChg>
        <pc:cxnChg chg="add del mod">
          <ac:chgData name="Adalbjorg Karlsdottir" userId="73a1fade-35d2-4abb-8fff-103bcc4d95dd" providerId="ADAL" clId="{BF56A088-6B99-420F-ABC6-FD639B818FBB}" dt="2022-05-12T16:12:49.996" v="2823" actId="478"/>
          <ac:cxnSpMkLst>
            <pc:docMk/>
            <pc:sldMk cId="2768686720" sldId="453"/>
            <ac:cxnSpMk id="14" creationId="{D6AE67F9-91E5-7CE5-8544-4B651EE85BDA}"/>
          </ac:cxnSpMkLst>
        </pc:cxnChg>
        <pc:cxnChg chg="add del mod">
          <ac:chgData name="Adalbjorg Karlsdottir" userId="73a1fade-35d2-4abb-8fff-103bcc4d95dd" providerId="ADAL" clId="{BF56A088-6B99-420F-ABC6-FD639B818FBB}" dt="2022-05-12T16:12:49.996" v="2823" actId="478"/>
          <ac:cxnSpMkLst>
            <pc:docMk/>
            <pc:sldMk cId="2768686720" sldId="453"/>
            <ac:cxnSpMk id="29" creationId="{B3D7067E-02A9-019C-8B12-3437D166A00B}"/>
          </ac:cxnSpMkLst>
        </pc:cxnChg>
        <pc:cxnChg chg="add del mod">
          <ac:chgData name="Adalbjorg Karlsdottir" userId="73a1fade-35d2-4abb-8fff-103bcc4d95dd" providerId="ADAL" clId="{BF56A088-6B99-420F-ABC6-FD639B818FBB}" dt="2022-05-12T16:12:49.996" v="2823" actId="478"/>
          <ac:cxnSpMkLst>
            <pc:docMk/>
            <pc:sldMk cId="2768686720" sldId="453"/>
            <ac:cxnSpMk id="30" creationId="{12CB81AA-980F-4889-E51B-A8FD6F0467C4}"/>
          </ac:cxnSpMkLst>
        </pc:cxnChg>
        <pc:cxnChg chg="add del mod">
          <ac:chgData name="Adalbjorg Karlsdottir" userId="73a1fade-35d2-4abb-8fff-103bcc4d95dd" providerId="ADAL" clId="{BF56A088-6B99-420F-ABC6-FD639B818FBB}" dt="2022-05-12T16:12:49.996" v="2823" actId="478"/>
          <ac:cxnSpMkLst>
            <pc:docMk/>
            <pc:sldMk cId="2768686720" sldId="453"/>
            <ac:cxnSpMk id="31" creationId="{70E8F293-268C-2AB8-5DB4-88C8AAED3BC2}"/>
          </ac:cxnSpMkLst>
        </pc:cxnChg>
        <pc:cxnChg chg="add del mod">
          <ac:chgData name="Adalbjorg Karlsdottir" userId="73a1fade-35d2-4abb-8fff-103bcc4d95dd" providerId="ADAL" clId="{BF56A088-6B99-420F-ABC6-FD639B818FBB}" dt="2022-05-12T16:12:49.996" v="2823" actId="478"/>
          <ac:cxnSpMkLst>
            <pc:docMk/>
            <pc:sldMk cId="2768686720" sldId="453"/>
            <ac:cxnSpMk id="32" creationId="{F9F0152F-4A68-9098-9F0C-01E6E31FF208}"/>
          </ac:cxnSpMkLst>
        </pc:cxnChg>
      </pc:sldChg>
      <pc:sldChg chg="add del mod modAnim modShow modNotesTx">
        <pc:chgData name="Adalbjorg Karlsdottir" userId="73a1fade-35d2-4abb-8fff-103bcc4d95dd" providerId="ADAL" clId="{BF56A088-6B99-420F-ABC6-FD639B818FBB}" dt="2022-05-12T19:50:40.801" v="3147" actId="47"/>
        <pc:sldMkLst>
          <pc:docMk/>
          <pc:sldMk cId="2924264297" sldId="456"/>
        </pc:sldMkLst>
      </pc:sldChg>
      <pc:sldChg chg="addSp delSp modSp add del mod">
        <pc:chgData name="Adalbjorg Karlsdottir" userId="73a1fade-35d2-4abb-8fff-103bcc4d95dd" providerId="ADAL" clId="{BF56A088-6B99-420F-ABC6-FD639B818FBB}" dt="2022-05-12T19:49:05.513" v="3144" actId="47"/>
        <pc:sldMkLst>
          <pc:docMk/>
          <pc:sldMk cId="3357191529" sldId="457"/>
        </pc:sldMkLst>
        <pc:spChg chg="del mod">
          <ac:chgData name="Adalbjorg Karlsdottir" userId="73a1fade-35d2-4abb-8fff-103bcc4d95dd" providerId="ADAL" clId="{BF56A088-6B99-420F-ABC6-FD639B818FBB}" dt="2022-05-12T16:01:30.348" v="2552" actId="478"/>
          <ac:spMkLst>
            <pc:docMk/>
            <pc:sldMk cId="3357191529" sldId="457"/>
            <ac:spMk id="2" creationId="{5F1B2CB8-0428-2A2A-0F3D-0702BACF6E44}"/>
          </ac:spMkLst>
        </pc:spChg>
        <pc:spChg chg="del">
          <ac:chgData name="Adalbjorg Karlsdottir" userId="73a1fade-35d2-4abb-8fff-103bcc4d95dd" providerId="ADAL" clId="{BF56A088-6B99-420F-ABC6-FD639B818FBB}" dt="2022-05-12T15:58:31.447" v="2259" actId="478"/>
          <ac:spMkLst>
            <pc:docMk/>
            <pc:sldMk cId="3357191529" sldId="457"/>
            <ac:spMk id="6" creationId="{43B3AD56-C16C-8B49-94F5-3E8233E5F2B4}"/>
          </ac:spMkLst>
        </pc:spChg>
        <pc:spChg chg="del mod">
          <ac:chgData name="Adalbjorg Karlsdottir" userId="73a1fade-35d2-4abb-8fff-103bcc4d95dd" providerId="ADAL" clId="{BF56A088-6B99-420F-ABC6-FD639B818FBB}" dt="2022-05-12T16:01:46.010" v="2595" actId="478"/>
          <ac:spMkLst>
            <pc:docMk/>
            <pc:sldMk cId="3357191529" sldId="457"/>
            <ac:spMk id="13" creationId="{03295388-7C5C-916F-74E7-FBADB2564411}"/>
          </ac:spMkLst>
        </pc:spChg>
        <pc:spChg chg="del mod">
          <ac:chgData name="Adalbjorg Karlsdottir" userId="73a1fade-35d2-4abb-8fff-103bcc4d95dd" providerId="ADAL" clId="{BF56A088-6B99-420F-ABC6-FD639B818FBB}" dt="2022-05-12T16:01:32.777" v="2553" actId="478"/>
          <ac:spMkLst>
            <pc:docMk/>
            <pc:sldMk cId="3357191529" sldId="457"/>
            <ac:spMk id="52" creationId="{9731518F-F6FE-4D7D-B0AD-53FBEC5796D8}"/>
          </ac:spMkLst>
        </pc:spChg>
        <pc:spChg chg="del mod">
          <ac:chgData name="Adalbjorg Karlsdottir" userId="73a1fade-35d2-4abb-8fff-103bcc4d95dd" providerId="ADAL" clId="{BF56A088-6B99-420F-ABC6-FD639B818FBB}" dt="2022-05-12T16:01:49.884" v="2596" actId="478"/>
          <ac:spMkLst>
            <pc:docMk/>
            <pc:sldMk cId="3357191529" sldId="457"/>
            <ac:spMk id="55" creationId="{348418CC-76CA-2C4E-A423-A8B8BB886F98}"/>
          </ac:spMkLst>
        </pc:spChg>
        <pc:spChg chg="del">
          <ac:chgData name="Adalbjorg Karlsdottir" userId="73a1fade-35d2-4abb-8fff-103bcc4d95dd" providerId="ADAL" clId="{BF56A088-6B99-420F-ABC6-FD639B818FBB}" dt="2022-05-12T15:58:52.072" v="2272" actId="478"/>
          <ac:spMkLst>
            <pc:docMk/>
            <pc:sldMk cId="3357191529" sldId="457"/>
            <ac:spMk id="60" creationId="{557F2B08-A67D-4009-9149-0CC4C8EAB232}"/>
          </ac:spMkLst>
        </pc:spChg>
        <pc:spChg chg="del">
          <ac:chgData name="Adalbjorg Karlsdottir" userId="73a1fade-35d2-4abb-8fff-103bcc4d95dd" providerId="ADAL" clId="{BF56A088-6B99-420F-ABC6-FD639B818FBB}" dt="2022-05-12T15:58:58.663" v="2276" actId="478"/>
          <ac:spMkLst>
            <pc:docMk/>
            <pc:sldMk cId="3357191529" sldId="457"/>
            <ac:spMk id="72" creationId="{DBAB0759-0BC3-4A42-9B04-9614A5B2B050}"/>
          </ac:spMkLst>
        </pc:spChg>
        <pc:spChg chg="del">
          <ac:chgData name="Adalbjorg Karlsdottir" userId="73a1fade-35d2-4abb-8fff-103bcc4d95dd" providerId="ADAL" clId="{BF56A088-6B99-420F-ABC6-FD639B818FBB}" dt="2022-05-12T15:58:41.673" v="2265" actId="478"/>
          <ac:spMkLst>
            <pc:docMk/>
            <pc:sldMk cId="3357191529" sldId="457"/>
            <ac:spMk id="74" creationId="{B6056382-A8B3-4744-A2F6-2310C7CFF165}"/>
          </ac:spMkLst>
        </pc:spChg>
        <pc:spChg chg="del">
          <ac:chgData name="Adalbjorg Karlsdottir" userId="73a1fade-35d2-4abb-8fff-103bcc4d95dd" providerId="ADAL" clId="{BF56A088-6B99-420F-ABC6-FD639B818FBB}" dt="2022-05-12T16:00:41.883" v="2433" actId="478"/>
          <ac:spMkLst>
            <pc:docMk/>
            <pc:sldMk cId="3357191529" sldId="457"/>
            <ac:spMk id="102" creationId="{51EED36D-41F6-1343-8B4D-338EE34BAE3C}"/>
          </ac:spMkLst>
        </pc:spChg>
        <pc:spChg chg="mod">
          <ac:chgData name="Adalbjorg Karlsdottir" userId="73a1fade-35d2-4abb-8fff-103bcc4d95dd" providerId="ADAL" clId="{BF56A088-6B99-420F-ABC6-FD639B818FBB}" dt="2022-05-12T16:01:42.045" v="2594" actId="1038"/>
          <ac:spMkLst>
            <pc:docMk/>
            <pc:sldMk cId="3357191529" sldId="457"/>
            <ac:spMk id="103" creationId="{5032E9B6-CA95-7A40-9ADE-C9E84A9C54AF}"/>
          </ac:spMkLst>
        </pc:spChg>
        <pc:spChg chg="del mod">
          <ac:chgData name="Adalbjorg Karlsdottir" userId="73a1fade-35d2-4abb-8fff-103bcc4d95dd" providerId="ADAL" clId="{BF56A088-6B99-420F-ABC6-FD639B818FBB}" dt="2022-05-12T16:01:09.146" v="2548" actId="478"/>
          <ac:spMkLst>
            <pc:docMk/>
            <pc:sldMk cId="3357191529" sldId="457"/>
            <ac:spMk id="104" creationId="{BDC92545-FAD5-C54B-9D15-06BB8D9D9867}"/>
          </ac:spMkLst>
        </pc:spChg>
        <pc:spChg chg="del mod">
          <ac:chgData name="Adalbjorg Karlsdottir" userId="73a1fade-35d2-4abb-8fff-103bcc4d95dd" providerId="ADAL" clId="{BF56A088-6B99-420F-ABC6-FD639B818FBB}" dt="2022-05-12T15:58:45.768" v="2268" actId="478"/>
          <ac:spMkLst>
            <pc:docMk/>
            <pc:sldMk cId="3357191529" sldId="457"/>
            <ac:spMk id="106" creationId="{B7AADC28-8A1C-7C4C-ABB2-0998D2A51D45}"/>
          </ac:spMkLst>
        </pc:spChg>
        <pc:spChg chg="mod">
          <ac:chgData name="Adalbjorg Karlsdottir" userId="73a1fade-35d2-4abb-8fff-103bcc4d95dd" providerId="ADAL" clId="{BF56A088-6B99-420F-ABC6-FD639B818FBB}" dt="2022-05-12T16:02:22.976" v="2613" actId="1037"/>
          <ac:spMkLst>
            <pc:docMk/>
            <pc:sldMk cId="3357191529" sldId="457"/>
            <ac:spMk id="115" creationId="{B0D78314-1CAD-E34E-AADB-38AAB783D478}"/>
          </ac:spMkLst>
        </pc:spChg>
        <pc:spChg chg="mod">
          <ac:chgData name="Adalbjorg Karlsdottir" userId="73a1fade-35d2-4abb-8fff-103bcc4d95dd" providerId="ADAL" clId="{BF56A088-6B99-420F-ABC6-FD639B818FBB}" dt="2022-05-12T16:02:36.949" v="2650" actId="1076"/>
          <ac:spMkLst>
            <pc:docMk/>
            <pc:sldMk cId="3357191529" sldId="457"/>
            <ac:spMk id="118" creationId="{3C0396AD-8BB4-0247-BAE0-7E159F6C27E2}"/>
          </ac:spMkLst>
        </pc:spChg>
        <pc:spChg chg="del">
          <ac:chgData name="Adalbjorg Karlsdottir" userId="73a1fade-35d2-4abb-8fff-103bcc4d95dd" providerId="ADAL" clId="{BF56A088-6B99-420F-ABC6-FD639B818FBB}" dt="2022-05-12T16:01:10.858" v="2549" actId="478"/>
          <ac:spMkLst>
            <pc:docMk/>
            <pc:sldMk cId="3357191529" sldId="457"/>
            <ac:spMk id="127" creationId="{D6C19C23-4DF6-A844-B59A-CFDEE645379F}"/>
          </ac:spMkLst>
        </pc:spChg>
        <pc:spChg chg="mod">
          <ac:chgData name="Adalbjorg Karlsdottir" userId="73a1fade-35d2-4abb-8fff-103bcc4d95dd" providerId="ADAL" clId="{BF56A088-6B99-420F-ABC6-FD639B818FBB}" dt="2022-05-12T16:02:30.782" v="2649" actId="1038"/>
          <ac:spMkLst>
            <pc:docMk/>
            <pc:sldMk cId="3357191529" sldId="457"/>
            <ac:spMk id="151" creationId="{F189662E-7825-B842-8C0B-A36C45223E51}"/>
          </ac:spMkLst>
        </pc:spChg>
        <pc:spChg chg="mod">
          <ac:chgData name="Adalbjorg Karlsdottir" userId="73a1fade-35d2-4abb-8fff-103bcc4d95dd" providerId="ADAL" clId="{BF56A088-6B99-420F-ABC6-FD639B818FBB}" dt="2022-05-12T16:02:30.782" v="2649" actId="1038"/>
          <ac:spMkLst>
            <pc:docMk/>
            <pc:sldMk cId="3357191529" sldId="457"/>
            <ac:spMk id="158" creationId="{1B8A113E-88B5-884C-9832-D74047B32F64}"/>
          </ac:spMkLst>
        </pc:spChg>
        <pc:grpChg chg="del">
          <ac:chgData name="Adalbjorg Karlsdottir" userId="73a1fade-35d2-4abb-8fff-103bcc4d95dd" providerId="ADAL" clId="{BF56A088-6B99-420F-ABC6-FD639B818FBB}" dt="2022-05-12T16:01:30.348" v="2552" actId="478"/>
          <ac:grpSpMkLst>
            <pc:docMk/>
            <pc:sldMk cId="3357191529" sldId="457"/>
            <ac:grpSpMk id="14" creationId="{C94D6E93-25F2-47D7-924F-91236647F54E}"/>
          </ac:grpSpMkLst>
        </pc:grpChg>
        <pc:grpChg chg="add del mod">
          <ac:chgData name="Adalbjorg Karlsdottir" userId="73a1fade-35d2-4abb-8fff-103bcc4d95dd" providerId="ADAL" clId="{BF56A088-6B99-420F-ABC6-FD639B818FBB}" dt="2022-05-12T16:10:29.097" v="2794" actId="478"/>
          <ac:grpSpMkLst>
            <pc:docMk/>
            <pc:sldMk cId="3357191529" sldId="457"/>
            <ac:grpSpMk id="44" creationId="{F2B1BD01-0475-4A2A-9420-7DCA9DB81F4D}"/>
          </ac:grpSpMkLst>
        </pc:grpChg>
        <pc:picChg chg="add mod">
          <ac:chgData name="Adalbjorg Karlsdottir" userId="73a1fade-35d2-4abb-8fff-103bcc4d95dd" providerId="ADAL" clId="{BF56A088-6B99-420F-ABC6-FD639B818FBB}" dt="2022-05-12T16:09:15.487" v="2763" actId="1076"/>
          <ac:picMkLst>
            <pc:docMk/>
            <pc:sldMk cId="3357191529" sldId="457"/>
            <ac:picMk id="9" creationId="{40E6ABA7-B871-CDF4-60B6-761656FCB1AB}"/>
          </ac:picMkLst>
        </pc:picChg>
        <pc:picChg chg="add del mod">
          <ac:chgData name="Adalbjorg Karlsdottir" userId="73a1fade-35d2-4abb-8fff-103bcc4d95dd" providerId="ADAL" clId="{BF56A088-6B99-420F-ABC6-FD639B818FBB}" dt="2022-05-12T16:09:47.240" v="2770" actId="478"/>
          <ac:picMkLst>
            <pc:docMk/>
            <pc:sldMk cId="3357191529" sldId="457"/>
            <ac:picMk id="15" creationId="{13E69650-4533-F7F6-3EB4-F964935AEB0C}"/>
          </ac:picMkLst>
        </pc:picChg>
        <pc:picChg chg="del">
          <ac:chgData name="Adalbjorg Karlsdottir" userId="73a1fade-35d2-4abb-8fff-103bcc4d95dd" providerId="ADAL" clId="{BF56A088-6B99-420F-ABC6-FD639B818FBB}" dt="2022-05-12T15:58:55.718" v="2275" actId="478"/>
          <ac:picMkLst>
            <pc:docMk/>
            <pc:sldMk cId="3357191529" sldId="457"/>
            <ac:picMk id="17" creationId="{44B89D13-6A2B-4461-85D6-81B836A279BA}"/>
          </ac:picMkLst>
        </pc:picChg>
        <pc:picChg chg="mod">
          <ac:chgData name="Adalbjorg Karlsdottir" userId="73a1fade-35d2-4abb-8fff-103bcc4d95dd" providerId="ADAL" clId="{BF56A088-6B99-420F-ABC6-FD639B818FBB}" dt="2022-05-12T16:11:56.240" v="2811" actId="1076"/>
          <ac:picMkLst>
            <pc:docMk/>
            <pc:sldMk cId="3357191529" sldId="457"/>
            <ac:picMk id="23" creationId="{005F14E5-C7CE-462F-89D8-E68690AB8966}"/>
          </ac:picMkLst>
        </pc:picChg>
        <pc:picChg chg="mod">
          <ac:chgData name="Adalbjorg Karlsdottir" userId="73a1fade-35d2-4abb-8fff-103bcc4d95dd" providerId="ADAL" clId="{BF56A088-6B99-420F-ABC6-FD639B818FBB}" dt="2022-05-12T16:02:30.782" v="2649" actId="1038"/>
          <ac:picMkLst>
            <pc:docMk/>
            <pc:sldMk cId="3357191529" sldId="457"/>
            <ac:picMk id="25" creationId="{DE97E1B5-6117-4324-93A7-C55476905156}"/>
          </ac:picMkLst>
        </pc:picChg>
        <pc:picChg chg="mod">
          <ac:chgData name="Adalbjorg Karlsdottir" userId="73a1fade-35d2-4abb-8fff-103bcc4d95dd" providerId="ADAL" clId="{BF56A088-6B99-420F-ABC6-FD639B818FBB}" dt="2022-05-12T16:02:30.782" v="2649" actId="1038"/>
          <ac:picMkLst>
            <pc:docMk/>
            <pc:sldMk cId="3357191529" sldId="457"/>
            <ac:picMk id="29" creationId="{8FB8F740-7A93-4809-BE43-FB54DECEEDFB}"/>
          </ac:picMkLst>
        </pc:picChg>
        <pc:picChg chg="del">
          <ac:chgData name="Adalbjorg Karlsdottir" userId="73a1fade-35d2-4abb-8fff-103bcc4d95dd" providerId="ADAL" clId="{BF56A088-6B99-420F-ABC6-FD639B818FBB}" dt="2022-05-12T15:58:39.514" v="2263" actId="478"/>
          <ac:picMkLst>
            <pc:docMk/>
            <pc:sldMk cId="3357191529" sldId="457"/>
            <ac:picMk id="35" creationId="{B8712B74-D46C-446F-84E5-72C4859B485E}"/>
          </ac:picMkLst>
        </pc:picChg>
        <pc:picChg chg="del">
          <ac:chgData name="Adalbjorg Karlsdottir" userId="73a1fade-35d2-4abb-8fff-103bcc4d95dd" providerId="ADAL" clId="{BF56A088-6B99-420F-ABC6-FD639B818FBB}" dt="2022-05-12T15:58:50.904" v="2271" actId="478"/>
          <ac:picMkLst>
            <pc:docMk/>
            <pc:sldMk cId="3357191529" sldId="457"/>
            <ac:picMk id="56" creationId="{A0B35DB1-554D-48C9-A11B-EC408927AF6C}"/>
          </ac:picMkLst>
        </pc:picChg>
        <pc:picChg chg="mod">
          <ac:chgData name="Adalbjorg Karlsdottir" userId="73a1fade-35d2-4abb-8fff-103bcc4d95dd" providerId="ADAL" clId="{BF56A088-6B99-420F-ABC6-FD639B818FBB}" dt="2022-05-12T16:02:22.976" v="2613" actId="1037"/>
          <ac:picMkLst>
            <pc:docMk/>
            <pc:sldMk cId="3357191529" sldId="457"/>
            <ac:picMk id="71" creationId="{F765A35D-85DE-46F2-B3A6-EF5A9538E6CA}"/>
          </ac:picMkLst>
        </pc:picChg>
        <pc:picChg chg="del">
          <ac:chgData name="Adalbjorg Karlsdottir" userId="73a1fade-35d2-4abb-8fff-103bcc4d95dd" providerId="ADAL" clId="{BF56A088-6B99-420F-ABC6-FD639B818FBB}" dt="2022-05-12T15:58:38.808" v="2262" actId="478"/>
          <ac:picMkLst>
            <pc:docMk/>
            <pc:sldMk cId="3357191529" sldId="457"/>
            <ac:picMk id="77" creationId="{B1F74CF4-E01C-4DA2-8D1D-AF60A478C979}"/>
          </ac:picMkLst>
        </pc:picChg>
        <pc:picChg chg="mod">
          <ac:chgData name="Adalbjorg Karlsdottir" userId="73a1fade-35d2-4abb-8fff-103bcc4d95dd" providerId="ADAL" clId="{BF56A088-6B99-420F-ABC6-FD639B818FBB}" dt="2022-05-12T16:02:30.782" v="2649" actId="1038"/>
          <ac:picMkLst>
            <pc:docMk/>
            <pc:sldMk cId="3357191529" sldId="457"/>
            <ac:picMk id="88" creationId="{DDD54CD7-9BA9-4AF0-85E7-F4714AAF249A}"/>
          </ac:picMkLst>
        </pc:picChg>
        <pc:picChg chg="mod">
          <ac:chgData name="Adalbjorg Karlsdottir" userId="73a1fade-35d2-4abb-8fff-103bcc4d95dd" providerId="ADAL" clId="{BF56A088-6B99-420F-ABC6-FD639B818FBB}" dt="2022-05-12T16:02:22.976" v="2613" actId="1037"/>
          <ac:picMkLst>
            <pc:docMk/>
            <pc:sldMk cId="3357191529" sldId="457"/>
            <ac:picMk id="90" creationId="{8867831A-0B5F-4FCF-AD8F-4D83C914B9F4}"/>
          </ac:picMkLst>
        </pc:picChg>
        <pc:picChg chg="del">
          <ac:chgData name="Adalbjorg Karlsdottir" userId="73a1fade-35d2-4abb-8fff-103bcc4d95dd" providerId="ADAL" clId="{BF56A088-6B99-420F-ABC6-FD639B818FBB}" dt="2022-05-12T15:58:40.088" v="2264" actId="478"/>
          <ac:picMkLst>
            <pc:docMk/>
            <pc:sldMk cId="3357191529" sldId="457"/>
            <ac:picMk id="136" creationId="{C70DA0D7-B2E2-C446-B970-468E88F13303}"/>
          </ac:picMkLst>
        </pc:picChg>
        <pc:cxnChg chg="mod">
          <ac:chgData name="Adalbjorg Karlsdottir" userId="73a1fade-35d2-4abb-8fff-103bcc4d95dd" providerId="ADAL" clId="{BF56A088-6B99-420F-ABC6-FD639B818FBB}" dt="2022-05-12T15:59:26.592" v="2279" actId="14100"/>
          <ac:cxnSpMkLst>
            <pc:docMk/>
            <pc:sldMk cId="3357191529" sldId="457"/>
            <ac:cxnSpMk id="7" creationId="{40DD6962-7993-6775-79FD-6DD8D7FA45D4}"/>
          </ac:cxnSpMkLst>
        </pc:cxnChg>
        <pc:cxnChg chg="del">
          <ac:chgData name="Adalbjorg Karlsdottir" userId="73a1fade-35d2-4abb-8fff-103bcc4d95dd" providerId="ADAL" clId="{BF56A088-6B99-420F-ABC6-FD639B818FBB}" dt="2022-05-12T15:58:53.175" v="2273" actId="478"/>
          <ac:cxnSpMkLst>
            <pc:docMk/>
            <pc:sldMk cId="3357191529" sldId="457"/>
            <ac:cxnSpMk id="10" creationId="{6001044A-5C9D-A942-965D-950ADF9DEC22}"/>
          </ac:cxnSpMkLst>
        </pc:cxnChg>
        <pc:cxnChg chg="mod">
          <ac:chgData name="Adalbjorg Karlsdottir" userId="73a1fade-35d2-4abb-8fff-103bcc4d95dd" providerId="ADAL" clId="{BF56A088-6B99-420F-ABC6-FD639B818FBB}" dt="2022-05-12T15:59:57.969" v="2336" actId="1076"/>
          <ac:cxnSpMkLst>
            <pc:docMk/>
            <pc:sldMk cId="3357191529" sldId="457"/>
            <ac:cxnSpMk id="11" creationId="{900BEE15-65A2-50B1-5A1B-DFE0AAF31FEB}"/>
          </ac:cxnSpMkLst>
        </pc:cxnChg>
        <pc:cxnChg chg="mod">
          <ac:chgData name="Adalbjorg Karlsdottir" userId="73a1fade-35d2-4abb-8fff-103bcc4d95dd" providerId="ADAL" clId="{BF56A088-6B99-420F-ABC6-FD639B818FBB}" dt="2022-05-12T15:59:11.488" v="2277" actId="14100"/>
          <ac:cxnSpMkLst>
            <pc:docMk/>
            <pc:sldMk cId="3357191529" sldId="457"/>
            <ac:cxnSpMk id="12" creationId="{AC28F6A1-1DA1-A7CE-E518-CB088B99C20C}"/>
          </ac:cxnSpMkLst>
        </pc:cxnChg>
        <pc:cxnChg chg="del">
          <ac:chgData name="Adalbjorg Karlsdottir" userId="73a1fade-35d2-4abb-8fff-103bcc4d95dd" providerId="ADAL" clId="{BF56A088-6B99-420F-ABC6-FD639B818FBB}" dt="2022-05-12T15:58:54.374" v="2274" actId="478"/>
          <ac:cxnSpMkLst>
            <pc:docMk/>
            <pc:sldMk cId="3357191529" sldId="457"/>
            <ac:cxnSpMk id="16" creationId="{CDA40F5E-EF0E-4153-F0CC-188B7440617F}"/>
          </ac:cxnSpMkLst>
        </pc:cxnChg>
        <pc:cxnChg chg="del mod">
          <ac:chgData name="Adalbjorg Karlsdottir" userId="73a1fade-35d2-4abb-8fff-103bcc4d95dd" providerId="ADAL" clId="{BF56A088-6B99-420F-ABC6-FD639B818FBB}" dt="2022-05-12T15:58:47.300" v="2269" actId="478"/>
          <ac:cxnSpMkLst>
            <pc:docMk/>
            <pc:sldMk cId="3357191529" sldId="457"/>
            <ac:cxnSpMk id="26" creationId="{F8A1A4BA-7058-BC4C-BBF3-64A61702FF0B}"/>
          </ac:cxnSpMkLst>
        </pc:cxnChg>
        <pc:cxnChg chg="mod">
          <ac:chgData name="Adalbjorg Karlsdottir" userId="73a1fade-35d2-4abb-8fff-103bcc4d95dd" providerId="ADAL" clId="{BF56A088-6B99-420F-ABC6-FD639B818FBB}" dt="2022-05-12T16:12:15.171" v="2816" actId="14100"/>
          <ac:cxnSpMkLst>
            <pc:docMk/>
            <pc:sldMk cId="3357191529" sldId="457"/>
            <ac:cxnSpMk id="31" creationId="{40EEC38A-4AF2-4569-B49E-2A1D5C3F7C79}"/>
          </ac:cxnSpMkLst>
        </pc:cxnChg>
        <pc:cxnChg chg="add mod">
          <ac:chgData name="Adalbjorg Karlsdottir" userId="73a1fade-35d2-4abb-8fff-103bcc4d95dd" providerId="ADAL" clId="{BF56A088-6B99-420F-ABC6-FD639B818FBB}" dt="2022-05-12T16:10:01.145" v="2787" actId="1076"/>
          <ac:cxnSpMkLst>
            <pc:docMk/>
            <pc:sldMk cId="3357191529" sldId="457"/>
            <ac:cxnSpMk id="57" creationId="{7869864D-6062-5C93-81FB-3CA95A9F0754}"/>
          </ac:cxnSpMkLst>
        </pc:cxnChg>
        <pc:cxnChg chg="add mod">
          <ac:chgData name="Adalbjorg Karlsdottir" userId="73a1fade-35d2-4abb-8fff-103bcc4d95dd" providerId="ADAL" clId="{BF56A088-6B99-420F-ABC6-FD639B818FBB}" dt="2022-05-12T16:10:24.018" v="2793" actId="14100"/>
          <ac:cxnSpMkLst>
            <pc:docMk/>
            <pc:sldMk cId="3357191529" sldId="457"/>
            <ac:cxnSpMk id="59" creationId="{450E8F0E-B28F-EA1F-1AF0-76AA54148541}"/>
          </ac:cxnSpMkLst>
        </pc:cxnChg>
        <pc:cxnChg chg="add del mod">
          <ac:chgData name="Adalbjorg Karlsdottir" userId="73a1fade-35d2-4abb-8fff-103bcc4d95dd" providerId="ADAL" clId="{BF56A088-6B99-420F-ABC6-FD639B818FBB}" dt="2022-05-12T16:11:20.809" v="2805" actId="478"/>
          <ac:cxnSpMkLst>
            <pc:docMk/>
            <pc:sldMk cId="3357191529" sldId="457"/>
            <ac:cxnSpMk id="63" creationId="{15F75166-E111-473C-9908-12E3F5AD5C80}"/>
          </ac:cxnSpMkLst>
        </pc:cxnChg>
        <pc:cxnChg chg="del">
          <ac:chgData name="Adalbjorg Karlsdottir" userId="73a1fade-35d2-4abb-8fff-103bcc4d95dd" providerId="ADAL" clId="{BF56A088-6B99-420F-ABC6-FD639B818FBB}" dt="2022-05-12T15:58:49.639" v="2270" actId="478"/>
          <ac:cxnSpMkLst>
            <pc:docMk/>
            <pc:sldMk cId="3357191529" sldId="457"/>
            <ac:cxnSpMk id="64" creationId="{AA018A09-AF16-460D-B594-7A20CCB86F9B}"/>
          </ac:cxnSpMkLst>
        </pc:cxnChg>
        <pc:cxnChg chg="add mod">
          <ac:chgData name="Adalbjorg Karlsdottir" userId="73a1fade-35d2-4abb-8fff-103bcc4d95dd" providerId="ADAL" clId="{BF56A088-6B99-420F-ABC6-FD639B818FBB}" dt="2022-05-12T16:12:00.393" v="2815" actId="1036"/>
          <ac:cxnSpMkLst>
            <pc:docMk/>
            <pc:sldMk cId="3357191529" sldId="457"/>
            <ac:cxnSpMk id="67" creationId="{678F6E7D-118E-0C43-F230-5850C8370DDF}"/>
          </ac:cxnSpMkLst>
        </pc:cxnChg>
        <pc:cxnChg chg="add mod">
          <ac:chgData name="Adalbjorg Karlsdottir" userId="73a1fade-35d2-4abb-8fff-103bcc4d95dd" providerId="ADAL" clId="{BF56A088-6B99-420F-ABC6-FD639B818FBB}" dt="2022-05-12T16:12:00.393" v="2815" actId="1036"/>
          <ac:cxnSpMkLst>
            <pc:docMk/>
            <pc:sldMk cId="3357191529" sldId="457"/>
            <ac:cxnSpMk id="68" creationId="{AF023E29-24E2-0F3B-D36E-72F644C56A7B}"/>
          </ac:cxnSpMkLst>
        </pc:cxnChg>
        <pc:cxnChg chg="del mod">
          <ac:chgData name="Adalbjorg Karlsdottir" userId="73a1fade-35d2-4abb-8fff-103bcc4d95dd" providerId="ADAL" clId="{BF56A088-6B99-420F-ABC6-FD639B818FBB}" dt="2022-05-12T16:10:30.504" v="2795" actId="478"/>
          <ac:cxnSpMkLst>
            <pc:docMk/>
            <pc:sldMk cId="3357191529" sldId="457"/>
            <ac:cxnSpMk id="89" creationId="{B5DF208F-53E9-448D-848E-311A13FCB8D9}"/>
          </ac:cxnSpMkLst>
        </pc:cxnChg>
        <pc:cxnChg chg="mod">
          <ac:chgData name="Adalbjorg Karlsdottir" userId="73a1fade-35d2-4abb-8fff-103bcc4d95dd" providerId="ADAL" clId="{BF56A088-6B99-420F-ABC6-FD639B818FBB}" dt="2022-05-12T16:02:30.782" v="2649" actId="1038"/>
          <ac:cxnSpMkLst>
            <pc:docMk/>
            <pc:sldMk cId="3357191529" sldId="457"/>
            <ac:cxnSpMk id="152" creationId="{22BF0371-A2C8-2447-AA71-DA8214FEF3A9}"/>
          </ac:cxnSpMkLst>
        </pc:cxnChg>
        <pc:cxnChg chg="mod">
          <ac:chgData name="Adalbjorg Karlsdottir" userId="73a1fade-35d2-4abb-8fff-103bcc4d95dd" providerId="ADAL" clId="{BF56A088-6B99-420F-ABC6-FD639B818FBB}" dt="2022-05-12T16:02:30.782" v="2649" actId="1038"/>
          <ac:cxnSpMkLst>
            <pc:docMk/>
            <pc:sldMk cId="3357191529" sldId="457"/>
            <ac:cxnSpMk id="166" creationId="{FB06AE7C-73DD-3D4F-BDE6-C4949008B7D5}"/>
          </ac:cxnSpMkLst>
        </pc:cxnChg>
        <pc:cxnChg chg="del mod">
          <ac:chgData name="Adalbjorg Karlsdottir" userId="73a1fade-35d2-4abb-8fff-103bcc4d95dd" providerId="ADAL" clId="{BF56A088-6B99-420F-ABC6-FD639B818FBB}" dt="2022-05-12T16:01:51.353" v="2597" actId="478"/>
          <ac:cxnSpMkLst>
            <pc:docMk/>
            <pc:sldMk cId="3357191529" sldId="457"/>
            <ac:cxnSpMk id="183" creationId="{2025302D-2E8B-6245-8AC3-FB5A83D9B0DC}"/>
          </ac:cxnSpMkLst>
        </pc:cxnChg>
        <pc:cxnChg chg="del mod">
          <ac:chgData name="Adalbjorg Karlsdottir" userId="73a1fade-35d2-4abb-8fff-103bcc4d95dd" providerId="ADAL" clId="{BF56A088-6B99-420F-ABC6-FD639B818FBB}" dt="2022-05-12T16:01:13.305" v="2550" actId="478"/>
          <ac:cxnSpMkLst>
            <pc:docMk/>
            <pc:sldMk cId="3357191529" sldId="457"/>
            <ac:cxnSpMk id="187" creationId="{4D3AE1E8-013C-A348-8AB1-645B9BDB91E5}"/>
          </ac:cxnSpMkLst>
        </pc:cxnChg>
        <pc:cxnChg chg="del">
          <ac:chgData name="Adalbjorg Karlsdottir" userId="73a1fade-35d2-4abb-8fff-103bcc4d95dd" providerId="ADAL" clId="{BF56A088-6B99-420F-ABC6-FD639B818FBB}" dt="2022-05-12T15:58:42.774" v="2266" actId="478"/>
          <ac:cxnSpMkLst>
            <pc:docMk/>
            <pc:sldMk cId="3357191529" sldId="457"/>
            <ac:cxnSpMk id="188" creationId="{932ADF71-668E-B547-9CBF-79536540DE16}"/>
          </ac:cxnSpMkLst>
        </pc:cxnChg>
        <pc:cxnChg chg="del mod">
          <ac:chgData name="Adalbjorg Karlsdottir" userId="73a1fade-35d2-4abb-8fff-103bcc4d95dd" providerId="ADAL" clId="{BF56A088-6B99-420F-ABC6-FD639B818FBB}" dt="2022-05-12T16:01:05.817" v="2546" actId="478"/>
          <ac:cxnSpMkLst>
            <pc:docMk/>
            <pc:sldMk cId="3357191529" sldId="457"/>
            <ac:cxnSpMk id="205" creationId="{423D6A5F-D3B2-A64A-BB27-F1FAAF86E258}"/>
          </ac:cxnSpMkLst>
        </pc:cxnChg>
      </pc:sldChg>
      <pc:sldChg chg="delSp modSp add mod ord modAnim modNotesTx">
        <pc:chgData name="Adalbjorg Karlsdottir" userId="73a1fade-35d2-4abb-8fff-103bcc4d95dd" providerId="ADAL" clId="{BF56A088-6B99-420F-ABC6-FD639B818FBB}" dt="2022-05-13T09:39:11.501" v="4903" actId="20577"/>
        <pc:sldMkLst>
          <pc:docMk/>
          <pc:sldMk cId="3031213365" sldId="491"/>
        </pc:sldMkLst>
        <pc:spChg chg="mod">
          <ac:chgData name="Adalbjorg Karlsdottir" userId="73a1fade-35d2-4abb-8fff-103bcc4d95dd" providerId="ADAL" clId="{BF56A088-6B99-420F-ABC6-FD639B818FBB}" dt="2022-05-12T19:53:37.967" v="3207" actId="20577"/>
          <ac:spMkLst>
            <pc:docMk/>
            <pc:sldMk cId="3031213365" sldId="491"/>
            <ac:spMk id="3" creationId="{56627E7D-60F9-44DF-9849-CE6B92AC8E8C}"/>
          </ac:spMkLst>
        </pc:spChg>
        <pc:picChg chg="mod">
          <ac:chgData name="Adalbjorg Karlsdottir" userId="73a1fade-35d2-4abb-8fff-103bcc4d95dd" providerId="ADAL" clId="{BF56A088-6B99-420F-ABC6-FD639B818FBB}" dt="2022-05-12T19:53:51.099" v="3239" actId="1035"/>
          <ac:picMkLst>
            <pc:docMk/>
            <pc:sldMk cId="3031213365" sldId="491"/>
            <ac:picMk id="36" creationId="{8E49AF33-76B1-43A9-ACD8-CF08A4950A9D}"/>
          </ac:picMkLst>
        </pc:picChg>
        <pc:picChg chg="mod">
          <ac:chgData name="Adalbjorg Karlsdottir" userId="73a1fade-35d2-4abb-8fff-103bcc4d95dd" providerId="ADAL" clId="{BF56A088-6B99-420F-ABC6-FD639B818FBB}" dt="2022-05-12T19:53:51.099" v="3239" actId="1035"/>
          <ac:picMkLst>
            <pc:docMk/>
            <pc:sldMk cId="3031213365" sldId="491"/>
            <ac:picMk id="38" creationId="{51346990-CA8A-4080-8714-6F62DD341D5D}"/>
          </ac:picMkLst>
        </pc:picChg>
        <pc:picChg chg="del">
          <ac:chgData name="Adalbjorg Karlsdottir" userId="73a1fade-35d2-4abb-8fff-103bcc4d95dd" providerId="ADAL" clId="{BF56A088-6B99-420F-ABC6-FD639B818FBB}" dt="2022-05-12T19:44:55.825" v="3141" actId="478"/>
          <ac:picMkLst>
            <pc:docMk/>
            <pc:sldMk cId="3031213365" sldId="491"/>
            <ac:picMk id="48" creationId="{72087A39-6E86-49D1-81A8-16FFA3DC9398}"/>
          </ac:picMkLst>
        </pc:picChg>
      </pc:sldChg>
      <pc:sldChg chg="delSp modSp add mod delAnim modAnim modNotesTx">
        <pc:chgData name="Adalbjorg Karlsdottir" userId="73a1fade-35d2-4abb-8fff-103bcc4d95dd" providerId="ADAL" clId="{BF56A088-6B99-420F-ABC6-FD639B818FBB}" dt="2022-05-13T13:21:04.185" v="5889"/>
        <pc:sldMkLst>
          <pc:docMk/>
          <pc:sldMk cId="1096661305" sldId="492"/>
        </pc:sldMkLst>
        <pc:picChg chg="mod">
          <ac:chgData name="Adalbjorg Karlsdottir" userId="73a1fade-35d2-4abb-8fff-103bcc4d95dd" providerId="ADAL" clId="{BF56A088-6B99-420F-ABC6-FD639B818FBB}" dt="2022-05-13T08:30:03.301" v="4843" actId="1076"/>
          <ac:picMkLst>
            <pc:docMk/>
            <pc:sldMk cId="1096661305" sldId="492"/>
            <ac:picMk id="2" creationId="{DC126B43-5C5F-B7A8-378C-68D55A871112}"/>
          </ac:picMkLst>
        </pc:picChg>
        <pc:picChg chg="del">
          <ac:chgData name="Adalbjorg Karlsdottir" userId="73a1fade-35d2-4abb-8fff-103bcc4d95dd" providerId="ADAL" clId="{BF56A088-6B99-420F-ABC6-FD639B818FBB}" dt="2022-05-13T08:29:52.493" v="4841" actId="478"/>
          <ac:picMkLst>
            <pc:docMk/>
            <pc:sldMk cId="1096661305" sldId="492"/>
            <ac:picMk id="8" creationId="{64A6F872-5631-4D98-538D-EDDA54A6D445}"/>
          </ac:picMkLst>
        </pc:picChg>
      </pc:sldChg>
      <pc:sldChg chg="add modNotesTx">
        <pc:chgData name="Adalbjorg Karlsdottir" userId="73a1fade-35d2-4abb-8fff-103bcc4d95dd" providerId="ADAL" clId="{BF56A088-6B99-420F-ABC6-FD639B818FBB}" dt="2022-05-13T12:40:51.414" v="5855" actId="20577"/>
        <pc:sldMkLst>
          <pc:docMk/>
          <pc:sldMk cId="59026389" sldId="493"/>
        </pc:sldMkLst>
      </pc:sldChg>
      <pc:sldChg chg="add modNotesTx">
        <pc:chgData name="Adalbjorg Karlsdottir" userId="73a1fade-35d2-4abb-8fff-103bcc4d95dd" providerId="ADAL" clId="{BF56A088-6B99-420F-ABC6-FD639B818FBB}" dt="2022-05-13T14:19:59.730" v="5959" actId="20577"/>
        <pc:sldMkLst>
          <pc:docMk/>
          <pc:sldMk cId="1971748345" sldId="494"/>
        </pc:sldMkLst>
      </pc:sldChg>
      <pc:sldChg chg="mod ord modShow">
        <pc:chgData name="Adalbjorg Karlsdottir" userId="73a1fade-35d2-4abb-8fff-103bcc4d95dd" providerId="ADAL" clId="{BF56A088-6B99-420F-ABC6-FD639B818FBB}" dt="2022-05-13T18:26:36.851" v="5966"/>
        <pc:sldMkLst>
          <pc:docMk/>
          <pc:sldMk cId="454143929" sldId="495"/>
        </pc:sldMkLst>
      </pc:sldChg>
      <pc:sldChg chg="mod ord modShow">
        <pc:chgData name="Adalbjorg Karlsdottir" userId="73a1fade-35d2-4abb-8fff-103bcc4d95dd" providerId="ADAL" clId="{BF56A088-6B99-420F-ABC6-FD639B818FBB}" dt="2022-05-13T18:18:27.937" v="5962" actId="729"/>
        <pc:sldMkLst>
          <pc:docMk/>
          <pc:sldMk cId="2771215263" sldId="496"/>
        </pc:sldMkLst>
      </pc:sldChg>
      <pc:sldChg chg="modCm">
        <pc:chgData name="Adalbjorg Karlsdottir" userId="73a1fade-35d2-4abb-8fff-103bcc4d95dd" providerId="ADAL" clId="{BF56A088-6B99-420F-ABC6-FD639B818FBB}" dt="2022-05-13T18:19:03.845" v="5963"/>
        <pc:sldMkLst>
          <pc:docMk/>
          <pc:sldMk cId="2168668444" sldId="497"/>
        </pc:sldMkLst>
      </pc:sldChg>
    </pc:docChg>
  </pc:docChgLst>
  <pc:docChgLst>
    <pc:chgData name="Wojciech Januszauskas" userId="283006d7-7365-4ce6-9b04-25a42527db96" providerId="ADAL" clId="{24F9AEF6-4D5E-457A-9C80-3604AC910C7C}"/>
    <pc:docChg chg="undo custSel addSld delSld modSld sldOrd">
      <pc:chgData name="Wojciech Januszauskas" userId="283006d7-7365-4ce6-9b04-25a42527db96" providerId="ADAL" clId="{24F9AEF6-4D5E-457A-9C80-3604AC910C7C}" dt="2022-04-29T15:29:49.047" v="1996" actId="1076"/>
      <pc:docMkLst>
        <pc:docMk/>
      </pc:docMkLst>
      <pc:sldChg chg="addSp delSp modSp add mod modClrScheme modAnim chgLayout">
        <pc:chgData name="Wojciech Januszauskas" userId="283006d7-7365-4ce6-9b04-25a42527db96" providerId="ADAL" clId="{24F9AEF6-4D5E-457A-9C80-3604AC910C7C}" dt="2022-04-29T14:28:48.415" v="1984"/>
        <pc:sldMkLst>
          <pc:docMk/>
          <pc:sldMk cId="1230791883" sldId="258"/>
        </pc:sldMkLst>
        <pc:spChg chg="mod">
          <ac:chgData name="Wojciech Januszauskas" userId="283006d7-7365-4ce6-9b04-25a42527db96" providerId="ADAL" clId="{24F9AEF6-4D5E-457A-9C80-3604AC910C7C}" dt="2022-04-29T14:24:52.233" v="1947" actId="164"/>
          <ac:spMkLst>
            <pc:docMk/>
            <pc:sldMk cId="1230791883" sldId="258"/>
            <ac:spMk id="6" creationId="{43B3AD56-C16C-8B49-94F5-3E8233E5F2B4}"/>
          </ac:spMkLst>
        </pc:spChg>
        <pc:spChg chg="mod">
          <ac:chgData name="Wojciech Januszauskas" userId="283006d7-7365-4ce6-9b04-25a42527db96" providerId="ADAL" clId="{24F9AEF6-4D5E-457A-9C80-3604AC910C7C}" dt="2022-04-29T14:25:33.898" v="1948" actId="164"/>
          <ac:spMkLst>
            <pc:docMk/>
            <pc:sldMk cId="1230791883" sldId="258"/>
            <ac:spMk id="42" creationId="{9F6FB7AF-2CC8-F74A-B594-C01B303D1EEC}"/>
          </ac:spMkLst>
        </pc:spChg>
        <pc:spChg chg="mod">
          <ac:chgData name="Wojciech Januszauskas" userId="283006d7-7365-4ce6-9b04-25a42527db96" providerId="ADAL" clId="{24F9AEF6-4D5E-457A-9C80-3604AC910C7C}" dt="2022-04-29T14:25:33.898" v="1948" actId="164"/>
          <ac:spMkLst>
            <pc:docMk/>
            <pc:sldMk cId="1230791883" sldId="258"/>
            <ac:spMk id="43" creationId="{C257DB01-994B-D54E-90F7-C04BE09D71CC}"/>
          </ac:spMkLst>
        </pc:spChg>
        <pc:spChg chg="mod">
          <ac:chgData name="Wojciech Januszauskas" userId="283006d7-7365-4ce6-9b04-25a42527db96" providerId="ADAL" clId="{24F9AEF6-4D5E-457A-9C80-3604AC910C7C}" dt="2022-04-29T14:24:41.593" v="1946" actId="164"/>
          <ac:spMkLst>
            <pc:docMk/>
            <pc:sldMk cId="1230791883" sldId="258"/>
            <ac:spMk id="55" creationId="{348418CC-76CA-2C4E-A423-A8B8BB886F98}"/>
          </ac:spMkLst>
        </pc:spChg>
        <pc:spChg chg="mod">
          <ac:chgData name="Wojciech Januszauskas" userId="283006d7-7365-4ce6-9b04-25a42527db96" providerId="ADAL" clId="{24F9AEF6-4D5E-457A-9C80-3604AC910C7C}" dt="2022-04-29T14:26:29.434" v="1958" actId="164"/>
          <ac:spMkLst>
            <pc:docMk/>
            <pc:sldMk cId="1230791883" sldId="258"/>
            <ac:spMk id="56" creationId="{3B4C5126-85C9-7D47-8F48-7E1B91E56B34}"/>
          </ac:spMkLst>
        </pc:spChg>
        <pc:spChg chg="mod">
          <ac:chgData name="Wojciech Januszauskas" userId="283006d7-7365-4ce6-9b04-25a42527db96" providerId="ADAL" clId="{24F9AEF6-4D5E-457A-9C80-3604AC910C7C}" dt="2022-04-29T14:25:54.700" v="1951" actId="164"/>
          <ac:spMkLst>
            <pc:docMk/>
            <pc:sldMk cId="1230791883" sldId="258"/>
            <ac:spMk id="59" creationId="{F621A4E9-AF0F-0047-8323-70E6D21DD264}"/>
          </ac:spMkLst>
        </pc:spChg>
        <pc:spChg chg="mod">
          <ac:chgData name="Wojciech Januszauskas" userId="283006d7-7365-4ce6-9b04-25a42527db96" providerId="ADAL" clId="{24F9AEF6-4D5E-457A-9C80-3604AC910C7C}" dt="2022-04-29T14:24:52.233" v="1947" actId="164"/>
          <ac:spMkLst>
            <pc:docMk/>
            <pc:sldMk cId="1230791883" sldId="258"/>
            <ac:spMk id="101" creationId="{8C7C791B-DEE8-0F4D-80D3-4690500CC3DA}"/>
          </ac:spMkLst>
        </pc:spChg>
        <pc:spChg chg="mod">
          <ac:chgData name="Wojciech Januszauskas" userId="283006d7-7365-4ce6-9b04-25a42527db96" providerId="ADAL" clId="{24F9AEF6-4D5E-457A-9C80-3604AC910C7C}" dt="2022-04-29T14:24:52.233" v="1947" actId="164"/>
          <ac:spMkLst>
            <pc:docMk/>
            <pc:sldMk cId="1230791883" sldId="258"/>
            <ac:spMk id="102" creationId="{51EED36D-41F6-1343-8B4D-338EE34BAE3C}"/>
          </ac:spMkLst>
        </pc:spChg>
        <pc:spChg chg="mod">
          <ac:chgData name="Wojciech Januszauskas" userId="283006d7-7365-4ce6-9b04-25a42527db96" providerId="ADAL" clId="{24F9AEF6-4D5E-457A-9C80-3604AC910C7C}" dt="2022-04-29T14:24:52.233" v="1947" actId="164"/>
          <ac:spMkLst>
            <pc:docMk/>
            <pc:sldMk cId="1230791883" sldId="258"/>
            <ac:spMk id="103" creationId="{5032E9B6-CA95-7A40-9ADE-C9E84A9C54AF}"/>
          </ac:spMkLst>
        </pc:spChg>
        <pc:spChg chg="mod">
          <ac:chgData name="Wojciech Januszauskas" userId="283006d7-7365-4ce6-9b04-25a42527db96" providerId="ADAL" clId="{24F9AEF6-4D5E-457A-9C80-3604AC910C7C}" dt="2022-04-29T14:24:52.233" v="1947" actId="164"/>
          <ac:spMkLst>
            <pc:docMk/>
            <pc:sldMk cId="1230791883" sldId="258"/>
            <ac:spMk id="104" creationId="{BDC92545-FAD5-C54B-9D15-06BB8D9D9867}"/>
          </ac:spMkLst>
        </pc:spChg>
        <pc:spChg chg="mod">
          <ac:chgData name="Wojciech Januszauskas" userId="283006d7-7365-4ce6-9b04-25a42527db96" providerId="ADAL" clId="{24F9AEF6-4D5E-457A-9C80-3604AC910C7C}" dt="2022-04-29T14:25:33.898" v="1948" actId="164"/>
          <ac:spMkLst>
            <pc:docMk/>
            <pc:sldMk cId="1230791883" sldId="258"/>
            <ac:spMk id="106" creationId="{B7AADC28-8A1C-7C4C-ABB2-0998D2A51D45}"/>
          </ac:spMkLst>
        </pc:spChg>
        <pc:spChg chg="mod">
          <ac:chgData name="Wojciech Januszauskas" userId="283006d7-7365-4ce6-9b04-25a42527db96" providerId="ADAL" clId="{24F9AEF6-4D5E-457A-9C80-3604AC910C7C}" dt="2022-04-29T14:25:33.898" v="1948" actId="164"/>
          <ac:spMkLst>
            <pc:docMk/>
            <pc:sldMk cId="1230791883" sldId="258"/>
            <ac:spMk id="115" creationId="{B0D78314-1CAD-E34E-AADB-38AAB783D478}"/>
          </ac:spMkLst>
        </pc:spChg>
        <pc:spChg chg="mod">
          <ac:chgData name="Wojciech Januszauskas" userId="283006d7-7365-4ce6-9b04-25a42527db96" providerId="ADAL" clId="{24F9AEF6-4D5E-457A-9C80-3604AC910C7C}" dt="2022-04-29T14:25:33.898" v="1948" actId="164"/>
          <ac:spMkLst>
            <pc:docMk/>
            <pc:sldMk cId="1230791883" sldId="258"/>
            <ac:spMk id="118" creationId="{3C0396AD-8BB4-0247-BAE0-7E159F6C27E2}"/>
          </ac:spMkLst>
        </pc:spChg>
        <pc:spChg chg="mod">
          <ac:chgData name="Wojciech Januszauskas" userId="283006d7-7365-4ce6-9b04-25a42527db96" providerId="ADAL" clId="{24F9AEF6-4D5E-457A-9C80-3604AC910C7C}" dt="2022-04-29T14:25:33.898" v="1948" actId="164"/>
          <ac:spMkLst>
            <pc:docMk/>
            <pc:sldMk cId="1230791883" sldId="258"/>
            <ac:spMk id="120" creationId="{1ADAA4AB-5576-CA45-A10D-4562615DDD46}"/>
          </ac:spMkLst>
        </pc:spChg>
        <pc:spChg chg="mod">
          <ac:chgData name="Wojciech Januszauskas" userId="283006d7-7365-4ce6-9b04-25a42527db96" providerId="ADAL" clId="{24F9AEF6-4D5E-457A-9C80-3604AC910C7C}" dt="2022-04-29T14:24:52.233" v="1947" actId="164"/>
          <ac:spMkLst>
            <pc:docMk/>
            <pc:sldMk cId="1230791883" sldId="258"/>
            <ac:spMk id="127" creationId="{D6C19C23-4DF6-A844-B59A-CFDEE645379F}"/>
          </ac:spMkLst>
        </pc:spChg>
        <pc:spChg chg="mod">
          <ac:chgData name="Wojciech Januszauskas" userId="283006d7-7365-4ce6-9b04-25a42527db96" providerId="ADAL" clId="{24F9AEF6-4D5E-457A-9C80-3604AC910C7C}" dt="2022-04-29T14:25:33.898" v="1948" actId="164"/>
          <ac:spMkLst>
            <pc:docMk/>
            <pc:sldMk cId="1230791883" sldId="258"/>
            <ac:spMk id="151" creationId="{F189662E-7825-B842-8C0B-A36C45223E51}"/>
          </ac:spMkLst>
        </pc:spChg>
        <pc:spChg chg="mod">
          <ac:chgData name="Wojciech Januszauskas" userId="283006d7-7365-4ce6-9b04-25a42527db96" providerId="ADAL" clId="{24F9AEF6-4D5E-457A-9C80-3604AC910C7C}" dt="2022-04-29T14:25:33.898" v="1948" actId="164"/>
          <ac:spMkLst>
            <pc:docMk/>
            <pc:sldMk cId="1230791883" sldId="258"/>
            <ac:spMk id="158" creationId="{1B8A113E-88B5-884C-9832-D74047B32F64}"/>
          </ac:spMkLst>
        </pc:spChg>
        <pc:spChg chg="mod">
          <ac:chgData name="Wojciech Januszauskas" userId="283006d7-7365-4ce6-9b04-25a42527db96" providerId="ADAL" clId="{24F9AEF6-4D5E-457A-9C80-3604AC910C7C}" dt="2022-04-29T14:25:54.700" v="1951" actId="164"/>
          <ac:spMkLst>
            <pc:docMk/>
            <pc:sldMk cId="1230791883" sldId="258"/>
            <ac:spMk id="168" creationId="{151AAFDA-ECDF-B84B-9BB2-02987E6ECCDE}"/>
          </ac:spMkLst>
        </pc:spChg>
        <pc:grpChg chg="add mod">
          <ac:chgData name="Wojciech Januszauskas" userId="283006d7-7365-4ce6-9b04-25a42527db96" providerId="ADAL" clId="{24F9AEF6-4D5E-457A-9C80-3604AC910C7C}" dt="2022-04-29T14:28:14.740" v="1979" actId="1076"/>
          <ac:grpSpMkLst>
            <pc:docMk/>
            <pc:sldMk cId="1230791883" sldId="258"/>
            <ac:grpSpMk id="2" creationId="{F2B49DD9-1C4A-FAC5-4F7C-3FF325116672}"/>
          </ac:grpSpMkLst>
        </pc:grpChg>
        <pc:grpChg chg="add mod">
          <ac:chgData name="Wojciech Januszauskas" userId="283006d7-7365-4ce6-9b04-25a42527db96" providerId="ADAL" clId="{24F9AEF6-4D5E-457A-9C80-3604AC910C7C}" dt="2022-04-29T14:26:22.746" v="1957" actId="164"/>
          <ac:grpSpMkLst>
            <pc:docMk/>
            <pc:sldMk cId="1230791883" sldId="258"/>
            <ac:grpSpMk id="3" creationId="{ECF592B5-150B-3B98-D3F2-50CC418C93B9}"/>
          </ac:grpSpMkLst>
        </pc:grpChg>
        <pc:grpChg chg="add mod">
          <ac:chgData name="Wojciech Januszauskas" userId="283006d7-7365-4ce6-9b04-25a42527db96" providerId="ADAL" clId="{24F9AEF6-4D5E-457A-9C80-3604AC910C7C}" dt="2022-04-29T14:26:51.706" v="1966" actId="164"/>
          <ac:grpSpMkLst>
            <pc:docMk/>
            <pc:sldMk cId="1230791883" sldId="258"/>
            <ac:grpSpMk id="4" creationId="{E601DFA1-E1BD-B167-3D9F-8BB78E9EDF07}"/>
          </ac:grpSpMkLst>
        </pc:grpChg>
        <pc:grpChg chg="add mod">
          <ac:chgData name="Wojciech Januszauskas" userId="283006d7-7365-4ce6-9b04-25a42527db96" providerId="ADAL" clId="{24F9AEF6-4D5E-457A-9C80-3604AC910C7C}" dt="2022-04-29T14:25:54.700" v="1951" actId="164"/>
          <ac:grpSpMkLst>
            <pc:docMk/>
            <pc:sldMk cId="1230791883" sldId="258"/>
            <ac:grpSpMk id="5" creationId="{3316944D-072E-8374-8D17-BDEC28F64125}"/>
          </ac:grpSpMkLst>
        </pc:grpChg>
        <pc:grpChg chg="add mod">
          <ac:chgData name="Wojciech Januszauskas" userId="283006d7-7365-4ce6-9b04-25a42527db96" providerId="ADAL" clId="{24F9AEF6-4D5E-457A-9C80-3604AC910C7C}" dt="2022-04-29T14:27:44.827" v="1976" actId="164"/>
          <ac:grpSpMkLst>
            <pc:docMk/>
            <pc:sldMk cId="1230791883" sldId="258"/>
            <ac:grpSpMk id="7" creationId="{CFB9A7AE-0E58-8245-1429-22848C101DCF}"/>
          </ac:grpSpMkLst>
        </pc:grpChg>
        <pc:grpChg chg="add mod">
          <ac:chgData name="Wojciech Januszauskas" userId="283006d7-7365-4ce6-9b04-25a42527db96" providerId="ADAL" clId="{24F9AEF6-4D5E-457A-9C80-3604AC910C7C}" dt="2022-04-29T14:26:29.434" v="1958" actId="164"/>
          <ac:grpSpMkLst>
            <pc:docMk/>
            <pc:sldMk cId="1230791883" sldId="258"/>
            <ac:grpSpMk id="8" creationId="{446CE74C-94DD-F321-5F74-DF793A6D5418}"/>
          </ac:grpSpMkLst>
        </pc:grpChg>
        <pc:grpChg chg="add mod">
          <ac:chgData name="Wojciech Januszauskas" userId="283006d7-7365-4ce6-9b04-25a42527db96" providerId="ADAL" clId="{24F9AEF6-4D5E-457A-9C80-3604AC910C7C}" dt="2022-04-29T14:26:53.738" v="1968" actId="1076"/>
          <ac:grpSpMkLst>
            <pc:docMk/>
            <pc:sldMk cId="1230791883" sldId="258"/>
            <ac:grpSpMk id="9" creationId="{4229ACEF-9BB0-CAF9-104F-87E356B5DBCD}"/>
          </ac:grpSpMkLst>
        </pc:grpChg>
        <pc:grpChg chg="add mod">
          <ac:chgData name="Wojciech Januszauskas" userId="283006d7-7365-4ce6-9b04-25a42527db96" providerId="ADAL" clId="{24F9AEF6-4D5E-457A-9C80-3604AC910C7C}" dt="2022-04-29T14:27:44.827" v="1976" actId="164"/>
          <ac:grpSpMkLst>
            <pc:docMk/>
            <pc:sldMk cId="1230791883" sldId="258"/>
            <ac:grpSpMk id="11" creationId="{4A8A2360-F217-5E0D-CA0D-FBE4C6B3DFF9}"/>
          </ac:grpSpMkLst>
        </pc:grpChg>
        <pc:picChg chg="add mod">
          <ac:chgData name="Wojciech Januszauskas" userId="283006d7-7365-4ce6-9b04-25a42527db96" providerId="ADAL" clId="{24F9AEF6-4D5E-457A-9C80-3604AC910C7C}" dt="2022-04-29T14:25:33.898" v="1948" actId="164"/>
          <ac:picMkLst>
            <pc:docMk/>
            <pc:sldMk cId="1230791883" sldId="258"/>
            <ac:picMk id="62" creationId="{176ED9B8-7F60-41D1-F7AB-DAB8CE7A585D}"/>
          </ac:picMkLst>
        </pc:picChg>
        <pc:picChg chg="add mod">
          <ac:chgData name="Wojciech Januszauskas" userId="283006d7-7365-4ce6-9b04-25a42527db96" providerId="ADAL" clId="{24F9AEF6-4D5E-457A-9C80-3604AC910C7C}" dt="2022-04-29T14:25:33.898" v="1948" actId="164"/>
          <ac:picMkLst>
            <pc:docMk/>
            <pc:sldMk cId="1230791883" sldId="258"/>
            <ac:picMk id="63" creationId="{F43F0452-E714-6014-46F8-021D59CCF04D}"/>
          </ac:picMkLst>
        </pc:picChg>
        <pc:picChg chg="add mod">
          <ac:chgData name="Wojciech Januszauskas" userId="283006d7-7365-4ce6-9b04-25a42527db96" providerId="ADAL" clId="{24F9AEF6-4D5E-457A-9C80-3604AC910C7C}" dt="2022-04-29T14:25:33.898" v="1948" actId="164"/>
          <ac:picMkLst>
            <pc:docMk/>
            <pc:sldMk cId="1230791883" sldId="258"/>
            <ac:picMk id="64" creationId="{FBBC90FC-7414-3A87-992A-D3098DEFEDC2}"/>
          </ac:picMkLst>
        </pc:picChg>
        <pc:picChg chg="add mod">
          <ac:chgData name="Wojciech Januszauskas" userId="283006d7-7365-4ce6-9b04-25a42527db96" providerId="ADAL" clId="{24F9AEF6-4D5E-457A-9C80-3604AC910C7C}" dt="2022-04-29T14:25:33.898" v="1948" actId="164"/>
          <ac:picMkLst>
            <pc:docMk/>
            <pc:sldMk cId="1230791883" sldId="258"/>
            <ac:picMk id="65" creationId="{A2C449EE-A1F8-106F-470F-525449974FD2}"/>
          </ac:picMkLst>
        </pc:picChg>
        <pc:picChg chg="add del mod">
          <ac:chgData name="Wojciech Januszauskas" userId="283006d7-7365-4ce6-9b04-25a42527db96" providerId="ADAL" clId="{24F9AEF6-4D5E-457A-9C80-3604AC910C7C}" dt="2022-04-29T14:22:15.350" v="1936" actId="478"/>
          <ac:picMkLst>
            <pc:docMk/>
            <pc:sldMk cId="1230791883" sldId="258"/>
            <ac:picMk id="66" creationId="{44B1BE9C-9D76-0D7F-F794-15630AD9C246}"/>
          </ac:picMkLst>
        </pc:picChg>
        <pc:picChg chg="add del mod">
          <ac:chgData name="Wojciech Januszauskas" userId="283006d7-7365-4ce6-9b04-25a42527db96" providerId="ADAL" clId="{24F9AEF6-4D5E-457A-9C80-3604AC910C7C}" dt="2022-04-29T14:26:14.128" v="1953" actId="21"/>
          <ac:picMkLst>
            <pc:docMk/>
            <pc:sldMk cId="1230791883" sldId="258"/>
            <ac:picMk id="67" creationId="{28F1BC76-BF85-1707-BDF9-61C36802AB63}"/>
          </ac:picMkLst>
        </pc:picChg>
        <pc:picChg chg="add mod">
          <ac:chgData name="Wojciech Januszauskas" userId="283006d7-7365-4ce6-9b04-25a42527db96" providerId="ADAL" clId="{24F9AEF6-4D5E-457A-9C80-3604AC910C7C}" dt="2022-04-29T14:24:52.233" v="1947" actId="164"/>
          <ac:picMkLst>
            <pc:docMk/>
            <pc:sldMk cId="1230791883" sldId="258"/>
            <ac:picMk id="68" creationId="{082E876D-ED8C-50BE-ABAE-F86FC14A8823}"/>
          </ac:picMkLst>
        </pc:picChg>
        <pc:picChg chg="add mod">
          <ac:chgData name="Wojciech Januszauskas" userId="283006d7-7365-4ce6-9b04-25a42527db96" providerId="ADAL" clId="{24F9AEF6-4D5E-457A-9C80-3604AC910C7C}" dt="2022-04-29T14:26:51.706" v="1966" actId="164"/>
          <ac:picMkLst>
            <pc:docMk/>
            <pc:sldMk cId="1230791883" sldId="258"/>
            <ac:picMk id="69" creationId="{7EF80310-2048-1A19-A838-90A980973B26}"/>
          </ac:picMkLst>
        </pc:picChg>
        <pc:picChg chg="add mod">
          <ac:chgData name="Wojciech Januszauskas" userId="283006d7-7365-4ce6-9b04-25a42527db96" providerId="ADAL" clId="{24F9AEF6-4D5E-457A-9C80-3604AC910C7C}" dt="2022-04-29T14:25:33.898" v="1948" actId="164"/>
          <ac:picMkLst>
            <pc:docMk/>
            <pc:sldMk cId="1230791883" sldId="258"/>
            <ac:picMk id="70" creationId="{54E72F0E-1FE3-D0A9-B856-C2186771F9A0}"/>
          </ac:picMkLst>
        </pc:picChg>
        <pc:picChg chg="add mod">
          <ac:chgData name="Wojciech Januszauskas" userId="283006d7-7365-4ce6-9b04-25a42527db96" providerId="ADAL" clId="{24F9AEF6-4D5E-457A-9C80-3604AC910C7C}" dt="2022-04-29T14:25:33.898" v="1948" actId="164"/>
          <ac:picMkLst>
            <pc:docMk/>
            <pc:sldMk cId="1230791883" sldId="258"/>
            <ac:picMk id="71" creationId="{52ADFEC3-D6C2-C26C-DCA6-1959EDB43AC2}"/>
          </ac:picMkLst>
        </pc:picChg>
        <pc:picChg chg="add mod">
          <ac:chgData name="Wojciech Januszauskas" userId="283006d7-7365-4ce6-9b04-25a42527db96" providerId="ADAL" clId="{24F9AEF6-4D5E-457A-9C80-3604AC910C7C}" dt="2022-04-29T14:25:33.898" v="1948" actId="164"/>
          <ac:picMkLst>
            <pc:docMk/>
            <pc:sldMk cId="1230791883" sldId="258"/>
            <ac:picMk id="72" creationId="{EF6FA49A-AE4A-0027-7B76-29C3075C60C5}"/>
          </ac:picMkLst>
        </pc:picChg>
        <pc:picChg chg="add mod">
          <ac:chgData name="Wojciech Januszauskas" userId="283006d7-7365-4ce6-9b04-25a42527db96" providerId="ADAL" clId="{24F9AEF6-4D5E-457A-9C80-3604AC910C7C}" dt="2022-04-29T14:26:29.434" v="1958" actId="164"/>
          <ac:picMkLst>
            <pc:docMk/>
            <pc:sldMk cId="1230791883" sldId="258"/>
            <ac:picMk id="73" creationId="{AD091A68-3C14-430B-2B00-8DF6C7444B31}"/>
          </ac:picMkLst>
        </pc:picChg>
        <pc:picChg chg="add del mod">
          <ac:chgData name="Wojciech Januszauskas" userId="283006d7-7365-4ce6-9b04-25a42527db96" providerId="ADAL" clId="{24F9AEF6-4D5E-457A-9C80-3604AC910C7C}" dt="2022-04-29T14:22:56.648" v="1944"/>
          <ac:picMkLst>
            <pc:docMk/>
            <pc:sldMk cId="1230791883" sldId="258"/>
            <ac:picMk id="74" creationId="{F7D729EF-3412-8F40-91DA-7AEA62359D53}"/>
          </ac:picMkLst>
        </pc:picChg>
        <pc:picChg chg="add mod">
          <ac:chgData name="Wojciech Januszauskas" userId="283006d7-7365-4ce6-9b04-25a42527db96" providerId="ADAL" clId="{24F9AEF6-4D5E-457A-9C80-3604AC910C7C}" dt="2022-04-29T14:26:22.746" v="1957" actId="164"/>
          <ac:picMkLst>
            <pc:docMk/>
            <pc:sldMk cId="1230791883" sldId="258"/>
            <ac:picMk id="80" creationId="{7DDF88D4-4364-9803-18E5-0D52CDBBCE46}"/>
          </ac:picMkLst>
        </pc:picChg>
        <pc:picChg chg="add del mod ord">
          <ac:chgData name="Wojciech Januszauskas" userId="283006d7-7365-4ce6-9b04-25a42527db96" providerId="ADAL" clId="{24F9AEF6-4D5E-457A-9C80-3604AC910C7C}" dt="2022-04-29T14:28:22.933" v="1980" actId="1076"/>
          <ac:picMkLst>
            <pc:docMk/>
            <pc:sldMk cId="1230791883" sldId="258"/>
            <ac:picMk id="87" creationId="{98DE7A60-E88A-A64D-9F47-76C78F39C45D}"/>
          </ac:picMkLst>
        </pc:picChg>
        <pc:picChg chg="del">
          <ac:chgData name="Wojciech Januszauskas" userId="283006d7-7365-4ce6-9b04-25a42527db96" providerId="ADAL" clId="{24F9AEF6-4D5E-457A-9C80-3604AC910C7C}" dt="2022-04-29T14:21:04.517" v="1929" actId="478"/>
          <ac:picMkLst>
            <pc:docMk/>
            <pc:sldMk cId="1230791883" sldId="258"/>
            <ac:picMk id="89" creationId="{E372CE79-412E-3F40-9F6B-66E1FC041FAC}"/>
          </ac:picMkLst>
        </pc:picChg>
        <pc:picChg chg="del">
          <ac:chgData name="Wojciech Januszauskas" userId="283006d7-7365-4ce6-9b04-25a42527db96" providerId="ADAL" clId="{24F9AEF6-4D5E-457A-9C80-3604AC910C7C}" dt="2022-04-29T14:18:47.957" v="1908" actId="478"/>
          <ac:picMkLst>
            <pc:docMk/>
            <pc:sldMk cId="1230791883" sldId="258"/>
            <ac:picMk id="91" creationId="{39F85EC6-75DD-3B4D-95E4-891149C1E467}"/>
          </ac:picMkLst>
        </pc:picChg>
        <pc:picChg chg="del">
          <ac:chgData name="Wojciech Januszauskas" userId="283006d7-7365-4ce6-9b04-25a42527db96" providerId="ADAL" clId="{24F9AEF6-4D5E-457A-9C80-3604AC910C7C}" dt="2022-04-29T14:20:44.761" v="1920" actId="478"/>
          <ac:picMkLst>
            <pc:docMk/>
            <pc:sldMk cId="1230791883" sldId="258"/>
            <ac:picMk id="98" creationId="{E6892F2D-F7D8-9C4C-A677-A11322F25215}"/>
          </ac:picMkLst>
        </pc:picChg>
        <pc:picChg chg="del">
          <ac:chgData name="Wojciech Januszauskas" userId="283006d7-7365-4ce6-9b04-25a42527db96" providerId="ADAL" clId="{24F9AEF6-4D5E-457A-9C80-3604AC910C7C}" dt="2022-04-29T14:20:36.692" v="1917" actId="478"/>
          <ac:picMkLst>
            <pc:docMk/>
            <pc:sldMk cId="1230791883" sldId="258"/>
            <ac:picMk id="100" creationId="{C917BE35-0455-B64E-815A-B4FFB0280385}"/>
          </ac:picMkLst>
        </pc:picChg>
        <pc:picChg chg="del">
          <ac:chgData name="Wojciech Januszauskas" userId="283006d7-7365-4ce6-9b04-25a42527db96" providerId="ADAL" clId="{24F9AEF6-4D5E-457A-9C80-3604AC910C7C}" dt="2022-04-29T14:18:16.115" v="1905" actId="478"/>
          <ac:picMkLst>
            <pc:docMk/>
            <pc:sldMk cId="1230791883" sldId="258"/>
            <ac:picMk id="111" creationId="{2EC6E9FF-5F2D-484C-BEDF-F4E93F0EB5D7}"/>
          </ac:picMkLst>
        </pc:picChg>
        <pc:picChg chg="del">
          <ac:chgData name="Wojciech Januszauskas" userId="283006d7-7365-4ce6-9b04-25a42527db96" providerId="ADAL" clId="{24F9AEF6-4D5E-457A-9C80-3604AC910C7C}" dt="2022-04-29T14:18:10.823" v="1903" actId="478"/>
          <ac:picMkLst>
            <pc:docMk/>
            <pc:sldMk cId="1230791883" sldId="258"/>
            <ac:picMk id="112" creationId="{5DCB5F09-C530-9349-BB42-0086C720AD00}"/>
          </ac:picMkLst>
        </pc:picChg>
        <pc:picChg chg="del">
          <ac:chgData name="Wojciech Januszauskas" userId="283006d7-7365-4ce6-9b04-25a42527db96" providerId="ADAL" clId="{24F9AEF6-4D5E-457A-9C80-3604AC910C7C}" dt="2022-04-29T14:21:02.918" v="1928" actId="478"/>
          <ac:picMkLst>
            <pc:docMk/>
            <pc:sldMk cId="1230791883" sldId="258"/>
            <ac:picMk id="123" creationId="{11408884-A600-B143-A31C-9353AD431C57}"/>
          </ac:picMkLst>
        </pc:picChg>
        <pc:picChg chg="mod">
          <ac:chgData name="Wojciech Januszauskas" userId="283006d7-7365-4ce6-9b04-25a42527db96" providerId="ADAL" clId="{24F9AEF6-4D5E-457A-9C80-3604AC910C7C}" dt="2022-04-29T14:24:52.233" v="1947" actId="164"/>
          <ac:picMkLst>
            <pc:docMk/>
            <pc:sldMk cId="1230791883" sldId="258"/>
            <ac:picMk id="136" creationId="{C70DA0D7-B2E2-C446-B970-468E88F13303}"/>
          </ac:picMkLst>
        </pc:picChg>
        <pc:picChg chg="del">
          <ac:chgData name="Wojciech Januszauskas" userId="283006d7-7365-4ce6-9b04-25a42527db96" providerId="ADAL" clId="{24F9AEF6-4D5E-457A-9C80-3604AC910C7C}" dt="2022-04-29T14:20:55.446" v="1925" actId="478"/>
          <ac:picMkLst>
            <pc:docMk/>
            <pc:sldMk cId="1230791883" sldId="258"/>
            <ac:picMk id="149" creationId="{86FE38DF-5EF8-4B4F-A215-84F945221C16}"/>
          </ac:picMkLst>
        </pc:picChg>
        <pc:picChg chg="del">
          <ac:chgData name="Wojciech Januszauskas" userId="283006d7-7365-4ce6-9b04-25a42527db96" providerId="ADAL" clId="{24F9AEF6-4D5E-457A-9C80-3604AC910C7C}" dt="2022-04-29T14:17:55.987" v="1896" actId="478"/>
          <ac:picMkLst>
            <pc:docMk/>
            <pc:sldMk cId="1230791883" sldId="258"/>
            <ac:picMk id="154" creationId="{9B71B355-A6B1-DF47-A422-D0A2628EF7E8}"/>
          </ac:picMkLst>
        </pc:picChg>
        <pc:picChg chg="del">
          <ac:chgData name="Wojciech Januszauskas" userId="283006d7-7365-4ce6-9b04-25a42527db96" providerId="ADAL" clId="{24F9AEF6-4D5E-457A-9C80-3604AC910C7C}" dt="2022-04-29T14:17:58.706" v="1898" actId="478"/>
          <ac:picMkLst>
            <pc:docMk/>
            <pc:sldMk cId="1230791883" sldId="258"/>
            <ac:picMk id="155" creationId="{56DF8331-9473-7542-A658-06A43BEEBA3A}"/>
          </ac:picMkLst>
        </pc:picChg>
        <pc:picChg chg="del">
          <ac:chgData name="Wojciech Januszauskas" userId="283006d7-7365-4ce6-9b04-25a42527db96" providerId="ADAL" clId="{24F9AEF6-4D5E-457A-9C80-3604AC910C7C}" dt="2022-04-29T14:20:48.633" v="1922" actId="478"/>
          <ac:picMkLst>
            <pc:docMk/>
            <pc:sldMk cId="1230791883" sldId="258"/>
            <ac:picMk id="164" creationId="{78C439F1-53A6-CB4A-9660-78E940E62BF3}"/>
          </ac:picMkLst>
        </pc:picChg>
        <pc:cxnChg chg="mod">
          <ac:chgData name="Wojciech Januszauskas" userId="283006d7-7365-4ce6-9b04-25a42527db96" providerId="ADAL" clId="{24F9AEF6-4D5E-457A-9C80-3604AC910C7C}" dt="2022-04-29T14:26:29.434" v="1958" actId="164"/>
          <ac:cxnSpMkLst>
            <pc:docMk/>
            <pc:sldMk cId="1230791883" sldId="258"/>
            <ac:cxnSpMk id="10" creationId="{6001044A-5C9D-A942-965D-950ADF9DEC22}"/>
          </ac:cxnSpMkLst>
        </pc:cxnChg>
        <pc:cxnChg chg="mod">
          <ac:chgData name="Wojciech Januszauskas" userId="283006d7-7365-4ce6-9b04-25a42527db96" providerId="ADAL" clId="{24F9AEF6-4D5E-457A-9C80-3604AC910C7C}" dt="2022-04-29T14:25:33.898" v="1948" actId="164"/>
          <ac:cxnSpMkLst>
            <pc:docMk/>
            <pc:sldMk cId="1230791883" sldId="258"/>
            <ac:cxnSpMk id="20" creationId="{93B44488-BF1A-1845-BA65-BA8B0A7FBDD5}"/>
          </ac:cxnSpMkLst>
        </pc:cxnChg>
        <pc:cxnChg chg="mod">
          <ac:chgData name="Wojciech Januszauskas" userId="283006d7-7365-4ce6-9b04-25a42527db96" providerId="ADAL" clId="{24F9AEF6-4D5E-457A-9C80-3604AC910C7C}" dt="2022-04-29T14:25:33.898" v="1948" actId="164"/>
          <ac:cxnSpMkLst>
            <pc:docMk/>
            <pc:sldMk cId="1230791883" sldId="258"/>
            <ac:cxnSpMk id="22" creationId="{BAD1E835-8B65-B741-A5E6-AB671D24008F}"/>
          </ac:cxnSpMkLst>
        </pc:cxnChg>
        <pc:cxnChg chg="mod">
          <ac:chgData name="Wojciech Januszauskas" userId="283006d7-7365-4ce6-9b04-25a42527db96" providerId="ADAL" clId="{24F9AEF6-4D5E-457A-9C80-3604AC910C7C}" dt="2022-04-29T14:25:33.898" v="1948" actId="164"/>
          <ac:cxnSpMkLst>
            <pc:docMk/>
            <pc:sldMk cId="1230791883" sldId="258"/>
            <ac:cxnSpMk id="26" creationId="{F8A1A4BA-7058-BC4C-BBF3-64A61702FF0B}"/>
          </ac:cxnSpMkLst>
        </pc:cxnChg>
        <pc:cxnChg chg="mod">
          <ac:chgData name="Wojciech Januszauskas" userId="283006d7-7365-4ce6-9b04-25a42527db96" providerId="ADAL" clId="{24F9AEF6-4D5E-457A-9C80-3604AC910C7C}" dt="2022-04-29T14:25:33.898" v="1948" actId="164"/>
          <ac:cxnSpMkLst>
            <pc:docMk/>
            <pc:sldMk cId="1230791883" sldId="258"/>
            <ac:cxnSpMk id="50" creationId="{5BA40D76-4379-844E-B719-C666FBC0AAF9}"/>
          </ac:cxnSpMkLst>
        </pc:cxnChg>
        <pc:cxnChg chg="mod">
          <ac:chgData name="Wojciech Januszauskas" userId="283006d7-7365-4ce6-9b04-25a42527db96" providerId="ADAL" clId="{24F9AEF6-4D5E-457A-9C80-3604AC910C7C}" dt="2022-04-29T14:25:54.700" v="1951" actId="164"/>
          <ac:cxnSpMkLst>
            <pc:docMk/>
            <pc:sldMk cId="1230791883" sldId="258"/>
            <ac:cxnSpMk id="77" creationId="{E40C38C4-3E4C-634C-9D4E-1FF18DAC8F86}"/>
          </ac:cxnSpMkLst>
        </pc:cxnChg>
        <pc:cxnChg chg="mod">
          <ac:chgData name="Wojciech Januszauskas" userId="283006d7-7365-4ce6-9b04-25a42527db96" providerId="ADAL" clId="{24F9AEF6-4D5E-457A-9C80-3604AC910C7C}" dt="2022-04-29T14:25:54.700" v="1951" actId="164"/>
          <ac:cxnSpMkLst>
            <pc:docMk/>
            <pc:sldMk cId="1230791883" sldId="258"/>
            <ac:cxnSpMk id="79" creationId="{C74B4459-4F45-4649-9411-BE1EC3249FA5}"/>
          </ac:cxnSpMkLst>
        </pc:cxnChg>
        <pc:cxnChg chg="mod">
          <ac:chgData name="Wojciech Januszauskas" userId="283006d7-7365-4ce6-9b04-25a42527db96" providerId="ADAL" clId="{24F9AEF6-4D5E-457A-9C80-3604AC910C7C}" dt="2022-04-29T14:26:29.434" v="1958" actId="164"/>
          <ac:cxnSpMkLst>
            <pc:docMk/>
            <pc:sldMk cId="1230791883" sldId="258"/>
            <ac:cxnSpMk id="82" creationId="{1E4B0C8F-4CE9-4D40-AD14-044F0D835933}"/>
          </ac:cxnSpMkLst>
        </pc:cxnChg>
        <pc:cxnChg chg="mod">
          <ac:chgData name="Wojciech Januszauskas" userId="283006d7-7365-4ce6-9b04-25a42527db96" providerId="ADAL" clId="{24F9AEF6-4D5E-457A-9C80-3604AC910C7C}" dt="2022-04-29T14:25:54.700" v="1951" actId="164"/>
          <ac:cxnSpMkLst>
            <pc:docMk/>
            <pc:sldMk cId="1230791883" sldId="258"/>
            <ac:cxnSpMk id="108" creationId="{B6C85E90-F6DC-DB4C-BEB5-790AC8D0ADED}"/>
          </ac:cxnSpMkLst>
        </pc:cxnChg>
        <pc:cxnChg chg="mod">
          <ac:chgData name="Wojciech Januszauskas" userId="283006d7-7365-4ce6-9b04-25a42527db96" providerId="ADAL" clId="{24F9AEF6-4D5E-457A-9C80-3604AC910C7C}" dt="2022-04-29T14:25:54.700" v="1951" actId="164"/>
          <ac:cxnSpMkLst>
            <pc:docMk/>
            <pc:sldMk cId="1230791883" sldId="258"/>
            <ac:cxnSpMk id="109" creationId="{B73ED93F-78A3-0745-9BBE-4E2A3D71A0FA}"/>
          </ac:cxnSpMkLst>
        </pc:cxnChg>
        <pc:cxnChg chg="mod">
          <ac:chgData name="Wojciech Januszauskas" userId="283006d7-7365-4ce6-9b04-25a42527db96" providerId="ADAL" clId="{24F9AEF6-4D5E-457A-9C80-3604AC910C7C}" dt="2022-04-29T14:25:54.700" v="1951" actId="164"/>
          <ac:cxnSpMkLst>
            <pc:docMk/>
            <pc:sldMk cId="1230791883" sldId="258"/>
            <ac:cxnSpMk id="110" creationId="{43A8676D-DDA5-2F48-9050-EB1C23C1E202}"/>
          </ac:cxnSpMkLst>
        </pc:cxnChg>
        <pc:cxnChg chg="mod">
          <ac:chgData name="Wojciech Januszauskas" userId="283006d7-7365-4ce6-9b04-25a42527db96" providerId="ADAL" clId="{24F9AEF6-4D5E-457A-9C80-3604AC910C7C}" dt="2022-04-29T14:25:33.898" v="1948" actId="164"/>
          <ac:cxnSpMkLst>
            <pc:docMk/>
            <pc:sldMk cId="1230791883" sldId="258"/>
            <ac:cxnSpMk id="114" creationId="{89AAD476-AFD3-EC4F-87AE-B047E19B2FB3}"/>
          </ac:cxnSpMkLst>
        </pc:cxnChg>
        <pc:cxnChg chg="mod">
          <ac:chgData name="Wojciech Januszauskas" userId="283006d7-7365-4ce6-9b04-25a42527db96" providerId="ADAL" clId="{24F9AEF6-4D5E-457A-9C80-3604AC910C7C}" dt="2022-04-29T14:25:33.898" v="1948" actId="164"/>
          <ac:cxnSpMkLst>
            <pc:docMk/>
            <pc:sldMk cId="1230791883" sldId="258"/>
            <ac:cxnSpMk id="119" creationId="{8CF69AAF-1345-A04D-AD08-D04FB916EA71}"/>
          </ac:cxnSpMkLst>
        </pc:cxnChg>
        <pc:cxnChg chg="mod">
          <ac:chgData name="Wojciech Januszauskas" userId="283006d7-7365-4ce6-9b04-25a42527db96" providerId="ADAL" clId="{24F9AEF6-4D5E-457A-9C80-3604AC910C7C}" dt="2022-04-29T14:25:33.898" v="1948" actId="164"/>
          <ac:cxnSpMkLst>
            <pc:docMk/>
            <pc:sldMk cId="1230791883" sldId="258"/>
            <ac:cxnSpMk id="126" creationId="{99AB72C8-B13B-A04B-94AC-A14419569E83}"/>
          </ac:cxnSpMkLst>
        </pc:cxnChg>
        <pc:cxnChg chg="mod">
          <ac:chgData name="Wojciech Januszauskas" userId="283006d7-7365-4ce6-9b04-25a42527db96" providerId="ADAL" clId="{24F9AEF6-4D5E-457A-9C80-3604AC910C7C}" dt="2022-04-29T14:25:33.898" v="1948" actId="164"/>
          <ac:cxnSpMkLst>
            <pc:docMk/>
            <pc:sldMk cId="1230791883" sldId="258"/>
            <ac:cxnSpMk id="152" creationId="{22BF0371-A2C8-2447-AA71-DA8214FEF3A9}"/>
          </ac:cxnSpMkLst>
        </pc:cxnChg>
        <pc:cxnChg chg="mod">
          <ac:chgData name="Wojciech Januszauskas" userId="283006d7-7365-4ce6-9b04-25a42527db96" providerId="ADAL" clId="{24F9AEF6-4D5E-457A-9C80-3604AC910C7C}" dt="2022-04-29T14:25:33.898" v="1948" actId="164"/>
          <ac:cxnSpMkLst>
            <pc:docMk/>
            <pc:sldMk cId="1230791883" sldId="258"/>
            <ac:cxnSpMk id="157" creationId="{19A763B5-33FF-0E4E-89C4-0B97FB048189}"/>
          </ac:cxnSpMkLst>
        </pc:cxnChg>
        <pc:cxnChg chg="mod">
          <ac:chgData name="Wojciech Januszauskas" userId="283006d7-7365-4ce6-9b04-25a42527db96" providerId="ADAL" clId="{24F9AEF6-4D5E-457A-9C80-3604AC910C7C}" dt="2022-04-29T14:25:33.898" v="1948" actId="164"/>
          <ac:cxnSpMkLst>
            <pc:docMk/>
            <pc:sldMk cId="1230791883" sldId="258"/>
            <ac:cxnSpMk id="163" creationId="{445E091D-1376-DD4F-BB90-7780782543B5}"/>
          </ac:cxnSpMkLst>
        </pc:cxnChg>
        <pc:cxnChg chg="mod">
          <ac:chgData name="Wojciech Januszauskas" userId="283006d7-7365-4ce6-9b04-25a42527db96" providerId="ADAL" clId="{24F9AEF6-4D5E-457A-9C80-3604AC910C7C}" dt="2022-04-29T14:25:33.898" v="1948" actId="164"/>
          <ac:cxnSpMkLst>
            <pc:docMk/>
            <pc:sldMk cId="1230791883" sldId="258"/>
            <ac:cxnSpMk id="166" creationId="{FB06AE7C-73DD-3D4F-BDE6-C4949008B7D5}"/>
          </ac:cxnSpMkLst>
        </pc:cxnChg>
        <pc:cxnChg chg="mod">
          <ac:chgData name="Wojciech Januszauskas" userId="283006d7-7365-4ce6-9b04-25a42527db96" providerId="ADAL" clId="{24F9AEF6-4D5E-457A-9C80-3604AC910C7C}" dt="2022-04-29T14:25:33.898" v="1948" actId="164"/>
          <ac:cxnSpMkLst>
            <pc:docMk/>
            <pc:sldMk cId="1230791883" sldId="258"/>
            <ac:cxnSpMk id="169" creationId="{87CB999D-0C66-1642-97D6-F62FF1C7B834}"/>
          </ac:cxnSpMkLst>
        </pc:cxnChg>
        <pc:cxnChg chg="mod">
          <ac:chgData name="Wojciech Januszauskas" userId="283006d7-7365-4ce6-9b04-25a42527db96" providerId="ADAL" clId="{24F9AEF6-4D5E-457A-9C80-3604AC910C7C}" dt="2022-04-29T14:25:54.700" v="1951" actId="164"/>
          <ac:cxnSpMkLst>
            <pc:docMk/>
            <pc:sldMk cId="1230791883" sldId="258"/>
            <ac:cxnSpMk id="170" creationId="{4BFF2714-91B7-F346-8BE3-27D0573234CA}"/>
          </ac:cxnSpMkLst>
        </pc:cxnChg>
        <pc:cxnChg chg="mod">
          <ac:chgData name="Wojciech Januszauskas" userId="283006d7-7365-4ce6-9b04-25a42527db96" providerId="ADAL" clId="{24F9AEF6-4D5E-457A-9C80-3604AC910C7C}" dt="2022-04-29T14:25:54.700" v="1951" actId="164"/>
          <ac:cxnSpMkLst>
            <pc:docMk/>
            <pc:sldMk cId="1230791883" sldId="258"/>
            <ac:cxnSpMk id="177" creationId="{186DFA39-CAB5-6940-AB53-93F4206E0D57}"/>
          </ac:cxnSpMkLst>
        </pc:cxnChg>
        <pc:cxnChg chg="mod">
          <ac:chgData name="Wojciech Januszauskas" userId="283006d7-7365-4ce6-9b04-25a42527db96" providerId="ADAL" clId="{24F9AEF6-4D5E-457A-9C80-3604AC910C7C}" dt="2022-04-29T14:25:54.700" v="1951" actId="164"/>
          <ac:cxnSpMkLst>
            <pc:docMk/>
            <pc:sldMk cId="1230791883" sldId="258"/>
            <ac:cxnSpMk id="178" creationId="{99D1C89E-3714-C643-BDE0-7E619B6A9FEF}"/>
          </ac:cxnSpMkLst>
        </pc:cxnChg>
        <pc:cxnChg chg="mod">
          <ac:chgData name="Wojciech Januszauskas" userId="283006d7-7365-4ce6-9b04-25a42527db96" providerId="ADAL" clId="{24F9AEF6-4D5E-457A-9C80-3604AC910C7C}" dt="2022-04-29T14:25:54.700" v="1951" actId="164"/>
          <ac:cxnSpMkLst>
            <pc:docMk/>
            <pc:sldMk cId="1230791883" sldId="258"/>
            <ac:cxnSpMk id="182" creationId="{6A199949-AFFF-FC4C-9AEE-B67CF697104C}"/>
          </ac:cxnSpMkLst>
        </pc:cxnChg>
        <pc:cxnChg chg="mod">
          <ac:chgData name="Wojciech Januszauskas" userId="283006d7-7365-4ce6-9b04-25a42527db96" providerId="ADAL" clId="{24F9AEF6-4D5E-457A-9C80-3604AC910C7C}" dt="2022-04-29T14:24:41.593" v="1946" actId="164"/>
          <ac:cxnSpMkLst>
            <pc:docMk/>
            <pc:sldMk cId="1230791883" sldId="258"/>
            <ac:cxnSpMk id="183" creationId="{2025302D-2E8B-6245-8AC3-FB5A83D9B0DC}"/>
          </ac:cxnSpMkLst>
        </pc:cxnChg>
        <pc:cxnChg chg="mod">
          <ac:chgData name="Wojciech Januszauskas" userId="283006d7-7365-4ce6-9b04-25a42527db96" providerId="ADAL" clId="{24F9AEF6-4D5E-457A-9C80-3604AC910C7C}" dt="2022-04-29T14:25:54.700" v="1951" actId="164"/>
          <ac:cxnSpMkLst>
            <pc:docMk/>
            <pc:sldMk cId="1230791883" sldId="258"/>
            <ac:cxnSpMk id="184" creationId="{744E44F0-A250-394D-98D5-2DE00CF6165D}"/>
          </ac:cxnSpMkLst>
        </pc:cxnChg>
        <pc:cxnChg chg="mod">
          <ac:chgData name="Wojciech Januszauskas" userId="283006d7-7365-4ce6-9b04-25a42527db96" providerId="ADAL" clId="{24F9AEF6-4D5E-457A-9C80-3604AC910C7C}" dt="2022-04-29T14:24:52.233" v="1947" actId="164"/>
          <ac:cxnSpMkLst>
            <pc:docMk/>
            <pc:sldMk cId="1230791883" sldId="258"/>
            <ac:cxnSpMk id="187" creationId="{4D3AE1E8-013C-A348-8AB1-645B9BDB91E5}"/>
          </ac:cxnSpMkLst>
        </pc:cxnChg>
        <pc:cxnChg chg="mod">
          <ac:chgData name="Wojciech Januszauskas" userId="283006d7-7365-4ce6-9b04-25a42527db96" providerId="ADAL" clId="{24F9AEF6-4D5E-457A-9C80-3604AC910C7C}" dt="2022-04-29T14:25:33.898" v="1948" actId="164"/>
          <ac:cxnSpMkLst>
            <pc:docMk/>
            <pc:sldMk cId="1230791883" sldId="258"/>
            <ac:cxnSpMk id="188" creationId="{932ADF71-668E-B547-9CBF-79536540DE16}"/>
          </ac:cxnSpMkLst>
        </pc:cxnChg>
        <pc:cxnChg chg="mod">
          <ac:chgData name="Wojciech Januszauskas" userId="283006d7-7365-4ce6-9b04-25a42527db96" providerId="ADAL" clId="{24F9AEF6-4D5E-457A-9C80-3604AC910C7C}" dt="2022-04-29T14:27:44.827" v="1976" actId="164"/>
          <ac:cxnSpMkLst>
            <pc:docMk/>
            <pc:sldMk cId="1230791883" sldId="258"/>
            <ac:cxnSpMk id="205" creationId="{423D6A5F-D3B2-A64A-BB27-F1FAAF86E258}"/>
          </ac:cxnSpMkLst>
        </pc:cxnChg>
        <pc:cxnChg chg="mod">
          <ac:chgData name="Wojciech Januszauskas" userId="283006d7-7365-4ce6-9b04-25a42527db96" providerId="ADAL" clId="{24F9AEF6-4D5E-457A-9C80-3604AC910C7C}" dt="2022-04-29T14:25:33.898" v="1948" actId="164"/>
          <ac:cxnSpMkLst>
            <pc:docMk/>
            <pc:sldMk cId="1230791883" sldId="258"/>
            <ac:cxnSpMk id="225" creationId="{966E74BA-8121-B644-9AAE-C5E5053C5687}"/>
          </ac:cxnSpMkLst>
        </pc:cxnChg>
      </pc:sldChg>
      <pc:sldChg chg="del">
        <pc:chgData name="Wojciech Januszauskas" userId="283006d7-7365-4ce6-9b04-25a42527db96" providerId="ADAL" clId="{24F9AEF6-4D5E-457A-9C80-3604AC910C7C}" dt="2022-04-12T14:43:03.841" v="315" actId="47"/>
        <pc:sldMkLst>
          <pc:docMk/>
          <pc:sldMk cId="2358584932" sldId="364"/>
        </pc:sldMkLst>
      </pc:sldChg>
      <pc:sldChg chg="del">
        <pc:chgData name="Wojciech Januszauskas" userId="283006d7-7365-4ce6-9b04-25a42527db96" providerId="ADAL" clId="{24F9AEF6-4D5E-457A-9C80-3604AC910C7C}" dt="2022-04-12T14:43:03.841" v="315" actId="47"/>
        <pc:sldMkLst>
          <pc:docMk/>
          <pc:sldMk cId="1161465190" sldId="365"/>
        </pc:sldMkLst>
      </pc:sldChg>
      <pc:sldChg chg="del">
        <pc:chgData name="Wojciech Januszauskas" userId="283006d7-7365-4ce6-9b04-25a42527db96" providerId="ADAL" clId="{24F9AEF6-4D5E-457A-9C80-3604AC910C7C}" dt="2022-04-12T14:43:03.841" v="315" actId="47"/>
        <pc:sldMkLst>
          <pc:docMk/>
          <pc:sldMk cId="3961338366" sldId="366"/>
        </pc:sldMkLst>
      </pc:sldChg>
      <pc:sldChg chg="del">
        <pc:chgData name="Wojciech Januszauskas" userId="283006d7-7365-4ce6-9b04-25a42527db96" providerId="ADAL" clId="{24F9AEF6-4D5E-457A-9C80-3604AC910C7C}" dt="2022-04-12T14:43:03.841" v="315" actId="47"/>
        <pc:sldMkLst>
          <pc:docMk/>
          <pc:sldMk cId="2823341848" sldId="367"/>
        </pc:sldMkLst>
      </pc:sldChg>
      <pc:sldChg chg="del">
        <pc:chgData name="Wojciech Januszauskas" userId="283006d7-7365-4ce6-9b04-25a42527db96" providerId="ADAL" clId="{24F9AEF6-4D5E-457A-9C80-3604AC910C7C}" dt="2022-04-12T14:43:03.841" v="315" actId="47"/>
        <pc:sldMkLst>
          <pc:docMk/>
          <pc:sldMk cId="1511332693" sldId="368"/>
        </pc:sldMkLst>
      </pc:sldChg>
      <pc:sldChg chg="del">
        <pc:chgData name="Wojciech Januszauskas" userId="283006d7-7365-4ce6-9b04-25a42527db96" providerId="ADAL" clId="{24F9AEF6-4D5E-457A-9C80-3604AC910C7C}" dt="2022-04-12T14:43:03.841" v="315" actId="47"/>
        <pc:sldMkLst>
          <pc:docMk/>
          <pc:sldMk cId="1371541012" sldId="371"/>
        </pc:sldMkLst>
      </pc:sldChg>
      <pc:sldChg chg="del">
        <pc:chgData name="Wojciech Januszauskas" userId="283006d7-7365-4ce6-9b04-25a42527db96" providerId="ADAL" clId="{24F9AEF6-4D5E-457A-9C80-3604AC910C7C}" dt="2022-04-12T14:43:03.841" v="315" actId="47"/>
        <pc:sldMkLst>
          <pc:docMk/>
          <pc:sldMk cId="1282869589" sldId="372"/>
        </pc:sldMkLst>
      </pc:sldChg>
      <pc:sldChg chg="del">
        <pc:chgData name="Wojciech Januszauskas" userId="283006d7-7365-4ce6-9b04-25a42527db96" providerId="ADAL" clId="{24F9AEF6-4D5E-457A-9C80-3604AC910C7C}" dt="2022-04-12T14:43:03.841" v="315" actId="47"/>
        <pc:sldMkLst>
          <pc:docMk/>
          <pc:sldMk cId="417519989" sldId="373"/>
        </pc:sldMkLst>
      </pc:sldChg>
      <pc:sldChg chg="del">
        <pc:chgData name="Wojciech Januszauskas" userId="283006d7-7365-4ce6-9b04-25a42527db96" providerId="ADAL" clId="{24F9AEF6-4D5E-457A-9C80-3604AC910C7C}" dt="2022-04-12T14:43:03.841" v="315" actId="47"/>
        <pc:sldMkLst>
          <pc:docMk/>
          <pc:sldMk cId="3253588628" sldId="374"/>
        </pc:sldMkLst>
      </pc:sldChg>
      <pc:sldChg chg="del">
        <pc:chgData name="Wojciech Januszauskas" userId="283006d7-7365-4ce6-9b04-25a42527db96" providerId="ADAL" clId="{24F9AEF6-4D5E-457A-9C80-3604AC910C7C}" dt="2022-04-12T14:43:03.841" v="315" actId="47"/>
        <pc:sldMkLst>
          <pc:docMk/>
          <pc:sldMk cId="2120634290" sldId="375"/>
        </pc:sldMkLst>
      </pc:sldChg>
      <pc:sldChg chg="del">
        <pc:chgData name="Wojciech Januszauskas" userId="283006d7-7365-4ce6-9b04-25a42527db96" providerId="ADAL" clId="{24F9AEF6-4D5E-457A-9C80-3604AC910C7C}" dt="2022-04-12T14:43:07.153" v="316" actId="47"/>
        <pc:sldMkLst>
          <pc:docMk/>
          <pc:sldMk cId="906438113" sldId="378"/>
        </pc:sldMkLst>
      </pc:sldChg>
      <pc:sldChg chg="modSp mod">
        <pc:chgData name="Wojciech Januszauskas" userId="283006d7-7365-4ce6-9b04-25a42527db96" providerId="ADAL" clId="{24F9AEF6-4D5E-457A-9C80-3604AC910C7C}" dt="2022-04-19T16:35:40.474" v="837" actId="207"/>
        <pc:sldMkLst>
          <pc:docMk/>
          <pc:sldMk cId="123171782" sldId="383"/>
        </pc:sldMkLst>
        <pc:spChg chg="mod">
          <ac:chgData name="Wojciech Januszauskas" userId="283006d7-7365-4ce6-9b04-25a42527db96" providerId="ADAL" clId="{24F9AEF6-4D5E-457A-9C80-3604AC910C7C}" dt="2022-04-19T16:35:40.474" v="837" actId="207"/>
          <ac:spMkLst>
            <pc:docMk/>
            <pc:sldMk cId="123171782" sldId="383"/>
            <ac:spMk id="4" creationId="{80002289-6C57-4AEE-8903-88DF413615EE}"/>
          </ac:spMkLst>
        </pc:spChg>
      </pc:sldChg>
      <pc:sldChg chg="del">
        <pc:chgData name="Wojciech Januszauskas" userId="283006d7-7365-4ce6-9b04-25a42527db96" providerId="ADAL" clId="{24F9AEF6-4D5E-457A-9C80-3604AC910C7C}" dt="2022-04-12T14:43:40.284" v="337" actId="47"/>
        <pc:sldMkLst>
          <pc:docMk/>
          <pc:sldMk cId="2960439324" sldId="387"/>
        </pc:sldMkLst>
      </pc:sldChg>
      <pc:sldChg chg="modSp mod">
        <pc:chgData name="Wojciech Januszauskas" userId="283006d7-7365-4ce6-9b04-25a42527db96" providerId="ADAL" clId="{24F9AEF6-4D5E-457A-9C80-3604AC910C7C}" dt="2022-04-19T16:34:43.944" v="818" actId="207"/>
        <pc:sldMkLst>
          <pc:docMk/>
          <pc:sldMk cId="3898012244" sldId="396"/>
        </pc:sldMkLst>
        <pc:spChg chg="mod">
          <ac:chgData name="Wojciech Januszauskas" userId="283006d7-7365-4ce6-9b04-25a42527db96" providerId="ADAL" clId="{24F9AEF6-4D5E-457A-9C80-3604AC910C7C}" dt="2022-04-19T16:34:43.944" v="818" actId="207"/>
          <ac:spMkLst>
            <pc:docMk/>
            <pc:sldMk cId="3898012244" sldId="396"/>
            <ac:spMk id="4" creationId="{80002289-6C57-4AEE-8903-88DF413615EE}"/>
          </ac:spMkLst>
        </pc:spChg>
      </pc:sldChg>
      <pc:sldChg chg="modSp mod">
        <pc:chgData name="Wojciech Januszauskas" userId="283006d7-7365-4ce6-9b04-25a42527db96" providerId="ADAL" clId="{24F9AEF6-4D5E-457A-9C80-3604AC910C7C}" dt="2022-04-19T16:34:53.581" v="822" actId="207"/>
        <pc:sldMkLst>
          <pc:docMk/>
          <pc:sldMk cId="2939645882" sldId="398"/>
        </pc:sldMkLst>
        <pc:spChg chg="mod">
          <ac:chgData name="Wojciech Januszauskas" userId="283006d7-7365-4ce6-9b04-25a42527db96" providerId="ADAL" clId="{24F9AEF6-4D5E-457A-9C80-3604AC910C7C}" dt="2022-04-19T16:34:53.581" v="822" actId="207"/>
          <ac:spMkLst>
            <pc:docMk/>
            <pc:sldMk cId="2939645882" sldId="398"/>
            <ac:spMk id="4" creationId="{80002289-6C57-4AEE-8903-88DF413615EE}"/>
          </ac:spMkLst>
        </pc:spChg>
      </pc:sldChg>
      <pc:sldChg chg="modSp mod">
        <pc:chgData name="Wojciech Januszauskas" userId="283006d7-7365-4ce6-9b04-25a42527db96" providerId="ADAL" clId="{24F9AEF6-4D5E-457A-9C80-3604AC910C7C}" dt="2022-04-19T16:34:40.976" v="817" actId="207"/>
        <pc:sldMkLst>
          <pc:docMk/>
          <pc:sldMk cId="3083905603" sldId="399"/>
        </pc:sldMkLst>
        <pc:spChg chg="mod">
          <ac:chgData name="Wojciech Januszauskas" userId="283006d7-7365-4ce6-9b04-25a42527db96" providerId="ADAL" clId="{24F9AEF6-4D5E-457A-9C80-3604AC910C7C}" dt="2022-04-19T16:34:40.976" v="817" actId="207"/>
          <ac:spMkLst>
            <pc:docMk/>
            <pc:sldMk cId="3083905603" sldId="399"/>
            <ac:spMk id="4" creationId="{80002289-6C57-4AEE-8903-88DF413615EE}"/>
          </ac:spMkLst>
        </pc:spChg>
        <pc:spChg chg="mod">
          <ac:chgData name="Wojciech Januszauskas" userId="283006d7-7365-4ce6-9b04-25a42527db96" providerId="ADAL" clId="{24F9AEF6-4D5E-457A-9C80-3604AC910C7C}" dt="2022-04-12T13:39:55.717" v="3" actId="2710"/>
          <ac:spMkLst>
            <pc:docMk/>
            <pc:sldMk cId="3083905603" sldId="399"/>
            <ac:spMk id="5" creationId="{6712F250-08EF-4E34-9358-7968ECF5E810}"/>
          </ac:spMkLst>
        </pc:spChg>
        <pc:picChg chg="mod">
          <ac:chgData name="Wojciech Januszauskas" userId="283006d7-7365-4ce6-9b04-25a42527db96" providerId="ADAL" clId="{24F9AEF6-4D5E-457A-9C80-3604AC910C7C}" dt="2022-04-12T13:39:03.198" v="0" actId="14100"/>
          <ac:picMkLst>
            <pc:docMk/>
            <pc:sldMk cId="3083905603" sldId="399"/>
            <ac:picMk id="3" creationId="{2FC54EBB-614D-4AEF-AF16-13CEEC84229D}"/>
          </ac:picMkLst>
        </pc:picChg>
      </pc:sldChg>
      <pc:sldChg chg="modSp mod">
        <pc:chgData name="Wojciech Januszauskas" userId="283006d7-7365-4ce6-9b04-25a42527db96" providerId="ADAL" clId="{24F9AEF6-4D5E-457A-9C80-3604AC910C7C}" dt="2022-04-19T16:34:46.339" v="819" actId="207"/>
        <pc:sldMkLst>
          <pc:docMk/>
          <pc:sldMk cId="3515427820" sldId="400"/>
        </pc:sldMkLst>
        <pc:spChg chg="mod">
          <ac:chgData name="Wojciech Januszauskas" userId="283006d7-7365-4ce6-9b04-25a42527db96" providerId="ADAL" clId="{24F9AEF6-4D5E-457A-9C80-3604AC910C7C}" dt="2022-04-19T16:34:46.339" v="819" actId="207"/>
          <ac:spMkLst>
            <pc:docMk/>
            <pc:sldMk cId="3515427820" sldId="400"/>
            <ac:spMk id="4" creationId="{80002289-6C57-4AEE-8903-88DF413615EE}"/>
          </ac:spMkLst>
        </pc:spChg>
      </pc:sldChg>
      <pc:sldChg chg="addSp modSp mod">
        <pc:chgData name="Wojciech Januszauskas" userId="283006d7-7365-4ce6-9b04-25a42527db96" providerId="ADAL" clId="{24F9AEF6-4D5E-457A-9C80-3604AC910C7C}" dt="2022-04-19T16:43:19.744" v="870" actId="1076"/>
        <pc:sldMkLst>
          <pc:docMk/>
          <pc:sldMk cId="207700220" sldId="401"/>
        </pc:sldMkLst>
        <pc:spChg chg="mod">
          <ac:chgData name="Wojciech Januszauskas" userId="283006d7-7365-4ce6-9b04-25a42527db96" providerId="ADAL" clId="{24F9AEF6-4D5E-457A-9C80-3604AC910C7C}" dt="2022-04-19T16:35:43.006" v="838" actId="207"/>
          <ac:spMkLst>
            <pc:docMk/>
            <pc:sldMk cId="207700220" sldId="401"/>
            <ac:spMk id="4" creationId="{80002289-6C57-4AEE-8903-88DF413615EE}"/>
          </ac:spMkLst>
        </pc:spChg>
        <pc:picChg chg="add mod">
          <ac:chgData name="Wojciech Januszauskas" userId="283006d7-7365-4ce6-9b04-25a42527db96" providerId="ADAL" clId="{24F9AEF6-4D5E-457A-9C80-3604AC910C7C}" dt="2022-04-19T16:43:19.744" v="870" actId="1076"/>
          <ac:picMkLst>
            <pc:docMk/>
            <pc:sldMk cId="207700220" sldId="401"/>
            <ac:picMk id="3" creationId="{A6377808-2AC8-4F58-B601-85F44DC0CA14}"/>
          </ac:picMkLst>
        </pc:picChg>
      </pc:sldChg>
      <pc:sldChg chg="modSp mod">
        <pc:chgData name="Wojciech Januszauskas" userId="283006d7-7365-4ce6-9b04-25a42527db96" providerId="ADAL" clId="{24F9AEF6-4D5E-457A-9C80-3604AC910C7C}" dt="2022-04-19T16:35:45.455" v="839" actId="207"/>
        <pc:sldMkLst>
          <pc:docMk/>
          <pc:sldMk cId="2701831066" sldId="402"/>
        </pc:sldMkLst>
        <pc:spChg chg="mod">
          <ac:chgData name="Wojciech Januszauskas" userId="283006d7-7365-4ce6-9b04-25a42527db96" providerId="ADAL" clId="{24F9AEF6-4D5E-457A-9C80-3604AC910C7C}" dt="2022-04-19T16:35:45.455" v="839" actId="207"/>
          <ac:spMkLst>
            <pc:docMk/>
            <pc:sldMk cId="2701831066" sldId="402"/>
            <ac:spMk id="4" creationId="{80002289-6C57-4AEE-8903-88DF413615EE}"/>
          </ac:spMkLst>
        </pc:spChg>
      </pc:sldChg>
      <pc:sldChg chg="modSp mod">
        <pc:chgData name="Wojciech Januszauskas" userId="283006d7-7365-4ce6-9b04-25a42527db96" providerId="ADAL" clId="{24F9AEF6-4D5E-457A-9C80-3604AC910C7C}" dt="2022-04-19T16:35:00.324" v="824" actId="207"/>
        <pc:sldMkLst>
          <pc:docMk/>
          <pc:sldMk cId="2823422302" sldId="403"/>
        </pc:sldMkLst>
        <pc:spChg chg="mod">
          <ac:chgData name="Wojciech Januszauskas" userId="283006d7-7365-4ce6-9b04-25a42527db96" providerId="ADAL" clId="{24F9AEF6-4D5E-457A-9C80-3604AC910C7C}" dt="2022-04-19T16:35:00.324" v="824" actId="207"/>
          <ac:spMkLst>
            <pc:docMk/>
            <pc:sldMk cId="2823422302" sldId="403"/>
            <ac:spMk id="4" creationId="{80002289-6C57-4AEE-8903-88DF413615EE}"/>
          </ac:spMkLst>
        </pc:spChg>
      </pc:sldChg>
      <pc:sldChg chg="modSp mod">
        <pc:chgData name="Wojciech Januszauskas" userId="283006d7-7365-4ce6-9b04-25a42527db96" providerId="ADAL" clId="{24F9AEF6-4D5E-457A-9C80-3604AC910C7C}" dt="2022-04-19T16:35:05.838" v="826" actId="207"/>
        <pc:sldMkLst>
          <pc:docMk/>
          <pc:sldMk cId="2468732015" sldId="404"/>
        </pc:sldMkLst>
        <pc:spChg chg="mod">
          <ac:chgData name="Wojciech Januszauskas" userId="283006d7-7365-4ce6-9b04-25a42527db96" providerId="ADAL" clId="{24F9AEF6-4D5E-457A-9C80-3604AC910C7C}" dt="2022-04-19T16:35:05.838" v="826" actId="207"/>
          <ac:spMkLst>
            <pc:docMk/>
            <pc:sldMk cId="2468732015" sldId="404"/>
            <ac:spMk id="4" creationId="{80002289-6C57-4AEE-8903-88DF413615EE}"/>
          </ac:spMkLst>
        </pc:spChg>
      </pc:sldChg>
      <pc:sldChg chg="modSp mod">
        <pc:chgData name="Wojciech Januszauskas" userId="283006d7-7365-4ce6-9b04-25a42527db96" providerId="ADAL" clId="{24F9AEF6-4D5E-457A-9C80-3604AC910C7C}" dt="2022-04-19T16:34:57.185" v="823" actId="207"/>
        <pc:sldMkLst>
          <pc:docMk/>
          <pc:sldMk cId="2746920499" sldId="405"/>
        </pc:sldMkLst>
        <pc:spChg chg="mod">
          <ac:chgData name="Wojciech Januszauskas" userId="283006d7-7365-4ce6-9b04-25a42527db96" providerId="ADAL" clId="{24F9AEF6-4D5E-457A-9C80-3604AC910C7C}" dt="2022-04-19T16:34:57.185" v="823" actId="207"/>
          <ac:spMkLst>
            <pc:docMk/>
            <pc:sldMk cId="2746920499" sldId="405"/>
            <ac:spMk id="4" creationId="{80002289-6C57-4AEE-8903-88DF413615EE}"/>
          </ac:spMkLst>
        </pc:spChg>
      </pc:sldChg>
      <pc:sldChg chg="modSp mod">
        <pc:chgData name="Wojciech Januszauskas" userId="283006d7-7365-4ce6-9b04-25a42527db96" providerId="ADAL" clId="{24F9AEF6-4D5E-457A-9C80-3604AC910C7C}" dt="2022-04-19T16:35:09.518" v="827" actId="207"/>
        <pc:sldMkLst>
          <pc:docMk/>
          <pc:sldMk cId="459640651" sldId="406"/>
        </pc:sldMkLst>
        <pc:spChg chg="mod">
          <ac:chgData name="Wojciech Januszauskas" userId="283006d7-7365-4ce6-9b04-25a42527db96" providerId="ADAL" clId="{24F9AEF6-4D5E-457A-9C80-3604AC910C7C}" dt="2022-04-19T16:35:09.518" v="827" actId="207"/>
          <ac:spMkLst>
            <pc:docMk/>
            <pc:sldMk cId="459640651" sldId="406"/>
            <ac:spMk id="4" creationId="{80002289-6C57-4AEE-8903-88DF413615EE}"/>
          </ac:spMkLst>
        </pc:spChg>
      </pc:sldChg>
      <pc:sldChg chg="modSp mod">
        <pc:chgData name="Wojciech Januszauskas" userId="283006d7-7365-4ce6-9b04-25a42527db96" providerId="ADAL" clId="{24F9AEF6-4D5E-457A-9C80-3604AC910C7C}" dt="2022-04-19T16:35:27.489" v="833" actId="207"/>
        <pc:sldMkLst>
          <pc:docMk/>
          <pc:sldMk cId="1922083263" sldId="407"/>
        </pc:sldMkLst>
        <pc:spChg chg="mod">
          <ac:chgData name="Wojciech Januszauskas" userId="283006d7-7365-4ce6-9b04-25a42527db96" providerId="ADAL" clId="{24F9AEF6-4D5E-457A-9C80-3604AC910C7C}" dt="2022-04-19T16:35:27.489" v="833" actId="207"/>
          <ac:spMkLst>
            <pc:docMk/>
            <pc:sldMk cId="1922083263" sldId="407"/>
            <ac:spMk id="4" creationId="{80002289-6C57-4AEE-8903-88DF413615EE}"/>
          </ac:spMkLst>
        </pc:spChg>
      </pc:sldChg>
      <pc:sldChg chg="modSp mod">
        <pc:chgData name="Wojciech Januszauskas" userId="283006d7-7365-4ce6-9b04-25a42527db96" providerId="ADAL" clId="{24F9AEF6-4D5E-457A-9C80-3604AC910C7C}" dt="2022-04-19T16:35:30.961" v="834" actId="207"/>
        <pc:sldMkLst>
          <pc:docMk/>
          <pc:sldMk cId="312336407" sldId="408"/>
        </pc:sldMkLst>
        <pc:spChg chg="mod">
          <ac:chgData name="Wojciech Januszauskas" userId="283006d7-7365-4ce6-9b04-25a42527db96" providerId="ADAL" clId="{24F9AEF6-4D5E-457A-9C80-3604AC910C7C}" dt="2022-04-19T16:35:30.961" v="834" actId="207"/>
          <ac:spMkLst>
            <pc:docMk/>
            <pc:sldMk cId="312336407" sldId="408"/>
            <ac:spMk id="4" creationId="{80002289-6C57-4AEE-8903-88DF413615EE}"/>
          </ac:spMkLst>
        </pc:spChg>
      </pc:sldChg>
      <pc:sldChg chg="modSp mod">
        <pc:chgData name="Wojciech Januszauskas" userId="283006d7-7365-4ce6-9b04-25a42527db96" providerId="ADAL" clId="{24F9AEF6-4D5E-457A-9C80-3604AC910C7C}" dt="2022-04-19T16:35:33.829" v="835" actId="207"/>
        <pc:sldMkLst>
          <pc:docMk/>
          <pc:sldMk cId="4093061896" sldId="409"/>
        </pc:sldMkLst>
        <pc:spChg chg="mod">
          <ac:chgData name="Wojciech Januszauskas" userId="283006d7-7365-4ce6-9b04-25a42527db96" providerId="ADAL" clId="{24F9AEF6-4D5E-457A-9C80-3604AC910C7C}" dt="2022-04-19T16:35:33.829" v="835" actId="207"/>
          <ac:spMkLst>
            <pc:docMk/>
            <pc:sldMk cId="4093061896" sldId="409"/>
            <ac:spMk id="4" creationId="{80002289-6C57-4AEE-8903-88DF413615EE}"/>
          </ac:spMkLst>
        </pc:spChg>
        <pc:spChg chg="mod">
          <ac:chgData name="Wojciech Januszauskas" userId="283006d7-7365-4ce6-9b04-25a42527db96" providerId="ADAL" clId="{24F9AEF6-4D5E-457A-9C80-3604AC910C7C}" dt="2022-04-19T16:31:42.886" v="812" actId="113"/>
          <ac:spMkLst>
            <pc:docMk/>
            <pc:sldMk cId="4093061896" sldId="409"/>
            <ac:spMk id="5" creationId="{6712F250-08EF-4E34-9358-7968ECF5E810}"/>
          </ac:spMkLst>
        </pc:spChg>
      </pc:sldChg>
      <pc:sldChg chg="modSp mod">
        <pc:chgData name="Wojciech Januszauskas" userId="283006d7-7365-4ce6-9b04-25a42527db96" providerId="ADAL" clId="{24F9AEF6-4D5E-457A-9C80-3604AC910C7C}" dt="2022-04-19T16:35:36.558" v="836" actId="207"/>
        <pc:sldMkLst>
          <pc:docMk/>
          <pc:sldMk cId="2151069939" sldId="410"/>
        </pc:sldMkLst>
        <pc:spChg chg="mod">
          <ac:chgData name="Wojciech Januszauskas" userId="283006d7-7365-4ce6-9b04-25a42527db96" providerId="ADAL" clId="{24F9AEF6-4D5E-457A-9C80-3604AC910C7C}" dt="2022-04-19T16:35:36.558" v="836" actId="207"/>
          <ac:spMkLst>
            <pc:docMk/>
            <pc:sldMk cId="2151069939" sldId="410"/>
            <ac:spMk id="4" creationId="{80002289-6C57-4AEE-8903-88DF413615EE}"/>
          </ac:spMkLst>
        </pc:spChg>
        <pc:spChg chg="mod">
          <ac:chgData name="Wojciech Januszauskas" userId="283006d7-7365-4ce6-9b04-25a42527db96" providerId="ADAL" clId="{24F9AEF6-4D5E-457A-9C80-3604AC910C7C}" dt="2022-04-19T16:32:26.251" v="815" actId="20577"/>
          <ac:spMkLst>
            <pc:docMk/>
            <pc:sldMk cId="2151069939" sldId="410"/>
            <ac:spMk id="5" creationId="{6712F250-08EF-4E34-9358-7968ECF5E810}"/>
          </ac:spMkLst>
        </pc:spChg>
      </pc:sldChg>
      <pc:sldChg chg="mod modShow">
        <pc:chgData name="Wojciech Januszauskas" userId="283006d7-7365-4ce6-9b04-25a42527db96" providerId="ADAL" clId="{24F9AEF6-4D5E-457A-9C80-3604AC910C7C}" dt="2022-04-13T14:41:59.233" v="647" actId="729"/>
        <pc:sldMkLst>
          <pc:docMk/>
          <pc:sldMk cId="2926043291" sldId="413"/>
        </pc:sldMkLst>
      </pc:sldChg>
      <pc:sldChg chg="modSp mod">
        <pc:chgData name="Wojciech Januszauskas" userId="283006d7-7365-4ce6-9b04-25a42527db96" providerId="ADAL" clId="{24F9AEF6-4D5E-457A-9C80-3604AC910C7C}" dt="2022-04-19T16:34:48.771" v="820" actId="207"/>
        <pc:sldMkLst>
          <pc:docMk/>
          <pc:sldMk cId="3816334682" sldId="419"/>
        </pc:sldMkLst>
        <pc:spChg chg="mod">
          <ac:chgData name="Wojciech Januszauskas" userId="283006d7-7365-4ce6-9b04-25a42527db96" providerId="ADAL" clId="{24F9AEF6-4D5E-457A-9C80-3604AC910C7C}" dt="2022-04-19T16:34:48.771" v="820" actId="207"/>
          <ac:spMkLst>
            <pc:docMk/>
            <pc:sldMk cId="3816334682" sldId="419"/>
            <ac:spMk id="4" creationId="{80002289-6C57-4AEE-8903-88DF413615EE}"/>
          </ac:spMkLst>
        </pc:spChg>
      </pc:sldChg>
      <pc:sldChg chg="modSp mod">
        <pc:chgData name="Wojciech Januszauskas" userId="283006d7-7365-4ce6-9b04-25a42527db96" providerId="ADAL" clId="{24F9AEF6-4D5E-457A-9C80-3604AC910C7C}" dt="2022-04-19T16:34:50.984" v="821" actId="207"/>
        <pc:sldMkLst>
          <pc:docMk/>
          <pc:sldMk cId="2042908512" sldId="420"/>
        </pc:sldMkLst>
        <pc:spChg chg="mod">
          <ac:chgData name="Wojciech Januszauskas" userId="283006d7-7365-4ce6-9b04-25a42527db96" providerId="ADAL" clId="{24F9AEF6-4D5E-457A-9C80-3604AC910C7C}" dt="2022-04-19T16:34:50.984" v="821" actId="207"/>
          <ac:spMkLst>
            <pc:docMk/>
            <pc:sldMk cId="2042908512" sldId="420"/>
            <ac:spMk id="4" creationId="{80002289-6C57-4AEE-8903-88DF413615EE}"/>
          </ac:spMkLst>
        </pc:spChg>
      </pc:sldChg>
      <pc:sldChg chg="modSp mod">
        <pc:chgData name="Wojciech Januszauskas" userId="283006d7-7365-4ce6-9b04-25a42527db96" providerId="ADAL" clId="{24F9AEF6-4D5E-457A-9C80-3604AC910C7C}" dt="2022-04-19T16:35:03.318" v="825" actId="207"/>
        <pc:sldMkLst>
          <pc:docMk/>
          <pc:sldMk cId="1136596312" sldId="421"/>
        </pc:sldMkLst>
        <pc:spChg chg="mod">
          <ac:chgData name="Wojciech Januszauskas" userId="283006d7-7365-4ce6-9b04-25a42527db96" providerId="ADAL" clId="{24F9AEF6-4D5E-457A-9C80-3604AC910C7C}" dt="2022-04-19T16:35:03.318" v="825" actId="207"/>
          <ac:spMkLst>
            <pc:docMk/>
            <pc:sldMk cId="1136596312" sldId="421"/>
            <ac:spMk id="4" creationId="{80002289-6C57-4AEE-8903-88DF413615EE}"/>
          </ac:spMkLst>
        </pc:spChg>
      </pc:sldChg>
      <pc:sldChg chg="modSp mod">
        <pc:chgData name="Wojciech Januszauskas" userId="283006d7-7365-4ce6-9b04-25a42527db96" providerId="ADAL" clId="{24F9AEF6-4D5E-457A-9C80-3604AC910C7C}" dt="2022-04-19T16:35:11.886" v="828" actId="207"/>
        <pc:sldMkLst>
          <pc:docMk/>
          <pc:sldMk cId="3148336704" sldId="422"/>
        </pc:sldMkLst>
        <pc:spChg chg="mod">
          <ac:chgData name="Wojciech Januszauskas" userId="283006d7-7365-4ce6-9b04-25a42527db96" providerId="ADAL" clId="{24F9AEF6-4D5E-457A-9C80-3604AC910C7C}" dt="2022-04-19T16:35:11.886" v="828" actId="207"/>
          <ac:spMkLst>
            <pc:docMk/>
            <pc:sldMk cId="3148336704" sldId="422"/>
            <ac:spMk id="4" creationId="{80002289-6C57-4AEE-8903-88DF413615EE}"/>
          </ac:spMkLst>
        </pc:spChg>
      </pc:sldChg>
      <pc:sldChg chg="modSp mod">
        <pc:chgData name="Wojciech Januszauskas" userId="283006d7-7365-4ce6-9b04-25a42527db96" providerId="ADAL" clId="{24F9AEF6-4D5E-457A-9C80-3604AC910C7C}" dt="2022-04-19T16:35:14.736" v="829" actId="207"/>
        <pc:sldMkLst>
          <pc:docMk/>
          <pc:sldMk cId="1127654953" sldId="423"/>
        </pc:sldMkLst>
        <pc:spChg chg="mod">
          <ac:chgData name="Wojciech Januszauskas" userId="283006d7-7365-4ce6-9b04-25a42527db96" providerId="ADAL" clId="{24F9AEF6-4D5E-457A-9C80-3604AC910C7C}" dt="2022-04-19T16:35:14.736" v="829" actId="207"/>
          <ac:spMkLst>
            <pc:docMk/>
            <pc:sldMk cId="1127654953" sldId="423"/>
            <ac:spMk id="4" creationId="{80002289-6C57-4AEE-8903-88DF413615EE}"/>
          </ac:spMkLst>
        </pc:spChg>
      </pc:sldChg>
      <pc:sldChg chg="modSp mod">
        <pc:chgData name="Wojciech Januszauskas" userId="283006d7-7365-4ce6-9b04-25a42527db96" providerId="ADAL" clId="{24F9AEF6-4D5E-457A-9C80-3604AC910C7C}" dt="2022-04-19T16:35:20.053" v="830" actId="207"/>
        <pc:sldMkLst>
          <pc:docMk/>
          <pc:sldMk cId="3986702126" sldId="424"/>
        </pc:sldMkLst>
        <pc:spChg chg="mod">
          <ac:chgData name="Wojciech Januszauskas" userId="283006d7-7365-4ce6-9b04-25a42527db96" providerId="ADAL" clId="{24F9AEF6-4D5E-457A-9C80-3604AC910C7C}" dt="2022-04-19T16:35:20.053" v="830" actId="207"/>
          <ac:spMkLst>
            <pc:docMk/>
            <pc:sldMk cId="3986702126" sldId="424"/>
            <ac:spMk id="4" creationId="{80002289-6C57-4AEE-8903-88DF413615EE}"/>
          </ac:spMkLst>
        </pc:spChg>
      </pc:sldChg>
      <pc:sldChg chg="modSp mod">
        <pc:chgData name="Wojciech Januszauskas" userId="283006d7-7365-4ce6-9b04-25a42527db96" providerId="ADAL" clId="{24F9AEF6-4D5E-457A-9C80-3604AC910C7C}" dt="2022-04-19T16:35:22.274" v="831" actId="207"/>
        <pc:sldMkLst>
          <pc:docMk/>
          <pc:sldMk cId="2678736462" sldId="425"/>
        </pc:sldMkLst>
        <pc:spChg chg="mod">
          <ac:chgData name="Wojciech Januszauskas" userId="283006d7-7365-4ce6-9b04-25a42527db96" providerId="ADAL" clId="{24F9AEF6-4D5E-457A-9C80-3604AC910C7C}" dt="2022-04-19T16:35:22.274" v="831" actId="207"/>
          <ac:spMkLst>
            <pc:docMk/>
            <pc:sldMk cId="2678736462" sldId="425"/>
            <ac:spMk id="4" creationId="{80002289-6C57-4AEE-8903-88DF413615EE}"/>
          </ac:spMkLst>
        </pc:spChg>
      </pc:sldChg>
      <pc:sldChg chg="modSp mod">
        <pc:chgData name="Wojciech Januszauskas" userId="283006d7-7365-4ce6-9b04-25a42527db96" providerId="ADAL" clId="{24F9AEF6-4D5E-457A-9C80-3604AC910C7C}" dt="2022-04-19T16:35:24.776" v="832" actId="207"/>
        <pc:sldMkLst>
          <pc:docMk/>
          <pc:sldMk cId="2128017301" sldId="426"/>
        </pc:sldMkLst>
        <pc:spChg chg="mod">
          <ac:chgData name="Wojciech Januszauskas" userId="283006d7-7365-4ce6-9b04-25a42527db96" providerId="ADAL" clId="{24F9AEF6-4D5E-457A-9C80-3604AC910C7C}" dt="2022-04-19T16:35:24.776" v="832" actId="207"/>
          <ac:spMkLst>
            <pc:docMk/>
            <pc:sldMk cId="2128017301" sldId="426"/>
            <ac:spMk id="4" creationId="{80002289-6C57-4AEE-8903-88DF413615EE}"/>
          </ac:spMkLst>
        </pc:spChg>
      </pc:sldChg>
      <pc:sldChg chg="add del">
        <pc:chgData name="Wojciech Januszauskas" userId="283006d7-7365-4ce6-9b04-25a42527db96" providerId="ADAL" clId="{24F9AEF6-4D5E-457A-9C80-3604AC910C7C}" dt="2022-04-13T14:41:37.868" v="646" actId="47"/>
        <pc:sldMkLst>
          <pc:docMk/>
          <pc:sldMk cId="1321019762" sldId="427"/>
        </pc:sldMkLst>
      </pc:sldChg>
      <pc:sldChg chg="modSp mod">
        <pc:chgData name="Wojciech Januszauskas" userId="283006d7-7365-4ce6-9b04-25a42527db96" providerId="ADAL" clId="{24F9AEF6-4D5E-457A-9C80-3604AC910C7C}" dt="2022-04-12T17:01:09.464" v="569" actId="313"/>
        <pc:sldMkLst>
          <pc:docMk/>
          <pc:sldMk cId="3623511361" sldId="429"/>
        </pc:sldMkLst>
        <pc:spChg chg="mod">
          <ac:chgData name="Wojciech Januszauskas" userId="283006d7-7365-4ce6-9b04-25a42527db96" providerId="ADAL" clId="{24F9AEF6-4D5E-457A-9C80-3604AC910C7C}" dt="2022-04-12T17:01:09.464" v="569" actId="313"/>
          <ac:spMkLst>
            <pc:docMk/>
            <pc:sldMk cId="3623511361" sldId="429"/>
            <ac:spMk id="2" creationId="{802483BA-52D6-29DF-C9C5-B2A9948F8F71}"/>
          </ac:spMkLst>
        </pc:spChg>
      </pc:sldChg>
      <pc:sldChg chg="addSp delSp modSp mod delAnim modAnim">
        <pc:chgData name="Wojciech Januszauskas" userId="283006d7-7365-4ce6-9b04-25a42527db96" providerId="ADAL" clId="{24F9AEF6-4D5E-457A-9C80-3604AC910C7C}" dt="2022-04-13T10:04:14.508" v="643" actId="478"/>
        <pc:sldMkLst>
          <pc:docMk/>
          <pc:sldMk cId="4186855820" sldId="430"/>
        </pc:sldMkLst>
        <pc:spChg chg="del mod topLvl">
          <ac:chgData name="Wojciech Januszauskas" userId="283006d7-7365-4ce6-9b04-25a42527db96" providerId="ADAL" clId="{24F9AEF6-4D5E-457A-9C80-3604AC910C7C}" dt="2022-04-13T10:02:14.717" v="621" actId="478"/>
          <ac:spMkLst>
            <pc:docMk/>
            <pc:sldMk cId="4186855820" sldId="430"/>
            <ac:spMk id="8" creationId="{78F67153-8625-4AD1-A39F-73BE27D6A443}"/>
          </ac:spMkLst>
        </pc:spChg>
        <pc:spChg chg="mod">
          <ac:chgData name="Wojciech Januszauskas" userId="283006d7-7365-4ce6-9b04-25a42527db96" providerId="ADAL" clId="{24F9AEF6-4D5E-457A-9C80-3604AC910C7C}" dt="2022-04-12T17:09:03.939" v="613"/>
          <ac:spMkLst>
            <pc:docMk/>
            <pc:sldMk cId="4186855820" sldId="430"/>
            <ac:spMk id="8" creationId="{809D9990-D5FA-46AC-8721-EB8D8F752F7C}"/>
          </ac:spMkLst>
        </pc:spChg>
        <pc:spChg chg="mod">
          <ac:chgData name="Wojciech Januszauskas" userId="283006d7-7365-4ce6-9b04-25a42527db96" providerId="ADAL" clId="{24F9AEF6-4D5E-457A-9C80-3604AC910C7C}" dt="2022-04-12T17:09:03.939" v="613"/>
          <ac:spMkLst>
            <pc:docMk/>
            <pc:sldMk cId="4186855820" sldId="430"/>
            <ac:spMk id="14" creationId="{21098753-293B-408E-BE5C-842D980C2AEA}"/>
          </ac:spMkLst>
        </pc:spChg>
        <pc:spChg chg="del mod topLvl">
          <ac:chgData name="Wojciech Januszauskas" userId="283006d7-7365-4ce6-9b04-25a42527db96" providerId="ADAL" clId="{24F9AEF6-4D5E-457A-9C80-3604AC910C7C}" dt="2022-04-13T10:04:03.291" v="640" actId="478"/>
          <ac:spMkLst>
            <pc:docMk/>
            <pc:sldMk cId="4186855820" sldId="430"/>
            <ac:spMk id="14" creationId="{CE37094C-5F30-4AF7-A834-7B99E0EB5137}"/>
          </ac:spMkLst>
        </pc:spChg>
        <pc:spChg chg="mod">
          <ac:chgData name="Wojciech Januszauskas" userId="283006d7-7365-4ce6-9b04-25a42527db96" providerId="ADAL" clId="{24F9AEF6-4D5E-457A-9C80-3604AC910C7C}" dt="2022-04-13T10:01:47.839" v="616"/>
          <ac:spMkLst>
            <pc:docMk/>
            <pc:sldMk cId="4186855820" sldId="430"/>
            <ac:spMk id="18" creationId="{94B06513-ACB7-434B-BDCF-7EE95B46734F}"/>
          </ac:spMkLst>
        </pc:spChg>
        <pc:spChg chg="mod">
          <ac:chgData name="Wojciech Januszauskas" userId="283006d7-7365-4ce6-9b04-25a42527db96" providerId="ADAL" clId="{24F9AEF6-4D5E-457A-9C80-3604AC910C7C}" dt="2022-04-12T17:09:03.939" v="613"/>
          <ac:spMkLst>
            <pc:docMk/>
            <pc:sldMk cId="4186855820" sldId="430"/>
            <ac:spMk id="18" creationId="{A7741D72-5A5C-4621-B29F-CDD1F3694F11}"/>
          </ac:spMkLst>
        </pc:spChg>
        <pc:spChg chg="mod">
          <ac:chgData name="Wojciech Januszauskas" userId="283006d7-7365-4ce6-9b04-25a42527db96" providerId="ADAL" clId="{24F9AEF6-4D5E-457A-9C80-3604AC910C7C}" dt="2022-04-12T17:09:03.939" v="613"/>
          <ac:spMkLst>
            <pc:docMk/>
            <pc:sldMk cId="4186855820" sldId="430"/>
            <ac:spMk id="19" creationId="{00965357-C2BA-408B-B694-755DAE63411D}"/>
          </ac:spMkLst>
        </pc:spChg>
        <pc:spChg chg="mod">
          <ac:chgData name="Wojciech Januszauskas" userId="283006d7-7365-4ce6-9b04-25a42527db96" providerId="ADAL" clId="{24F9AEF6-4D5E-457A-9C80-3604AC910C7C}" dt="2022-04-13T10:01:47.839" v="616"/>
          <ac:spMkLst>
            <pc:docMk/>
            <pc:sldMk cId="4186855820" sldId="430"/>
            <ac:spMk id="19" creationId="{DAD1D48C-8C93-4B0A-A467-823790990E22}"/>
          </ac:spMkLst>
        </pc:spChg>
        <pc:spChg chg="mod">
          <ac:chgData name="Wojciech Januszauskas" userId="283006d7-7365-4ce6-9b04-25a42527db96" providerId="ADAL" clId="{24F9AEF6-4D5E-457A-9C80-3604AC910C7C}" dt="2022-04-12T17:09:03.939" v="613"/>
          <ac:spMkLst>
            <pc:docMk/>
            <pc:sldMk cId="4186855820" sldId="430"/>
            <ac:spMk id="20" creationId="{2B9353CD-E8AD-45CB-A78C-006E6D4CFC5F}"/>
          </ac:spMkLst>
        </pc:spChg>
        <pc:spChg chg="mod">
          <ac:chgData name="Wojciech Januszauskas" userId="283006d7-7365-4ce6-9b04-25a42527db96" providerId="ADAL" clId="{24F9AEF6-4D5E-457A-9C80-3604AC910C7C}" dt="2022-04-13T10:01:47.839" v="616"/>
          <ac:spMkLst>
            <pc:docMk/>
            <pc:sldMk cId="4186855820" sldId="430"/>
            <ac:spMk id="20" creationId="{C4EDAFA9-F520-4591-9D75-EE0C9F02C26D}"/>
          </ac:spMkLst>
        </pc:spChg>
        <pc:spChg chg="mod">
          <ac:chgData name="Wojciech Januszauskas" userId="283006d7-7365-4ce6-9b04-25a42527db96" providerId="ADAL" clId="{24F9AEF6-4D5E-457A-9C80-3604AC910C7C}" dt="2022-04-12T17:09:03.939" v="613"/>
          <ac:spMkLst>
            <pc:docMk/>
            <pc:sldMk cId="4186855820" sldId="430"/>
            <ac:spMk id="22" creationId="{0B02FDD1-4387-4A86-93AA-B622AB06B349}"/>
          </ac:spMkLst>
        </pc:spChg>
        <pc:spChg chg="mod">
          <ac:chgData name="Wojciech Januszauskas" userId="283006d7-7365-4ce6-9b04-25a42527db96" providerId="ADAL" clId="{24F9AEF6-4D5E-457A-9C80-3604AC910C7C}" dt="2022-04-13T10:01:47.839" v="616"/>
          <ac:spMkLst>
            <pc:docMk/>
            <pc:sldMk cId="4186855820" sldId="430"/>
            <ac:spMk id="22" creationId="{0E1D4FF5-6CDD-488B-B948-8221293CA79E}"/>
          </ac:spMkLst>
        </pc:spChg>
        <pc:spChg chg="mod">
          <ac:chgData name="Wojciech Januszauskas" userId="283006d7-7365-4ce6-9b04-25a42527db96" providerId="ADAL" clId="{24F9AEF6-4D5E-457A-9C80-3604AC910C7C}" dt="2022-04-13T10:01:47.839" v="616"/>
          <ac:spMkLst>
            <pc:docMk/>
            <pc:sldMk cId="4186855820" sldId="430"/>
            <ac:spMk id="25" creationId="{33E86DF4-37AF-44E1-95E6-FB2E10BC37A8}"/>
          </ac:spMkLst>
        </pc:spChg>
        <pc:spChg chg="mod">
          <ac:chgData name="Wojciech Januszauskas" userId="283006d7-7365-4ce6-9b04-25a42527db96" providerId="ADAL" clId="{24F9AEF6-4D5E-457A-9C80-3604AC910C7C}" dt="2022-04-12T17:09:03.939" v="613"/>
          <ac:spMkLst>
            <pc:docMk/>
            <pc:sldMk cId="4186855820" sldId="430"/>
            <ac:spMk id="25" creationId="{47D196B4-D600-45DD-B5FF-2724AD043124}"/>
          </ac:spMkLst>
        </pc:spChg>
        <pc:grpChg chg="add del mod">
          <ac:chgData name="Wojciech Januszauskas" userId="283006d7-7365-4ce6-9b04-25a42527db96" providerId="ADAL" clId="{24F9AEF6-4D5E-457A-9C80-3604AC910C7C}" dt="2022-04-12T17:09:09.199" v="615" actId="478"/>
          <ac:grpSpMkLst>
            <pc:docMk/>
            <pc:sldMk cId="4186855820" sldId="430"/>
            <ac:grpSpMk id="7" creationId="{3193AACD-85DD-4BDB-9FC7-AB61C40CC698}"/>
          </ac:grpSpMkLst>
        </pc:grpChg>
        <pc:grpChg chg="add del mod">
          <ac:chgData name="Wojciech Januszauskas" userId="283006d7-7365-4ce6-9b04-25a42527db96" providerId="ADAL" clId="{24F9AEF6-4D5E-457A-9C80-3604AC910C7C}" dt="2022-04-13T10:02:11.486" v="619" actId="165"/>
          <ac:grpSpMkLst>
            <pc:docMk/>
            <pc:sldMk cId="4186855820" sldId="430"/>
            <ac:grpSpMk id="7" creationId="{B16DFDF2-614E-4ED4-876E-F9938D4D1C83}"/>
          </ac:grpSpMkLst>
        </pc:grpChg>
        <pc:grpChg chg="add del mod">
          <ac:chgData name="Wojciech Januszauskas" userId="283006d7-7365-4ce6-9b04-25a42527db96" providerId="ADAL" clId="{24F9AEF6-4D5E-457A-9C80-3604AC910C7C}" dt="2022-04-12T17:09:09.199" v="615" actId="478"/>
          <ac:grpSpMkLst>
            <pc:docMk/>
            <pc:sldMk cId="4186855820" sldId="430"/>
            <ac:grpSpMk id="12" creationId="{5238CF44-DBFF-488D-BCD0-BD506A4F8D03}"/>
          </ac:grpSpMkLst>
        </pc:grpChg>
        <pc:grpChg chg="add del mod">
          <ac:chgData name="Wojciech Januszauskas" userId="283006d7-7365-4ce6-9b04-25a42527db96" providerId="ADAL" clId="{24F9AEF6-4D5E-457A-9C80-3604AC910C7C}" dt="2022-04-13T10:02:48.749" v="632" actId="165"/>
          <ac:grpSpMkLst>
            <pc:docMk/>
            <pc:sldMk cId="4186855820" sldId="430"/>
            <ac:grpSpMk id="12" creationId="{55A09F81-1130-40CE-885A-1A8E21B35781}"/>
          </ac:grpSpMkLst>
        </pc:grpChg>
        <pc:grpChg chg="del mod topLvl">
          <ac:chgData name="Wojciech Januszauskas" userId="283006d7-7365-4ce6-9b04-25a42527db96" providerId="ADAL" clId="{24F9AEF6-4D5E-457A-9C80-3604AC910C7C}" dt="2022-04-13T10:04:13.728" v="642" actId="478"/>
          <ac:grpSpMkLst>
            <pc:docMk/>
            <pc:sldMk cId="4186855820" sldId="430"/>
            <ac:grpSpMk id="13" creationId="{E7D18ECC-D401-4543-87A3-41B4822B80CE}"/>
          </ac:grpSpMkLst>
        </pc:grpChg>
        <pc:grpChg chg="mod">
          <ac:chgData name="Wojciech Januszauskas" userId="283006d7-7365-4ce6-9b04-25a42527db96" providerId="ADAL" clId="{24F9AEF6-4D5E-457A-9C80-3604AC910C7C}" dt="2022-04-12T17:09:03.939" v="613"/>
          <ac:grpSpMkLst>
            <pc:docMk/>
            <pc:sldMk cId="4186855820" sldId="430"/>
            <ac:grpSpMk id="13" creationId="{EEC38830-CB5C-4294-881C-45287FFEEC9B}"/>
          </ac:grpSpMkLst>
        </pc:grpChg>
        <pc:grpChg chg="add del mod">
          <ac:chgData name="Wojciech Januszauskas" userId="283006d7-7365-4ce6-9b04-25a42527db96" providerId="ADAL" clId="{24F9AEF6-4D5E-457A-9C80-3604AC910C7C}" dt="2022-04-12T17:09:09.199" v="615" actId="478"/>
          <ac:grpSpMkLst>
            <pc:docMk/>
            <pc:sldMk cId="4186855820" sldId="430"/>
            <ac:grpSpMk id="17" creationId="{4725CCBD-F7CF-4DDC-94CC-DBE790017545}"/>
          </ac:grpSpMkLst>
        </pc:grpChg>
        <pc:grpChg chg="add del mod">
          <ac:chgData name="Wojciech Januszauskas" userId="283006d7-7365-4ce6-9b04-25a42527db96" providerId="ADAL" clId="{24F9AEF6-4D5E-457A-9C80-3604AC910C7C}" dt="2022-04-13T10:02:42.827" v="630" actId="478"/>
          <ac:grpSpMkLst>
            <pc:docMk/>
            <pc:sldMk cId="4186855820" sldId="430"/>
            <ac:grpSpMk id="17" creationId="{7037C792-1E67-434F-8B9B-078B1247DA78}"/>
          </ac:grpSpMkLst>
        </pc:grpChg>
        <pc:picChg chg="mod">
          <ac:chgData name="Wojciech Januszauskas" userId="283006d7-7365-4ce6-9b04-25a42527db96" providerId="ADAL" clId="{24F9AEF6-4D5E-457A-9C80-3604AC910C7C}" dt="2022-04-12T14:48:36.004" v="346" actId="14861"/>
          <ac:picMkLst>
            <pc:docMk/>
            <pc:sldMk cId="4186855820" sldId="430"/>
            <ac:picMk id="2" creationId="{B529FB7C-3984-695B-D5F3-310E3339D79A}"/>
          </ac:picMkLst>
        </pc:picChg>
        <pc:picChg chg="mod">
          <ac:chgData name="Wojciech Januszauskas" userId="283006d7-7365-4ce6-9b04-25a42527db96" providerId="ADAL" clId="{24F9AEF6-4D5E-457A-9C80-3604AC910C7C}" dt="2022-04-12T14:48:49.852" v="349" actId="1076"/>
          <ac:picMkLst>
            <pc:docMk/>
            <pc:sldMk cId="4186855820" sldId="430"/>
            <ac:picMk id="3" creationId="{84581451-5BCA-050A-B052-ECAFE80C22BB}"/>
          </ac:picMkLst>
        </pc:picChg>
        <pc:picChg chg="mod">
          <ac:chgData name="Wojciech Januszauskas" userId="283006d7-7365-4ce6-9b04-25a42527db96" providerId="ADAL" clId="{24F9AEF6-4D5E-457A-9C80-3604AC910C7C}" dt="2022-04-12T14:48:36.004" v="346" actId="14861"/>
          <ac:picMkLst>
            <pc:docMk/>
            <pc:sldMk cId="4186855820" sldId="430"/>
            <ac:picMk id="9" creationId="{ADE57686-AD4B-ACB9-B49E-9A288F09F0D7}"/>
          </ac:picMkLst>
        </pc:picChg>
        <pc:picChg chg="del mod topLvl">
          <ac:chgData name="Wojciech Januszauskas" userId="283006d7-7365-4ce6-9b04-25a42527db96" providerId="ADAL" clId="{24F9AEF6-4D5E-457A-9C80-3604AC910C7C}" dt="2022-04-13T10:04:14.508" v="643" actId="478"/>
          <ac:picMkLst>
            <pc:docMk/>
            <pc:sldMk cId="4186855820" sldId="430"/>
            <ac:picMk id="11" creationId="{55B0BEDD-0FA4-4158-A700-D7DEEF5D148A}"/>
          </ac:picMkLst>
        </pc:picChg>
        <pc:picChg chg="mod">
          <ac:chgData name="Wojciech Januszauskas" userId="283006d7-7365-4ce6-9b04-25a42527db96" providerId="ADAL" clId="{24F9AEF6-4D5E-457A-9C80-3604AC910C7C}" dt="2022-04-12T17:09:03.939" v="613"/>
          <ac:picMkLst>
            <pc:docMk/>
            <pc:sldMk cId="4186855820" sldId="430"/>
            <ac:picMk id="11" creationId="{A90866E3-1DBE-422D-8F09-5EB63E96A96E}"/>
          </ac:picMkLst>
        </pc:picChg>
        <pc:picChg chg="mod">
          <ac:chgData name="Wojciech Januszauskas" userId="283006d7-7365-4ce6-9b04-25a42527db96" providerId="ADAL" clId="{24F9AEF6-4D5E-457A-9C80-3604AC910C7C}" dt="2022-04-13T10:01:47.839" v="616"/>
          <ac:picMkLst>
            <pc:docMk/>
            <pc:sldMk cId="4186855820" sldId="430"/>
            <ac:picMk id="21" creationId="{D3F191DC-74F7-44A6-91E5-ED16B576CF1F}"/>
          </ac:picMkLst>
        </pc:picChg>
        <pc:picChg chg="mod">
          <ac:chgData name="Wojciech Januszauskas" userId="283006d7-7365-4ce6-9b04-25a42527db96" providerId="ADAL" clId="{24F9AEF6-4D5E-457A-9C80-3604AC910C7C}" dt="2022-04-12T17:09:03.939" v="613"/>
          <ac:picMkLst>
            <pc:docMk/>
            <pc:sldMk cId="4186855820" sldId="430"/>
            <ac:picMk id="21" creationId="{F91C67C9-2435-4FC4-88ED-2C34747C12DF}"/>
          </ac:picMkLst>
        </pc:picChg>
        <pc:picChg chg="mod">
          <ac:chgData name="Wojciech Januszauskas" userId="283006d7-7365-4ce6-9b04-25a42527db96" providerId="ADAL" clId="{24F9AEF6-4D5E-457A-9C80-3604AC910C7C}" dt="2022-04-12T17:09:03.939" v="613"/>
          <ac:picMkLst>
            <pc:docMk/>
            <pc:sldMk cId="4186855820" sldId="430"/>
            <ac:picMk id="23" creationId="{B8993BEF-69F6-41BD-9E16-6EC2A20D2EBC}"/>
          </ac:picMkLst>
        </pc:picChg>
        <pc:picChg chg="mod">
          <ac:chgData name="Wojciech Januszauskas" userId="283006d7-7365-4ce6-9b04-25a42527db96" providerId="ADAL" clId="{24F9AEF6-4D5E-457A-9C80-3604AC910C7C}" dt="2022-04-13T10:01:47.839" v="616"/>
          <ac:picMkLst>
            <pc:docMk/>
            <pc:sldMk cId="4186855820" sldId="430"/>
            <ac:picMk id="23" creationId="{ED2BCC11-F67A-42F6-8768-81B5FEAC415C}"/>
          </ac:picMkLst>
        </pc:picChg>
        <pc:picChg chg="mod">
          <ac:chgData name="Wojciech Januszauskas" userId="283006d7-7365-4ce6-9b04-25a42527db96" providerId="ADAL" clId="{24F9AEF6-4D5E-457A-9C80-3604AC910C7C}" dt="2022-04-13T10:01:47.839" v="616"/>
          <ac:picMkLst>
            <pc:docMk/>
            <pc:sldMk cId="4186855820" sldId="430"/>
            <ac:picMk id="24" creationId="{57F0F0E8-7784-4D3D-A7BC-CBB486FAB23E}"/>
          </ac:picMkLst>
        </pc:picChg>
        <pc:picChg chg="mod">
          <ac:chgData name="Wojciech Januszauskas" userId="283006d7-7365-4ce6-9b04-25a42527db96" providerId="ADAL" clId="{24F9AEF6-4D5E-457A-9C80-3604AC910C7C}" dt="2022-04-12T17:09:03.939" v="613"/>
          <ac:picMkLst>
            <pc:docMk/>
            <pc:sldMk cId="4186855820" sldId="430"/>
            <ac:picMk id="24" creationId="{9A95D5B5-DA76-4F58-AFD6-F1C61C07289F}"/>
          </ac:picMkLst>
        </pc:picChg>
        <pc:cxnChg chg="mod">
          <ac:chgData name="Wojciech Januszauskas" userId="283006d7-7365-4ce6-9b04-25a42527db96" providerId="ADAL" clId="{24F9AEF6-4D5E-457A-9C80-3604AC910C7C}" dt="2022-04-12T17:09:03.939" v="613"/>
          <ac:cxnSpMkLst>
            <pc:docMk/>
            <pc:sldMk cId="4186855820" sldId="430"/>
            <ac:cxnSpMk id="10" creationId="{642F17AB-D8AF-4D17-B03F-79F7CC672368}"/>
          </ac:cxnSpMkLst>
        </pc:cxnChg>
        <pc:cxnChg chg="del mod topLvl">
          <ac:chgData name="Wojciech Januszauskas" userId="283006d7-7365-4ce6-9b04-25a42527db96" providerId="ADAL" clId="{24F9AEF6-4D5E-457A-9C80-3604AC910C7C}" dt="2022-04-13T10:02:16.152" v="622" actId="478"/>
          <ac:cxnSpMkLst>
            <pc:docMk/>
            <pc:sldMk cId="4186855820" sldId="430"/>
            <ac:cxnSpMk id="10" creationId="{96B9FDE2-4A98-4077-907C-0A76AB3C3A8A}"/>
          </ac:cxnSpMkLst>
        </pc:cxnChg>
        <pc:cxnChg chg="mod">
          <ac:chgData name="Wojciech Januszauskas" userId="283006d7-7365-4ce6-9b04-25a42527db96" providerId="ADAL" clId="{24F9AEF6-4D5E-457A-9C80-3604AC910C7C}" dt="2022-04-13T10:02:48.749" v="632" actId="165"/>
          <ac:cxnSpMkLst>
            <pc:docMk/>
            <pc:sldMk cId="4186855820" sldId="430"/>
            <ac:cxnSpMk id="15" creationId="{8B80A242-037D-4C7A-9807-CDC242CC044E}"/>
          </ac:cxnSpMkLst>
        </pc:cxnChg>
        <pc:cxnChg chg="mod">
          <ac:chgData name="Wojciech Januszauskas" userId="283006d7-7365-4ce6-9b04-25a42527db96" providerId="ADAL" clId="{24F9AEF6-4D5E-457A-9C80-3604AC910C7C}" dt="2022-04-12T17:09:03.939" v="613"/>
          <ac:cxnSpMkLst>
            <pc:docMk/>
            <pc:sldMk cId="4186855820" sldId="430"/>
            <ac:cxnSpMk id="15" creationId="{E404E195-DF5C-485F-8E92-A634EBDC7137}"/>
          </ac:cxnSpMkLst>
        </pc:cxnChg>
        <pc:cxnChg chg="mod">
          <ac:chgData name="Wojciech Januszauskas" userId="283006d7-7365-4ce6-9b04-25a42527db96" providerId="ADAL" clId="{24F9AEF6-4D5E-457A-9C80-3604AC910C7C}" dt="2022-04-12T17:09:03.939" v="613"/>
          <ac:cxnSpMkLst>
            <pc:docMk/>
            <pc:sldMk cId="4186855820" sldId="430"/>
            <ac:cxnSpMk id="16" creationId="{3B6425E4-0214-4099-BBC5-9B6F1253CBAE}"/>
          </ac:cxnSpMkLst>
        </pc:cxnChg>
        <pc:cxnChg chg="mod">
          <ac:chgData name="Wojciech Januszauskas" userId="283006d7-7365-4ce6-9b04-25a42527db96" providerId="ADAL" clId="{24F9AEF6-4D5E-457A-9C80-3604AC910C7C}" dt="2022-04-13T10:02:48.749" v="632" actId="165"/>
          <ac:cxnSpMkLst>
            <pc:docMk/>
            <pc:sldMk cId="4186855820" sldId="430"/>
            <ac:cxnSpMk id="16" creationId="{A0E73143-8CD7-4DCC-8922-4AE43C6F033F}"/>
          </ac:cxnSpMkLst>
        </pc:cxnChg>
      </pc:sldChg>
      <pc:sldChg chg="addSp modSp mod modAnim">
        <pc:chgData name="Wojciech Januszauskas" userId="283006d7-7365-4ce6-9b04-25a42527db96" providerId="ADAL" clId="{24F9AEF6-4D5E-457A-9C80-3604AC910C7C}" dt="2022-04-19T16:50:52.017" v="874" actId="14100"/>
        <pc:sldMkLst>
          <pc:docMk/>
          <pc:sldMk cId="1468242795" sldId="431"/>
        </pc:sldMkLst>
        <pc:spChg chg="add mod ord">
          <ac:chgData name="Wojciech Januszauskas" userId="283006d7-7365-4ce6-9b04-25a42527db96" providerId="ADAL" clId="{24F9AEF6-4D5E-457A-9C80-3604AC910C7C}" dt="2022-04-12T14:53:04.774" v="377" actId="164"/>
          <ac:spMkLst>
            <pc:docMk/>
            <pc:sldMk cId="1468242795" sldId="431"/>
            <ac:spMk id="2" creationId="{1A68EDAB-AE2B-4932-849D-B0742C883BE8}"/>
          </ac:spMkLst>
        </pc:spChg>
        <pc:spChg chg="mod">
          <ac:chgData name="Wojciech Januszauskas" userId="283006d7-7365-4ce6-9b04-25a42527db96" providerId="ADAL" clId="{24F9AEF6-4D5E-457A-9C80-3604AC910C7C}" dt="2022-04-12T14:50:41.877" v="360" actId="948"/>
          <ac:spMkLst>
            <pc:docMk/>
            <pc:sldMk cId="1468242795" sldId="431"/>
            <ac:spMk id="4" creationId="{80002289-6C57-4AEE-8903-88DF413615EE}"/>
          </ac:spMkLst>
        </pc:spChg>
        <pc:spChg chg="mod">
          <ac:chgData name="Wojciech Januszauskas" userId="283006d7-7365-4ce6-9b04-25a42527db96" providerId="ADAL" clId="{24F9AEF6-4D5E-457A-9C80-3604AC910C7C}" dt="2022-04-12T14:51:09.298" v="366" actId="113"/>
          <ac:spMkLst>
            <pc:docMk/>
            <pc:sldMk cId="1468242795" sldId="431"/>
            <ac:spMk id="6" creationId="{EA0F157E-CEEC-DE88-1772-17AF0B086752}"/>
          </ac:spMkLst>
        </pc:spChg>
        <pc:grpChg chg="add mod">
          <ac:chgData name="Wojciech Januszauskas" userId="283006d7-7365-4ce6-9b04-25a42527db96" providerId="ADAL" clId="{24F9AEF6-4D5E-457A-9C80-3604AC910C7C}" dt="2022-04-12T16:05:35.874" v="460" actId="14861"/>
          <ac:grpSpMkLst>
            <pc:docMk/>
            <pc:sldMk cId="1468242795" sldId="431"/>
            <ac:grpSpMk id="3" creationId="{B9D50240-3D36-489A-AC66-4AF66EA2C0C5}"/>
          </ac:grpSpMkLst>
        </pc:grpChg>
        <pc:picChg chg="mod">
          <ac:chgData name="Wojciech Januszauskas" userId="283006d7-7365-4ce6-9b04-25a42527db96" providerId="ADAL" clId="{24F9AEF6-4D5E-457A-9C80-3604AC910C7C}" dt="2022-04-19T16:50:52.017" v="874" actId="14100"/>
          <ac:picMkLst>
            <pc:docMk/>
            <pc:sldMk cId="1468242795" sldId="431"/>
            <ac:picMk id="2" creationId="{DC126B43-5C5F-B7A8-378C-68D55A871112}"/>
          </ac:picMkLst>
        </pc:picChg>
        <pc:picChg chg="mod">
          <ac:chgData name="Wojciech Januszauskas" userId="283006d7-7365-4ce6-9b04-25a42527db96" providerId="ADAL" clId="{24F9AEF6-4D5E-457A-9C80-3604AC910C7C}" dt="2022-04-12T14:52:18.371" v="370" actId="1036"/>
          <ac:picMkLst>
            <pc:docMk/>
            <pc:sldMk cId="1468242795" sldId="431"/>
            <ac:picMk id="8" creationId="{64A6F872-5631-4D98-538D-EDDA54A6D445}"/>
          </ac:picMkLst>
        </pc:picChg>
        <pc:picChg chg="mod modCrop">
          <ac:chgData name="Wojciech Januszauskas" userId="283006d7-7365-4ce6-9b04-25a42527db96" providerId="ADAL" clId="{24F9AEF6-4D5E-457A-9C80-3604AC910C7C}" dt="2022-04-12T14:53:04.774" v="377" actId="164"/>
          <ac:picMkLst>
            <pc:docMk/>
            <pc:sldMk cId="1468242795" sldId="431"/>
            <ac:picMk id="10" creationId="{8F1F43E6-8A11-DFDA-E403-FC754CA971A0}"/>
          </ac:picMkLst>
        </pc:picChg>
      </pc:sldChg>
      <pc:sldChg chg="modSp mod">
        <pc:chgData name="Wojciech Januszauskas" userId="283006d7-7365-4ce6-9b04-25a42527db96" providerId="ADAL" clId="{24F9AEF6-4D5E-457A-9C80-3604AC910C7C}" dt="2022-04-27T16:16:38.635" v="1414" actId="1076"/>
        <pc:sldMkLst>
          <pc:docMk/>
          <pc:sldMk cId="3583617302" sldId="432"/>
        </pc:sldMkLst>
        <pc:picChg chg="mod">
          <ac:chgData name="Wojciech Januszauskas" userId="283006d7-7365-4ce6-9b04-25a42527db96" providerId="ADAL" clId="{24F9AEF6-4D5E-457A-9C80-3604AC910C7C}" dt="2022-04-12T14:49:02.848" v="351" actId="1076"/>
          <ac:picMkLst>
            <pc:docMk/>
            <pc:sldMk cId="3583617302" sldId="432"/>
            <ac:picMk id="2" creationId="{F26B976F-3524-4297-BA9F-651D659AC3AC}"/>
          </ac:picMkLst>
        </pc:picChg>
        <pc:picChg chg="mod">
          <ac:chgData name="Wojciech Januszauskas" userId="283006d7-7365-4ce6-9b04-25a42527db96" providerId="ADAL" clId="{24F9AEF6-4D5E-457A-9C80-3604AC910C7C}" dt="2022-04-27T16:16:38.635" v="1414" actId="1076"/>
          <ac:picMkLst>
            <pc:docMk/>
            <pc:sldMk cId="3583617302" sldId="432"/>
            <ac:picMk id="3" creationId="{B18A2945-CA3F-FFF7-50CB-4D54D4E77802}"/>
          </ac:picMkLst>
        </pc:picChg>
      </pc:sldChg>
      <pc:sldChg chg="addSp delSp modSp del mod setBg delAnim modAnim">
        <pc:chgData name="Wojciech Januszauskas" userId="283006d7-7365-4ce6-9b04-25a42527db96" providerId="ADAL" clId="{24F9AEF6-4D5E-457A-9C80-3604AC910C7C}" dt="2022-04-19T16:29:05.489" v="781" actId="47"/>
        <pc:sldMkLst>
          <pc:docMk/>
          <pc:sldMk cId="2314336040" sldId="433"/>
        </pc:sldMkLst>
        <pc:spChg chg="mod">
          <ac:chgData name="Wojciech Januszauskas" userId="283006d7-7365-4ce6-9b04-25a42527db96" providerId="ADAL" clId="{24F9AEF6-4D5E-457A-9C80-3604AC910C7C}" dt="2022-04-12T16:57:17.519" v="544" actId="164"/>
          <ac:spMkLst>
            <pc:docMk/>
            <pc:sldMk cId="2314336040" sldId="433"/>
            <ac:spMk id="2" creationId="{5F1B2CB8-0428-2A2A-0F3D-0702BACF6E44}"/>
          </ac:spMkLst>
        </pc:spChg>
        <pc:spChg chg="del mod">
          <ac:chgData name="Wojciech Januszauskas" userId="283006d7-7365-4ce6-9b04-25a42527db96" providerId="ADAL" clId="{24F9AEF6-4D5E-457A-9C80-3604AC910C7C}" dt="2022-04-12T14:23:46.335" v="275" actId="478"/>
          <ac:spMkLst>
            <pc:docMk/>
            <pc:sldMk cId="2314336040" sldId="433"/>
            <ac:spMk id="2" creationId="{B67B4266-CB46-59DA-C3E3-E08ABF9746A5}"/>
          </ac:spMkLst>
        </pc:spChg>
        <pc:spChg chg="del mod">
          <ac:chgData name="Wojciech Januszauskas" userId="283006d7-7365-4ce6-9b04-25a42527db96" providerId="ADAL" clId="{24F9AEF6-4D5E-457A-9C80-3604AC910C7C}" dt="2022-04-12T16:56:51.941" v="540" actId="478"/>
          <ac:spMkLst>
            <pc:docMk/>
            <pc:sldMk cId="2314336040" sldId="433"/>
            <ac:spMk id="4" creationId="{81697C9A-E093-B645-9EE4-133FB51AD8FD}"/>
          </ac:spMkLst>
        </pc:spChg>
        <pc:spChg chg="mod">
          <ac:chgData name="Wojciech Januszauskas" userId="283006d7-7365-4ce6-9b04-25a42527db96" providerId="ADAL" clId="{24F9AEF6-4D5E-457A-9C80-3604AC910C7C}" dt="2022-04-12T16:58:18.817" v="552" actId="164"/>
          <ac:spMkLst>
            <pc:docMk/>
            <pc:sldMk cId="2314336040" sldId="433"/>
            <ac:spMk id="6" creationId="{43B3AD56-C16C-8B49-94F5-3E8233E5F2B4}"/>
          </ac:spMkLst>
        </pc:spChg>
        <pc:spChg chg="del mod">
          <ac:chgData name="Wojciech Januszauskas" userId="283006d7-7365-4ce6-9b04-25a42527db96" providerId="ADAL" clId="{24F9AEF6-4D5E-457A-9C80-3604AC910C7C}" dt="2022-04-12T14:00:35.055" v="130" actId="478"/>
          <ac:spMkLst>
            <pc:docMk/>
            <pc:sldMk cId="2314336040" sldId="433"/>
            <ac:spMk id="8" creationId="{F75D1357-51B8-8BA3-FF8A-534EB9FDAEDB}"/>
          </ac:spMkLst>
        </pc:spChg>
        <pc:spChg chg="mod">
          <ac:chgData name="Wojciech Januszauskas" userId="283006d7-7365-4ce6-9b04-25a42527db96" providerId="ADAL" clId="{24F9AEF6-4D5E-457A-9C80-3604AC910C7C}" dt="2022-04-12T17:03:37.174" v="581" actId="164"/>
          <ac:spMkLst>
            <pc:docMk/>
            <pc:sldMk cId="2314336040" sldId="433"/>
            <ac:spMk id="13" creationId="{03295388-7C5C-916F-74E7-FBADB2564411}"/>
          </ac:spMkLst>
        </pc:spChg>
        <pc:spChg chg="mod">
          <ac:chgData name="Wojciech Januszauskas" userId="283006d7-7365-4ce6-9b04-25a42527db96" providerId="ADAL" clId="{24F9AEF6-4D5E-457A-9C80-3604AC910C7C}" dt="2022-04-12T14:41:06.934" v="288" actId="1037"/>
          <ac:spMkLst>
            <pc:docMk/>
            <pc:sldMk cId="2314336040" sldId="433"/>
            <ac:spMk id="15" creationId="{687D5497-EEA6-331B-ADFF-2F397649FC88}"/>
          </ac:spMkLst>
        </pc:spChg>
        <pc:spChg chg="mod">
          <ac:chgData name="Wojciech Januszauskas" userId="283006d7-7365-4ce6-9b04-25a42527db96" providerId="ADAL" clId="{24F9AEF6-4D5E-457A-9C80-3604AC910C7C}" dt="2022-04-12T17:02:34.164" v="575" actId="164"/>
          <ac:spMkLst>
            <pc:docMk/>
            <pc:sldMk cId="2314336040" sldId="433"/>
            <ac:spMk id="43" creationId="{C257DB01-994B-D54E-90F7-C04BE09D71CC}"/>
          </ac:spMkLst>
        </pc:spChg>
        <pc:spChg chg="add mod">
          <ac:chgData name="Wojciech Januszauskas" userId="283006d7-7365-4ce6-9b04-25a42527db96" providerId="ADAL" clId="{24F9AEF6-4D5E-457A-9C80-3604AC910C7C}" dt="2022-04-12T16:57:17.519" v="544" actId="164"/>
          <ac:spMkLst>
            <pc:docMk/>
            <pc:sldMk cId="2314336040" sldId="433"/>
            <ac:spMk id="52" creationId="{9731518F-F6FE-4D7D-B0AD-53FBEC5796D8}"/>
          </ac:spMkLst>
        </pc:spChg>
        <pc:spChg chg="mod">
          <ac:chgData name="Wojciech Januszauskas" userId="283006d7-7365-4ce6-9b04-25a42527db96" providerId="ADAL" clId="{24F9AEF6-4D5E-457A-9C80-3604AC910C7C}" dt="2022-04-12T17:04:23.895" v="595" actId="164"/>
          <ac:spMkLst>
            <pc:docMk/>
            <pc:sldMk cId="2314336040" sldId="433"/>
            <ac:spMk id="55" creationId="{348418CC-76CA-2C4E-A423-A8B8BB886F98}"/>
          </ac:spMkLst>
        </pc:spChg>
        <pc:spChg chg="mod">
          <ac:chgData name="Wojciech Januszauskas" userId="283006d7-7365-4ce6-9b04-25a42527db96" providerId="ADAL" clId="{24F9AEF6-4D5E-457A-9C80-3604AC910C7C}" dt="2022-04-12T16:56:30.960" v="538" actId="164"/>
          <ac:spMkLst>
            <pc:docMk/>
            <pc:sldMk cId="2314336040" sldId="433"/>
            <ac:spMk id="60" creationId="{557F2B08-A67D-4009-9149-0CC4C8EAB232}"/>
          </ac:spMkLst>
        </pc:spChg>
        <pc:spChg chg="mod">
          <ac:chgData name="Wojciech Januszauskas" userId="283006d7-7365-4ce6-9b04-25a42527db96" providerId="ADAL" clId="{24F9AEF6-4D5E-457A-9C80-3604AC910C7C}" dt="2022-04-12T16:56:38.864" v="539" actId="164"/>
          <ac:spMkLst>
            <pc:docMk/>
            <pc:sldMk cId="2314336040" sldId="433"/>
            <ac:spMk id="72" creationId="{DBAB0759-0BC3-4A42-9B04-9614A5B2B050}"/>
          </ac:spMkLst>
        </pc:spChg>
        <pc:spChg chg="mod">
          <ac:chgData name="Wojciech Januszauskas" userId="283006d7-7365-4ce6-9b04-25a42527db96" providerId="ADAL" clId="{24F9AEF6-4D5E-457A-9C80-3604AC910C7C}" dt="2022-04-12T17:00:18.449" v="565" actId="164"/>
          <ac:spMkLst>
            <pc:docMk/>
            <pc:sldMk cId="2314336040" sldId="433"/>
            <ac:spMk id="74" creationId="{B6056382-A8B3-4744-A2F6-2310C7CFF165}"/>
          </ac:spMkLst>
        </pc:spChg>
        <pc:spChg chg="add del mod">
          <ac:chgData name="Wojciech Januszauskas" userId="283006d7-7365-4ce6-9b04-25a42527db96" providerId="ADAL" clId="{24F9AEF6-4D5E-457A-9C80-3604AC910C7C}" dt="2022-04-12T14:00:27.781" v="127" actId="478"/>
          <ac:spMkLst>
            <pc:docMk/>
            <pc:sldMk cId="2314336040" sldId="433"/>
            <ac:spMk id="80" creationId="{F0C6BE5F-CCF3-43F7-A888-3539E5E8A4E5}"/>
          </ac:spMkLst>
        </pc:spChg>
        <pc:spChg chg="add del mod">
          <ac:chgData name="Wojciech Januszauskas" userId="283006d7-7365-4ce6-9b04-25a42527db96" providerId="ADAL" clId="{24F9AEF6-4D5E-457A-9C80-3604AC910C7C}" dt="2022-04-12T14:01:01.518" v="139" actId="478"/>
          <ac:spMkLst>
            <pc:docMk/>
            <pc:sldMk cId="2314336040" sldId="433"/>
            <ac:spMk id="81" creationId="{6955341D-B80C-4338-A66E-2AC95846372B}"/>
          </ac:spMkLst>
        </pc:spChg>
        <pc:spChg chg="mod ord">
          <ac:chgData name="Wojciech Januszauskas" userId="283006d7-7365-4ce6-9b04-25a42527db96" providerId="ADAL" clId="{24F9AEF6-4D5E-457A-9C80-3604AC910C7C}" dt="2022-04-12T14:12:07.215" v="240" actId="167"/>
          <ac:spMkLst>
            <pc:docMk/>
            <pc:sldMk cId="2314336040" sldId="433"/>
            <ac:spMk id="101" creationId="{8C7C791B-DEE8-0F4D-80D3-4690500CC3DA}"/>
          </ac:spMkLst>
        </pc:spChg>
        <pc:spChg chg="mod">
          <ac:chgData name="Wojciech Januszauskas" userId="283006d7-7365-4ce6-9b04-25a42527db96" providerId="ADAL" clId="{24F9AEF6-4D5E-457A-9C80-3604AC910C7C}" dt="2022-04-12T17:05:35.692" v="602" actId="20577"/>
          <ac:spMkLst>
            <pc:docMk/>
            <pc:sldMk cId="2314336040" sldId="433"/>
            <ac:spMk id="102" creationId="{51EED36D-41F6-1343-8B4D-338EE34BAE3C}"/>
          </ac:spMkLst>
        </pc:spChg>
        <pc:spChg chg="mod">
          <ac:chgData name="Wojciech Januszauskas" userId="283006d7-7365-4ce6-9b04-25a42527db96" providerId="ADAL" clId="{24F9AEF6-4D5E-457A-9C80-3604AC910C7C}" dt="2022-04-12T16:58:18.817" v="552" actId="164"/>
          <ac:spMkLst>
            <pc:docMk/>
            <pc:sldMk cId="2314336040" sldId="433"/>
            <ac:spMk id="103" creationId="{5032E9B6-CA95-7A40-9ADE-C9E84A9C54AF}"/>
          </ac:spMkLst>
        </pc:spChg>
        <pc:spChg chg="mod ord">
          <ac:chgData name="Wojciech Januszauskas" userId="283006d7-7365-4ce6-9b04-25a42527db96" providerId="ADAL" clId="{24F9AEF6-4D5E-457A-9C80-3604AC910C7C}" dt="2022-04-12T16:58:18.817" v="552" actId="164"/>
          <ac:spMkLst>
            <pc:docMk/>
            <pc:sldMk cId="2314336040" sldId="433"/>
            <ac:spMk id="104" creationId="{BDC92545-FAD5-C54B-9D15-06BB8D9D9867}"/>
          </ac:spMkLst>
        </pc:spChg>
        <pc:spChg chg="mod">
          <ac:chgData name="Wojciech Januszauskas" userId="283006d7-7365-4ce6-9b04-25a42527db96" providerId="ADAL" clId="{24F9AEF6-4D5E-457A-9C80-3604AC910C7C}" dt="2022-04-12T17:00:18.449" v="565" actId="164"/>
          <ac:spMkLst>
            <pc:docMk/>
            <pc:sldMk cId="2314336040" sldId="433"/>
            <ac:spMk id="106" creationId="{B7AADC28-8A1C-7C4C-ABB2-0998D2A51D45}"/>
          </ac:spMkLst>
        </pc:spChg>
        <pc:spChg chg="mod">
          <ac:chgData name="Wojciech Januszauskas" userId="283006d7-7365-4ce6-9b04-25a42527db96" providerId="ADAL" clId="{24F9AEF6-4D5E-457A-9C80-3604AC910C7C}" dt="2022-04-12T16:59:05.537" v="557" actId="164"/>
          <ac:spMkLst>
            <pc:docMk/>
            <pc:sldMk cId="2314336040" sldId="433"/>
            <ac:spMk id="115" creationId="{B0D78314-1CAD-E34E-AADB-38AAB783D478}"/>
          </ac:spMkLst>
        </pc:spChg>
        <pc:spChg chg="mod topLvl">
          <ac:chgData name="Wojciech Januszauskas" userId="283006d7-7365-4ce6-9b04-25a42527db96" providerId="ADAL" clId="{24F9AEF6-4D5E-457A-9C80-3604AC910C7C}" dt="2022-04-12T17:01:55.058" v="572" actId="164"/>
          <ac:spMkLst>
            <pc:docMk/>
            <pc:sldMk cId="2314336040" sldId="433"/>
            <ac:spMk id="118" creationId="{3C0396AD-8BB4-0247-BAE0-7E159F6C27E2}"/>
          </ac:spMkLst>
        </pc:spChg>
        <pc:spChg chg="mod">
          <ac:chgData name="Wojciech Januszauskas" userId="283006d7-7365-4ce6-9b04-25a42527db96" providerId="ADAL" clId="{24F9AEF6-4D5E-457A-9C80-3604AC910C7C}" dt="2022-04-12T16:59:05.537" v="557" actId="164"/>
          <ac:spMkLst>
            <pc:docMk/>
            <pc:sldMk cId="2314336040" sldId="433"/>
            <ac:spMk id="120" creationId="{1ADAA4AB-5576-CA45-A10D-4562615DDD46}"/>
          </ac:spMkLst>
        </pc:spChg>
        <pc:spChg chg="mod">
          <ac:chgData name="Wojciech Januszauskas" userId="283006d7-7365-4ce6-9b04-25a42527db96" providerId="ADAL" clId="{24F9AEF6-4D5E-457A-9C80-3604AC910C7C}" dt="2022-04-12T16:58:18.817" v="552" actId="164"/>
          <ac:spMkLst>
            <pc:docMk/>
            <pc:sldMk cId="2314336040" sldId="433"/>
            <ac:spMk id="127" creationId="{D6C19C23-4DF6-A844-B59A-CFDEE645379F}"/>
          </ac:spMkLst>
        </pc:spChg>
        <pc:spChg chg="mod topLvl">
          <ac:chgData name="Wojciech Januszauskas" userId="283006d7-7365-4ce6-9b04-25a42527db96" providerId="ADAL" clId="{24F9AEF6-4D5E-457A-9C80-3604AC910C7C}" dt="2022-04-12T17:01:55.058" v="572" actId="164"/>
          <ac:spMkLst>
            <pc:docMk/>
            <pc:sldMk cId="2314336040" sldId="433"/>
            <ac:spMk id="151" creationId="{F189662E-7825-B842-8C0B-A36C45223E51}"/>
          </ac:spMkLst>
        </pc:spChg>
        <pc:spChg chg="mod topLvl">
          <ac:chgData name="Wojciech Januszauskas" userId="283006d7-7365-4ce6-9b04-25a42527db96" providerId="ADAL" clId="{24F9AEF6-4D5E-457A-9C80-3604AC910C7C}" dt="2022-04-12T17:01:55.058" v="572" actId="164"/>
          <ac:spMkLst>
            <pc:docMk/>
            <pc:sldMk cId="2314336040" sldId="433"/>
            <ac:spMk id="158" creationId="{1B8A113E-88B5-884C-9832-D74047B32F64}"/>
          </ac:spMkLst>
        </pc:spChg>
        <pc:grpChg chg="add mod">
          <ac:chgData name="Wojciech Januszauskas" userId="283006d7-7365-4ce6-9b04-25a42527db96" providerId="ADAL" clId="{24F9AEF6-4D5E-457A-9C80-3604AC910C7C}" dt="2022-04-12T16:56:30.960" v="538" actId="164"/>
          <ac:grpSpMkLst>
            <pc:docMk/>
            <pc:sldMk cId="2314336040" sldId="433"/>
            <ac:grpSpMk id="3" creationId="{500546F2-4B75-49AD-9198-E3B446F5B2CE}"/>
          </ac:grpSpMkLst>
        </pc:grpChg>
        <pc:grpChg chg="add mod">
          <ac:chgData name="Wojciech Januszauskas" userId="283006d7-7365-4ce6-9b04-25a42527db96" providerId="ADAL" clId="{24F9AEF6-4D5E-457A-9C80-3604AC910C7C}" dt="2022-04-12T16:56:38.864" v="539" actId="164"/>
          <ac:grpSpMkLst>
            <pc:docMk/>
            <pc:sldMk cId="2314336040" sldId="433"/>
            <ac:grpSpMk id="8" creationId="{248869F4-DB31-4757-B07A-2EE761CE40C2}"/>
          </ac:grpSpMkLst>
        </pc:grpChg>
        <pc:grpChg chg="add mod">
          <ac:chgData name="Wojciech Januszauskas" userId="283006d7-7365-4ce6-9b04-25a42527db96" providerId="ADAL" clId="{24F9AEF6-4D5E-457A-9C80-3604AC910C7C}" dt="2022-04-12T17:06:12.329" v="604" actId="164"/>
          <ac:grpSpMkLst>
            <pc:docMk/>
            <pc:sldMk cId="2314336040" sldId="433"/>
            <ac:grpSpMk id="9" creationId="{396D290C-4BC8-4BC0-96ED-E30BB4668E15}"/>
          </ac:grpSpMkLst>
        </pc:grpChg>
        <pc:grpChg chg="add mod">
          <ac:chgData name="Wojciech Januszauskas" userId="283006d7-7365-4ce6-9b04-25a42527db96" providerId="ADAL" clId="{24F9AEF6-4D5E-457A-9C80-3604AC910C7C}" dt="2022-04-12T17:06:12.329" v="604" actId="164"/>
          <ac:grpSpMkLst>
            <pc:docMk/>
            <pc:sldMk cId="2314336040" sldId="433"/>
            <ac:grpSpMk id="14" creationId="{C94D6E93-25F2-47D7-924F-91236647F54E}"/>
          </ac:grpSpMkLst>
        </pc:grpChg>
        <pc:grpChg chg="add mod">
          <ac:chgData name="Wojciech Januszauskas" userId="283006d7-7365-4ce6-9b04-25a42527db96" providerId="ADAL" clId="{24F9AEF6-4D5E-457A-9C80-3604AC910C7C}" dt="2022-04-12T17:03:37.174" v="581" actId="164"/>
          <ac:grpSpMkLst>
            <pc:docMk/>
            <pc:sldMk cId="2314336040" sldId="433"/>
            <ac:grpSpMk id="15" creationId="{43E2C038-2C41-4E50-A7C5-6EB05526A24C}"/>
          </ac:grpSpMkLst>
        </pc:grpChg>
        <pc:grpChg chg="add del mod ord">
          <ac:chgData name="Wojciech Januszauskas" userId="283006d7-7365-4ce6-9b04-25a42527db96" providerId="ADAL" clId="{24F9AEF6-4D5E-457A-9C80-3604AC910C7C}" dt="2022-04-12T17:00:29.360" v="567" actId="166"/>
          <ac:grpSpMkLst>
            <pc:docMk/>
            <pc:sldMk cId="2314336040" sldId="433"/>
            <ac:grpSpMk id="18" creationId="{3DE7237A-D520-4DAB-95EF-B35D59D833A1}"/>
          </ac:grpSpMkLst>
        </pc:grpChg>
        <pc:grpChg chg="add del mod">
          <ac:chgData name="Wojciech Januszauskas" userId="283006d7-7365-4ce6-9b04-25a42527db96" providerId="ADAL" clId="{24F9AEF6-4D5E-457A-9C80-3604AC910C7C}" dt="2022-04-12T17:00:43.516" v="568" actId="165"/>
          <ac:grpSpMkLst>
            <pc:docMk/>
            <pc:sldMk cId="2314336040" sldId="433"/>
            <ac:grpSpMk id="19" creationId="{16ABB545-3E77-4111-AAA2-34C8707074E2}"/>
          </ac:grpSpMkLst>
        </pc:grpChg>
        <pc:grpChg chg="add mod">
          <ac:chgData name="Wojciech Januszauskas" userId="283006d7-7365-4ce6-9b04-25a42527db96" providerId="ADAL" clId="{24F9AEF6-4D5E-457A-9C80-3604AC910C7C}" dt="2022-04-12T17:02:34.164" v="575" actId="164"/>
          <ac:grpSpMkLst>
            <pc:docMk/>
            <pc:sldMk cId="2314336040" sldId="433"/>
            <ac:grpSpMk id="21" creationId="{783F1E08-2BBB-47EB-84A7-D279862E5571}"/>
          </ac:grpSpMkLst>
        </pc:grpChg>
        <pc:grpChg chg="add mod">
          <ac:chgData name="Wojciech Januszauskas" userId="283006d7-7365-4ce6-9b04-25a42527db96" providerId="ADAL" clId="{24F9AEF6-4D5E-457A-9C80-3604AC910C7C}" dt="2022-04-12T17:06:53.387" v="607" actId="164"/>
          <ac:grpSpMkLst>
            <pc:docMk/>
            <pc:sldMk cId="2314336040" sldId="433"/>
            <ac:grpSpMk id="22" creationId="{F1E8B9F4-49E0-4155-834D-755EE909CA0F}"/>
          </ac:grpSpMkLst>
        </pc:grpChg>
        <pc:grpChg chg="add mod">
          <ac:chgData name="Wojciech Januszauskas" userId="283006d7-7365-4ce6-9b04-25a42527db96" providerId="ADAL" clId="{24F9AEF6-4D5E-457A-9C80-3604AC910C7C}" dt="2022-04-12T17:02:34.164" v="575" actId="164"/>
          <ac:grpSpMkLst>
            <pc:docMk/>
            <pc:sldMk cId="2314336040" sldId="433"/>
            <ac:grpSpMk id="24" creationId="{1ED5A0E3-5213-431D-B8D3-031F4318FAAE}"/>
          </ac:grpSpMkLst>
        </pc:grpChg>
        <pc:grpChg chg="add mod">
          <ac:chgData name="Wojciech Januszauskas" userId="283006d7-7365-4ce6-9b04-25a42527db96" providerId="ADAL" clId="{24F9AEF6-4D5E-457A-9C80-3604AC910C7C}" dt="2022-04-12T17:05:16.328" v="596" actId="164"/>
          <ac:grpSpMkLst>
            <pc:docMk/>
            <pc:sldMk cId="2314336040" sldId="433"/>
            <ac:grpSpMk id="27" creationId="{34D7EBEC-D1F5-45C3-8039-EE50917F1224}"/>
          </ac:grpSpMkLst>
        </pc:grpChg>
        <pc:grpChg chg="add mod">
          <ac:chgData name="Wojciech Januszauskas" userId="283006d7-7365-4ce6-9b04-25a42527db96" providerId="ADAL" clId="{24F9AEF6-4D5E-457A-9C80-3604AC910C7C}" dt="2022-04-12T17:03:37.174" v="581" actId="164"/>
          <ac:grpSpMkLst>
            <pc:docMk/>
            <pc:sldMk cId="2314336040" sldId="433"/>
            <ac:grpSpMk id="28" creationId="{0F752715-6EB7-402F-A8B2-27EA97FECD83}"/>
          </ac:grpSpMkLst>
        </pc:grpChg>
        <pc:grpChg chg="add mod">
          <ac:chgData name="Wojciech Januszauskas" userId="283006d7-7365-4ce6-9b04-25a42527db96" providerId="ADAL" clId="{24F9AEF6-4D5E-457A-9C80-3604AC910C7C}" dt="2022-04-12T17:04:23.895" v="595" actId="164"/>
          <ac:grpSpMkLst>
            <pc:docMk/>
            <pc:sldMk cId="2314336040" sldId="433"/>
            <ac:grpSpMk id="32" creationId="{D3602811-D44B-4F4D-8E20-7ACE225F22BD}"/>
          </ac:grpSpMkLst>
        </pc:grpChg>
        <pc:grpChg chg="add mod">
          <ac:chgData name="Wojciech Januszauskas" userId="283006d7-7365-4ce6-9b04-25a42527db96" providerId="ADAL" clId="{24F9AEF6-4D5E-457A-9C80-3604AC910C7C}" dt="2022-04-12T17:06:53.387" v="607" actId="164"/>
          <ac:grpSpMkLst>
            <pc:docMk/>
            <pc:sldMk cId="2314336040" sldId="433"/>
            <ac:grpSpMk id="33" creationId="{57D03F49-25EB-43BF-9338-F4DC796894D8}"/>
          </ac:grpSpMkLst>
        </pc:grpChg>
        <pc:grpChg chg="add mod">
          <ac:chgData name="Wojciech Januszauskas" userId="283006d7-7365-4ce6-9b04-25a42527db96" providerId="ADAL" clId="{24F9AEF6-4D5E-457A-9C80-3604AC910C7C}" dt="2022-04-12T17:06:12.329" v="604" actId="164"/>
          <ac:grpSpMkLst>
            <pc:docMk/>
            <pc:sldMk cId="2314336040" sldId="433"/>
            <ac:grpSpMk id="34" creationId="{51D11E2A-4DAF-47D5-9BC9-CDFB496A6085}"/>
          </ac:grpSpMkLst>
        </pc:grpChg>
        <pc:grpChg chg="add mod ord">
          <ac:chgData name="Wojciech Januszauskas" userId="283006d7-7365-4ce6-9b04-25a42527db96" providerId="ADAL" clId="{24F9AEF6-4D5E-457A-9C80-3604AC910C7C}" dt="2022-04-19T16:13:16.932" v="655" actId="166"/>
          <ac:grpSpMkLst>
            <pc:docMk/>
            <pc:sldMk cId="2314336040" sldId="433"/>
            <ac:grpSpMk id="36" creationId="{C0198FAC-E85B-4C20-B31F-CEE5C191FD96}"/>
          </ac:grpSpMkLst>
        </pc:grpChg>
        <pc:picChg chg="add del mod">
          <ac:chgData name="Wojciech Januszauskas" userId="283006d7-7365-4ce6-9b04-25a42527db96" providerId="ADAL" clId="{24F9AEF6-4D5E-457A-9C80-3604AC910C7C}" dt="2022-04-12T15:43:55.035" v="418" actId="478"/>
          <ac:picMkLst>
            <pc:docMk/>
            <pc:sldMk cId="2314336040" sldId="433"/>
            <ac:picMk id="14" creationId="{5BAFAE9B-8628-4455-BF5D-410B7E99465B}"/>
          </ac:picMkLst>
        </pc:picChg>
        <pc:picChg chg="add del mod">
          <ac:chgData name="Wojciech Januszauskas" userId="283006d7-7365-4ce6-9b04-25a42527db96" providerId="ADAL" clId="{24F9AEF6-4D5E-457A-9C80-3604AC910C7C}" dt="2022-04-12T16:56:38.864" v="539" actId="164"/>
          <ac:picMkLst>
            <pc:docMk/>
            <pc:sldMk cId="2314336040" sldId="433"/>
            <ac:picMk id="17" creationId="{44B89D13-6A2B-4461-85D6-81B836A279BA}"/>
          </ac:picMkLst>
        </pc:picChg>
        <pc:picChg chg="add del mod">
          <ac:chgData name="Wojciech Januszauskas" userId="283006d7-7365-4ce6-9b04-25a42527db96" providerId="ADAL" clId="{24F9AEF6-4D5E-457A-9C80-3604AC910C7C}" dt="2022-04-12T13:52:50.103" v="56" actId="478"/>
          <ac:picMkLst>
            <pc:docMk/>
            <pc:sldMk cId="2314336040" sldId="433"/>
            <ac:picMk id="21" creationId="{AC1ECC89-B591-46AD-9E4E-AD8AD59E996A}"/>
          </ac:picMkLst>
        </pc:picChg>
        <pc:picChg chg="add mod">
          <ac:chgData name="Wojciech Januszauskas" userId="283006d7-7365-4ce6-9b04-25a42527db96" providerId="ADAL" clId="{24F9AEF6-4D5E-457A-9C80-3604AC910C7C}" dt="2022-04-12T17:04:23.895" v="595" actId="164"/>
          <ac:picMkLst>
            <pc:docMk/>
            <pc:sldMk cId="2314336040" sldId="433"/>
            <ac:picMk id="23" creationId="{005F14E5-C7CE-462F-89D8-E68690AB8966}"/>
          </ac:picMkLst>
        </pc:picChg>
        <pc:picChg chg="mod topLvl">
          <ac:chgData name="Wojciech Januszauskas" userId="283006d7-7365-4ce6-9b04-25a42527db96" providerId="ADAL" clId="{24F9AEF6-4D5E-457A-9C80-3604AC910C7C}" dt="2022-04-12T17:01:55.058" v="572" actId="164"/>
          <ac:picMkLst>
            <pc:docMk/>
            <pc:sldMk cId="2314336040" sldId="433"/>
            <ac:picMk id="25" creationId="{DE97E1B5-6117-4324-93A7-C55476905156}"/>
          </ac:picMkLst>
        </pc:picChg>
        <pc:picChg chg="add mod topLvl">
          <ac:chgData name="Wojciech Januszauskas" userId="283006d7-7365-4ce6-9b04-25a42527db96" providerId="ADAL" clId="{24F9AEF6-4D5E-457A-9C80-3604AC910C7C}" dt="2022-04-12T17:01:55.058" v="572" actId="164"/>
          <ac:picMkLst>
            <pc:docMk/>
            <pc:sldMk cId="2314336040" sldId="433"/>
            <ac:picMk id="29" creationId="{8FB8F740-7A93-4809-BE43-FB54DECEEDFB}"/>
          </ac:picMkLst>
        </pc:picChg>
        <pc:picChg chg="add mod">
          <ac:chgData name="Wojciech Januszauskas" userId="283006d7-7365-4ce6-9b04-25a42527db96" providerId="ADAL" clId="{24F9AEF6-4D5E-457A-9C80-3604AC910C7C}" dt="2022-04-12T16:58:18.817" v="552" actId="164"/>
          <ac:picMkLst>
            <pc:docMk/>
            <pc:sldMk cId="2314336040" sldId="433"/>
            <ac:picMk id="35" creationId="{B8712B74-D46C-446F-84E5-72C4859B485E}"/>
          </ac:picMkLst>
        </pc:picChg>
        <pc:picChg chg="add del">
          <ac:chgData name="Wojciech Januszauskas" userId="283006d7-7365-4ce6-9b04-25a42527db96" providerId="ADAL" clId="{24F9AEF6-4D5E-457A-9C80-3604AC910C7C}" dt="2022-04-12T13:59:41.976" v="113" actId="22"/>
          <ac:picMkLst>
            <pc:docMk/>
            <pc:sldMk cId="2314336040" sldId="433"/>
            <ac:picMk id="37" creationId="{37C6D475-2D88-4052-B903-FB3E5E62FD25}"/>
          </ac:picMkLst>
        </pc:picChg>
        <pc:picChg chg="add mod">
          <ac:chgData name="Wojciech Januszauskas" userId="283006d7-7365-4ce6-9b04-25a42527db96" providerId="ADAL" clId="{24F9AEF6-4D5E-457A-9C80-3604AC910C7C}" dt="2022-04-12T16:56:30.960" v="538" actId="164"/>
          <ac:picMkLst>
            <pc:docMk/>
            <pc:sldMk cId="2314336040" sldId="433"/>
            <ac:picMk id="56" creationId="{A0B35DB1-554D-48C9-A11B-EC408927AF6C}"/>
          </ac:picMkLst>
        </pc:picChg>
        <pc:picChg chg="del mod">
          <ac:chgData name="Wojciech Januszauskas" userId="283006d7-7365-4ce6-9b04-25a42527db96" providerId="ADAL" clId="{24F9AEF6-4D5E-457A-9C80-3604AC910C7C}" dt="2022-04-12T15:55:01.696" v="426" actId="478"/>
          <ac:picMkLst>
            <pc:docMk/>
            <pc:sldMk cId="2314336040" sldId="433"/>
            <ac:picMk id="66" creationId="{1B6D648A-A900-4354-9C32-BD183F464796}"/>
          </ac:picMkLst>
        </pc:picChg>
        <pc:picChg chg="del">
          <ac:chgData name="Wojciech Januszauskas" userId="283006d7-7365-4ce6-9b04-25a42527db96" providerId="ADAL" clId="{24F9AEF6-4D5E-457A-9C80-3604AC910C7C}" dt="2022-04-12T13:57:19.163" v="81" actId="478"/>
          <ac:picMkLst>
            <pc:docMk/>
            <pc:sldMk cId="2314336040" sldId="433"/>
            <ac:picMk id="68" creationId="{A668FACB-9960-4EE9-9E67-63DC8E308497}"/>
          </ac:picMkLst>
        </pc:picChg>
        <pc:picChg chg="del">
          <ac:chgData name="Wojciech Januszauskas" userId="283006d7-7365-4ce6-9b04-25a42527db96" providerId="ADAL" clId="{24F9AEF6-4D5E-457A-9C80-3604AC910C7C}" dt="2022-04-12T13:57:22.613" v="83" actId="478"/>
          <ac:picMkLst>
            <pc:docMk/>
            <pc:sldMk cId="2314336040" sldId="433"/>
            <ac:picMk id="69" creationId="{1CBD9C06-4930-466E-80FB-69DD0A9F3734}"/>
          </ac:picMkLst>
        </pc:picChg>
        <pc:picChg chg="del">
          <ac:chgData name="Wojciech Januszauskas" userId="283006d7-7365-4ce6-9b04-25a42527db96" providerId="ADAL" clId="{24F9AEF6-4D5E-457A-9C80-3604AC910C7C}" dt="2022-04-12T13:57:00.511" v="70" actId="478"/>
          <ac:picMkLst>
            <pc:docMk/>
            <pc:sldMk cId="2314336040" sldId="433"/>
            <ac:picMk id="70" creationId="{1749DA16-87FD-4B0C-A6D7-EECCE6540974}"/>
          </ac:picMkLst>
        </pc:picChg>
        <pc:picChg chg="add mod">
          <ac:chgData name="Wojciech Januszauskas" userId="283006d7-7365-4ce6-9b04-25a42527db96" providerId="ADAL" clId="{24F9AEF6-4D5E-457A-9C80-3604AC910C7C}" dt="2022-04-12T16:59:05.537" v="557" actId="164"/>
          <ac:picMkLst>
            <pc:docMk/>
            <pc:sldMk cId="2314336040" sldId="433"/>
            <ac:picMk id="71" creationId="{F765A35D-85DE-46F2-B3A6-EF5A9538E6CA}"/>
          </ac:picMkLst>
        </pc:picChg>
        <pc:picChg chg="add mod">
          <ac:chgData name="Wojciech Januszauskas" userId="283006d7-7365-4ce6-9b04-25a42527db96" providerId="ADAL" clId="{24F9AEF6-4D5E-457A-9C80-3604AC910C7C}" dt="2022-04-12T16:59:05.537" v="557" actId="164"/>
          <ac:picMkLst>
            <pc:docMk/>
            <pc:sldMk cId="2314336040" sldId="433"/>
            <ac:picMk id="73" creationId="{B7F13196-DFDD-4BE2-A0F7-858965930F2E}"/>
          </ac:picMkLst>
        </pc:picChg>
        <pc:picChg chg="del">
          <ac:chgData name="Wojciech Januszauskas" userId="283006d7-7365-4ce6-9b04-25a42527db96" providerId="ADAL" clId="{24F9AEF6-4D5E-457A-9C80-3604AC910C7C}" dt="2022-04-12T15:55:20.141" v="435" actId="478"/>
          <ac:picMkLst>
            <pc:docMk/>
            <pc:sldMk cId="2314336040" sldId="433"/>
            <ac:picMk id="76" creationId="{5115BD55-025E-4B3B-AA89-15BBC499F235}"/>
          </ac:picMkLst>
        </pc:picChg>
        <pc:picChg chg="add mod">
          <ac:chgData name="Wojciech Januszauskas" userId="283006d7-7365-4ce6-9b04-25a42527db96" providerId="ADAL" clId="{24F9AEF6-4D5E-457A-9C80-3604AC910C7C}" dt="2022-04-12T16:58:18.817" v="552" actId="164"/>
          <ac:picMkLst>
            <pc:docMk/>
            <pc:sldMk cId="2314336040" sldId="433"/>
            <ac:picMk id="77" creationId="{B1F74CF4-E01C-4DA2-8D1D-AF60A478C979}"/>
          </ac:picMkLst>
        </pc:picChg>
        <pc:picChg chg="add mod">
          <ac:chgData name="Wojciech Januszauskas" userId="283006d7-7365-4ce6-9b04-25a42527db96" providerId="ADAL" clId="{24F9AEF6-4D5E-457A-9C80-3604AC910C7C}" dt="2022-04-12T13:59:53.441" v="118" actId="1076"/>
          <ac:picMkLst>
            <pc:docMk/>
            <pc:sldMk cId="2314336040" sldId="433"/>
            <ac:picMk id="78" creationId="{1DD15E38-4144-4EF9-AEAF-B080FB7BC144}"/>
          </ac:picMkLst>
        </pc:picChg>
        <pc:picChg chg="del">
          <ac:chgData name="Wojciech Januszauskas" userId="283006d7-7365-4ce6-9b04-25a42527db96" providerId="ADAL" clId="{24F9AEF6-4D5E-457A-9C80-3604AC910C7C}" dt="2022-04-12T13:52:38.477" v="50" actId="478"/>
          <ac:picMkLst>
            <pc:docMk/>
            <pc:sldMk cId="2314336040" sldId="433"/>
            <ac:picMk id="87" creationId="{98DE7A60-E88A-A64D-9F47-76C78F39C45D}"/>
          </ac:picMkLst>
        </pc:picChg>
        <pc:picChg chg="mod topLvl">
          <ac:chgData name="Wojciech Januszauskas" userId="283006d7-7365-4ce6-9b04-25a42527db96" providerId="ADAL" clId="{24F9AEF6-4D5E-457A-9C80-3604AC910C7C}" dt="2022-04-12T17:01:55.058" v="572" actId="164"/>
          <ac:picMkLst>
            <pc:docMk/>
            <pc:sldMk cId="2314336040" sldId="433"/>
            <ac:picMk id="88" creationId="{DDD54CD7-9BA9-4AF0-85E7-F4714AAF249A}"/>
          </ac:picMkLst>
        </pc:picChg>
        <pc:picChg chg="mod">
          <ac:chgData name="Wojciech Januszauskas" userId="283006d7-7365-4ce6-9b04-25a42527db96" providerId="ADAL" clId="{24F9AEF6-4D5E-457A-9C80-3604AC910C7C}" dt="2022-04-12T16:59:05.537" v="557" actId="164"/>
          <ac:picMkLst>
            <pc:docMk/>
            <pc:sldMk cId="2314336040" sldId="433"/>
            <ac:picMk id="90" creationId="{8867831A-0B5F-4FCF-AD8F-4D83C914B9F4}"/>
          </ac:picMkLst>
        </pc:picChg>
        <pc:picChg chg="mod">
          <ac:chgData name="Wojciech Januszauskas" userId="283006d7-7365-4ce6-9b04-25a42527db96" providerId="ADAL" clId="{24F9AEF6-4D5E-457A-9C80-3604AC910C7C}" dt="2022-04-12T16:59:05.537" v="557" actId="164"/>
          <ac:picMkLst>
            <pc:docMk/>
            <pc:sldMk cId="2314336040" sldId="433"/>
            <ac:picMk id="92" creationId="{6D55FCF9-1A09-45D2-B1F4-780DA97C178E}"/>
          </ac:picMkLst>
        </pc:picChg>
        <pc:picChg chg="del mod">
          <ac:chgData name="Wojciech Januszauskas" userId="283006d7-7365-4ce6-9b04-25a42527db96" providerId="ADAL" clId="{24F9AEF6-4D5E-457A-9C80-3604AC910C7C}" dt="2022-04-12T13:59:38.064" v="111" actId="478"/>
          <ac:picMkLst>
            <pc:docMk/>
            <pc:sldMk cId="2314336040" sldId="433"/>
            <ac:picMk id="93" creationId="{D3BD6A5B-CB07-4495-8EB4-FAD7DE4575E2}"/>
          </ac:picMkLst>
        </pc:picChg>
        <pc:picChg chg="del">
          <ac:chgData name="Wojciech Januszauskas" userId="283006d7-7365-4ce6-9b04-25a42527db96" providerId="ADAL" clId="{24F9AEF6-4D5E-457A-9C80-3604AC910C7C}" dt="2022-04-12T13:59:49.613" v="116" actId="478"/>
          <ac:picMkLst>
            <pc:docMk/>
            <pc:sldMk cId="2314336040" sldId="433"/>
            <ac:picMk id="94" creationId="{24824C90-0C25-4C1A-9C1E-12A9C28AC45F}"/>
          </ac:picMkLst>
        </pc:picChg>
        <pc:picChg chg="del">
          <ac:chgData name="Wojciech Januszauskas" userId="283006d7-7365-4ce6-9b04-25a42527db96" providerId="ADAL" clId="{24F9AEF6-4D5E-457A-9C80-3604AC910C7C}" dt="2022-04-12T13:59:23.862" v="100" actId="478"/>
          <ac:picMkLst>
            <pc:docMk/>
            <pc:sldMk cId="2314336040" sldId="433"/>
            <ac:picMk id="100" creationId="{C917BE35-0455-B64E-815A-B4FFB0280385}"/>
          </ac:picMkLst>
        </pc:picChg>
        <pc:picChg chg="mod">
          <ac:chgData name="Wojciech Januszauskas" userId="283006d7-7365-4ce6-9b04-25a42527db96" providerId="ADAL" clId="{24F9AEF6-4D5E-457A-9C80-3604AC910C7C}" dt="2022-04-12T16:58:18.817" v="552" actId="164"/>
          <ac:picMkLst>
            <pc:docMk/>
            <pc:sldMk cId="2314336040" sldId="433"/>
            <ac:picMk id="136" creationId="{C70DA0D7-B2E2-C446-B970-468E88F13303}"/>
          </ac:picMkLst>
        </pc:picChg>
        <pc:cxnChg chg="mod">
          <ac:chgData name="Wojciech Januszauskas" userId="283006d7-7365-4ce6-9b04-25a42527db96" providerId="ADAL" clId="{24F9AEF6-4D5E-457A-9C80-3604AC910C7C}" dt="2022-04-12T16:57:10.511" v="543" actId="164"/>
          <ac:cxnSpMkLst>
            <pc:docMk/>
            <pc:sldMk cId="2314336040" sldId="433"/>
            <ac:cxnSpMk id="5" creationId="{99E9AD27-55D1-00B2-B509-6789D8FFCAD1}"/>
          </ac:cxnSpMkLst>
        </pc:cxnChg>
        <pc:cxnChg chg="mod">
          <ac:chgData name="Wojciech Januszauskas" userId="283006d7-7365-4ce6-9b04-25a42527db96" providerId="ADAL" clId="{24F9AEF6-4D5E-457A-9C80-3604AC910C7C}" dt="2022-04-12T16:57:10.511" v="543" actId="164"/>
          <ac:cxnSpMkLst>
            <pc:docMk/>
            <pc:sldMk cId="2314336040" sldId="433"/>
            <ac:cxnSpMk id="7" creationId="{40DD6962-7993-6775-79FD-6DD8D7FA45D4}"/>
          </ac:cxnSpMkLst>
        </pc:cxnChg>
        <pc:cxnChg chg="mod">
          <ac:chgData name="Wojciech Januszauskas" userId="283006d7-7365-4ce6-9b04-25a42527db96" providerId="ADAL" clId="{24F9AEF6-4D5E-457A-9C80-3604AC910C7C}" dt="2022-04-12T16:56:30.960" v="538" actId="164"/>
          <ac:cxnSpMkLst>
            <pc:docMk/>
            <pc:sldMk cId="2314336040" sldId="433"/>
            <ac:cxnSpMk id="10" creationId="{6001044A-5C9D-A942-965D-950ADF9DEC22}"/>
          </ac:cxnSpMkLst>
        </pc:cxnChg>
        <pc:cxnChg chg="mod">
          <ac:chgData name="Wojciech Januszauskas" userId="283006d7-7365-4ce6-9b04-25a42527db96" providerId="ADAL" clId="{24F9AEF6-4D5E-457A-9C80-3604AC910C7C}" dt="2022-04-12T16:57:10.511" v="543" actId="164"/>
          <ac:cxnSpMkLst>
            <pc:docMk/>
            <pc:sldMk cId="2314336040" sldId="433"/>
            <ac:cxnSpMk id="11" creationId="{900BEE15-65A2-50B1-5A1B-DFE0AAF31FEB}"/>
          </ac:cxnSpMkLst>
        </pc:cxnChg>
        <pc:cxnChg chg="mod">
          <ac:chgData name="Wojciech Januszauskas" userId="283006d7-7365-4ce6-9b04-25a42527db96" providerId="ADAL" clId="{24F9AEF6-4D5E-457A-9C80-3604AC910C7C}" dt="2022-04-12T16:57:10.511" v="543" actId="164"/>
          <ac:cxnSpMkLst>
            <pc:docMk/>
            <pc:sldMk cId="2314336040" sldId="433"/>
            <ac:cxnSpMk id="12" creationId="{AC28F6A1-1DA1-A7CE-E518-CB088B99C20C}"/>
          </ac:cxnSpMkLst>
        </pc:cxnChg>
        <pc:cxnChg chg="mod">
          <ac:chgData name="Wojciech Januszauskas" userId="283006d7-7365-4ce6-9b04-25a42527db96" providerId="ADAL" clId="{24F9AEF6-4D5E-457A-9C80-3604AC910C7C}" dt="2022-04-12T16:56:38.864" v="539" actId="164"/>
          <ac:cxnSpMkLst>
            <pc:docMk/>
            <pc:sldMk cId="2314336040" sldId="433"/>
            <ac:cxnSpMk id="16" creationId="{CDA40F5E-EF0E-4153-F0CC-188B7440617F}"/>
          </ac:cxnSpMkLst>
        </pc:cxnChg>
        <pc:cxnChg chg="mod">
          <ac:chgData name="Wojciech Januszauskas" userId="283006d7-7365-4ce6-9b04-25a42527db96" providerId="ADAL" clId="{24F9AEF6-4D5E-457A-9C80-3604AC910C7C}" dt="2022-04-12T14:11:39.254" v="237" actId="1076"/>
          <ac:cxnSpMkLst>
            <pc:docMk/>
            <pc:sldMk cId="2314336040" sldId="433"/>
            <ac:cxnSpMk id="17" creationId="{9275DF24-D29D-8943-F7F2-558C43415643}"/>
          </ac:cxnSpMkLst>
        </pc:cxnChg>
        <pc:cxnChg chg="mod">
          <ac:chgData name="Wojciech Januszauskas" userId="283006d7-7365-4ce6-9b04-25a42527db96" providerId="ADAL" clId="{24F9AEF6-4D5E-457A-9C80-3604AC910C7C}" dt="2022-04-12T14:12:38.858" v="245" actId="1035"/>
          <ac:cxnSpMkLst>
            <pc:docMk/>
            <pc:sldMk cId="2314336040" sldId="433"/>
            <ac:cxnSpMk id="18" creationId="{908538EF-EE06-A929-EB36-68F83EF239AB}"/>
          </ac:cxnSpMkLst>
        </pc:cxnChg>
        <pc:cxnChg chg="mod">
          <ac:chgData name="Wojciech Januszauskas" userId="283006d7-7365-4ce6-9b04-25a42527db96" providerId="ADAL" clId="{24F9AEF6-4D5E-457A-9C80-3604AC910C7C}" dt="2022-04-12T13:55:49.069" v="64" actId="14100"/>
          <ac:cxnSpMkLst>
            <pc:docMk/>
            <pc:sldMk cId="2314336040" sldId="433"/>
            <ac:cxnSpMk id="19" creationId="{13004044-D78D-ECC5-D113-40FF0E689D0F}"/>
          </ac:cxnSpMkLst>
        </pc:cxnChg>
        <pc:cxnChg chg="mod">
          <ac:chgData name="Wojciech Januszauskas" userId="283006d7-7365-4ce6-9b04-25a42527db96" providerId="ADAL" clId="{24F9AEF6-4D5E-457A-9C80-3604AC910C7C}" dt="2022-04-12T16:56:38.864" v="539" actId="164"/>
          <ac:cxnSpMkLst>
            <pc:docMk/>
            <pc:sldMk cId="2314336040" sldId="433"/>
            <ac:cxnSpMk id="20" creationId="{14686B6D-8E6F-7142-4059-41F0CD97C591}"/>
          </ac:cxnSpMkLst>
        </pc:cxnChg>
        <pc:cxnChg chg="mod">
          <ac:chgData name="Wojciech Januszauskas" userId="283006d7-7365-4ce6-9b04-25a42527db96" providerId="ADAL" clId="{24F9AEF6-4D5E-457A-9C80-3604AC910C7C}" dt="2022-04-12T17:00:18.449" v="565" actId="164"/>
          <ac:cxnSpMkLst>
            <pc:docMk/>
            <pc:sldMk cId="2314336040" sldId="433"/>
            <ac:cxnSpMk id="26" creationId="{F8A1A4BA-7058-BC4C-BBF3-64A61702FF0B}"/>
          </ac:cxnSpMkLst>
        </pc:cxnChg>
        <pc:cxnChg chg="mod">
          <ac:chgData name="Wojciech Januszauskas" userId="283006d7-7365-4ce6-9b04-25a42527db96" providerId="ADAL" clId="{24F9AEF6-4D5E-457A-9C80-3604AC910C7C}" dt="2022-04-12T17:05:16.328" v="596" actId="164"/>
          <ac:cxnSpMkLst>
            <pc:docMk/>
            <pc:sldMk cId="2314336040" sldId="433"/>
            <ac:cxnSpMk id="31" creationId="{40EEC38A-4AF2-4569-B49E-2A1D5C3F7C79}"/>
          </ac:cxnSpMkLst>
        </pc:cxnChg>
        <pc:cxnChg chg="add del mod">
          <ac:chgData name="Wojciech Januszauskas" userId="283006d7-7365-4ce6-9b04-25a42527db96" providerId="ADAL" clId="{24F9AEF6-4D5E-457A-9C80-3604AC910C7C}" dt="2022-04-12T14:40:49.275" v="287" actId="478"/>
          <ac:cxnSpMkLst>
            <pc:docMk/>
            <pc:sldMk cId="2314336040" sldId="433"/>
            <ac:cxnSpMk id="59" creationId="{25CEC9F3-B655-4FDB-9B49-11F891BD2C3D}"/>
          </ac:cxnSpMkLst>
        </pc:cxnChg>
        <pc:cxnChg chg="mod">
          <ac:chgData name="Wojciech Januszauskas" userId="283006d7-7365-4ce6-9b04-25a42527db96" providerId="ADAL" clId="{24F9AEF6-4D5E-457A-9C80-3604AC910C7C}" dt="2022-04-12T14:41:55.199" v="313" actId="1035"/>
          <ac:cxnSpMkLst>
            <pc:docMk/>
            <pc:sldMk cId="2314336040" sldId="433"/>
            <ac:cxnSpMk id="62" creationId="{5F7B7ECF-4BC7-4596-A6F8-B2D97542C544}"/>
          </ac:cxnSpMkLst>
        </pc:cxnChg>
        <pc:cxnChg chg="mod">
          <ac:chgData name="Wojciech Januszauskas" userId="283006d7-7365-4ce6-9b04-25a42527db96" providerId="ADAL" clId="{24F9AEF6-4D5E-457A-9C80-3604AC910C7C}" dt="2022-04-12T14:41:55.199" v="313" actId="1035"/>
          <ac:cxnSpMkLst>
            <pc:docMk/>
            <pc:sldMk cId="2314336040" sldId="433"/>
            <ac:cxnSpMk id="79" creationId="{8A7303E7-BF34-4FB6-A03F-A8894EDDEEC3}"/>
          </ac:cxnSpMkLst>
        </pc:cxnChg>
        <pc:cxnChg chg="add del mod">
          <ac:chgData name="Wojciech Januszauskas" userId="283006d7-7365-4ce6-9b04-25a42527db96" providerId="ADAL" clId="{24F9AEF6-4D5E-457A-9C80-3604AC910C7C}" dt="2022-04-12T16:52:01.263" v="485" actId="478"/>
          <ac:cxnSpMkLst>
            <pc:docMk/>
            <pc:sldMk cId="2314336040" sldId="433"/>
            <ac:cxnSpMk id="82" creationId="{075165D1-9A34-4583-9190-45C655B579B0}"/>
          </ac:cxnSpMkLst>
        </pc:cxnChg>
        <pc:cxnChg chg="mod">
          <ac:chgData name="Wojciech Januszauskas" userId="283006d7-7365-4ce6-9b04-25a42527db96" providerId="ADAL" clId="{24F9AEF6-4D5E-457A-9C80-3604AC910C7C}" dt="2022-04-12T17:01:55.058" v="572" actId="164"/>
          <ac:cxnSpMkLst>
            <pc:docMk/>
            <pc:sldMk cId="2314336040" sldId="433"/>
            <ac:cxnSpMk id="152" creationId="{22BF0371-A2C8-2447-AA71-DA8214FEF3A9}"/>
          </ac:cxnSpMkLst>
        </pc:cxnChg>
        <pc:cxnChg chg="mod">
          <ac:chgData name="Wojciech Januszauskas" userId="283006d7-7365-4ce6-9b04-25a42527db96" providerId="ADAL" clId="{24F9AEF6-4D5E-457A-9C80-3604AC910C7C}" dt="2022-04-12T17:01:55.058" v="572" actId="164"/>
          <ac:cxnSpMkLst>
            <pc:docMk/>
            <pc:sldMk cId="2314336040" sldId="433"/>
            <ac:cxnSpMk id="166" creationId="{FB06AE7C-73DD-3D4F-BDE6-C4949008B7D5}"/>
          </ac:cxnSpMkLst>
        </pc:cxnChg>
        <pc:cxnChg chg="mod">
          <ac:chgData name="Wojciech Januszauskas" userId="283006d7-7365-4ce6-9b04-25a42527db96" providerId="ADAL" clId="{24F9AEF6-4D5E-457A-9C80-3604AC910C7C}" dt="2022-04-12T17:04:23.895" v="595" actId="164"/>
          <ac:cxnSpMkLst>
            <pc:docMk/>
            <pc:sldMk cId="2314336040" sldId="433"/>
            <ac:cxnSpMk id="183" creationId="{2025302D-2E8B-6245-8AC3-FB5A83D9B0DC}"/>
          </ac:cxnSpMkLst>
        </pc:cxnChg>
        <pc:cxnChg chg="mod">
          <ac:chgData name="Wojciech Januszauskas" userId="283006d7-7365-4ce6-9b04-25a42527db96" providerId="ADAL" clId="{24F9AEF6-4D5E-457A-9C80-3604AC910C7C}" dt="2022-04-12T16:57:29.361" v="545" actId="164"/>
          <ac:cxnSpMkLst>
            <pc:docMk/>
            <pc:sldMk cId="2314336040" sldId="433"/>
            <ac:cxnSpMk id="187" creationId="{4D3AE1E8-013C-A348-8AB1-645B9BDB91E5}"/>
          </ac:cxnSpMkLst>
        </pc:cxnChg>
        <pc:cxnChg chg="mod">
          <ac:chgData name="Wojciech Januszauskas" userId="283006d7-7365-4ce6-9b04-25a42527db96" providerId="ADAL" clId="{24F9AEF6-4D5E-457A-9C80-3604AC910C7C}" dt="2022-04-12T17:00:18.449" v="565" actId="164"/>
          <ac:cxnSpMkLst>
            <pc:docMk/>
            <pc:sldMk cId="2314336040" sldId="433"/>
            <ac:cxnSpMk id="188" creationId="{932ADF71-668E-B547-9CBF-79536540DE16}"/>
          </ac:cxnSpMkLst>
        </pc:cxnChg>
        <pc:cxnChg chg="mod">
          <ac:chgData name="Wojciech Januszauskas" userId="283006d7-7365-4ce6-9b04-25a42527db96" providerId="ADAL" clId="{24F9AEF6-4D5E-457A-9C80-3604AC910C7C}" dt="2022-04-12T16:57:29.361" v="545" actId="164"/>
          <ac:cxnSpMkLst>
            <pc:docMk/>
            <pc:sldMk cId="2314336040" sldId="433"/>
            <ac:cxnSpMk id="205" creationId="{423D6A5F-D3B2-A64A-BB27-F1FAAF86E258}"/>
          </ac:cxnSpMkLst>
        </pc:cxnChg>
      </pc:sldChg>
      <pc:sldChg chg="mod modShow">
        <pc:chgData name="Wojciech Januszauskas" userId="283006d7-7365-4ce6-9b04-25a42527db96" providerId="ADAL" clId="{24F9AEF6-4D5E-457A-9C80-3604AC910C7C}" dt="2022-04-13T14:42:04.383" v="648" actId="729"/>
        <pc:sldMkLst>
          <pc:docMk/>
          <pc:sldMk cId="1638022009" sldId="434"/>
        </pc:sldMkLst>
      </pc:sldChg>
      <pc:sldChg chg="add ord">
        <pc:chgData name="Wojciech Januszauskas" userId="283006d7-7365-4ce6-9b04-25a42527db96" providerId="ADAL" clId="{24F9AEF6-4D5E-457A-9C80-3604AC910C7C}" dt="2022-04-12T14:43:16.156" v="318"/>
        <pc:sldMkLst>
          <pc:docMk/>
          <pc:sldMk cId="339941402" sldId="435"/>
        </pc:sldMkLst>
      </pc:sldChg>
      <pc:sldChg chg="del setBg">
        <pc:chgData name="Wojciech Januszauskas" userId="283006d7-7365-4ce6-9b04-25a42527db96" providerId="ADAL" clId="{24F9AEF6-4D5E-457A-9C80-3604AC910C7C}" dt="2022-04-12T13:42:05.531" v="9" actId="47"/>
        <pc:sldMkLst>
          <pc:docMk/>
          <pc:sldMk cId="2535169519" sldId="435"/>
        </pc:sldMkLst>
      </pc:sldChg>
      <pc:sldChg chg="modSp add del mod">
        <pc:chgData name="Wojciech Januszauskas" userId="283006d7-7365-4ce6-9b04-25a42527db96" providerId="ADAL" clId="{24F9AEF6-4D5E-457A-9C80-3604AC910C7C}" dt="2022-04-12T14:47:29.747" v="340" actId="47"/>
        <pc:sldMkLst>
          <pc:docMk/>
          <pc:sldMk cId="26769920" sldId="436"/>
        </pc:sldMkLst>
        <pc:spChg chg="mod">
          <ac:chgData name="Wojciech Januszauskas" userId="283006d7-7365-4ce6-9b04-25a42527db96" providerId="ADAL" clId="{24F9AEF6-4D5E-457A-9C80-3604AC910C7C}" dt="2022-04-12T14:47:28.126" v="339" actId="21"/>
          <ac:spMkLst>
            <pc:docMk/>
            <pc:sldMk cId="26769920" sldId="436"/>
            <ac:spMk id="2" creationId="{F10D4439-9146-E844-9464-6163BD1F7763}"/>
          </ac:spMkLst>
        </pc:spChg>
      </pc:sldChg>
      <pc:sldChg chg="modSp add mod">
        <pc:chgData name="Wojciech Januszauskas" userId="283006d7-7365-4ce6-9b04-25a42527db96" providerId="ADAL" clId="{24F9AEF6-4D5E-457A-9C80-3604AC910C7C}" dt="2022-04-12T14:47:42.812" v="343" actId="404"/>
        <pc:sldMkLst>
          <pc:docMk/>
          <pc:sldMk cId="2054934225" sldId="437"/>
        </pc:sldMkLst>
        <pc:spChg chg="mod">
          <ac:chgData name="Wojciech Januszauskas" userId="283006d7-7365-4ce6-9b04-25a42527db96" providerId="ADAL" clId="{24F9AEF6-4D5E-457A-9C80-3604AC910C7C}" dt="2022-04-12T14:47:42.812" v="343" actId="404"/>
          <ac:spMkLst>
            <pc:docMk/>
            <pc:sldMk cId="2054934225" sldId="437"/>
            <ac:spMk id="2" creationId="{F10D4439-9146-E844-9464-6163BD1F7763}"/>
          </ac:spMkLst>
        </pc:spChg>
      </pc:sldChg>
      <pc:sldChg chg="delSp modSp add del mod ord modAnim">
        <pc:chgData name="Wojciech Januszauskas" userId="283006d7-7365-4ce6-9b04-25a42527db96" providerId="ADAL" clId="{24F9AEF6-4D5E-457A-9C80-3604AC910C7C}" dt="2022-04-19T16:38:19.978" v="861" actId="47"/>
        <pc:sldMkLst>
          <pc:docMk/>
          <pc:sldMk cId="2717984998" sldId="438"/>
        </pc:sldMkLst>
        <pc:spChg chg="mod">
          <ac:chgData name="Wojciech Januszauskas" userId="283006d7-7365-4ce6-9b04-25a42527db96" providerId="ADAL" clId="{24F9AEF6-4D5E-457A-9C80-3604AC910C7C}" dt="2022-04-12T16:50:53.307" v="481" actId="113"/>
          <ac:spMkLst>
            <pc:docMk/>
            <pc:sldMk cId="2717984998" sldId="438"/>
            <ac:spMk id="2" creationId="{5F1B2CB8-0428-2A2A-0F3D-0702BACF6E44}"/>
          </ac:spMkLst>
        </pc:spChg>
        <pc:spChg chg="mod">
          <ac:chgData name="Wojciech Januszauskas" userId="283006d7-7365-4ce6-9b04-25a42527db96" providerId="ADAL" clId="{24F9AEF6-4D5E-457A-9C80-3604AC910C7C}" dt="2022-04-12T16:51:32.288" v="484" actId="255"/>
          <ac:spMkLst>
            <pc:docMk/>
            <pc:sldMk cId="2717984998" sldId="438"/>
            <ac:spMk id="4" creationId="{81697C9A-E093-B645-9EE4-133FB51AD8FD}"/>
          </ac:spMkLst>
        </pc:spChg>
        <pc:cxnChg chg="del">
          <ac:chgData name="Wojciech Januszauskas" userId="283006d7-7365-4ce6-9b04-25a42527db96" providerId="ADAL" clId="{24F9AEF6-4D5E-457A-9C80-3604AC910C7C}" dt="2022-04-19T16:16:48.591" v="673" actId="478"/>
          <ac:cxnSpMkLst>
            <pc:docMk/>
            <pc:sldMk cId="2717984998" sldId="438"/>
            <ac:cxnSpMk id="82" creationId="{075165D1-9A34-4583-9190-45C655B579B0}"/>
          </ac:cxnSpMkLst>
        </pc:cxnChg>
      </pc:sldChg>
      <pc:sldChg chg="add del">
        <pc:chgData name="Wojciech Januszauskas" userId="283006d7-7365-4ce6-9b04-25a42527db96" providerId="ADAL" clId="{24F9AEF6-4D5E-457A-9C80-3604AC910C7C}" dt="2022-04-13T14:45:33.500" v="652" actId="47"/>
        <pc:sldMkLst>
          <pc:docMk/>
          <pc:sldMk cId="26769920" sldId="439"/>
        </pc:sldMkLst>
      </pc:sldChg>
      <pc:sldChg chg="addSp delSp modSp add mod modAnim">
        <pc:chgData name="Wojciech Januszauskas" userId="283006d7-7365-4ce6-9b04-25a42527db96" providerId="ADAL" clId="{24F9AEF6-4D5E-457A-9C80-3604AC910C7C}" dt="2022-04-19T16:51:39.825" v="877" actId="1038"/>
        <pc:sldMkLst>
          <pc:docMk/>
          <pc:sldMk cId="2438701953" sldId="439"/>
        </pc:sldMkLst>
        <pc:spChg chg="mod">
          <ac:chgData name="Wojciech Januszauskas" userId="283006d7-7365-4ce6-9b04-25a42527db96" providerId="ADAL" clId="{24F9AEF6-4D5E-457A-9C80-3604AC910C7C}" dt="2022-04-19T16:26:25.434" v="762" actId="1076"/>
          <ac:spMkLst>
            <pc:docMk/>
            <pc:sldMk cId="2438701953" sldId="439"/>
            <ac:spMk id="2" creationId="{5F1B2CB8-0428-2A2A-0F3D-0702BACF6E44}"/>
          </ac:spMkLst>
        </pc:spChg>
        <pc:spChg chg="mod topLvl">
          <ac:chgData name="Wojciech Januszauskas" userId="283006d7-7365-4ce6-9b04-25a42527db96" providerId="ADAL" clId="{24F9AEF6-4D5E-457A-9C80-3604AC910C7C}" dt="2022-04-19T16:19:55.474" v="717" actId="164"/>
          <ac:spMkLst>
            <pc:docMk/>
            <pc:sldMk cId="2438701953" sldId="439"/>
            <ac:spMk id="13" creationId="{03295388-7C5C-916F-74E7-FBADB2564411}"/>
          </ac:spMkLst>
        </pc:spChg>
        <pc:spChg chg="mod">
          <ac:chgData name="Wojciech Januszauskas" userId="283006d7-7365-4ce6-9b04-25a42527db96" providerId="ADAL" clId="{24F9AEF6-4D5E-457A-9C80-3604AC910C7C}" dt="2022-04-19T16:20:38.139" v="726" actId="165"/>
          <ac:spMkLst>
            <pc:docMk/>
            <pc:sldMk cId="2438701953" sldId="439"/>
            <ac:spMk id="43" creationId="{C257DB01-994B-D54E-90F7-C04BE09D71CC}"/>
          </ac:spMkLst>
        </pc:spChg>
        <pc:spChg chg="mod">
          <ac:chgData name="Wojciech Januszauskas" userId="283006d7-7365-4ce6-9b04-25a42527db96" providerId="ADAL" clId="{24F9AEF6-4D5E-457A-9C80-3604AC910C7C}" dt="2022-04-19T16:27:10.730" v="766" actId="1076"/>
          <ac:spMkLst>
            <pc:docMk/>
            <pc:sldMk cId="2438701953" sldId="439"/>
            <ac:spMk id="52" creationId="{9731518F-F6FE-4D7D-B0AD-53FBEC5796D8}"/>
          </ac:spMkLst>
        </pc:spChg>
        <pc:spChg chg="mod topLvl">
          <ac:chgData name="Wojciech Januszauskas" userId="283006d7-7365-4ce6-9b04-25a42527db96" providerId="ADAL" clId="{24F9AEF6-4D5E-457A-9C80-3604AC910C7C}" dt="2022-04-19T16:16:01.775" v="670" actId="164"/>
          <ac:spMkLst>
            <pc:docMk/>
            <pc:sldMk cId="2438701953" sldId="439"/>
            <ac:spMk id="72" creationId="{DBAB0759-0BC3-4A42-9B04-9614A5B2B050}"/>
          </ac:spMkLst>
        </pc:spChg>
        <pc:spChg chg="mod topLvl">
          <ac:chgData name="Wojciech Januszauskas" userId="283006d7-7365-4ce6-9b04-25a42527db96" providerId="ADAL" clId="{24F9AEF6-4D5E-457A-9C80-3604AC910C7C}" dt="2022-04-19T16:25:20.469" v="753" actId="164"/>
          <ac:spMkLst>
            <pc:docMk/>
            <pc:sldMk cId="2438701953" sldId="439"/>
            <ac:spMk id="74" creationId="{B6056382-A8B3-4744-A2F6-2310C7CFF165}"/>
          </ac:spMkLst>
        </pc:spChg>
        <pc:spChg chg="mod topLvl">
          <ac:chgData name="Wojciech Januszauskas" userId="283006d7-7365-4ce6-9b04-25a42527db96" providerId="ADAL" clId="{24F9AEF6-4D5E-457A-9C80-3604AC910C7C}" dt="2022-04-19T16:25:20.469" v="753" actId="164"/>
          <ac:spMkLst>
            <pc:docMk/>
            <pc:sldMk cId="2438701953" sldId="439"/>
            <ac:spMk id="106" creationId="{B7AADC28-8A1C-7C4C-ABB2-0998D2A51D45}"/>
          </ac:spMkLst>
        </pc:spChg>
        <pc:spChg chg="mod">
          <ac:chgData name="Wojciech Januszauskas" userId="283006d7-7365-4ce6-9b04-25a42527db96" providerId="ADAL" clId="{24F9AEF6-4D5E-457A-9C80-3604AC910C7C}" dt="2022-04-19T16:20:38.139" v="726" actId="165"/>
          <ac:spMkLst>
            <pc:docMk/>
            <pc:sldMk cId="2438701953" sldId="439"/>
            <ac:spMk id="115" creationId="{B0D78314-1CAD-E34E-AADB-38AAB783D478}"/>
          </ac:spMkLst>
        </pc:spChg>
        <pc:spChg chg="mod">
          <ac:chgData name="Wojciech Januszauskas" userId="283006d7-7365-4ce6-9b04-25a42527db96" providerId="ADAL" clId="{24F9AEF6-4D5E-457A-9C80-3604AC910C7C}" dt="2022-04-19T16:20:38.139" v="726" actId="165"/>
          <ac:spMkLst>
            <pc:docMk/>
            <pc:sldMk cId="2438701953" sldId="439"/>
            <ac:spMk id="118" creationId="{3C0396AD-8BB4-0247-BAE0-7E159F6C27E2}"/>
          </ac:spMkLst>
        </pc:spChg>
        <pc:spChg chg="mod">
          <ac:chgData name="Wojciech Januszauskas" userId="283006d7-7365-4ce6-9b04-25a42527db96" providerId="ADAL" clId="{24F9AEF6-4D5E-457A-9C80-3604AC910C7C}" dt="2022-04-19T16:20:38.139" v="726" actId="165"/>
          <ac:spMkLst>
            <pc:docMk/>
            <pc:sldMk cId="2438701953" sldId="439"/>
            <ac:spMk id="120" creationId="{1ADAA4AB-5576-CA45-A10D-4562615DDD46}"/>
          </ac:spMkLst>
        </pc:spChg>
        <pc:spChg chg="mod">
          <ac:chgData name="Wojciech Januszauskas" userId="283006d7-7365-4ce6-9b04-25a42527db96" providerId="ADAL" clId="{24F9AEF6-4D5E-457A-9C80-3604AC910C7C}" dt="2022-04-19T16:20:38.139" v="726" actId="165"/>
          <ac:spMkLst>
            <pc:docMk/>
            <pc:sldMk cId="2438701953" sldId="439"/>
            <ac:spMk id="151" creationId="{F189662E-7825-B842-8C0B-A36C45223E51}"/>
          </ac:spMkLst>
        </pc:spChg>
        <pc:spChg chg="mod">
          <ac:chgData name="Wojciech Januszauskas" userId="283006d7-7365-4ce6-9b04-25a42527db96" providerId="ADAL" clId="{24F9AEF6-4D5E-457A-9C80-3604AC910C7C}" dt="2022-04-19T16:20:38.139" v="726" actId="165"/>
          <ac:spMkLst>
            <pc:docMk/>
            <pc:sldMk cId="2438701953" sldId="439"/>
            <ac:spMk id="158" creationId="{1B8A113E-88B5-884C-9832-D74047B32F64}"/>
          </ac:spMkLst>
        </pc:spChg>
        <pc:grpChg chg="del">
          <ac:chgData name="Wojciech Januszauskas" userId="283006d7-7365-4ce6-9b04-25a42527db96" providerId="ADAL" clId="{24F9AEF6-4D5E-457A-9C80-3604AC910C7C}" dt="2022-04-19T16:14:16.806" v="657" actId="165"/>
          <ac:grpSpMkLst>
            <pc:docMk/>
            <pc:sldMk cId="2438701953" sldId="439"/>
            <ac:grpSpMk id="8" creationId="{248869F4-DB31-4757-B07A-2EE761CE40C2}"/>
          </ac:grpSpMkLst>
        </pc:grpChg>
        <pc:grpChg chg="del mod topLvl">
          <ac:chgData name="Wojciech Januszauskas" userId="283006d7-7365-4ce6-9b04-25a42527db96" providerId="ADAL" clId="{24F9AEF6-4D5E-457A-9C80-3604AC910C7C}" dt="2022-04-19T16:17:02.328" v="675" actId="165"/>
          <ac:grpSpMkLst>
            <pc:docMk/>
            <pc:sldMk cId="2438701953" sldId="439"/>
            <ac:grpSpMk id="9" creationId="{396D290C-4BC8-4BC0-96ED-E30BB4668E15}"/>
          </ac:grpSpMkLst>
        </pc:grpChg>
        <pc:grpChg chg="mod topLvl">
          <ac:chgData name="Wojciech Januszauskas" userId="283006d7-7365-4ce6-9b04-25a42527db96" providerId="ADAL" clId="{24F9AEF6-4D5E-457A-9C80-3604AC910C7C}" dt="2022-04-19T16:17:29.905" v="677" actId="164"/>
          <ac:grpSpMkLst>
            <pc:docMk/>
            <pc:sldMk cId="2438701953" sldId="439"/>
            <ac:grpSpMk id="14" creationId="{C94D6E93-25F2-47D7-924F-91236647F54E}"/>
          </ac:grpSpMkLst>
        </pc:grpChg>
        <pc:grpChg chg="del mod topLvl">
          <ac:chgData name="Wojciech Januszauskas" userId="283006d7-7365-4ce6-9b04-25a42527db96" providerId="ADAL" clId="{24F9AEF6-4D5E-457A-9C80-3604AC910C7C}" dt="2022-04-19T16:18:33.112" v="685" actId="165"/>
          <ac:grpSpMkLst>
            <pc:docMk/>
            <pc:sldMk cId="2438701953" sldId="439"/>
            <ac:grpSpMk id="15" creationId="{43E2C038-2C41-4E50-A7C5-6EB05526A24C}"/>
          </ac:grpSpMkLst>
        </pc:grpChg>
        <pc:grpChg chg="mod">
          <ac:chgData name="Wojciech Januszauskas" userId="283006d7-7365-4ce6-9b04-25a42527db96" providerId="ADAL" clId="{24F9AEF6-4D5E-457A-9C80-3604AC910C7C}" dt="2022-04-19T16:21:35.874" v="744" actId="1076"/>
          <ac:grpSpMkLst>
            <pc:docMk/>
            <pc:sldMk cId="2438701953" sldId="439"/>
            <ac:grpSpMk id="18" creationId="{3DE7237A-D520-4DAB-95EF-B35D59D833A1}"/>
          </ac:grpSpMkLst>
        </pc:grpChg>
        <pc:grpChg chg="mod">
          <ac:chgData name="Wojciech Januszauskas" userId="283006d7-7365-4ce6-9b04-25a42527db96" providerId="ADAL" clId="{24F9AEF6-4D5E-457A-9C80-3604AC910C7C}" dt="2022-04-19T16:20:38.139" v="726" actId="165"/>
          <ac:grpSpMkLst>
            <pc:docMk/>
            <pc:sldMk cId="2438701953" sldId="439"/>
            <ac:grpSpMk id="21" creationId="{783F1E08-2BBB-47EB-84A7-D279862E5571}"/>
          </ac:grpSpMkLst>
        </pc:grpChg>
        <pc:grpChg chg="del mod topLvl">
          <ac:chgData name="Wojciech Januszauskas" userId="283006d7-7365-4ce6-9b04-25a42527db96" providerId="ADAL" clId="{24F9AEF6-4D5E-457A-9C80-3604AC910C7C}" dt="2022-04-19T16:20:43.693" v="727" actId="165"/>
          <ac:grpSpMkLst>
            <pc:docMk/>
            <pc:sldMk cId="2438701953" sldId="439"/>
            <ac:grpSpMk id="22" creationId="{F1E8B9F4-49E0-4155-834D-755EE909CA0F}"/>
          </ac:grpSpMkLst>
        </pc:grpChg>
        <pc:grpChg chg="mod">
          <ac:chgData name="Wojciech Januszauskas" userId="283006d7-7365-4ce6-9b04-25a42527db96" providerId="ADAL" clId="{24F9AEF6-4D5E-457A-9C80-3604AC910C7C}" dt="2022-04-19T16:20:38.139" v="726" actId="165"/>
          <ac:grpSpMkLst>
            <pc:docMk/>
            <pc:sldMk cId="2438701953" sldId="439"/>
            <ac:grpSpMk id="24" creationId="{1ED5A0E3-5213-431D-B8D3-031F4318FAAE}"/>
          </ac:grpSpMkLst>
        </pc:grpChg>
        <pc:grpChg chg="mod">
          <ac:chgData name="Wojciech Januszauskas" userId="283006d7-7365-4ce6-9b04-25a42527db96" providerId="ADAL" clId="{24F9AEF6-4D5E-457A-9C80-3604AC910C7C}" dt="2022-04-19T16:20:38.139" v="726" actId="165"/>
          <ac:grpSpMkLst>
            <pc:docMk/>
            <pc:sldMk cId="2438701953" sldId="439"/>
            <ac:grpSpMk id="27" creationId="{34D7EBEC-D1F5-45C3-8039-EE50917F1224}"/>
          </ac:grpSpMkLst>
        </pc:grpChg>
        <pc:grpChg chg="del">
          <ac:chgData name="Wojciech Januszauskas" userId="283006d7-7365-4ce6-9b04-25a42527db96" providerId="ADAL" clId="{24F9AEF6-4D5E-457A-9C80-3604AC910C7C}" dt="2022-04-19T16:18:23.640" v="683" actId="165"/>
          <ac:grpSpMkLst>
            <pc:docMk/>
            <pc:sldMk cId="2438701953" sldId="439"/>
            <ac:grpSpMk id="28" creationId="{0F752715-6EB7-402F-A8B2-27EA97FECD83}"/>
          </ac:grpSpMkLst>
        </pc:grpChg>
        <pc:grpChg chg="mod topLvl">
          <ac:chgData name="Wojciech Januszauskas" userId="283006d7-7365-4ce6-9b04-25a42527db96" providerId="ADAL" clId="{24F9AEF6-4D5E-457A-9C80-3604AC910C7C}" dt="2022-04-19T16:25:20.469" v="753" actId="164"/>
          <ac:grpSpMkLst>
            <pc:docMk/>
            <pc:sldMk cId="2438701953" sldId="439"/>
            <ac:grpSpMk id="33" creationId="{57D03F49-25EB-43BF-9338-F4DC796894D8}"/>
          </ac:grpSpMkLst>
        </pc:grpChg>
        <pc:grpChg chg="del">
          <ac:chgData name="Wojciech Januszauskas" userId="283006d7-7365-4ce6-9b04-25a42527db96" providerId="ADAL" clId="{24F9AEF6-4D5E-457A-9C80-3604AC910C7C}" dt="2022-04-19T16:16:58.054" v="674" actId="165"/>
          <ac:grpSpMkLst>
            <pc:docMk/>
            <pc:sldMk cId="2438701953" sldId="439"/>
            <ac:grpSpMk id="34" creationId="{51D11E2A-4DAF-47D5-9BC9-CDFB496A6085}"/>
          </ac:grpSpMkLst>
        </pc:grpChg>
        <pc:grpChg chg="del">
          <ac:chgData name="Wojciech Januszauskas" userId="283006d7-7365-4ce6-9b04-25a42527db96" providerId="ADAL" clId="{24F9AEF6-4D5E-457A-9C80-3604AC910C7C}" dt="2022-04-19T16:20:38.139" v="726" actId="165"/>
          <ac:grpSpMkLst>
            <pc:docMk/>
            <pc:sldMk cId="2438701953" sldId="439"/>
            <ac:grpSpMk id="36" creationId="{C0198FAC-E85B-4C20-B31F-CEE5C191FD96}"/>
          </ac:grpSpMkLst>
        </pc:grpChg>
        <pc:grpChg chg="add mod">
          <ac:chgData name="Wojciech Januszauskas" userId="283006d7-7365-4ce6-9b04-25a42527db96" providerId="ADAL" clId="{24F9AEF6-4D5E-457A-9C80-3604AC910C7C}" dt="2022-04-19T16:16:01.775" v="670" actId="164"/>
          <ac:grpSpMkLst>
            <pc:docMk/>
            <pc:sldMk cId="2438701953" sldId="439"/>
            <ac:grpSpMk id="41" creationId="{8562421A-3E86-40A2-94AA-F1A6BE5ACA3E}"/>
          </ac:grpSpMkLst>
        </pc:grpChg>
        <pc:grpChg chg="add mod">
          <ac:chgData name="Wojciech Januszauskas" userId="283006d7-7365-4ce6-9b04-25a42527db96" providerId="ADAL" clId="{24F9AEF6-4D5E-457A-9C80-3604AC910C7C}" dt="2022-04-19T16:27:50.504" v="776" actId="164"/>
          <ac:grpSpMkLst>
            <pc:docMk/>
            <pc:sldMk cId="2438701953" sldId="439"/>
            <ac:grpSpMk id="44" creationId="{F2B1BD01-0475-4A2A-9420-7DCA9DB81F4D}"/>
          </ac:grpSpMkLst>
        </pc:grpChg>
        <pc:grpChg chg="add del mod topLvl">
          <ac:chgData name="Wojciech Januszauskas" userId="283006d7-7365-4ce6-9b04-25a42527db96" providerId="ADAL" clId="{24F9AEF6-4D5E-457A-9C80-3604AC910C7C}" dt="2022-04-19T16:19:50.592" v="713" actId="165"/>
          <ac:grpSpMkLst>
            <pc:docMk/>
            <pc:sldMk cId="2438701953" sldId="439"/>
            <ac:grpSpMk id="45" creationId="{9D4B3C53-FB59-4840-9411-07066FC363BD}"/>
          </ac:grpSpMkLst>
        </pc:grpChg>
        <pc:grpChg chg="add del mod">
          <ac:chgData name="Wojciech Januszauskas" userId="283006d7-7365-4ce6-9b04-25a42527db96" providerId="ADAL" clId="{24F9AEF6-4D5E-457A-9C80-3604AC910C7C}" dt="2022-04-19T16:19:45.672" v="712" actId="165"/>
          <ac:grpSpMkLst>
            <pc:docMk/>
            <pc:sldMk cId="2438701953" sldId="439"/>
            <ac:grpSpMk id="46" creationId="{F84EC23B-2F96-4457-8705-97E328667662}"/>
          </ac:grpSpMkLst>
        </pc:grpChg>
        <pc:grpChg chg="add mod">
          <ac:chgData name="Wojciech Januszauskas" userId="283006d7-7365-4ce6-9b04-25a42527db96" providerId="ADAL" clId="{24F9AEF6-4D5E-457A-9C80-3604AC910C7C}" dt="2022-04-19T16:19:55.474" v="717" actId="164"/>
          <ac:grpSpMkLst>
            <pc:docMk/>
            <pc:sldMk cId="2438701953" sldId="439"/>
            <ac:grpSpMk id="47" creationId="{273AE2B0-E338-4915-A34E-CB36ADD9F97B}"/>
          </ac:grpSpMkLst>
        </pc:grpChg>
        <pc:grpChg chg="add mod">
          <ac:chgData name="Wojciech Januszauskas" userId="283006d7-7365-4ce6-9b04-25a42527db96" providerId="ADAL" clId="{24F9AEF6-4D5E-457A-9C80-3604AC910C7C}" dt="2022-04-19T16:25:20.469" v="753" actId="164"/>
          <ac:grpSpMkLst>
            <pc:docMk/>
            <pc:sldMk cId="2438701953" sldId="439"/>
            <ac:grpSpMk id="61" creationId="{192D196C-2EA4-4A6D-AEA6-4B6B484124C9}"/>
          </ac:grpSpMkLst>
        </pc:grpChg>
        <pc:grpChg chg="add mod">
          <ac:chgData name="Wojciech Januszauskas" userId="283006d7-7365-4ce6-9b04-25a42527db96" providerId="ADAL" clId="{24F9AEF6-4D5E-457A-9C80-3604AC910C7C}" dt="2022-04-19T16:27:50.504" v="776" actId="164"/>
          <ac:grpSpMkLst>
            <pc:docMk/>
            <pc:sldMk cId="2438701953" sldId="439"/>
            <ac:grpSpMk id="63" creationId="{D34F2ACB-68A0-4231-8572-AB6A34DBDDFC}"/>
          </ac:grpSpMkLst>
        </pc:grpChg>
        <pc:picChg chg="mod topLvl">
          <ac:chgData name="Wojciech Januszauskas" userId="283006d7-7365-4ce6-9b04-25a42527db96" providerId="ADAL" clId="{24F9AEF6-4D5E-457A-9C80-3604AC910C7C}" dt="2022-04-19T16:16:01.775" v="670" actId="164"/>
          <ac:picMkLst>
            <pc:docMk/>
            <pc:sldMk cId="2438701953" sldId="439"/>
            <ac:picMk id="17" creationId="{44B89D13-6A2B-4461-85D6-81B836A279BA}"/>
          </ac:picMkLst>
        </pc:picChg>
        <pc:picChg chg="mod">
          <ac:chgData name="Wojciech Januszauskas" userId="283006d7-7365-4ce6-9b04-25a42527db96" providerId="ADAL" clId="{24F9AEF6-4D5E-457A-9C80-3604AC910C7C}" dt="2022-04-19T16:20:38.139" v="726" actId="165"/>
          <ac:picMkLst>
            <pc:docMk/>
            <pc:sldMk cId="2438701953" sldId="439"/>
            <ac:picMk id="25" creationId="{DE97E1B5-6117-4324-93A7-C55476905156}"/>
          </ac:picMkLst>
        </pc:picChg>
        <pc:picChg chg="mod">
          <ac:chgData name="Wojciech Januszauskas" userId="283006d7-7365-4ce6-9b04-25a42527db96" providerId="ADAL" clId="{24F9AEF6-4D5E-457A-9C80-3604AC910C7C}" dt="2022-04-19T16:20:38.139" v="726" actId="165"/>
          <ac:picMkLst>
            <pc:docMk/>
            <pc:sldMk cId="2438701953" sldId="439"/>
            <ac:picMk id="29" creationId="{8FB8F740-7A93-4809-BE43-FB54DECEEDFB}"/>
          </ac:picMkLst>
        </pc:picChg>
        <pc:picChg chg="mod">
          <ac:chgData name="Wojciech Januszauskas" userId="283006d7-7365-4ce6-9b04-25a42527db96" providerId="ADAL" clId="{24F9AEF6-4D5E-457A-9C80-3604AC910C7C}" dt="2022-04-19T16:20:38.139" v="726" actId="165"/>
          <ac:picMkLst>
            <pc:docMk/>
            <pc:sldMk cId="2438701953" sldId="439"/>
            <ac:picMk id="71" creationId="{F765A35D-85DE-46F2-B3A6-EF5A9538E6CA}"/>
          </ac:picMkLst>
        </pc:picChg>
        <pc:picChg chg="mod">
          <ac:chgData name="Wojciech Januszauskas" userId="283006d7-7365-4ce6-9b04-25a42527db96" providerId="ADAL" clId="{24F9AEF6-4D5E-457A-9C80-3604AC910C7C}" dt="2022-04-19T16:20:38.139" v="726" actId="165"/>
          <ac:picMkLst>
            <pc:docMk/>
            <pc:sldMk cId="2438701953" sldId="439"/>
            <ac:picMk id="73" creationId="{B7F13196-DFDD-4BE2-A0F7-858965930F2E}"/>
          </ac:picMkLst>
        </pc:picChg>
        <pc:picChg chg="mod">
          <ac:chgData name="Wojciech Januszauskas" userId="283006d7-7365-4ce6-9b04-25a42527db96" providerId="ADAL" clId="{24F9AEF6-4D5E-457A-9C80-3604AC910C7C}" dt="2022-04-19T16:20:38.139" v="726" actId="165"/>
          <ac:picMkLst>
            <pc:docMk/>
            <pc:sldMk cId="2438701953" sldId="439"/>
            <ac:picMk id="88" creationId="{DDD54CD7-9BA9-4AF0-85E7-F4714AAF249A}"/>
          </ac:picMkLst>
        </pc:picChg>
        <pc:picChg chg="mod">
          <ac:chgData name="Wojciech Januszauskas" userId="283006d7-7365-4ce6-9b04-25a42527db96" providerId="ADAL" clId="{24F9AEF6-4D5E-457A-9C80-3604AC910C7C}" dt="2022-04-19T16:20:38.139" v="726" actId="165"/>
          <ac:picMkLst>
            <pc:docMk/>
            <pc:sldMk cId="2438701953" sldId="439"/>
            <ac:picMk id="90" creationId="{8867831A-0B5F-4FCF-AD8F-4D83C914B9F4}"/>
          </ac:picMkLst>
        </pc:picChg>
        <pc:picChg chg="mod">
          <ac:chgData name="Wojciech Januszauskas" userId="283006d7-7365-4ce6-9b04-25a42527db96" providerId="ADAL" clId="{24F9AEF6-4D5E-457A-9C80-3604AC910C7C}" dt="2022-04-19T16:20:38.139" v="726" actId="165"/>
          <ac:picMkLst>
            <pc:docMk/>
            <pc:sldMk cId="2438701953" sldId="439"/>
            <ac:picMk id="92" creationId="{6D55FCF9-1A09-45D2-B1F4-780DA97C178E}"/>
          </ac:picMkLst>
        </pc:picChg>
        <pc:cxnChg chg="del mod topLvl">
          <ac:chgData name="Wojciech Januszauskas" userId="283006d7-7365-4ce6-9b04-25a42527db96" providerId="ADAL" clId="{24F9AEF6-4D5E-457A-9C80-3604AC910C7C}" dt="2022-04-19T16:27:13.478" v="767" actId="478"/>
          <ac:cxnSpMkLst>
            <pc:docMk/>
            <pc:sldMk cId="2438701953" sldId="439"/>
            <ac:cxnSpMk id="5" creationId="{99E9AD27-55D1-00B2-B509-6789D8FFCAD1}"/>
          </ac:cxnSpMkLst>
        </pc:cxnChg>
        <pc:cxnChg chg="mod topLvl">
          <ac:chgData name="Wojciech Januszauskas" userId="283006d7-7365-4ce6-9b04-25a42527db96" providerId="ADAL" clId="{24F9AEF6-4D5E-457A-9C80-3604AC910C7C}" dt="2022-04-19T16:26:20.431" v="761" actId="1076"/>
          <ac:cxnSpMkLst>
            <pc:docMk/>
            <pc:sldMk cId="2438701953" sldId="439"/>
            <ac:cxnSpMk id="7" creationId="{40DD6962-7993-6775-79FD-6DD8D7FA45D4}"/>
          </ac:cxnSpMkLst>
        </pc:cxnChg>
        <pc:cxnChg chg="mod topLvl">
          <ac:chgData name="Wojciech Januszauskas" userId="283006d7-7365-4ce6-9b04-25a42527db96" providerId="ADAL" clId="{24F9AEF6-4D5E-457A-9C80-3604AC910C7C}" dt="2022-04-19T16:27:33.160" v="775" actId="1037"/>
          <ac:cxnSpMkLst>
            <pc:docMk/>
            <pc:sldMk cId="2438701953" sldId="439"/>
            <ac:cxnSpMk id="11" creationId="{900BEE15-65A2-50B1-5A1B-DFE0AAF31FEB}"/>
          </ac:cxnSpMkLst>
        </pc:cxnChg>
        <pc:cxnChg chg="mod topLvl">
          <ac:chgData name="Wojciech Januszauskas" userId="283006d7-7365-4ce6-9b04-25a42527db96" providerId="ADAL" clId="{24F9AEF6-4D5E-457A-9C80-3604AC910C7C}" dt="2022-04-19T16:17:29.905" v="677" actId="164"/>
          <ac:cxnSpMkLst>
            <pc:docMk/>
            <pc:sldMk cId="2438701953" sldId="439"/>
            <ac:cxnSpMk id="12" creationId="{AC28F6A1-1DA1-A7CE-E518-CB088B99C20C}"/>
          </ac:cxnSpMkLst>
        </pc:cxnChg>
        <pc:cxnChg chg="mod topLvl">
          <ac:chgData name="Wojciech Januszauskas" userId="283006d7-7365-4ce6-9b04-25a42527db96" providerId="ADAL" clId="{24F9AEF6-4D5E-457A-9C80-3604AC910C7C}" dt="2022-04-19T16:28:35.130" v="780" actId="1037"/>
          <ac:cxnSpMkLst>
            <pc:docMk/>
            <pc:sldMk cId="2438701953" sldId="439"/>
            <ac:cxnSpMk id="16" creationId="{CDA40F5E-EF0E-4153-F0CC-188B7440617F}"/>
          </ac:cxnSpMkLst>
        </pc:cxnChg>
        <pc:cxnChg chg="del mod topLvl">
          <ac:chgData name="Wojciech Januszauskas" userId="283006d7-7365-4ce6-9b04-25a42527db96" providerId="ADAL" clId="{24F9AEF6-4D5E-457A-9C80-3604AC910C7C}" dt="2022-04-19T16:14:36.526" v="664" actId="478"/>
          <ac:cxnSpMkLst>
            <pc:docMk/>
            <pc:sldMk cId="2438701953" sldId="439"/>
            <ac:cxnSpMk id="20" creationId="{14686B6D-8E6F-7142-4059-41F0CD97C591}"/>
          </ac:cxnSpMkLst>
        </pc:cxnChg>
        <pc:cxnChg chg="mod topLvl">
          <ac:chgData name="Wojciech Januszauskas" userId="283006d7-7365-4ce6-9b04-25a42527db96" providerId="ADAL" clId="{24F9AEF6-4D5E-457A-9C80-3604AC910C7C}" dt="2022-04-19T16:25:20.469" v="753" actId="164"/>
          <ac:cxnSpMkLst>
            <pc:docMk/>
            <pc:sldMk cId="2438701953" sldId="439"/>
            <ac:cxnSpMk id="26" creationId="{F8A1A4BA-7058-BC4C-BBF3-64A61702FF0B}"/>
          </ac:cxnSpMkLst>
        </pc:cxnChg>
        <pc:cxnChg chg="mod">
          <ac:chgData name="Wojciech Januszauskas" userId="283006d7-7365-4ce6-9b04-25a42527db96" providerId="ADAL" clId="{24F9AEF6-4D5E-457A-9C80-3604AC910C7C}" dt="2022-04-19T16:20:38.139" v="726" actId="165"/>
          <ac:cxnSpMkLst>
            <pc:docMk/>
            <pc:sldMk cId="2438701953" sldId="439"/>
            <ac:cxnSpMk id="31" creationId="{40EEC38A-4AF2-4569-B49E-2A1D5C3F7C79}"/>
          </ac:cxnSpMkLst>
        </pc:cxnChg>
        <pc:cxnChg chg="add mod">
          <ac:chgData name="Wojciech Januszauskas" userId="283006d7-7365-4ce6-9b04-25a42527db96" providerId="ADAL" clId="{24F9AEF6-4D5E-457A-9C80-3604AC910C7C}" dt="2022-04-19T16:51:39.825" v="877" actId="1038"/>
          <ac:cxnSpMkLst>
            <pc:docMk/>
            <pc:sldMk cId="2438701953" sldId="439"/>
            <ac:cxnSpMk id="64" creationId="{AA018A09-AF16-460D-B594-7A20CCB86F9B}"/>
          </ac:cxnSpMkLst>
        </pc:cxnChg>
        <pc:cxnChg chg="add mod">
          <ac:chgData name="Wojciech Januszauskas" userId="283006d7-7365-4ce6-9b04-25a42527db96" providerId="ADAL" clId="{24F9AEF6-4D5E-457A-9C80-3604AC910C7C}" dt="2022-04-19T16:27:50.504" v="776" actId="164"/>
          <ac:cxnSpMkLst>
            <pc:docMk/>
            <pc:sldMk cId="2438701953" sldId="439"/>
            <ac:cxnSpMk id="89" creationId="{B5DF208F-53E9-448D-848E-311A13FCB8D9}"/>
          </ac:cxnSpMkLst>
        </pc:cxnChg>
        <pc:cxnChg chg="mod">
          <ac:chgData name="Wojciech Januszauskas" userId="283006d7-7365-4ce6-9b04-25a42527db96" providerId="ADAL" clId="{24F9AEF6-4D5E-457A-9C80-3604AC910C7C}" dt="2022-04-19T16:20:38.139" v="726" actId="165"/>
          <ac:cxnSpMkLst>
            <pc:docMk/>
            <pc:sldMk cId="2438701953" sldId="439"/>
            <ac:cxnSpMk id="152" creationId="{22BF0371-A2C8-2447-AA71-DA8214FEF3A9}"/>
          </ac:cxnSpMkLst>
        </pc:cxnChg>
        <pc:cxnChg chg="mod">
          <ac:chgData name="Wojciech Januszauskas" userId="283006d7-7365-4ce6-9b04-25a42527db96" providerId="ADAL" clId="{24F9AEF6-4D5E-457A-9C80-3604AC910C7C}" dt="2022-04-19T16:20:38.139" v="726" actId="165"/>
          <ac:cxnSpMkLst>
            <pc:docMk/>
            <pc:sldMk cId="2438701953" sldId="439"/>
            <ac:cxnSpMk id="166" creationId="{FB06AE7C-73DD-3D4F-BDE6-C4949008B7D5}"/>
          </ac:cxnSpMkLst>
        </pc:cxnChg>
        <pc:cxnChg chg="mod topLvl">
          <ac:chgData name="Wojciech Januszauskas" userId="283006d7-7365-4ce6-9b04-25a42527db96" providerId="ADAL" clId="{24F9AEF6-4D5E-457A-9C80-3604AC910C7C}" dt="2022-04-19T16:19:55.474" v="717" actId="164"/>
          <ac:cxnSpMkLst>
            <pc:docMk/>
            <pc:sldMk cId="2438701953" sldId="439"/>
            <ac:cxnSpMk id="187" creationId="{4D3AE1E8-013C-A348-8AB1-645B9BDB91E5}"/>
          </ac:cxnSpMkLst>
        </pc:cxnChg>
        <pc:cxnChg chg="mod topLvl">
          <ac:chgData name="Wojciech Januszauskas" userId="283006d7-7365-4ce6-9b04-25a42527db96" providerId="ADAL" clId="{24F9AEF6-4D5E-457A-9C80-3604AC910C7C}" dt="2022-04-19T16:25:20.469" v="753" actId="164"/>
          <ac:cxnSpMkLst>
            <pc:docMk/>
            <pc:sldMk cId="2438701953" sldId="439"/>
            <ac:cxnSpMk id="188" creationId="{932ADF71-668E-B547-9CBF-79536540DE16}"/>
          </ac:cxnSpMkLst>
        </pc:cxnChg>
        <pc:cxnChg chg="mod topLvl">
          <ac:chgData name="Wojciech Januszauskas" userId="283006d7-7365-4ce6-9b04-25a42527db96" providerId="ADAL" clId="{24F9AEF6-4D5E-457A-9C80-3604AC910C7C}" dt="2022-04-19T16:19:55.474" v="717" actId="164"/>
          <ac:cxnSpMkLst>
            <pc:docMk/>
            <pc:sldMk cId="2438701953" sldId="439"/>
            <ac:cxnSpMk id="205" creationId="{423D6A5F-D3B2-A64A-BB27-F1FAAF86E258}"/>
          </ac:cxnSpMkLst>
        </pc:cxnChg>
      </pc:sldChg>
      <pc:sldChg chg="delSp modSp add mod ord modAnim modNotesTx">
        <pc:chgData name="Wojciech Januszauskas" userId="283006d7-7365-4ce6-9b04-25a42527db96" providerId="ADAL" clId="{24F9AEF6-4D5E-457A-9C80-3604AC910C7C}" dt="2022-04-29T14:22:38.996" v="1939" actId="165"/>
        <pc:sldMkLst>
          <pc:docMk/>
          <pc:sldMk cId="2752264907" sldId="440"/>
        </pc:sldMkLst>
        <pc:spChg chg="mod">
          <ac:chgData name="Wojciech Januszauskas" userId="283006d7-7365-4ce6-9b04-25a42527db96" providerId="ADAL" clId="{24F9AEF6-4D5E-457A-9C80-3604AC910C7C}" dt="2022-04-19T16:37:58.690" v="858" actId="165"/>
          <ac:spMkLst>
            <pc:docMk/>
            <pc:sldMk cId="2752264907" sldId="440"/>
            <ac:spMk id="2" creationId="{5F1B2CB8-0428-2A2A-0F3D-0702BACF6E44}"/>
          </ac:spMkLst>
        </pc:spChg>
        <pc:spChg chg="mod topLvl">
          <ac:chgData name="Wojciech Januszauskas" userId="283006d7-7365-4ce6-9b04-25a42527db96" providerId="ADAL" clId="{24F9AEF6-4D5E-457A-9C80-3604AC910C7C}" dt="2022-04-19T16:37:50.747" v="856" actId="165"/>
          <ac:spMkLst>
            <pc:docMk/>
            <pc:sldMk cId="2752264907" sldId="440"/>
            <ac:spMk id="6" creationId="{43B3AD56-C16C-8B49-94F5-3E8233E5F2B4}"/>
          </ac:spMkLst>
        </pc:spChg>
        <pc:spChg chg="mod topLvl">
          <ac:chgData name="Wojciech Januszauskas" userId="283006d7-7365-4ce6-9b04-25a42527db96" providerId="ADAL" clId="{24F9AEF6-4D5E-457A-9C80-3604AC910C7C}" dt="2022-04-19T16:37:55.069" v="857" actId="165"/>
          <ac:spMkLst>
            <pc:docMk/>
            <pc:sldMk cId="2752264907" sldId="440"/>
            <ac:spMk id="13" creationId="{03295388-7C5C-916F-74E7-FBADB2564411}"/>
          </ac:spMkLst>
        </pc:spChg>
        <pc:spChg chg="mod topLvl">
          <ac:chgData name="Wojciech Januszauskas" userId="283006d7-7365-4ce6-9b04-25a42527db96" providerId="ADAL" clId="{24F9AEF6-4D5E-457A-9C80-3604AC910C7C}" dt="2022-04-29T14:17:34.825" v="1892" actId="165"/>
          <ac:spMkLst>
            <pc:docMk/>
            <pc:sldMk cId="2752264907" sldId="440"/>
            <ac:spMk id="43" creationId="{C257DB01-994B-D54E-90F7-C04BE09D71CC}"/>
          </ac:spMkLst>
        </pc:spChg>
        <pc:spChg chg="mod">
          <ac:chgData name="Wojciech Januszauskas" userId="283006d7-7365-4ce6-9b04-25a42527db96" providerId="ADAL" clId="{24F9AEF6-4D5E-457A-9C80-3604AC910C7C}" dt="2022-04-19T16:37:58.690" v="858" actId="165"/>
          <ac:spMkLst>
            <pc:docMk/>
            <pc:sldMk cId="2752264907" sldId="440"/>
            <ac:spMk id="52" creationId="{9731518F-F6FE-4D7D-B0AD-53FBEC5796D8}"/>
          </ac:spMkLst>
        </pc:spChg>
        <pc:spChg chg="mod topLvl">
          <ac:chgData name="Wojciech Januszauskas" userId="283006d7-7365-4ce6-9b04-25a42527db96" providerId="ADAL" clId="{24F9AEF6-4D5E-457A-9C80-3604AC910C7C}" dt="2022-04-29T14:22:38.996" v="1939" actId="165"/>
          <ac:spMkLst>
            <pc:docMk/>
            <pc:sldMk cId="2752264907" sldId="440"/>
            <ac:spMk id="55" creationId="{348418CC-76CA-2C4E-A423-A8B8BB886F98}"/>
          </ac:spMkLst>
        </pc:spChg>
        <pc:spChg chg="mod topLvl">
          <ac:chgData name="Wojciech Januszauskas" userId="283006d7-7365-4ce6-9b04-25a42527db96" providerId="ADAL" clId="{24F9AEF6-4D5E-457A-9C80-3604AC910C7C}" dt="2022-04-19T16:37:40.563" v="853" actId="165"/>
          <ac:spMkLst>
            <pc:docMk/>
            <pc:sldMk cId="2752264907" sldId="440"/>
            <ac:spMk id="60" creationId="{557F2B08-A67D-4009-9149-0CC4C8EAB232}"/>
          </ac:spMkLst>
        </pc:spChg>
        <pc:spChg chg="mod topLvl">
          <ac:chgData name="Wojciech Januszauskas" userId="283006d7-7365-4ce6-9b04-25a42527db96" providerId="ADAL" clId="{24F9AEF6-4D5E-457A-9C80-3604AC910C7C}" dt="2022-04-19T16:37:44.035" v="854" actId="165"/>
          <ac:spMkLst>
            <pc:docMk/>
            <pc:sldMk cId="2752264907" sldId="440"/>
            <ac:spMk id="72" creationId="{DBAB0759-0BC3-4A42-9B04-9614A5B2B050}"/>
          </ac:spMkLst>
        </pc:spChg>
        <pc:spChg chg="mod topLvl">
          <ac:chgData name="Wojciech Januszauskas" userId="283006d7-7365-4ce6-9b04-25a42527db96" providerId="ADAL" clId="{24F9AEF6-4D5E-457A-9C80-3604AC910C7C}" dt="2022-04-19T16:37:47.725" v="855" actId="165"/>
          <ac:spMkLst>
            <pc:docMk/>
            <pc:sldMk cId="2752264907" sldId="440"/>
            <ac:spMk id="74" creationId="{B6056382-A8B3-4744-A2F6-2310C7CFF165}"/>
          </ac:spMkLst>
        </pc:spChg>
        <pc:spChg chg="mod topLvl">
          <ac:chgData name="Wojciech Januszauskas" userId="283006d7-7365-4ce6-9b04-25a42527db96" providerId="ADAL" clId="{24F9AEF6-4D5E-457A-9C80-3604AC910C7C}" dt="2022-04-19T16:37:50.747" v="856" actId="165"/>
          <ac:spMkLst>
            <pc:docMk/>
            <pc:sldMk cId="2752264907" sldId="440"/>
            <ac:spMk id="102" creationId="{51EED36D-41F6-1343-8B4D-338EE34BAE3C}"/>
          </ac:spMkLst>
        </pc:spChg>
        <pc:spChg chg="mod topLvl">
          <ac:chgData name="Wojciech Januszauskas" userId="283006d7-7365-4ce6-9b04-25a42527db96" providerId="ADAL" clId="{24F9AEF6-4D5E-457A-9C80-3604AC910C7C}" dt="2022-04-19T16:37:50.747" v="856" actId="165"/>
          <ac:spMkLst>
            <pc:docMk/>
            <pc:sldMk cId="2752264907" sldId="440"/>
            <ac:spMk id="103" creationId="{5032E9B6-CA95-7A40-9ADE-C9E84A9C54AF}"/>
          </ac:spMkLst>
        </pc:spChg>
        <pc:spChg chg="mod topLvl">
          <ac:chgData name="Wojciech Januszauskas" userId="283006d7-7365-4ce6-9b04-25a42527db96" providerId="ADAL" clId="{24F9AEF6-4D5E-457A-9C80-3604AC910C7C}" dt="2022-04-19T16:37:50.747" v="856" actId="165"/>
          <ac:spMkLst>
            <pc:docMk/>
            <pc:sldMk cId="2752264907" sldId="440"/>
            <ac:spMk id="104" creationId="{BDC92545-FAD5-C54B-9D15-06BB8D9D9867}"/>
          </ac:spMkLst>
        </pc:spChg>
        <pc:spChg chg="mod topLvl">
          <ac:chgData name="Wojciech Januszauskas" userId="283006d7-7365-4ce6-9b04-25a42527db96" providerId="ADAL" clId="{24F9AEF6-4D5E-457A-9C80-3604AC910C7C}" dt="2022-04-19T16:37:47.725" v="855" actId="165"/>
          <ac:spMkLst>
            <pc:docMk/>
            <pc:sldMk cId="2752264907" sldId="440"/>
            <ac:spMk id="106" creationId="{B7AADC28-8A1C-7C4C-ABB2-0998D2A51D45}"/>
          </ac:spMkLst>
        </pc:spChg>
        <pc:spChg chg="mod">
          <ac:chgData name="Wojciech Januszauskas" userId="283006d7-7365-4ce6-9b04-25a42527db96" providerId="ADAL" clId="{24F9AEF6-4D5E-457A-9C80-3604AC910C7C}" dt="2022-04-29T14:17:34.825" v="1892" actId="165"/>
          <ac:spMkLst>
            <pc:docMk/>
            <pc:sldMk cId="2752264907" sldId="440"/>
            <ac:spMk id="115" creationId="{B0D78314-1CAD-E34E-AADB-38AAB783D478}"/>
          </ac:spMkLst>
        </pc:spChg>
        <pc:spChg chg="mod topLvl">
          <ac:chgData name="Wojciech Januszauskas" userId="283006d7-7365-4ce6-9b04-25a42527db96" providerId="ADAL" clId="{24F9AEF6-4D5E-457A-9C80-3604AC910C7C}" dt="2022-04-29T14:17:38.073" v="1893" actId="165"/>
          <ac:spMkLst>
            <pc:docMk/>
            <pc:sldMk cId="2752264907" sldId="440"/>
            <ac:spMk id="118" creationId="{3C0396AD-8BB4-0247-BAE0-7E159F6C27E2}"/>
          </ac:spMkLst>
        </pc:spChg>
        <pc:spChg chg="mod">
          <ac:chgData name="Wojciech Januszauskas" userId="283006d7-7365-4ce6-9b04-25a42527db96" providerId="ADAL" clId="{24F9AEF6-4D5E-457A-9C80-3604AC910C7C}" dt="2022-04-29T14:17:34.825" v="1892" actId="165"/>
          <ac:spMkLst>
            <pc:docMk/>
            <pc:sldMk cId="2752264907" sldId="440"/>
            <ac:spMk id="120" creationId="{1ADAA4AB-5576-CA45-A10D-4562615DDD46}"/>
          </ac:spMkLst>
        </pc:spChg>
        <pc:spChg chg="mod topLvl">
          <ac:chgData name="Wojciech Januszauskas" userId="283006d7-7365-4ce6-9b04-25a42527db96" providerId="ADAL" clId="{24F9AEF6-4D5E-457A-9C80-3604AC910C7C}" dt="2022-04-19T16:37:50.747" v="856" actId="165"/>
          <ac:spMkLst>
            <pc:docMk/>
            <pc:sldMk cId="2752264907" sldId="440"/>
            <ac:spMk id="127" creationId="{D6C19C23-4DF6-A844-B59A-CFDEE645379F}"/>
          </ac:spMkLst>
        </pc:spChg>
        <pc:spChg chg="mod topLvl">
          <ac:chgData name="Wojciech Januszauskas" userId="283006d7-7365-4ce6-9b04-25a42527db96" providerId="ADAL" clId="{24F9AEF6-4D5E-457A-9C80-3604AC910C7C}" dt="2022-04-29T14:17:38.073" v="1893" actId="165"/>
          <ac:spMkLst>
            <pc:docMk/>
            <pc:sldMk cId="2752264907" sldId="440"/>
            <ac:spMk id="151" creationId="{F189662E-7825-B842-8C0B-A36C45223E51}"/>
          </ac:spMkLst>
        </pc:spChg>
        <pc:spChg chg="mod topLvl">
          <ac:chgData name="Wojciech Januszauskas" userId="283006d7-7365-4ce6-9b04-25a42527db96" providerId="ADAL" clId="{24F9AEF6-4D5E-457A-9C80-3604AC910C7C}" dt="2022-04-29T14:17:38.073" v="1893" actId="165"/>
          <ac:spMkLst>
            <pc:docMk/>
            <pc:sldMk cId="2752264907" sldId="440"/>
            <ac:spMk id="158" creationId="{1B8A113E-88B5-884C-9832-D74047B32F64}"/>
          </ac:spMkLst>
        </pc:spChg>
        <pc:grpChg chg="del">
          <ac:chgData name="Wojciech Januszauskas" userId="283006d7-7365-4ce6-9b04-25a42527db96" providerId="ADAL" clId="{24F9AEF6-4D5E-457A-9C80-3604AC910C7C}" dt="2022-04-19T16:37:40.563" v="853" actId="165"/>
          <ac:grpSpMkLst>
            <pc:docMk/>
            <pc:sldMk cId="2752264907" sldId="440"/>
            <ac:grpSpMk id="3" creationId="{500546F2-4B75-49AD-9198-E3B446F5B2CE}"/>
          </ac:grpSpMkLst>
        </pc:grpChg>
        <pc:grpChg chg="mod">
          <ac:chgData name="Wojciech Januszauskas" userId="283006d7-7365-4ce6-9b04-25a42527db96" providerId="ADAL" clId="{24F9AEF6-4D5E-457A-9C80-3604AC910C7C}" dt="2022-04-19T16:37:58.690" v="858" actId="165"/>
          <ac:grpSpMkLst>
            <pc:docMk/>
            <pc:sldMk cId="2752264907" sldId="440"/>
            <ac:grpSpMk id="14" creationId="{C94D6E93-25F2-47D7-924F-91236647F54E}"/>
          </ac:grpSpMkLst>
        </pc:grpChg>
        <pc:grpChg chg="del">
          <ac:chgData name="Wojciech Januszauskas" userId="283006d7-7365-4ce6-9b04-25a42527db96" providerId="ADAL" clId="{24F9AEF6-4D5E-457A-9C80-3604AC910C7C}" dt="2022-04-19T16:37:50.747" v="856" actId="165"/>
          <ac:grpSpMkLst>
            <pc:docMk/>
            <pc:sldMk cId="2752264907" sldId="440"/>
            <ac:grpSpMk id="18" creationId="{3DE7237A-D520-4DAB-95EF-B35D59D833A1}"/>
          </ac:grpSpMkLst>
        </pc:grpChg>
        <pc:grpChg chg="mod topLvl">
          <ac:chgData name="Wojciech Januszauskas" userId="283006d7-7365-4ce6-9b04-25a42527db96" providerId="ADAL" clId="{24F9AEF6-4D5E-457A-9C80-3604AC910C7C}" dt="2022-04-29T14:17:34.825" v="1892" actId="165"/>
          <ac:grpSpMkLst>
            <pc:docMk/>
            <pc:sldMk cId="2752264907" sldId="440"/>
            <ac:grpSpMk id="21" creationId="{783F1E08-2BBB-47EB-84A7-D279862E5571}"/>
          </ac:grpSpMkLst>
        </pc:grpChg>
        <pc:grpChg chg="del mod topLvl">
          <ac:chgData name="Wojciech Januszauskas" userId="283006d7-7365-4ce6-9b04-25a42527db96" providerId="ADAL" clId="{24F9AEF6-4D5E-457A-9C80-3604AC910C7C}" dt="2022-04-29T14:17:38.073" v="1893" actId="165"/>
          <ac:grpSpMkLst>
            <pc:docMk/>
            <pc:sldMk cId="2752264907" sldId="440"/>
            <ac:grpSpMk id="24" creationId="{1ED5A0E3-5213-431D-B8D3-031F4318FAAE}"/>
          </ac:grpSpMkLst>
        </pc:grpChg>
        <pc:grpChg chg="del mod topLvl">
          <ac:chgData name="Wojciech Januszauskas" userId="283006d7-7365-4ce6-9b04-25a42527db96" providerId="ADAL" clId="{24F9AEF6-4D5E-457A-9C80-3604AC910C7C}" dt="2022-04-29T14:17:34.825" v="1892" actId="165"/>
          <ac:grpSpMkLst>
            <pc:docMk/>
            <pc:sldMk cId="2752264907" sldId="440"/>
            <ac:grpSpMk id="27" creationId="{34D7EBEC-D1F5-45C3-8039-EE50917F1224}"/>
          </ac:grpSpMkLst>
        </pc:grpChg>
        <pc:grpChg chg="del">
          <ac:chgData name="Wojciech Januszauskas" userId="283006d7-7365-4ce6-9b04-25a42527db96" providerId="ADAL" clId="{24F9AEF6-4D5E-457A-9C80-3604AC910C7C}" dt="2022-04-29T14:22:38.996" v="1939" actId="165"/>
          <ac:grpSpMkLst>
            <pc:docMk/>
            <pc:sldMk cId="2752264907" sldId="440"/>
            <ac:grpSpMk id="32" creationId="{D3602811-D44B-4F4D-8E20-7ACE225F22BD}"/>
          </ac:grpSpMkLst>
        </pc:grpChg>
        <pc:grpChg chg="del mod topLvl">
          <ac:chgData name="Wojciech Januszauskas" userId="283006d7-7365-4ce6-9b04-25a42527db96" providerId="ADAL" clId="{24F9AEF6-4D5E-457A-9C80-3604AC910C7C}" dt="2022-04-29T14:17:31.302" v="1891" actId="165"/>
          <ac:grpSpMkLst>
            <pc:docMk/>
            <pc:sldMk cId="2752264907" sldId="440"/>
            <ac:grpSpMk id="33" creationId="{57D03F49-25EB-43BF-9338-F4DC796894D8}"/>
          </ac:grpSpMkLst>
        </pc:grpChg>
        <pc:grpChg chg="del">
          <ac:chgData name="Wojciech Januszauskas" userId="283006d7-7365-4ce6-9b04-25a42527db96" providerId="ADAL" clId="{24F9AEF6-4D5E-457A-9C80-3604AC910C7C}" dt="2022-04-19T16:37:44.035" v="854" actId="165"/>
          <ac:grpSpMkLst>
            <pc:docMk/>
            <pc:sldMk cId="2752264907" sldId="440"/>
            <ac:grpSpMk id="41" creationId="{8562421A-3E86-40A2-94AA-F1A6BE5ACA3E}"/>
          </ac:grpSpMkLst>
        </pc:grpChg>
        <pc:grpChg chg="mod topLvl">
          <ac:chgData name="Wojciech Januszauskas" userId="283006d7-7365-4ce6-9b04-25a42527db96" providerId="ADAL" clId="{24F9AEF6-4D5E-457A-9C80-3604AC910C7C}" dt="2022-04-19T16:37:58.690" v="858" actId="165"/>
          <ac:grpSpMkLst>
            <pc:docMk/>
            <pc:sldMk cId="2752264907" sldId="440"/>
            <ac:grpSpMk id="44" creationId="{F2B1BD01-0475-4A2A-9420-7DCA9DB81F4D}"/>
          </ac:grpSpMkLst>
        </pc:grpChg>
        <pc:grpChg chg="del">
          <ac:chgData name="Wojciech Januszauskas" userId="283006d7-7365-4ce6-9b04-25a42527db96" providerId="ADAL" clId="{24F9AEF6-4D5E-457A-9C80-3604AC910C7C}" dt="2022-04-19T16:37:55.069" v="857" actId="165"/>
          <ac:grpSpMkLst>
            <pc:docMk/>
            <pc:sldMk cId="2752264907" sldId="440"/>
            <ac:grpSpMk id="47" creationId="{273AE2B0-E338-4915-A34E-CB36ADD9F97B}"/>
          </ac:grpSpMkLst>
        </pc:grpChg>
        <pc:grpChg chg="del">
          <ac:chgData name="Wojciech Januszauskas" userId="283006d7-7365-4ce6-9b04-25a42527db96" providerId="ADAL" clId="{24F9AEF6-4D5E-457A-9C80-3604AC910C7C}" dt="2022-04-19T16:37:47.725" v="855" actId="165"/>
          <ac:grpSpMkLst>
            <pc:docMk/>
            <pc:sldMk cId="2752264907" sldId="440"/>
            <ac:grpSpMk id="61" creationId="{192D196C-2EA4-4A6D-AEA6-4B6B484124C9}"/>
          </ac:grpSpMkLst>
        </pc:grpChg>
        <pc:grpChg chg="del">
          <ac:chgData name="Wojciech Januszauskas" userId="283006d7-7365-4ce6-9b04-25a42527db96" providerId="ADAL" clId="{24F9AEF6-4D5E-457A-9C80-3604AC910C7C}" dt="2022-04-19T16:37:58.690" v="858" actId="165"/>
          <ac:grpSpMkLst>
            <pc:docMk/>
            <pc:sldMk cId="2752264907" sldId="440"/>
            <ac:grpSpMk id="63" creationId="{D34F2ACB-68A0-4231-8572-AB6A34DBDDFC}"/>
          </ac:grpSpMkLst>
        </pc:grpChg>
        <pc:picChg chg="mod topLvl">
          <ac:chgData name="Wojciech Januszauskas" userId="283006d7-7365-4ce6-9b04-25a42527db96" providerId="ADAL" clId="{24F9AEF6-4D5E-457A-9C80-3604AC910C7C}" dt="2022-04-19T20:30:30.742" v="881" actId="1076"/>
          <ac:picMkLst>
            <pc:docMk/>
            <pc:sldMk cId="2752264907" sldId="440"/>
            <ac:picMk id="17" creationId="{44B89D13-6A2B-4461-85D6-81B836A279BA}"/>
          </ac:picMkLst>
        </pc:picChg>
        <pc:picChg chg="mod topLvl">
          <ac:chgData name="Wojciech Januszauskas" userId="283006d7-7365-4ce6-9b04-25a42527db96" providerId="ADAL" clId="{24F9AEF6-4D5E-457A-9C80-3604AC910C7C}" dt="2022-04-29T14:22:38.996" v="1939" actId="165"/>
          <ac:picMkLst>
            <pc:docMk/>
            <pc:sldMk cId="2752264907" sldId="440"/>
            <ac:picMk id="23" creationId="{005F14E5-C7CE-462F-89D8-E68690AB8966}"/>
          </ac:picMkLst>
        </pc:picChg>
        <pc:picChg chg="mod topLvl">
          <ac:chgData name="Wojciech Januszauskas" userId="283006d7-7365-4ce6-9b04-25a42527db96" providerId="ADAL" clId="{24F9AEF6-4D5E-457A-9C80-3604AC910C7C}" dt="2022-04-29T14:17:38.073" v="1893" actId="165"/>
          <ac:picMkLst>
            <pc:docMk/>
            <pc:sldMk cId="2752264907" sldId="440"/>
            <ac:picMk id="25" creationId="{DE97E1B5-6117-4324-93A7-C55476905156}"/>
          </ac:picMkLst>
        </pc:picChg>
        <pc:picChg chg="mod topLvl">
          <ac:chgData name="Wojciech Januszauskas" userId="283006d7-7365-4ce6-9b04-25a42527db96" providerId="ADAL" clId="{24F9AEF6-4D5E-457A-9C80-3604AC910C7C}" dt="2022-04-29T14:17:38.073" v="1893" actId="165"/>
          <ac:picMkLst>
            <pc:docMk/>
            <pc:sldMk cId="2752264907" sldId="440"/>
            <ac:picMk id="29" creationId="{8FB8F740-7A93-4809-BE43-FB54DECEEDFB}"/>
          </ac:picMkLst>
        </pc:picChg>
        <pc:picChg chg="mod topLvl">
          <ac:chgData name="Wojciech Januszauskas" userId="283006d7-7365-4ce6-9b04-25a42527db96" providerId="ADAL" clId="{24F9AEF6-4D5E-457A-9C80-3604AC910C7C}" dt="2022-04-19T16:37:50.747" v="856" actId="165"/>
          <ac:picMkLst>
            <pc:docMk/>
            <pc:sldMk cId="2752264907" sldId="440"/>
            <ac:picMk id="35" creationId="{B8712B74-D46C-446F-84E5-72C4859B485E}"/>
          </ac:picMkLst>
        </pc:picChg>
        <pc:picChg chg="mod topLvl">
          <ac:chgData name="Wojciech Januszauskas" userId="283006d7-7365-4ce6-9b04-25a42527db96" providerId="ADAL" clId="{24F9AEF6-4D5E-457A-9C80-3604AC910C7C}" dt="2022-04-19T16:37:40.563" v="853" actId="165"/>
          <ac:picMkLst>
            <pc:docMk/>
            <pc:sldMk cId="2752264907" sldId="440"/>
            <ac:picMk id="56" creationId="{A0B35DB1-554D-48C9-A11B-EC408927AF6C}"/>
          </ac:picMkLst>
        </pc:picChg>
        <pc:picChg chg="mod">
          <ac:chgData name="Wojciech Januszauskas" userId="283006d7-7365-4ce6-9b04-25a42527db96" providerId="ADAL" clId="{24F9AEF6-4D5E-457A-9C80-3604AC910C7C}" dt="2022-04-29T14:17:34.825" v="1892" actId="165"/>
          <ac:picMkLst>
            <pc:docMk/>
            <pc:sldMk cId="2752264907" sldId="440"/>
            <ac:picMk id="71" creationId="{F765A35D-85DE-46F2-B3A6-EF5A9538E6CA}"/>
          </ac:picMkLst>
        </pc:picChg>
        <pc:picChg chg="mod">
          <ac:chgData name="Wojciech Januszauskas" userId="283006d7-7365-4ce6-9b04-25a42527db96" providerId="ADAL" clId="{24F9AEF6-4D5E-457A-9C80-3604AC910C7C}" dt="2022-04-29T14:17:34.825" v="1892" actId="165"/>
          <ac:picMkLst>
            <pc:docMk/>
            <pc:sldMk cId="2752264907" sldId="440"/>
            <ac:picMk id="73" creationId="{B7F13196-DFDD-4BE2-A0F7-858965930F2E}"/>
          </ac:picMkLst>
        </pc:picChg>
        <pc:picChg chg="mod topLvl">
          <ac:chgData name="Wojciech Januszauskas" userId="283006d7-7365-4ce6-9b04-25a42527db96" providerId="ADAL" clId="{24F9AEF6-4D5E-457A-9C80-3604AC910C7C}" dt="2022-04-19T16:37:50.747" v="856" actId="165"/>
          <ac:picMkLst>
            <pc:docMk/>
            <pc:sldMk cId="2752264907" sldId="440"/>
            <ac:picMk id="77" creationId="{B1F74CF4-E01C-4DA2-8D1D-AF60A478C979}"/>
          </ac:picMkLst>
        </pc:picChg>
        <pc:picChg chg="mod topLvl">
          <ac:chgData name="Wojciech Januszauskas" userId="283006d7-7365-4ce6-9b04-25a42527db96" providerId="ADAL" clId="{24F9AEF6-4D5E-457A-9C80-3604AC910C7C}" dt="2022-04-29T14:17:38.073" v="1893" actId="165"/>
          <ac:picMkLst>
            <pc:docMk/>
            <pc:sldMk cId="2752264907" sldId="440"/>
            <ac:picMk id="88" creationId="{DDD54CD7-9BA9-4AF0-85E7-F4714AAF249A}"/>
          </ac:picMkLst>
        </pc:picChg>
        <pc:picChg chg="mod">
          <ac:chgData name="Wojciech Januszauskas" userId="283006d7-7365-4ce6-9b04-25a42527db96" providerId="ADAL" clId="{24F9AEF6-4D5E-457A-9C80-3604AC910C7C}" dt="2022-04-29T14:17:34.825" v="1892" actId="165"/>
          <ac:picMkLst>
            <pc:docMk/>
            <pc:sldMk cId="2752264907" sldId="440"/>
            <ac:picMk id="90" creationId="{8867831A-0B5F-4FCF-AD8F-4D83C914B9F4}"/>
          </ac:picMkLst>
        </pc:picChg>
        <pc:picChg chg="mod">
          <ac:chgData name="Wojciech Januszauskas" userId="283006d7-7365-4ce6-9b04-25a42527db96" providerId="ADAL" clId="{24F9AEF6-4D5E-457A-9C80-3604AC910C7C}" dt="2022-04-29T14:17:34.825" v="1892" actId="165"/>
          <ac:picMkLst>
            <pc:docMk/>
            <pc:sldMk cId="2752264907" sldId="440"/>
            <ac:picMk id="92" creationId="{6D55FCF9-1A09-45D2-B1F4-780DA97C178E}"/>
          </ac:picMkLst>
        </pc:picChg>
        <pc:picChg chg="mod topLvl">
          <ac:chgData name="Wojciech Januszauskas" userId="283006d7-7365-4ce6-9b04-25a42527db96" providerId="ADAL" clId="{24F9AEF6-4D5E-457A-9C80-3604AC910C7C}" dt="2022-04-19T16:37:50.747" v="856" actId="165"/>
          <ac:picMkLst>
            <pc:docMk/>
            <pc:sldMk cId="2752264907" sldId="440"/>
            <ac:picMk id="136" creationId="{C70DA0D7-B2E2-C446-B970-468E88F13303}"/>
          </ac:picMkLst>
        </pc:picChg>
        <pc:cxnChg chg="mod">
          <ac:chgData name="Wojciech Januszauskas" userId="283006d7-7365-4ce6-9b04-25a42527db96" providerId="ADAL" clId="{24F9AEF6-4D5E-457A-9C80-3604AC910C7C}" dt="2022-04-19T16:37:58.690" v="858" actId="165"/>
          <ac:cxnSpMkLst>
            <pc:docMk/>
            <pc:sldMk cId="2752264907" sldId="440"/>
            <ac:cxnSpMk id="7" creationId="{40DD6962-7993-6775-79FD-6DD8D7FA45D4}"/>
          </ac:cxnSpMkLst>
        </pc:cxnChg>
        <pc:cxnChg chg="mod topLvl">
          <ac:chgData name="Wojciech Januszauskas" userId="283006d7-7365-4ce6-9b04-25a42527db96" providerId="ADAL" clId="{24F9AEF6-4D5E-457A-9C80-3604AC910C7C}" dt="2022-04-19T16:37:40.563" v="853" actId="165"/>
          <ac:cxnSpMkLst>
            <pc:docMk/>
            <pc:sldMk cId="2752264907" sldId="440"/>
            <ac:cxnSpMk id="10" creationId="{6001044A-5C9D-A942-965D-950ADF9DEC22}"/>
          </ac:cxnSpMkLst>
        </pc:cxnChg>
        <pc:cxnChg chg="mod">
          <ac:chgData name="Wojciech Januszauskas" userId="283006d7-7365-4ce6-9b04-25a42527db96" providerId="ADAL" clId="{24F9AEF6-4D5E-457A-9C80-3604AC910C7C}" dt="2022-04-19T16:37:58.690" v="858" actId="165"/>
          <ac:cxnSpMkLst>
            <pc:docMk/>
            <pc:sldMk cId="2752264907" sldId="440"/>
            <ac:cxnSpMk id="11" creationId="{900BEE15-65A2-50B1-5A1B-DFE0AAF31FEB}"/>
          </ac:cxnSpMkLst>
        </pc:cxnChg>
        <pc:cxnChg chg="mod">
          <ac:chgData name="Wojciech Januszauskas" userId="283006d7-7365-4ce6-9b04-25a42527db96" providerId="ADAL" clId="{24F9AEF6-4D5E-457A-9C80-3604AC910C7C}" dt="2022-04-19T16:37:58.690" v="858" actId="165"/>
          <ac:cxnSpMkLst>
            <pc:docMk/>
            <pc:sldMk cId="2752264907" sldId="440"/>
            <ac:cxnSpMk id="12" creationId="{AC28F6A1-1DA1-A7CE-E518-CB088B99C20C}"/>
          </ac:cxnSpMkLst>
        </pc:cxnChg>
        <pc:cxnChg chg="mod topLvl">
          <ac:chgData name="Wojciech Januszauskas" userId="283006d7-7365-4ce6-9b04-25a42527db96" providerId="ADAL" clId="{24F9AEF6-4D5E-457A-9C80-3604AC910C7C}" dt="2022-04-19T16:37:44.035" v="854" actId="165"/>
          <ac:cxnSpMkLst>
            <pc:docMk/>
            <pc:sldMk cId="2752264907" sldId="440"/>
            <ac:cxnSpMk id="16" creationId="{CDA40F5E-EF0E-4153-F0CC-188B7440617F}"/>
          </ac:cxnSpMkLst>
        </pc:cxnChg>
        <pc:cxnChg chg="mod topLvl">
          <ac:chgData name="Wojciech Januszauskas" userId="283006d7-7365-4ce6-9b04-25a42527db96" providerId="ADAL" clId="{24F9AEF6-4D5E-457A-9C80-3604AC910C7C}" dt="2022-04-19T20:30:27.297" v="880" actId="1076"/>
          <ac:cxnSpMkLst>
            <pc:docMk/>
            <pc:sldMk cId="2752264907" sldId="440"/>
            <ac:cxnSpMk id="26" creationId="{F8A1A4BA-7058-BC4C-BBF3-64A61702FF0B}"/>
          </ac:cxnSpMkLst>
        </pc:cxnChg>
        <pc:cxnChg chg="mod topLvl">
          <ac:chgData name="Wojciech Januszauskas" userId="283006d7-7365-4ce6-9b04-25a42527db96" providerId="ADAL" clId="{24F9AEF6-4D5E-457A-9C80-3604AC910C7C}" dt="2022-04-29T14:17:31.302" v="1891" actId="165"/>
          <ac:cxnSpMkLst>
            <pc:docMk/>
            <pc:sldMk cId="2752264907" sldId="440"/>
            <ac:cxnSpMk id="31" creationId="{40EEC38A-4AF2-4569-B49E-2A1D5C3F7C79}"/>
          </ac:cxnSpMkLst>
        </pc:cxnChg>
        <pc:cxnChg chg="mod topLvl">
          <ac:chgData name="Wojciech Januszauskas" userId="283006d7-7365-4ce6-9b04-25a42527db96" providerId="ADAL" clId="{24F9AEF6-4D5E-457A-9C80-3604AC910C7C}" dt="2022-04-19T20:30:51.241" v="890" actId="1035"/>
          <ac:cxnSpMkLst>
            <pc:docMk/>
            <pc:sldMk cId="2752264907" sldId="440"/>
            <ac:cxnSpMk id="64" creationId="{AA018A09-AF16-460D-B594-7A20CCB86F9B}"/>
          </ac:cxnSpMkLst>
        </pc:cxnChg>
        <pc:cxnChg chg="mod topLvl">
          <ac:chgData name="Wojciech Januszauskas" userId="283006d7-7365-4ce6-9b04-25a42527db96" providerId="ADAL" clId="{24F9AEF6-4D5E-457A-9C80-3604AC910C7C}" dt="2022-04-19T16:37:58.690" v="858" actId="165"/>
          <ac:cxnSpMkLst>
            <pc:docMk/>
            <pc:sldMk cId="2752264907" sldId="440"/>
            <ac:cxnSpMk id="89" creationId="{B5DF208F-53E9-448D-848E-311A13FCB8D9}"/>
          </ac:cxnSpMkLst>
        </pc:cxnChg>
        <pc:cxnChg chg="mod topLvl">
          <ac:chgData name="Wojciech Januszauskas" userId="283006d7-7365-4ce6-9b04-25a42527db96" providerId="ADAL" clId="{24F9AEF6-4D5E-457A-9C80-3604AC910C7C}" dt="2022-04-29T14:17:38.073" v="1893" actId="165"/>
          <ac:cxnSpMkLst>
            <pc:docMk/>
            <pc:sldMk cId="2752264907" sldId="440"/>
            <ac:cxnSpMk id="152" creationId="{22BF0371-A2C8-2447-AA71-DA8214FEF3A9}"/>
          </ac:cxnSpMkLst>
        </pc:cxnChg>
        <pc:cxnChg chg="mod topLvl">
          <ac:chgData name="Wojciech Januszauskas" userId="283006d7-7365-4ce6-9b04-25a42527db96" providerId="ADAL" clId="{24F9AEF6-4D5E-457A-9C80-3604AC910C7C}" dt="2022-04-29T14:17:38.073" v="1893" actId="165"/>
          <ac:cxnSpMkLst>
            <pc:docMk/>
            <pc:sldMk cId="2752264907" sldId="440"/>
            <ac:cxnSpMk id="166" creationId="{FB06AE7C-73DD-3D4F-BDE6-C4949008B7D5}"/>
          </ac:cxnSpMkLst>
        </pc:cxnChg>
        <pc:cxnChg chg="mod topLvl">
          <ac:chgData name="Wojciech Januszauskas" userId="283006d7-7365-4ce6-9b04-25a42527db96" providerId="ADAL" clId="{24F9AEF6-4D5E-457A-9C80-3604AC910C7C}" dt="2022-04-29T14:22:38.996" v="1939" actId="165"/>
          <ac:cxnSpMkLst>
            <pc:docMk/>
            <pc:sldMk cId="2752264907" sldId="440"/>
            <ac:cxnSpMk id="183" creationId="{2025302D-2E8B-6245-8AC3-FB5A83D9B0DC}"/>
          </ac:cxnSpMkLst>
        </pc:cxnChg>
        <pc:cxnChg chg="mod topLvl">
          <ac:chgData name="Wojciech Januszauskas" userId="283006d7-7365-4ce6-9b04-25a42527db96" providerId="ADAL" clId="{24F9AEF6-4D5E-457A-9C80-3604AC910C7C}" dt="2022-04-19T16:37:55.069" v="857" actId="165"/>
          <ac:cxnSpMkLst>
            <pc:docMk/>
            <pc:sldMk cId="2752264907" sldId="440"/>
            <ac:cxnSpMk id="187" creationId="{4D3AE1E8-013C-A348-8AB1-645B9BDB91E5}"/>
          </ac:cxnSpMkLst>
        </pc:cxnChg>
        <pc:cxnChg chg="mod topLvl">
          <ac:chgData name="Wojciech Januszauskas" userId="283006d7-7365-4ce6-9b04-25a42527db96" providerId="ADAL" clId="{24F9AEF6-4D5E-457A-9C80-3604AC910C7C}" dt="2022-04-19T16:37:47.725" v="855" actId="165"/>
          <ac:cxnSpMkLst>
            <pc:docMk/>
            <pc:sldMk cId="2752264907" sldId="440"/>
            <ac:cxnSpMk id="188" creationId="{932ADF71-668E-B547-9CBF-79536540DE16}"/>
          </ac:cxnSpMkLst>
        </pc:cxnChg>
        <pc:cxnChg chg="mod topLvl">
          <ac:chgData name="Wojciech Januszauskas" userId="283006d7-7365-4ce6-9b04-25a42527db96" providerId="ADAL" clId="{24F9AEF6-4D5E-457A-9C80-3604AC910C7C}" dt="2022-04-19T16:37:55.069" v="857" actId="165"/>
          <ac:cxnSpMkLst>
            <pc:docMk/>
            <pc:sldMk cId="2752264907" sldId="440"/>
            <ac:cxnSpMk id="205" creationId="{423D6A5F-D3B2-A64A-BB27-F1FAAF86E258}"/>
          </ac:cxnSpMkLst>
        </pc:cxnChg>
      </pc:sldChg>
      <pc:sldChg chg="delSp modSp add del mod setBg modClrScheme modAnim chgLayout">
        <pc:chgData name="Wojciech Januszauskas" userId="283006d7-7365-4ce6-9b04-25a42527db96" providerId="ADAL" clId="{24F9AEF6-4D5E-457A-9C80-3604AC910C7C}" dt="2022-04-27T14:30:50.423" v="1058" actId="47"/>
        <pc:sldMkLst>
          <pc:docMk/>
          <pc:sldMk cId="3471020864" sldId="446"/>
        </pc:sldMkLst>
        <pc:spChg chg="mod topLvl">
          <ac:chgData name="Wojciech Januszauskas" userId="283006d7-7365-4ce6-9b04-25a42527db96" providerId="ADAL" clId="{24F9AEF6-4D5E-457A-9C80-3604AC910C7C}" dt="2022-04-27T14:20:59.351" v="1029" actId="14100"/>
          <ac:spMkLst>
            <pc:docMk/>
            <pc:sldMk cId="3471020864" sldId="446"/>
            <ac:spMk id="6" creationId="{43B3AD56-C16C-8B49-94F5-3E8233E5F2B4}"/>
          </ac:spMkLst>
        </pc:spChg>
        <pc:spChg chg="mod topLvl">
          <ac:chgData name="Wojciech Januszauskas" userId="283006d7-7365-4ce6-9b04-25a42527db96" providerId="ADAL" clId="{24F9AEF6-4D5E-457A-9C80-3604AC910C7C}" dt="2022-04-27T14:20:27.172" v="1026" actId="14100"/>
          <ac:spMkLst>
            <pc:docMk/>
            <pc:sldMk cId="3471020864" sldId="446"/>
            <ac:spMk id="102" creationId="{51EED36D-41F6-1343-8B4D-338EE34BAE3C}"/>
          </ac:spMkLst>
        </pc:spChg>
        <pc:spChg chg="mod topLvl">
          <ac:chgData name="Wojciech Januszauskas" userId="283006d7-7365-4ce6-9b04-25a42527db96" providerId="ADAL" clId="{24F9AEF6-4D5E-457A-9C80-3604AC910C7C}" dt="2022-04-27T14:20:27.172" v="1026" actId="14100"/>
          <ac:spMkLst>
            <pc:docMk/>
            <pc:sldMk cId="3471020864" sldId="446"/>
            <ac:spMk id="103" creationId="{5032E9B6-CA95-7A40-9ADE-C9E84A9C54AF}"/>
          </ac:spMkLst>
        </pc:spChg>
        <pc:spChg chg="mod topLvl">
          <ac:chgData name="Wojciech Januszauskas" userId="283006d7-7365-4ce6-9b04-25a42527db96" providerId="ADAL" clId="{24F9AEF6-4D5E-457A-9C80-3604AC910C7C}" dt="2022-04-27T14:20:27.172" v="1026" actId="14100"/>
          <ac:spMkLst>
            <pc:docMk/>
            <pc:sldMk cId="3471020864" sldId="446"/>
            <ac:spMk id="104" creationId="{BDC92545-FAD5-C54B-9D15-06BB8D9D9867}"/>
          </ac:spMkLst>
        </pc:spChg>
        <pc:spChg chg="mod topLvl">
          <ac:chgData name="Wojciech Januszauskas" userId="283006d7-7365-4ce6-9b04-25a42527db96" providerId="ADAL" clId="{24F9AEF6-4D5E-457A-9C80-3604AC910C7C}" dt="2022-04-27T14:20:27.172" v="1026" actId="14100"/>
          <ac:spMkLst>
            <pc:docMk/>
            <pc:sldMk cId="3471020864" sldId="446"/>
            <ac:spMk id="127" creationId="{D6C19C23-4DF6-A844-B59A-CFDEE645379F}"/>
          </ac:spMkLst>
        </pc:spChg>
        <pc:grpChg chg="mod">
          <ac:chgData name="Wojciech Januszauskas" userId="283006d7-7365-4ce6-9b04-25a42527db96" providerId="ADAL" clId="{24F9AEF6-4D5E-457A-9C80-3604AC910C7C}" dt="2022-04-27T14:20:27.172" v="1026" actId="14100"/>
          <ac:grpSpMkLst>
            <pc:docMk/>
            <pc:sldMk cId="3471020864" sldId="446"/>
            <ac:grpSpMk id="3" creationId="{500546F2-4B75-49AD-9198-E3B446F5B2CE}"/>
          </ac:grpSpMkLst>
        </pc:grpChg>
        <pc:grpChg chg="del mod">
          <ac:chgData name="Wojciech Januszauskas" userId="283006d7-7365-4ce6-9b04-25a42527db96" providerId="ADAL" clId="{24F9AEF6-4D5E-457A-9C80-3604AC910C7C}" dt="2022-04-27T14:18:06.248" v="897" actId="165"/>
          <ac:grpSpMkLst>
            <pc:docMk/>
            <pc:sldMk cId="3471020864" sldId="446"/>
            <ac:grpSpMk id="18" creationId="{3DE7237A-D520-4DAB-95EF-B35D59D833A1}"/>
          </ac:grpSpMkLst>
        </pc:grpChg>
        <pc:grpChg chg="mod">
          <ac:chgData name="Wojciech Januszauskas" userId="283006d7-7365-4ce6-9b04-25a42527db96" providerId="ADAL" clId="{24F9AEF6-4D5E-457A-9C80-3604AC910C7C}" dt="2022-04-27T14:20:27.172" v="1026" actId="14100"/>
          <ac:grpSpMkLst>
            <pc:docMk/>
            <pc:sldMk cId="3471020864" sldId="446"/>
            <ac:grpSpMk id="32" creationId="{D3602811-D44B-4F4D-8E20-7ACE225F22BD}"/>
          </ac:grpSpMkLst>
        </pc:grpChg>
        <pc:grpChg chg="mod">
          <ac:chgData name="Wojciech Januszauskas" userId="283006d7-7365-4ce6-9b04-25a42527db96" providerId="ADAL" clId="{24F9AEF6-4D5E-457A-9C80-3604AC910C7C}" dt="2022-04-27T14:20:27.172" v="1026" actId="14100"/>
          <ac:grpSpMkLst>
            <pc:docMk/>
            <pc:sldMk cId="3471020864" sldId="446"/>
            <ac:grpSpMk id="41" creationId="{8562421A-3E86-40A2-94AA-F1A6BE5ACA3E}"/>
          </ac:grpSpMkLst>
        </pc:grpChg>
        <pc:grpChg chg="mod">
          <ac:chgData name="Wojciech Januszauskas" userId="283006d7-7365-4ce6-9b04-25a42527db96" providerId="ADAL" clId="{24F9AEF6-4D5E-457A-9C80-3604AC910C7C}" dt="2022-04-27T14:20:27.172" v="1026" actId="14100"/>
          <ac:grpSpMkLst>
            <pc:docMk/>
            <pc:sldMk cId="3471020864" sldId="446"/>
            <ac:grpSpMk id="47" creationId="{273AE2B0-E338-4915-A34E-CB36ADD9F97B}"/>
          </ac:grpSpMkLst>
        </pc:grpChg>
        <pc:grpChg chg="mod">
          <ac:chgData name="Wojciech Januszauskas" userId="283006d7-7365-4ce6-9b04-25a42527db96" providerId="ADAL" clId="{24F9AEF6-4D5E-457A-9C80-3604AC910C7C}" dt="2022-04-27T14:21:08.562" v="1031" actId="1076"/>
          <ac:grpSpMkLst>
            <pc:docMk/>
            <pc:sldMk cId="3471020864" sldId="446"/>
            <ac:grpSpMk id="61" creationId="{192D196C-2EA4-4A6D-AEA6-4B6B484124C9}"/>
          </ac:grpSpMkLst>
        </pc:grpChg>
        <pc:grpChg chg="mod">
          <ac:chgData name="Wojciech Januszauskas" userId="283006d7-7365-4ce6-9b04-25a42527db96" providerId="ADAL" clId="{24F9AEF6-4D5E-457A-9C80-3604AC910C7C}" dt="2022-04-27T14:20:27.172" v="1026" actId="14100"/>
          <ac:grpSpMkLst>
            <pc:docMk/>
            <pc:sldMk cId="3471020864" sldId="446"/>
            <ac:grpSpMk id="63" creationId="{D34F2ACB-68A0-4231-8572-AB6A34DBDDFC}"/>
          </ac:grpSpMkLst>
        </pc:grpChg>
        <pc:picChg chg="mod topLvl">
          <ac:chgData name="Wojciech Januszauskas" userId="283006d7-7365-4ce6-9b04-25a42527db96" providerId="ADAL" clId="{24F9AEF6-4D5E-457A-9C80-3604AC910C7C}" dt="2022-04-27T14:20:27.172" v="1026" actId="14100"/>
          <ac:picMkLst>
            <pc:docMk/>
            <pc:sldMk cId="3471020864" sldId="446"/>
            <ac:picMk id="35" creationId="{B8712B74-D46C-446F-84E5-72C4859B485E}"/>
          </ac:picMkLst>
        </pc:picChg>
        <pc:picChg chg="mod topLvl">
          <ac:chgData name="Wojciech Januszauskas" userId="283006d7-7365-4ce6-9b04-25a42527db96" providerId="ADAL" clId="{24F9AEF6-4D5E-457A-9C80-3604AC910C7C}" dt="2022-04-27T14:20:27.172" v="1026" actId="14100"/>
          <ac:picMkLst>
            <pc:docMk/>
            <pc:sldMk cId="3471020864" sldId="446"/>
            <ac:picMk id="77" creationId="{B1F74CF4-E01C-4DA2-8D1D-AF60A478C979}"/>
          </ac:picMkLst>
        </pc:picChg>
        <pc:picChg chg="mod topLvl">
          <ac:chgData name="Wojciech Januszauskas" userId="283006d7-7365-4ce6-9b04-25a42527db96" providerId="ADAL" clId="{24F9AEF6-4D5E-457A-9C80-3604AC910C7C}" dt="2022-04-27T14:20:27.172" v="1026" actId="14100"/>
          <ac:picMkLst>
            <pc:docMk/>
            <pc:sldMk cId="3471020864" sldId="446"/>
            <ac:picMk id="136" creationId="{C70DA0D7-B2E2-C446-B970-468E88F13303}"/>
          </ac:picMkLst>
        </pc:picChg>
      </pc:sldChg>
      <pc:sldChg chg="addSp delSp modSp new mod modClrScheme modShow chgLayout">
        <pc:chgData name="Wojciech Januszauskas" userId="283006d7-7365-4ce6-9b04-25a42527db96" providerId="ADAL" clId="{24F9AEF6-4D5E-457A-9C80-3604AC910C7C}" dt="2022-04-27T14:44:17.608" v="1079" actId="165"/>
        <pc:sldMkLst>
          <pc:docMk/>
          <pc:sldMk cId="3587781187" sldId="447"/>
        </pc:sldMkLst>
        <pc:spChg chg="mod topLvl">
          <ac:chgData name="Wojciech Januszauskas" userId="283006d7-7365-4ce6-9b04-25a42527db96" providerId="ADAL" clId="{24F9AEF6-4D5E-457A-9C80-3604AC910C7C}" dt="2022-04-27T14:25:43.657" v="1051" actId="164"/>
          <ac:spMkLst>
            <pc:docMk/>
            <pc:sldMk cId="3587781187" sldId="447"/>
            <ac:spMk id="3" creationId="{91BEE147-F718-4793-917E-1A1796AF35BD}"/>
          </ac:spMkLst>
        </pc:spChg>
        <pc:spChg chg="mod">
          <ac:chgData name="Wojciech Januszauskas" userId="283006d7-7365-4ce6-9b04-25a42527db96" providerId="ADAL" clId="{24F9AEF6-4D5E-457A-9C80-3604AC910C7C}" dt="2022-04-27T14:27:45.859" v="1054" actId="404"/>
          <ac:spMkLst>
            <pc:docMk/>
            <pc:sldMk cId="3587781187" sldId="447"/>
            <ac:spMk id="9" creationId="{E4BB86B9-F1AD-4541-B618-05339D8C0464}"/>
          </ac:spMkLst>
        </pc:spChg>
        <pc:spChg chg="mod">
          <ac:chgData name="Wojciech Januszauskas" userId="283006d7-7365-4ce6-9b04-25a42527db96" providerId="ADAL" clId="{24F9AEF6-4D5E-457A-9C80-3604AC910C7C}" dt="2022-04-27T14:27:51.725" v="1055" actId="404"/>
          <ac:spMkLst>
            <pc:docMk/>
            <pc:sldMk cId="3587781187" sldId="447"/>
            <ac:spMk id="12" creationId="{1B588071-872A-4729-AE45-1816DCD78393}"/>
          </ac:spMkLst>
        </pc:spChg>
        <pc:spChg chg="add mod">
          <ac:chgData name="Wojciech Januszauskas" userId="283006d7-7365-4ce6-9b04-25a42527db96" providerId="ADAL" clId="{24F9AEF6-4D5E-457A-9C80-3604AC910C7C}" dt="2022-04-27T14:29:19.157" v="1057" actId="2085"/>
          <ac:spMkLst>
            <pc:docMk/>
            <pc:sldMk cId="3587781187" sldId="447"/>
            <ac:spMk id="14" creationId="{D384AF0A-9972-436C-8BF3-9D2DF7EFCBF1}"/>
          </ac:spMkLst>
        </pc:spChg>
        <pc:spChg chg="add mod">
          <ac:chgData name="Wojciech Januszauskas" userId="283006d7-7365-4ce6-9b04-25a42527db96" providerId="ADAL" clId="{24F9AEF6-4D5E-457A-9C80-3604AC910C7C}" dt="2022-04-27T14:22:34.950" v="1041"/>
          <ac:spMkLst>
            <pc:docMk/>
            <pc:sldMk cId="3587781187" sldId="447"/>
            <ac:spMk id="15" creationId="{3C917485-3360-4D69-9903-A5A6631C7E14}"/>
          </ac:spMkLst>
        </pc:spChg>
        <pc:spChg chg="add mod">
          <ac:chgData name="Wojciech Januszauskas" userId="283006d7-7365-4ce6-9b04-25a42527db96" providerId="ADAL" clId="{24F9AEF6-4D5E-457A-9C80-3604AC910C7C}" dt="2022-04-27T14:22:34.950" v="1041"/>
          <ac:spMkLst>
            <pc:docMk/>
            <pc:sldMk cId="3587781187" sldId="447"/>
            <ac:spMk id="16" creationId="{5AC4E47E-3B1E-4784-B296-CBEF8325B2AC}"/>
          </ac:spMkLst>
        </pc:spChg>
        <pc:spChg chg="add mod">
          <ac:chgData name="Wojciech Januszauskas" userId="283006d7-7365-4ce6-9b04-25a42527db96" providerId="ADAL" clId="{24F9AEF6-4D5E-457A-9C80-3604AC910C7C}" dt="2022-04-27T14:22:34.950" v="1041"/>
          <ac:spMkLst>
            <pc:docMk/>
            <pc:sldMk cId="3587781187" sldId="447"/>
            <ac:spMk id="18" creationId="{05E933FB-0004-471E-8D63-87DFBEF18FF2}"/>
          </ac:spMkLst>
        </pc:spChg>
        <pc:spChg chg="add mod">
          <ac:chgData name="Wojciech Januszauskas" userId="283006d7-7365-4ce6-9b04-25a42527db96" providerId="ADAL" clId="{24F9AEF6-4D5E-457A-9C80-3604AC910C7C}" dt="2022-04-27T14:22:34.950" v="1041"/>
          <ac:spMkLst>
            <pc:docMk/>
            <pc:sldMk cId="3587781187" sldId="447"/>
            <ac:spMk id="21" creationId="{EC731C4E-6D25-4AD4-8B05-052571B5E685}"/>
          </ac:spMkLst>
        </pc:spChg>
        <pc:spChg chg="mod topLvl">
          <ac:chgData name="Wojciech Januszauskas" userId="283006d7-7365-4ce6-9b04-25a42527db96" providerId="ADAL" clId="{24F9AEF6-4D5E-457A-9C80-3604AC910C7C}" dt="2022-04-27T14:23:07.329" v="1042" actId="165"/>
          <ac:spMkLst>
            <pc:docMk/>
            <pc:sldMk cId="3587781187" sldId="447"/>
            <ac:spMk id="23" creationId="{D32939E5-B3C5-47BB-9943-E100A6138039}"/>
          </ac:spMkLst>
        </pc:spChg>
        <pc:spChg chg="mod topLvl">
          <ac:chgData name="Wojciech Januszauskas" userId="283006d7-7365-4ce6-9b04-25a42527db96" providerId="ADAL" clId="{24F9AEF6-4D5E-457A-9C80-3604AC910C7C}" dt="2022-04-27T14:23:07.329" v="1042" actId="165"/>
          <ac:spMkLst>
            <pc:docMk/>
            <pc:sldMk cId="3587781187" sldId="447"/>
            <ac:spMk id="25" creationId="{619929A5-D4B5-43BA-B5F4-8381AEE14FF5}"/>
          </ac:spMkLst>
        </pc:spChg>
        <pc:spChg chg="mod topLvl">
          <ac:chgData name="Wojciech Januszauskas" userId="283006d7-7365-4ce6-9b04-25a42527db96" providerId="ADAL" clId="{24F9AEF6-4D5E-457A-9C80-3604AC910C7C}" dt="2022-04-27T14:44:14.841" v="1078" actId="165"/>
          <ac:spMkLst>
            <pc:docMk/>
            <pc:sldMk cId="3587781187" sldId="447"/>
            <ac:spMk id="30" creationId="{D0073B19-80F5-4EAB-9DFE-066D05146AC5}"/>
          </ac:spMkLst>
        </pc:spChg>
        <pc:spChg chg="mod">
          <ac:chgData name="Wojciech Januszauskas" userId="283006d7-7365-4ce6-9b04-25a42527db96" providerId="ADAL" clId="{24F9AEF6-4D5E-457A-9C80-3604AC910C7C}" dt="2022-04-27T14:44:14.841" v="1078" actId="165"/>
          <ac:spMkLst>
            <pc:docMk/>
            <pc:sldMk cId="3587781187" sldId="447"/>
            <ac:spMk id="33" creationId="{E38BFDA0-048B-4A7B-B42D-0FF01BB1BBBC}"/>
          </ac:spMkLst>
        </pc:spChg>
        <pc:spChg chg="mod">
          <ac:chgData name="Wojciech Januszauskas" userId="283006d7-7365-4ce6-9b04-25a42527db96" providerId="ADAL" clId="{24F9AEF6-4D5E-457A-9C80-3604AC910C7C}" dt="2022-04-27T14:44:14.841" v="1078" actId="165"/>
          <ac:spMkLst>
            <pc:docMk/>
            <pc:sldMk cId="3587781187" sldId="447"/>
            <ac:spMk id="34" creationId="{565C13AA-9877-4088-8489-0BB68C5BDFE0}"/>
          </ac:spMkLst>
        </pc:spChg>
        <pc:spChg chg="mod topLvl">
          <ac:chgData name="Wojciech Januszauskas" userId="283006d7-7365-4ce6-9b04-25a42527db96" providerId="ADAL" clId="{24F9AEF6-4D5E-457A-9C80-3604AC910C7C}" dt="2022-04-27T14:44:17.608" v="1079" actId="165"/>
          <ac:spMkLst>
            <pc:docMk/>
            <pc:sldMk cId="3587781187" sldId="447"/>
            <ac:spMk id="41" creationId="{D02E0DF8-2A95-42B0-9C67-2F93AF336E42}"/>
          </ac:spMkLst>
        </pc:spChg>
        <pc:spChg chg="mod topLvl">
          <ac:chgData name="Wojciech Januszauskas" userId="283006d7-7365-4ce6-9b04-25a42527db96" providerId="ADAL" clId="{24F9AEF6-4D5E-457A-9C80-3604AC910C7C}" dt="2022-04-27T14:44:17.608" v="1079" actId="165"/>
          <ac:spMkLst>
            <pc:docMk/>
            <pc:sldMk cId="3587781187" sldId="447"/>
            <ac:spMk id="42" creationId="{3431AD39-A829-4670-807F-B19F017586AB}"/>
          </ac:spMkLst>
        </pc:spChg>
        <pc:spChg chg="mod topLvl">
          <ac:chgData name="Wojciech Januszauskas" userId="283006d7-7365-4ce6-9b04-25a42527db96" providerId="ADAL" clId="{24F9AEF6-4D5E-457A-9C80-3604AC910C7C}" dt="2022-04-27T14:44:17.608" v="1079" actId="165"/>
          <ac:spMkLst>
            <pc:docMk/>
            <pc:sldMk cId="3587781187" sldId="447"/>
            <ac:spMk id="43" creationId="{EB4C3447-C9A6-451C-9EA3-B78D4D00A060}"/>
          </ac:spMkLst>
        </pc:spChg>
        <pc:spChg chg="mod">
          <ac:chgData name="Wojciech Januszauskas" userId="283006d7-7365-4ce6-9b04-25a42527db96" providerId="ADAL" clId="{24F9AEF6-4D5E-457A-9C80-3604AC910C7C}" dt="2022-04-27T14:22:34.950" v="1041"/>
          <ac:spMkLst>
            <pc:docMk/>
            <pc:sldMk cId="3587781187" sldId="447"/>
            <ac:spMk id="48" creationId="{7BD351D7-6271-47CD-9F6C-AC20ED9E3037}"/>
          </ac:spMkLst>
        </pc:spChg>
        <pc:spChg chg="mod">
          <ac:chgData name="Wojciech Januszauskas" userId="283006d7-7365-4ce6-9b04-25a42527db96" providerId="ADAL" clId="{24F9AEF6-4D5E-457A-9C80-3604AC910C7C}" dt="2022-04-27T14:27:43.230" v="1053" actId="404"/>
          <ac:spMkLst>
            <pc:docMk/>
            <pc:sldMk cId="3587781187" sldId="447"/>
            <ac:spMk id="59" creationId="{EC090830-1B9F-4267-BF09-53C1BEC7BC7B}"/>
          </ac:spMkLst>
        </pc:spChg>
        <pc:spChg chg="mod">
          <ac:chgData name="Wojciech Januszauskas" userId="283006d7-7365-4ce6-9b04-25a42527db96" providerId="ADAL" clId="{24F9AEF6-4D5E-457A-9C80-3604AC910C7C}" dt="2022-04-27T14:27:41.183" v="1052" actId="404"/>
          <ac:spMkLst>
            <pc:docMk/>
            <pc:sldMk cId="3587781187" sldId="447"/>
            <ac:spMk id="60" creationId="{C6B9A280-3EDF-49C3-9C4D-070CE5C4F072}"/>
          </ac:spMkLst>
        </pc:spChg>
        <pc:grpChg chg="add del mod">
          <ac:chgData name="Wojciech Januszauskas" userId="283006d7-7365-4ce6-9b04-25a42527db96" providerId="ADAL" clId="{24F9AEF6-4D5E-457A-9C80-3604AC910C7C}" dt="2022-04-27T14:25:31.489" v="1049" actId="165"/>
          <ac:grpSpMkLst>
            <pc:docMk/>
            <pc:sldMk cId="3587781187" sldId="447"/>
            <ac:grpSpMk id="2" creationId="{591C1381-AA84-481C-991E-13BA0AB25544}"/>
          </ac:grpSpMkLst>
        </pc:grpChg>
        <pc:grpChg chg="add mod">
          <ac:chgData name="Wojciech Januszauskas" userId="283006d7-7365-4ce6-9b04-25a42527db96" providerId="ADAL" clId="{24F9AEF6-4D5E-457A-9C80-3604AC910C7C}" dt="2022-04-27T14:22:34.950" v="1041"/>
          <ac:grpSpMkLst>
            <pc:docMk/>
            <pc:sldMk cId="3587781187" sldId="447"/>
            <ac:grpSpMk id="6" creationId="{2EF981E4-FC18-4E95-96FC-D353FA546BB0}"/>
          </ac:grpSpMkLst>
        </pc:grpChg>
        <pc:grpChg chg="add mod">
          <ac:chgData name="Wojciech Januszauskas" userId="283006d7-7365-4ce6-9b04-25a42527db96" providerId="ADAL" clId="{24F9AEF6-4D5E-457A-9C80-3604AC910C7C}" dt="2022-04-27T14:22:34.950" v="1041"/>
          <ac:grpSpMkLst>
            <pc:docMk/>
            <pc:sldMk cId="3587781187" sldId="447"/>
            <ac:grpSpMk id="10" creationId="{E98AB446-C9A5-4647-8056-8869E8434EA8}"/>
          </ac:grpSpMkLst>
        </pc:grpChg>
        <pc:grpChg chg="add del mod">
          <ac:chgData name="Wojciech Januszauskas" userId="283006d7-7365-4ce6-9b04-25a42527db96" providerId="ADAL" clId="{24F9AEF6-4D5E-457A-9C80-3604AC910C7C}" dt="2022-04-27T14:23:07.329" v="1042" actId="165"/>
          <ac:grpSpMkLst>
            <pc:docMk/>
            <pc:sldMk cId="3587781187" sldId="447"/>
            <ac:grpSpMk id="22" creationId="{33B768E3-F2D9-4866-97D2-CCFB594BB0F5}"/>
          </ac:grpSpMkLst>
        </pc:grpChg>
        <pc:grpChg chg="del mod topLvl">
          <ac:chgData name="Wojciech Januszauskas" userId="283006d7-7365-4ce6-9b04-25a42527db96" providerId="ADAL" clId="{24F9AEF6-4D5E-457A-9C80-3604AC910C7C}" dt="2022-04-27T14:44:11.097" v="1077" actId="165"/>
          <ac:grpSpMkLst>
            <pc:docMk/>
            <pc:sldMk cId="3587781187" sldId="447"/>
            <ac:grpSpMk id="27" creationId="{A15916D8-48C8-484F-9854-6760BE1895BA}"/>
          </ac:grpSpMkLst>
        </pc:grpChg>
        <pc:grpChg chg="del mod topLvl">
          <ac:chgData name="Wojciech Januszauskas" userId="283006d7-7365-4ce6-9b04-25a42527db96" providerId="ADAL" clId="{24F9AEF6-4D5E-457A-9C80-3604AC910C7C}" dt="2022-04-27T14:44:14.841" v="1078" actId="165"/>
          <ac:grpSpMkLst>
            <pc:docMk/>
            <pc:sldMk cId="3587781187" sldId="447"/>
            <ac:grpSpMk id="29" creationId="{B8F304BE-04D9-4982-90FE-87D63829AF6A}"/>
          </ac:grpSpMkLst>
        </pc:grpChg>
        <pc:grpChg chg="del mod topLvl">
          <ac:chgData name="Wojciech Januszauskas" userId="283006d7-7365-4ce6-9b04-25a42527db96" providerId="ADAL" clId="{24F9AEF6-4D5E-457A-9C80-3604AC910C7C}" dt="2022-04-27T14:44:17.608" v="1079" actId="165"/>
          <ac:grpSpMkLst>
            <pc:docMk/>
            <pc:sldMk cId="3587781187" sldId="447"/>
            <ac:grpSpMk id="31" creationId="{FE183CE8-D37E-4E1A-BF25-05BEB3553902}"/>
          </ac:grpSpMkLst>
        </pc:grpChg>
        <pc:grpChg chg="mod topLvl">
          <ac:chgData name="Wojciech Januszauskas" userId="283006d7-7365-4ce6-9b04-25a42527db96" providerId="ADAL" clId="{24F9AEF6-4D5E-457A-9C80-3604AC910C7C}" dt="2022-04-27T14:44:14.841" v="1078" actId="165"/>
          <ac:grpSpMkLst>
            <pc:docMk/>
            <pc:sldMk cId="3587781187" sldId="447"/>
            <ac:grpSpMk id="32" creationId="{291EB269-5A61-4334-B853-9DBB38CC1E16}"/>
          </ac:grpSpMkLst>
        </pc:grpChg>
        <pc:grpChg chg="add mod">
          <ac:chgData name="Wojciech Januszauskas" userId="283006d7-7365-4ce6-9b04-25a42527db96" providerId="ADAL" clId="{24F9AEF6-4D5E-457A-9C80-3604AC910C7C}" dt="2022-04-27T14:22:34.950" v="1041"/>
          <ac:grpSpMkLst>
            <pc:docMk/>
            <pc:sldMk cId="3587781187" sldId="447"/>
            <ac:grpSpMk id="47" creationId="{DAA53090-DD9E-4483-B967-302C0FC61762}"/>
          </ac:grpSpMkLst>
        </pc:grpChg>
        <pc:grpChg chg="add mod">
          <ac:chgData name="Wojciech Januszauskas" userId="283006d7-7365-4ce6-9b04-25a42527db96" providerId="ADAL" clId="{24F9AEF6-4D5E-457A-9C80-3604AC910C7C}" dt="2022-04-27T14:22:34.950" v="1041"/>
          <ac:grpSpMkLst>
            <pc:docMk/>
            <pc:sldMk cId="3587781187" sldId="447"/>
            <ac:grpSpMk id="52" creationId="{22A48A13-FD7B-4AA2-A323-27D4E36737E4}"/>
          </ac:grpSpMkLst>
        </pc:grpChg>
        <pc:grpChg chg="mod">
          <ac:chgData name="Wojciech Januszauskas" userId="283006d7-7365-4ce6-9b04-25a42527db96" providerId="ADAL" clId="{24F9AEF6-4D5E-457A-9C80-3604AC910C7C}" dt="2022-04-27T14:22:34.950" v="1041"/>
          <ac:grpSpMkLst>
            <pc:docMk/>
            <pc:sldMk cId="3587781187" sldId="447"/>
            <ac:grpSpMk id="53" creationId="{85420B86-ABF7-494B-B00E-B9416D56A001}"/>
          </ac:grpSpMkLst>
        </pc:grpChg>
        <pc:grpChg chg="mod">
          <ac:chgData name="Wojciech Januszauskas" userId="283006d7-7365-4ce6-9b04-25a42527db96" providerId="ADAL" clId="{24F9AEF6-4D5E-457A-9C80-3604AC910C7C}" dt="2022-04-27T14:22:34.950" v="1041"/>
          <ac:grpSpMkLst>
            <pc:docMk/>
            <pc:sldMk cId="3587781187" sldId="447"/>
            <ac:grpSpMk id="58" creationId="{0FCAA3D9-293F-464C-AE85-D124229D0493}"/>
          </ac:grpSpMkLst>
        </pc:grpChg>
        <pc:grpChg chg="add mod">
          <ac:chgData name="Wojciech Januszauskas" userId="283006d7-7365-4ce6-9b04-25a42527db96" providerId="ADAL" clId="{24F9AEF6-4D5E-457A-9C80-3604AC910C7C}" dt="2022-04-27T14:25:43.657" v="1051" actId="164"/>
          <ac:grpSpMkLst>
            <pc:docMk/>
            <pc:sldMk cId="3587781187" sldId="447"/>
            <ac:grpSpMk id="64" creationId="{D89CF2CC-35CE-4003-8603-35BE3E7CA70B}"/>
          </ac:grpSpMkLst>
        </pc:grpChg>
        <pc:picChg chg="mod topLvl">
          <ac:chgData name="Wojciech Januszauskas" userId="283006d7-7365-4ce6-9b04-25a42527db96" providerId="ADAL" clId="{24F9AEF6-4D5E-457A-9C80-3604AC910C7C}" dt="2022-04-27T14:25:43.657" v="1051" actId="164"/>
          <ac:picMkLst>
            <pc:docMk/>
            <pc:sldMk cId="3587781187" sldId="447"/>
            <ac:picMk id="5" creationId="{CFB33F88-C4D8-4E64-95FB-BED7BE213319}"/>
          </ac:picMkLst>
        </pc:picChg>
        <pc:picChg chg="mod">
          <ac:chgData name="Wojciech Januszauskas" userId="283006d7-7365-4ce6-9b04-25a42527db96" providerId="ADAL" clId="{24F9AEF6-4D5E-457A-9C80-3604AC910C7C}" dt="2022-04-27T14:22:34.950" v="1041"/>
          <ac:picMkLst>
            <pc:docMk/>
            <pc:sldMk cId="3587781187" sldId="447"/>
            <ac:picMk id="13" creationId="{528F0E39-4A99-42D2-885E-EA2A1A86217F}"/>
          </ac:picMkLst>
        </pc:picChg>
        <pc:picChg chg="add mod">
          <ac:chgData name="Wojciech Januszauskas" userId="283006d7-7365-4ce6-9b04-25a42527db96" providerId="ADAL" clId="{24F9AEF6-4D5E-457A-9C80-3604AC910C7C}" dt="2022-04-27T14:22:34.950" v="1041"/>
          <ac:picMkLst>
            <pc:docMk/>
            <pc:sldMk cId="3587781187" sldId="447"/>
            <ac:picMk id="17" creationId="{0B5B27FC-A48D-4ABC-A4DC-EA3619D8AF18}"/>
          </ac:picMkLst>
        </pc:picChg>
        <pc:picChg chg="add mod">
          <ac:chgData name="Wojciech Januszauskas" userId="283006d7-7365-4ce6-9b04-25a42527db96" providerId="ADAL" clId="{24F9AEF6-4D5E-457A-9C80-3604AC910C7C}" dt="2022-04-27T14:22:34.950" v="1041"/>
          <ac:picMkLst>
            <pc:docMk/>
            <pc:sldMk cId="3587781187" sldId="447"/>
            <ac:picMk id="19" creationId="{D1D3DD4A-DDC4-4315-939E-A801ADFB6D19}"/>
          </ac:picMkLst>
        </pc:picChg>
        <pc:picChg chg="add mod">
          <ac:chgData name="Wojciech Januszauskas" userId="283006d7-7365-4ce6-9b04-25a42527db96" providerId="ADAL" clId="{24F9AEF6-4D5E-457A-9C80-3604AC910C7C}" dt="2022-04-27T14:22:34.950" v="1041"/>
          <ac:picMkLst>
            <pc:docMk/>
            <pc:sldMk cId="3587781187" sldId="447"/>
            <ac:picMk id="20" creationId="{4FACE2E7-D103-4133-B0FB-A5555ED6A410}"/>
          </ac:picMkLst>
        </pc:picChg>
        <pc:picChg chg="mod">
          <ac:chgData name="Wojciech Januszauskas" userId="283006d7-7365-4ce6-9b04-25a42527db96" providerId="ADAL" clId="{24F9AEF6-4D5E-457A-9C80-3604AC910C7C}" dt="2022-04-27T14:44:14.841" v="1078" actId="165"/>
          <ac:picMkLst>
            <pc:docMk/>
            <pc:sldMk cId="3587781187" sldId="447"/>
            <ac:picMk id="35" creationId="{FD45CD10-7B8E-4D3D-8A05-A0732F0A19FD}"/>
          </ac:picMkLst>
        </pc:picChg>
        <pc:picChg chg="mod">
          <ac:chgData name="Wojciech Januszauskas" userId="283006d7-7365-4ce6-9b04-25a42527db96" providerId="ADAL" clId="{24F9AEF6-4D5E-457A-9C80-3604AC910C7C}" dt="2022-04-27T14:44:14.841" v="1078" actId="165"/>
          <ac:picMkLst>
            <pc:docMk/>
            <pc:sldMk cId="3587781187" sldId="447"/>
            <ac:picMk id="36" creationId="{4381659F-0E09-4485-B500-6B615CF312AB}"/>
          </ac:picMkLst>
        </pc:picChg>
        <pc:picChg chg="mod">
          <ac:chgData name="Wojciech Januszauskas" userId="283006d7-7365-4ce6-9b04-25a42527db96" providerId="ADAL" clId="{24F9AEF6-4D5E-457A-9C80-3604AC910C7C}" dt="2022-04-27T14:44:14.841" v="1078" actId="165"/>
          <ac:picMkLst>
            <pc:docMk/>
            <pc:sldMk cId="3587781187" sldId="447"/>
            <ac:picMk id="37" creationId="{DA451792-1FB3-44B6-A507-3C830F68AFE8}"/>
          </ac:picMkLst>
        </pc:picChg>
        <pc:picChg chg="mod">
          <ac:chgData name="Wojciech Januszauskas" userId="283006d7-7365-4ce6-9b04-25a42527db96" providerId="ADAL" clId="{24F9AEF6-4D5E-457A-9C80-3604AC910C7C}" dt="2022-04-27T14:44:14.841" v="1078" actId="165"/>
          <ac:picMkLst>
            <pc:docMk/>
            <pc:sldMk cId="3587781187" sldId="447"/>
            <ac:picMk id="38" creationId="{68FFCA14-14B1-4153-A556-FE06957DE7F4}"/>
          </ac:picMkLst>
        </pc:picChg>
        <pc:picChg chg="mod topLvl">
          <ac:chgData name="Wojciech Januszauskas" userId="283006d7-7365-4ce6-9b04-25a42527db96" providerId="ADAL" clId="{24F9AEF6-4D5E-457A-9C80-3604AC910C7C}" dt="2022-04-27T14:44:17.608" v="1079" actId="165"/>
          <ac:picMkLst>
            <pc:docMk/>
            <pc:sldMk cId="3587781187" sldId="447"/>
            <ac:picMk id="44" creationId="{C312BBC5-8262-441B-B3EF-F8BC17A02D03}"/>
          </ac:picMkLst>
        </pc:picChg>
        <pc:picChg chg="mod topLvl">
          <ac:chgData name="Wojciech Januszauskas" userId="283006d7-7365-4ce6-9b04-25a42527db96" providerId="ADAL" clId="{24F9AEF6-4D5E-457A-9C80-3604AC910C7C}" dt="2022-04-27T14:44:17.608" v="1079" actId="165"/>
          <ac:picMkLst>
            <pc:docMk/>
            <pc:sldMk cId="3587781187" sldId="447"/>
            <ac:picMk id="45" creationId="{AF631A6B-F786-4246-B4B5-6D774A8CFD15}"/>
          </ac:picMkLst>
        </pc:picChg>
        <pc:picChg chg="mod topLvl">
          <ac:chgData name="Wojciech Januszauskas" userId="283006d7-7365-4ce6-9b04-25a42527db96" providerId="ADAL" clId="{24F9AEF6-4D5E-457A-9C80-3604AC910C7C}" dt="2022-04-27T14:44:17.608" v="1079" actId="165"/>
          <ac:picMkLst>
            <pc:docMk/>
            <pc:sldMk cId="3587781187" sldId="447"/>
            <ac:picMk id="46" creationId="{B8ED8111-9663-4D62-A63B-387DA2B05C58}"/>
          </ac:picMkLst>
        </pc:picChg>
        <pc:picChg chg="mod">
          <ac:chgData name="Wojciech Januszauskas" userId="283006d7-7365-4ce6-9b04-25a42527db96" providerId="ADAL" clId="{24F9AEF6-4D5E-457A-9C80-3604AC910C7C}" dt="2022-04-27T14:22:34.950" v="1041"/>
          <ac:picMkLst>
            <pc:docMk/>
            <pc:sldMk cId="3587781187" sldId="447"/>
            <ac:picMk id="50" creationId="{DE66F6DF-15D0-4FCA-9177-FBCD22CF7E8E}"/>
          </ac:picMkLst>
        </pc:picChg>
        <pc:cxnChg chg="mod topLvl">
          <ac:chgData name="Wojciech Januszauskas" userId="283006d7-7365-4ce6-9b04-25a42527db96" providerId="ADAL" clId="{24F9AEF6-4D5E-457A-9C80-3604AC910C7C}" dt="2022-04-27T14:25:43.657" v="1051" actId="164"/>
          <ac:cxnSpMkLst>
            <pc:docMk/>
            <pc:sldMk cId="3587781187" sldId="447"/>
            <ac:cxnSpMk id="4" creationId="{9FCD0641-85EA-4CF0-B0E8-80EF9EF3EE89}"/>
          </ac:cxnSpMkLst>
        </pc:cxnChg>
        <pc:cxnChg chg="mod">
          <ac:chgData name="Wojciech Januszauskas" userId="283006d7-7365-4ce6-9b04-25a42527db96" providerId="ADAL" clId="{24F9AEF6-4D5E-457A-9C80-3604AC910C7C}" dt="2022-04-27T14:22:34.950" v="1041"/>
          <ac:cxnSpMkLst>
            <pc:docMk/>
            <pc:sldMk cId="3587781187" sldId="447"/>
            <ac:cxnSpMk id="7" creationId="{1CEC4214-F567-4249-8E16-FDDF05B4DF65}"/>
          </ac:cxnSpMkLst>
        </pc:cxnChg>
        <pc:cxnChg chg="mod">
          <ac:chgData name="Wojciech Januszauskas" userId="283006d7-7365-4ce6-9b04-25a42527db96" providerId="ADAL" clId="{24F9AEF6-4D5E-457A-9C80-3604AC910C7C}" dt="2022-04-27T14:22:34.950" v="1041"/>
          <ac:cxnSpMkLst>
            <pc:docMk/>
            <pc:sldMk cId="3587781187" sldId="447"/>
            <ac:cxnSpMk id="8" creationId="{4EE19376-95A8-469F-8C91-96261959D942}"/>
          </ac:cxnSpMkLst>
        </pc:cxnChg>
        <pc:cxnChg chg="mod">
          <ac:chgData name="Wojciech Januszauskas" userId="283006d7-7365-4ce6-9b04-25a42527db96" providerId="ADAL" clId="{24F9AEF6-4D5E-457A-9C80-3604AC910C7C}" dt="2022-04-27T14:22:34.950" v="1041"/>
          <ac:cxnSpMkLst>
            <pc:docMk/>
            <pc:sldMk cId="3587781187" sldId="447"/>
            <ac:cxnSpMk id="11" creationId="{5B21E30D-6A32-467B-A0FC-5C8642B2C446}"/>
          </ac:cxnSpMkLst>
        </pc:cxnChg>
        <pc:cxnChg chg="mod topLvl">
          <ac:chgData name="Wojciech Januszauskas" userId="283006d7-7365-4ce6-9b04-25a42527db96" providerId="ADAL" clId="{24F9AEF6-4D5E-457A-9C80-3604AC910C7C}" dt="2022-04-27T14:24:23.867" v="1048" actId="14100"/>
          <ac:cxnSpMkLst>
            <pc:docMk/>
            <pc:sldMk cId="3587781187" sldId="447"/>
            <ac:cxnSpMk id="24" creationId="{318F27B9-5642-4DCD-BC76-85BDDD9209A2}"/>
          </ac:cxnSpMkLst>
        </pc:cxnChg>
        <pc:cxnChg chg="mod topLvl">
          <ac:chgData name="Wojciech Januszauskas" userId="283006d7-7365-4ce6-9b04-25a42527db96" providerId="ADAL" clId="{24F9AEF6-4D5E-457A-9C80-3604AC910C7C}" dt="2022-04-27T14:28:04.032" v="1056" actId="14100"/>
          <ac:cxnSpMkLst>
            <pc:docMk/>
            <pc:sldMk cId="3587781187" sldId="447"/>
            <ac:cxnSpMk id="26" creationId="{B8422F9D-5B65-4D8E-8999-8D7D4183E80E}"/>
          </ac:cxnSpMkLst>
        </pc:cxnChg>
        <pc:cxnChg chg="mod topLvl">
          <ac:chgData name="Wojciech Januszauskas" userId="283006d7-7365-4ce6-9b04-25a42527db96" providerId="ADAL" clId="{24F9AEF6-4D5E-457A-9C80-3604AC910C7C}" dt="2022-04-27T14:44:11.097" v="1077" actId="165"/>
          <ac:cxnSpMkLst>
            <pc:docMk/>
            <pc:sldMk cId="3587781187" sldId="447"/>
            <ac:cxnSpMk id="28" creationId="{1C1A6111-7B57-44C1-B20D-6A1D54E3FAF5}"/>
          </ac:cxnSpMkLst>
        </pc:cxnChg>
        <pc:cxnChg chg="mod topLvl">
          <ac:chgData name="Wojciech Januszauskas" userId="283006d7-7365-4ce6-9b04-25a42527db96" providerId="ADAL" clId="{24F9AEF6-4D5E-457A-9C80-3604AC910C7C}" dt="2022-04-27T14:44:17.608" v="1079" actId="165"/>
          <ac:cxnSpMkLst>
            <pc:docMk/>
            <pc:sldMk cId="3587781187" sldId="447"/>
            <ac:cxnSpMk id="39" creationId="{DB34F421-1D4E-4D8F-8090-94A0DDD487CE}"/>
          </ac:cxnSpMkLst>
        </pc:cxnChg>
        <pc:cxnChg chg="mod topLvl">
          <ac:chgData name="Wojciech Januszauskas" userId="283006d7-7365-4ce6-9b04-25a42527db96" providerId="ADAL" clId="{24F9AEF6-4D5E-457A-9C80-3604AC910C7C}" dt="2022-04-27T14:44:17.608" v="1079" actId="165"/>
          <ac:cxnSpMkLst>
            <pc:docMk/>
            <pc:sldMk cId="3587781187" sldId="447"/>
            <ac:cxnSpMk id="40" creationId="{EFCB6F90-1FEF-4D54-9C8B-6A2ABC44B7F8}"/>
          </ac:cxnSpMkLst>
        </pc:cxnChg>
        <pc:cxnChg chg="mod">
          <ac:chgData name="Wojciech Januszauskas" userId="283006d7-7365-4ce6-9b04-25a42527db96" providerId="ADAL" clId="{24F9AEF6-4D5E-457A-9C80-3604AC910C7C}" dt="2022-04-27T14:22:34.950" v="1041"/>
          <ac:cxnSpMkLst>
            <pc:docMk/>
            <pc:sldMk cId="3587781187" sldId="447"/>
            <ac:cxnSpMk id="49" creationId="{3B73D50F-9D0A-43D9-B01D-435948E75950}"/>
          </ac:cxnSpMkLst>
        </pc:cxnChg>
        <pc:cxnChg chg="mod">
          <ac:chgData name="Wojciech Januszauskas" userId="283006d7-7365-4ce6-9b04-25a42527db96" providerId="ADAL" clId="{24F9AEF6-4D5E-457A-9C80-3604AC910C7C}" dt="2022-04-27T14:22:34.950" v="1041"/>
          <ac:cxnSpMkLst>
            <pc:docMk/>
            <pc:sldMk cId="3587781187" sldId="447"/>
            <ac:cxnSpMk id="51" creationId="{07D504BF-7532-4A2A-8033-33D41ADF42A6}"/>
          </ac:cxnSpMkLst>
        </pc:cxnChg>
        <pc:cxnChg chg="mod">
          <ac:chgData name="Wojciech Januszauskas" userId="283006d7-7365-4ce6-9b04-25a42527db96" providerId="ADAL" clId="{24F9AEF6-4D5E-457A-9C80-3604AC910C7C}" dt="2022-04-27T14:22:34.950" v="1041"/>
          <ac:cxnSpMkLst>
            <pc:docMk/>
            <pc:sldMk cId="3587781187" sldId="447"/>
            <ac:cxnSpMk id="54" creationId="{4BFB3850-8706-49D1-B28D-31E1FF9362AC}"/>
          </ac:cxnSpMkLst>
        </pc:cxnChg>
        <pc:cxnChg chg="mod">
          <ac:chgData name="Wojciech Januszauskas" userId="283006d7-7365-4ce6-9b04-25a42527db96" providerId="ADAL" clId="{24F9AEF6-4D5E-457A-9C80-3604AC910C7C}" dt="2022-04-27T14:22:34.950" v="1041"/>
          <ac:cxnSpMkLst>
            <pc:docMk/>
            <pc:sldMk cId="3587781187" sldId="447"/>
            <ac:cxnSpMk id="55" creationId="{36FD939A-4082-4014-8BA2-6AAD500FDBAE}"/>
          </ac:cxnSpMkLst>
        </pc:cxnChg>
        <pc:cxnChg chg="mod">
          <ac:chgData name="Wojciech Januszauskas" userId="283006d7-7365-4ce6-9b04-25a42527db96" providerId="ADAL" clId="{24F9AEF6-4D5E-457A-9C80-3604AC910C7C}" dt="2022-04-27T14:22:34.950" v="1041"/>
          <ac:cxnSpMkLst>
            <pc:docMk/>
            <pc:sldMk cId="3587781187" sldId="447"/>
            <ac:cxnSpMk id="56" creationId="{1DD474AB-26B1-4C64-8C59-AE483F1DC1F4}"/>
          </ac:cxnSpMkLst>
        </pc:cxnChg>
        <pc:cxnChg chg="mod">
          <ac:chgData name="Wojciech Januszauskas" userId="283006d7-7365-4ce6-9b04-25a42527db96" providerId="ADAL" clId="{24F9AEF6-4D5E-457A-9C80-3604AC910C7C}" dt="2022-04-27T14:22:34.950" v="1041"/>
          <ac:cxnSpMkLst>
            <pc:docMk/>
            <pc:sldMk cId="3587781187" sldId="447"/>
            <ac:cxnSpMk id="57" creationId="{BEA81A64-AA7A-4BBB-A627-79A4AC090C25}"/>
          </ac:cxnSpMkLst>
        </pc:cxnChg>
      </pc:sldChg>
      <pc:sldChg chg="addSp delSp modSp add mod addAnim delAnim">
        <pc:chgData name="Wojciech Januszauskas" userId="283006d7-7365-4ce6-9b04-25a42527db96" providerId="ADAL" clId="{24F9AEF6-4D5E-457A-9C80-3604AC910C7C}" dt="2022-04-29T15:29:24.950" v="1994" actId="20577"/>
        <pc:sldMkLst>
          <pc:docMk/>
          <pc:sldMk cId="1795850294" sldId="448"/>
        </pc:sldMkLst>
        <pc:spChg chg="del mod">
          <ac:chgData name="Wojciech Januszauskas" userId="283006d7-7365-4ce6-9b04-25a42527db96" providerId="ADAL" clId="{24F9AEF6-4D5E-457A-9C80-3604AC910C7C}" dt="2022-04-27T16:17:09.446" v="1418" actId="478"/>
          <ac:spMkLst>
            <pc:docMk/>
            <pc:sldMk cId="1795850294" sldId="448"/>
            <ac:spMk id="5" creationId="{6712F250-08EF-4E34-9358-7968ECF5E810}"/>
          </ac:spMkLst>
        </pc:spChg>
        <pc:spChg chg="add del mod">
          <ac:chgData name="Wojciech Januszauskas" userId="283006d7-7365-4ce6-9b04-25a42527db96" providerId="ADAL" clId="{24F9AEF6-4D5E-457A-9C80-3604AC910C7C}" dt="2022-04-27T14:52:21.444" v="1147" actId="478"/>
          <ac:spMkLst>
            <pc:docMk/>
            <pc:sldMk cId="1795850294" sldId="448"/>
            <ac:spMk id="7" creationId="{8939BFF9-7FE0-4C3F-9E63-D04444313A72}"/>
          </ac:spMkLst>
        </pc:spChg>
        <pc:spChg chg="add del mod">
          <ac:chgData name="Wojciech Januszauskas" userId="283006d7-7365-4ce6-9b04-25a42527db96" providerId="ADAL" clId="{24F9AEF6-4D5E-457A-9C80-3604AC910C7C}" dt="2022-04-27T14:49:37.955" v="1141" actId="478"/>
          <ac:spMkLst>
            <pc:docMk/>
            <pc:sldMk cId="1795850294" sldId="448"/>
            <ac:spMk id="11" creationId="{1CF51789-3FBF-416C-A9F3-C468E8A2B38B}"/>
          </ac:spMkLst>
        </pc:spChg>
        <pc:spChg chg="add mod ord">
          <ac:chgData name="Wojciech Januszauskas" userId="283006d7-7365-4ce6-9b04-25a42527db96" providerId="ADAL" clId="{24F9AEF6-4D5E-457A-9C80-3604AC910C7C}" dt="2022-04-27T16:18:07.938" v="1423" actId="165"/>
          <ac:spMkLst>
            <pc:docMk/>
            <pc:sldMk cId="1795850294" sldId="448"/>
            <ac:spMk id="21" creationId="{1C0B4FAE-296A-49FC-A0CC-3B3EB87ECA9F}"/>
          </ac:spMkLst>
        </pc:spChg>
        <pc:spChg chg="add mod topLvl">
          <ac:chgData name="Wojciech Januszauskas" userId="283006d7-7365-4ce6-9b04-25a42527db96" providerId="ADAL" clId="{24F9AEF6-4D5E-457A-9C80-3604AC910C7C}" dt="2022-04-27T16:18:07.938" v="1423" actId="165"/>
          <ac:spMkLst>
            <pc:docMk/>
            <pc:sldMk cId="1795850294" sldId="448"/>
            <ac:spMk id="23" creationId="{0E3E95EB-6CDB-4153-92F4-7C4FC60D49A0}"/>
          </ac:spMkLst>
        </pc:spChg>
        <pc:spChg chg="add del mod">
          <ac:chgData name="Wojciech Januszauskas" userId="283006d7-7365-4ce6-9b04-25a42527db96" providerId="ADAL" clId="{24F9AEF6-4D5E-457A-9C80-3604AC910C7C}" dt="2022-04-27T15:18:00.953" v="1292" actId="478"/>
          <ac:spMkLst>
            <pc:docMk/>
            <pc:sldMk cId="1795850294" sldId="448"/>
            <ac:spMk id="30" creationId="{7C1E3A36-BDAF-4103-AAE6-3909958C9DC9}"/>
          </ac:spMkLst>
        </pc:spChg>
        <pc:spChg chg="add mod topLvl">
          <ac:chgData name="Wojciech Januszauskas" userId="283006d7-7365-4ce6-9b04-25a42527db96" providerId="ADAL" clId="{24F9AEF6-4D5E-457A-9C80-3604AC910C7C}" dt="2022-04-27T16:18:07.938" v="1423" actId="165"/>
          <ac:spMkLst>
            <pc:docMk/>
            <pc:sldMk cId="1795850294" sldId="448"/>
            <ac:spMk id="31" creationId="{9DEB0CBA-ADA6-4D16-A3C8-FFCE45BE1529}"/>
          </ac:spMkLst>
        </pc:spChg>
        <pc:spChg chg="add mod ord">
          <ac:chgData name="Wojciech Januszauskas" userId="283006d7-7365-4ce6-9b04-25a42527db96" providerId="ADAL" clId="{24F9AEF6-4D5E-457A-9C80-3604AC910C7C}" dt="2022-04-27T15:19:12.571" v="1309" actId="164"/>
          <ac:spMkLst>
            <pc:docMk/>
            <pc:sldMk cId="1795850294" sldId="448"/>
            <ac:spMk id="32" creationId="{3DD85DAF-A512-4D52-8852-4C5374A1F946}"/>
          </ac:spMkLst>
        </pc:spChg>
        <pc:spChg chg="mod">
          <ac:chgData name="Wojciech Januszauskas" userId="283006d7-7365-4ce6-9b04-25a42527db96" providerId="ADAL" clId="{24F9AEF6-4D5E-457A-9C80-3604AC910C7C}" dt="2022-04-27T16:18:07.938" v="1423" actId="165"/>
          <ac:spMkLst>
            <pc:docMk/>
            <pc:sldMk cId="1795850294" sldId="448"/>
            <ac:spMk id="35" creationId="{FC5023AA-99C4-405D-897E-8A94C607A12C}"/>
          </ac:spMkLst>
        </pc:spChg>
        <pc:spChg chg="mod">
          <ac:chgData name="Wojciech Januszauskas" userId="283006d7-7365-4ce6-9b04-25a42527db96" providerId="ADAL" clId="{24F9AEF6-4D5E-457A-9C80-3604AC910C7C}" dt="2022-04-27T16:18:07.938" v="1423" actId="165"/>
          <ac:spMkLst>
            <pc:docMk/>
            <pc:sldMk cId="1795850294" sldId="448"/>
            <ac:spMk id="42" creationId="{F5EE67BA-95E6-4CAD-AB67-C2D9B7891FE2}"/>
          </ac:spMkLst>
        </pc:spChg>
        <pc:spChg chg="add mod topLvl">
          <ac:chgData name="Wojciech Januszauskas" userId="283006d7-7365-4ce6-9b04-25a42527db96" providerId="ADAL" clId="{24F9AEF6-4D5E-457A-9C80-3604AC910C7C}" dt="2022-04-27T16:17:44.369" v="1422" actId="165"/>
          <ac:spMkLst>
            <pc:docMk/>
            <pc:sldMk cId="1795850294" sldId="448"/>
            <ac:spMk id="45" creationId="{DFAED652-9220-4997-B48B-7EB0EF9C84A9}"/>
          </ac:spMkLst>
        </pc:spChg>
        <pc:spChg chg="add mod topLvl">
          <ac:chgData name="Wojciech Januszauskas" userId="283006d7-7365-4ce6-9b04-25a42527db96" providerId="ADAL" clId="{24F9AEF6-4D5E-457A-9C80-3604AC910C7C}" dt="2022-04-27T16:20:20.823" v="1586" actId="1076"/>
          <ac:spMkLst>
            <pc:docMk/>
            <pc:sldMk cId="1795850294" sldId="448"/>
            <ac:spMk id="46" creationId="{8B6F9F87-91C1-429B-B523-073A47A6998F}"/>
          </ac:spMkLst>
        </pc:spChg>
        <pc:spChg chg="add mod topLvl">
          <ac:chgData name="Wojciech Januszauskas" userId="283006d7-7365-4ce6-9b04-25a42527db96" providerId="ADAL" clId="{24F9AEF6-4D5E-457A-9C80-3604AC910C7C}" dt="2022-04-27T16:20:22.946" v="1587" actId="1076"/>
          <ac:spMkLst>
            <pc:docMk/>
            <pc:sldMk cId="1795850294" sldId="448"/>
            <ac:spMk id="47" creationId="{56EDAADE-B94D-4819-A2AB-9D8174EA03D4}"/>
          </ac:spMkLst>
        </pc:spChg>
        <pc:spChg chg="add del mod topLvl">
          <ac:chgData name="Wojciech Januszauskas" userId="283006d7-7365-4ce6-9b04-25a42527db96" providerId="ADAL" clId="{24F9AEF6-4D5E-457A-9C80-3604AC910C7C}" dt="2022-04-27T16:19:06.802" v="1494" actId="478"/>
          <ac:spMkLst>
            <pc:docMk/>
            <pc:sldMk cId="1795850294" sldId="448"/>
            <ac:spMk id="48" creationId="{8A4A1683-5525-4AF5-8C15-54A7863A99A3}"/>
          </ac:spMkLst>
        </pc:spChg>
        <pc:spChg chg="add del">
          <ac:chgData name="Wojciech Januszauskas" userId="283006d7-7365-4ce6-9b04-25a42527db96" providerId="ADAL" clId="{24F9AEF6-4D5E-457A-9C80-3604AC910C7C}" dt="2022-04-27T16:13:34.862" v="1362" actId="478"/>
          <ac:spMkLst>
            <pc:docMk/>
            <pc:sldMk cId="1795850294" sldId="448"/>
            <ac:spMk id="49" creationId="{E91776F5-0672-4B07-AC7F-6D09AAB57144}"/>
          </ac:spMkLst>
        </pc:spChg>
        <pc:spChg chg="add del mod topLvl">
          <ac:chgData name="Wojciech Januszauskas" userId="283006d7-7365-4ce6-9b04-25a42527db96" providerId="ADAL" clId="{24F9AEF6-4D5E-457A-9C80-3604AC910C7C}" dt="2022-04-27T16:19:11.844" v="1500" actId="478"/>
          <ac:spMkLst>
            <pc:docMk/>
            <pc:sldMk cId="1795850294" sldId="448"/>
            <ac:spMk id="50" creationId="{EF6E27D8-5345-42F2-B5D3-AE0A8936C32B}"/>
          </ac:spMkLst>
        </pc:spChg>
        <pc:spChg chg="add del mod topLvl">
          <ac:chgData name="Wojciech Januszauskas" userId="283006d7-7365-4ce6-9b04-25a42527db96" providerId="ADAL" clId="{24F9AEF6-4D5E-457A-9C80-3604AC910C7C}" dt="2022-04-27T16:19:08.769" v="1497" actId="478"/>
          <ac:spMkLst>
            <pc:docMk/>
            <pc:sldMk cId="1795850294" sldId="448"/>
            <ac:spMk id="51" creationId="{5234FA34-6DE9-4862-9EFF-E5B82C230795}"/>
          </ac:spMkLst>
        </pc:spChg>
        <pc:spChg chg="add del mod topLvl">
          <ac:chgData name="Wojciech Januszauskas" userId="283006d7-7365-4ce6-9b04-25a42527db96" providerId="ADAL" clId="{24F9AEF6-4D5E-457A-9C80-3604AC910C7C}" dt="2022-04-27T16:19:10.116" v="1498" actId="478"/>
          <ac:spMkLst>
            <pc:docMk/>
            <pc:sldMk cId="1795850294" sldId="448"/>
            <ac:spMk id="52" creationId="{5B8041D4-75B4-4320-9906-8B645DBA0625}"/>
          </ac:spMkLst>
        </pc:spChg>
        <pc:spChg chg="add del mod">
          <ac:chgData name="Wojciech Januszauskas" userId="283006d7-7365-4ce6-9b04-25a42527db96" providerId="ADAL" clId="{24F9AEF6-4D5E-457A-9C80-3604AC910C7C}" dt="2022-04-27T16:17:11.296" v="1419" actId="478"/>
          <ac:spMkLst>
            <pc:docMk/>
            <pc:sldMk cId="1795850294" sldId="448"/>
            <ac:spMk id="59" creationId="{D9266901-B3B8-4033-8110-B021205F9600}"/>
          </ac:spMkLst>
        </pc:spChg>
        <pc:spChg chg="add mod">
          <ac:chgData name="Wojciech Januszauskas" userId="283006d7-7365-4ce6-9b04-25a42527db96" providerId="ADAL" clId="{24F9AEF6-4D5E-457A-9C80-3604AC910C7C}" dt="2022-04-27T16:20:36.332" v="1588"/>
          <ac:spMkLst>
            <pc:docMk/>
            <pc:sldMk cId="1795850294" sldId="448"/>
            <ac:spMk id="63" creationId="{BAAB61AB-76D8-49D8-BCF4-F880DA04D91C}"/>
          </ac:spMkLst>
        </pc:spChg>
        <pc:spChg chg="add mod">
          <ac:chgData name="Wojciech Januszauskas" userId="283006d7-7365-4ce6-9b04-25a42527db96" providerId="ADAL" clId="{24F9AEF6-4D5E-457A-9C80-3604AC910C7C}" dt="2022-04-27T16:20:36.332" v="1588"/>
          <ac:spMkLst>
            <pc:docMk/>
            <pc:sldMk cId="1795850294" sldId="448"/>
            <ac:spMk id="64" creationId="{6D36882E-279D-469B-B7EF-9DBE97ECDEBB}"/>
          </ac:spMkLst>
        </pc:spChg>
        <pc:spChg chg="add del mod">
          <ac:chgData name="Wojciech Januszauskas" userId="283006d7-7365-4ce6-9b04-25a42527db96" providerId="ADAL" clId="{24F9AEF6-4D5E-457A-9C80-3604AC910C7C}" dt="2022-04-27T16:28:05.336" v="1837" actId="478"/>
          <ac:spMkLst>
            <pc:docMk/>
            <pc:sldMk cId="1795850294" sldId="448"/>
            <ac:spMk id="70" creationId="{95B0EFB1-6374-474D-892F-36022C88194D}"/>
          </ac:spMkLst>
        </pc:spChg>
        <pc:spChg chg="add mod">
          <ac:chgData name="Wojciech Januszauskas" userId="283006d7-7365-4ce6-9b04-25a42527db96" providerId="ADAL" clId="{24F9AEF6-4D5E-457A-9C80-3604AC910C7C}" dt="2022-04-27T16:29:14.538" v="1860" actId="1037"/>
          <ac:spMkLst>
            <pc:docMk/>
            <pc:sldMk cId="1795850294" sldId="448"/>
            <ac:spMk id="71" creationId="{E705630D-E70B-44BA-A0B8-D3B5B4BAC4A0}"/>
          </ac:spMkLst>
        </pc:spChg>
        <pc:spChg chg="add mod">
          <ac:chgData name="Wojciech Januszauskas" userId="283006d7-7365-4ce6-9b04-25a42527db96" providerId="ADAL" clId="{24F9AEF6-4D5E-457A-9C80-3604AC910C7C}" dt="2022-04-29T15:29:24.950" v="1994" actId="20577"/>
          <ac:spMkLst>
            <pc:docMk/>
            <pc:sldMk cId="1795850294" sldId="448"/>
            <ac:spMk id="72" creationId="{A525C5F0-7DA0-4C1D-B5F0-7EC22358E0EF}"/>
          </ac:spMkLst>
        </pc:spChg>
        <pc:grpChg chg="add mod ord topLvl">
          <ac:chgData name="Wojciech Januszauskas" userId="283006d7-7365-4ce6-9b04-25a42527db96" providerId="ADAL" clId="{24F9AEF6-4D5E-457A-9C80-3604AC910C7C}" dt="2022-04-27T16:28:38.635" v="1848" actId="1076"/>
          <ac:grpSpMkLst>
            <pc:docMk/>
            <pc:sldMk cId="1795850294" sldId="448"/>
            <ac:grpSpMk id="22" creationId="{3693F5A1-4B47-4DDC-A5D6-125185C0D765}"/>
          </ac:grpSpMkLst>
        </pc:grpChg>
        <pc:grpChg chg="add del mod">
          <ac:chgData name="Wojciech Januszauskas" userId="283006d7-7365-4ce6-9b04-25a42527db96" providerId="ADAL" clId="{24F9AEF6-4D5E-457A-9C80-3604AC910C7C}" dt="2022-04-27T15:20:42.747" v="1331" actId="478"/>
          <ac:grpSpMkLst>
            <pc:docMk/>
            <pc:sldMk cId="1795850294" sldId="448"/>
            <ac:grpSpMk id="33" creationId="{E85BCEA3-F624-4FEA-B97F-31AF38A934FF}"/>
          </ac:grpSpMkLst>
        </pc:grpChg>
        <pc:grpChg chg="add mod topLvl">
          <ac:chgData name="Wojciech Januszauskas" userId="283006d7-7365-4ce6-9b04-25a42527db96" providerId="ADAL" clId="{24F9AEF6-4D5E-457A-9C80-3604AC910C7C}" dt="2022-04-27T16:23:41.717" v="1723" actId="1037"/>
          <ac:grpSpMkLst>
            <pc:docMk/>
            <pc:sldMk cId="1795850294" sldId="448"/>
            <ac:grpSpMk id="34" creationId="{65128308-94E6-4968-B03F-0CF33F8415B1}"/>
          </ac:grpSpMkLst>
        </pc:grpChg>
        <pc:grpChg chg="add mod topLvl">
          <ac:chgData name="Wojciech Januszauskas" userId="283006d7-7365-4ce6-9b04-25a42527db96" providerId="ADAL" clId="{24F9AEF6-4D5E-457A-9C80-3604AC910C7C}" dt="2022-04-27T16:23:23.958" v="1633" actId="1037"/>
          <ac:grpSpMkLst>
            <pc:docMk/>
            <pc:sldMk cId="1795850294" sldId="448"/>
            <ac:grpSpMk id="41" creationId="{4387ED1F-51E3-4CD0-8628-FFB8D0121CFC}"/>
          </ac:grpSpMkLst>
        </pc:grpChg>
        <pc:grpChg chg="add del mod topLvl">
          <ac:chgData name="Wojciech Januszauskas" userId="283006d7-7365-4ce6-9b04-25a42527db96" providerId="ADAL" clId="{24F9AEF6-4D5E-457A-9C80-3604AC910C7C}" dt="2022-04-27T16:18:07.938" v="1423" actId="165"/>
          <ac:grpSpMkLst>
            <pc:docMk/>
            <pc:sldMk cId="1795850294" sldId="448"/>
            <ac:grpSpMk id="44" creationId="{A3957416-C918-4910-BAD2-9150C406DB55}"/>
          </ac:grpSpMkLst>
        </pc:grpChg>
        <pc:grpChg chg="add del mod">
          <ac:chgData name="Wojciech Januszauskas" userId="283006d7-7365-4ce6-9b04-25a42527db96" providerId="ADAL" clId="{24F9AEF6-4D5E-457A-9C80-3604AC910C7C}" dt="2022-04-27T16:17:44.369" v="1422" actId="165"/>
          <ac:grpSpMkLst>
            <pc:docMk/>
            <pc:sldMk cId="1795850294" sldId="448"/>
            <ac:grpSpMk id="60" creationId="{539E154D-8235-4152-B5F2-8A942A66CB3D}"/>
          </ac:grpSpMkLst>
        </pc:grpChg>
        <pc:grpChg chg="add del mod">
          <ac:chgData name="Wojciech Januszauskas" userId="283006d7-7365-4ce6-9b04-25a42527db96" providerId="ADAL" clId="{24F9AEF6-4D5E-457A-9C80-3604AC910C7C}" dt="2022-04-27T16:28:50.248" v="1851" actId="165"/>
          <ac:grpSpMkLst>
            <pc:docMk/>
            <pc:sldMk cId="1795850294" sldId="448"/>
            <ac:grpSpMk id="76" creationId="{C3DF2F6D-E8FE-4E4C-8712-1A16A4512869}"/>
          </ac:grpSpMkLst>
        </pc:grpChg>
        <pc:picChg chg="del mod">
          <ac:chgData name="Wojciech Januszauskas" userId="283006d7-7365-4ce6-9b04-25a42527db96" providerId="ADAL" clId="{24F9AEF6-4D5E-457A-9C80-3604AC910C7C}" dt="2022-04-27T14:33:27.548" v="1065" actId="478"/>
          <ac:picMkLst>
            <pc:docMk/>
            <pc:sldMk cId="1795850294" sldId="448"/>
            <ac:picMk id="3" creationId="{B18A2945-CA3F-FFF7-50CB-4D54D4E77802}"/>
          </ac:picMkLst>
        </pc:picChg>
        <pc:picChg chg="add mod ord">
          <ac:chgData name="Wojciech Januszauskas" userId="283006d7-7365-4ce6-9b04-25a42527db96" providerId="ADAL" clId="{24F9AEF6-4D5E-457A-9C80-3604AC910C7C}" dt="2022-04-27T15:19:12.571" v="1309" actId="164"/>
          <ac:picMkLst>
            <pc:docMk/>
            <pc:sldMk cId="1795850294" sldId="448"/>
            <ac:picMk id="6" creationId="{F81792CE-BF26-4CEE-A78B-C9A7F6821123}"/>
          </ac:picMkLst>
        </pc:picChg>
        <pc:picChg chg="add del mod ord">
          <ac:chgData name="Wojciech Januszauskas" userId="283006d7-7365-4ce6-9b04-25a42527db96" providerId="ADAL" clId="{24F9AEF6-4D5E-457A-9C80-3604AC910C7C}" dt="2022-04-27T15:19:18.074" v="1311" actId="478"/>
          <ac:picMkLst>
            <pc:docMk/>
            <pc:sldMk cId="1795850294" sldId="448"/>
            <ac:picMk id="8" creationId="{497EDF30-6E24-4F7B-8E5A-A5B58481D6BD}"/>
          </ac:picMkLst>
        </pc:picChg>
        <pc:picChg chg="add del mod">
          <ac:chgData name="Wojciech Januszauskas" userId="283006d7-7365-4ce6-9b04-25a42527db96" providerId="ADAL" clId="{24F9AEF6-4D5E-457A-9C80-3604AC910C7C}" dt="2022-04-27T15:18:34.602" v="1301" actId="478"/>
          <ac:picMkLst>
            <pc:docMk/>
            <pc:sldMk cId="1795850294" sldId="448"/>
            <ac:picMk id="9" creationId="{7FEFA582-4FB4-18F4-C533-34CF9EA6C220}"/>
          </ac:picMkLst>
        </pc:picChg>
        <pc:picChg chg="add mod topLvl">
          <ac:chgData name="Wojciech Januszauskas" userId="283006d7-7365-4ce6-9b04-25a42527db96" providerId="ADAL" clId="{24F9AEF6-4D5E-457A-9C80-3604AC910C7C}" dt="2022-04-27T16:18:07.938" v="1423" actId="165"/>
          <ac:picMkLst>
            <pc:docMk/>
            <pc:sldMk cId="1795850294" sldId="448"/>
            <ac:picMk id="10" creationId="{4BCFED92-BF7D-4F47-BF54-59BFD93B4C28}"/>
          </ac:picMkLst>
        </pc:picChg>
        <pc:picChg chg="add mod">
          <ac:chgData name="Wojciech Januszauskas" userId="283006d7-7365-4ce6-9b04-25a42527db96" providerId="ADAL" clId="{24F9AEF6-4D5E-457A-9C80-3604AC910C7C}" dt="2022-04-27T16:18:07.938" v="1423" actId="165"/>
          <ac:picMkLst>
            <pc:docMk/>
            <pc:sldMk cId="1795850294" sldId="448"/>
            <ac:picMk id="15" creationId="{CAB81F60-68F4-4FD6-ABB7-9A086A516825}"/>
          </ac:picMkLst>
        </pc:picChg>
        <pc:picChg chg="mod">
          <ac:chgData name="Wojciech Januszauskas" userId="283006d7-7365-4ce6-9b04-25a42527db96" providerId="ADAL" clId="{24F9AEF6-4D5E-457A-9C80-3604AC910C7C}" dt="2022-04-27T16:18:07.938" v="1423" actId="165"/>
          <ac:picMkLst>
            <pc:docMk/>
            <pc:sldMk cId="1795850294" sldId="448"/>
            <ac:picMk id="36" creationId="{2708D2D1-1E96-43EF-AB12-04AF61CA12B2}"/>
          </ac:picMkLst>
        </pc:picChg>
        <pc:picChg chg="mod">
          <ac:chgData name="Wojciech Januszauskas" userId="283006d7-7365-4ce6-9b04-25a42527db96" providerId="ADAL" clId="{24F9AEF6-4D5E-457A-9C80-3604AC910C7C}" dt="2022-04-27T16:18:07.938" v="1423" actId="165"/>
          <ac:picMkLst>
            <pc:docMk/>
            <pc:sldMk cId="1795850294" sldId="448"/>
            <ac:picMk id="43" creationId="{16C90CA9-035F-4D9C-BA3A-F5FFC9B77051}"/>
          </ac:picMkLst>
        </pc:picChg>
        <pc:cxnChg chg="add del mod ord topLvl">
          <ac:chgData name="Wojciech Januszauskas" userId="283006d7-7365-4ce6-9b04-25a42527db96" providerId="ADAL" clId="{24F9AEF6-4D5E-457A-9C80-3604AC910C7C}" dt="2022-04-27T16:18:16.433" v="1426" actId="478"/>
          <ac:cxnSpMkLst>
            <pc:docMk/>
            <pc:sldMk cId="1795850294" sldId="448"/>
            <ac:cxnSpMk id="13" creationId="{2DD5162F-4BAF-4D6D-8847-F9FBFA11B188}"/>
          </ac:cxnSpMkLst>
        </pc:cxnChg>
        <pc:cxnChg chg="add mod topLvl">
          <ac:chgData name="Wojciech Januszauskas" userId="283006d7-7365-4ce6-9b04-25a42527db96" providerId="ADAL" clId="{24F9AEF6-4D5E-457A-9C80-3604AC910C7C}" dt="2022-04-27T16:27:53.513" v="1835" actId="1036"/>
          <ac:cxnSpMkLst>
            <pc:docMk/>
            <pc:sldMk cId="1795850294" sldId="448"/>
            <ac:cxnSpMk id="18" creationId="{2FFDBDD0-C820-4A29-8056-42E49C5DE200}"/>
          </ac:cxnSpMkLst>
        </pc:cxnChg>
        <pc:cxnChg chg="add del mod topLvl">
          <ac:chgData name="Wojciech Januszauskas" userId="283006d7-7365-4ce6-9b04-25a42527db96" providerId="ADAL" clId="{24F9AEF6-4D5E-457A-9C80-3604AC910C7C}" dt="2022-04-27T16:19:07.299" v="1495" actId="478"/>
          <ac:cxnSpMkLst>
            <pc:docMk/>
            <pc:sldMk cId="1795850294" sldId="448"/>
            <ac:cxnSpMk id="54" creationId="{AA228CF6-3B16-4B07-B28A-4B2B4CF6FB2A}"/>
          </ac:cxnSpMkLst>
        </pc:cxnChg>
        <pc:cxnChg chg="add del mod topLvl">
          <ac:chgData name="Wojciech Januszauskas" userId="283006d7-7365-4ce6-9b04-25a42527db96" providerId="ADAL" clId="{24F9AEF6-4D5E-457A-9C80-3604AC910C7C}" dt="2022-04-27T16:19:11.170" v="1499" actId="478"/>
          <ac:cxnSpMkLst>
            <pc:docMk/>
            <pc:sldMk cId="1795850294" sldId="448"/>
            <ac:cxnSpMk id="55" creationId="{D8E7071C-3DF0-4967-BCB5-86A1E196F76A}"/>
          </ac:cxnSpMkLst>
        </pc:cxnChg>
        <pc:cxnChg chg="add mod">
          <ac:chgData name="Wojciech Januszauskas" userId="283006d7-7365-4ce6-9b04-25a42527db96" providerId="ADAL" clId="{24F9AEF6-4D5E-457A-9C80-3604AC910C7C}" dt="2022-04-27T16:30:22.301" v="1879" actId="14100"/>
          <ac:cxnSpMkLst>
            <pc:docMk/>
            <pc:sldMk cId="1795850294" sldId="448"/>
            <ac:cxnSpMk id="66" creationId="{97A6911E-9CFB-4FDB-999E-0ADF25E7BB79}"/>
          </ac:cxnSpMkLst>
        </pc:cxnChg>
        <pc:cxnChg chg="add del mod ord">
          <ac:chgData name="Wojciech Januszauskas" userId="283006d7-7365-4ce6-9b04-25a42527db96" providerId="ADAL" clId="{24F9AEF6-4D5E-457A-9C80-3604AC910C7C}" dt="2022-04-27T16:27:41.046" v="1829" actId="14100"/>
          <ac:cxnSpMkLst>
            <pc:docMk/>
            <pc:sldMk cId="1795850294" sldId="448"/>
            <ac:cxnSpMk id="69" creationId="{747084C6-9CD4-4C6F-9A52-F2212685A80C}"/>
          </ac:cxnSpMkLst>
        </pc:cxnChg>
        <pc:cxnChg chg="add del mod topLvl">
          <ac:chgData name="Wojciech Januszauskas" userId="283006d7-7365-4ce6-9b04-25a42527db96" providerId="ADAL" clId="{24F9AEF6-4D5E-457A-9C80-3604AC910C7C}" dt="2022-04-27T16:29:26.746" v="1864" actId="478"/>
          <ac:cxnSpMkLst>
            <pc:docMk/>
            <pc:sldMk cId="1795850294" sldId="448"/>
            <ac:cxnSpMk id="74" creationId="{36025BEB-F2EF-45E9-8177-FD22039E850F}"/>
          </ac:cxnSpMkLst>
        </pc:cxnChg>
        <pc:cxnChg chg="add mod topLvl">
          <ac:chgData name="Wojciech Januszauskas" userId="283006d7-7365-4ce6-9b04-25a42527db96" providerId="ADAL" clId="{24F9AEF6-4D5E-457A-9C80-3604AC910C7C}" dt="2022-04-27T16:29:08.265" v="1855" actId="14100"/>
          <ac:cxnSpMkLst>
            <pc:docMk/>
            <pc:sldMk cId="1795850294" sldId="448"/>
            <ac:cxnSpMk id="75" creationId="{6D68C37B-0A6F-4948-9581-D865D7267ECB}"/>
          </ac:cxnSpMkLst>
        </pc:cxnChg>
        <pc:cxnChg chg="add mod">
          <ac:chgData name="Wojciech Januszauskas" userId="283006d7-7365-4ce6-9b04-25a42527db96" providerId="ADAL" clId="{24F9AEF6-4D5E-457A-9C80-3604AC910C7C}" dt="2022-04-27T16:30:15.593" v="1877" actId="1076"/>
          <ac:cxnSpMkLst>
            <pc:docMk/>
            <pc:sldMk cId="1795850294" sldId="448"/>
            <ac:cxnSpMk id="82" creationId="{28718BDE-C913-4C8C-8515-33EFEC96CA43}"/>
          </ac:cxnSpMkLst>
        </pc:cxnChg>
      </pc:sldChg>
      <pc:sldChg chg="add del">
        <pc:chgData name="Wojciech Januszauskas" userId="283006d7-7365-4ce6-9b04-25a42527db96" providerId="ADAL" clId="{24F9AEF6-4D5E-457A-9C80-3604AC910C7C}" dt="2022-04-27T14:31:00.878" v="1060" actId="47"/>
        <pc:sldMkLst>
          <pc:docMk/>
          <pc:sldMk cId="3967334888" sldId="448"/>
        </pc:sldMkLst>
      </pc:sldChg>
      <pc:sldChg chg="addSp delSp modSp add mod">
        <pc:chgData name="Wojciech Januszauskas" userId="283006d7-7365-4ce6-9b04-25a42527db96" providerId="ADAL" clId="{24F9AEF6-4D5E-457A-9C80-3604AC910C7C}" dt="2022-04-29T15:29:49.047" v="1996" actId="1076"/>
        <pc:sldMkLst>
          <pc:docMk/>
          <pc:sldMk cId="3289217943" sldId="449"/>
        </pc:sldMkLst>
        <pc:spChg chg="mod">
          <ac:chgData name="Wojciech Januszauskas" userId="283006d7-7365-4ce6-9b04-25a42527db96" providerId="ADAL" clId="{24F9AEF6-4D5E-457A-9C80-3604AC910C7C}" dt="2022-04-27T16:19:38.800" v="1507" actId="165"/>
          <ac:spMkLst>
            <pc:docMk/>
            <pc:sldMk cId="3289217943" sldId="449"/>
            <ac:spMk id="21" creationId="{1C0B4FAE-296A-49FC-A0CC-3B3EB87ECA9F}"/>
          </ac:spMkLst>
        </pc:spChg>
        <pc:spChg chg="mod topLvl">
          <ac:chgData name="Wojciech Januszauskas" userId="283006d7-7365-4ce6-9b04-25a42527db96" providerId="ADAL" clId="{24F9AEF6-4D5E-457A-9C80-3604AC910C7C}" dt="2022-04-27T16:19:49.079" v="1509" actId="164"/>
          <ac:spMkLst>
            <pc:docMk/>
            <pc:sldMk cId="3289217943" sldId="449"/>
            <ac:spMk id="23" creationId="{0E3E95EB-6CDB-4153-92F4-7C4FC60D49A0}"/>
          </ac:spMkLst>
        </pc:spChg>
        <pc:spChg chg="mod topLvl">
          <ac:chgData name="Wojciech Januszauskas" userId="283006d7-7365-4ce6-9b04-25a42527db96" providerId="ADAL" clId="{24F9AEF6-4D5E-457A-9C80-3604AC910C7C}" dt="2022-04-27T16:19:49.079" v="1509" actId="164"/>
          <ac:spMkLst>
            <pc:docMk/>
            <pc:sldMk cId="3289217943" sldId="449"/>
            <ac:spMk id="31" creationId="{9DEB0CBA-ADA6-4D16-A3C8-FFCE45BE1529}"/>
          </ac:spMkLst>
        </pc:spChg>
        <pc:spChg chg="mod">
          <ac:chgData name="Wojciech Januszauskas" userId="283006d7-7365-4ce6-9b04-25a42527db96" providerId="ADAL" clId="{24F9AEF6-4D5E-457A-9C80-3604AC910C7C}" dt="2022-04-27T16:19:38.800" v="1507" actId="165"/>
          <ac:spMkLst>
            <pc:docMk/>
            <pc:sldMk cId="3289217943" sldId="449"/>
            <ac:spMk id="35" creationId="{FC5023AA-99C4-405D-897E-8A94C607A12C}"/>
          </ac:spMkLst>
        </pc:spChg>
        <pc:spChg chg="mod">
          <ac:chgData name="Wojciech Januszauskas" userId="283006d7-7365-4ce6-9b04-25a42527db96" providerId="ADAL" clId="{24F9AEF6-4D5E-457A-9C80-3604AC910C7C}" dt="2022-04-27T16:19:38.800" v="1507" actId="165"/>
          <ac:spMkLst>
            <pc:docMk/>
            <pc:sldMk cId="3289217943" sldId="449"/>
            <ac:spMk id="42" creationId="{F5EE67BA-95E6-4CAD-AB67-C2D9B7891FE2}"/>
          </ac:spMkLst>
        </pc:spChg>
        <pc:spChg chg="mod topLvl">
          <ac:chgData name="Wojciech Januszauskas" userId="283006d7-7365-4ce6-9b04-25a42527db96" providerId="ADAL" clId="{24F9AEF6-4D5E-457A-9C80-3604AC910C7C}" dt="2022-04-27T16:19:49.079" v="1509" actId="164"/>
          <ac:spMkLst>
            <pc:docMk/>
            <pc:sldMk cId="3289217943" sldId="449"/>
            <ac:spMk id="45" creationId="{DFAED652-9220-4997-B48B-7EB0EF9C84A9}"/>
          </ac:spMkLst>
        </pc:spChg>
        <pc:spChg chg="mod topLvl">
          <ac:chgData name="Wojciech Januszauskas" userId="283006d7-7365-4ce6-9b04-25a42527db96" providerId="ADAL" clId="{24F9AEF6-4D5E-457A-9C80-3604AC910C7C}" dt="2022-04-27T16:19:49.079" v="1509" actId="164"/>
          <ac:spMkLst>
            <pc:docMk/>
            <pc:sldMk cId="3289217943" sldId="449"/>
            <ac:spMk id="46" creationId="{8B6F9F87-91C1-429B-B523-073A47A6998F}"/>
          </ac:spMkLst>
        </pc:spChg>
        <pc:spChg chg="mod topLvl">
          <ac:chgData name="Wojciech Januszauskas" userId="283006d7-7365-4ce6-9b04-25a42527db96" providerId="ADAL" clId="{24F9AEF6-4D5E-457A-9C80-3604AC910C7C}" dt="2022-04-27T16:19:49.079" v="1509" actId="164"/>
          <ac:spMkLst>
            <pc:docMk/>
            <pc:sldMk cId="3289217943" sldId="449"/>
            <ac:spMk id="47" creationId="{56EDAADE-B94D-4819-A2AB-9D8174EA03D4}"/>
          </ac:spMkLst>
        </pc:spChg>
        <pc:spChg chg="mod topLvl">
          <ac:chgData name="Wojciech Januszauskas" userId="283006d7-7365-4ce6-9b04-25a42527db96" providerId="ADAL" clId="{24F9AEF6-4D5E-457A-9C80-3604AC910C7C}" dt="2022-04-27T16:19:49.079" v="1509" actId="164"/>
          <ac:spMkLst>
            <pc:docMk/>
            <pc:sldMk cId="3289217943" sldId="449"/>
            <ac:spMk id="48" creationId="{8A4A1683-5525-4AF5-8C15-54A7863A99A3}"/>
          </ac:spMkLst>
        </pc:spChg>
        <pc:spChg chg="mod topLvl">
          <ac:chgData name="Wojciech Januszauskas" userId="283006d7-7365-4ce6-9b04-25a42527db96" providerId="ADAL" clId="{24F9AEF6-4D5E-457A-9C80-3604AC910C7C}" dt="2022-04-27T16:19:49.079" v="1509" actId="164"/>
          <ac:spMkLst>
            <pc:docMk/>
            <pc:sldMk cId="3289217943" sldId="449"/>
            <ac:spMk id="50" creationId="{EF6E27D8-5345-42F2-B5D3-AE0A8936C32B}"/>
          </ac:spMkLst>
        </pc:spChg>
        <pc:spChg chg="mod topLvl">
          <ac:chgData name="Wojciech Januszauskas" userId="283006d7-7365-4ce6-9b04-25a42527db96" providerId="ADAL" clId="{24F9AEF6-4D5E-457A-9C80-3604AC910C7C}" dt="2022-04-27T16:19:49.079" v="1509" actId="164"/>
          <ac:spMkLst>
            <pc:docMk/>
            <pc:sldMk cId="3289217943" sldId="449"/>
            <ac:spMk id="51" creationId="{5234FA34-6DE9-4862-9EFF-E5B82C230795}"/>
          </ac:spMkLst>
        </pc:spChg>
        <pc:spChg chg="mod topLvl">
          <ac:chgData name="Wojciech Januszauskas" userId="283006d7-7365-4ce6-9b04-25a42527db96" providerId="ADAL" clId="{24F9AEF6-4D5E-457A-9C80-3604AC910C7C}" dt="2022-04-27T16:19:49.079" v="1509" actId="164"/>
          <ac:spMkLst>
            <pc:docMk/>
            <pc:sldMk cId="3289217943" sldId="449"/>
            <ac:spMk id="52" creationId="{5B8041D4-75B4-4320-9906-8B645DBA0625}"/>
          </ac:spMkLst>
        </pc:spChg>
        <pc:grpChg chg="add mod">
          <ac:chgData name="Wojciech Januszauskas" userId="283006d7-7365-4ce6-9b04-25a42527db96" providerId="ADAL" clId="{24F9AEF6-4D5E-457A-9C80-3604AC910C7C}" dt="2022-04-27T16:19:49.079" v="1509" actId="164"/>
          <ac:grpSpMkLst>
            <pc:docMk/>
            <pc:sldMk cId="3289217943" sldId="449"/>
            <ac:grpSpMk id="2" creationId="{7354CFED-B26E-4292-9D79-E45F858DDB91}"/>
          </ac:grpSpMkLst>
        </pc:grpChg>
        <pc:grpChg chg="mod topLvl">
          <ac:chgData name="Wojciech Januszauskas" userId="283006d7-7365-4ce6-9b04-25a42527db96" providerId="ADAL" clId="{24F9AEF6-4D5E-457A-9C80-3604AC910C7C}" dt="2022-04-27T16:19:49.079" v="1509" actId="164"/>
          <ac:grpSpMkLst>
            <pc:docMk/>
            <pc:sldMk cId="3289217943" sldId="449"/>
            <ac:grpSpMk id="22" creationId="{3693F5A1-4B47-4DDC-A5D6-125185C0D765}"/>
          </ac:grpSpMkLst>
        </pc:grpChg>
        <pc:grpChg chg="mod topLvl">
          <ac:chgData name="Wojciech Januszauskas" userId="283006d7-7365-4ce6-9b04-25a42527db96" providerId="ADAL" clId="{24F9AEF6-4D5E-457A-9C80-3604AC910C7C}" dt="2022-04-27T16:19:49.079" v="1509" actId="164"/>
          <ac:grpSpMkLst>
            <pc:docMk/>
            <pc:sldMk cId="3289217943" sldId="449"/>
            <ac:grpSpMk id="34" creationId="{65128308-94E6-4968-B03F-0CF33F8415B1}"/>
          </ac:grpSpMkLst>
        </pc:grpChg>
        <pc:grpChg chg="mod topLvl">
          <ac:chgData name="Wojciech Januszauskas" userId="283006d7-7365-4ce6-9b04-25a42527db96" providerId="ADAL" clId="{24F9AEF6-4D5E-457A-9C80-3604AC910C7C}" dt="2022-04-27T16:19:49.079" v="1509" actId="164"/>
          <ac:grpSpMkLst>
            <pc:docMk/>
            <pc:sldMk cId="3289217943" sldId="449"/>
            <ac:grpSpMk id="41" creationId="{4387ED1F-51E3-4CD0-8628-FFB8D0121CFC}"/>
          </ac:grpSpMkLst>
        </pc:grpChg>
        <pc:grpChg chg="del mod topLvl">
          <ac:chgData name="Wojciech Januszauskas" userId="283006d7-7365-4ce6-9b04-25a42527db96" providerId="ADAL" clId="{24F9AEF6-4D5E-457A-9C80-3604AC910C7C}" dt="2022-04-27T16:19:38.800" v="1507" actId="165"/>
          <ac:grpSpMkLst>
            <pc:docMk/>
            <pc:sldMk cId="3289217943" sldId="449"/>
            <ac:grpSpMk id="44" creationId="{A3957416-C918-4910-BAD2-9150C406DB55}"/>
          </ac:grpSpMkLst>
        </pc:grpChg>
        <pc:grpChg chg="del">
          <ac:chgData name="Wojciech Januszauskas" userId="283006d7-7365-4ce6-9b04-25a42527db96" providerId="ADAL" clId="{24F9AEF6-4D5E-457A-9C80-3604AC910C7C}" dt="2022-04-27T16:19:28.519" v="1503" actId="165"/>
          <ac:grpSpMkLst>
            <pc:docMk/>
            <pc:sldMk cId="3289217943" sldId="449"/>
            <ac:grpSpMk id="60" creationId="{539E154D-8235-4152-B5F2-8A942A66CB3D}"/>
          </ac:grpSpMkLst>
        </pc:grpChg>
        <pc:picChg chg="mod topLvl">
          <ac:chgData name="Wojciech Januszauskas" userId="283006d7-7365-4ce6-9b04-25a42527db96" providerId="ADAL" clId="{24F9AEF6-4D5E-457A-9C80-3604AC910C7C}" dt="2022-04-27T16:19:49.079" v="1509" actId="164"/>
          <ac:picMkLst>
            <pc:docMk/>
            <pc:sldMk cId="3289217943" sldId="449"/>
            <ac:picMk id="10" creationId="{4BCFED92-BF7D-4F47-BF54-59BFD93B4C28}"/>
          </ac:picMkLst>
        </pc:picChg>
        <pc:picChg chg="mod">
          <ac:chgData name="Wojciech Januszauskas" userId="283006d7-7365-4ce6-9b04-25a42527db96" providerId="ADAL" clId="{24F9AEF6-4D5E-457A-9C80-3604AC910C7C}" dt="2022-04-29T15:29:49.047" v="1996" actId="1076"/>
          <ac:picMkLst>
            <pc:docMk/>
            <pc:sldMk cId="3289217943" sldId="449"/>
            <ac:picMk id="15" creationId="{CAB81F60-68F4-4FD6-ABB7-9A086A516825}"/>
          </ac:picMkLst>
        </pc:picChg>
        <pc:picChg chg="mod">
          <ac:chgData name="Wojciech Januszauskas" userId="283006d7-7365-4ce6-9b04-25a42527db96" providerId="ADAL" clId="{24F9AEF6-4D5E-457A-9C80-3604AC910C7C}" dt="2022-04-27T16:19:38.800" v="1507" actId="165"/>
          <ac:picMkLst>
            <pc:docMk/>
            <pc:sldMk cId="3289217943" sldId="449"/>
            <ac:picMk id="36" creationId="{2708D2D1-1E96-43EF-AB12-04AF61CA12B2}"/>
          </ac:picMkLst>
        </pc:picChg>
        <pc:picChg chg="mod">
          <ac:chgData name="Wojciech Januszauskas" userId="283006d7-7365-4ce6-9b04-25a42527db96" providerId="ADAL" clId="{24F9AEF6-4D5E-457A-9C80-3604AC910C7C}" dt="2022-04-27T16:19:38.800" v="1507" actId="165"/>
          <ac:picMkLst>
            <pc:docMk/>
            <pc:sldMk cId="3289217943" sldId="449"/>
            <ac:picMk id="43" creationId="{16C90CA9-035F-4D9C-BA3A-F5FFC9B77051}"/>
          </ac:picMkLst>
        </pc:picChg>
        <pc:cxnChg chg="mod topLvl">
          <ac:chgData name="Wojciech Januszauskas" userId="283006d7-7365-4ce6-9b04-25a42527db96" providerId="ADAL" clId="{24F9AEF6-4D5E-457A-9C80-3604AC910C7C}" dt="2022-04-27T16:19:49.079" v="1509" actId="164"/>
          <ac:cxnSpMkLst>
            <pc:docMk/>
            <pc:sldMk cId="3289217943" sldId="449"/>
            <ac:cxnSpMk id="13" creationId="{2DD5162F-4BAF-4D6D-8847-F9FBFA11B188}"/>
          </ac:cxnSpMkLst>
        </pc:cxnChg>
        <pc:cxnChg chg="mod topLvl">
          <ac:chgData name="Wojciech Januszauskas" userId="283006d7-7365-4ce6-9b04-25a42527db96" providerId="ADAL" clId="{24F9AEF6-4D5E-457A-9C80-3604AC910C7C}" dt="2022-04-27T16:19:49.079" v="1509" actId="164"/>
          <ac:cxnSpMkLst>
            <pc:docMk/>
            <pc:sldMk cId="3289217943" sldId="449"/>
            <ac:cxnSpMk id="18" creationId="{2FFDBDD0-C820-4A29-8056-42E49C5DE200}"/>
          </ac:cxnSpMkLst>
        </pc:cxnChg>
        <pc:cxnChg chg="mod topLvl">
          <ac:chgData name="Wojciech Januszauskas" userId="283006d7-7365-4ce6-9b04-25a42527db96" providerId="ADAL" clId="{24F9AEF6-4D5E-457A-9C80-3604AC910C7C}" dt="2022-04-27T16:19:49.079" v="1509" actId="164"/>
          <ac:cxnSpMkLst>
            <pc:docMk/>
            <pc:sldMk cId="3289217943" sldId="449"/>
            <ac:cxnSpMk id="54" creationId="{AA228CF6-3B16-4B07-B28A-4B2B4CF6FB2A}"/>
          </ac:cxnSpMkLst>
        </pc:cxnChg>
        <pc:cxnChg chg="mod topLvl">
          <ac:chgData name="Wojciech Januszauskas" userId="283006d7-7365-4ce6-9b04-25a42527db96" providerId="ADAL" clId="{24F9AEF6-4D5E-457A-9C80-3604AC910C7C}" dt="2022-04-27T16:31:48.291" v="1884" actId="1035"/>
          <ac:cxnSpMkLst>
            <pc:docMk/>
            <pc:sldMk cId="3289217943" sldId="449"/>
            <ac:cxnSpMk id="55" creationId="{D8E7071C-3DF0-4967-BCB5-86A1E196F76A}"/>
          </ac:cxnSpMkLst>
        </pc:cxnChg>
      </pc:sldChg>
      <pc:sldChg chg="add del">
        <pc:chgData name="Wojciech Januszauskas" userId="283006d7-7365-4ce6-9b04-25a42527db96" providerId="ADAL" clId="{24F9AEF6-4D5E-457A-9C80-3604AC910C7C}" dt="2022-04-29T14:16:46.341" v="1886" actId="47"/>
        <pc:sldMkLst>
          <pc:docMk/>
          <pc:sldMk cId="2159231075" sldId="450"/>
        </pc:sldMkLst>
      </pc:sldChg>
      <pc:sldChg chg="addSp delSp modSp add del mod">
        <pc:chgData name="Wojciech Januszauskas" userId="283006d7-7365-4ce6-9b04-25a42527db96" providerId="ADAL" clId="{24F9AEF6-4D5E-457A-9C80-3604AC910C7C}" dt="2022-04-29T14:20:03.031" v="1914" actId="47"/>
        <pc:sldMkLst>
          <pc:docMk/>
          <pc:sldMk cId="2499516475" sldId="450"/>
        </pc:sldMkLst>
        <pc:spChg chg="del">
          <ac:chgData name="Wojciech Januszauskas" userId="283006d7-7365-4ce6-9b04-25a42527db96" providerId="ADAL" clId="{24F9AEF6-4D5E-457A-9C80-3604AC910C7C}" dt="2022-04-29T14:19:18.182" v="1912" actId="478"/>
          <ac:spMkLst>
            <pc:docMk/>
            <pc:sldMk cId="2499516475" sldId="450"/>
            <ac:spMk id="2" creationId="{CDB08901-23F0-6AAB-63BD-0DB163C0DCE6}"/>
          </ac:spMkLst>
        </pc:spChg>
        <pc:spChg chg="add del mod">
          <ac:chgData name="Wojciech Januszauskas" userId="283006d7-7365-4ce6-9b04-25a42527db96" providerId="ADAL" clId="{24F9AEF6-4D5E-457A-9C80-3604AC910C7C}" dt="2022-04-29T14:19:21.652" v="1913" actId="478"/>
          <ac:spMkLst>
            <pc:docMk/>
            <pc:sldMk cId="2499516475" sldId="450"/>
            <ac:spMk id="4" creationId="{7F1FF106-2250-4AD6-163D-37A2C8246091}"/>
          </ac:spMkLst>
        </pc:spChg>
      </pc:sldChg>
      <pc:sldChg chg="add del">
        <pc:chgData name="Wojciech Januszauskas" userId="283006d7-7365-4ce6-9b04-25a42527db96" providerId="ADAL" clId="{24F9AEF6-4D5E-457A-9C80-3604AC910C7C}" dt="2022-04-29T14:17:07.319" v="1888" actId="2890"/>
        <pc:sldMkLst>
          <pc:docMk/>
          <pc:sldMk cId="4196979522" sldId="450"/>
        </pc:sldMkLst>
      </pc:sldChg>
      <pc:sldMasterChg chg="delSldLayout">
        <pc:chgData name="Wojciech Januszauskas" userId="283006d7-7365-4ce6-9b04-25a42527db96" providerId="ADAL" clId="{24F9AEF6-4D5E-457A-9C80-3604AC910C7C}" dt="2022-04-12T14:43:03.841" v="315" actId="47"/>
        <pc:sldMasterMkLst>
          <pc:docMk/>
          <pc:sldMasterMk cId="1290336027" sldId="2147483775"/>
        </pc:sldMasterMkLst>
        <pc:sldLayoutChg chg="del">
          <pc:chgData name="Wojciech Januszauskas" userId="283006d7-7365-4ce6-9b04-25a42527db96" providerId="ADAL" clId="{24F9AEF6-4D5E-457A-9C80-3604AC910C7C}" dt="2022-04-12T14:43:03.841" v="315" actId="47"/>
          <pc:sldLayoutMkLst>
            <pc:docMk/>
            <pc:sldMasterMk cId="1290336027" sldId="2147483775"/>
            <pc:sldLayoutMk cId="3856800565" sldId="2147483829"/>
          </pc:sldLayoutMkLst>
        </pc:sldLayoutChg>
      </pc:sldMasterChg>
    </pc:docChg>
  </pc:docChgLst>
  <pc:docChgLst>
    <pc:chgData name="Matthias Matthiasson" userId="S::matti@lsretail.com::da5879a5-7ced-44b7-b25c-c3fa19602b52" providerId="AD" clId="Web-{8315AD59-AE48-F082-2372-5A7C8580A341}"/>
    <pc:docChg chg="addSld modSld">
      <pc:chgData name="Matthias Matthiasson" userId="S::matti@lsretail.com::da5879a5-7ced-44b7-b25c-c3fa19602b52" providerId="AD" clId="Web-{8315AD59-AE48-F082-2372-5A7C8580A341}" dt="2022-03-23T11:36:55.247" v="30" actId="20577"/>
      <pc:docMkLst>
        <pc:docMk/>
      </pc:docMkLst>
      <pc:sldChg chg="modSp">
        <pc:chgData name="Matthias Matthiasson" userId="S::matti@lsretail.com::da5879a5-7ced-44b7-b25c-c3fa19602b52" providerId="AD" clId="Web-{8315AD59-AE48-F082-2372-5A7C8580A341}" dt="2022-03-23T11:36:55.247" v="30" actId="20577"/>
        <pc:sldMkLst>
          <pc:docMk/>
          <pc:sldMk cId="4250512744" sldId="376"/>
        </pc:sldMkLst>
        <pc:spChg chg="mod">
          <ac:chgData name="Matthias Matthiasson" userId="S::matti@lsretail.com::da5879a5-7ced-44b7-b25c-c3fa19602b52" providerId="AD" clId="Web-{8315AD59-AE48-F082-2372-5A7C8580A341}" dt="2022-03-23T11:36:55.247" v="30" actId="20577"/>
          <ac:spMkLst>
            <pc:docMk/>
            <pc:sldMk cId="4250512744" sldId="376"/>
            <ac:spMk id="4" creationId="{0A53EA41-DABE-FA40-8FB2-C120533E1DE1}"/>
          </ac:spMkLst>
        </pc:spChg>
      </pc:sldChg>
      <pc:sldChg chg="mod modShow">
        <pc:chgData name="Matthias Matthiasson" userId="S::matti@lsretail.com::da5879a5-7ced-44b7-b25c-c3fa19602b52" providerId="AD" clId="Web-{8315AD59-AE48-F082-2372-5A7C8580A341}" dt="2022-03-23T11:35:09.884" v="27"/>
        <pc:sldMkLst>
          <pc:docMk/>
          <pc:sldMk cId="2777538430" sldId="380"/>
        </pc:sldMkLst>
      </pc:sldChg>
      <pc:sldChg chg="mod modShow">
        <pc:chgData name="Matthias Matthiasson" userId="S::matti@lsretail.com::da5879a5-7ced-44b7-b25c-c3fa19602b52" providerId="AD" clId="Web-{8315AD59-AE48-F082-2372-5A7C8580A341}" dt="2022-03-23T11:35:04.181" v="26"/>
        <pc:sldMkLst>
          <pc:docMk/>
          <pc:sldMk cId="3227308782" sldId="384"/>
        </pc:sldMkLst>
      </pc:sldChg>
      <pc:sldChg chg="mod modShow">
        <pc:chgData name="Matthias Matthiasson" userId="S::matti@lsretail.com::da5879a5-7ced-44b7-b25c-c3fa19602b52" providerId="AD" clId="Web-{8315AD59-AE48-F082-2372-5A7C8580A341}" dt="2022-03-23T11:35:14.103" v="28"/>
        <pc:sldMkLst>
          <pc:docMk/>
          <pc:sldMk cId="3621144186" sldId="386"/>
        </pc:sldMkLst>
      </pc:sldChg>
      <pc:sldChg chg="modSp add">
        <pc:chgData name="Matthias Matthiasson" userId="S::matti@lsretail.com::da5879a5-7ced-44b7-b25c-c3fa19602b52" providerId="AD" clId="Web-{8315AD59-AE48-F082-2372-5A7C8580A341}" dt="2022-03-23T11:34:27.946" v="22" actId="1076"/>
        <pc:sldMkLst>
          <pc:docMk/>
          <pc:sldMk cId="1912103994" sldId="388"/>
        </pc:sldMkLst>
        <pc:spChg chg="mod">
          <ac:chgData name="Matthias Matthiasson" userId="S::matti@lsretail.com::da5879a5-7ced-44b7-b25c-c3fa19602b52" providerId="AD" clId="Web-{8315AD59-AE48-F082-2372-5A7C8580A341}" dt="2022-03-23T11:34:27.930" v="20" actId="1076"/>
          <ac:spMkLst>
            <pc:docMk/>
            <pc:sldMk cId="1912103994" sldId="388"/>
            <ac:spMk id="33" creationId="{A970BACC-D4EA-4B34-806A-A2415456A5CA}"/>
          </ac:spMkLst>
        </pc:spChg>
        <pc:picChg chg="mod">
          <ac:chgData name="Matthias Matthiasson" userId="S::matti@lsretail.com::da5879a5-7ced-44b7-b25c-c3fa19602b52" providerId="AD" clId="Web-{8315AD59-AE48-F082-2372-5A7C8580A341}" dt="2022-03-23T11:34:27.914" v="18" actId="1076"/>
          <ac:picMkLst>
            <pc:docMk/>
            <pc:sldMk cId="1912103994" sldId="388"/>
            <ac:picMk id="29" creationId="{E5134066-4786-468E-867A-33F79AAB7B4B}"/>
          </ac:picMkLst>
        </pc:picChg>
        <pc:picChg chg="mod">
          <ac:chgData name="Matthias Matthiasson" userId="S::matti@lsretail.com::da5879a5-7ced-44b7-b25c-c3fa19602b52" providerId="AD" clId="Web-{8315AD59-AE48-F082-2372-5A7C8580A341}" dt="2022-03-23T11:34:27.914" v="19" actId="1076"/>
          <ac:picMkLst>
            <pc:docMk/>
            <pc:sldMk cId="1912103994" sldId="388"/>
            <ac:picMk id="32" creationId="{BF07B1EE-BEE2-4C33-9DE8-DDEB8F1272C8}"/>
          </ac:picMkLst>
        </pc:picChg>
        <pc:picChg chg="mod">
          <ac:chgData name="Matthias Matthiasson" userId="S::matti@lsretail.com::da5879a5-7ced-44b7-b25c-c3fa19602b52" providerId="AD" clId="Web-{8315AD59-AE48-F082-2372-5A7C8580A341}" dt="2022-03-23T11:34:27.930" v="21" actId="1076"/>
          <ac:picMkLst>
            <pc:docMk/>
            <pc:sldMk cId="1912103994" sldId="388"/>
            <ac:picMk id="34" creationId="{423E496E-ABA5-4028-A9FC-29F6DB87A537}"/>
          </ac:picMkLst>
        </pc:picChg>
        <pc:cxnChg chg="mod">
          <ac:chgData name="Matthias Matthiasson" userId="S::matti@lsretail.com::da5879a5-7ced-44b7-b25c-c3fa19602b52" providerId="AD" clId="Web-{8315AD59-AE48-F082-2372-5A7C8580A341}" dt="2022-03-23T11:34:27.946" v="22" actId="1076"/>
          <ac:cxnSpMkLst>
            <pc:docMk/>
            <pc:sldMk cId="1912103994" sldId="388"/>
            <ac:cxnSpMk id="35" creationId="{640C07C5-C85B-4BF0-BF2B-2BDD85BF2C8F}"/>
          </ac:cxnSpMkLst>
        </pc:cxnChg>
      </pc:sldChg>
      <pc:sldChg chg="add">
        <pc:chgData name="Matthias Matthiasson" userId="S::matti@lsretail.com::da5879a5-7ced-44b7-b25c-c3fa19602b52" providerId="AD" clId="Web-{8315AD59-AE48-F082-2372-5A7C8580A341}" dt="2022-03-23T11:33:40.319" v="1"/>
        <pc:sldMkLst>
          <pc:docMk/>
          <pc:sldMk cId="1508950175" sldId="389"/>
        </pc:sldMkLst>
      </pc:sldChg>
      <pc:sldChg chg="add">
        <pc:chgData name="Matthias Matthiasson" userId="S::matti@lsretail.com::da5879a5-7ced-44b7-b25c-c3fa19602b52" providerId="AD" clId="Web-{8315AD59-AE48-F082-2372-5A7C8580A341}" dt="2022-03-23T11:33:40.522" v="2"/>
        <pc:sldMkLst>
          <pc:docMk/>
          <pc:sldMk cId="1532762837" sldId="390"/>
        </pc:sldMkLst>
      </pc:sldChg>
      <pc:sldChg chg="add">
        <pc:chgData name="Matthias Matthiasson" userId="S::matti@lsretail.com::da5879a5-7ced-44b7-b25c-c3fa19602b52" providerId="AD" clId="Web-{8315AD59-AE48-F082-2372-5A7C8580A341}" dt="2022-03-23T11:33:40.741" v="3"/>
        <pc:sldMkLst>
          <pc:docMk/>
          <pc:sldMk cId="2897370976" sldId="391"/>
        </pc:sldMkLst>
      </pc:sldChg>
      <pc:sldChg chg="add">
        <pc:chgData name="Matthias Matthiasson" userId="S::matti@lsretail.com::da5879a5-7ced-44b7-b25c-c3fa19602b52" providerId="AD" clId="Web-{8315AD59-AE48-F082-2372-5A7C8580A341}" dt="2022-03-23T11:33:40.944" v="4"/>
        <pc:sldMkLst>
          <pc:docMk/>
          <pc:sldMk cId="2457659987" sldId="392"/>
        </pc:sldMkLst>
      </pc:sldChg>
      <pc:sldChg chg="add">
        <pc:chgData name="Matthias Matthiasson" userId="S::matti@lsretail.com::da5879a5-7ced-44b7-b25c-c3fa19602b52" providerId="AD" clId="Web-{8315AD59-AE48-F082-2372-5A7C8580A341}" dt="2022-03-23T11:34:53.275" v="23"/>
        <pc:sldMkLst>
          <pc:docMk/>
          <pc:sldMk cId="2868667110" sldId="393"/>
        </pc:sldMkLst>
      </pc:sldChg>
      <pc:sldChg chg="add">
        <pc:chgData name="Matthias Matthiasson" userId="S::matti@lsretail.com::da5879a5-7ced-44b7-b25c-c3fa19602b52" providerId="AD" clId="Web-{8315AD59-AE48-F082-2372-5A7C8580A341}" dt="2022-03-23T11:34:53.493" v="24"/>
        <pc:sldMkLst>
          <pc:docMk/>
          <pc:sldMk cId="4064684162" sldId="394"/>
        </pc:sldMkLst>
      </pc:sldChg>
      <pc:sldChg chg="add">
        <pc:chgData name="Matthias Matthiasson" userId="S::matti@lsretail.com::da5879a5-7ced-44b7-b25c-c3fa19602b52" providerId="AD" clId="Web-{8315AD59-AE48-F082-2372-5A7C8580A341}" dt="2022-03-23T11:34:53.712" v="25"/>
        <pc:sldMkLst>
          <pc:docMk/>
          <pc:sldMk cId="441927231" sldId="395"/>
        </pc:sldMkLst>
      </pc:sldChg>
    </pc:docChg>
  </pc:docChgLst>
  <pc:docChgLst>
    <pc:chgData name="Adalbjorg Karlsdottir" userId="S::adalbjorg@lsretail.com::73a1fade-35d2-4abb-8fff-103bcc4d95dd" providerId="AD" clId="Web-{17A7E04C-9EE1-F102-E6CF-B251D60838E5}"/>
    <pc:docChg chg="addSld delSld modSld sldOrd">
      <pc:chgData name="Adalbjorg Karlsdottir" userId="S::adalbjorg@lsretail.com::73a1fade-35d2-4abb-8fff-103bcc4d95dd" providerId="AD" clId="Web-{17A7E04C-9EE1-F102-E6CF-B251D60838E5}" dt="2022-03-25T14:36:06.727" v="83"/>
      <pc:docMkLst>
        <pc:docMk/>
      </pc:docMkLst>
      <pc:sldChg chg="addSp delSp modSp">
        <pc:chgData name="Adalbjorg Karlsdottir" userId="S::adalbjorg@lsretail.com::73a1fade-35d2-4abb-8fff-103bcc4d95dd" providerId="AD" clId="Web-{17A7E04C-9EE1-F102-E6CF-B251D60838E5}" dt="2022-03-25T13:23:56.560" v="1"/>
        <pc:sldMkLst>
          <pc:docMk/>
          <pc:sldMk cId="2960439324" sldId="387"/>
        </pc:sldMkLst>
        <pc:picChg chg="add del mod">
          <ac:chgData name="Adalbjorg Karlsdottir" userId="S::adalbjorg@lsretail.com::73a1fade-35d2-4abb-8fff-103bcc4d95dd" providerId="AD" clId="Web-{17A7E04C-9EE1-F102-E6CF-B251D60838E5}" dt="2022-03-25T13:23:56.560" v="1"/>
          <ac:picMkLst>
            <pc:docMk/>
            <pc:sldMk cId="2960439324" sldId="387"/>
            <ac:picMk id="2" creationId="{0342E901-322E-CDEB-B808-5E0056C2CBA5}"/>
          </ac:picMkLst>
        </pc:picChg>
      </pc:sldChg>
      <pc:sldChg chg="new del ord">
        <pc:chgData name="Adalbjorg Karlsdottir" userId="S::adalbjorg@lsretail.com::73a1fade-35d2-4abb-8fff-103bcc4d95dd" providerId="AD" clId="Web-{17A7E04C-9EE1-F102-E6CF-B251D60838E5}" dt="2022-03-25T13:24:18.108" v="5"/>
        <pc:sldMkLst>
          <pc:docMk/>
          <pc:sldMk cId="175058965" sldId="413"/>
        </pc:sldMkLst>
      </pc:sldChg>
      <pc:sldChg chg="add ord modNotes">
        <pc:chgData name="Adalbjorg Karlsdottir" userId="S::adalbjorg@lsretail.com::73a1fade-35d2-4abb-8fff-103bcc4d95dd" providerId="AD" clId="Web-{17A7E04C-9EE1-F102-E6CF-B251D60838E5}" dt="2022-03-25T14:36:06.727" v="83"/>
        <pc:sldMkLst>
          <pc:docMk/>
          <pc:sldMk cId="2926043291" sldId="413"/>
        </pc:sldMkLst>
      </pc:sldChg>
      <pc:sldChg chg="add ord">
        <pc:chgData name="Adalbjorg Karlsdottir" userId="S::adalbjorg@lsretail.com::73a1fade-35d2-4abb-8fff-103bcc4d95dd" providerId="AD" clId="Web-{17A7E04C-9EE1-F102-E6CF-B251D60838E5}" dt="2022-03-25T13:25:20.002" v="10"/>
        <pc:sldMkLst>
          <pc:docMk/>
          <pc:sldMk cId="916154327" sldId="414"/>
        </pc:sldMkLst>
      </pc:sldChg>
      <pc:sldChg chg="new del">
        <pc:chgData name="Adalbjorg Karlsdottir" userId="S::adalbjorg@lsretail.com::73a1fade-35d2-4abb-8fff-103bcc4d95dd" providerId="AD" clId="Web-{17A7E04C-9EE1-F102-E6CF-B251D60838E5}" dt="2022-03-25T13:24:19.014" v="6"/>
        <pc:sldMkLst>
          <pc:docMk/>
          <pc:sldMk cId="1246392973" sldId="414"/>
        </pc:sldMkLst>
      </pc:sldChg>
      <pc:sldChg chg="add ord">
        <pc:chgData name="Adalbjorg Karlsdottir" userId="S::adalbjorg@lsretail.com::73a1fade-35d2-4abb-8fff-103bcc4d95dd" providerId="AD" clId="Web-{17A7E04C-9EE1-F102-E6CF-B251D60838E5}" dt="2022-03-25T13:25:32.128" v="12"/>
        <pc:sldMkLst>
          <pc:docMk/>
          <pc:sldMk cId="1418704661" sldId="415"/>
        </pc:sldMkLst>
      </pc:sldChg>
      <pc:sldChg chg="add ord">
        <pc:chgData name="Adalbjorg Karlsdottir" userId="S::adalbjorg@lsretail.com::73a1fade-35d2-4abb-8fff-103bcc4d95dd" providerId="AD" clId="Web-{17A7E04C-9EE1-F102-E6CF-B251D60838E5}" dt="2022-03-25T13:25:45.207" v="14"/>
        <pc:sldMkLst>
          <pc:docMk/>
          <pc:sldMk cId="2317509883" sldId="416"/>
        </pc:sldMkLst>
      </pc:sldChg>
      <pc:sldChg chg="add ord">
        <pc:chgData name="Adalbjorg Karlsdottir" userId="S::adalbjorg@lsretail.com::73a1fade-35d2-4abb-8fff-103bcc4d95dd" providerId="AD" clId="Web-{17A7E04C-9EE1-F102-E6CF-B251D60838E5}" dt="2022-03-25T13:26:07.739" v="16"/>
        <pc:sldMkLst>
          <pc:docMk/>
          <pc:sldMk cId="3658709072" sldId="417"/>
        </pc:sldMkLst>
      </pc:sldChg>
      <pc:sldChg chg="add ord">
        <pc:chgData name="Adalbjorg Karlsdottir" userId="S::adalbjorg@lsretail.com::73a1fade-35d2-4abb-8fff-103bcc4d95dd" providerId="AD" clId="Web-{17A7E04C-9EE1-F102-E6CF-B251D60838E5}" dt="2022-03-25T13:26:15.865" v="18"/>
        <pc:sldMkLst>
          <pc:docMk/>
          <pc:sldMk cId="403657357" sldId="418"/>
        </pc:sldMkLst>
      </pc:sldChg>
      <pc:sldMasterChg chg="addSldLayout">
        <pc:chgData name="Adalbjorg Karlsdottir" userId="S::adalbjorg@lsretail.com::73a1fade-35d2-4abb-8fff-103bcc4d95dd" providerId="AD" clId="Web-{17A7E04C-9EE1-F102-E6CF-B251D60838E5}" dt="2022-03-25T13:25:16.580" v="9"/>
        <pc:sldMasterMkLst>
          <pc:docMk/>
          <pc:sldMasterMk cId="2420147936" sldId="2147483800"/>
        </pc:sldMasterMkLst>
        <pc:sldLayoutChg chg="add replId">
          <pc:chgData name="Adalbjorg Karlsdottir" userId="S::adalbjorg@lsretail.com::73a1fade-35d2-4abb-8fff-103bcc4d95dd" providerId="AD" clId="Web-{17A7E04C-9EE1-F102-E6CF-B251D60838E5}" dt="2022-03-25T13:25:16.580" v="9"/>
          <pc:sldLayoutMkLst>
            <pc:docMk/>
            <pc:sldMasterMk cId="2420147936" sldId="2147483800"/>
            <pc:sldLayoutMk cId="264426683" sldId="2147483830"/>
          </pc:sldLayoutMkLst>
        </pc:sldLayoutChg>
      </pc:sldMasterChg>
    </pc:docChg>
  </pc:docChgLst>
  <pc:docChgLst>
    <pc:chgData name="Adalbjorg Karlsdottir" userId="S::adalbjorg@lsretail.com::73a1fade-35d2-4abb-8fff-103bcc4d95dd" providerId="AD" clId="Web-{CAB70D1A-7FDC-F9FF-491A-767A47FA69C7}"/>
    <pc:docChg chg="modSld">
      <pc:chgData name="Adalbjorg Karlsdottir" userId="S::adalbjorg@lsretail.com::73a1fade-35d2-4abb-8fff-103bcc4d95dd" providerId="AD" clId="Web-{CAB70D1A-7FDC-F9FF-491A-767A47FA69C7}" dt="2022-04-26T15:25:06.989" v="39" actId="1076"/>
      <pc:docMkLst>
        <pc:docMk/>
      </pc:docMkLst>
      <pc:sldChg chg="addCm modNotes">
        <pc:chgData name="Adalbjorg Karlsdottir" userId="S::adalbjorg@lsretail.com::73a1fade-35d2-4abb-8fff-103bcc4d95dd" providerId="AD" clId="Web-{CAB70D1A-7FDC-F9FF-491A-767A47FA69C7}" dt="2022-04-26T15:22:10.532" v="35"/>
        <pc:sldMkLst>
          <pc:docMk/>
          <pc:sldMk cId="4186855820" sldId="430"/>
        </pc:sldMkLst>
      </pc:sldChg>
      <pc:sldChg chg="addCm modNotes">
        <pc:chgData name="Adalbjorg Karlsdottir" userId="S::adalbjorg@lsretail.com::73a1fade-35d2-4abb-8fff-103bcc4d95dd" providerId="AD" clId="Web-{CAB70D1A-7FDC-F9FF-491A-767A47FA69C7}" dt="2022-04-26T15:18:17.324" v="31"/>
        <pc:sldMkLst>
          <pc:docMk/>
          <pc:sldMk cId="1468242795" sldId="431"/>
        </pc:sldMkLst>
      </pc:sldChg>
      <pc:sldChg chg="delSp modSp delAnim modCm modNotes">
        <pc:chgData name="Adalbjorg Karlsdottir" userId="S::adalbjorg@lsretail.com::73a1fade-35d2-4abb-8fff-103bcc4d95dd" providerId="AD" clId="Web-{CAB70D1A-7FDC-F9FF-491A-767A47FA69C7}" dt="2022-04-26T15:25:06.989" v="39" actId="1076"/>
        <pc:sldMkLst>
          <pc:docMk/>
          <pc:sldMk cId="3583617302" sldId="432"/>
        </pc:sldMkLst>
        <pc:picChg chg="del">
          <ac:chgData name="Adalbjorg Karlsdottir" userId="S::adalbjorg@lsretail.com::73a1fade-35d2-4abb-8fff-103bcc4d95dd" providerId="AD" clId="Web-{CAB70D1A-7FDC-F9FF-491A-767A47FA69C7}" dt="2022-04-26T15:16:04.744" v="27"/>
          <ac:picMkLst>
            <pc:docMk/>
            <pc:sldMk cId="3583617302" sldId="432"/>
            <ac:picMk id="2" creationId="{F26B976F-3524-4297-BA9F-651D659AC3AC}"/>
          </ac:picMkLst>
        </pc:picChg>
        <pc:picChg chg="mod">
          <ac:chgData name="Adalbjorg Karlsdottir" userId="S::adalbjorg@lsretail.com::73a1fade-35d2-4abb-8fff-103bcc4d95dd" providerId="AD" clId="Web-{CAB70D1A-7FDC-F9FF-491A-767A47FA69C7}" dt="2022-04-26T15:25:06.989" v="39" actId="1076"/>
          <ac:picMkLst>
            <pc:docMk/>
            <pc:sldMk cId="3583617302" sldId="432"/>
            <ac:picMk id="3" creationId="{B18A2945-CA3F-FFF7-50CB-4D54D4E77802}"/>
          </ac:picMkLst>
        </pc:picChg>
        <pc:picChg chg="mod">
          <ac:chgData name="Adalbjorg Karlsdottir" userId="S::adalbjorg@lsretail.com::73a1fade-35d2-4abb-8fff-103bcc4d95dd" providerId="AD" clId="Web-{CAB70D1A-7FDC-F9FF-491A-767A47FA69C7}" dt="2022-04-26T15:25:04.098" v="38" actId="1076"/>
          <ac:picMkLst>
            <pc:docMk/>
            <pc:sldMk cId="3583617302" sldId="432"/>
            <ac:picMk id="9" creationId="{7FEFA582-4FB4-18F4-C533-34CF9EA6C220}"/>
          </ac:picMkLst>
        </pc:picChg>
      </pc:sldChg>
      <pc:sldChg chg="modNotes">
        <pc:chgData name="Adalbjorg Karlsdottir" userId="S::adalbjorg@lsretail.com::73a1fade-35d2-4abb-8fff-103bcc4d95dd" providerId="AD" clId="Web-{CAB70D1A-7FDC-F9FF-491A-767A47FA69C7}" dt="2022-04-26T15:20:38.499" v="33"/>
        <pc:sldMkLst>
          <pc:docMk/>
          <pc:sldMk cId="2438701953" sldId="439"/>
        </pc:sldMkLst>
      </pc:sldChg>
    </pc:docChg>
  </pc:docChgLst>
  <pc:docChgLst>
    <pc:chgData name="Wojciech Januszauskas" userId="S::wojciechja@lsretail.com::283006d7-7365-4ce6-9b04-25a42527db96" providerId="AD" clId="Web-{6F3ACB3A-66F6-CA5D-18F6-F5420FFE5043}"/>
    <pc:docChg chg="modSld">
      <pc:chgData name="Wojciech Januszauskas" userId="S::wojciechja@lsretail.com::283006d7-7365-4ce6-9b04-25a42527db96" providerId="AD" clId="Web-{6F3ACB3A-66F6-CA5D-18F6-F5420FFE5043}" dt="2022-05-02T11:27:22.562" v="0" actId="1076"/>
      <pc:docMkLst>
        <pc:docMk/>
      </pc:docMkLst>
      <pc:sldChg chg="modSp">
        <pc:chgData name="Wojciech Januszauskas" userId="S::wojciechja@lsretail.com::283006d7-7365-4ce6-9b04-25a42527db96" providerId="AD" clId="Web-{6F3ACB3A-66F6-CA5D-18F6-F5420FFE5043}" dt="2022-05-02T11:27:22.562" v="0" actId="1076"/>
        <pc:sldMkLst>
          <pc:docMk/>
          <pc:sldMk cId="2752264907" sldId="440"/>
        </pc:sldMkLst>
        <pc:spChg chg="mod">
          <ac:chgData name="Wojciech Januszauskas" userId="S::wojciechja@lsretail.com::283006d7-7365-4ce6-9b04-25a42527db96" providerId="AD" clId="Web-{6F3ACB3A-66F6-CA5D-18F6-F5420FFE5043}" dt="2022-05-02T11:27:22.562" v="0" actId="1076"/>
          <ac:spMkLst>
            <pc:docMk/>
            <pc:sldMk cId="2752264907" sldId="440"/>
            <ac:spMk id="72" creationId="{DBAB0759-0BC3-4A42-9B04-9614A5B2B050}"/>
          </ac:spMkLst>
        </pc:spChg>
      </pc:sldChg>
    </pc:docChg>
  </pc:docChgLst>
  <pc:docChgLst>
    <pc:chgData name="Adalbjorg Karlsdottir" userId="S::adalbjorg@lsretail.com::73a1fade-35d2-4abb-8fff-103bcc4d95dd" providerId="AD" clId="Web-{71C3E81C-7600-B3EA-CAC2-8AAF367746DC}"/>
    <pc:docChg chg="modSld">
      <pc:chgData name="Adalbjorg Karlsdottir" userId="S::adalbjorg@lsretail.com::73a1fade-35d2-4abb-8fff-103bcc4d95dd" providerId="AD" clId="Web-{71C3E81C-7600-B3EA-CAC2-8AAF367746DC}" dt="2022-05-03T15:25:18.273" v="2" actId="1076"/>
      <pc:docMkLst>
        <pc:docMk/>
      </pc:docMkLst>
      <pc:sldChg chg="mod modShow">
        <pc:chgData name="Adalbjorg Karlsdottir" userId="S::adalbjorg@lsretail.com::73a1fade-35d2-4abb-8fff-103bcc4d95dd" providerId="AD" clId="Web-{71C3E81C-7600-B3EA-CAC2-8AAF367746DC}" dt="2022-05-03T15:24:00.834" v="0"/>
        <pc:sldMkLst>
          <pc:docMk/>
          <pc:sldMk cId="1230791883" sldId="258"/>
        </pc:sldMkLst>
      </pc:sldChg>
      <pc:sldChg chg="modSp">
        <pc:chgData name="Adalbjorg Karlsdottir" userId="S::adalbjorg@lsretail.com::73a1fade-35d2-4abb-8fff-103bcc4d95dd" providerId="AD" clId="Web-{71C3E81C-7600-B3EA-CAC2-8AAF367746DC}" dt="2022-05-03T15:25:18.273" v="2" actId="1076"/>
        <pc:sldMkLst>
          <pc:docMk/>
          <pc:sldMk cId="3587781187" sldId="447"/>
        </pc:sldMkLst>
        <pc:spChg chg="mod">
          <ac:chgData name="Adalbjorg Karlsdottir" userId="S::adalbjorg@lsretail.com::73a1fade-35d2-4abb-8fff-103bcc4d95dd" providerId="AD" clId="Web-{71C3E81C-7600-B3EA-CAC2-8AAF367746DC}" dt="2022-05-03T15:25:11.789" v="1" actId="1076"/>
          <ac:spMkLst>
            <pc:docMk/>
            <pc:sldMk cId="3587781187" sldId="447"/>
            <ac:spMk id="59" creationId="{EC090830-1B9F-4267-BF09-53C1BEC7BC7B}"/>
          </ac:spMkLst>
        </pc:spChg>
        <pc:spChg chg="mod">
          <ac:chgData name="Adalbjorg Karlsdottir" userId="S::adalbjorg@lsretail.com::73a1fade-35d2-4abb-8fff-103bcc4d95dd" providerId="AD" clId="Web-{71C3E81C-7600-B3EA-CAC2-8AAF367746DC}" dt="2022-05-03T15:25:18.273" v="2" actId="1076"/>
          <ac:spMkLst>
            <pc:docMk/>
            <pc:sldMk cId="3587781187" sldId="447"/>
            <ac:spMk id="60" creationId="{C6B9A280-3EDF-49C3-9C4D-070CE5C4F072}"/>
          </ac:spMkLst>
        </pc:spChg>
      </pc:sldChg>
    </pc:docChg>
  </pc:docChgLst>
  <pc:docChgLst>
    <pc:chgData name="Kristjan Asvaldsson" userId="S::kristjan@lsretail.com::bef31231-22ff-42a6-9d80-742405529172" providerId="AD" clId="Web-{5D9D2C10-8CE7-C911-0035-64517CCA33E5}"/>
    <pc:docChg chg="delSld modSld">
      <pc:chgData name="Kristjan Asvaldsson" userId="S::kristjan@lsretail.com::bef31231-22ff-42a6-9d80-742405529172" providerId="AD" clId="Web-{5D9D2C10-8CE7-C911-0035-64517CCA33E5}" dt="2022-05-11T14:40:21.432" v="14"/>
      <pc:docMkLst>
        <pc:docMk/>
      </pc:docMkLst>
      <pc:sldChg chg="del">
        <pc:chgData name="Kristjan Asvaldsson" userId="S::kristjan@lsretail.com::bef31231-22ff-42a6-9d80-742405529172" providerId="AD" clId="Web-{5D9D2C10-8CE7-C911-0035-64517CCA33E5}" dt="2022-05-11T14:35:15.458" v="9"/>
        <pc:sldMkLst>
          <pc:docMk/>
          <pc:sldMk cId="2939645882" sldId="398"/>
        </pc:sldMkLst>
      </pc:sldChg>
      <pc:sldChg chg="modSp">
        <pc:chgData name="Kristjan Asvaldsson" userId="S::kristjan@lsretail.com::bef31231-22ff-42a6-9d80-742405529172" providerId="AD" clId="Web-{5D9D2C10-8CE7-C911-0035-64517CCA33E5}" dt="2022-05-11T14:32:41.423" v="4" actId="1076"/>
        <pc:sldMkLst>
          <pc:docMk/>
          <pc:sldMk cId="3515427820" sldId="400"/>
        </pc:sldMkLst>
        <pc:spChg chg="mod">
          <ac:chgData name="Kristjan Asvaldsson" userId="S::kristjan@lsretail.com::bef31231-22ff-42a6-9d80-742405529172" providerId="AD" clId="Web-{5D9D2C10-8CE7-C911-0035-64517CCA33E5}" dt="2022-05-11T14:32:37.783" v="2" actId="20577"/>
          <ac:spMkLst>
            <pc:docMk/>
            <pc:sldMk cId="3515427820" sldId="400"/>
            <ac:spMk id="5" creationId="{6712F250-08EF-4E34-9358-7968ECF5E810}"/>
          </ac:spMkLst>
        </pc:spChg>
        <pc:picChg chg="mod">
          <ac:chgData name="Kristjan Asvaldsson" userId="S::kristjan@lsretail.com::bef31231-22ff-42a6-9d80-742405529172" providerId="AD" clId="Web-{5D9D2C10-8CE7-C911-0035-64517CCA33E5}" dt="2022-05-11T14:32:41.423" v="4" actId="1076"/>
          <ac:picMkLst>
            <pc:docMk/>
            <pc:sldMk cId="3515427820" sldId="400"/>
            <ac:picMk id="6" creationId="{3CD6B756-122B-49E0-BC99-18A680E74DC0}"/>
          </ac:picMkLst>
        </pc:picChg>
      </pc:sldChg>
      <pc:sldChg chg="del">
        <pc:chgData name="Kristjan Asvaldsson" userId="S::kristjan@lsretail.com::bef31231-22ff-42a6-9d80-742405529172" providerId="AD" clId="Web-{5D9D2C10-8CE7-C911-0035-64517CCA33E5}" dt="2022-05-11T14:35:39.005" v="10"/>
        <pc:sldMkLst>
          <pc:docMk/>
          <pc:sldMk cId="2823422302" sldId="403"/>
        </pc:sldMkLst>
      </pc:sldChg>
      <pc:sldChg chg="modTransition delAnim">
        <pc:chgData name="Kristjan Asvaldsson" userId="S::kristjan@lsretail.com::bef31231-22ff-42a6-9d80-742405529172" providerId="AD" clId="Web-{5D9D2C10-8CE7-C911-0035-64517CCA33E5}" dt="2022-05-11T14:40:21.432" v="14"/>
        <pc:sldMkLst>
          <pc:docMk/>
          <pc:sldMk cId="312336407" sldId="408"/>
        </pc:sldMkLst>
      </pc:sldChg>
      <pc:sldChg chg="modSp">
        <pc:chgData name="Kristjan Asvaldsson" userId="S::kristjan@lsretail.com::bef31231-22ff-42a6-9d80-742405529172" providerId="AD" clId="Web-{5D9D2C10-8CE7-C911-0035-64517CCA33E5}" dt="2022-05-11T14:34:45.270" v="7" actId="20577"/>
        <pc:sldMkLst>
          <pc:docMk/>
          <pc:sldMk cId="3816334682" sldId="419"/>
        </pc:sldMkLst>
        <pc:spChg chg="mod">
          <ac:chgData name="Kristjan Asvaldsson" userId="S::kristjan@lsretail.com::bef31231-22ff-42a6-9d80-742405529172" providerId="AD" clId="Web-{5D9D2C10-8CE7-C911-0035-64517CCA33E5}" dt="2022-05-11T14:34:45.270" v="7" actId="20577"/>
          <ac:spMkLst>
            <pc:docMk/>
            <pc:sldMk cId="3816334682" sldId="419"/>
            <ac:spMk id="5" creationId="{6712F250-08EF-4E34-9358-7968ECF5E810}"/>
          </ac:spMkLst>
        </pc:spChg>
        <pc:picChg chg="mod">
          <ac:chgData name="Kristjan Asvaldsson" userId="S::kristjan@lsretail.com::bef31231-22ff-42a6-9d80-742405529172" providerId="AD" clId="Web-{5D9D2C10-8CE7-C911-0035-64517CCA33E5}" dt="2022-05-11T14:34:20.691" v="5"/>
          <ac:picMkLst>
            <pc:docMk/>
            <pc:sldMk cId="3816334682" sldId="419"/>
            <ac:picMk id="6" creationId="{3CD6B756-122B-49E0-BC99-18A680E74DC0}"/>
          </ac:picMkLst>
        </pc:picChg>
      </pc:sldChg>
      <pc:sldChg chg="delSp delAnim">
        <pc:chgData name="Kristjan Asvaldsson" userId="S::kristjan@lsretail.com::bef31231-22ff-42a6-9d80-742405529172" providerId="AD" clId="Web-{5D9D2C10-8CE7-C911-0035-64517CCA33E5}" dt="2022-05-11T14:34:49.895" v="8"/>
        <pc:sldMkLst>
          <pc:docMk/>
          <pc:sldMk cId="2042908512" sldId="420"/>
        </pc:sldMkLst>
        <pc:picChg chg="del">
          <ac:chgData name="Kristjan Asvaldsson" userId="S::kristjan@lsretail.com::bef31231-22ff-42a6-9d80-742405529172" providerId="AD" clId="Web-{5D9D2C10-8CE7-C911-0035-64517CCA33E5}" dt="2022-05-11T14:34:49.895" v="8"/>
          <ac:picMkLst>
            <pc:docMk/>
            <pc:sldMk cId="2042908512" sldId="420"/>
            <ac:picMk id="8" creationId="{A522AB42-AE6E-4100-B4EA-A8E298DE6CC4}"/>
          </ac:picMkLst>
        </pc:picChg>
      </pc:sldChg>
      <pc:sldChg chg="del">
        <pc:chgData name="Kristjan Asvaldsson" userId="S::kristjan@lsretail.com::bef31231-22ff-42a6-9d80-742405529172" providerId="AD" clId="Web-{5D9D2C10-8CE7-C911-0035-64517CCA33E5}" dt="2022-05-11T14:35:40.755" v="11"/>
        <pc:sldMkLst>
          <pc:docMk/>
          <pc:sldMk cId="1136596312" sldId="421"/>
        </pc:sldMkLst>
      </pc:sldChg>
    </pc:docChg>
  </pc:docChgLst>
  <pc:docChgLst>
    <pc:chgData name="Stefan Konradsson" userId="S::stefan@lsretail.com::8c9cb3ed-a894-4e49-88ea-8b2537b3a898" providerId="AD" clId="Web-{75981C2C-3DCD-19BB-4DFC-4C9A0DA48F2F}"/>
    <pc:docChg chg="modSld">
      <pc:chgData name="Stefan Konradsson" userId="S::stefan@lsretail.com::8c9cb3ed-a894-4e49-88ea-8b2537b3a898" providerId="AD" clId="Web-{75981C2C-3DCD-19BB-4DFC-4C9A0DA48F2F}" dt="2022-05-13T13:32:55.830" v="22" actId="1076"/>
      <pc:docMkLst>
        <pc:docMk/>
      </pc:docMkLst>
      <pc:sldChg chg="modSp">
        <pc:chgData name="Stefan Konradsson" userId="S::stefan@lsretail.com::8c9cb3ed-a894-4e49-88ea-8b2537b3a898" providerId="AD" clId="Web-{75981C2C-3DCD-19BB-4DFC-4C9A0DA48F2F}" dt="2022-05-13T13:31:29.906" v="13"/>
        <pc:sldMkLst>
          <pc:docMk/>
          <pc:sldMk cId="207700220" sldId="401"/>
        </pc:sldMkLst>
        <pc:picChg chg="mod">
          <ac:chgData name="Stefan Konradsson" userId="S::stefan@lsretail.com::8c9cb3ed-a894-4e49-88ea-8b2537b3a898" providerId="AD" clId="Web-{75981C2C-3DCD-19BB-4DFC-4C9A0DA48F2F}" dt="2022-05-13T13:31:23.734" v="12"/>
          <ac:picMkLst>
            <pc:docMk/>
            <pc:sldMk cId="207700220" sldId="401"/>
            <ac:picMk id="6" creationId="{C832DFC0-2470-43F6-FC64-F3AD7D71F88F}"/>
          </ac:picMkLst>
        </pc:picChg>
        <pc:picChg chg="mod">
          <ac:chgData name="Stefan Konradsson" userId="S::stefan@lsretail.com::8c9cb3ed-a894-4e49-88ea-8b2537b3a898" providerId="AD" clId="Web-{75981C2C-3DCD-19BB-4DFC-4C9A0DA48F2F}" dt="2022-05-13T13:31:29.906" v="13"/>
          <ac:picMkLst>
            <pc:docMk/>
            <pc:sldMk cId="207700220" sldId="401"/>
            <ac:picMk id="8" creationId="{A3F65355-8038-B1F9-8EDD-E655063E2312}"/>
          </ac:picMkLst>
        </pc:picChg>
      </pc:sldChg>
      <pc:sldChg chg="modSp">
        <pc:chgData name="Stefan Konradsson" userId="S::stefan@lsretail.com::8c9cb3ed-a894-4e49-88ea-8b2537b3a898" providerId="AD" clId="Web-{75981C2C-3DCD-19BB-4DFC-4C9A0DA48F2F}" dt="2022-05-13T13:32:55.830" v="22" actId="1076"/>
        <pc:sldMkLst>
          <pc:docMk/>
          <pc:sldMk cId="2701831066" sldId="402"/>
        </pc:sldMkLst>
        <pc:picChg chg="mod">
          <ac:chgData name="Stefan Konradsson" userId="S::stefan@lsretail.com::8c9cb3ed-a894-4e49-88ea-8b2537b3a898" providerId="AD" clId="Web-{75981C2C-3DCD-19BB-4DFC-4C9A0DA48F2F}" dt="2022-05-13T13:32:03.485" v="15"/>
          <ac:picMkLst>
            <pc:docMk/>
            <pc:sldMk cId="2701831066" sldId="402"/>
            <ac:picMk id="6" creationId="{6A5131DE-6CBF-B0CD-D8F5-59D82EAC91E4}"/>
          </ac:picMkLst>
        </pc:picChg>
        <pc:picChg chg="mod">
          <ac:chgData name="Stefan Konradsson" userId="S::stefan@lsretail.com::8c9cb3ed-a894-4e49-88ea-8b2537b3a898" providerId="AD" clId="Web-{75981C2C-3DCD-19BB-4DFC-4C9A0DA48F2F}" dt="2022-05-13T13:32:55.830" v="22" actId="1076"/>
          <ac:picMkLst>
            <pc:docMk/>
            <pc:sldMk cId="2701831066" sldId="402"/>
            <ac:picMk id="8" creationId="{6B621124-A1D4-9223-8068-47DAB0503FA6}"/>
          </ac:picMkLst>
        </pc:picChg>
      </pc:sldChg>
      <pc:sldChg chg="modSp">
        <pc:chgData name="Stefan Konradsson" userId="S::stefan@lsretail.com::8c9cb3ed-a894-4e49-88ea-8b2537b3a898" providerId="AD" clId="Web-{75981C2C-3DCD-19BB-4DFC-4C9A0DA48F2F}" dt="2022-05-13T13:30:57.968" v="11"/>
        <pc:sldMkLst>
          <pc:docMk/>
          <pc:sldMk cId="4093061896" sldId="409"/>
        </pc:sldMkLst>
        <pc:picChg chg="mod modCrop">
          <ac:chgData name="Stefan Konradsson" userId="S::stefan@lsretail.com::8c9cb3ed-a894-4e49-88ea-8b2537b3a898" providerId="AD" clId="Web-{75981C2C-3DCD-19BB-4DFC-4C9A0DA48F2F}" dt="2022-05-13T13:30:57.968" v="11"/>
          <ac:picMkLst>
            <pc:docMk/>
            <pc:sldMk cId="4093061896" sldId="409"/>
            <ac:picMk id="3" creationId="{BC326C74-A0E3-8F7C-3703-040DA7F0A68A}"/>
          </ac:picMkLst>
        </pc:picChg>
        <pc:picChg chg="mod">
          <ac:chgData name="Stefan Konradsson" userId="S::stefan@lsretail.com::8c9cb3ed-a894-4e49-88ea-8b2537b3a898" providerId="AD" clId="Web-{75981C2C-3DCD-19BB-4DFC-4C9A0DA48F2F}" dt="2022-05-13T13:30:13.170" v="9"/>
          <ac:picMkLst>
            <pc:docMk/>
            <pc:sldMk cId="4093061896" sldId="409"/>
            <ac:picMk id="7" creationId="{E77C2AF1-6B93-4C8F-DE39-124160493146}"/>
          </ac:picMkLst>
        </pc:picChg>
      </pc:sldChg>
      <pc:sldChg chg="modSp">
        <pc:chgData name="Stefan Konradsson" userId="S::stefan@lsretail.com::8c9cb3ed-a894-4e49-88ea-8b2537b3a898" providerId="AD" clId="Web-{75981C2C-3DCD-19BB-4DFC-4C9A0DA48F2F}" dt="2022-05-13T13:29:04.918" v="3"/>
        <pc:sldMkLst>
          <pc:docMk/>
          <pc:sldMk cId="1448821671" sldId="445"/>
        </pc:sldMkLst>
        <pc:picChg chg="mod">
          <ac:chgData name="Stefan Konradsson" userId="S::stefan@lsretail.com::8c9cb3ed-a894-4e49-88ea-8b2537b3a898" providerId="AD" clId="Web-{75981C2C-3DCD-19BB-4DFC-4C9A0DA48F2F}" dt="2022-05-13T13:28:48.996" v="1"/>
          <ac:picMkLst>
            <pc:docMk/>
            <pc:sldMk cId="1448821671" sldId="445"/>
            <ac:picMk id="7" creationId="{84B15CBB-42D3-A7EF-FCE5-8F620C22BB21}"/>
          </ac:picMkLst>
        </pc:picChg>
        <pc:picChg chg="mod">
          <ac:chgData name="Stefan Konradsson" userId="S::stefan@lsretail.com::8c9cb3ed-a894-4e49-88ea-8b2537b3a898" providerId="AD" clId="Web-{75981C2C-3DCD-19BB-4DFC-4C9A0DA48F2F}" dt="2022-05-13T13:28:57.621" v="2"/>
          <ac:picMkLst>
            <pc:docMk/>
            <pc:sldMk cId="1448821671" sldId="445"/>
            <ac:picMk id="9" creationId="{678865A2-47F0-75C1-6B3A-A2B4DCEC5BC6}"/>
          </ac:picMkLst>
        </pc:picChg>
        <pc:picChg chg="mod">
          <ac:chgData name="Stefan Konradsson" userId="S::stefan@lsretail.com::8c9cb3ed-a894-4e49-88ea-8b2537b3a898" providerId="AD" clId="Web-{75981C2C-3DCD-19BB-4DFC-4C9A0DA48F2F}" dt="2022-05-13T13:29:04.918" v="3"/>
          <ac:picMkLst>
            <pc:docMk/>
            <pc:sldMk cId="1448821671" sldId="445"/>
            <ac:picMk id="11" creationId="{DB43506A-2026-C9A5-D94B-4FE4C3C3BF0E}"/>
          </ac:picMkLst>
        </pc:picChg>
      </pc:sldChg>
      <pc:sldChg chg="modSp">
        <pc:chgData name="Stefan Konradsson" userId="S::stefan@lsretail.com::8c9cb3ed-a894-4e49-88ea-8b2537b3a898" providerId="AD" clId="Web-{75981C2C-3DCD-19BB-4DFC-4C9A0DA48F2F}" dt="2022-05-13T13:31:48.422" v="14"/>
        <pc:sldMkLst>
          <pc:docMk/>
          <pc:sldMk cId="2129588769" sldId="454"/>
        </pc:sldMkLst>
        <pc:picChg chg="mod">
          <ac:chgData name="Stefan Konradsson" userId="S::stefan@lsretail.com::8c9cb3ed-a894-4e49-88ea-8b2537b3a898" providerId="AD" clId="Web-{75981C2C-3DCD-19BB-4DFC-4C9A0DA48F2F}" dt="2022-05-13T13:31:48.422" v="14"/>
          <ac:picMkLst>
            <pc:docMk/>
            <pc:sldMk cId="2129588769" sldId="454"/>
            <ac:picMk id="6" creationId="{2B87E3AC-E17C-F5B3-73C0-EA0745DE7C5C}"/>
          </ac:picMkLst>
        </pc:picChg>
      </pc:sldChg>
      <pc:sldChg chg="modSp">
        <pc:chgData name="Stefan Konradsson" userId="S::stefan@lsretail.com::8c9cb3ed-a894-4e49-88ea-8b2537b3a898" providerId="AD" clId="Web-{75981C2C-3DCD-19BB-4DFC-4C9A0DA48F2F}" dt="2022-05-13T13:32:29.485" v="18"/>
        <pc:sldMkLst>
          <pc:docMk/>
          <pc:sldMk cId="4101752006" sldId="455"/>
        </pc:sldMkLst>
        <pc:picChg chg="mod">
          <ac:chgData name="Stefan Konradsson" userId="S::stefan@lsretail.com::8c9cb3ed-a894-4e49-88ea-8b2537b3a898" providerId="AD" clId="Web-{75981C2C-3DCD-19BB-4DFC-4C9A0DA48F2F}" dt="2022-05-13T13:32:29.485" v="18"/>
          <ac:picMkLst>
            <pc:docMk/>
            <pc:sldMk cId="4101752006" sldId="455"/>
            <ac:picMk id="3" creationId="{660C75E2-06FB-4A91-B670-6D09323ACC05}"/>
          </ac:picMkLst>
        </pc:picChg>
        <pc:picChg chg="mod">
          <ac:chgData name="Stefan Konradsson" userId="S::stefan@lsretail.com::8c9cb3ed-a894-4e49-88ea-8b2537b3a898" providerId="AD" clId="Web-{75981C2C-3DCD-19BB-4DFC-4C9A0DA48F2F}" dt="2022-05-13T13:32:23.610" v="17"/>
          <ac:picMkLst>
            <pc:docMk/>
            <pc:sldMk cId="4101752006" sldId="455"/>
            <ac:picMk id="6" creationId="{07C13AB8-404C-E641-8DB9-0D57FF3D0637}"/>
          </ac:picMkLst>
        </pc:picChg>
      </pc:sldChg>
    </pc:docChg>
  </pc:docChgLst>
  <pc:docChgLst>
    <pc:chgData name="Stefan Konradsson" userId="8c9cb3ed-a894-4e49-88ea-8b2537b3a898" providerId="ADAL" clId="{50710764-33D6-4868-9BEB-C4457F212D52}"/>
    <pc:docChg chg="undo custSel delSld modSld">
      <pc:chgData name="Stefan Konradsson" userId="8c9cb3ed-a894-4e49-88ea-8b2537b3a898" providerId="ADAL" clId="{50710764-33D6-4868-9BEB-C4457F212D52}" dt="2022-05-11T13:58:47.559" v="3523" actId="20577"/>
      <pc:docMkLst>
        <pc:docMk/>
      </pc:docMkLst>
      <pc:sldChg chg="del">
        <pc:chgData name="Stefan Konradsson" userId="8c9cb3ed-a894-4e49-88ea-8b2537b3a898" providerId="ADAL" clId="{50710764-33D6-4868-9BEB-C4457F212D52}" dt="2022-04-25T14:19:36.213" v="510" actId="2696"/>
        <pc:sldMkLst>
          <pc:docMk/>
          <pc:sldMk cId="123171782" sldId="383"/>
        </pc:sldMkLst>
      </pc:sldChg>
      <pc:sldChg chg="addSp modSp mod modNotesTx">
        <pc:chgData name="Stefan Konradsson" userId="8c9cb3ed-a894-4e49-88ea-8b2537b3a898" providerId="ADAL" clId="{50710764-33D6-4868-9BEB-C4457F212D52}" dt="2022-05-11T13:54:08.066" v="3343" actId="20577"/>
        <pc:sldMkLst>
          <pc:docMk/>
          <pc:sldMk cId="207700220" sldId="401"/>
        </pc:sldMkLst>
        <pc:spChg chg="mod">
          <ac:chgData name="Stefan Konradsson" userId="8c9cb3ed-a894-4e49-88ea-8b2537b3a898" providerId="ADAL" clId="{50710764-33D6-4868-9BEB-C4457F212D52}" dt="2022-05-11T13:26:20.736" v="2649" actId="404"/>
          <ac:spMkLst>
            <pc:docMk/>
            <pc:sldMk cId="207700220" sldId="401"/>
            <ac:spMk id="5" creationId="{6712F250-08EF-4E34-9358-7968ECF5E810}"/>
          </ac:spMkLst>
        </pc:spChg>
        <pc:picChg chg="add mod">
          <ac:chgData name="Stefan Konradsson" userId="8c9cb3ed-a894-4e49-88ea-8b2537b3a898" providerId="ADAL" clId="{50710764-33D6-4868-9BEB-C4457F212D52}" dt="2022-05-11T13:34:21.279" v="2769" actId="1076"/>
          <ac:picMkLst>
            <pc:docMk/>
            <pc:sldMk cId="207700220" sldId="401"/>
            <ac:picMk id="6" creationId="{C832DFC0-2470-43F6-FC64-F3AD7D71F88F}"/>
          </ac:picMkLst>
        </pc:picChg>
        <pc:picChg chg="add mod">
          <ac:chgData name="Stefan Konradsson" userId="8c9cb3ed-a894-4e49-88ea-8b2537b3a898" providerId="ADAL" clId="{50710764-33D6-4868-9BEB-C4457F212D52}" dt="2022-05-11T13:34:06.053" v="2767" actId="1076"/>
          <ac:picMkLst>
            <pc:docMk/>
            <pc:sldMk cId="207700220" sldId="401"/>
            <ac:picMk id="8" creationId="{A3F65355-8038-B1F9-8EDD-E655063E2312}"/>
          </ac:picMkLst>
        </pc:picChg>
      </pc:sldChg>
      <pc:sldChg chg="addSp delSp modSp mod modNotesTx">
        <pc:chgData name="Stefan Konradsson" userId="8c9cb3ed-a894-4e49-88ea-8b2537b3a898" providerId="ADAL" clId="{50710764-33D6-4868-9BEB-C4457F212D52}" dt="2022-05-11T13:56:42.366" v="3464"/>
        <pc:sldMkLst>
          <pc:docMk/>
          <pc:sldMk cId="2701831066" sldId="402"/>
        </pc:sldMkLst>
        <pc:spChg chg="mod">
          <ac:chgData name="Stefan Konradsson" userId="8c9cb3ed-a894-4e49-88ea-8b2537b3a898" providerId="ADAL" clId="{50710764-33D6-4868-9BEB-C4457F212D52}" dt="2022-05-11T13:33:42.327" v="2764" actId="20577"/>
          <ac:spMkLst>
            <pc:docMk/>
            <pc:sldMk cId="2701831066" sldId="402"/>
            <ac:spMk id="5" creationId="{6712F250-08EF-4E34-9358-7968ECF5E810}"/>
          </ac:spMkLst>
        </pc:spChg>
        <pc:picChg chg="del">
          <ac:chgData name="Stefan Konradsson" userId="8c9cb3ed-a894-4e49-88ea-8b2537b3a898" providerId="ADAL" clId="{50710764-33D6-4868-9BEB-C4457F212D52}" dt="2022-05-11T13:30:57.812" v="2749" actId="478"/>
          <ac:picMkLst>
            <pc:docMk/>
            <pc:sldMk cId="2701831066" sldId="402"/>
            <ac:picMk id="3" creationId="{660C75E2-06FB-4A91-B670-6D09323ACC05}"/>
          </ac:picMkLst>
        </pc:picChg>
        <pc:picChg chg="add mod">
          <ac:chgData name="Stefan Konradsson" userId="8c9cb3ed-a894-4e49-88ea-8b2537b3a898" providerId="ADAL" clId="{50710764-33D6-4868-9BEB-C4457F212D52}" dt="2022-05-11T13:45:21.086" v="2782" actId="1076"/>
          <ac:picMkLst>
            <pc:docMk/>
            <pc:sldMk cId="2701831066" sldId="402"/>
            <ac:picMk id="6" creationId="{6A5131DE-6CBF-B0CD-D8F5-59D82EAC91E4}"/>
          </ac:picMkLst>
        </pc:picChg>
        <pc:picChg chg="add mod">
          <ac:chgData name="Stefan Konradsson" userId="8c9cb3ed-a894-4e49-88ea-8b2537b3a898" providerId="ADAL" clId="{50710764-33D6-4868-9BEB-C4457F212D52}" dt="2022-05-11T13:45:32.646" v="2785" actId="1076"/>
          <ac:picMkLst>
            <pc:docMk/>
            <pc:sldMk cId="2701831066" sldId="402"/>
            <ac:picMk id="8" creationId="{6B621124-A1D4-9223-8068-47DAB0503FA6}"/>
          </ac:picMkLst>
        </pc:picChg>
      </pc:sldChg>
      <pc:sldChg chg="delSp">
        <pc:chgData name="Stefan Konradsson" userId="8c9cb3ed-a894-4e49-88ea-8b2537b3a898" providerId="ADAL" clId="{50710764-33D6-4868-9BEB-C4457F212D52}" dt="2022-04-25T13:54:26.407" v="0"/>
        <pc:sldMkLst>
          <pc:docMk/>
          <pc:sldMk cId="312336407" sldId="408"/>
        </pc:sldMkLst>
        <pc:picChg chg="del">
          <ac:chgData name="Stefan Konradsson" userId="8c9cb3ed-a894-4e49-88ea-8b2537b3a898" providerId="ADAL" clId="{50710764-33D6-4868-9BEB-C4457F212D52}" dt="2022-04-25T13:54:26.407" v="0"/>
          <ac:picMkLst>
            <pc:docMk/>
            <pc:sldMk cId="312336407" sldId="408"/>
            <ac:picMk id="2" creationId="{2DFF6F00-F6B6-4474-903B-C5202C2299BE}"/>
          </ac:picMkLst>
        </pc:picChg>
      </pc:sldChg>
      <pc:sldChg chg="addSp modSp mod modNotesTx">
        <pc:chgData name="Stefan Konradsson" userId="8c9cb3ed-a894-4e49-88ea-8b2537b3a898" providerId="ADAL" clId="{50710764-33D6-4868-9BEB-C4457F212D52}" dt="2022-05-11T13:04:53.592" v="2628" actId="1076"/>
        <pc:sldMkLst>
          <pc:docMk/>
          <pc:sldMk cId="4093061896" sldId="409"/>
        </pc:sldMkLst>
        <pc:spChg chg="mod">
          <ac:chgData name="Stefan Konradsson" userId="8c9cb3ed-a894-4e49-88ea-8b2537b3a898" providerId="ADAL" clId="{50710764-33D6-4868-9BEB-C4457F212D52}" dt="2022-04-25T14:18:17.561" v="509" actId="20577"/>
          <ac:spMkLst>
            <pc:docMk/>
            <pc:sldMk cId="4093061896" sldId="409"/>
            <ac:spMk id="5" creationId="{6712F250-08EF-4E34-9358-7968ECF5E810}"/>
          </ac:spMkLst>
        </pc:spChg>
        <pc:picChg chg="add mod">
          <ac:chgData name="Stefan Konradsson" userId="8c9cb3ed-a894-4e49-88ea-8b2537b3a898" providerId="ADAL" clId="{50710764-33D6-4868-9BEB-C4457F212D52}" dt="2022-05-11T13:04:25.468" v="2626" actId="1076"/>
          <ac:picMkLst>
            <pc:docMk/>
            <pc:sldMk cId="4093061896" sldId="409"/>
            <ac:picMk id="3" creationId="{BC326C74-A0E3-8F7C-3703-040DA7F0A68A}"/>
          </ac:picMkLst>
        </pc:picChg>
        <pc:picChg chg="add mod">
          <ac:chgData name="Stefan Konradsson" userId="8c9cb3ed-a894-4e49-88ea-8b2537b3a898" providerId="ADAL" clId="{50710764-33D6-4868-9BEB-C4457F212D52}" dt="2022-05-11T13:04:53.592" v="2628" actId="1076"/>
          <ac:picMkLst>
            <pc:docMk/>
            <pc:sldMk cId="4093061896" sldId="409"/>
            <ac:picMk id="7" creationId="{E77C2AF1-6B93-4C8F-DE39-124160493146}"/>
          </ac:picMkLst>
        </pc:picChg>
      </pc:sldChg>
      <pc:sldChg chg="modSp mod modNotesTx">
        <pc:chgData name="Stefan Konradsson" userId="8c9cb3ed-a894-4e49-88ea-8b2537b3a898" providerId="ADAL" clId="{50710764-33D6-4868-9BEB-C4457F212D52}" dt="2022-05-11T12:19:08.340" v="2610" actId="20577"/>
        <pc:sldMkLst>
          <pc:docMk/>
          <pc:sldMk cId="2151069939" sldId="410"/>
        </pc:sldMkLst>
        <pc:spChg chg="mod">
          <ac:chgData name="Stefan Konradsson" userId="8c9cb3ed-a894-4e49-88ea-8b2537b3a898" providerId="ADAL" clId="{50710764-33D6-4868-9BEB-C4457F212D52}" dt="2022-04-25T14:13:18.020" v="493" actId="6549"/>
          <ac:spMkLst>
            <pc:docMk/>
            <pc:sldMk cId="2151069939" sldId="410"/>
            <ac:spMk id="5" creationId="{6712F250-08EF-4E34-9358-7968ECF5E810}"/>
          </ac:spMkLst>
        </pc:spChg>
      </pc:sldChg>
      <pc:sldChg chg="modSp mod">
        <pc:chgData name="Stefan Konradsson" userId="8c9cb3ed-a894-4e49-88ea-8b2537b3a898" providerId="ADAL" clId="{50710764-33D6-4868-9BEB-C4457F212D52}" dt="2022-04-25T13:55:45.608" v="32" actId="14100"/>
        <pc:sldMkLst>
          <pc:docMk/>
          <pc:sldMk cId="530838165" sldId="441"/>
        </pc:sldMkLst>
        <pc:spChg chg="mod">
          <ac:chgData name="Stefan Konradsson" userId="8c9cb3ed-a894-4e49-88ea-8b2537b3a898" providerId="ADAL" clId="{50710764-33D6-4868-9BEB-C4457F212D52}" dt="2022-04-25T13:55:45.608" v="32" actId="14100"/>
          <ac:spMkLst>
            <pc:docMk/>
            <pc:sldMk cId="530838165" sldId="441"/>
            <ac:spMk id="2" creationId="{CDB08901-23F0-6AAB-63BD-0DB163C0DCE6}"/>
          </ac:spMkLst>
        </pc:spChg>
      </pc:sldChg>
      <pc:sldChg chg="modSp mod">
        <pc:chgData name="Stefan Konradsson" userId="8c9cb3ed-a894-4e49-88ea-8b2537b3a898" providerId="ADAL" clId="{50710764-33D6-4868-9BEB-C4457F212D52}" dt="2022-04-25T13:56:36.509" v="63" actId="20577"/>
        <pc:sldMkLst>
          <pc:docMk/>
          <pc:sldMk cId="4047230144" sldId="442"/>
        </pc:sldMkLst>
        <pc:spChg chg="mod">
          <ac:chgData name="Stefan Konradsson" userId="8c9cb3ed-a894-4e49-88ea-8b2537b3a898" providerId="ADAL" clId="{50710764-33D6-4868-9BEB-C4457F212D52}" dt="2022-04-25T13:56:36.509" v="63" actId="20577"/>
          <ac:spMkLst>
            <pc:docMk/>
            <pc:sldMk cId="4047230144" sldId="442"/>
            <ac:spMk id="2" creationId="{CDB08901-23F0-6AAB-63BD-0DB163C0DCE6}"/>
          </ac:spMkLst>
        </pc:spChg>
      </pc:sldChg>
      <pc:sldChg chg="modSp mod">
        <pc:chgData name="Stefan Konradsson" userId="8c9cb3ed-a894-4e49-88ea-8b2537b3a898" providerId="ADAL" clId="{50710764-33D6-4868-9BEB-C4457F212D52}" dt="2022-04-25T13:57:21.784" v="100" actId="14100"/>
        <pc:sldMkLst>
          <pc:docMk/>
          <pc:sldMk cId="1594907691" sldId="443"/>
        </pc:sldMkLst>
        <pc:spChg chg="mod">
          <ac:chgData name="Stefan Konradsson" userId="8c9cb3ed-a894-4e49-88ea-8b2537b3a898" providerId="ADAL" clId="{50710764-33D6-4868-9BEB-C4457F212D52}" dt="2022-04-25T13:57:21.784" v="100" actId="14100"/>
          <ac:spMkLst>
            <pc:docMk/>
            <pc:sldMk cId="1594907691" sldId="443"/>
            <ac:spMk id="2" creationId="{CDB08901-23F0-6AAB-63BD-0DB163C0DCE6}"/>
          </ac:spMkLst>
        </pc:spChg>
      </pc:sldChg>
      <pc:sldChg chg="modSp mod">
        <pc:chgData name="Stefan Konradsson" userId="8c9cb3ed-a894-4e49-88ea-8b2537b3a898" providerId="ADAL" clId="{50710764-33D6-4868-9BEB-C4457F212D52}" dt="2022-04-25T13:59:17.894" v="123" actId="313"/>
        <pc:sldMkLst>
          <pc:docMk/>
          <pc:sldMk cId="2036691129" sldId="444"/>
        </pc:sldMkLst>
        <pc:spChg chg="mod">
          <ac:chgData name="Stefan Konradsson" userId="8c9cb3ed-a894-4e49-88ea-8b2537b3a898" providerId="ADAL" clId="{50710764-33D6-4868-9BEB-C4457F212D52}" dt="2022-04-25T13:59:17.894" v="123" actId="313"/>
          <ac:spMkLst>
            <pc:docMk/>
            <pc:sldMk cId="2036691129" sldId="444"/>
            <ac:spMk id="2" creationId="{CDB08901-23F0-6AAB-63BD-0DB163C0DCE6}"/>
          </ac:spMkLst>
        </pc:spChg>
      </pc:sldChg>
      <pc:sldChg chg="addSp delSp modSp mod modNotesTx">
        <pc:chgData name="Stefan Konradsson" userId="8c9cb3ed-a894-4e49-88ea-8b2537b3a898" providerId="ADAL" clId="{50710764-33D6-4868-9BEB-C4457F212D52}" dt="2022-05-11T13:02:54.140" v="2624" actId="1076"/>
        <pc:sldMkLst>
          <pc:docMk/>
          <pc:sldMk cId="1448821671" sldId="445"/>
        </pc:sldMkLst>
        <pc:spChg chg="mod">
          <ac:chgData name="Stefan Konradsson" userId="8c9cb3ed-a894-4e49-88ea-8b2537b3a898" providerId="ADAL" clId="{50710764-33D6-4868-9BEB-C4457F212D52}" dt="2022-05-11T11:55:38.628" v="1785" actId="20577"/>
          <ac:spMkLst>
            <pc:docMk/>
            <pc:sldMk cId="1448821671" sldId="445"/>
            <ac:spMk id="5" creationId="{6712F250-08EF-4E34-9358-7968ECF5E810}"/>
          </ac:spMkLst>
        </pc:spChg>
        <pc:picChg chg="add del mod">
          <ac:chgData name="Stefan Konradsson" userId="8c9cb3ed-a894-4e49-88ea-8b2537b3a898" providerId="ADAL" clId="{50710764-33D6-4868-9BEB-C4457F212D52}" dt="2022-05-11T11:55:41.830" v="1786" actId="478"/>
          <ac:picMkLst>
            <pc:docMk/>
            <pc:sldMk cId="1448821671" sldId="445"/>
            <ac:picMk id="3" creationId="{6A787F3C-2C8E-5238-13A5-E265975E31B5}"/>
          </ac:picMkLst>
        </pc:picChg>
        <pc:picChg chg="add mod">
          <ac:chgData name="Stefan Konradsson" userId="8c9cb3ed-a894-4e49-88ea-8b2537b3a898" providerId="ADAL" clId="{50710764-33D6-4868-9BEB-C4457F212D52}" dt="2022-05-11T13:02:54.140" v="2624" actId="1076"/>
          <ac:picMkLst>
            <pc:docMk/>
            <pc:sldMk cId="1448821671" sldId="445"/>
            <ac:picMk id="7" creationId="{84B15CBB-42D3-A7EF-FCE5-8F620C22BB21}"/>
          </ac:picMkLst>
        </pc:picChg>
        <pc:picChg chg="add mod">
          <ac:chgData name="Stefan Konradsson" userId="8c9cb3ed-a894-4e49-88ea-8b2537b3a898" providerId="ADAL" clId="{50710764-33D6-4868-9BEB-C4457F212D52}" dt="2022-05-11T13:01:54.132" v="2620" actId="14100"/>
          <ac:picMkLst>
            <pc:docMk/>
            <pc:sldMk cId="1448821671" sldId="445"/>
            <ac:picMk id="9" creationId="{678865A2-47F0-75C1-6B3A-A2B4DCEC5BC6}"/>
          </ac:picMkLst>
        </pc:picChg>
        <pc:picChg chg="add mod">
          <ac:chgData name="Stefan Konradsson" userId="8c9cb3ed-a894-4e49-88ea-8b2537b3a898" providerId="ADAL" clId="{50710764-33D6-4868-9BEB-C4457F212D52}" dt="2022-05-11T13:02:51.510" v="2623" actId="1076"/>
          <ac:picMkLst>
            <pc:docMk/>
            <pc:sldMk cId="1448821671" sldId="445"/>
            <ac:picMk id="11" creationId="{DB43506A-2026-C9A5-D94B-4FE4C3C3BF0E}"/>
          </ac:picMkLst>
        </pc:picChg>
      </pc:sldChg>
      <pc:sldChg chg="addSp delSp modSp mod modNotesTx">
        <pc:chgData name="Stefan Konradsson" userId="8c9cb3ed-a894-4e49-88ea-8b2537b3a898" providerId="ADAL" clId="{50710764-33D6-4868-9BEB-C4457F212D52}" dt="2022-05-11T13:55:46.067" v="3459" actId="20577"/>
        <pc:sldMkLst>
          <pc:docMk/>
          <pc:sldMk cId="2129588769" sldId="454"/>
        </pc:sldMkLst>
        <pc:spChg chg="mod">
          <ac:chgData name="Stefan Konradsson" userId="8c9cb3ed-a894-4e49-88ea-8b2537b3a898" providerId="ADAL" clId="{50710764-33D6-4868-9BEB-C4457F212D52}" dt="2022-05-11T13:29:17.105" v="2744" actId="20577"/>
          <ac:spMkLst>
            <pc:docMk/>
            <pc:sldMk cId="2129588769" sldId="454"/>
            <ac:spMk id="5" creationId="{6712F250-08EF-4E34-9358-7968ECF5E810}"/>
          </ac:spMkLst>
        </pc:spChg>
        <pc:picChg chg="del mod">
          <ac:chgData name="Stefan Konradsson" userId="8c9cb3ed-a894-4e49-88ea-8b2537b3a898" providerId="ADAL" clId="{50710764-33D6-4868-9BEB-C4457F212D52}" dt="2022-05-11T13:17:00.578" v="2633" actId="478"/>
          <ac:picMkLst>
            <pc:docMk/>
            <pc:sldMk cId="2129588769" sldId="454"/>
            <ac:picMk id="3" creationId="{A6377808-2AC8-4F58-B601-85F44DC0CA14}"/>
          </ac:picMkLst>
        </pc:picChg>
        <pc:picChg chg="add mod">
          <ac:chgData name="Stefan Konradsson" userId="8c9cb3ed-a894-4e49-88ea-8b2537b3a898" providerId="ADAL" clId="{50710764-33D6-4868-9BEB-C4457F212D52}" dt="2022-05-11T13:45:12.896" v="2781" actId="1076"/>
          <ac:picMkLst>
            <pc:docMk/>
            <pc:sldMk cId="2129588769" sldId="454"/>
            <ac:picMk id="6" creationId="{2B87E3AC-E17C-F5B3-73C0-EA0745DE7C5C}"/>
          </ac:picMkLst>
        </pc:picChg>
      </pc:sldChg>
      <pc:sldChg chg="addSp modSp mod modNotesTx">
        <pc:chgData name="Stefan Konradsson" userId="8c9cb3ed-a894-4e49-88ea-8b2537b3a898" providerId="ADAL" clId="{50710764-33D6-4868-9BEB-C4457F212D52}" dt="2022-05-11T13:58:47.559" v="3523" actId="20577"/>
        <pc:sldMkLst>
          <pc:docMk/>
          <pc:sldMk cId="4101752006" sldId="455"/>
        </pc:sldMkLst>
        <pc:spChg chg="mod">
          <ac:chgData name="Stefan Konradsson" userId="8c9cb3ed-a894-4e49-88ea-8b2537b3a898" providerId="ADAL" clId="{50710764-33D6-4868-9BEB-C4457F212D52}" dt="2022-05-11T13:33:02.278" v="2759" actId="20577"/>
          <ac:spMkLst>
            <pc:docMk/>
            <pc:sldMk cId="4101752006" sldId="455"/>
            <ac:spMk id="5" creationId="{6712F250-08EF-4E34-9358-7968ECF5E810}"/>
          </ac:spMkLst>
        </pc:spChg>
        <pc:picChg chg="mod">
          <ac:chgData name="Stefan Konradsson" userId="8c9cb3ed-a894-4e49-88ea-8b2537b3a898" providerId="ADAL" clId="{50710764-33D6-4868-9BEB-C4457F212D52}" dt="2022-05-11T13:33:07.750" v="2760" actId="1076"/>
          <ac:picMkLst>
            <pc:docMk/>
            <pc:sldMk cId="4101752006" sldId="455"/>
            <ac:picMk id="3" creationId="{660C75E2-06FB-4A91-B670-6D09323ACC05}"/>
          </ac:picMkLst>
        </pc:picChg>
        <pc:picChg chg="add mod">
          <ac:chgData name="Stefan Konradsson" userId="8c9cb3ed-a894-4e49-88ea-8b2537b3a898" providerId="ADAL" clId="{50710764-33D6-4868-9BEB-C4457F212D52}" dt="2022-05-11T13:45:53.206" v="2786" actId="1076"/>
          <ac:picMkLst>
            <pc:docMk/>
            <pc:sldMk cId="4101752006" sldId="455"/>
            <ac:picMk id="6" creationId="{07C13AB8-404C-E641-8DB9-0D57FF3D0637}"/>
          </ac:picMkLst>
        </pc:picChg>
      </pc:sldChg>
    </pc:docChg>
  </pc:docChgLst>
  <pc:docChgLst>
    <pc:chgData name="Matthias Matthiasson" userId="S::matti@lsretail.com::da5879a5-7ced-44b7-b25c-c3fa19602b52" providerId="AD" clId="Web-{C2E56732-88AA-F296-E911-7E42129A6951}"/>
    <pc:docChg chg="addSld delSld modSld sldOrd">
      <pc:chgData name="Matthias Matthiasson" userId="S::matti@lsretail.com::da5879a5-7ced-44b7-b25c-c3fa19602b52" providerId="AD" clId="Web-{C2E56732-88AA-F296-E911-7E42129A6951}" dt="2022-03-25T12:00:37.305" v="26" actId="20577"/>
      <pc:docMkLst>
        <pc:docMk/>
      </pc:docMkLst>
      <pc:sldChg chg="modSp">
        <pc:chgData name="Matthias Matthiasson" userId="S::matti@lsretail.com::da5879a5-7ced-44b7-b25c-c3fa19602b52" providerId="AD" clId="Web-{C2E56732-88AA-F296-E911-7E42129A6951}" dt="2022-03-25T11:15:49.103" v="0" actId="20577"/>
        <pc:sldMkLst>
          <pc:docMk/>
          <pc:sldMk cId="3898012244" sldId="396"/>
        </pc:sldMkLst>
        <pc:spChg chg="mod">
          <ac:chgData name="Matthias Matthiasson" userId="S::matti@lsretail.com::da5879a5-7ced-44b7-b25c-c3fa19602b52" providerId="AD" clId="Web-{C2E56732-88AA-F296-E911-7E42129A6951}" dt="2022-03-25T11:15:49.103" v="0" actId="20577"/>
          <ac:spMkLst>
            <pc:docMk/>
            <pc:sldMk cId="3898012244" sldId="396"/>
            <ac:spMk id="5" creationId="{6712F250-08EF-4E34-9358-7968ECF5E810}"/>
          </ac:spMkLst>
        </pc:spChg>
      </pc:sldChg>
      <pc:sldChg chg="new del">
        <pc:chgData name="Matthias Matthiasson" userId="S::matti@lsretail.com::da5879a5-7ced-44b7-b25c-c3fa19602b52" providerId="AD" clId="Web-{C2E56732-88AA-F296-E911-7E42129A6951}" dt="2022-03-25T11:58:59.581" v="2"/>
        <pc:sldMkLst>
          <pc:docMk/>
          <pc:sldMk cId="232723224" sldId="411"/>
        </pc:sldMkLst>
      </pc:sldChg>
      <pc:sldChg chg="delSp modSp new mod ord modClrScheme chgLayout">
        <pc:chgData name="Matthias Matthiasson" userId="S::matti@lsretail.com::da5879a5-7ced-44b7-b25c-c3fa19602b52" providerId="AD" clId="Web-{C2E56732-88AA-F296-E911-7E42129A6951}" dt="2022-03-25T11:59:50.740" v="14" actId="20577"/>
        <pc:sldMkLst>
          <pc:docMk/>
          <pc:sldMk cId="2285046795" sldId="411"/>
        </pc:sldMkLst>
        <pc:spChg chg="del">
          <ac:chgData name="Matthias Matthiasson" userId="S::matti@lsretail.com::da5879a5-7ced-44b7-b25c-c3fa19602b52" providerId="AD" clId="Web-{C2E56732-88AA-F296-E911-7E42129A6951}" dt="2022-03-25T11:59:40.130" v="5"/>
          <ac:spMkLst>
            <pc:docMk/>
            <pc:sldMk cId="2285046795" sldId="411"/>
            <ac:spMk id="2" creationId="{B812E302-DA17-A066-15AF-B14BC5002994}"/>
          </ac:spMkLst>
        </pc:spChg>
        <pc:spChg chg="mod ord">
          <ac:chgData name="Matthias Matthiasson" userId="S::matti@lsretail.com::da5879a5-7ced-44b7-b25c-c3fa19602b52" providerId="AD" clId="Web-{C2E56732-88AA-F296-E911-7E42129A6951}" dt="2022-03-25T11:59:50.740" v="14" actId="20577"/>
          <ac:spMkLst>
            <pc:docMk/>
            <pc:sldMk cId="2285046795" sldId="411"/>
            <ac:spMk id="3" creationId="{68290577-81A6-AAA2-B097-9C30127152A6}"/>
          </ac:spMkLst>
        </pc:spChg>
      </pc:sldChg>
      <pc:sldChg chg="delSp modSp add mod ord modClrScheme chgLayout">
        <pc:chgData name="Matthias Matthiasson" userId="S::matti@lsretail.com::da5879a5-7ced-44b7-b25c-c3fa19602b52" providerId="AD" clId="Web-{C2E56732-88AA-F296-E911-7E42129A6951}" dt="2022-03-25T12:00:37.305" v="26" actId="20577"/>
        <pc:sldMkLst>
          <pc:docMk/>
          <pc:sldMk cId="122654324" sldId="412"/>
        </pc:sldMkLst>
        <pc:spChg chg="mod ord">
          <ac:chgData name="Matthias Matthiasson" userId="S::matti@lsretail.com::da5879a5-7ced-44b7-b25c-c3fa19602b52" providerId="AD" clId="Web-{C2E56732-88AA-F296-E911-7E42129A6951}" dt="2022-03-25T12:00:37.305" v="26" actId="20577"/>
          <ac:spMkLst>
            <pc:docMk/>
            <pc:sldMk cId="122654324" sldId="412"/>
            <ac:spMk id="2" creationId="{CDB08901-23F0-6AAB-63BD-0DB163C0DCE6}"/>
          </ac:spMkLst>
        </pc:spChg>
        <pc:spChg chg="del">
          <ac:chgData name="Matthias Matthiasson" userId="S::matti@lsretail.com::da5879a5-7ced-44b7-b25c-c3fa19602b52" providerId="AD" clId="Web-{C2E56732-88AA-F296-E911-7E42129A6951}" dt="2022-03-25T12:00:25.180" v="17"/>
          <ac:spMkLst>
            <pc:docMk/>
            <pc:sldMk cId="122654324" sldId="412"/>
            <ac:spMk id="3" creationId="{5962494A-3F54-1658-4538-8C1855F8CE45}"/>
          </ac:spMkLst>
        </pc:spChg>
        <pc:spChg chg="del">
          <ac:chgData name="Matthias Matthiasson" userId="S::matti@lsretail.com::da5879a5-7ced-44b7-b25c-c3fa19602b52" providerId="AD" clId="Web-{C2E56732-88AA-F296-E911-7E42129A6951}" dt="2022-03-25T12:00:25.180" v="17"/>
          <ac:spMkLst>
            <pc:docMk/>
            <pc:sldMk cId="122654324" sldId="412"/>
            <ac:spMk id="4" creationId="{BC0D94C2-849A-6F3B-B1E7-9F426774C64B}"/>
          </ac:spMkLst>
        </pc:spChg>
        <pc:spChg chg="del">
          <ac:chgData name="Matthias Matthiasson" userId="S::matti@lsretail.com::da5879a5-7ced-44b7-b25c-c3fa19602b52" providerId="AD" clId="Web-{C2E56732-88AA-F296-E911-7E42129A6951}" dt="2022-03-25T12:00:25.180" v="17"/>
          <ac:spMkLst>
            <pc:docMk/>
            <pc:sldMk cId="122654324" sldId="412"/>
            <ac:spMk id="5" creationId="{25424FC9-EB24-FA10-214E-E419AE8F10DE}"/>
          </ac:spMkLst>
        </pc:spChg>
      </pc:sldChg>
    </pc:docChg>
  </pc:docChgLst>
  <pc:docChgLst>
    <pc:chgData name="Matthias Matthiasson" userId="246fdcc469335985" providerId="LiveId" clId="{CF3A1EA2-E702-4173-ABD9-204DEC8753C1}"/>
    <pc:docChg chg="undo custSel addSld delSld modSld sldOrd addSection delSection modSection">
      <pc:chgData name="Matthias Matthiasson" userId="246fdcc469335985" providerId="LiveId" clId="{CF3A1EA2-E702-4173-ABD9-204DEC8753C1}" dt="2022-02-28T15:33:20.901" v="1486" actId="6549"/>
      <pc:docMkLst>
        <pc:docMk/>
      </pc:docMkLst>
      <pc:sldChg chg="del">
        <pc:chgData name="Matthias Matthiasson" userId="246fdcc469335985" providerId="LiveId" clId="{CF3A1EA2-E702-4173-ABD9-204DEC8753C1}" dt="2022-02-28T15:04:33.258" v="308" actId="47"/>
        <pc:sldMkLst>
          <pc:docMk/>
          <pc:sldMk cId="2966388701" sldId="334"/>
        </pc:sldMkLst>
      </pc:sldChg>
      <pc:sldChg chg="del">
        <pc:chgData name="Matthias Matthiasson" userId="246fdcc469335985" providerId="LiveId" clId="{CF3A1EA2-E702-4173-ABD9-204DEC8753C1}" dt="2022-02-28T15:04:33.258" v="308" actId="47"/>
        <pc:sldMkLst>
          <pc:docMk/>
          <pc:sldMk cId="1842499158" sldId="338"/>
        </pc:sldMkLst>
      </pc:sldChg>
      <pc:sldChg chg="del">
        <pc:chgData name="Matthias Matthiasson" userId="246fdcc469335985" providerId="LiveId" clId="{CF3A1EA2-E702-4173-ABD9-204DEC8753C1}" dt="2022-02-28T15:04:33.258" v="308" actId="47"/>
        <pc:sldMkLst>
          <pc:docMk/>
          <pc:sldMk cId="114055946" sldId="339"/>
        </pc:sldMkLst>
      </pc:sldChg>
      <pc:sldChg chg="del">
        <pc:chgData name="Matthias Matthiasson" userId="246fdcc469335985" providerId="LiveId" clId="{CF3A1EA2-E702-4173-ABD9-204DEC8753C1}" dt="2022-02-28T15:04:33.258" v="308" actId="47"/>
        <pc:sldMkLst>
          <pc:docMk/>
          <pc:sldMk cId="2480556026" sldId="340"/>
        </pc:sldMkLst>
      </pc:sldChg>
      <pc:sldChg chg="del">
        <pc:chgData name="Matthias Matthiasson" userId="246fdcc469335985" providerId="LiveId" clId="{CF3A1EA2-E702-4173-ABD9-204DEC8753C1}" dt="2022-02-28T15:04:33.258" v="308" actId="47"/>
        <pc:sldMkLst>
          <pc:docMk/>
          <pc:sldMk cId="4161439672" sldId="341"/>
        </pc:sldMkLst>
      </pc:sldChg>
      <pc:sldChg chg="del">
        <pc:chgData name="Matthias Matthiasson" userId="246fdcc469335985" providerId="LiveId" clId="{CF3A1EA2-E702-4173-ABD9-204DEC8753C1}" dt="2022-02-28T15:04:03.025" v="303" actId="47"/>
        <pc:sldMkLst>
          <pc:docMk/>
          <pc:sldMk cId="591271099" sldId="342"/>
        </pc:sldMkLst>
      </pc:sldChg>
      <pc:sldChg chg="del">
        <pc:chgData name="Matthias Matthiasson" userId="246fdcc469335985" providerId="LiveId" clId="{CF3A1EA2-E702-4173-ABD9-204DEC8753C1}" dt="2022-02-28T15:04:03.025" v="303" actId="47"/>
        <pc:sldMkLst>
          <pc:docMk/>
          <pc:sldMk cId="782372703" sldId="343"/>
        </pc:sldMkLst>
      </pc:sldChg>
      <pc:sldChg chg="del">
        <pc:chgData name="Matthias Matthiasson" userId="246fdcc469335985" providerId="LiveId" clId="{CF3A1EA2-E702-4173-ABD9-204DEC8753C1}" dt="2022-02-28T15:04:03.025" v="303" actId="47"/>
        <pc:sldMkLst>
          <pc:docMk/>
          <pc:sldMk cId="1434507743" sldId="344"/>
        </pc:sldMkLst>
      </pc:sldChg>
      <pc:sldChg chg="del">
        <pc:chgData name="Matthias Matthiasson" userId="246fdcc469335985" providerId="LiveId" clId="{CF3A1EA2-E702-4173-ABD9-204DEC8753C1}" dt="2022-02-28T15:04:03.025" v="303" actId="47"/>
        <pc:sldMkLst>
          <pc:docMk/>
          <pc:sldMk cId="3548139314" sldId="345"/>
        </pc:sldMkLst>
      </pc:sldChg>
      <pc:sldChg chg="del">
        <pc:chgData name="Matthias Matthiasson" userId="246fdcc469335985" providerId="LiveId" clId="{CF3A1EA2-E702-4173-ABD9-204DEC8753C1}" dt="2022-02-28T15:04:33.258" v="308" actId="47"/>
        <pc:sldMkLst>
          <pc:docMk/>
          <pc:sldMk cId="1372805596" sldId="346"/>
        </pc:sldMkLst>
      </pc:sldChg>
      <pc:sldChg chg="del">
        <pc:chgData name="Matthias Matthiasson" userId="246fdcc469335985" providerId="LiveId" clId="{CF3A1EA2-E702-4173-ABD9-204DEC8753C1}" dt="2022-02-28T15:04:33.258" v="308" actId="47"/>
        <pc:sldMkLst>
          <pc:docMk/>
          <pc:sldMk cId="1541697182" sldId="347"/>
        </pc:sldMkLst>
      </pc:sldChg>
      <pc:sldChg chg="del">
        <pc:chgData name="Matthias Matthiasson" userId="246fdcc469335985" providerId="LiveId" clId="{CF3A1EA2-E702-4173-ABD9-204DEC8753C1}" dt="2022-02-28T15:04:33.258" v="308" actId="47"/>
        <pc:sldMkLst>
          <pc:docMk/>
          <pc:sldMk cId="863809930" sldId="348"/>
        </pc:sldMkLst>
      </pc:sldChg>
      <pc:sldChg chg="del">
        <pc:chgData name="Matthias Matthiasson" userId="246fdcc469335985" providerId="LiveId" clId="{CF3A1EA2-E702-4173-ABD9-204DEC8753C1}" dt="2022-02-28T15:04:03.025" v="303" actId="47"/>
        <pc:sldMkLst>
          <pc:docMk/>
          <pc:sldMk cId="1155244674" sldId="349"/>
        </pc:sldMkLst>
      </pc:sldChg>
      <pc:sldChg chg="del">
        <pc:chgData name="Matthias Matthiasson" userId="246fdcc469335985" providerId="LiveId" clId="{CF3A1EA2-E702-4173-ABD9-204DEC8753C1}" dt="2022-02-28T15:04:03.025" v="303" actId="47"/>
        <pc:sldMkLst>
          <pc:docMk/>
          <pc:sldMk cId="4203248973" sldId="350"/>
        </pc:sldMkLst>
      </pc:sldChg>
      <pc:sldChg chg="del">
        <pc:chgData name="Matthias Matthiasson" userId="246fdcc469335985" providerId="LiveId" clId="{CF3A1EA2-E702-4173-ABD9-204DEC8753C1}" dt="2022-02-28T15:04:03.025" v="303" actId="47"/>
        <pc:sldMkLst>
          <pc:docMk/>
          <pc:sldMk cId="1768837694" sldId="351"/>
        </pc:sldMkLst>
      </pc:sldChg>
      <pc:sldChg chg="del">
        <pc:chgData name="Matthias Matthiasson" userId="246fdcc469335985" providerId="LiveId" clId="{CF3A1EA2-E702-4173-ABD9-204DEC8753C1}" dt="2022-02-28T15:04:07.470" v="304" actId="47"/>
        <pc:sldMkLst>
          <pc:docMk/>
          <pc:sldMk cId="1024130960" sldId="352"/>
        </pc:sldMkLst>
      </pc:sldChg>
      <pc:sldChg chg="del">
        <pc:chgData name="Matthias Matthiasson" userId="246fdcc469335985" providerId="LiveId" clId="{CF3A1EA2-E702-4173-ABD9-204DEC8753C1}" dt="2022-02-28T15:04:07.470" v="304" actId="47"/>
        <pc:sldMkLst>
          <pc:docMk/>
          <pc:sldMk cId="213561983" sldId="353"/>
        </pc:sldMkLst>
      </pc:sldChg>
      <pc:sldChg chg="del">
        <pc:chgData name="Matthias Matthiasson" userId="246fdcc469335985" providerId="LiveId" clId="{CF3A1EA2-E702-4173-ABD9-204DEC8753C1}" dt="2022-02-28T15:04:07.470" v="304" actId="47"/>
        <pc:sldMkLst>
          <pc:docMk/>
          <pc:sldMk cId="651442189" sldId="354"/>
        </pc:sldMkLst>
      </pc:sldChg>
      <pc:sldChg chg="del">
        <pc:chgData name="Matthias Matthiasson" userId="246fdcc469335985" providerId="LiveId" clId="{CF3A1EA2-E702-4173-ABD9-204DEC8753C1}" dt="2022-02-28T15:04:07.470" v="304" actId="47"/>
        <pc:sldMkLst>
          <pc:docMk/>
          <pc:sldMk cId="998347218" sldId="355"/>
        </pc:sldMkLst>
      </pc:sldChg>
      <pc:sldChg chg="del">
        <pc:chgData name="Matthias Matthiasson" userId="246fdcc469335985" providerId="LiveId" clId="{CF3A1EA2-E702-4173-ABD9-204DEC8753C1}" dt="2022-02-28T15:04:07.470" v="304" actId="47"/>
        <pc:sldMkLst>
          <pc:docMk/>
          <pc:sldMk cId="3092435885" sldId="356"/>
        </pc:sldMkLst>
      </pc:sldChg>
      <pc:sldChg chg="del">
        <pc:chgData name="Matthias Matthiasson" userId="246fdcc469335985" providerId="LiveId" clId="{CF3A1EA2-E702-4173-ABD9-204DEC8753C1}" dt="2022-02-28T15:04:13.496" v="305" actId="47"/>
        <pc:sldMkLst>
          <pc:docMk/>
          <pc:sldMk cId="579263059" sldId="357"/>
        </pc:sldMkLst>
      </pc:sldChg>
      <pc:sldChg chg="del">
        <pc:chgData name="Matthias Matthiasson" userId="246fdcc469335985" providerId="LiveId" clId="{CF3A1EA2-E702-4173-ABD9-204DEC8753C1}" dt="2022-02-28T15:04:13.496" v="305" actId="47"/>
        <pc:sldMkLst>
          <pc:docMk/>
          <pc:sldMk cId="4052974204" sldId="358"/>
        </pc:sldMkLst>
      </pc:sldChg>
      <pc:sldChg chg="del">
        <pc:chgData name="Matthias Matthiasson" userId="246fdcc469335985" providerId="LiveId" clId="{CF3A1EA2-E702-4173-ABD9-204DEC8753C1}" dt="2022-02-28T15:04:07.470" v="304" actId="47"/>
        <pc:sldMkLst>
          <pc:docMk/>
          <pc:sldMk cId="2689565391" sldId="361"/>
        </pc:sldMkLst>
      </pc:sldChg>
      <pc:sldChg chg="del">
        <pc:chgData name="Matthias Matthiasson" userId="246fdcc469335985" providerId="LiveId" clId="{CF3A1EA2-E702-4173-ABD9-204DEC8753C1}" dt="2022-02-28T15:04:07.470" v="304" actId="47"/>
        <pc:sldMkLst>
          <pc:docMk/>
          <pc:sldMk cId="3201897537" sldId="362"/>
        </pc:sldMkLst>
      </pc:sldChg>
      <pc:sldChg chg="del">
        <pc:chgData name="Matthias Matthiasson" userId="246fdcc469335985" providerId="LiveId" clId="{CF3A1EA2-E702-4173-ABD9-204DEC8753C1}" dt="2022-02-28T15:04:07.470" v="304" actId="47"/>
        <pc:sldMkLst>
          <pc:docMk/>
          <pc:sldMk cId="3643255810" sldId="363"/>
        </pc:sldMkLst>
      </pc:sldChg>
      <pc:sldChg chg="addSp delSp modSp mod ord modShow">
        <pc:chgData name="Matthias Matthiasson" userId="246fdcc469335985" providerId="LiveId" clId="{CF3A1EA2-E702-4173-ABD9-204DEC8753C1}" dt="2022-02-28T14:54:15.770" v="295" actId="1035"/>
        <pc:sldMkLst>
          <pc:docMk/>
          <pc:sldMk cId="4250512744" sldId="376"/>
        </pc:sldMkLst>
        <pc:spChg chg="mod">
          <ac:chgData name="Matthias Matthiasson" userId="246fdcc469335985" providerId="LiveId" clId="{CF3A1EA2-E702-4173-ABD9-204DEC8753C1}" dt="2022-02-28T14:54:15.770" v="295" actId="1035"/>
          <ac:spMkLst>
            <pc:docMk/>
            <pc:sldMk cId="4250512744" sldId="376"/>
            <ac:spMk id="2" creationId="{95EF5B7D-9C65-F74A-9C67-53712E2BCF1C}"/>
          </ac:spMkLst>
        </pc:spChg>
        <pc:spChg chg="mod">
          <ac:chgData name="Matthias Matthiasson" userId="246fdcc469335985" providerId="LiveId" clId="{CF3A1EA2-E702-4173-ABD9-204DEC8753C1}" dt="2022-02-28T14:54:15.770" v="295" actId="1035"/>
          <ac:spMkLst>
            <pc:docMk/>
            <pc:sldMk cId="4250512744" sldId="376"/>
            <ac:spMk id="3" creationId="{0E73F250-6C18-1949-A43C-1389B2A30383}"/>
          </ac:spMkLst>
        </pc:spChg>
        <pc:spChg chg="mod">
          <ac:chgData name="Matthias Matthiasson" userId="246fdcc469335985" providerId="LiveId" clId="{CF3A1EA2-E702-4173-ABD9-204DEC8753C1}" dt="2022-02-28T14:21:43.779" v="273" actId="1076"/>
          <ac:spMkLst>
            <pc:docMk/>
            <pc:sldMk cId="4250512744" sldId="376"/>
            <ac:spMk id="4" creationId="{0A53EA41-DABE-FA40-8FB2-C120533E1DE1}"/>
          </ac:spMkLst>
        </pc:spChg>
        <pc:spChg chg="del">
          <ac:chgData name="Matthias Matthiasson" userId="246fdcc469335985" providerId="LiveId" clId="{CF3A1EA2-E702-4173-ABD9-204DEC8753C1}" dt="2022-02-28T14:19:55.977" v="169" actId="478"/>
          <ac:spMkLst>
            <pc:docMk/>
            <pc:sldMk cId="4250512744" sldId="376"/>
            <ac:spMk id="5" creationId="{DFFEE5E2-2863-E943-81BB-0D3DBA93F092}"/>
          </ac:spMkLst>
        </pc:spChg>
        <pc:spChg chg="add del mod">
          <ac:chgData name="Matthias Matthiasson" userId="246fdcc469335985" providerId="LiveId" clId="{CF3A1EA2-E702-4173-ABD9-204DEC8753C1}" dt="2022-02-28T14:20:00.368" v="170" actId="478"/>
          <ac:spMkLst>
            <pc:docMk/>
            <pc:sldMk cId="4250512744" sldId="376"/>
            <ac:spMk id="7" creationId="{44F9BD38-A52D-4C19-93F6-53584C7FD9A6}"/>
          </ac:spMkLst>
        </pc:spChg>
      </pc:sldChg>
      <pc:sldChg chg="new del">
        <pc:chgData name="Matthias Matthiasson" userId="246fdcc469335985" providerId="LiveId" clId="{CF3A1EA2-E702-4173-ABD9-204DEC8753C1}" dt="2022-02-28T15:04:33.258" v="308" actId="47"/>
        <pc:sldMkLst>
          <pc:docMk/>
          <pc:sldMk cId="4229300575" sldId="377"/>
        </pc:sldMkLst>
      </pc:sldChg>
      <pc:sldChg chg="del">
        <pc:chgData name="Matthias Matthiasson" userId="246fdcc469335985" providerId="LiveId" clId="{CF3A1EA2-E702-4173-ABD9-204DEC8753C1}" dt="2022-02-28T15:05:57.326" v="309" actId="47"/>
        <pc:sldMkLst>
          <pc:docMk/>
          <pc:sldMk cId="585934594" sldId="379"/>
        </pc:sldMkLst>
      </pc:sldChg>
      <pc:sldChg chg="addSp delSp modSp new mod modClrScheme chgLayout">
        <pc:chgData name="Matthias Matthiasson" userId="246fdcc469335985" providerId="LiveId" clId="{CF3A1EA2-E702-4173-ABD9-204DEC8753C1}" dt="2022-02-28T15:27:51.091" v="1313" actId="20577"/>
        <pc:sldMkLst>
          <pc:docMk/>
          <pc:sldMk cId="2777538430" sldId="380"/>
        </pc:sldMkLst>
        <pc:spChg chg="add del mod ord">
          <ac:chgData name="Matthias Matthiasson" userId="246fdcc469335985" providerId="LiveId" clId="{CF3A1EA2-E702-4173-ABD9-204DEC8753C1}" dt="2022-02-28T15:02:04.793" v="301" actId="700"/>
          <ac:spMkLst>
            <pc:docMk/>
            <pc:sldMk cId="2777538430" sldId="380"/>
            <ac:spMk id="2" creationId="{0F36A9AB-861E-4D0C-9DE3-C2490E71197A}"/>
          </ac:spMkLst>
        </pc:spChg>
        <pc:spChg chg="del mod ord">
          <ac:chgData name="Matthias Matthiasson" userId="246fdcc469335985" providerId="LiveId" clId="{CF3A1EA2-E702-4173-ABD9-204DEC8753C1}" dt="2022-02-28T14:55:25.275" v="297" actId="700"/>
          <ac:spMkLst>
            <pc:docMk/>
            <pc:sldMk cId="2777538430" sldId="380"/>
            <ac:spMk id="2" creationId="{A9756A1B-0F49-4A3D-803E-F36FF2597B98}"/>
          </ac:spMkLst>
        </pc:spChg>
        <pc:spChg chg="add del mod ord">
          <ac:chgData name="Matthias Matthiasson" userId="246fdcc469335985" providerId="LiveId" clId="{CF3A1EA2-E702-4173-ABD9-204DEC8753C1}" dt="2022-02-28T15:02:04.793" v="301" actId="700"/>
          <ac:spMkLst>
            <pc:docMk/>
            <pc:sldMk cId="2777538430" sldId="380"/>
            <ac:spMk id="3" creationId="{4DCD4629-5124-4B21-9507-D92D5B7AC4C1}"/>
          </ac:spMkLst>
        </pc:spChg>
        <pc:spChg chg="del mod ord">
          <ac:chgData name="Matthias Matthiasson" userId="246fdcc469335985" providerId="LiveId" clId="{CF3A1EA2-E702-4173-ABD9-204DEC8753C1}" dt="2022-02-28T14:55:25.275" v="297" actId="700"/>
          <ac:spMkLst>
            <pc:docMk/>
            <pc:sldMk cId="2777538430" sldId="380"/>
            <ac:spMk id="3" creationId="{D86EF731-F134-4DEA-BDD1-A4170D4D39B1}"/>
          </ac:spMkLst>
        </pc:spChg>
        <pc:spChg chg="del mod ord">
          <ac:chgData name="Matthias Matthiasson" userId="246fdcc469335985" providerId="LiveId" clId="{CF3A1EA2-E702-4173-ABD9-204DEC8753C1}" dt="2022-02-28T14:55:25.275" v="297" actId="700"/>
          <ac:spMkLst>
            <pc:docMk/>
            <pc:sldMk cId="2777538430" sldId="380"/>
            <ac:spMk id="4" creationId="{788BCAFF-3606-41B9-B1E1-79454AB26ECA}"/>
          </ac:spMkLst>
        </pc:spChg>
        <pc:spChg chg="add mod ord">
          <ac:chgData name="Matthias Matthiasson" userId="246fdcc469335985" providerId="LiveId" clId="{CF3A1EA2-E702-4173-ABD9-204DEC8753C1}" dt="2022-02-28T15:27:42.285" v="1300" actId="14100"/>
          <ac:spMkLst>
            <pc:docMk/>
            <pc:sldMk cId="2777538430" sldId="380"/>
            <ac:spMk id="4" creationId="{80002289-6C57-4AEE-8903-88DF413615EE}"/>
          </ac:spMkLst>
        </pc:spChg>
        <pc:spChg chg="add mod ord">
          <ac:chgData name="Matthias Matthiasson" userId="246fdcc469335985" providerId="LiveId" clId="{CF3A1EA2-E702-4173-ABD9-204DEC8753C1}" dt="2022-02-28T15:27:51.091" v="1313" actId="20577"/>
          <ac:spMkLst>
            <pc:docMk/>
            <pc:sldMk cId="2777538430" sldId="380"/>
            <ac:spMk id="5" creationId="{6712F250-08EF-4E34-9358-7968ECF5E810}"/>
          </ac:spMkLst>
        </pc:spChg>
        <pc:spChg chg="del mod ord">
          <ac:chgData name="Matthias Matthiasson" userId="246fdcc469335985" providerId="LiveId" clId="{CF3A1EA2-E702-4173-ABD9-204DEC8753C1}" dt="2022-02-28T14:55:25.275" v="297" actId="700"/>
          <ac:spMkLst>
            <pc:docMk/>
            <pc:sldMk cId="2777538430" sldId="380"/>
            <ac:spMk id="5" creationId="{EC665FAD-26AA-4821-B6AF-8340EDE24B62}"/>
          </ac:spMkLst>
        </pc:spChg>
        <pc:spChg chg="add del mod ord">
          <ac:chgData name="Matthias Matthiasson" userId="246fdcc469335985" providerId="LiveId" clId="{CF3A1EA2-E702-4173-ABD9-204DEC8753C1}" dt="2022-02-28T14:55:50.325" v="298" actId="700"/>
          <ac:spMkLst>
            <pc:docMk/>
            <pc:sldMk cId="2777538430" sldId="380"/>
            <ac:spMk id="6" creationId="{52793816-E8EE-4295-9812-9C9C7A6C1D22}"/>
          </ac:spMkLst>
        </pc:spChg>
        <pc:spChg chg="add del mod ord">
          <ac:chgData name="Matthias Matthiasson" userId="246fdcc469335985" providerId="LiveId" clId="{CF3A1EA2-E702-4173-ABD9-204DEC8753C1}" dt="2022-02-28T14:55:50.325" v="298" actId="700"/>
          <ac:spMkLst>
            <pc:docMk/>
            <pc:sldMk cId="2777538430" sldId="380"/>
            <ac:spMk id="7" creationId="{0E4EAF6D-A25A-44F8-A40C-A1BE6A1EB780}"/>
          </ac:spMkLst>
        </pc:spChg>
        <pc:spChg chg="add del mod ord">
          <ac:chgData name="Matthias Matthiasson" userId="246fdcc469335985" providerId="LiveId" clId="{CF3A1EA2-E702-4173-ABD9-204DEC8753C1}" dt="2022-02-28T14:55:50.325" v="298" actId="700"/>
          <ac:spMkLst>
            <pc:docMk/>
            <pc:sldMk cId="2777538430" sldId="380"/>
            <ac:spMk id="8" creationId="{6D131EEC-CBC4-42B4-9347-5FBC84D7AF08}"/>
          </ac:spMkLst>
        </pc:spChg>
        <pc:spChg chg="add del mod ord">
          <ac:chgData name="Matthias Matthiasson" userId="246fdcc469335985" providerId="LiveId" clId="{CF3A1EA2-E702-4173-ABD9-204DEC8753C1}" dt="2022-02-28T14:55:50.325" v="298" actId="700"/>
          <ac:spMkLst>
            <pc:docMk/>
            <pc:sldMk cId="2777538430" sldId="380"/>
            <ac:spMk id="9" creationId="{329B7C4D-9491-4A62-B4FA-3D919D3A402F}"/>
          </ac:spMkLst>
        </pc:spChg>
        <pc:spChg chg="add del mod ord">
          <ac:chgData name="Matthias Matthiasson" userId="246fdcc469335985" providerId="LiveId" clId="{CF3A1EA2-E702-4173-ABD9-204DEC8753C1}" dt="2022-02-28T14:55:50.325" v="298" actId="700"/>
          <ac:spMkLst>
            <pc:docMk/>
            <pc:sldMk cId="2777538430" sldId="380"/>
            <ac:spMk id="10" creationId="{14588BD1-CAC0-4525-A2CD-745ADE1D8475}"/>
          </ac:spMkLst>
        </pc:spChg>
        <pc:spChg chg="add del mod ord">
          <ac:chgData name="Matthias Matthiasson" userId="246fdcc469335985" providerId="LiveId" clId="{CF3A1EA2-E702-4173-ABD9-204DEC8753C1}" dt="2022-02-28T14:55:50.325" v="298" actId="700"/>
          <ac:spMkLst>
            <pc:docMk/>
            <pc:sldMk cId="2777538430" sldId="380"/>
            <ac:spMk id="11" creationId="{AC19490D-5CE2-44B2-8CB5-372817A35EB4}"/>
          </ac:spMkLst>
        </pc:spChg>
        <pc:spChg chg="add del mod ord">
          <ac:chgData name="Matthias Matthiasson" userId="246fdcc469335985" providerId="LiveId" clId="{CF3A1EA2-E702-4173-ABD9-204DEC8753C1}" dt="2022-02-28T14:55:50.325" v="298" actId="700"/>
          <ac:spMkLst>
            <pc:docMk/>
            <pc:sldMk cId="2777538430" sldId="380"/>
            <ac:spMk id="12" creationId="{392566D1-742E-477D-A25D-54E34F25500D}"/>
          </ac:spMkLst>
        </pc:spChg>
        <pc:spChg chg="add del mod ord">
          <ac:chgData name="Matthias Matthiasson" userId="246fdcc469335985" providerId="LiveId" clId="{CF3A1EA2-E702-4173-ABD9-204DEC8753C1}" dt="2022-02-28T14:55:50.325" v="298" actId="700"/>
          <ac:spMkLst>
            <pc:docMk/>
            <pc:sldMk cId="2777538430" sldId="380"/>
            <ac:spMk id="13" creationId="{45203173-DD4B-45DD-A0F3-5516B5CC16FD}"/>
          </ac:spMkLst>
        </pc:spChg>
        <pc:spChg chg="add del mod ord">
          <ac:chgData name="Matthias Matthiasson" userId="246fdcc469335985" providerId="LiveId" clId="{CF3A1EA2-E702-4173-ABD9-204DEC8753C1}" dt="2022-02-28T14:55:50.325" v="298" actId="700"/>
          <ac:spMkLst>
            <pc:docMk/>
            <pc:sldMk cId="2777538430" sldId="380"/>
            <ac:spMk id="14" creationId="{6A4BAB15-691C-4AC9-9BAA-FE9514FEE8BD}"/>
          </ac:spMkLst>
        </pc:spChg>
        <pc:spChg chg="add del mod ord">
          <ac:chgData name="Matthias Matthiasson" userId="246fdcc469335985" providerId="LiveId" clId="{CF3A1EA2-E702-4173-ABD9-204DEC8753C1}" dt="2022-02-28T14:55:50.325" v="298" actId="700"/>
          <ac:spMkLst>
            <pc:docMk/>
            <pc:sldMk cId="2777538430" sldId="380"/>
            <ac:spMk id="15" creationId="{04DD0CE3-785F-4BBB-A19D-D13774A8F778}"/>
          </ac:spMkLst>
        </pc:spChg>
      </pc:sldChg>
      <pc:sldChg chg="modSp add mod">
        <pc:chgData name="Matthias Matthiasson" userId="246fdcc469335985" providerId="LiveId" clId="{CF3A1EA2-E702-4173-ABD9-204DEC8753C1}" dt="2022-02-28T15:29:06.137" v="1323" actId="20577"/>
        <pc:sldMkLst>
          <pc:docMk/>
          <pc:sldMk cId="852049816" sldId="381"/>
        </pc:sldMkLst>
        <pc:spChg chg="mod">
          <ac:chgData name="Matthias Matthiasson" userId="246fdcc469335985" providerId="LiveId" clId="{CF3A1EA2-E702-4173-ABD9-204DEC8753C1}" dt="2022-02-28T15:16:36.073" v="432" actId="1076"/>
          <ac:spMkLst>
            <pc:docMk/>
            <pc:sldMk cId="852049816" sldId="381"/>
            <ac:spMk id="4" creationId="{80002289-6C57-4AEE-8903-88DF413615EE}"/>
          </ac:spMkLst>
        </pc:spChg>
        <pc:spChg chg="mod">
          <ac:chgData name="Matthias Matthiasson" userId="246fdcc469335985" providerId="LiveId" clId="{CF3A1EA2-E702-4173-ABD9-204DEC8753C1}" dt="2022-02-28T15:29:06.137" v="1323" actId="20577"/>
          <ac:spMkLst>
            <pc:docMk/>
            <pc:sldMk cId="852049816" sldId="381"/>
            <ac:spMk id="5" creationId="{6712F250-08EF-4E34-9358-7968ECF5E810}"/>
          </ac:spMkLst>
        </pc:spChg>
      </pc:sldChg>
      <pc:sldChg chg="add del">
        <pc:chgData name="Matthias Matthiasson" userId="246fdcc469335985" providerId="LiveId" clId="{CF3A1EA2-E702-4173-ABD9-204DEC8753C1}" dt="2022-02-28T15:02:47.621" v="302" actId="47"/>
        <pc:sldMkLst>
          <pc:docMk/>
          <pc:sldMk cId="2886857049" sldId="381"/>
        </pc:sldMkLst>
      </pc:sldChg>
      <pc:sldChg chg="modSp add mod">
        <pc:chgData name="Matthias Matthiasson" userId="246fdcc469335985" providerId="LiveId" clId="{CF3A1EA2-E702-4173-ABD9-204DEC8753C1}" dt="2022-02-28T15:29:11.342" v="1326" actId="20577"/>
        <pc:sldMkLst>
          <pc:docMk/>
          <pc:sldMk cId="3946660838" sldId="382"/>
        </pc:sldMkLst>
        <pc:spChg chg="mod">
          <ac:chgData name="Matthias Matthiasson" userId="246fdcc469335985" providerId="LiveId" clId="{CF3A1EA2-E702-4173-ABD9-204DEC8753C1}" dt="2022-02-28T15:18:10.287" v="556" actId="20577"/>
          <ac:spMkLst>
            <pc:docMk/>
            <pc:sldMk cId="3946660838" sldId="382"/>
            <ac:spMk id="4" creationId="{80002289-6C57-4AEE-8903-88DF413615EE}"/>
          </ac:spMkLst>
        </pc:spChg>
        <pc:spChg chg="mod">
          <ac:chgData name="Matthias Matthiasson" userId="246fdcc469335985" providerId="LiveId" clId="{CF3A1EA2-E702-4173-ABD9-204DEC8753C1}" dt="2022-02-28T15:29:11.342" v="1326" actId="20577"/>
          <ac:spMkLst>
            <pc:docMk/>
            <pc:sldMk cId="3946660838" sldId="382"/>
            <ac:spMk id="5" creationId="{6712F250-08EF-4E34-9358-7968ECF5E810}"/>
          </ac:spMkLst>
        </pc:spChg>
      </pc:sldChg>
      <pc:sldChg chg="modSp add mod">
        <pc:chgData name="Matthias Matthiasson" userId="246fdcc469335985" providerId="LiveId" clId="{CF3A1EA2-E702-4173-ABD9-204DEC8753C1}" dt="2022-02-28T15:29:18.406" v="1331" actId="20577"/>
        <pc:sldMkLst>
          <pc:docMk/>
          <pc:sldMk cId="123171782" sldId="383"/>
        </pc:sldMkLst>
        <pc:spChg chg="mod">
          <ac:chgData name="Matthias Matthiasson" userId="246fdcc469335985" providerId="LiveId" clId="{CF3A1EA2-E702-4173-ABD9-204DEC8753C1}" dt="2022-02-28T15:20:48.554" v="838" actId="20577"/>
          <ac:spMkLst>
            <pc:docMk/>
            <pc:sldMk cId="123171782" sldId="383"/>
            <ac:spMk id="4" creationId="{80002289-6C57-4AEE-8903-88DF413615EE}"/>
          </ac:spMkLst>
        </pc:spChg>
        <pc:spChg chg="mod">
          <ac:chgData name="Matthias Matthiasson" userId="246fdcc469335985" providerId="LiveId" clId="{CF3A1EA2-E702-4173-ABD9-204DEC8753C1}" dt="2022-02-28T15:29:18.406" v="1331" actId="20577"/>
          <ac:spMkLst>
            <pc:docMk/>
            <pc:sldMk cId="123171782" sldId="383"/>
            <ac:spMk id="5" creationId="{6712F250-08EF-4E34-9358-7968ECF5E810}"/>
          </ac:spMkLst>
        </pc:spChg>
      </pc:sldChg>
      <pc:sldChg chg="modSp add mod">
        <pc:chgData name="Matthias Matthiasson" userId="246fdcc469335985" providerId="LiveId" clId="{CF3A1EA2-E702-4173-ABD9-204DEC8753C1}" dt="2022-02-28T15:26:35.313" v="1284" actId="5793"/>
        <pc:sldMkLst>
          <pc:docMk/>
          <pc:sldMk cId="3227308782" sldId="384"/>
        </pc:sldMkLst>
        <pc:spChg chg="mod">
          <ac:chgData name="Matthias Matthiasson" userId="246fdcc469335985" providerId="LiveId" clId="{CF3A1EA2-E702-4173-ABD9-204DEC8753C1}" dt="2022-02-28T15:23:23.759" v="1054" actId="20577"/>
          <ac:spMkLst>
            <pc:docMk/>
            <pc:sldMk cId="3227308782" sldId="384"/>
            <ac:spMk id="4" creationId="{80002289-6C57-4AEE-8903-88DF413615EE}"/>
          </ac:spMkLst>
        </pc:spChg>
        <pc:spChg chg="mod">
          <ac:chgData name="Matthias Matthiasson" userId="246fdcc469335985" providerId="LiveId" clId="{CF3A1EA2-E702-4173-ABD9-204DEC8753C1}" dt="2022-02-28T15:26:35.313" v="1284" actId="5793"/>
          <ac:spMkLst>
            <pc:docMk/>
            <pc:sldMk cId="3227308782" sldId="384"/>
            <ac:spMk id="5" creationId="{6712F250-08EF-4E34-9358-7968ECF5E810}"/>
          </ac:spMkLst>
        </pc:spChg>
      </pc:sldChg>
      <pc:sldChg chg="modSp add mod">
        <pc:chgData name="Matthias Matthiasson" userId="246fdcc469335985" providerId="LiveId" clId="{CF3A1EA2-E702-4173-ABD9-204DEC8753C1}" dt="2022-02-28T15:32:34.267" v="1474" actId="20577"/>
        <pc:sldMkLst>
          <pc:docMk/>
          <pc:sldMk cId="1158969106" sldId="385"/>
        </pc:sldMkLst>
        <pc:spChg chg="mod">
          <ac:chgData name="Matthias Matthiasson" userId="246fdcc469335985" providerId="LiveId" clId="{CF3A1EA2-E702-4173-ABD9-204DEC8753C1}" dt="2022-02-28T15:32:34.267" v="1474" actId="20577"/>
          <ac:spMkLst>
            <pc:docMk/>
            <pc:sldMk cId="1158969106" sldId="385"/>
            <ac:spMk id="4" creationId="{80002289-6C57-4AEE-8903-88DF413615EE}"/>
          </ac:spMkLst>
        </pc:spChg>
        <pc:spChg chg="mod">
          <ac:chgData name="Matthias Matthiasson" userId="246fdcc469335985" providerId="LiveId" clId="{CF3A1EA2-E702-4173-ABD9-204DEC8753C1}" dt="2022-02-28T15:32:22.355" v="1452" actId="6549"/>
          <ac:spMkLst>
            <pc:docMk/>
            <pc:sldMk cId="1158969106" sldId="385"/>
            <ac:spMk id="5" creationId="{6712F250-08EF-4E34-9358-7968ECF5E810}"/>
          </ac:spMkLst>
        </pc:spChg>
      </pc:sldChg>
      <pc:sldChg chg="modSp add mod">
        <pc:chgData name="Matthias Matthiasson" userId="246fdcc469335985" providerId="LiveId" clId="{CF3A1EA2-E702-4173-ABD9-204DEC8753C1}" dt="2022-02-28T15:28:59.822" v="1320" actId="20577"/>
        <pc:sldMkLst>
          <pc:docMk/>
          <pc:sldMk cId="3621144186" sldId="386"/>
        </pc:sldMkLst>
        <pc:spChg chg="mod">
          <ac:chgData name="Matthias Matthiasson" userId="246fdcc469335985" providerId="LiveId" clId="{CF3A1EA2-E702-4173-ABD9-204DEC8753C1}" dt="2022-02-28T15:28:59.822" v="1320" actId="20577"/>
          <ac:spMkLst>
            <pc:docMk/>
            <pc:sldMk cId="3621144186" sldId="386"/>
            <ac:spMk id="5" creationId="{6712F250-08EF-4E34-9358-7968ECF5E810}"/>
          </ac:spMkLst>
        </pc:spChg>
      </pc:sldChg>
      <pc:sldChg chg="modSp add mod">
        <pc:chgData name="Matthias Matthiasson" userId="246fdcc469335985" providerId="LiveId" clId="{CF3A1EA2-E702-4173-ABD9-204DEC8753C1}" dt="2022-02-28T15:33:20.901" v="1486" actId="6549"/>
        <pc:sldMkLst>
          <pc:docMk/>
          <pc:sldMk cId="2960439324" sldId="387"/>
        </pc:sldMkLst>
        <pc:spChg chg="mod">
          <ac:chgData name="Matthias Matthiasson" userId="246fdcc469335985" providerId="LiveId" clId="{CF3A1EA2-E702-4173-ABD9-204DEC8753C1}" dt="2022-02-28T15:33:02.244" v="1478" actId="20577"/>
          <ac:spMkLst>
            <pc:docMk/>
            <pc:sldMk cId="2960439324" sldId="387"/>
            <ac:spMk id="4" creationId="{80002289-6C57-4AEE-8903-88DF413615EE}"/>
          </ac:spMkLst>
        </pc:spChg>
        <pc:spChg chg="mod">
          <ac:chgData name="Matthias Matthiasson" userId="246fdcc469335985" providerId="LiveId" clId="{CF3A1EA2-E702-4173-ABD9-204DEC8753C1}" dt="2022-02-28T15:33:20.901" v="1486" actId="6549"/>
          <ac:spMkLst>
            <pc:docMk/>
            <pc:sldMk cId="2960439324" sldId="387"/>
            <ac:spMk id="5" creationId="{6712F250-08EF-4E34-9358-7968ECF5E810}"/>
          </ac:spMkLst>
        </pc:spChg>
      </pc:sldChg>
      <pc:sldMasterChg chg="delSldLayout">
        <pc:chgData name="Matthias Matthiasson" userId="246fdcc469335985" providerId="LiveId" clId="{CF3A1EA2-E702-4173-ABD9-204DEC8753C1}" dt="2022-02-28T15:04:33.258" v="308" actId="47"/>
        <pc:sldMasterMkLst>
          <pc:docMk/>
          <pc:sldMasterMk cId="1025738492" sldId="2147483744"/>
        </pc:sldMasterMkLst>
        <pc:sldLayoutChg chg="del">
          <pc:chgData name="Matthias Matthiasson" userId="246fdcc469335985" providerId="LiveId" clId="{CF3A1EA2-E702-4173-ABD9-204DEC8753C1}" dt="2022-02-28T15:04:33.258" v="308" actId="47"/>
          <pc:sldLayoutMkLst>
            <pc:docMk/>
            <pc:sldMasterMk cId="1025738492" sldId="2147483744"/>
            <pc:sldLayoutMk cId="692061163" sldId="2147483827"/>
          </pc:sldLayoutMkLst>
        </pc:sldLayoutChg>
      </pc:sldMasterChg>
    </pc:docChg>
  </pc:docChgLst>
  <pc:docChgLst>
    <pc:chgData name="Wojciech Januszauskas" userId="S::wojciechja@lsretail.com::283006d7-7365-4ce6-9b04-25a42527db96" providerId="AD" clId="Web-{12C31C81-C98C-A90C-7A43-0F7FE5E20C9B}"/>
    <pc:docChg chg="modSld">
      <pc:chgData name="Wojciech Januszauskas" userId="S::wojciechja@lsretail.com::283006d7-7365-4ce6-9b04-25a42527db96" providerId="AD" clId="Web-{12C31C81-C98C-A90C-7A43-0F7FE5E20C9B}" dt="2022-04-26T15:27:18.400" v="2" actId="1076"/>
      <pc:docMkLst>
        <pc:docMk/>
      </pc:docMkLst>
      <pc:sldChg chg="modSp">
        <pc:chgData name="Wojciech Januszauskas" userId="S::wojciechja@lsretail.com::283006d7-7365-4ce6-9b04-25a42527db96" providerId="AD" clId="Web-{12C31C81-C98C-A90C-7A43-0F7FE5E20C9B}" dt="2022-04-26T15:27:18.400" v="2" actId="1076"/>
        <pc:sldMkLst>
          <pc:docMk/>
          <pc:sldMk cId="3583617302" sldId="432"/>
        </pc:sldMkLst>
        <pc:picChg chg="mod">
          <ac:chgData name="Wojciech Januszauskas" userId="S::wojciechja@lsretail.com::283006d7-7365-4ce6-9b04-25a42527db96" providerId="AD" clId="Web-{12C31C81-C98C-A90C-7A43-0F7FE5E20C9B}" dt="2022-04-26T15:27:18.400" v="2" actId="1076"/>
          <ac:picMkLst>
            <pc:docMk/>
            <pc:sldMk cId="3583617302" sldId="432"/>
            <ac:picMk id="3" creationId="{B18A2945-CA3F-FFF7-50CB-4D54D4E77802}"/>
          </ac:picMkLst>
        </pc:picChg>
      </pc:sldChg>
    </pc:docChg>
  </pc:docChgLst>
  <pc:docChgLst>
    <pc:chgData name="Wojciech Januszauskas" userId="S::wojciechja@lsretail.com::283006d7-7365-4ce6-9b04-25a42527db96" providerId="AD" clId="Web-{E378BFB6-CB08-8075-E0B0-7F62D6D49C7A}"/>
    <pc:docChg chg="modSld">
      <pc:chgData name="Wojciech Januszauskas" userId="S::wojciechja@lsretail.com::283006d7-7365-4ce6-9b04-25a42527db96" providerId="AD" clId="Web-{E378BFB6-CB08-8075-E0B0-7F62D6D49C7A}" dt="2022-04-12T15:23:19.516" v="93" actId="14100"/>
      <pc:docMkLst>
        <pc:docMk/>
      </pc:docMkLst>
      <pc:sldChg chg="addSp delSp modSp addAnim delAnim">
        <pc:chgData name="Wojciech Januszauskas" userId="S::wojciechja@lsretail.com::283006d7-7365-4ce6-9b04-25a42527db96" providerId="AD" clId="Web-{E378BFB6-CB08-8075-E0B0-7F62D6D49C7A}" dt="2022-04-12T15:23:19.516" v="93" actId="14100"/>
        <pc:sldMkLst>
          <pc:docMk/>
          <pc:sldMk cId="2314336040" sldId="433"/>
        </pc:sldMkLst>
        <pc:spChg chg="add mod">
          <ac:chgData name="Wojciech Januszauskas" userId="S::wojciechja@lsretail.com::283006d7-7365-4ce6-9b04-25a42527db96" providerId="AD" clId="Web-{E378BFB6-CB08-8075-E0B0-7F62D6D49C7A}" dt="2022-04-12T15:22:21.280" v="76" actId="1076"/>
          <ac:spMkLst>
            <pc:docMk/>
            <pc:sldMk cId="2314336040" sldId="433"/>
            <ac:spMk id="2" creationId="{5F1B2CB8-0428-2A2A-0F3D-0702BACF6E44}"/>
          </ac:spMkLst>
        </pc:spChg>
        <pc:spChg chg="add del mod">
          <ac:chgData name="Wojciech Januszauskas" userId="S::wojciechja@lsretail.com::283006d7-7365-4ce6-9b04-25a42527db96" providerId="AD" clId="Web-{E378BFB6-CB08-8075-E0B0-7F62D6D49C7A}" dt="2022-04-12T15:07:11.176" v="14"/>
          <ac:spMkLst>
            <pc:docMk/>
            <pc:sldMk cId="2314336040" sldId="433"/>
            <ac:spMk id="3" creationId="{0B207D10-1DF5-0600-421F-B6B1613D1DD0}"/>
          </ac:spMkLst>
        </pc:spChg>
        <pc:spChg chg="mod">
          <ac:chgData name="Wojciech Januszauskas" userId="S::wojciechja@lsretail.com::283006d7-7365-4ce6-9b04-25a42527db96" providerId="AD" clId="Web-{E378BFB6-CB08-8075-E0B0-7F62D6D49C7A}" dt="2022-04-12T15:22:37.187" v="80" actId="1076"/>
          <ac:spMkLst>
            <pc:docMk/>
            <pc:sldMk cId="2314336040" sldId="433"/>
            <ac:spMk id="4" creationId="{81697C9A-E093-B645-9EE4-133FB51AD8FD}"/>
          </ac:spMkLst>
        </pc:spChg>
        <pc:spChg chg="add del">
          <ac:chgData name="Wojciech Januszauskas" userId="S::wojciechja@lsretail.com::283006d7-7365-4ce6-9b04-25a42527db96" providerId="AD" clId="Web-{E378BFB6-CB08-8075-E0B0-7F62D6D49C7A}" dt="2022-04-12T15:16:23.833" v="46"/>
          <ac:spMkLst>
            <pc:docMk/>
            <pc:sldMk cId="2314336040" sldId="433"/>
            <ac:spMk id="6" creationId="{43B3AD56-C16C-8B49-94F5-3E8233E5F2B4}"/>
          </ac:spMkLst>
        </pc:spChg>
        <pc:spChg chg="add del mod">
          <ac:chgData name="Wojciech Januszauskas" userId="S::wojciechja@lsretail.com::283006d7-7365-4ce6-9b04-25a42527db96" providerId="AD" clId="Web-{E378BFB6-CB08-8075-E0B0-7F62D6D49C7A}" dt="2022-04-12T15:07:27.411" v="17"/>
          <ac:spMkLst>
            <pc:docMk/>
            <pc:sldMk cId="2314336040" sldId="433"/>
            <ac:spMk id="8" creationId="{D1704057-CBC0-D21B-936C-016263BD7A51}"/>
          </ac:spMkLst>
        </pc:spChg>
        <pc:spChg chg="add del mod">
          <ac:chgData name="Wojciech Januszauskas" userId="S::wojciechja@lsretail.com::283006d7-7365-4ce6-9b04-25a42527db96" providerId="AD" clId="Web-{E378BFB6-CB08-8075-E0B0-7F62D6D49C7A}" dt="2022-04-12T15:07:56.927" v="25"/>
          <ac:spMkLst>
            <pc:docMk/>
            <pc:sldMk cId="2314336040" sldId="433"/>
            <ac:spMk id="9" creationId="{20D77B1D-E963-67F2-4874-05F2D59D6BEE}"/>
          </ac:spMkLst>
        </pc:spChg>
        <pc:spChg chg="add mod">
          <ac:chgData name="Wojciech Januszauskas" userId="S::wojciechja@lsretail.com::283006d7-7365-4ce6-9b04-25a42527db96" providerId="AD" clId="Web-{E378BFB6-CB08-8075-E0B0-7F62D6D49C7A}" dt="2022-04-12T15:16:58.474" v="53" actId="14100"/>
          <ac:spMkLst>
            <pc:docMk/>
            <pc:sldMk cId="2314336040" sldId="433"/>
            <ac:spMk id="13" creationId="{03295388-7C5C-916F-74E7-FBADB2564411}"/>
          </ac:spMkLst>
        </pc:spChg>
        <pc:spChg chg="del">
          <ac:chgData name="Wojciech Januszauskas" userId="S::wojciechja@lsretail.com::283006d7-7365-4ce6-9b04-25a42527db96" providerId="AD" clId="Web-{E378BFB6-CB08-8075-E0B0-7F62D6D49C7A}" dt="2022-04-12T15:16:20.645" v="44"/>
          <ac:spMkLst>
            <pc:docMk/>
            <pc:sldMk cId="2314336040" sldId="433"/>
            <ac:spMk id="14" creationId="{F0682FDF-99C9-C5DB-FD53-74FA893ABF72}"/>
          </ac:spMkLst>
        </pc:spChg>
        <pc:spChg chg="del">
          <ac:chgData name="Wojciech Januszauskas" userId="S::wojciechja@lsretail.com::283006d7-7365-4ce6-9b04-25a42527db96" providerId="AD" clId="Web-{E378BFB6-CB08-8075-E0B0-7F62D6D49C7A}" dt="2022-04-12T15:16:29.801" v="48"/>
          <ac:spMkLst>
            <pc:docMk/>
            <pc:sldMk cId="2314336040" sldId="433"/>
            <ac:spMk id="15" creationId="{687D5497-EEA6-331B-ADFF-2F397649FC88}"/>
          </ac:spMkLst>
        </pc:spChg>
        <pc:spChg chg="mod">
          <ac:chgData name="Wojciech Januszauskas" userId="S::wojciechja@lsretail.com::283006d7-7365-4ce6-9b04-25a42527db96" providerId="AD" clId="Web-{E378BFB6-CB08-8075-E0B0-7F62D6D49C7A}" dt="2022-04-12T15:20:33.340" v="57"/>
          <ac:spMkLst>
            <pc:docMk/>
            <pc:sldMk cId="2314336040" sldId="433"/>
            <ac:spMk id="60" creationId="{557F2B08-A67D-4009-9149-0CC4C8EAB232}"/>
          </ac:spMkLst>
        </pc:spChg>
        <pc:spChg chg="mod">
          <ac:chgData name="Wojciech Januszauskas" userId="S::wojciechja@lsretail.com::283006d7-7365-4ce6-9b04-25a42527db96" providerId="AD" clId="Web-{E378BFB6-CB08-8075-E0B0-7F62D6D49C7A}" dt="2022-04-12T15:15:38.159" v="38" actId="20577"/>
          <ac:spMkLst>
            <pc:docMk/>
            <pc:sldMk cId="2314336040" sldId="433"/>
            <ac:spMk id="74" creationId="{B6056382-A8B3-4744-A2F6-2310C7CFF165}"/>
          </ac:spMkLst>
        </pc:spChg>
        <pc:spChg chg="del">
          <ac:chgData name="Wojciech Januszauskas" userId="S::wojciechja@lsretail.com::283006d7-7365-4ce6-9b04-25a42527db96" providerId="AD" clId="Web-{E378BFB6-CB08-8075-E0B0-7F62D6D49C7A}" dt="2022-04-12T15:06:56.410" v="10"/>
          <ac:spMkLst>
            <pc:docMk/>
            <pc:sldMk cId="2314336040" sldId="433"/>
            <ac:spMk id="101" creationId="{8C7C791B-DEE8-0F4D-80D3-4690500CC3DA}"/>
          </ac:spMkLst>
        </pc:spChg>
        <pc:spChg chg="mod">
          <ac:chgData name="Wojciech Januszauskas" userId="S::wojciechja@lsretail.com::283006d7-7365-4ce6-9b04-25a42527db96" providerId="AD" clId="Web-{E378BFB6-CB08-8075-E0B0-7F62D6D49C7A}" dt="2022-04-12T15:15:49.582" v="40" actId="20577"/>
          <ac:spMkLst>
            <pc:docMk/>
            <pc:sldMk cId="2314336040" sldId="433"/>
            <ac:spMk id="106" creationId="{B7AADC28-8A1C-7C4C-ABB2-0998D2A51D45}"/>
          </ac:spMkLst>
        </pc:spChg>
        <pc:picChg chg="mod">
          <ac:chgData name="Wojciech Januszauskas" userId="S::wojciechja@lsretail.com::283006d7-7365-4ce6-9b04-25a42527db96" providerId="AD" clId="Web-{E378BFB6-CB08-8075-E0B0-7F62D6D49C7A}" dt="2022-04-12T15:21:53.233" v="69" actId="1076"/>
          <ac:picMkLst>
            <pc:docMk/>
            <pc:sldMk cId="2314336040" sldId="433"/>
            <ac:picMk id="76" creationId="{5115BD55-025E-4B3B-AA89-15BBC499F235}"/>
          </ac:picMkLst>
        </pc:picChg>
        <pc:picChg chg="del">
          <ac:chgData name="Wojciech Januszauskas" userId="S::wojciechja@lsretail.com::283006d7-7365-4ce6-9b04-25a42527db96" providerId="AD" clId="Web-{E378BFB6-CB08-8075-E0B0-7F62D6D49C7A}" dt="2022-04-12T15:16:28.286" v="47"/>
          <ac:picMkLst>
            <pc:docMk/>
            <pc:sldMk cId="2314336040" sldId="433"/>
            <ac:picMk id="78" creationId="{1DD15E38-4144-4EF9-AEAF-B080FB7BC144}"/>
          </ac:picMkLst>
        </pc:picChg>
        <pc:cxnChg chg="mod">
          <ac:chgData name="Wojciech Januszauskas" userId="S::wojciechja@lsretail.com::283006d7-7365-4ce6-9b04-25a42527db96" providerId="AD" clId="Web-{E378BFB6-CB08-8075-E0B0-7F62D6D49C7A}" dt="2022-04-12T15:22:34.156" v="78" actId="1076"/>
          <ac:cxnSpMkLst>
            <pc:docMk/>
            <pc:sldMk cId="2314336040" sldId="433"/>
            <ac:cxnSpMk id="5" creationId="{99E9AD27-55D1-00B2-B509-6789D8FFCAD1}"/>
          </ac:cxnSpMkLst>
        </pc:cxnChg>
        <pc:cxnChg chg="mod">
          <ac:chgData name="Wojciech Januszauskas" userId="S::wojciechja@lsretail.com::283006d7-7365-4ce6-9b04-25a42527db96" providerId="AD" clId="Web-{E378BFB6-CB08-8075-E0B0-7F62D6D49C7A}" dt="2022-04-12T15:22:34.171" v="79" actId="1076"/>
          <ac:cxnSpMkLst>
            <pc:docMk/>
            <pc:sldMk cId="2314336040" sldId="433"/>
            <ac:cxnSpMk id="7" creationId="{40DD6962-7993-6775-79FD-6DD8D7FA45D4}"/>
          </ac:cxnSpMkLst>
        </pc:cxnChg>
        <pc:cxnChg chg="mod">
          <ac:chgData name="Wojciech Januszauskas" userId="S::wojciechja@lsretail.com::283006d7-7365-4ce6-9b04-25a42527db96" providerId="AD" clId="Web-{E378BFB6-CB08-8075-E0B0-7F62D6D49C7A}" dt="2022-04-12T15:21:53.233" v="71" actId="1076"/>
          <ac:cxnSpMkLst>
            <pc:docMk/>
            <pc:sldMk cId="2314336040" sldId="433"/>
            <ac:cxnSpMk id="10" creationId="{6001044A-5C9D-A942-965D-950ADF9DEC22}"/>
          </ac:cxnSpMkLst>
        </pc:cxnChg>
        <pc:cxnChg chg="mod">
          <ac:chgData name="Wojciech Januszauskas" userId="S::wojciechja@lsretail.com::283006d7-7365-4ce6-9b04-25a42527db96" providerId="AD" clId="Web-{E378BFB6-CB08-8075-E0B0-7F62D6D49C7A}" dt="2022-04-12T15:15:15.362" v="36" actId="1076"/>
          <ac:cxnSpMkLst>
            <pc:docMk/>
            <pc:sldMk cId="2314336040" sldId="433"/>
            <ac:cxnSpMk id="12" creationId="{AC28F6A1-1DA1-A7CE-E518-CB088B99C20C}"/>
          </ac:cxnSpMkLst>
        </pc:cxnChg>
        <pc:cxnChg chg="add mod">
          <ac:chgData name="Wojciech Januszauskas" userId="S::wojciechja@lsretail.com::283006d7-7365-4ce6-9b04-25a42527db96" providerId="AD" clId="Web-{E378BFB6-CB08-8075-E0B0-7F62D6D49C7A}" dt="2022-04-12T15:23:19.516" v="93" actId="14100"/>
          <ac:cxnSpMkLst>
            <pc:docMk/>
            <pc:sldMk cId="2314336040" sldId="433"/>
            <ac:cxnSpMk id="16" creationId="{CDA40F5E-EF0E-4153-F0CC-188B7440617F}"/>
          </ac:cxnSpMkLst>
        </pc:cxnChg>
        <pc:cxnChg chg="del">
          <ac:chgData name="Wojciech Januszauskas" userId="S::wojciechja@lsretail.com::283006d7-7365-4ce6-9b04-25a42527db96" providerId="AD" clId="Web-{E378BFB6-CB08-8075-E0B0-7F62D6D49C7A}" dt="2022-04-12T15:16:07.191" v="42"/>
          <ac:cxnSpMkLst>
            <pc:docMk/>
            <pc:sldMk cId="2314336040" sldId="433"/>
            <ac:cxnSpMk id="17" creationId="{9275DF24-D29D-8943-F7F2-558C43415643}"/>
          </ac:cxnSpMkLst>
        </pc:cxnChg>
        <pc:cxnChg chg="del">
          <ac:chgData name="Wojciech Januszauskas" userId="S::wojciechja@lsretail.com::283006d7-7365-4ce6-9b04-25a42527db96" providerId="AD" clId="Web-{E378BFB6-CB08-8075-E0B0-7F62D6D49C7A}" dt="2022-04-12T15:16:06.551" v="41"/>
          <ac:cxnSpMkLst>
            <pc:docMk/>
            <pc:sldMk cId="2314336040" sldId="433"/>
            <ac:cxnSpMk id="18" creationId="{908538EF-EE06-A929-EB36-68F83EF239AB}"/>
          </ac:cxnSpMkLst>
        </pc:cxnChg>
        <pc:cxnChg chg="del mod">
          <ac:chgData name="Wojciech Januszauskas" userId="S::wojciechja@lsretail.com::283006d7-7365-4ce6-9b04-25a42527db96" providerId="AD" clId="Web-{E378BFB6-CB08-8075-E0B0-7F62D6D49C7A}" dt="2022-04-12T15:16:37.942" v="49"/>
          <ac:cxnSpMkLst>
            <pc:docMk/>
            <pc:sldMk cId="2314336040" sldId="433"/>
            <ac:cxnSpMk id="19" creationId="{13004044-D78D-ECC5-D113-40FF0E689D0F}"/>
          </ac:cxnSpMkLst>
        </pc:cxnChg>
        <pc:cxnChg chg="add mod">
          <ac:chgData name="Wojciech Januszauskas" userId="S::wojciechja@lsretail.com::283006d7-7365-4ce6-9b04-25a42527db96" providerId="AD" clId="Web-{E378BFB6-CB08-8075-E0B0-7F62D6D49C7A}" dt="2022-04-12T15:23:13.454" v="92"/>
          <ac:cxnSpMkLst>
            <pc:docMk/>
            <pc:sldMk cId="2314336040" sldId="433"/>
            <ac:cxnSpMk id="20" creationId="{14686B6D-8E6F-7142-4059-41F0CD97C591}"/>
          </ac:cxnSpMkLst>
        </pc:cxnChg>
        <pc:cxnChg chg="del">
          <ac:chgData name="Wojciech Januszauskas" userId="S::wojciechja@lsretail.com::283006d7-7365-4ce6-9b04-25a42527db96" providerId="AD" clId="Web-{E378BFB6-CB08-8075-E0B0-7F62D6D49C7A}" dt="2022-04-12T15:14:27.548" v="32"/>
          <ac:cxnSpMkLst>
            <pc:docMk/>
            <pc:sldMk cId="2314336040" sldId="433"/>
            <ac:cxnSpMk id="62" creationId="{5F7B7ECF-4BC7-4596-A6F8-B2D97542C544}"/>
          </ac:cxnSpMkLst>
        </pc:cxnChg>
        <pc:cxnChg chg="del">
          <ac:chgData name="Wojciech Januszauskas" userId="S::wojciechja@lsretail.com::283006d7-7365-4ce6-9b04-25a42527db96" providerId="AD" clId="Web-{E378BFB6-CB08-8075-E0B0-7F62D6D49C7A}" dt="2022-04-12T15:14:24.907" v="31"/>
          <ac:cxnSpMkLst>
            <pc:docMk/>
            <pc:sldMk cId="2314336040" sldId="433"/>
            <ac:cxnSpMk id="79" creationId="{8A7303E7-BF34-4FB6-A03F-A8894EDDEEC3}"/>
          </ac:cxnSpMkLst>
        </pc:cxnChg>
        <pc:cxnChg chg="mod">
          <ac:chgData name="Wojciech Januszauskas" userId="S::wojciechja@lsretail.com::283006d7-7365-4ce6-9b04-25a42527db96" providerId="AD" clId="Web-{E378BFB6-CB08-8075-E0B0-7F62D6D49C7A}" dt="2022-04-12T15:21:53.233" v="70" actId="1076"/>
          <ac:cxnSpMkLst>
            <pc:docMk/>
            <pc:sldMk cId="2314336040" sldId="433"/>
            <ac:cxnSpMk id="183" creationId="{2025302D-2E8B-6245-8AC3-FB5A83D9B0DC}"/>
          </ac:cxnSpMkLst>
        </pc:cxnChg>
      </pc:sldChg>
      <pc:sldChg chg="delSp modSp">
        <pc:chgData name="Wojciech Januszauskas" userId="S::wojciechja@lsretail.com::283006d7-7365-4ce6-9b04-25a42527db96" providerId="AD" clId="Web-{E378BFB6-CB08-8075-E0B0-7F62D6D49C7A}" dt="2022-04-12T15:08:01.303" v="26" actId="1076"/>
        <pc:sldMkLst>
          <pc:docMk/>
          <pc:sldMk cId="1638022009" sldId="434"/>
        </pc:sldMkLst>
        <pc:spChg chg="del mod">
          <ac:chgData name="Wojciech Januszauskas" userId="S::wojciechja@lsretail.com::283006d7-7365-4ce6-9b04-25a42527db96" providerId="AD" clId="Web-{E378BFB6-CB08-8075-E0B0-7F62D6D49C7A}" dt="2022-04-12T15:07:43.411" v="20"/>
          <ac:spMkLst>
            <pc:docMk/>
            <pc:sldMk cId="1638022009" sldId="434"/>
            <ac:spMk id="8" creationId="{F75D1357-51B8-8BA3-FF8A-534EB9FDAEDB}"/>
          </ac:spMkLst>
        </pc:spChg>
        <pc:spChg chg="mod">
          <ac:chgData name="Wojciech Januszauskas" userId="S::wojciechja@lsretail.com::283006d7-7365-4ce6-9b04-25a42527db96" providerId="AD" clId="Web-{E378BFB6-CB08-8075-E0B0-7F62D6D49C7A}" dt="2022-04-12T15:08:01.303" v="26" actId="1076"/>
          <ac:spMkLst>
            <pc:docMk/>
            <pc:sldMk cId="1638022009" sldId="434"/>
            <ac:spMk id="101" creationId="{8C7C791B-DEE8-0F4D-80D3-4690500CC3DA}"/>
          </ac:spMkLst>
        </pc:spChg>
      </pc:sldChg>
    </pc:docChg>
  </pc:docChgLst>
  <pc:docChgLst>
    <pc:chgData name="Adalbjorg Karlsdottir" userId="S::adalbjorg@lsretail.com::73a1fade-35d2-4abb-8fff-103bcc4d95dd" providerId="AD" clId="Web-{5BC0528C-D94D-60BB-3A95-8C1EE3734B0F}"/>
    <pc:docChg chg="modSld">
      <pc:chgData name="Adalbjorg Karlsdottir" userId="S::adalbjorg@lsretail.com::73a1fade-35d2-4abb-8fff-103bcc4d95dd" providerId="AD" clId="Web-{5BC0528C-D94D-60BB-3A95-8C1EE3734B0F}" dt="2022-04-26T15:02:56.626" v="577"/>
      <pc:docMkLst>
        <pc:docMk/>
      </pc:docMkLst>
      <pc:sldChg chg="modNotes">
        <pc:chgData name="Adalbjorg Karlsdottir" userId="S::adalbjorg@lsretail.com::73a1fade-35d2-4abb-8fff-103bcc4d95dd" providerId="AD" clId="Web-{5BC0528C-D94D-60BB-3A95-8C1EE3734B0F}" dt="2022-04-26T14:42:44.865" v="511"/>
        <pc:sldMkLst>
          <pc:docMk/>
          <pc:sldMk cId="4186855820" sldId="430"/>
        </pc:sldMkLst>
      </pc:sldChg>
      <pc:sldChg chg="modNotes">
        <pc:chgData name="Adalbjorg Karlsdottir" userId="S::adalbjorg@lsretail.com::73a1fade-35d2-4abb-8fff-103bcc4d95dd" providerId="AD" clId="Web-{5BC0528C-D94D-60BB-3A95-8C1EE3734B0F}" dt="2022-04-26T15:02:56.626" v="577"/>
        <pc:sldMkLst>
          <pc:docMk/>
          <pc:sldMk cId="1468242795" sldId="431"/>
        </pc:sldMkLst>
      </pc:sldChg>
      <pc:sldChg chg="addSp modSp addAnim modAnim modNotes">
        <pc:chgData name="Adalbjorg Karlsdottir" userId="S::adalbjorg@lsretail.com::73a1fade-35d2-4abb-8fff-103bcc4d95dd" providerId="AD" clId="Web-{5BC0528C-D94D-60BB-3A95-8C1EE3734B0F}" dt="2022-04-26T14:58:57.637" v="516"/>
        <pc:sldMkLst>
          <pc:docMk/>
          <pc:sldMk cId="3583617302" sldId="432"/>
        </pc:sldMkLst>
        <pc:picChg chg="add mod">
          <ac:chgData name="Adalbjorg Karlsdottir" userId="S::adalbjorg@lsretail.com::73a1fade-35d2-4abb-8fff-103bcc4d95dd" providerId="AD" clId="Web-{5BC0528C-D94D-60BB-3A95-8C1EE3734B0F}" dt="2022-04-26T14:58:51.449" v="514" actId="14100"/>
          <ac:picMkLst>
            <pc:docMk/>
            <pc:sldMk cId="3583617302" sldId="432"/>
            <ac:picMk id="3" creationId="{B18A2945-CA3F-FFF7-50CB-4D54D4E77802}"/>
          </ac:picMkLst>
        </pc:picChg>
      </pc:sldChg>
      <pc:sldChg chg="modNotes">
        <pc:chgData name="Adalbjorg Karlsdottir" userId="S::adalbjorg@lsretail.com::73a1fade-35d2-4abb-8fff-103bcc4d95dd" providerId="AD" clId="Web-{5BC0528C-D94D-60BB-3A95-8C1EE3734B0F}" dt="2022-04-26T14:38:44.985" v="350"/>
        <pc:sldMkLst>
          <pc:docMk/>
          <pc:sldMk cId="2438701953" sldId="439"/>
        </pc:sldMkLst>
      </pc:sldChg>
    </pc:docChg>
  </pc:docChgLst>
  <pc:docChgLst>
    <pc:chgData name="Kristjan Asvaldsson" userId="bef31231-22ff-42a6-9d80-742405529172" providerId="ADAL" clId="{26297435-68D8-4C2F-B5B1-8C2B061BE049}"/>
    <pc:docChg chg="addSld delSld modSld">
      <pc:chgData name="Kristjan Asvaldsson" userId="bef31231-22ff-42a6-9d80-742405529172" providerId="ADAL" clId="{26297435-68D8-4C2F-B5B1-8C2B061BE049}" dt="2022-03-25T17:42:23.416" v="52" actId="20577"/>
      <pc:docMkLst>
        <pc:docMk/>
      </pc:docMkLst>
      <pc:sldChg chg="modSp add del mod">
        <pc:chgData name="Kristjan Asvaldsson" userId="bef31231-22ff-42a6-9d80-742405529172" providerId="ADAL" clId="{26297435-68D8-4C2F-B5B1-8C2B061BE049}" dt="2022-03-25T17:41:04.467" v="27" actId="12"/>
        <pc:sldMkLst>
          <pc:docMk/>
          <pc:sldMk cId="3898012244" sldId="396"/>
        </pc:sldMkLst>
        <pc:spChg chg="mod">
          <ac:chgData name="Kristjan Asvaldsson" userId="bef31231-22ff-42a6-9d80-742405529172" providerId="ADAL" clId="{26297435-68D8-4C2F-B5B1-8C2B061BE049}" dt="2022-03-25T17:41:04.467" v="27" actId="12"/>
          <ac:spMkLst>
            <pc:docMk/>
            <pc:sldMk cId="3898012244" sldId="396"/>
            <ac:spMk id="5" creationId="{6712F250-08EF-4E34-9358-7968ECF5E810}"/>
          </ac:spMkLst>
        </pc:spChg>
      </pc:sldChg>
      <pc:sldChg chg="del">
        <pc:chgData name="Kristjan Asvaldsson" userId="bef31231-22ff-42a6-9d80-742405529172" providerId="ADAL" clId="{26297435-68D8-4C2F-B5B1-8C2B061BE049}" dt="2022-03-25T17:38:43.215" v="0" actId="47"/>
        <pc:sldMkLst>
          <pc:docMk/>
          <pc:sldMk cId="4132514888" sldId="397"/>
        </pc:sldMkLst>
      </pc:sldChg>
      <pc:sldChg chg="modSp add del mod">
        <pc:chgData name="Kristjan Asvaldsson" userId="bef31231-22ff-42a6-9d80-742405529172" providerId="ADAL" clId="{26297435-68D8-4C2F-B5B1-8C2B061BE049}" dt="2022-03-25T17:40:10.186" v="11" actId="20577"/>
        <pc:sldMkLst>
          <pc:docMk/>
          <pc:sldMk cId="2939645882" sldId="398"/>
        </pc:sldMkLst>
        <pc:spChg chg="mod">
          <ac:chgData name="Kristjan Asvaldsson" userId="bef31231-22ff-42a6-9d80-742405529172" providerId="ADAL" clId="{26297435-68D8-4C2F-B5B1-8C2B061BE049}" dt="2022-03-25T17:40:10.186" v="11" actId="20577"/>
          <ac:spMkLst>
            <pc:docMk/>
            <pc:sldMk cId="2939645882" sldId="398"/>
            <ac:spMk id="5" creationId="{6712F250-08EF-4E34-9358-7968ECF5E810}"/>
          </ac:spMkLst>
        </pc:spChg>
      </pc:sldChg>
      <pc:sldChg chg="modSp add del mod">
        <pc:chgData name="Kristjan Asvaldsson" userId="bef31231-22ff-42a6-9d80-742405529172" providerId="ADAL" clId="{26297435-68D8-4C2F-B5B1-8C2B061BE049}" dt="2022-03-25T17:41:28.273" v="36" actId="12"/>
        <pc:sldMkLst>
          <pc:docMk/>
          <pc:sldMk cId="3083905603" sldId="399"/>
        </pc:sldMkLst>
        <pc:spChg chg="mod">
          <ac:chgData name="Kristjan Asvaldsson" userId="bef31231-22ff-42a6-9d80-742405529172" providerId="ADAL" clId="{26297435-68D8-4C2F-B5B1-8C2B061BE049}" dt="2022-03-25T17:41:28.273" v="36" actId="12"/>
          <ac:spMkLst>
            <pc:docMk/>
            <pc:sldMk cId="3083905603" sldId="399"/>
            <ac:spMk id="5" creationId="{6712F250-08EF-4E34-9358-7968ECF5E810}"/>
          </ac:spMkLst>
        </pc:spChg>
      </pc:sldChg>
      <pc:sldChg chg="modSp add del mod">
        <pc:chgData name="Kristjan Asvaldsson" userId="bef31231-22ff-42a6-9d80-742405529172" providerId="ADAL" clId="{26297435-68D8-4C2F-B5B1-8C2B061BE049}" dt="2022-03-25T17:40:50.257" v="23" actId="12"/>
        <pc:sldMkLst>
          <pc:docMk/>
          <pc:sldMk cId="3515427820" sldId="400"/>
        </pc:sldMkLst>
        <pc:spChg chg="mod">
          <ac:chgData name="Kristjan Asvaldsson" userId="bef31231-22ff-42a6-9d80-742405529172" providerId="ADAL" clId="{26297435-68D8-4C2F-B5B1-8C2B061BE049}" dt="2022-03-25T17:40:50.257" v="23" actId="12"/>
          <ac:spMkLst>
            <pc:docMk/>
            <pc:sldMk cId="3515427820" sldId="400"/>
            <ac:spMk id="5" creationId="{6712F250-08EF-4E34-9358-7968ECF5E810}"/>
          </ac:spMkLst>
        </pc:spChg>
      </pc:sldChg>
      <pc:sldChg chg="add del">
        <pc:chgData name="Kristjan Asvaldsson" userId="bef31231-22ff-42a6-9d80-742405529172" providerId="ADAL" clId="{26297435-68D8-4C2F-B5B1-8C2B061BE049}" dt="2022-03-25T17:42:04.821" v="38"/>
        <pc:sldMkLst>
          <pc:docMk/>
          <pc:sldMk cId="2823422302" sldId="403"/>
        </pc:sldMkLst>
      </pc:sldChg>
      <pc:sldChg chg="add del">
        <pc:chgData name="Kristjan Asvaldsson" userId="bef31231-22ff-42a6-9d80-742405529172" providerId="ADAL" clId="{26297435-68D8-4C2F-B5B1-8C2B061BE049}" dt="2022-03-25T17:42:04.821" v="38"/>
        <pc:sldMkLst>
          <pc:docMk/>
          <pc:sldMk cId="2468732015" sldId="404"/>
        </pc:sldMkLst>
      </pc:sldChg>
      <pc:sldChg chg="add del">
        <pc:chgData name="Kristjan Asvaldsson" userId="bef31231-22ff-42a6-9d80-742405529172" providerId="ADAL" clId="{26297435-68D8-4C2F-B5B1-8C2B061BE049}" dt="2022-03-25T17:42:04.821" v="38"/>
        <pc:sldMkLst>
          <pc:docMk/>
          <pc:sldMk cId="2746920499" sldId="405"/>
        </pc:sldMkLst>
      </pc:sldChg>
      <pc:sldChg chg="add del">
        <pc:chgData name="Kristjan Asvaldsson" userId="bef31231-22ff-42a6-9d80-742405529172" providerId="ADAL" clId="{26297435-68D8-4C2F-B5B1-8C2B061BE049}" dt="2022-03-25T17:42:04.821" v="38"/>
        <pc:sldMkLst>
          <pc:docMk/>
          <pc:sldMk cId="459640651" sldId="406"/>
        </pc:sldMkLst>
      </pc:sldChg>
      <pc:sldChg chg="add del">
        <pc:chgData name="Kristjan Asvaldsson" userId="bef31231-22ff-42a6-9d80-742405529172" providerId="ADAL" clId="{26297435-68D8-4C2F-B5B1-8C2B061BE049}" dt="2022-03-25T17:42:04.821" v="38"/>
        <pc:sldMkLst>
          <pc:docMk/>
          <pc:sldMk cId="1922083263" sldId="407"/>
        </pc:sldMkLst>
      </pc:sldChg>
      <pc:sldChg chg="add del">
        <pc:chgData name="Kristjan Asvaldsson" userId="bef31231-22ff-42a6-9d80-742405529172" providerId="ADAL" clId="{26297435-68D8-4C2F-B5B1-8C2B061BE049}" dt="2022-03-25T17:42:04.821" v="38"/>
        <pc:sldMkLst>
          <pc:docMk/>
          <pc:sldMk cId="312336407" sldId="408"/>
        </pc:sldMkLst>
      </pc:sldChg>
      <pc:sldChg chg="modSp add mod">
        <pc:chgData name="Kristjan Asvaldsson" userId="bef31231-22ff-42a6-9d80-742405529172" providerId="ADAL" clId="{26297435-68D8-4C2F-B5B1-8C2B061BE049}" dt="2022-03-25T17:40:45.498" v="21" actId="12"/>
        <pc:sldMkLst>
          <pc:docMk/>
          <pc:sldMk cId="3816334682" sldId="419"/>
        </pc:sldMkLst>
        <pc:spChg chg="mod">
          <ac:chgData name="Kristjan Asvaldsson" userId="bef31231-22ff-42a6-9d80-742405529172" providerId="ADAL" clId="{26297435-68D8-4C2F-B5B1-8C2B061BE049}" dt="2022-03-25T17:40:45.498" v="21" actId="12"/>
          <ac:spMkLst>
            <pc:docMk/>
            <pc:sldMk cId="3816334682" sldId="419"/>
            <ac:spMk id="5" creationId="{6712F250-08EF-4E34-9358-7968ECF5E810}"/>
          </ac:spMkLst>
        </pc:spChg>
      </pc:sldChg>
      <pc:sldChg chg="modSp add mod">
        <pc:chgData name="Kristjan Asvaldsson" userId="bef31231-22ff-42a6-9d80-742405529172" providerId="ADAL" clId="{26297435-68D8-4C2F-B5B1-8C2B061BE049}" dt="2022-03-25T17:40:32.617" v="15" actId="12"/>
        <pc:sldMkLst>
          <pc:docMk/>
          <pc:sldMk cId="2042908512" sldId="420"/>
        </pc:sldMkLst>
        <pc:spChg chg="mod">
          <ac:chgData name="Kristjan Asvaldsson" userId="bef31231-22ff-42a6-9d80-742405529172" providerId="ADAL" clId="{26297435-68D8-4C2F-B5B1-8C2B061BE049}" dt="2022-03-25T17:40:32.617" v="15" actId="12"/>
          <ac:spMkLst>
            <pc:docMk/>
            <pc:sldMk cId="2042908512" sldId="420"/>
            <ac:spMk id="5" creationId="{6712F250-08EF-4E34-9358-7968ECF5E810}"/>
          </ac:spMkLst>
        </pc:spChg>
      </pc:sldChg>
      <pc:sldChg chg="add">
        <pc:chgData name="Kristjan Asvaldsson" userId="bef31231-22ff-42a6-9d80-742405529172" providerId="ADAL" clId="{26297435-68D8-4C2F-B5B1-8C2B061BE049}" dt="2022-03-25T17:42:04.821" v="38"/>
        <pc:sldMkLst>
          <pc:docMk/>
          <pc:sldMk cId="1136596312" sldId="421"/>
        </pc:sldMkLst>
      </pc:sldChg>
      <pc:sldChg chg="add">
        <pc:chgData name="Kristjan Asvaldsson" userId="bef31231-22ff-42a6-9d80-742405529172" providerId="ADAL" clId="{26297435-68D8-4C2F-B5B1-8C2B061BE049}" dt="2022-03-25T17:42:04.821" v="38"/>
        <pc:sldMkLst>
          <pc:docMk/>
          <pc:sldMk cId="3148336704" sldId="422"/>
        </pc:sldMkLst>
      </pc:sldChg>
      <pc:sldChg chg="add">
        <pc:chgData name="Kristjan Asvaldsson" userId="bef31231-22ff-42a6-9d80-742405529172" providerId="ADAL" clId="{26297435-68D8-4C2F-B5B1-8C2B061BE049}" dt="2022-03-25T17:42:04.821" v="38"/>
        <pc:sldMkLst>
          <pc:docMk/>
          <pc:sldMk cId="1127654953" sldId="423"/>
        </pc:sldMkLst>
      </pc:sldChg>
      <pc:sldChg chg="add">
        <pc:chgData name="Kristjan Asvaldsson" userId="bef31231-22ff-42a6-9d80-742405529172" providerId="ADAL" clId="{26297435-68D8-4C2F-B5B1-8C2B061BE049}" dt="2022-03-25T17:42:04.821" v="38"/>
        <pc:sldMkLst>
          <pc:docMk/>
          <pc:sldMk cId="3986702126" sldId="424"/>
        </pc:sldMkLst>
      </pc:sldChg>
      <pc:sldChg chg="add">
        <pc:chgData name="Kristjan Asvaldsson" userId="bef31231-22ff-42a6-9d80-742405529172" providerId="ADAL" clId="{26297435-68D8-4C2F-B5B1-8C2B061BE049}" dt="2022-03-25T17:42:04.821" v="38"/>
        <pc:sldMkLst>
          <pc:docMk/>
          <pc:sldMk cId="2678736462" sldId="425"/>
        </pc:sldMkLst>
      </pc:sldChg>
      <pc:sldChg chg="add">
        <pc:chgData name="Kristjan Asvaldsson" userId="bef31231-22ff-42a6-9d80-742405529172" providerId="ADAL" clId="{26297435-68D8-4C2F-B5B1-8C2B061BE049}" dt="2022-03-25T17:42:04.821" v="38"/>
        <pc:sldMkLst>
          <pc:docMk/>
          <pc:sldMk cId="2128017301" sldId="426"/>
        </pc:sldMkLst>
      </pc:sldChg>
      <pc:sldChg chg="add">
        <pc:chgData name="Kristjan Asvaldsson" userId="bef31231-22ff-42a6-9d80-742405529172" providerId="ADAL" clId="{26297435-68D8-4C2F-B5B1-8C2B061BE049}" dt="2022-03-25T17:42:04.821" v="38"/>
        <pc:sldMkLst>
          <pc:docMk/>
          <pc:sldMk cId="1321019762" sldId="427"/>
        </pc:sldMkLst>
      </pc:sldChg>
      <pc:sldChg chg="modSp add mod">
        <pc:chgData name="Kristjan Asvaldsson" userId="bef31231-22ff-42a6-9d80-742405529172" providerId="ADAL" clId="{26297435-68D8-4C2F-B5B1-8C2B061BE049}" dt="2022-03-25T17:42:23.416" v="52" actId="20577"/>
        <pc:sldMkLst>
          <pc:docMk/>
          <pc:sldMk cId="1075742519" sldId="428"/>
        </pc:sldMkLst>
        <pc:spChg chg="mod">
          <ac:chgData name="Kristjan Asvaldsson" userId="bef31231-22ff-42a6-9d80-742405529172" providerId="ADAL" clId="{26297435-68D8-4C2F-B5B1-8C2B061BE049}" dt="2022-03-25T17:42:23.416" v="52" actId="20577"/>
          <ac:spMkLst>
            <pc:docMk/>
            <pc:sldMk cId="1075742519" sldId="428"/>
            <ac:spMk id="2" creationId="{CDB08901-23F0-6AAB-63BD-0DB163C0DCE6}"/>
          </ac:spMkLst>
        </pc:spChg>
      </pc:sldChg>
    </pc:docChg>
  </pc:docChgLst>
  <pc:docChgLst>
    <pc:chgData name="Adalbjorg Karlsdottir" userId="S::adalbjorg@lsretail.com::73a1fade-35d2-4abb-8fff-103bcc4d95dd" providerId="AD" clId="Web-{BD2EF82A-8C7C-F037-03CC-806B0BC7DDAB}"/>
    <pc:docChg chg="mod delSld modSld">
      <pc:chgData name="Adalbjorg Karlsdottir" userId="S::adalbjorg@lsretail.com::73a1fade-35d2-4abb-8fff-103bcc4d95dd" providerId="AD" clId="Web-{BD2EF82A-8C7C-F037-03CC-806B0BC7DDAB}" dt="2022-04-20T16:16:00.806" v="766"/>
      <pc:docMkLst>
        <pc:docMk/>
      </pc:docMkLst>
      <pc:sldChg chg="del">
        <pc:chgData name="Adalbjorg Karlsdottir" userId="S::adalbjorg@lsretail.com::73a1fade-35d2-4abb-8fff-103bcc4d95dd" providerId="AD" clId="Web-{BD2EF82A-8C7C-F037-03CC-806B0BC7DDAB}" dt="2022-04-18T11:38:21.976" v="16"/>
        <pc:sldMkLst>
          <pc:docMk/>
          <pc:sldMk cId="2926043291" sldId="413"/>
        </pc:sldMkLst>
      </pc:sldChg>
      <pc:sldChg chg="del">
        <pc:chgData name="Adalbjorg Karlsdottir" userId="S::adalbjorg@lsretail.com::73a1fade-35d2-4abb-8fff-103bcc4d95dd" providerId="AD" clId="Web-{BD2EF82A-8C7C-F037-03CC-806B0BC7DDAB}" dt="2022-04-18T11:38:18.648" v="15"/>
        <pc:sldMkLst>
          <pc:docMk/>
          <pc:sldMk cId="3623511361" sldId="429"/>
        </pc:sldMkLst>
      </pc:sldChg>
      <pc:sldChg chg="modNotes">
        <pc:chgData name="Adalbjorg Karlsdottir" userId="S::adalbjorg@lsretail.com::73a1fade-35d2-4abb-8fff-103bcc4d95dd" providerId="AD" clId="Web-{BD2EF82A-8C7C-F037-03CC-806B0BC7DDAB}" dt="2022-04-20T16:11:35.065" v="626"/>
        <pc:sldMkLst>
          <pc:docMk/>
          <pc:sldMk cId="4186855820" sldId="430"/>
        </pc:sldMkLst>
      </pc:sldChg>
      <pc:sldChg chg="addSp modSp addAnim modAnim modNotes">
        <pc:chgData name="Adalbjorg Karlsdottir" userId="S::adalbjorg@lsretail.com::73a1fade-35d2-4abb-8fff-103bcc4d95dd" providerId="AD" clId="Web-{BD2EF82A-8C7C-F037-03CC-806B0BC7DDAB}" dt="2022-04-20T16:15:41.931" v="763"/>
        <pc:sldMkLst>
          <pc:docMk/>
          <pc:sldMk cId="1468242795" sldId="431"/>
        </pc:sldMkLst>
        <pc:picChg chg="add mod">
          <ac:chgData name="Adalbjorg Karlsdottir" userId="S::adalbjorg@lsretail.com::73a1fade-35d2-4abb-8fff-103bcc4d95dd" providerId="AD" clId="Web-{BD2EF82A-8C7C-F037-03CC-806B0BC7DDAB}" dt="2022-04-19T09:27:13.819" v="25" actId="1076"/>
          <ac:picMkLst>
            <pc:docMk/>
            <pc:sldMk cId="1468242795" sldId="431"/>
            <ac:picMk id="2" creationId="{DC126B43-5C5F-B7A8-378C-68D55A871112}"/>
          </ac:picMkLst>
        </pc:picChg>
        <pc:picChg chg="mod">
          <ac:chgData name="Adalbjorg Karlsdottir" userId="S::adalbjorg@lsretail.com::73a1fade-35d2-4abb-8fff-103bcc4d95dd" providerId="AD" clId="Web-{BD2EF82A-8C7C-F037-03CC-806B0BC7DDAB}" dt="2022-04-19T09:24:48.346" v="18" actId="1076"/>
          <ac:picMkLst>
            <pc:docMk/>
            <pc:sldMk cId="1468242795" sldId="431"/>
            <ac:picMk id="8" creationId="{64A6F872-5631-4D98-538D-EDDA54A6D445}"/>
          </ac:picMkLst>
        </pc:picChg>
      </pc:sldChg>
      <pc:sldChg chg="addSp delSp modSp addAnim modAnim addCm modNotes">
        <pc:chgData name="Adalbjorg Karlsdottir" userId="S::adalbjorg@lsretail.com::73a1fade-35d2-4abb-8fff-103bcc4d95dd" providerId="AD" clId="Web-{BD2EF82A-8C7C-F037-03CC-806B0BC7DDAB}" dt="2022-04-20T16:12:57.755" v="682"/>
        <pc:sldMkLst>
          <pc:docMk/>
          <pc:sldMk cId="3583617302" sldId="432"/>
        </pc:sldMkLst>
        <pc:picChg chg="add del mod">
          <ac:chgData name="Adalbjorg Karlsdottir" userId="S::adalbjorg@lsretail.com::73a1fade-35d2-4abb-8fff-103bcc4d95dd" providerId="AD" clId="Web-{BD2EF82A-8C7C-F037-03CC-806B0BC7DDAB}" dt="2022-04-20T15:44:50.351" v="226"/>
          <ac:picMkLst>
            <pc:docMk/>
            <pc:sldMk cId="3583617302" sldId="432"/>
            <ac:picMk id="3" creationId="{18C5AC3E-B025-2E38-933A-BF3A5AF739CF}"/>
          </ac:picMkLst>
        </pc:picChg>
        <pc:picChg chg="add del mod">
          <ac:chgData name="Adalbjorg Karlsdottir" userId="S::adalbjorg@lsretail.com::73a1fade-35d2-4abb-8fff-103bcc4d95dd" providerId="AD" clId="Web-{BD2EF82A-8C7C-F037-03CC-806B0BC7DDAB}" dt="2022-04-20T15:45:52.323" v="229"/>
          <ac:picMkLst>
            <pc:docMk/>
            <pc:sldMk cId="3583617302" sldId="432"/>
            <ac:picMk id="6" creationId="{4133B331-E7DA-B58F-DD77-AE0B1C9F749B}"/>
          </ac:picMkLst>
        </pc:picChg>
        <pc:picChg chg="add del mod">
          <ac:chgData name="Adalbjorg Karlsdottir" userId="S::adalbjorg@lsretail.com::73a1fade-35d2-4abb-8fff-103bcc4d95dd" providerId="AD" clId="Web-{BD2EF82A-8C7C-F037-03CC-806B0BC7DDAB}" dt="2022-04-20T15:46:57.667" v="233"/>
          <ac:picMkLst>
            <pc:docMk/>
            <pc:sldMk cId="3583617302" sldId="432"/>
            <ac:picMk id="7" creationId="{80D2DA44-73C7-CF43-18B3-ED18DC9CF790}"/>
          </ac:picMkLst>
        </pc:picChg>
        <pc:picChg chg="add del mod">
          <ac:chgData name="Adalbjorg Karlsdottir" userId="S::adalbjorg@lsretail.com::73a1fade-35d2-4abb-8fff-103bcc4d95dd" providerId="AD" clId="Web-{BD2EF82A-8C7C-F037-03CC-806B0BC7DDAB}" dt="2022-04-20T15:48:45.029" v="242"/>
          <ac:picMkLst>
            <pc:docMk/>
            <pc:sldMk cId="3583617302" sldId="432"/>
            <ac:picMk id="8" creationId="{8684E634-99AD-D3B2-F228-DCBF6FFF3326}"/>
          </ac:picMkLst>
        </pc:picChg>
        <pc:picChg chg="add mod">
          <ac:chgData name="Adalbjorg Karlsdottir" userId="S::adalbjorg@lsretail.com::73a1fade-35d2-4abb-8fff-103bcc4d95dd" providerId="AD" clId="Web-{BD2EF82A-8C7C-F037-03CC-806B0BC7DDAB}" dt="2022-04-20T15:50:02.969" v="247" actId="1076"/>
          <ac:picMkLst>
            <pc:docMk/>
            <pc:sldMk cId="3583617302" sldId="432"/>
            <ac:picMk id="9" creationId="{7FEFA582-4FB4-18F4-C533-34CF9EA6C220}"/>
          </ac:picMkLst>
        </pc:picChg>
      </pc:sldChg>
      <pc:sldChg chg="modNotes">
        <pc:chgData name="Adalbjorg Karlsdottir" userId="S::adalbjorg@lsretail.com::73a1fade-35d2-4abb-8fff-103bcc4d95dd" providerId="AD" clId="Web-{BD2EF82A-8C7C-F037-03CC-806B0BC7DDAB}" dt="2022-04-19T15:57:05.290" v="178"/>
        <pc:sldMkLst>
          <pc:docMk/>
          <pc:sldMk cId="2314336040" sldId="433"/>
        </pc:sldMkLst>
      </pc:sldChg>
      <pc:sldChg chg="del">
        <pc:chgData name="Adalbjorg Karlsdottir" userId="S::adalbjorg@lsretail.com::73a1fade-35d2-4abb-8fff-103bcc4d95dd" providerId="AD" clId="Web-{BD2EF82A-8C7C-F037-03CC-806B0BC7DDAB}" dt="2022-04-18T11:38:24.914" v="17"/>
        <pc:sldMkLst>
          <pc:docMk/>
          <pc:sldMk cId="1638022009" sldId="434"/>
        </pc:sldMkLst>
      </pc:sldChg>
      <pc:sldChg chg="modNotes">
        <pc:chgData name="Adalbjorg Karlsdottir" userId="S::adalbjorg@lsretail.com::73a1fade-35d2-4abb-8fff-103bcc4d95dd" providerId="AD" clId="Web-{BD2EF82A-8C7C-F037-03CC-806B0BC7DDAB}" dt="2022-04-19T16:09:31.856" v="223"/>
        <pc:sldMkLst>
          <pc:docMk/>
          <pc:sldMk cId="2717984998" sldId="438"/>
        </pc:sldMkLst>
      </pc:sldChg>
      <pc:sldChg chg="modNotes">
        <pc:chgData name="Adalbjorg Karlsdottir" userId="S::adalbjorg@lsretail.com::73a1fade-35d2-4abb-8fff-103bcc4d95dd" providerId="AD" clId="Web-{BD2EF82A-8C7C-F037-03CC-806B0BC7DDAB}" dt="2022-04-20T16:01:06.970" v="399"/>
        <pc:sldMkLst>
          <pc:docMk/>
          <pc:sldMk cId="2438701953" sldId="439"/>
        </pc:sldMkLst>
      </pc:sldChg>
      <pc:sldChg chg="modNotes">
        <pc:chgData name="Adalbjorg Karlsdottir" userId="S::adalbjorg@lsretail.com::73a1fade-35d2-4abb-8fff-103bcc4d95dd" providerId="AD" clId="Web-{BD2EF82A-8C7C-F037-03CC-806B0BC7DDAB}" dt="2022-04-20T16:16:00.806" v="766"/>
        <pc:sldMkLst>
          <pc:docMk/>
          <pc:sldMk cId="2752264907" sldId="440"/>
        </pc:sldMkLst>
      </pc:sldChg>
    </pc:docChg>
  </pc:docChgLst>
  <pc:docChgLst>
    <pc:chgData name="Wojciech Januszauskas" userId="S::wojciechja@lsretail.com::283006d7-7365-4ce6-9b04-25a42527db96" providerId="AD" clId="Web-{BFB3A2B7-A018-9647-B38A-F37BB2D5FFA6}"/>
    <pc:docChg chg="modSld">
      <pc:chgData name="Wojciech Januszauskas" userId="S::wojciechja@lsretail.com::283006d7-7365-4ce6-9b04-25a42527db96" providerId="AD" clId="Web-{BFB3A2B7-A018-9647-B38A-F37BB2D5FFA6}" dt="2022-04-19T16:12:36.227" v="0"/>
      <pc:docMkLst>
        <pc:docMk/>
      </pc:docMkLst>
      <pc:sldChg chg="modSp">
        <pc:chgData name="Wojciech Januszauskas" userId="S::wojciechja@lsretail.com::283006d7-7365-4ce6-9b04-25a42527db96" providerId="AD" clId="Web-{BFB3A2B7-A018-9647-B38A-F37BB2D5FFA6}" dt="2022-04-19T16:12:36.227" v="0"/>
        <pc:sldMkLst>
          <pc:docMk/>
          <pc:sldMk cId="2314336040" sldId="433"/>
        </pc:sldMkLst>
        <pc:cxnChg chg="ord">
          <ac:chgData name="Wojciech Januszauskas" userId="S::wojciechja@lsretail.com::283006d7-7365-4ce6-9b04-25a42527db96" providerId="AD" clId="Web-{BFB3A2B7-A018-9647-B38A-F37BB2D5FFA6}" dt="2022-04-19T16:12:36.227" v="0"/>
          <ac:cxnSpMkLst>
            <pc:docMk/>
            <pc:sldMk cId="2314336040" sldId="433"/>
            <ac:cxnSpMk id="188" creationId="{932ADF71-668E-B547-9CBF-79536540DE16}"/>
          </ac:cxnSpMkLst>
        </pc:cxnChg>
      </pc:sldChg>
    </pc:docChg>
  </pc:docChgLst>
  <pc:docChgLst>
    <pc:chgData name="Matthias Matthiasson" userId="S::matti@lsretail.com::da5879a5-7ced-44b7-b25c-c3fa19602b52" providerId="AD" clId="Web-{6533BA94-D4BB-D1DD-2864-E0F269B39C3E}"/>
    <pc:docChg chg="addSld delSld">
      <pc:chgData name="Matthias Matthiasson" userId="S::matti@lsretail.com::da5879a5-7ced-44b7-b25c-c3fa19602b52" providerId="AD" clId="Web-{6533BA94-D4BB-D1DD-2864-E0F269B39C3E}" dt="2022-03-31T09:55:46.787" v="8"/>
      <pc:docMkLst>
        <pc:docMk/>
      </pc:docMkLst>
      <pc:sldChg chg="del">
        <pc:chgData name="Matthias Matthiasson" userId="S::matti@lsretail.com::da5879a5-7ced-44b7-b25c-c3fa19602b52" providerId="AD" clId="Web-{6533BA94-D4BB-D1DD-2864-E0F269B39C3E}" dt="2022-03-31T09:55:00.317" v="5"/>
        <pc:sldMkLst>
          <pc:docMk/>
          <pc:sldMk cId="852049816" sldId="381"/>
        </pc:sldMkLst>
      </pc:sldChg>
      <pc:sldChg chg="add del">
        <pc:chgData name="Matthias Matthiasson" userId="S::matti@lsretail.com::da5879a5-7ced-44b7-b25c-c3fa19602b52" providerId="AD" clId="Web-{6533BA94-D4BB-D1DD-2864-E0F269B39C3E}" dt="2022-03-31T09:54:41.925" v="4"/>
        <pc:sldMkLst>
          <pc:docMk/>
          <pc:sldMk cId="3946660838" sldId="382"/>
        </pc:sldMkLst>
      </pc:sldChg>
      <pc:sldChg chg="del">
        <pc:chgData name="Matthias Matthiasson" userId="S::matti@lsretail.com::da5879a5-7ced-44b7-b25c-c3fa19602b52" providerId="AD" clId="Web-{6533BA94-D4BB-D1DD-2864-E0F269B39C3E}" dt="2022-03-31T09:55:36.958" v="7"/>
        <pc:sldMkLst>
          <pc:docMk/>
          <pc:sldMk cId="3227308782" sldId="384"/>
        </pc:sldMkLst>
      </pc:sldChg>
      <pc:sldChg chg="del">
        <pc:chgData name="Matthias Matthiasson" userId="S::matti@lsretail.com::da5879a5-7ced-44b7-b25c-c3fa19602b52" providerId="AD" clId="Web-{6533BA94-D4BB-D1DD-2864-E0F269B39C3E}" dt="2022-03-31T09:55:46.787" v="8"/>
        <pc:sldMkLst>
          <pc:docMk/>
          <pc:sldMk cId="1158969106" sldId="385"/>
        </pc:sldMkLst>
      </pc:sldChg>
      <pc:sldChg chg="del">
        <pc:chgData name="Matthias Matthiasson" userId="S::matti@lsretail.com::da5879a5-7ced-44b7-b25c-c3fa19602b52" providerId="AD" clId="Web-{6533BA94-D4BB-D1DD-2864-E0F269B39C3E}" dt="2022-03-31T09:55:04.504" v="6"/>
        <pc:sldMkLst>
          <pc:docMk/>
          <pc:sldMk cId="3621144186" sldId="386"/>
        </pc:sldMkLst>
      </pc:sldChg>
      <pc:sldChg chg="add del">
        <pc:chgData name="Matthias Matthiasson" userId="S::matti@lsretail.com::da5879a5-7ced-44b7-b25c-c3fa19602b52" providerId="AD" clId="Web-{6533BA94-D4BB-D1DD-2864-E0F269B39C3E}" dt="2022-03-31T09:54:36.816" v="3"/>
        <pc:sldMkLst>
          <pc:docMk/>
          <pc:sldMk cId="1075742519" sldId="428"/>
        </pc:sldMkLst>
      </pc:sldChg>
    </pc:docChg>
  </pc:docChgLst>
  <pc:docChgLst>
    <pc:chgData name="Wojciech Januszauskas" userId="S::wojciechja@lsretail.com::283006d7-7365-4ce6-9b04-25a42527db96" providerId="AD" clId="Web-{A8E9A1E8-C273-AC4F-4184-BB1BBBB3570A}"/>
    <pc:docChg chg="addSld">
      <pc:chgData name="Wojciech Januszauskas" userId="S::wojciechja@lsretail.com::283006d7-7365-4ce6-9b04-25a42527db96" providerId="AD" clId="Web-{A8E9A1E8-C273-AC4F-4184-BB1BBBB3570A}" dt="2022-04-12T13:37:48.689" v="0"/>
      <pc:docMkLst>
        <pc:docMk/>
      </pc:docMkLst>
      <pc:sldChg chg="add replId">
        <pc:chgData name="Wojciech Januszauskas" userId="S::wojciechja@lsretail.com::283006d7-7365-4ce6-9b04-25a42527db96" providerId="AD" clId="Web-{A8E9A1E8-C273-AC4F-4184-BB1BBBB3570A}" dt="2022-04-12T13:37:48.689" v="0"/>
        <pc:sldMkLst>
          <pc:docMk/>
          <pc:sldMk cId="2535169519" sldId="435"/>
        </pc:sldMkLst>
      </pc:sldChg>
    </pc:docChg>
  </pc:docChgLst>
</pc:chgInfo>
</file>

<file path=ppt/comments/modernComment_1AE_F98E598C.xml><?xml version="1.0" encoding="utf-8"?>
<p188:cmLst xmlns:a="http://schemas.openxmlformats.org/drawingml/2006/main" xmlns:r="http://schemas.openxmlformats.org/officeDocument/2006/relationships" xmlns:p188="http://schemas.microsoft.com/office/powerpoint/2018/8/main">
  <p188:cm id="{58386478-A873-4F8B-80BE-0B6AB653B0A9}" authorId="{46AF1FC1-EA8B-17EC-5A04-48DA33D86967}" created="2022-04-26T15:17:56.824">
    <pc:sldMkLst xmlns:pc="http://schemas.microsoft.com/office/powerpoint/2013/main/command">
      <pc:docMk/>
      <pc:sldMk cId="4186855820" sldId="430"/>
    </pc:sldMkLst>
    <p188:txBody>
      <a:bodyPr/>
      <a:lstStyle/>
      <a:p>
        <a:r>
          <a:rPr lang="en-US"/>
          <a:t>[@Wojciech Januszauskas] same here, smaller version of 41 to remind people where we are</a:t>
        </a:r>
      </a:p>
    </p188:txBody>
  </p188:cm>
</p188:cmLst>
</file>

<file path=ppt/comments/modernComment_1AF_57839B6B.xml><?xml version="1.0" encoding="utf-8"?>
<p188:cmLst xmlns:a="http://schemas.openxmlformats.org/drawingml/2006/main" xmlns:r="http://schemas.openxmlformats.org/officeDocument/2006/relationships" xmlns:p188="http://schemas.microsoft.com/office/powerpoint/2018/8/main">
  <p188:cm id="{F46CBF71-FF06-4002-81A2-965E2B5F760F}" authorId="{46AF1FC1-EA8B-17EC-5A04-48DA33D86967}" created="2022-04-26T15:18:17.324">
    <pc:sldMkLst xmlns:pc="http://schemas.microsoft.com/office/powerpoint/2013/main/command">
      <pc:docMk/>
      <pc:sldMk cId="1468242795" sldId="431"/>
    </pc:sldMkLst>
    <p188:txBody>
      <a:bodyPr/>
      <a:lstStyle/>
      <a:p>
        <a:r>
          <a:rPr lang="en-US"/>
          <a:t>[@Wojciech Januszauskas] and same here</a:t>
        </a:r>
      </a:p>
    </p188:txBody>
  </p188:cm>
</p188:cmLst>
</file>

<file path=ppt/comments/modernComment_1BC_796570B9.xml><?xml version="1.0" encoding="utf-8"?>
<p188:cmLst xmlns:a="http://schemas.openxmlformats.org/drawingml/2006/main" xmlns:r="http://schemas.openxmlformats.org/officeDocument/2006/relationships" xmlns:p188="http://schemas.microsoft.com/office/powerpoint/2018/8/main">
  <p188:cm id="{91D79112-F2D8-404D-B965-8C8A718C61FE}" authorId="{46AF1FC1-EA8B-17EC-5A04-48DA33D86967}" created="2022-05-10T13:38:48.772">
    <pc:sldMkLst xmlns:pc="http://schemas.microsoft.com/office/powerpoint/2013/main/command">
      <pc:docMk/>
      <pc:sldMk cId="2036691129" sldId="444"/>
    </pc:sldMkLst>
    <p188:txBody>
      <a:bodyPr/>
      <a:lstStyle/>
      <a:p>
        <a:r>
          <a:rPr lang="en-DE"/>
          <a:t>[@Matthias Matthiasson]
[@Stefan Konradsson]
[@Kristjan Asvaldsson]
Hæ - nenniði nokkuð að renna í gegnum hybrid hlutan og koma með komment á slæðurnar og notes. Þá næ ég að nýta betur tíman okkar á morgun
Takk
KV
AK</a:t>
        </a:r>
      </a:p>
    </p188:txBody>
  </p188:cm>
</p188:cmLst>
</file>

<file path=ppt/comments/modernComment_1C4_F3B7CC0.xml><?xml version="1.0" encoding="utf-8"?>
<p188:cmLst xmlns:a="http://schemas.openxmlformats.org/drawingml/2006/main" xmlns:r="http://schemas.openxmlformats.org/officeDocument/2006/relationships" xmlns:p188="http://schemas.microsoft.com/office/powerpoint/2018/8/main">
  <p188:cm id="{6B327499-FE47-4B9B-A86E-D83882504769}" authorId="{46AF1FC1-EA8B-17EC-5A04-48DA33D86967}" created="2022-05-10T09:54:36.568">
    <pc:sldMkLst xmlns:pc="http://schemas.microsoft.com/office/powerpoint/2013/main/command">
      <pc:docMk/>
      <pc:sldMk cId="255556800" sldId="452"/>
    </pc:sldMkLst>
    <p188:txBody>
      <a:bodyPr/>
      <a:lstStyle/>
      <a:p>
        <a:r>
          <a:rPr lang="en-DE"/>
          <a:t>[@Wojciech Januszauskas]
Hi - can you make this picture bigger and center it?</a:t>
        </a:r>
      </a:p>
    </p188:txBody>
  </p188:cm>
</p188:cmLst>
</file>

<file path=ppt/comments/modernComment_1F1_8143411C.xml><?xml version="1.0" encoding="utf-8"?>
<p188:cmLst xmlns:a="http://schemas.openxmlformats.org/drawingml/2006/main" xmlns:r="http://schemas.openxmlformats.org/officeDocument/2006/relationships" xmlns:p188="http://schemas.microsoft.com/office/powerpoint/2018/8/main">
  <p188:cm id="{AF171E45-1C07-41CF-B99E-01D687144028}" authorId="{558C4099-2F00-597C-91E7-1C88AB8A1A87}" created="2022-05-13T15:56:12.718">
    <pc:sldMkLst xmlns:pc="http://schemas.microsoft.com/office/powerpoint/2013/main/command">
      <pc:docMk/>
      <pc:sldMk cId="2168668444" sldId="497"/>
    </pc:sldMkLst>
    <p188:replyLst>
      <p188:reply id="{C20C2819-44F8-454E-820F-D0CE3C64B08B}" authorId="{46AF1FC1-EA8B-17EC-5A04-48DA33D86967}" created="2022-05-13T18:19:03.714">
        <p188:txBody>
          <a:bodyPr/>
          <a:lstStyle/>
          <a:p>
            <a:r>
              <a:rPr lang="en-DE"/>
              <a:t>[@Wojciech Januszauskas] excellent - thanks!!!
</a:t>
            </a:r>
          </a:p>
        </p188:txBody>
      </p188:reply>
    </p188:replyLst>
    <p188:txBody>
      <a:bodyPr/>
      <a:lstStyle/>
      <a:p>
        <a:r>
          <a:rPr lang="en-US"/>
          <a:t>[@Adalbjorg Karlsdottir] check this out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5/24/2022</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2738741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1990584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2905343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1646182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2221148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129571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3122848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36686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31</a:t>
            </a:fld>
            <a:endParaRPr lang="en-US"/>
          </a:p>
        </p:txBody>
      </p:sp>
    </p:spTree>
    <p:extLst>
      <p:ext uri="{BB962C8B-B14F-4D97-AF65-F5344CB8AC3E}">
        <p14:creationId xmlns:p14="http://schemas.microsoft.com/office/powerpoint/2010/main" val="597962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32</a:t>
            </a:fld>
            <a:endParaRPr lang="en-US"/>
          </a:p>
        </p:txBody>
      </p:sp>
    </p:spTree>
    <p:extLst>
      <p:ext uri="{BB962C8B-B14F-4D97-AF65-F5344CB8AC3E}">
        <p14:creationId xmlns:p14="http://schemas.microsoft.com/office/powerpoint/2010/main" val="343925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33</a:t>
            </a:fld>
            <a:endParaRPr lang="en-US"/>
          </a:p>
        </p:txBody>
      </p:sp>
    </p:spTree>
    <p:extLst>
      <p:ext uri="{BB962C8B-B14F-4D97-AF65-F5344CB8AC3E}">
        <p14:creationId xmlns:p14="http://schemas.microsoft.com/office/powerpoint/2010/main" val="26091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54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937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62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901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E2A0205F-3CA4-5B49-9C54-EA7C7C8DFE41}" type="slidenum">
              <a:rPr lang="en-IS" smtClean="0"/>
              <a:t>39</a:t>
            </a:fld>
            <a:endParaRPr lang="en-IS"/>
          </a:p>
        </p:txBody>
      </p:sp>
    </p:spTree>
    <p:extLst>
      <p:ext uri="{BB962C8B-B14F-4D97-AF65-F5344CB8AC3E}">
        <p14:creationId xmlns:p14="http://schemas.microsoft.com/office/powerpoint/2010/main" val="1688951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40</a:t>
            </a:fld>
            <a:endParaRPr lang="en-US"/>
          </a:p>
        </p:txBody>
      </p:sp>
    </p:spTree>
    <p:extLst>
      <p:ext uri="{BB962C8B-B14F-4D97-AF65-F5344CB8AC3E}">
        <p14:creationId xmlns:p14="http://schemas.microsoft.com/office/powerpoint/2010/main" val="1744399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41</a:t>
            </a:fld>
            <a:endParaRPr lang="en-IS"/>
          </a:p>
        </p:txBody>
      </p:sp>
    </p:spTree>
    <p:extLst>
      <p:ext uri="{BB962C8B-B14F-4D97-AF65-F5344CB8AC3E}">
        <p14:creationId xmlns:p14="http://schemas.microsoft.com/office/powerpoint/2010/main" val="4204713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42</a:t>
            </a:fld>
            <a:endParaRPr lang="en-US"/>
          </a:p>
        </p:txBody>
      </p:sp>
    </p:spTree>
    <p:extLst>
      <p:ext uri="{BB962C8B-B14F-4D97-AF65-F5344CB8AC3E}">
        <p14:creationId xmlns:p14="http://schemas.microsoft.com/office/powerpoint/2010/main" val="2815776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43</a:t>
            </a:fld>
            <a:endParaRPr lang="en-US"/>
          </a:p>
        </p:txBody>
      </p:sp>
    </p:spTree>
    <p:extLst>
      <p:ext uri="{BB962C8B-B14F-4D97-AF65-F5344CB8AC3E}">
        <p14:creationId xmlns:p14="http://schemas.microsoft.com/office/powerpoint/2010/main" val="2116189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44</a:t>
            </a:fld>
            <a:endParaRPr lang="en-US"/>
          </a:p>
        </p:txBody>
      </p:sp>
    </p:spTree>
    <p:extLst>
      <p:ext uri="{BB962C8B-B14F-4D97-AF65-F5344CB8AC3E}">
        <p14:creationId xmlns:p14="http://schemas.microsoft.com/office/powerpoint/2010/main" val="1845317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45</a:t>
            </a:fld>
            <a:endParaRPr lang="en-US"/>
          </a:p>
        </p:txBody>
      </p:sp>
    </p:spTree>
    <p:extLst>
      <p:ext uri="{BB962C8B-B14F-4D97-AF65-F5344CB8AC3E}">
        <p14:creationId xmlns:p14="http://schemas.microsoft.com/office/powerpoint/2010/main" val="156703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46</a:t>
            </a:fld>
            <a:endParaRPr lang="en-US"/>
          </a:p>
        </p:txBody>
      </p:sp>
    </p:spTree>
    <p:extLst>
      <p:ext uri="{BB962C8B-B14F-4D97-AF65-F5344CB8AC3E}">
        <p14:creationId xmlns:p14="http://schemas.microsoft.com/office/powerpoint/2010/main" val="2987246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47</a:t>
            </a:fld>
            <a:endParaRPr lang="en-US"/>
          </a:p>
        </p:txBody>
      </p:sp>
    </p:spTree>
    <p:extLst>
      <p:ext uri="{BB962C8B-B14F-4D97-AF65-F5344CB8AC3E}">
        <p14:creationId xmlns:p14="http://schemas.microsoft.com/office/powerpoint/2010/main" val="2378620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48</a:t>
            </a:fld>
            <a:endParaRPr lang="en-US"/>
          </a:p>
        </p:txBody>
      </p:sp>
    </p:spTree>
    <p:extLst>
      <p:ext uri="{BB962C8B-B14F-4D97-AF65-F5344CB8AC3E}">
        <p14:creationId xmlns:p14="http://schemas.microsoft.com/office/powerpoint/2010/main" val="811206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49</a:t>
            </a:fld>
            <a:endParaRPr lang="en-US"/>
          </a:p>
        </p:txBody>
      </p:sp>
    </p:spTree>
    <p:extLst>
      <p:ext uri="{BB962C8B-B14F-4D97-AF65-F5344CB8AC3E}">
        <p14:creationId xmlns:p14="http://schemas.microsoft.com/office/powerpoint/2010/main" val="3644528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50</a:t>
            </a:fld>
            <a:endParaRPr lang="en-US"/>
          </a:p>
        </p:txBody>
      </p:sp>
    </p:spTree>
    <p:extLst>
      <p:ext uri="{BB962C8B-B14F-4D97-AF65-F5344CB8AC3E}">
        <p14:creationId xmlns:p14="http://schemas.microsoft.com/office/powerpoint/2010/main" val="2673804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51</a:t>
            </a:fld>
            <a:endParaRPr lang="en-IS"/>
          </a:p>
        </p:txBody>
      </p:sp>
    </p:spTree>
    <p:extLst>
      <p:ext uri="{BB962C8B-B14F-4D97-AF65-F5344CB8AC3E}">
        <p14:creationId xmlns:p14="http://schemas.microsoft.com/office/powerpoint/2010/main" val="131618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59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06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2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378848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421236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938241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9.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3.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7.svg"/><Relationship Id="rId5" Type="http://schemas.openxmlformats.org/officeDocument/2006/relationships/image" Target="../media/image34.png"/><Relationship Id="rId4" Type="http://schemas.openxmlformats.org/officeDocument/2006/relationships/image" Target="../media/image13.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7.svg"/><Relationship Id="rId5" Type="http://schemas.openxmlformats.org/officeDocument/2006/relationships/image" Target="../media/image34.png"/><Relationship Id="rId4" Type="http://schemas.openxmlformats.org/officeDocument/2006/relationships/image" Target="../media/image13.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5.png"/><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3.emf"/><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3.emf"/><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43.svg"/><Relationship Id="rId5" Type="http://schemas.openxmlformats.org/officeDocument/2006/relationships/image" Target="../media/image38.png"/><Relationship Id="rId4" Type="http://schemas.openxmlformats.org/officeDocument/2006/relationships/image" Target="../media/image13.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43.svg"/><Relationship Id="rId5" Type="http://schemas.openxmlformats.org/officeDocument/2006/relationships/image" Target="../media/image38.png"/><Relationship Id="rId4" Type="http://schemas.openxmlformats.org/officeDocument/2006/relationships/image" Target="../media/image13.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9.png"/><Relationship Id="rId4" Type="http://schemas.openxmlformats.org/officeDocument/2006/relationships/image" Target="../media/image13.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40.png"/><Relationship Id="rId4" Type="http://schemas.openxmlformats.org/officeDocument/2006/relationships/image" Target="../media/image13.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eaker slide 1">
    <p:spTree>
      <p:nvGrpSpPr>
        <p:cNvPr id="1" name=""/>
        <p:cNvGrpSpPr/>
        <p:nvPr/>
      </p:nvGrpSpPr>
      <p:grpSpPr>
        <a:xfrm>
          <a:off x="0" y="0"/>
          <a:ext cx="0" cy="0"/>
          <a:chOff x="0" y="0"/>
          <a:chExt cx="0" cy="0"/>
        </a:xfrm>
      </p:grpSpPr>
      <p:pic>
        <p:nvPicPr>
          <p:cNvPr id="8" name="Picture 7" descr="A picture containing sitting, black, table&#10;&#10;Description automatically generated">
            <a:extLst>
              <a:ext uri="{FF2B5EF4-FFF2-40B4-BE49-F238E27FC236}">
                <a16:creationId xmlns:a16="http://schemas.microsoft.com/office/drawing/2014/main" id="{ABE44FC4-F355-9140-A821-2E8BD8A482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164546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93D35-AEB4-3144-AC55-1479773D85E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2884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93D35-AEB4-3144-AC55-1479773D85E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3518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with text 1">
    <p:spTree>
      <p:nvGrpSpPr>
        <p:cNvPr id="1" name=""/>
        <p:cNvGrpSpPr/>
        <p:nvPr/>
      </p:nvGrpSpPr>
      <p:grpSpPr>
        <a:xfrm>
          <a:off x="0" y="0"/>
          <a:ext cx="0" cy="0"/>
          <a:chOff x="0" y="0"/>
          <a:chExt cx="0" cy="0"/>
        </a:xfrm>
      </p:grpSpPr>
      <p:pic>
        <p:nvPicPr>
          <p:cNvPr id="4" name="Picture 3" descr="A picture containing sitting, black, table&#10;&#10;Description automatically generated">
            <a:extLst>
              <a:ext uri="{FF2B5EF4-FFF2-40B4-BE49-F238E27FC236}">
                <a16:creationId xmlns:a16="http://schemas.microsoft.com/office/drawing/2014/main" id="{16081528-0FEA-2042-8865-115177E3C4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3414400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tex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5943600" cy="506896"/>
          </a:xfrm>
          <a:prstGeom prst="rect">
            <a:avLst/>
          </a:prstGeom>
        </p:spPr>
        <p:txBody>
          <a:bodyPr/>
          <a:lstStyle>
            <a:lvl1pPr marL="0" indent="0" algn="ctr">
              <a:buNone/>
              <a:defRPr sz="60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358591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244500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913850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with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682836" y="2922104"/>
            <a:ext cx="7085095"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3479422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with tex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6907696"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72507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tex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6907696" cy="506896"/>
          </a:xfrm>
          <a:prstGeom prst="rect">
            <a:avLst/>
          </a:prstGeom>
        </p:spPr>
        <p:txBody>
          <a:bodyPr/>
          <a:lstStyle>
            <a:lvl1pPr marL="0" indent="0" algn="ctr">
              <a:buNone/>
              <a:defRPr sz="60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560755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173376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42521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end slide with text 1">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E99FC2D-5AA3-684F-AC58-146D94EE147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9725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6864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14583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184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674180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493823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2180407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20069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585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6223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D6D4130B-40D2-E646-8871-FC218157EDEF}"/>
              </a:ext>
            </a:extLst>
          </p:cNvPr>
          <p:cNvSpPr>
            <a:spLocks noGrp="1"/>
          </p:cNvSpPr>
          <p:nvPr>
            <p:ph type="body" sz="quarter" idx="10" hasCustomPrompt="1"/>
          </p:nvPr>
        </p:nvSpPr>
        <p:spPr>
          <a:xfrm>
            <a:off x="4899991" y="2454965"/>
            <a:ext cx="6867940" cy="506896"/>
          </a:xfrm>
          <a:prstGeom prst="rect">
            <a:avLst/>
          </a:prstGeom>
        </p:spPr>
        <p:txBody>
          <a:bodyPr/>
          <a:lstStyle>
            <a:lvl1pPr marL="0" indent="0" algn="ctr">
              <a:buNone/>
              <a:defRPr sz="44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F56B5A59-9B83-6744-AEE4-A7C862B50871}"/>
              </a:ext>
            </a:extLst>
          </p:cNvPr>
          <p:cNvSpPr>
            <a:spLocks noGrp="1"/>
          </p:cNvSpPr>
          <p:nvPr>
            <p:ph type="body" sz="quarter" idx="11" hasCustomPrompt="1"/>
          </p:nvPr>
        </p:nvSpPr>
        <p:spPr>
          <a:xfrm>
            <a:off x="4899991" y="3140765"/>
            <a:ext cx="6867940"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64BF754A-C8A0-1C42-9378-C71792F06BB4}"/>
              </a:ext>
            </a:extLst>
          </p:cNvPr>
          <p:cNvSpPr>
            <a:spLocks noGrp="1"/>
          </p:cNvSpPr>
          <p:nvPr>
            <p:ph type="body" sz="quarter" idx="12" hasCustomPrompt="1"/>
          </p:nvPr>
        </p:nvSpPr>
        <p:spPr>
          <a:xfrm>
            <a:off x="4899991" y="4432852"/>
            <a:ext cx="6867940"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ECAB2BEE-854D-AD42-88E3-E5B6ABB78C31}"/>
              </a:ext>
            </a:extLst>
          </p:cNvPr>
          <p:cNvSpPr>
            <a:spLocks noGrp="1"/>
          </p:cNvSpPr>
          <p:nvPr>
            <p:ph type="body" sz="quarter" idx="13" hasCustomPrompt="1"/>
          </p:nvPr>
        </p:nvSpPr>
        <p:spPr>
          <a:xfrm>
            <a:off x="4899991" y="4850295"/>
            <a:ext cx="6867940"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3383241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122600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522188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99960025-D298-7147-911B-01B8825CF1C2}"/>
              </a:ext>
            </a:extLst>
          </p:cNvPr>
          <p:cNvSpPr>
            <a:spLocks noGrp="1"/>
          </p:cNvSpPr>
          <p:nvPr>
            <p:ph type="body" sz="quarter" idx="10" hasCustomPrompt="1"/>
          </p:nvPr>
        </p:nvSpPr>
        <p:spPr>
          <a:xfrm>
            <a:off x="4601817" y="2454965"/>
            <a:ext cx="7166114" cy="506896"/>
          </a:xfrm>
          <a:prstGeom prst="rect">
            <a:avLst/>
          </a:prstGeom>
        </p:spPr>
        <p:txBody>
          <a:bodyPr/>
          <a:lstStyle>
            <a:lvl1pPr marL="0" indent="0" algn="ctr">
              <a:buNone/>
              <a:defRPr sz="4400" b="1">
                <a:solidFill>
                  <a:srgbClr val="B1C94B"/>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1E3E530F-C7EE-D44E-954E-DADE39844D8A}"/>
              </a:ext>
            </a:extLst>
          </p:cNvPr>
          <p:cNvSpPr>
            <a:spLocks noGrp="1"/>
          </p:cNvSpPr>
          <p:nvPr>
            <p:ph type="body" sz="quarter" idx="11" hasCustomPrompt="1"/>
          </p:nvPr>
        </p:nvSpPr>
        <p:spPr>
          <a:xfrm>
            <a:off x="4601817" y="3140765"/>
            <a:ext cx="7166114"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5EBF26CD-2B84-184D-B0BF-B7D5D0B65858}"/>
              </a:ext>
            </a:extLst>
          </p:cNvPr>
          <p:cNvSpPr>
            <a:spLocks noGrp="1"/>
          </p:cNvSpPr>
          <p:nvPr>
            <p:ph type="body" sz="quarter" idx="12" hasCustomPrompt="1"/>
          </p:nvPr>
        </p:nvSpPr>
        <p:spPr>
          <a:xfrm>
            <a:off x="4601817" y="4432852"/>
            <a:ext cx="7166114"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864B6276-267F-1248-83BA-08E582FF48A9}"/>
              </a:ext>
            </a:extLst>
          </p:cNvPr>
          <p:cNvSpPr>
            <a:spLocks noGrp="1"/>
          </p:cNvSpPr>
          <p:nvPr>
            <p:ph type="body" sz="quarter" idx="13" hasCustomPrompt="1"/>
          </p:nvPr>
        </p:nvSpPr>
        <p:spPr>
          <a:xfrm>
            <a:off x="4601817" y="4850295"/>
            <a:ext cx="7166114"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572324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99960025-D298-7147-911B-01B8825CF1C2}"/>
              </a:ext>
            </a:extLst>
          </p:cNvPr>
          <p:cNvSpPr>
            <a:spLocks noGrp="1"/>
          </p:cNvSpPr>
          <p:nvPr>
            <p:ph type="body" sz="quarter" idx="10" hasCustomPrompt="1"/>
          </p:nvPr>
        </p:nvSpPr>
        <p:spPr>
          <a:xfrm>
            <a:off x="5237921" y="2454965"/>
            <a:ext cx="6530009" cy="506896"/>
          </a:xfrm>
          <a:prstGeom prst="rect">
            <a:avLst/>
          </a:prstGeom>
        </p:spPr>
        <p:txBody>
          <a:bodyPr/>
          <a:lstStyle>
            <a:lvl1pPr marL="0" indent="0" algn="ctr">
              <a:buNone/>
              <a:defRPr sz="44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1E3E530F-C7EE-D44E-954E-DADE39844D8A}"/>
              </a:ext>
            </a:extLst>
          </p:cNvPr>
          <p:cNvSpPr>
            <a:spLocks noGrp="1"/>
          </p:cNvSpPr>
          <p:nvPr>
            <p:ph type="body" sz="quarter" idx="11" hasCustomPrompt="1"/>
          </p:nvPr>
        </p:nvSpPr>
        <p:spPr>
          <a:xfrm>
            <a:off x="5237921" y="3140765"/>
            <a:ext cx="6530009"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5EBF26CD-2B84-184D-B0BF-B7D5D0B65858}"/>
              </a:ext>
            </a:extLst>
          </p:cNvPr>
          <p:cNvSpPr>
            <a:spLocks noGrp="1"/>
          </p:cNvSpPr>
          <p:nvPr>
            <p:ph type="body" sz="quarter" idx="12" hasCustomPrompt="1"/>
          </p:nvPr>
        </p:nvSpPr>
        <p:spPr>
          <a:xfrm>
            <a:off x="5237921" y="4432852"/>
            <a:ext cx="6530009"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864B6276-267F-1248-83BA-08E582FF48A9}"/>
              </a:ext>
            </a:extLst>
          </p:cNvPr>
          <p:cNvSpPr>
            <a:spLocks noGrp="1"/>
          </p:cNvSpPr>
          <p:nvPr>
            <p:ph type="body" sz="quarter" idx="13" hasCustomPrompt="1"/>
          </p:nvPr>
        </p:nvSpPr>
        <p:spPr>
          <a:xfrm>
            <a:off x="5237921" y="4850295"/>
            <a:ext cx="6530009"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
        <p:nvSpPr>
          <p:cNvPr id="2" name="Rectangle 1">
            <a:extLst>
              <a:ext uri="{FF2B5EF4-FFF2-40B4-BE49-F238E27FC236}">
                <a16:creationId xmlns:a16="http://schemas.microsoft.com/office/drawing/2014/main" id="{E7BCFDF3-F494-814D-B1F3-0179EA904597}"/>
              </a:ext>
            </a:extLst>
          </p:cNvPr>
          <p:cNvSpPr/>
          <p:nvPr userDrawn="1"/>
        </p:nvSpPr>
        <p:spPr>
          <a:xfrm>
            <a:off x="6659217" y="477078"/>
            <a:ext cx="3170583" cy="1709531"/>
          </a:xfrm>
          <a:prstGeom prst="rect">
            <a:avLst/>
          </a:prstGeom>
          <a:solidFill>
            <a:srgbClr val="25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 name="Picture 8">
            <a:extLst>
              <a:ext uri="{FF2B5EF4-FFF2-40B4-BE49-F238E27FC236}">
                <a16:creationId xmlns:a16="http://schemas.microsoft.com/office/drawing/2014/main" id="{36A0C00B-E0A8-8045-B983-51E5EB265F80}"/>
              </a:ext>
            </a:extLst>
          </p:cNvPr>
          <p:cNvPicPr>
            <a:picLocks noChangeAspect="1"/>
          </p:cNvPicPr>
          <p:nvPr userDrawn="1"/>
        </p:nvPicPr>
        <p:blipFill rotWithShape="1">
          <a:blip r:embed="rId2"/>
          <a:srcRect l="57554" t="7681" r="22881" b="68406"/>
          <a:stretch/>
        </p:blipFill>
        <p:spPr>
          <a:xfrm>
            <a:off x="7310229" y="526774"/>
            <a:ext cx="2385391" cy="1639956"/>
          </a:xfrm>
          <a:prstGeom prst="rect">
            <a:avLst/>
          </a:prstGeom>
        </p:spPr>
      </p:pic>
    </p:spTree>
    <p:extLst>
      <p:ext uri="{BB962C8B-B14F-4D97-AF65-F5344CB8AC3E}">
        <p14:creationId xmlns:p14="http://schemas.microsoft.com/office/powerpoint/2010/main" val="1013982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26442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A62531CC-2531-9A44-85F2-21F1FF016A2A}"/>
              </a:ext>
            </a:extLst>
          </p:cNvPr>
          <p:cNvSpPr>
            <a:spLocks noGrp="1"/>
          </p:cNvSpPr>
          <p:nvPr>
            <p:ph type="body" sz="quarter" idx="10" hasCustomPrompt="1"/>
          </p:nvPr>
        </p:nvSpPr>
        <p:spPr>
          <a:xfrm>
            <a:off x="407504" y="2454965"/>
            <a:ext cx="6867939"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E728D79A-386C-FB48-A4FC-4DAF553567E1}"/>
              </a:ext>
            </a:extLst>
          </p:cNvPr>
          <p:cNvSpPr>
            <a:spLocks noGrp="1"/>
          </p:cNvSpPr>
          <p:nvPr>
            <p:ph type="body" sz="quarter" idx="11" hasCustomPrompt="1"/>
          </p:nvPr>
        </p:nvSpPr>
        <p:spPr>
          <a:xfrm>
            <a:off x="407504" y="3140765"/>
            <a:ext cx="6867939"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A6DFD6E4-2865-9146-B515-A65ABBC22C3E}"/>
              </a:ext>
            </a:extLst>
          </p:cNvPr>
          <p:cNvSpPr>
            <a:spLocks noGrp="1"/>
          </p:cNvSpPr>
          <p:nvPr>
            <p:ph type="body" sz="quarter" idx="12" hasCustomPrompt="1"/>
          </p:nvPr>
        </p:nvSpPr>
        <p:spPr>
          <a:xfrm>
            <a:off x="407504" y="4373218"/>
            <a:ext cx="6867939"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CB946AE1-E2A4-2A4D-BB86-EE8D70CF114E}"/>
              </a:ext>
            </a:extLst>
          </p:cNvPr>
          <p:cNvSpPr>
            <a:spLocks noGrp="1"/>
          </p:cNvSpPr>
          <p:nvPr>
            <p:ph type="body" sz="quarter" idx="13" hasCustomPrompt="1"/>
          </p:nvPr>
        </p:nvSpPr>
        <p:spPr>
          <a:xfrm>
            <a:off x="407504" y="4790661"/>
            <a:ext cx="6867939"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803147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end slide with text 1">
    <p:spTree>
      <p:nvGrpSpPr>
        <p:cNvPr id="1" name=""/>
        <p:cNvGrpSpPr/>
        <p:nvPr/>
      </p:nvGrpSpPr>
      <p:grpSpPr>
        <a:xfrm>
          <a:off x="0" y="0"/>
          <a:ext cx="0" cy="0"/>
          <a:chOff x="0" y="0"/>
          <a:chExt cx="0" cy="0"/>
        </a:xfrm>
      </p:grpSpPr>
      <p:pic>
        <p:nvPicPr>
          <p:cNvPr id="4" name="Picture 3" descr="A picture containing sitting, black, table&#10;&#10;Description automatically generated">
            <a:extLst>
              <a:ext uri="{FF2B5EF4-FFF2-40B4-BE49-F238E27FC236}">
                <a16:creationId xmlns:a16="http://schemas.microsoft.com/office/drawing/2014/main" id="{16081528-0FEA-2042-8865-115177E3C4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4075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366000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A62531CC-2531-9A44-85F2-21F1FF016A2A}"/>
              </a:ext>
            </a:extLst>
          </p:cNvPr>
          <p:cNvSpPr>
            <a:spLocks noGrp="1"/>
          </p:cNvSpPr>
          <p:nvPr>
            <p:ph type="body" sz="quarter" idx="10" hasCustomPrompt="1"/>
          </p:nvPr>
        </p:nvSpPr>
        <p:spPr>
          <a:xfrm>
            <a:off x="407504" y="2454965"/>
            <a:ext cx="6867939"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E728D79A-386C-FB48-A4FC-4DAF553567E1}"/>
              </a:ext>
            </a:extLst>
          </p:cNvPr>
          <p:cNvSpPr>
            <a:spLocks noGrp="1"/>
          </p:cNvSpPr>
          <p:nvPr>
            <p:ph type="body" sz="quarter" idx="11" hasCustomPrompt="1"/>
          </p:nvPr>
        </p:nvSpPr>
        <p:spPr>
          <a:xfrm>
            <a:off x="407504" y="3140765"/>
            <a:ext cx="6867939"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A6DFD6E4-2865-9146-B515-A65ABBC22C3E}"/>
              </a:ext>
            </a:extLst>
          </p:cNvPr>
          <p:cNvSpPr>
            <a:spLocks noGrp="1"/>
          </p:cNvSpPr>
          <p:nvPr>
            <p:ph type="body" sz="quarter" idx="12" hasCustomPrompt="1"/>
          </p:nvPr>
        </p:nvSpPr>
        <p:spPr>
          <a:xfrm>
            <a:off x="407504" y="4373218"/>
            <a:ext cx="6867939"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CB946AE1-E2A4-2A4D-BB86-EE8D70CF114E}"/>
              </a:ext>
            </a:extLst>
          </p:cNvPr>
          <p:cNvSpPr>
            <a:spLocks noGrp="1"/>
          </p:cNvSpPr>
          <p:nvPr>
            <p:ph type="body" sz="quarter" idx="13" hasCustomPrompt="1"/>
          </p:nvPr>
        </p:nvSpPr>
        <p:spPr>
          <a:xfrm>
            <a:off x="407504" y="4790661"/>
            <a:ext cx="6867939"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319330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27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descr="A picture containing cake, sitting, table, bear&#10;&#10;Description automatically generated">
            <a:extLst>
              <a:ext uri="{FF2B5EF4-FFF2-40B4-BE49-F238E27FC236}">
                <a16:creationId xmlns:a16="http://schemas.microsoft.com/office/drawing/2014/main" id="{F9293D35-AEB4-3144-AC55-1479773D85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997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7.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9.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8.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9.emf"/><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18.emf"/><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71225706-2CBE-1C4F-AD58-C23DD6181B33}"/>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745" r:id="rId1"/>
    <p:sldLayoutId id="2147483750" r:id="rId2"/>
    <p:sldLayoutId id="2147483746" r:id="rId3"/>
    <p:sldLayoutId id="2147483747" r:id="rId4"/>
    <p:sldLayoutId id="2147483751" r:id="rId5"/>
    <p:sldLayoutId id="2147483748" r:id="rId6"/>
    <p:sldLayoutId id="2147483749" r:id="rId7"/>
    <p:sldLayoutId id="21474837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756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53" r:id="rId4"/>
    <p:sldLayoutId id="2147483754" r:id="rId5"/>
    <p:sldLayoutId id="2147483755" r:id="rId6"/>
    <p:sldLayoutId id="2147483756" r:id="rId7"/>
    <p:sldLayoutId id="2147483759" r:id="rId8"/>
    <p:sldLayoutId id="2147483757" r:id="rId9"/>
    <p:sldLayoutId id="2147483758" r:id="rId10"/>
    <p:sldLayoutId id="2147483831" r:id="rId11"/>
    <p:sldLayoutId id="21474838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4"/>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5"/>
          <a:srcRect r="93997"/>
          <a:stretch/>
        </p:blipFill>
        <p:spPr>
          <a:xfrm>
            <a:off x="12306211" y="0"/>
            <a:ext cx="261715" cy="6857380"/>
          </a:xfrm>
          <a:prstGeom prst="rect">
            <a:avLst/>
          </a:prstGeom>
        </p:spPr>
      </p:pic>
    </p:spTree>
    <p:extLst>
      <p:ext uri="{BB962C8B-B14F-4D97-AF65-F5344CB8AC3E}">
        <p14:creationId xmlns:p14="http://schemas.microsoft.com/office/powerpoint/2010/main" val="12903360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31"/>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2"/>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 id="2147483830" r:id="rId28"/>
    <p:sldLayoutId id="2147483832"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63.svg"/><Relationship Id="rId5" Type="http://schemas.openxmlformats.org/officeDocument/2006/relationships/image" Target="../media/image52.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38.xml"/><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38.xml"/><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38.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38.xml"/><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52.svg"/><Relationship Id="rId5" Type="http://schemas.openxmlformats.org/officeDocument/2006/relationships/image" Target="../media/image44.png"/><Relationship Id="rId4"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2" Type="http://schemas.microsoft.com/office/2018/10/relationships/comments" Target="../comments/modernComment_1BC_796570B9.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microsoft.com/office/2018/10/relationships/comments" Target="../comments/modernComment_1F1_8143411C.xml"/></Relationships>
</file>

<file path=ppt/slides/_rels/slide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4.svg"/><Relationship Id="rId5" Type="http://schemas.openxmlformats.org/officeDocument/2006/relationships/image" Target="../media/image45.png"/><Relationship Id="rId4" Type="http://schemas.openxmlformats.org/officeDocument/2006/relationships/image" Target="../media/image50.sv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92.sv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18/10/relationships/comments" Target="../comments/modernComment_1AE_F98E598C.xml"/><Relationship Id="rId3" Type="http://schemas.openxmlformats.org/officeDocument/2006/relationships/image" Target="../media/image84.png"/><Relationship Id="rId7" Type="http://schemas.openxmlformats.org/officeDocument/2006/relationships/image" Target="../media/image92.svg"/><Relationship Id="rId12"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38.xml"/><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8.xml"/><Relationship Id="rId6" Type="http://schemas.openxmlformats.org/officeDocument/2006/relationships/image" Target="../media/image92.svg"/><Relationship Id="rId4" Type="http://schemas.openxmlformats.org/officeDocument/2006/relationships/image" Target="../media/image80.png"/><Relationship Id="rId9" Type="http://schemas.microsoft.com/office/2018/10/relationships/comments" Target="../comments/modernComment_1C4_F3B7CC0.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81.png"/><Relationship Id="rId5" Type="http://schemas.openxmlformats.org/officeDocument/2006/relationships/image" Target="../media/image92.sv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38.xml"/><Relationship Id="rId5" Type="http://schemas.microsoft.com/office/2018/10/relationships/comments" Target="../comments/modernComment_1AF_57839B6B.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56.sv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image" Target="../media/image92.sv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52.svg"/><Relationship Id="rId4" Type="http://schemas.openxmlformats.org/officeDocument/2006/relationships/image" Target="../media/image56.sv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52.svg"/><Relationship Id="rId4" Type="http://schemas.openxmlformats.org/officeDocument/2006/relationships/image" Target="../media/image56.sv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F5B7D-9C65-F74A-9C67-53712E2BCF1C}"/>
              </a:ext>
            </a:extLst>
          </p:cNvPr>
          <p:cNvSpPr>
            <a:spLocks noGrp="1"/>
          </p:cNvSpPr>
          <p:nvPr>
            <p:ph type="body" sz="quarter" idx="10"/>
          </p:nvPr>
        </p:nvSpPr>
        <p:spPr>
          <a:xfrm>
            <a:off x="407504" y="2369451"/>
            <a:ext cx="5973418" cy="506896"/>
          </a:xfrm>
        </p:spPr>
        <p:txBody>
          <a:bodyPr/>
          <a:lstStyle/>
          <a:p>
            <a:r>
              <a:rPr lang="en-US"/>
              <a:t>LS Central</a:t>
            </a:r>
            <a:endParaRPr lang="en-IS"/>
          </a:p>
        </p:txBody>
      </p:sp>
      <p:sp>
        <p:nvSpPr>
          <p:cNvPr id="3" name="Text Placeholder 2">
            <a:extLst>
              <a:ext uri="{FF2B5EF4-FFF2-40B4-BE49-F238E27FC236}">
                <a16:creationId xmlns:a16="http://schemas.microsoft.com/office/drawing/2014/main" id="{0E73F250-6C18-1949-A43C-1389B2A30383}"/>
              </a:ext>
            </a:extLst>
          </p:cNvPr>
          <p:cNvSpPr>
            <a:spLocks noGrp="1"/>
          </p:cNvSpPr>
          <p:nvPr>
            <p:ph type="body" sz="quarter" idx="11"/>
          </p:nvPr>
        </p:nvSpPr>
        <p:spPr>
          <a:xfrm>
            <a:off x="407504" y="3055251"/>
            <a:ext cx="5973418" cy="506896"/>
          </a:xfrm>
        </p:spPr>
        <p:txBody>
          <a:bodyPr/>
          <a:lstStyle/>
          <a:p>
            <a:r>
              <a:rPr lang="en-US" dirty="0"/>
              <a:t>SaaS Architecture and Replication</a:t>
            </a:r>
            <a:endParaRPr lang="en-IS" dirty="0"/>
          </a:p>
        </p:txBody>
      </p:sp>
      <p:sp>
        <p:nvSpPr>
          <p:cNvPr id="4" name="Text Placeholder 3">
            <a:extLst>
              <a:ext uri="{FF2B5EF4-FFF2-40B4-BE49-F238E27FC236}">
                <a16:creationId xmlns:a16="http://schemas.microsoft.com/office/drawing/2014/main" id="{0A53EA41-DABE-FA40-8FB2-C120533E1DE1}"/>
              </a:ext>
            </a:extLst>
          </p:cNvPr>
          <p:cNvSpPr>
            <a:spLocks noGrp="1"/>
          </p:cNvSpPr>
          <p:nvPr>
            <p:ph type="body" sz="quarter" idx="12"/>
          </p:nvPr>
        </p:nvSpPr>
        <p:spPr>
          <a:xfrm>
            <a:off x="321983" y="3657457"/>
            <a:ext cx="6545883" cy="616511"/>
          </a:xfrm>
        </p:spPr>
        <p:txBody>
          <a:bodyPr lIns="91440" tIns="45720" rIns="91440" bIns="45720" anchor="t"/>
          <a:lstStyle/>
          <a:p>
            <a:r>
              <a:rPr lang="en-US" sz="2000">
                <a:latin typeface="Segoe UI"/>
                <a:cs typeface="Segoe UI"/>
              </a:rPr>
              <a:t>Aðalbjörg Karlsdóttir </a:t>
            </a:r>
            <a:r>
              <a:rPr lang="en-US" sz="2000" b="0">
                <a:latin typeface="Segoe UI"/>
                <a:cs typeface="Segoe UI"/>
              </a:rPr>
              <a:t>– Onboarding Lead</a:t>
            </a:r>
            <a:r>
              <a:rPr lang="en-US" sz="2000" b="0"/>
              <a:t/>
            </a:r>
            <a:br>
              <a:rPr lang="en-US" sz="2000" b="0"/>
            </a:br>
            <a:r>
              <a:rPr lang="is-IS" sz="2000">
                <a:latin typeface="Segoe UI"/>
                <a:cs typeface="Segoe UI"/>
              </a:rPr>
              <a:t>Kristján Ásvaldsson </a:t>
            </a:r>
            <a:r>
              <a:rPr lang="en-US" sz="2000" b="0">
                <a:latin typeface="Segoe UI"/>
                <a:cs typeface="Segoe UI"/>
              </a:rPr>
              <a:t>– Solution Lead</a:t>
            </a:r>
            <a:r>
              <a:rPr lang="en-US" sz="2000" b="0"/>
              <a:t/>
            </a:r>
            <a:br>
              <a:rPr lang="en-US" sz="2000" b="0"/>
            </a:br>
            <a:r>
              <a:rPr lang="en-US" sz="2000">
                <a:latin typeface="Segoe UI"/>
                <a:cs typeface="Segoe UI"/>
              </a:rPr>
              <a:t>Stefán Konráðsson </a:t>
            </a:r>
            <a:r>
              <a:rPr lang="en-US" sz="2000" b="0">
                <a:latin typeface="Segoe UI"/>
                <a:cs typeface="Segoe UI"/>
              </a:rPr>
              <a:t>– Solution Architect</a:t>
            </a:r>
            <a:r>
              <a:rPr lang="en-US" sz="2000" b="0"/>
              <a:t/>
            </a:r>
            <a:br>
              <a:rPr lang="en-US" sz="2000" b="0"/>
            </a:br>
            <a:r>
              <a:rPr lang="en-US" sz="2000">
                <a:latin typeface="Segoe UI"/>
                <a:cs typeface="Segoe UI"/>
              </a:rPr>
              <a:t>Matthías Matthíasson </a:t>
            </a:r>
            <a:r>
              <a:rPr lang="en-US" sz="2000" b="0">
                <a:latin typeface="Segoe UI"/>
                <a:cs typeface="Segoe UI"/>
              </a:rPr>
              <a:t>– Product Director</a:t>
            </a:r>
          </a:p>
          <a:p>
            <a:endParaRPr lang="en-IS" sz="2000" b="0"/>
          </a:p>
        </p:txBody>
      </p:sp>
    </p:spTree>
    <p:extLst>
      <p:ext uri="{BB962C8B-B14F-4D97-AF65-F5344CB8AC3E}">
        <p14:creationId xmlns:p14="http://schemas.microsoft.com/office/powerpoint/2010/main" val="425051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r>
              <a:rPr lang="en-US" b="1">
                <a:latin typeface="Segoe UI"/>
                <a:cs typeface="Segoe UI"/>
              </a:rPr>
              <a:t>Three types of replication:</a:t>
            </a:r>
          </a:p>
          <a:p>
            <a:pPr marL="114300" indent="-342900">
              <a:buFont typeface="Arial" panose="020B0604020202020204" pitchFamily="34" charset="0"/>
              <a:buChar char="•"/>
            </a:pPr>
            <a:r>
              <a:rPr lang="en-US">
                <a:latin typeface="Segoe UI"/>
                <a:cs typeface="Segoe UI"/>
              </a:rPr>
              <a:t>Normal Job</a:t>
            </a:r>
          </a:p>
          <a:p>
            <a:pPr marL="114300" indent="-342900">
              <a:buFont typeface="Arial" panose="020B0604020202020204" pitchFamily="34" charset="0"/>
              <a:buChar char="•"/>
            </a:pPr>
            <a:r>
              <a:rPr lang="en-US">
                <a:latin typeface="Segoe UI"/>
                <a:cs typeface="Segoe UI"/>
              </a:rPr>
              <a:t>Normal Job By Replication Counter</a:t>
            </a:r>
          </a:p>
          <a:p>
            <a:pPr marL="114300" indent="-342900">
              <a:buFont typeface="Arial" panose="020B0604020202020204" pitchFamily="34" charset="0"/>
              <a:buChar char="•"/>
            </a:pPr>
            <a:r>
              <a:rPr lang="en-US">
                <a:latin typeface="Segoe UI"/>
                <a:cs typeface="Segoe UI"/>
              </a:rPr>
              <a:t>Action Job By Pre-actions/Actions</a:t>
            </a:r>
          </a:p>
          <a:p>
            <a:r>
              <a:rPr lang="en-US">
                <a:latin typeface="Segoe UI"/>
                <a:cs typeface="Segoe UI"/>
              </a:rPr>
              <a:t>	</a:t>
            </a: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How does Scheduler create requests</a:t>
            </a:r>
          </a:p>
        </p:txBody>
      </p:sp>
    </p:spTree>
    <p:extLst>
      <p:ext uri="{BB962C8B-B14F-4D97-AF65-F5344CB8AC3E}">
        <p14:creationId xmlns:p14="http://schemas.microsoft.com/office/powerpoint/2010/main" val="3898012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732642" y="1060316"/>
            <a:ext cx="4104223" cy="4990288"/>
          </a:xfrm>
        </p:spPr>
        <p:txBody>
          <a:bodyPr lIns="91440" tIns="45720" rIns="91440" bIns="45720" anchor="t"/>
          <a:lstStyle/>
          <a:p>
            <a:r>
              <a:rPr lang="en-US">
                <a:latin typeface="Segoe UI"/>
                <a:cs typeface="Segoe UI"/>
              </a:rPr>
              <a:t>Normal Job</a:t>
            </a:r>
          </a:p>
          <a:p>
            <a:pPr marL="342900" indent="-342900">
              <a:buFont typeface="Arial" panose="020B0604020202020204" pitchFamily="34" charset="0"/>
              <a:buChar char="•"/>
            </a:pPr>
            <a:r>
              <a:rPr lang="en-US">
                <a:latin typeface="Segoe UI"/>
                <a:cs typeface="Segoe UI"/>
              </a:rPr>
              <a:t>Data is synchronized to match the source.</a:t>
            </a:r>
          </a:p>
          <a:p>
            <a:pPr marL="114300" indent="-342900">
              <a:buFont typeface="Arial" panose="020B0604020202020204" pitchFamily="34" charset="0"/>
              <a:buChar char="•"/>
            </a:pPr>
            <a:r>
              <a:rPr lang="en-US">
                <a:latin typeface="Segoe UI"/>
                <a:cs typeface="Segoe UI"/>
              </a:rPr>
              <a:t>Full sync, Update-Add-Delete</a:t>
            </a:r>
          </a:p>
          <a:p>
            <a:pPr marL="114300" indent="-342900">
              <a:buFont typeface="Arial" panose="020B0604020202020204" pitchFamily="34" charset="0"/>
              <a:buChar char="•"/>
            </a:pPr>
            <a:r>
              <a:rPr lang="en-US">
                <a:latin typeface="Segoe UI"/>
                <a:cs typeface="Segoe UI"/>
              </a:rPr>
              <a:t>Partly sync, Update-Add </a:t>
            </a:r>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How does Scheduler create requests</a:t>
            </a:r>
          </a:p>
        </p:txBody>
      </p:sp>
      <p:pic>
        <p:nvPicPr>
          <p:cNvPr id="6" name="Picture 5" descr="Graphical user interface&#10;&#10;Description automatically generated">
            <a:extLst>
              <a:ext uri="{FF2B5EF4-FFF2-40B4-BE49-F238E27FC236}">
                <a16:creationId xmlns:a16="http://schemas.microsoft.com/office/drawing/2014/main" id="{3CD6B756-122B-49E0-BC99-18A680E74DC0}"/>
              </a:ext>
            </a:extLst>
          </p:cNvPr>
          <p:cNvPicPr>
            <a:picLocks noChangeAspect="1"/>
          </p:cNvPicPr>
          <p:nvPr/>
        </p:nvPicPr>
        <p:blipFill>
          <a:blip r:embed="rId3"/>
          <a:stretch>
            <a:fillRect/>
          </a:stretch>
        </p:blipFill>
        <p:spPr>
          <a:xfrm>
            <a:off x="979569" y="1007858"/>
            <a:ext cx="6753073" cy="4365706"/>
          </a:xfrm>
          <a:prstGeom prst="rect">
            <a:avLst/>
          </a:prstGeom>
        </p:spPr>
      </p:pic>
    </p:spTree>
    <p:extLst>
      <p:ext uri="{BB962C8B-B14F-4D97-AF65-F5344CB8AC3E}">
        <p14:creationId xmlns:p14="http://schemas.microsoft.com/office/powerpoint/2010/main" val="351542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732642" y="1060316"/>
            <a:ext cx="4104223" cy="4990288"/>
          </a:xfrm>
        </p:spPr>
        <p:txBody>
          <a:bodyPr lIns="91440" tIns="45720" rIns="91440" bIns="45720" anchor="t"/>
          <a:lstStyle/>
          <a:p>
            <a:r>
              <a:rPr lang="en-US">
                <a:latin typeface="Segoe UI"/>
                <a:cs typeface="Segoe UI"/>
              </a:rPr>
              <a:t>Normal Job By Replication Counter </a:t>
            </a:r>
            <a:endParaRPr lang="en-US"/>
          </a:p>
          <a:p>
            <a:pPr marL="342900" indent="-342900">
              <a:buFont typeface="Arial" panose="020B0604020202020204" pitchFamily="34" charset="0"/>
              <a:buChar char="•"/>
            </a:pPr>
            <a:r>
              <a:rPr lang="en-US">
                <a:latin typeface="Segoe UI"/>
                <a:cs typeface="Segoe UI"/>
              </a:rPr>
              <a:t>Specified counter field implemented in the table</a:t>
            </a:r>
          </a:p>
          <a:p>
            <a:pPr marL="342900" indent="-342900">
              <a:buFont typeface="Arial" panose="020B0604020202020204" pitchFamily="34" charset="0"/>
              <a:buChar char="•"/>
            </a:pPr>
            <a:r>
              <a:rPr lang="en-US">
                <a:latin typeface="Segoe UI"/>
                <a:cs typeface="Segoe UI"/>
              </a:rPr>
              <a:t>Counter is updated when record is inserted or updated </a:t>
            </a:r>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How does Scheduler create requests</a:t>
            </a:r>
          </a:p>
        </p:txBody>
      </p:sp>
      <p:pic>
        <p:nvPicPr>
          <p:cNvPr id="6" name="Picture 5" descr="Graphical user interface, text&#10;&#10;Description automatically generated">
            <a:extLst>
              <a:ext uri="{FF2B5EF4-FFF2-40B4-BE49-F238E27FC236}">
                <a16:creationId xmlns:a16="http://schemas.microsoft.com/office/drawing/2014/main" id="{3CD6B756-122B-49E0-BC99-18A680E74DC0}"/>
              </a:ext>
            </a:extLst>
          </p:cNvPr>
          <p:cNvPicPr>
            <a:picLocks noChangeAspect="1"/>
          </p:cNvPicPr>
          <p:nvPr/>
        </p:nvPicPr>
        <p:blipFill>
          <a:blip r:embed="rId3"/>
          <a:stretch>
            <a:fillRect/>
          </a:stretch>
        </p:blipFill>
        <p:spPr>
          <a:xfrm>
            <a:off x="979569" y="1029895"/>
            <a:ext cx="6753073" cy="4321633"/>
          </a:xfrm>
          <a:prstGeom prst="rect">
            <a:avLst/>
          </a:prstGeom>
        </p:spPr>
      </p:pic>
      <p:pic>
        <p:nvPicPr>
          <p:cNvPr id="8" name="Picture 7">
            <a:extLst>
              <a:ext uri="{FF2B5EF4-FFF2-40B4-BE49-F238E27FC236}">
                <a16:creationId xmlns:a16="http://schemas.microsoft.com/office/drawing/2014/main" id="{A522AB42-AE6E-4100-B4EA-A8E298DE6CC4}"/>
              </a:ext>
            </a:extLst>
          </p:cNvPr>
          <p:cNvPicPr>
            <a:picLocks noChangeAspect="1"/>
          </p:cNvPicPr>
          <p:nvPr/>
        </p:nvPicPr>
        <p:blipFill>
          <a:blip r:embed="rId4"/>
          <a:stretch>
            <a:fillRect/>
          </a:stretch>
        </p:blipFill>
        <p:spPr>
          <a:xfrm>
            <a:off x="979569" y="2429033"/>
            <a:ext cx="6753073" cy="2702882"/>
          </a:xfrm>
          <a:prstGeom prst="rect">
            <a:avLst/>
          </a:prstGeom>
        </p:spPr>
      </p:pic>
    </p:spTree>
    <p:extLst>
      <p:ext uri="{BB962C8B-B14F-4D97-AF65-F5344CB8AC3E}">
        <p14:creationId xmlns:p14="http://schemas.microsoft.com/office/powerpoint/2010/main" val="381633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732642" y="1060316"/>
            <a:ext cx="4104223" cy="4990288"/>
          </a:xfrm>
        </p:spPr>
        <p:txBody>
          <a:bodyPr/>
          <a:lstStyle/>
          <a:p>
            <a:r>
              <a:rPr lang="en-US"/>
              <a:t>Action Job By Pre-actions/Actions</a:t>
            </a:r>
          </a:p>
          <a:p>
            <a:pPr marL="114300" indent="-342900">
              <a:buFont typeface="Arial" panose="020B0604020202020204" pitchFamily="34" charset="0"/>
              <a:buChar char="•"/>
            </a:pPr>
            <a:r>
              <a:rPr lang="en-US"/>
              <a:t>Change logging is needed </a:t>
            </a:r>
          </a:p>
          <a:p>
            <a:pPr marL="342900" indent="-342900">
              <a:buFont typeface="Arial" panose="020B0604020202020204" pitchFamily="34" charset="0"/>
              <a:buChar char="•"/>
            </a:pPr>
            <a:r>
              <a:rPr lang="en-US"/>
              <a:t>Keeping track of changes, Pre-Actions</a:t>
            </a:r>
          </a:p>
          <a:p>
            <a:pPr marL="342900" indent="-342900">
              <a:buFont typeface="Arial" panose="020B0604020202020204" pitchFamily="34" charset="0"/>
              <a:buChar char="•"/>
            </a:pPr>
            <a:r>
              <a:rPr lang="en-US"/>
              <a:t>Convert Pre-Actions into Actions according to Table Distribution Setup</a:t>
            </a:r>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How does Scheduler create requests</a:t>
            </a:r>
          </a:p>
        </p:txBody>
      </p:sp>
      <p:pic>
        <p:nvPicPr>
          <p:cNvPr id="6" name="Picture 5" descr="Graphical user interface&#10;&#10;Description automatically generated">
            <a:extLst>
              <a:ext uri="{FF2B5EF4-FFF2-40B4-BE49-F238E27FC236}">
                <a16:creationId xmlns:a16="http://schemas.microsoft.com/office/drawing/2014/main" id="{3CD6B756-122B-49E0-BC99-18A680E74DC0}"/>
              </a:ext>
            </a:extLst>
          </p:cNvPr>
          <p:cNvPicPr>
            <a:picLocks noChangeAspect="1"/>
          </p:cNvPicPr>
          <p:nvPr/>
        </p:nvPicPr>
        <p:blipFill>
          <a:blip r:embed="rId3"/>
          <a:stretch>
            <a:fillRect/>
          </a:stretch>
        </p:blipFill>
        <p:spPr>
          <a:xfrm>
            <a:off x="979569" y="990784"/>
            <a:ext cx="6753073" cy="4399855"/>
          </a:xfrm>
          <a:prstGeom prst="rect">
            <a:avLst/>
          </a:prstGeom>
        </p:spPr>
      </p:pic>
    </p:spTree>
    <p:extLst>
      <p:ext uri="{BB962C8B-B14F-4D97-AF65-F5344CB8AC3E}">
        <p14:creationId xmlns:p14="http://schemas.microsoft.com/office/powerpoint/2010/main" val="2042908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08901-23F0-6AAB-63BD-0DB163C0DCE6}"/>
              </a:ext>
            </a:extLst>
          </p:cNvPr>
          <p:cNvSpPr>
            <a:spLocks noGrp="1"/>
          </p:cNvSpPr>
          <p:nvPr>
            <p:ph type="body" sz="quarter" idx="10"/>
          </p:nvPr>
        </p:nvSpPr>
        <p:spPr/>
        <p:txBody>
          <a:bodyPr lIns="91440" tIns="45720" rIns="91440" bIns="45720" anchor="t"/>
          <a:lstStyle/>
          <a:p>
            <a:r>
              <a:rPr lang="en-US">
                <a:latin typeface="Segoe UI"/>
                <a:cs typeface="Segoe UI"/>
              </a:rPr>
              <a:t>Data Director</a:t>
            </a:r>
            <a:endParaRPr lang="en-US"/>
          </a:p>
        </p:txBody>
      </p:sp>
    </p:spTree>
    <p:extLst>
      <p:ext uri="{BB962C8B-B14F-4D97-AF65-F5344CB8AC3E}">
        <p14:creationId xmlns:p14="http://schemas.microsoft.com/office/powerpoint/2010/main" val="107574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DD gets the data</a:t>
            </a:r>
          </a:p>
          <a:p>
            <a:r>
              <a:rPr lang="en-US"/>
              <a:t>Generates data files and compresses the data</a:t>
            </a:r>
          </a:p>
          <a:p>
            <a:r>
              <a:rPr lang="en-US"/>
              <a:t>Sends it over to destination Host</a:t>
            </a:r>
          </a:p>
          <a:p>
            <a:r>
              <a:rPr lang="en-US"/>
              <a:t>Destination host unpacks the data and inserts the data</a:t>
            </a: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sp>
        <p:nvSpPr>
          <p:cNvPr id="6" name="Rectangle: Rounded Corners 46">
            <a:extLst>
              <a:ext uri="{FF2B5EF4-FFF2-40B4-BE49-F238E27FC236}">
                <a16:creationId xmlns:a16="http://schemas.microsoft.com/office/drawing/2014/main" id="{AD3E7504-284A-4ACE-BB34-5085BB71B565}"/>
              </a:ext>
            </a:extLst>
          </p:cNvPr>
          <p:cNvSpPr/>
          <p:nvPr/>
        </p:nvSpPr>
        <p:spPr>
          <a:xfrm>
            <a:off x="970689" y="2878021"/>
            <a:ext cx="1796943" cy="762088"/>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a:solidFill>
                  <a:srgbClr val="265888"/>
                </a:solidFill>
                <a:latin typeface="Segoe UI"/>
              </a:rPr>
              <a:t>Hybrid Server</a:t>
            </a:r>
            <a:endParaRPr kumimoji="0" lang="en-US" sz="1600" b="1" i="0" u="none" strike="noStrike" kern="0" cap="none" spc="0" normalizeH="0" baseline="0" noProof="0">
              <a:ln>
                <a:noFill/>
              </a:ln>
              <a:solidFill>
                <a:srgbClr val="265888"/>
              </a:solidFill>
              <a:effectLst/>
              <a:uLnTx/>
              <a:uFillTx/>
              <a:latin typeface="Segoe UI"/>
              <a:ea typeface="+mn-ea"/>
              <a:cs typeface="+mn-cs"/>
            </a:endParaRPr>
          </a:p>
        </p:txBody>
      </p:sp>
      <p:sp>
        <p:nvSpPr>
          <p:cNvPr id="7" name="Rectangle: Rounded Corners 46">
            <a:extLst>
              <a:ext uri="{FF2B5EF4-FFF2-40B4-BE49-F238E27FC236}">
                <a16:creationId xmlns:a16="http://schemas.microsoft.com/office/drawing/2014/main" id="{B9923D36-38A2-4BFD-BE15-D36779F9558F}"/>
              </a:ext>
            </a:extLst>
          </p:cNvPr>
          <p:cNvSpPr/>
          <p:nvPr/>
        </p:nvSpPr>
        <p:spPr>
          <a:xfrm>
            <a:off x="4589201" y="2611940"/>
            <a:ext cx="2025798" cy="762088"/>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a:solidFill>
                  <a:srgbClr val="265888"/>
                </a:solidFill>
                <a:latin typeface="Segoe UI"/>
              </a:rPr>
              <a:t>Destination Host</a:t>
            </a:r>
            <a:endParaRPr kumimoji="0" lang="en-US" sz="1600" b="1" i="0" u="none" strike="noStrike" kern="0" cap="none" spc="0" normalizeH="0" baseline="0" noProof="0">
              <a:ln>
                <a:noFill/>
              </a:ln>
              <a:solidFill>
                <a:srgbClr val="265888"/>
              </a:solidFill>
              <a:effectLst/>
              <a:uLnTx/>
              <a:uFillTx/>
              <a:latin typeface="Segoe UI"/>
              <a:ea typeface="+mn-ea"/>
              <a:cs typeface="+mn-cs"/>
            </a:endParaRPr>
          </a:p>
        </p:txBody>
      </p:sp>
      <p:pic>
        <p:nvPicPr>
          <p:cNvPr id="9" name="Graphic 8">
            <a:extLst>
              <a:ext uri="{FF2B5EF4-FFF2-40B4-BE49-F238E27FC236}">
                <a16:creationId xmlns:a16="http://schemas.microsoft.com/office/drawing/2014/main" id="{57F04AC6-8F41-477E-82A7-E2142DFB9A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89900" y="4065367"/>
            <a:ext cx="973459" cy="973459"/>
          </a:xfrm>
          <a:prstGeom prst="rect">
            <a:avLst/>
          </a:prstGeom>
        </p:spPr>
      </p:pic>
      <p:pic>
        <p:nvPicPr>
          <p:cNvPr id="10" name="Graphic 9">
            <a:extLst>
              <a:ext uri="{FF2B5EF4-FFF2-40B4-BE49-F238E27FC236}">
                <a16:creationId xmlns:a16="http://schemas.microsoft.com/office/drawing/2014/main" id="{34C22EC5-F634-48A3-B7EC-47CC2912A6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18717" y="4065366"/>
            <a:ext cx="973459" cy="973459"/>
          </a:xfrm>
          <a:prstGeom prst="rect">
            <a:avLst/>
          </a:prstGeom>
        </p:spPr>
      </p:pic>
      <p:pic>
        <p:nvPicPr>
          <p:cNvPr id="11" name="Graphic 10">
            <a:extLst>
              <a:ext uri="{FF2B5EF4-FFF2-40B4-BE49-F238E27FC236}">
                <a16:creationId xmlns:a16="http://schemas.microsoft.com/office/drawing/2014/main" id="{2204FC5F-A498-4D14-AF0F-63A787372D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058791" y="4065365"/>
            <a:ext cx="973459" cy="973459"/>
          </a:xfrm>
          <a:prstGeom prst="rect">
            <a:avLst/>
          </a:prstGeom>
        </p:spPr>
      </p:pic>
      <p:pic>
        <p:nvPicPr>
          <p:cNvPr id="12" name="Graphic 11">
            <a:extLst>
              <a:ext uri="{FF2B5EF4-FFF2-40B4-BE49-F238E27FC236}">
                <a16:creationId xmlns:a16="http://schemas.microsoft.com/office/drawing/2014/main" id="{C5AA623D-CF05-4874-B76D-BCCA5C99EA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302733" y="2624408"/>
            <a:ext cx="749620" cy="749620"/>
          </a:xfrm>
          <a:prstGeom prst="rect">
            <a:avLst/>
          </a:prstGeom>
        </p:spPr>
      </p:pic>
      <p:cxnSp>
        <p:nvCxnSpPr>
          <p:cNvPr id="3" name="Straight Arrow Connector 2">
            <a:extLst>
              <a:ext uri="{FF2B5EF4-FFF2-40B4-BE49-F238E27FC236}">
                <a16:creationId xmlns:a16="http://schemas.microsoft.com/office/drawing/2014/main" id="{781D6724-EA92-4DA5-9E6B-77796F5EEDC5}"/>
              </a:ext>
            </a:extLst>
          </p:cNvPr>
          <p:cNvCxnSpPr>
            <a:cxnSpLocks/>
            <a:endCxn id="6" idx="0"/>
          </p:cNvCxnSpPr>
          <p:nvPr/>
        </p:nvCxnSpPr>
        <p:spPr>
          <a:xfrm flipH="1">
            <a:off x="1869161" y="2271562"/>
            <a:ext cx="19942" cy="6064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BFA02317-3A73-46C3-8806-FF0B48302825}"/>
              </a:ext>
            </a:extLst>
          </p:cNvPr>
          <p:cNvCxnSpPr>
            <a:cxnSpLocks/>
            <a:endCxn id="9" idx="0"/>
          </p:cNvCxnSpPr>
          <p:nvPr/>
        </p:nvCxnSpPr>
        <p:spPr>
          <a:xfrm flipH="1">
            <a:off x="4876630" y="3386408"/>
            <a:ext cx="327290" cy="6789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E92108F1-9834-43B7-90C9-1A8E9451DF70}"/>
              </a:ext>
            </a:extLst>
          </p:cNvPr>
          <p:cNvCxnSpPr>
            <a:cxnSpLocks/>
            <a:endCxn id="10" idx="0"/>
          </p:cNvCxnSpPr>
          <p:nvPr/>
        </p:nvCxnSpPr>
        <p:spPr>
          <a:xfrm>
            <a:off x="5602100" y="3367183"/>
            <a:ext cx="103347" cy="69818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75A6EF82-BE86-44A9-B411-74B7A1ECC578}"/>
              </a:ext>
            </a:extLst>
          </p:cNvPr>
          <p:cNvCxnSpPr>
            <a:cxnSpLocks/>
          </p:cNvCxnSpPr>
          <p:nvPr/>
        </p:nvCxnSpPr>
        <p:spPr>
          <a:xfrm>
            <a:off x="6177379" y="3386408"/>
            <a:ext cx="368142" cy="65106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547BFAA8-37C6-4984-ABEC-9579EAAD624D}"/>
              </a:ext>
            </a:extLst>
          </p:cNvPr>
          <p:cNvCxnSpPr/>
          <p:nvPr/>
        </p:nvCxnSpPr>
        <p:spPr>
          <a:xfrm>
            <a:off x="2765886" y="3259407"/>
            <a:ext cx="182331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6" name="Graphic 15">
            <a:extLst>
              <a:ext uri="{FF2B5EF4-FFF2-40B4-BE49-F238E27FC236}">
                <a16:creationId xmlns:a16="http://schemas.microsoft.com/office/drawing/2014/main" id="{47617FD4-D98E-42BA-B014-A2E80E5F90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00813" y="804339"/>
            <a:ext cx="1784508" cy="1784508"/>
          </a:xfrm>
          <a:prstGeom prst="rect">
            <a:avLst/>
          </a:prstGeom>
        </p:spPr>
      </p:pic>
      <p:pic>
        <p:nvPicPr>
          <p:cNvPr id="17" name="Graphic 16">
            <a:extLst>
              <a:ext uri="{FF2B5EF4-FFF2-40B4-BE49-F238E27FC236}">
                <a16:creationId xmlns:a16="http://schemas.microsoft.com/office/drawing/2014/main" id="{33036CB8-DA88-4759-828C-6A5A5B813A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98660" y="1356237"/>
            <a:ext cx="717684" cy="717684"/>
          </a:xfrm>
          <a:prstGeom prst="rect">
            <a:avLst/>
          </a:prstGeom>
        </p:spPr>
      </p:pic>
    </p:spTree>
    <p:extLst>
      <p:ext uri="{BB962C8B-B14F-4D97-AF65-F5344CB8AC3E}">
        <p14:creationId xmlns:p14="http://schemas.microsoft.com/office/powerpoint/2010/main" val="274692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Scheduler gets Actions &amp; Replication counter with WS from source host</a:t>
            </a:r>
          </a:p>
          <a:p>
            <a:r>
              <a:rPr lang="en-US"/>
              <a:t>Scheduler sends job to DD WS</a:t>
            </a:r>
          </a:p>
          <a:p>
            <a:r>
              <a:rPr lang="en-US"/>
              <a:t>DD WS creates DD job and sends to Source DD</a:t>
            </a:r>
          </a:p>
          <a:p>
            <a:r>
              <a:rPr lang="en-US"/>
              <a:t>DD pulls/inserts data from/to database (On Prem) or SaaS</a:t>
            </a:r>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6" name="Graphic 5">
            <a:extLst>
              <a:ext uri="{FF2B5EF4-FFF2-40B4-BE49-F238E27FC236}">
                <a16:creationId xmlns:a16="http://schemas.microsoft.com/office/drawing/2014/main" id="{9C1FE5B0-B332-440D-9DFD-CC3010B90D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2346" y="2203152"/>
            <a:ext cx="2129600" cy="2129600"/>
          </a:xfrm>
          <a:prstGeom prst="rect">
            <a:avLst/>
          </a:prstGeom>
        </p:spPr>
      </p:pic>
      <p:pic>
        <p:nvPicPr>
          <p:cNvPr id="7" name="Graphic 6">
            <a:extLst>
              <a:ext uri="{FF2B5EF4-FFF2-40B4-BE49-F238E27FC236}">
                <a16:creationId xmlns:a16="http://schemas.microsoft.com/office/drawing/2014/main" id="{07C7D7C1-DDDA-404C-A91C-7D216541BD3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61177" y="1072668"/>
            <a:ext cx="2482792" cy="2482792"/>
          </a:xfrm>
          <a:prstGeom prst="rect">
            <a:avLst/>
          </a:prstGeom>
        </p:spPr>
      </p:pic>
      <p:sp>
        <p:nvSpPr>
          <p:cNvPr id="8" name="Rectangle: Rounded Corners 46">
            <a:extLst>
              <a:ext uri="{FF2B5EF4-FFF2-40B4-BE49-F238E27FC236}">
                <a16:creationId xmlns:a16="http://schemas.microsoft.com/office/drawing/2014/main" id="{28F9138B-E129-416E-B801-D1433892D0B5}"/>
              </a:ext>
            </a:extLst>
          </p:cNvPr>
          <p:cNvSpPr/>
          <p:nvPr/>
        </p:nvSpPr>
        <p:spPr>
          <a:xfrm>
            <a:off x="2343355" y="1046204"/>
            <a:ext cx="1576149" cy="762088"/>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a:solidFill>
                  <a:srgbClr val="0F4A87"/>
                </a:solidFill>
                <a:latin typeface="Segoe UI"/>
              </a:rPr>
              <a:t>Scheduler</a:t>
            </a:r>
            <a:endParaRPr kumimoji="0" lang="en-US" sz="1600" b="1" i="0" u="none" strike="noStrike" kern="0" cap="none" spc="0" normalizeH="0" baseline="0" noProof="0">
              <a:ln>
                <a:noFill/>
              </a:ln>
              <a:solidFill>
                <a:srgbClr val="0F4A87"/>
              </a:solidFill>
              <a:effectLst/>
              <a:uLnTx/>
              <a:uFillTx/>
              <a:latin typeface="Segoe UI"/>
              <a:ea typeface="+mn-ea"/>
              <a:cs typeface="+mn-cs"/>
            </a:endParaRPr>
          </a:p>
        </p:txBody>
      </p:sp>
      <p:sp>
        <p:nvSpPr>
          <p:cNvPr id="9" name="Rectangle: Rounded Corners 46">
            <a:extLst>
              <a:ext uri="{FF2B5EF4-FFF2-40B4-BE49-F238E27FC236}">
                <a16:creationId xmlns:a16="http://schemas.microsoft.com/office/drawing/2014/main" id="{44443752-1F31-479A-BEF6-24A623ED4A8B}"/>
              </a:ext>
            </a:extLst>
          </p:cNvPr>
          <p:cNvSpPr/>
          <p:nvPr/>
        </p:nvSpPr>
        <p:spPr>
          <a:xfrm>
            <a:off x="4353115" y="3917487"/>
            <a:ext cx="1796943" cy="762088"/>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a:solidFill>
                  <a:srgbClr val="265888"/>
                </a:solidFill>
                <a:latin typeface="Segoe UI"/>
              </a:rPr>
              <a:t>(Data Director)</a:t>
            </a:r>
            <a:endParaRPr kumimoji="0" lang="en-US" sz="1600" b="1" i="0" u="none" strike="noStrike" kern="0" cap="none" spc="0" normalizeH="0" baseline="0" noProof="0">
              <a:ln>
                <a:noFill/>
              </a:ln>
              <a:solidFill>
                <a:srgbClr val="265888"/>
              </a:solidFill>
              <a:effectLst/>
              <a:uLnTx/>
              <a:uFillTx/>
              <a:latin typeface="Segoe UI"/>
              <a:ea typeface="+mn-ea"/>
              <a:cs typeface="+mn-cs"/>
            </a:endParaRPr>
          </a:p>
        </p:txBody>
      </p:sp>
      <p:sp>
        <p:nvSpPr>
          <p:cNvPr id="2" name="TextBox 1">
            <a:extLst>
              <a:ext uri="{FF2B5EF4-FFF2-40B4-BE49-F238E27FC236}">
                <a16:creationId xmlns:a16="http://schemas.microsoft.com/office/drawing/2014/main" id="{8045892D-69F0-4091-B38C-4B63011DD8B6}"/>
              </a:ext>
            </a:extLst>
          </p:cNvPr>
          <p:cNvSpPr txBox="1"/>
          <p:nvPr/>
        </p:nvSpPr>
        <p:spPr>
          <a:xfrm>
            <a:off x="4353115" y="2083327"/>
            <a:ext cx="2357312" cy="830997"/>
          </a:xfrm>
          <a:prstGeom prst="rect">
            <a:avLst/>
          </a:prstGeom>
          <a:noFill/>
        </p:spPr>
        <p:txBody>
          <a:bodyPr wrap="none" rtlCol="0">
            <a:spAutoFit/>
          </a:bodyPr>
          <a:lstStyle/>
          <a:p>
            <a:pPr algn="ctr"/>
            <a:r>
              <a:rPr lang="en-US" sz="1600">
                <a:solidFill>
                  <a:srgbClr val="0F4A87"/>
                </a:solidFill>
                <a:latin typeface="Segoe UI" panose="020B0502040204020203" pitchFamily="34" charset="0"/>
                <a:cs typeface="Segoe UI" panose="020B0502040204020203" pitchFamily="34" charset="0"/>
              </a:rPr>
              <a:t>IIS</a:t>
            </a:r>
          </a:p>
          <a:p>
            <a:pPr algn="ctr"/>
            <a:r>
              <a:rPr lang="en-US" sz="1600">
                <a:solidFill>
                  <a:srgbClr val="0F4A87"/>
                </a:solidFill>
                <a:latin typeface="Segoe UI" panose="020B0502040204020203" pitchFamily="34" charset="0"/>
                <a:cs typeface="Segoe UI" panose="020B0502040204020203" pitchFamily="34" charset="0"/>
              </a:rPr>
              <a:t>DD Web Service</a:t>
            </a:r>
          </a:p>
          <a:p>
            <a:pPr algn="ctr"/>
            <a:r>
              <a:rPr lang="en-US" sz="1600">
                <a:solidFill>
                  <a:srgbClr val="0F4A87"/>
                </a:solidFill>
                <a:latin typeface="Segoe UI" panose="020B0502040204020203" pitchFamily="34" charset="0"/>
                <a:cs typeface="Segoe UI" panose="020B0502040204020203" pitchFamily="34" charset="0"/>
              </a:rPr>
              <a:t>(WS Distribution Server)</a:t>
            </a:r>
          </a:p>
        </p:txBody>
      </p:sp>
      <p:sp>
        <p:nvSpPr>
          <p:cNvPr id="10" name="TextBox 9">
            <a:extLst>
              <a:ext uri="{FF2B5EF4-FFF2-40B4-BE49-F238E27FC236}">
                <a16:creationId xmlns:a16="http://schemas.microsoft.com/office/drawing/2014/main" id="{4525B0EA-6AEA-417E-B3E7-CB465C579167}"/>
              </a:ext>
            </a:extLst>
          </p:cNvPr>
          <p:cNvSpPr txBox="1"/>
          <p:nvPr/>
        </p:nvSpPr>
        <p:spPr>
          <a:xfrm>
            <a:off x="1362591" y="3027340"/>
            <a:ext cx="1447832" cy="830997"/>
          </a:xfrm>
          <a:prstGeom prst="rect">
            <a:avLst/>
          </a:prstGeom>
          <a:noFill/>
        </p:spPr>
        <p:txBody>
          <a:bodyPr wrap="none" rtlCol="0">
            <a:spAutoFit/>
          </a:bodyPr>
          <a:lstStyle/>
          <a:p>
            <a:pPr algn="ctr"/>
            <a:r>
              <a:rPr lang="en-US" sz="1600">
                <a:solidFill>
                  <a:srgbClr val="0F4A87"/>
                </a:solidFill>
                <a:latin typeface="Segoe UI" panose="020B0502040204020203" pitchFamily="34" charset="0"/>
                <a:cs typeface="Segoe UI" panose="020B0502040204020203" pitchFamily="34" charset="0"/>
              </a:rPr>
              <a:t>SaaS</a:t>
            </a:r>
          </a:p>
          <a:p>
            <a:pPr algn="ctr"/>
            <a:r>
              <a:rPr lang="en-US" sz="1600">
                <a:solidFill>
                  <a:srgbClr val="0F4A87"/>
                </a:solidFill>
                <a:latin typeface="Segoe UI" panose="020B0502040204020203" pitchFamily="34" charset="0"/>
                <a:cs typeface="Segoe UI" panose="020B0502040204020203" pitchFamily="34" charset="0"/>
              </a:rPr>
              <a:t>LS Central WS</a:t>
            </a:r>
          </a:p>
          <a:p>
            <a:pPr algn="ctr"/>
            <a:r>
              <a:rPr lang="en-US" sz="1600">
                <a:solidFill>
                  <a:srgbClr val="0F4A87"/>
                </a:solidFill>
                <a:latin typeface="Segoe UI" panose="020B0502040204020203" pitchFamily="34" charset="0"/>
                <a:cs typeface="Segoe UI" panose="020B0502040204020203" pitchFamily="34" charset="0"/>
              </a:rPr>
              <a:t>(Web Server)</a:t>
            </a:r>
          </a:p>
        </p:txBody>
      </p:sp>
      <p:pic>
        <p:nvPicPr>
          <p:cNvPr id="11" name="Graphic 10">
            <a:extLst>
              <a:ext uri="{FF2B5EF4-FFF2-40B4-BE49-F238E27FC236}">
                <a16:creationId xmlns:a16="http://schemas.microsoft.com/office/drawing/2014/main" id="{5025113A-390D-4AC7-99BE-E30CFEF9C6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34676" y="4163204"/>
            <a:ext cx="973459" cy="973459"/>
          </a:xfrm>
          <a:prstGeom prst="rect">
            <a:avLst/>
          </a:prstGeom>
        </p:spPr>
      </p:pic>
      <p:sp>
        <p:nvSpPr>
          <p:cNvPr id="12" name="TextBox 11">
            <a:extLst>
              <a:ext uri="{FF2B5EF4-FFF2-40B4-BE49-F238E27FC236}">
                <a16:creationId xmlns:a16="http://schemas.microsoft.com/office/drawing/2014/main" id="{9FE295AC-57D2-4BA6-A412-AD8F8FEDC199}"/>
              </a:ext>
            </a:extLst>
          </p:cNvPr>
          <p:cNvSpPr txBox="1"/>
          <p:nvPr/>
        </p:nvSpPr>
        <p:spPr>
          <a:xfrm>
            <a:off x="1437596" y="5053117"/>
            <a:ext cx="1367618" cy="646331"/>
          </a:xfrm>
          <a:prstGeom prst="rect">
            <a:avLst/>
          </a:prstGeom>
          <a:noFill/>
        </p:spPr>
        <p:txBody>
          <a:bodyPr wrap="none" rtlCol="0">
            <a:spAutoFit/>
          </a:bodyPr>
          <a:lstStyle/>
          <a:p>
            <a:pPr algn="ctr"/>
            <a:r>
              <a:rPr lang="en-US"/>
              <a:t>Database</a:t>
            </a:r>
          </a:p>
          <a:p>
            <a:pPr algn="ctr"/>
            <a:r>
              <a:rPr lang="en-US"/>
              <a:t>(Replication)</a:t>
            </a:r>
          </a:p>
        </p:txBody>
      </p:sp>
      <p:cxnSp>
        <p:nvCxnSpPr>
          <p:cNvPr id="14" name="Straight Arrow Connector 13">
            <a:extLst>
              <a:ext uri="{FF2B5EF4-FFF2-40B4-BE49-F238E27FC236}">
                <a16:creationId xmlns:a16="http://schemas.microsoft.com/office/drawing/2014/main" id="{3CCF84DA-2898-4072-AFDB-8C094A6735B6}"/>
              </a:ext>
            </a:extLst>
          </p:cNvPr>
          <p:cNvCxnSpPr>
            <a:cxnSpLocks/>
          </p:cNvCxnSpPr>
          <p:nvPr/>
        </p:nvCxnSpPr>
        <p:spPr>
          <a:xfrm>
            <a:off x="3651741" y="1815739"/>
            <a:ext cx="793312" cy="3343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FF5FA813-1E88-409F-ACF0-C227C0C2C14A}"/>
              </a:ext>
            </a:extLst>
          </p:cNvPr>
          <p:cNvCxnSpPr>
            <a:cxnSpLocks/>
            <a:stCxn id="8" idx="2"/>
          </p:cNvCxnSpPr>
          <p:nvPr/>
        </p:nvCxnSpPr>
        <p:spPr>
          <a:xfrm flipH="1">
            <a:off x="2499557" y="1808292"/>
            <a:ext cx="631873" cy="9830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8BA5C897-3C16-4218-B51B-1EC1D7E40B28}"/>
              </a:ext>
            </a:extLst>
          </p:cNvPr>
          <p:cNvCxnSpPr>
            <a:cxnSpLocks/>
          </p:cNvCxnSpPr>
          <p:nvPr/>
        </p:nvCxnSpPr>
        <p:spPr>
          <a:xfrm flipH="1">
            <a:off x="5335387" y="3123393"/>
            <a:ext cx="142662" cy="7940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476CB8B9-FC12-4312-AF20-E8CCBB192D21}"/>
              </a:ext>
            </a:extLst>
          </p:cNvPr>
          <p:cNvCxnSpPr>
            <a:cxnSpLocks/>
          </p:cNvCxnSpPr>
          <p:nvPr/>
        </p:nvCxnSpPr>
        <p:spPr>
          <a:xfrm flipH="1">
            <a:off x="2549512" y="4369094"/>
            <a:ext cx="1803603" cy="34719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Straight Arrow Connector 21">
            <a:extLst>
              <a:ext uri="{FF2B5EF4-FFF2-40B4-BE49-F238E27FC236}">
                <a16:creationId xmlns:a16="http://schemas.microsoft.com/office/drawing/2014/main" id="{8ABCD978-E4A9-445F-9F6D-00050C582877}"/>
              </a:ext>
            </a:extLst>
          </p:cNvPr>
          <p:cNvCxnSpPr>
            <a:cxnSpLocks/>
          </p:cNvCxnSpPr>
          <p:nvPr/>
        </p:nvCxnSpPr>
        <p:spPr>
          <a:xfrm flipH="1" flipV="1">
            <a:off x="3205787" y="3610254"/>
            <a:ext cx="1147328" cy="4516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68732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Distribution Location card</a:t>
            </a:r>
          </a:p>
          <a:p>
            <a:pPr marL="114300" indent="-342900">
              <a:buFont typeface="Arial" panose="020B0604020202020204" pitchFamily="34" charset="0"/>
              <a:buChar char="•"/>
            </a:pPr>
            <a:r>
              <a:rPr lang="en-US"/>
              <a:t>Data Director</a:t>
            </a:r>
          </a:p>
          <a:p>
            <a:pPr marL="114300" indent="-342900">
              <a:buFont typeface="Arial" panose="020B0604020202020204" pitchFamily="34" charset="0"/>
              <a:buChar char="•"/>
            </a:pPr>
            <a:r>
              <a:rPr lang="en-US"/>
              <a:t>WS Distribution Server</a:t>
            </a:r>
          </a:p>
          <a:p>
            <a:pPr marL="114300" indent="-342900">
              <a:buFont typeface="Arial" panose="020B0604020202020204" pitchFamily="34" charset="0"/>
              <a:buChar char="•"/>
            </a:pPr>
            <a:r>
              <a:rPr lang="en-US"/>
              <a:t>Replication</a:t>
            </a:r>
          </a:p>
          <a:p>
            <a:pPr marL="114300" indent="-342900">
              <a:buFont typeface="Arial" panose="020B0604020202020204" pitchFamily="34" charset="0"/>
              <a:buChar char="•"/>
            </a:pPr>
            <a:r>
              <a:rPr lang="en-US"/>
              <a:t>Web Server</a:t>
            </a:r>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3" name="Picture 2">
            <a:extLst>
              <a:ext uri="{FF2B5EF4-FFF2-40B4-BE49-F238E27FC236}">
                <a16:creationId xmlns:a16="http://schemas.microsoft.com/office/drawing/2014/main" id="{2094F980-9B7E-4A80-BA49-5C2BF68A13C9}"/>
              </a:ext>
            </a:extLst>
          </p:cNvPr>
          <p:cNvPicPr>
            <a:picLocks noChangeAspect="1"/>
          </p:cNvPicPr>
          <p:nvPr/>
        </p:nvPicPr>
        <p:blipFill>
          <a:blip r:embed="rId2"/>
          <a:stretch>
            <a:fillRect/>
          </a:stretch>
        </p:blipFill>
        <p:spPr>
          <a:xfrm>
            <a:off x="979569" y="1060317"/>
            <a:ext cx="6927785" cy="3074362"/>
          </a:xfrm>
          <a:prstGeom prst="rect">
            <a:avLst/>
          </a:prstGeom>
        </p:spPr>
      </p:pic>
      <p:sp>
        <p:nvSpPr>
          <p:cNvPr id="10" name="Rectangle: Rounded Corners 46">
            <a:extLst>
              <a:ext uri="{FF2B5EF4-FFF2-40B4-BE49-F238E27FC236}">
                <a16:creationId xmlns:a16="http://schemas.microsoft.com/office/drawing/2014/main" id="{B0F00B3D-480E-4130-AD90-9654C37E22B0}"/>
              </a:ext>
            </a:extLst>
          </p:cNvPr>
          <p:cNvSpPr/>
          <p:nvPr/>
        </p:nvSpPr>
        <p:spPr>
          <a:xfrm>
            <a:off x="8118513" y="3425506"/>
            <a:ext cx="1054363" cy="510683"/>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0F4A87"/>
                </a:solidFill>
                <a:latin typeface="Segoe UI"/>
              </a:rPr>
              <a:t>Scheduler</a:t>
            </a:r>
            <a:endParaRPr kumimoji="0" lang="en-US" sz="1000" b="1" i="0" u="none" strike="noStrike" kern="0" cap="none" spc="0" normalizeH="0" baseline="0" noProof="0">
              <a:ln>
                <a:noFill/>
              </a:ln>
              <a:solidFill>
                <a:srgbClr val="0F4A87"/>
              </a:solidFill>
              <a:effectLst/>
              <a:uLnTx/>
              <a:uFillTx/>
              <a:latin typeface="Segoe UI"/>
              <a:ea typeface="+mn-ea"/>
              <a:cs typeface="+mn-cs"/>
            </a:endParaRPr>
          </a:p>
        </p:txBody>
      </p:sp>
    </p:spTree>
    <p:extLst>
      <p:ext uri="{BB962C8B-B14F-4D97-AF65-F5344CB8AC3E}">
        <p14:creationId xmlns:p14="http://schemas.microsoft.com/office/powerpoint/2010/main" val="45964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Distribution Location card</a:t>
            </a:r>
          </a:p>
          <a:p>
            <a:pPr marL="114300" indent="-342900">
              <a:buFont typeface="Arial" panose="020B0604020202020204" pitchFamily="34" charset="0"/>
              <a:buChar char="•"/>
            </a:pPr>
            <a:r>
              <a:rPr lang="en-US"/>
              <a:t>Data Director</a:t>
            </a:r>
          </a:p>
          <a:p>
            <a:pPr marL="457200" lvl="1" indent="0"/>
            <a:r>
              <a:rPr lang="en-US"/>
              <a:t>DD Host</a:t>
            </a:r>
          </a:p>
          <a:p>
            <a:pPr marL="114300" indent="-342900">
              <a:buFont typeface="Arial" panose="020B0604020202020204" pitchFamily="34" charset="0"/>
              <a:buChar char="•"/>
            </a:pPr>
            <a:r>
              <a:rPr lang="en-US"/>
              <a:t>WS Distribution Server</a:t>
            </a:r>
          </a:p>
          <a:p>
            <a:pPr marL="457200" lvl="1" indent="0"/>
            <a:r>
              <a:rPr lang="en-US"/>
              <a:t>DD Web Service on IIS</a:t>
            </a:r>
          </a:p>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7" name="Picture 6" descr="Graphical user interface, text, application, email&#10;&#10;Description automatically generated">
            <a:extLst>
              <a:ext uri="{FF2B5EF4-FFF2-40B4-BE49-F238E27FC236}">
                <a16:creationId xmlns:a16="http://schemas.microsoft.com/office/drawing/2014/main" id="{1A79A8F7-A638-4A8C-8E3E-56004A0B70AA}"/>
              </a:ext>
            </a:extLst>
          </p:cNvPr>
          <p:cNvPicPr>
            <a:picLocks noChangeAspect="1"/>
          </p:cNvPicPr>
          <p:nvPr/>
        </p:nvPicPr>
        <p:blipFill>
          <a:blip r:embed="rId2"/>
          <a:stretch>
            <a:fillRect/>
          </a:stretch>
        </p:blipFill>
        <p:spPr>
          <a:xfrm>
            <a:off x="979569" y="1060316"/>
            <a:ext cx="6986418" cy="4223953"/>
          </a:xfrm>
          <a:prstGeom prst="rect">
            <a:avLst/>
          </a:prstGeom>
        </p:spPr>
      </p:pic>
      <p:pic>
        <p:nvPicPr>
          <p:cNvPr id="14" name="Graphic 13">
            <a:extLst>
              <a:ext uri="{FF2B5EF4-FFF2-40B4-BE49-F238E27FC236}">
                <a16:creationId xmlns:a16="http://schemas.microsoft.com/office/drawing/2014/main" id="{04AC4D64-362D-4EA0-8279-E94D1272C4C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10498" y="3348149"/>
            <a:ext cx="1714740" cy="1714740"/>
          </a:xfrm>
          <a:prstGeom prst="rect">
            <a:avLst/>
          </a:prstGeom>
        </p:spPr>
      </p:pic>
      <p:sp>
        <p:nvSpPr>
          <p:cNvPr id="16" name="Rectangle: Rounded Corners 46">
            <a:extLst>
              <a:ext uri="{FF2B5EF4-FFF2-40B4-BE49-F238E27FC236}">
                <a16:creationId xmlns:a16="http://schemas.microsoft.com/office/drawing/2014/main" id="{CAEDC0AB-A9D7-4C06-9E4F-D7E8F26C4CC0}"/>
              </a:ext>
            </a:extLst>
          </p:cNvPr>
          <p:cNvSpPr/>
          <p:nvPr/>
        </p:nvSpPr>
        <p:spPr>
          <a:xfrm>
            <a:off x="8090770" y="3419656"/>
            <a:ext cx="1091731" cy="459325"/>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0F4A87"/>
                </a:solidFill>
                <a:latin typeface="Segoe UI"/>
              </a:rPr>
              <a:t>Scheduler</a:t>
            </a:r>
            <a:endParaRPr kumimoji="0" lang="en-US" sz="1000" b="1" i="0" u="none" strike="noStrike" kern="0" cap="none" spc="0" normalizeH="0" baseline="0" noProof="0">
              <a:ln>
                <a:noFill/>
              </a:ln>
              <a:solidFill>
                <a:srgbClr val="0F4A87"/>
              </a:solidFill>
              <a:effectLst/>
              <a:uLnTx/>
              <a:uFillTx/>
              <a:latin typeface="Segoe UI"/>
              <a:ea typeface="+mn-ea"/>
              <a:cs typeface="+mn-cs"/>
            </a:endParaRPr>
          </a:p>
        </p:txBody>
      </p:sp>
      <p:sp>
        <p:nvSpPr>
          <p:cNvPr id="18" name="Rectangle: Rounded Corners 46">
            <a:extLst>
              <a:ext uri="{FF2B5EF4-FFF2-40B4-BE49-F238E27FC236}">
                <a16:creationId xmlns:a16="http://schemas.microsoft.com/office/drawing/2014/main" id="{2D931C03-3ED8-449F-BC05-F88FBD27E957}"/>
              </a:ext>
            </a:extLst>
          </p:cNvPr>
          <p:cNvSpPr/>
          <p:nvPr/>
        </p:nvSpPr>
        <p:spPr>
          <a:xfrm>
            <a:off x="10116547" y="5318797"/>
            <a:ext cx="1159056" cy="50794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265888"/>
                </a:solidFill>
                <a:latin typeface="Segoe UI"/>
              </a:rPr>
              <a:t>(Data Director)</a:t>
            </a:r>
            <a:endParaRPr kumimoji="0" lang="en-US" sz="1000" b="1" i="0" u="none" strike="noStrike" kern="0" cap="none" spc="0" normalizeH="0" baseline="0" noProof="0">
              <a:ln>
                <a:noFill/>
              </a:ln>
              <a:solidFill>
                <a:srgbClr val="265888"/>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267E3A6B-B1A2-493B-BD48-160B212A9B46}"/>
              </a:ext>
            </a:extLst>
          </p:cNvPr>
          <p:cNvSpPr txBox="1"/>
          <p:nvPr/>
        </p:nvSpPr>
        <p:spPr>
          <a:xfrm>
            <a:off x="9622445" y="4056474"/>
            <a:ext cx="1537600"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IIS</a:t>
            </a:r>
          </a:p>
          <a:p>
            <a:pPr algn="ctr"/>
            <a:r>
              <a:rPr lang="en-US" sz="1000">
                <a:solidFill>
                  <a:srgbClr val="0F4A87"/>
                </a:solidFill>
                <a:latin typeface="Segoe UI" panose="020B0502040204020203" pitchFamily="34" charset="0"/>
                <a:cs typeface="Segoe UI" panose="020B0502040204020203" pitchFamily="34" charset="0"/>
              </a:rPr>
              <a:t>DD Web Service</a:t>
            </a:r>
          </a:p>
          <a:p>
            <a:pPr algn="ctr"/>
            <a:r>
              <a:rPr lang="en-US" sz="1000">
                <a:solidFill>
                  <a:srgbClr val="0F4A87"/>
                </a:solidFill>
                <a:latin typeface="Segoe UI" panose="020B0502040204020203" pitchFamily="34" charset="0"/>
                <a:cs typeface="Segoe UI" panose="020B0502040204020203" pitchFamily="34" charset="0"/>
              </a:rPr>
              <a:t>(WS Distribution Server)</a:t>
            </a:r>
          </a:p>
        </p:txBody>
      </p:sp>
      <p:cxnSp>
        <p:nvCxnSpPr>
          <p:cNvPr id="21" name="Straight Arrow Connector 20">
            <a:extLst>
              <a:ext uri="{FF2B5EF4-FFF2-40B4-BE49-F238E27FC236}">
                <a16:creationId xmlns:a16="http://schemas.microsoft.com/office/drawing/2014/main" id="{01C8C79B-58A5-492F-A93F-59E508189ACA}"/>
              </a:ext>
            </a:extLst>
          </p:cNvPr>
          <p:cNvCxnSpPr>
            <a:cxnSpLocks/>
            <a:endCxn id="14" idx="1"/>
          </p:cNvCxnSpPr>
          <p:nvPr/>
        </p:nvCxnSpPr>
        <p:spPr>
          <a:xfrm>
            <a:off x="8949843" y="3878981"/>
            <a:ext cx="560655" cy="326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CABE999A-0F9D-41B1-A9B2-68A482AD8B48}"/>
              </a:ext>
            </a:extLst>
          </p:cNvPr>
          <p:cNvCxnSpPr>
            <a:cxnSpLocks/>
          </p:cNvCxnSpPr>
          <p:nvPr/>
        </p:nvCxnSpPr>
        <p:spPr>
          <a:xfrm flipH="1">
            <a:off x="10553413" y="4762652"/>
            <a:ext cx="142662" cy="556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48336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Distribution Location card</a:t>
            </a:r>
          </a:p>
          <a:p>
            <a:pPr marL="114300" indent="-342900">
              <a:buFont typeface="Arial" panose="020B0604020202020204" pitchFamily="34" charset="0"/>
              <a:buChar char="•"/>
            </a:pPr>
            <a:r>
              <a:rPr lang="en-US"/>
              <a:t>Replication</a:t>
            </a:r>
          </a:p>
          <a:p>
            <a:pPr marL="457200" lvl="1" indent="0"/>
            <a:r>
              <a:rPr lang="en-US"/>
              <a:t>Database / SaaS Connection</a:t>
            </a:r>
          </a:p>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6" name="Picture 5" descr="Graphical user interface, text, application, email&#10;&#10;Description automatically generated">
            <a:extLst>
              <a:ext uri="{FF2B5EF4-FFF2-40B4-BE49-F238E27FC236}">
                <a16:creationId xmlns:a16="http://schemas.microsoft.com/office/drawing/2014/main" id="{27FA6988-0E96-4B1E-8521-73F794DEDBD0}"/>
              </a:ext>
            </a:extLst>
          </p:cNvPr>
          <p:cNvPicPr>
            <a:picLocks noChangeAspect="1"/>
          </p:cNvPicPr>
          <p:nvPr/>
        </p:nvPicPr>
        <p:blipFill>
          <a:blip r:embed="rId2"/>
          <a:stretch>
            <a:fillRect/>
          </a:stretch>
        </p:blipFill>
        <p:spPr>
          <a:xfrm>
            <a:off x="979569" y="1060316"/>
            <a:ext cx="6914566" cy="4657090"/>
          </a:xfrm>
          <a:prstGeom prst="rect">
            <a:avLst/>
          </a:prstGeom>
        </p:spPr>
      </p:pic>
      <p:pic>
        <p:nvPicPr>
          <p:cNvPr id="12" name="Graphic 11">
            <a:extLst>
              <a:ext uri="{FF2B5EF4-FFF2-40B4-BE49-F238E27FC236}">
                <a16:creationId xmlns:a16="http://schemas.microsoft.com/office/drawing/2014/main" id="{58CCA6BF-A17F-4800-BF16-E97069E6DC2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10498" y="3348149"/>
            <a:ext cx="1714740" cy="1714740"/>
          </a:xfrm>
          <a:prstGeom prst="rect">
            <a:avLst/>
          </a:prstGeom>
        </p:spPr>
      </p:pic>
      <p:sp>
        <p:nvSpPr>
          <p:cNvPr id="14" name="Rectangle: Rounded Corners 46">
            <a:extLst>
              <a:ext uri="{FF2B5EF4-FFF2-40B4-BE49-F238E27FC236}">
                <a16:creationId xmlns:a16="http://schemas.microsoft.com/office/drawing/2014/main" id="{C2AD3755-094D-47AC-846E-E0FE3A14C184}"/>
              </a:ext>
            </a:extLst>
          </p:cNvPr>
          <p:cNvSpPr/>
          <p:nvPr/>
        </p:nvSpPr>
        <p:spPr>
          <a:xfrm>
            <a:off x="8090770" y="3419656"/>
            <a:ext cx="1091731" cy="459325"/>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0F4A87"/>
                </a:solidFill>
                <a:latin typeface="Segoe UI"/>
              </a:rPr>
              <a:t>Scheduler</a:t>
            </a:r>
            <a:endParaRPr kumimoji="0" lang="en-US" sz="1000" b="1" i="0" u="none" strike="noStrike" kern="0" cap="none" spc="0" normalizeH="0" baseline="0" noProof="0">
              <a:ln>
                <a:noFill/>
              </a:ln>
              <a:solidFill>
                <a:srgbClr val="0F4A87"/>
              </a:solidFill>
              <a:effectLst/>
              <a:uLnTx/>
              <a:uFillTx/>
              <a:latin typeface="Segoe UI"/>
              <a:ea typeface="+mn-ea"/>
              <a:cs typeface="+mn-cs"/>
            </a:endParaRPr>
          </a:p>
        </p:txBody>
      </p:sp>
      <p:sp>
        <p:nvSpPr>
          <p:cNvPr id="16" name="Rectangle: Rounded Corners 46">
            <a:extLst>
              <a:ext uri="{FF2B5EF4-FFF2-40B4-BE49-F238E27FC236}">
                <a16:creationId xmlns:a16="http://schemas.microsoft.com/office/drawing/2014/main" id="{CF6A5D18-320E-4685-A843-72E27B10883C}"/>
              </a:ext>
            </a:extLst>
          </p:cNvPr>
          <p:cNvSpPr/>
          <p:nvPr/>
        </p:nvSpPr>
        <p:spPr>
          <a:xfrm>
            <a:off x="10116547" y="5318797"/>
            <a:ext cx="1159056" cy="50794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265888"/>
                </a:solidFill>
                <a:latin typeface="Segoe UI"/>
              </a:rPr>
              <a:t>(Data Director)</a:t>
            </a:r>
            <a:endParaRPr kumimoji="0" lang="en-US" sz="1000" b="1" i="0" u="none" strike="noStrike" kern="0" cap="none" spc="0" normalizeH="0" baseline="0" noProof="0">
              <a:ln>
                <a:noFill/>
              </a:ln>
              <a:solidFill>
                <a:srgbClr val="265888"/>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5A9AB936-4CC5-4EAD-85B1-8977E83ED8A0}"/>
              </a:ext>
            </a:extLst>
          </p:cNvPr>
          <p:cNvSpPr txBox="1"/>
          <p:nvPr/>
        </p:nvSpPr>
        <p:spPr>
          <a:xfrm>
            <a:off x="9622445" y="4056474"/>
            <a:ext cx="1537600"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IIS</a:t>
            </a:r>
          </a:p>
          <a:p>
            <a:pPr algn="ctr"/>
            <a:r>
              <a:rPr lang="en-US" sz="1000">
                <a:solidFill>
                  <a:srgbClr val="0F4A87"/>
                </a:solidFill>
                <a:latin typeface="Segoe UI" panose="020B0502040204020203" pitchFamily="34" charset="0"/>
                <a:cs typeface="Segoe UI" panose="020B0502040204020203" pitchFamily="34" charset="0"/>
              </a:rPr>
              <a:t>DD Web Service</a:t>
            </a:r>
          </a:p>
          <a:p>
            <a:pPr algn="ctr"/>
            <a:r>
              <a:rPr lang="en-US" sz="1000">
                <a:solidFill>
                  <a:srgbClr val="0F4A87"/>
                </a:solidFill>
                <a:latin typeface="Segoe UI" panose="020B0502040204020203" pitchFamily="34" charset="0"/>
                <a:cs typeface="Segoe UI" panose="020B0502040204020203" pitchFamily="34" charset="0"/>
              </a:rPr>
              <a:t>(WS Distribution Server)</a:t>
            </a:r>
          </a:p>
        </p:txBody>
      </p:sp>
      <p:cxnSp>
        <p:nvCxnSpPr>
          <p:cNvPr id="20" name="Straight Arrow Connector 19">
            <a:extLst>
              <a:ext uri="{FF2B5EF4-FFF2-40B4-BE49-F238E27FC236}">
                <a16:creationId xmlns:a16="http://schemas.microsoft.com/office/drawing/2014/main" id="{1CA8D4D1-5CD7-4295-AA84-79346BEBA16F}"/>
              </a:ext>
            </a:extLst>
          </p:cNvPr>
          <p:cNvCxnSpPr>
            <a:cxnSpLocks/>
            <a:endCxn id="12" idx="1"/>
          </p:cNvCxnSpPr>
          <p:nvPr/>
        </p:nvCxnSpPr>
        <p:spPr>
          <a:xfrm>
            <a:off x="8949843" y="3878981"/>
            <a:ext cx="560655" cy="326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D7B7DE76-6C1F-49BD-972C-44CADAF2F329}"/>
              </a:ext>
            </a:extLst>
          </p:cNvPr>
          <p:cNvCxnSpPr>
            <a:cxnSpLocks/>
          </p:cNvCxnSpPr>
          <p:nvPr/>
        </p:nvCxnSpPr>
        <p:spPr>
          <a:xfrm flipH="1">
            <a:off x="10553413" y="4762652"/>
            <a:ext cx="142662" cy="556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40E6DA2C-A995-4BAE-8CB6-0B26366208CF}"/>
              </a:ext>
            </a:extLst>
          </p:cNvPr>
          <p:cNvCxnSpPr>
            <a:cxnSpLocks/>
          </p:cNvCxnSpPr>
          <p:nvPr/>
        </p:nvCxnSpPr>
        <p:spPr>
          <a:xfrm flipH="1">
            <a:off x="9038122" y="5669928"/>
            <a:ext cx="108772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2765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290577-81A6-AAA2-B097-9C30127152A6}"/>
              </a:ext>
            </a:extLst>
          </p:cNvPr>
          <p:cNvSpPr>
            <a:spLocks noGrp="1"/>
          </p:cNvSpPr>
          <p:nvPr>
            <p:ph type="body" sz="quarter" idx="10"/>
          </p:nvPr>
        </p:nvSpPr>
        <p:spPr/>
        <p:txBody>
          <a:bodyPr lIns="91440" tIns="45720" rIns="91440" bIns="45720" anchor="t"/>
          <a:lstStyle/>
          <a:p>
            <a:r>
              <a:rPr lang="en-US">
                <a:latin typeface="Segoe UI"/>
                <a:cs typeface="Segoe UI"/>
              </a:rPr>
              <a:t>Architecture</a:t>
            </a:r>
            <a:endParaRPr lang="en-US"/>
          </a:p>
        </p:txBody>
      </p:sp>
    </p:spTree>
    <p:extLst>
      <p:ext uri="{BB962C8B-B14F-4D97-AF65-F5344CB8AC3E}">
        <p14:creationId xmlns:p14="http://schemas.microsoft.com/office/powerpoint/2010/main" val="2285046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Distribution Location card</a:t>
            </a:r>
          </a:p>
          <a:p>
            <a:pPr marL="114300" indent="-342900">
              <a:buFont typeface="Arial" panose="020B0604020202020204" pitchFamily="34" charset="0"/>
              <a:buChar char="•"/>
            </a:pPr>
            <a:r>
              <a:rPr lang="en-US"/>
              <a:t>Replication</a:t>
            </a:r>
          </a:p>
          <a:p>
            <a:pPr marL="457200" lvl="1" indent="0"/>
            <a:r>
              <a:rPr lang="en-US"/>
              <a:t>Database / SaaS Connection</a:t>
            </a:r>
          </a:p>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6" name="Picture 5">
            <a:extLst>
              <a:ext uri="{FF2B5EF4-FFF2-40B4-BE49-F238E27FC236}">
                <a16:creationId xmlns:a16="http://schemas.microsoft.com/office/drawing/2014/main" id="{27FA6988-0E96-4B1E-8521-73F794DEDBD0}"/>
              </a:ext>
            </a:extLst>
          </p:cNvPr>
          <p:cNvPicPr>
            <a:picLocks noChangeAspect="1"/>
          </p:cNvPicPr>
          <p:nvPr/>
        </p:nvPicPr>
        <p:blipFill>
          <a:blip r:embed="rId2"/>
          <a:srcRect/>
          <a:stretch/>
        </p:blipFill>
        <p:spPr>
          <a:xfrm>
            <a:off x="979569" y="1060316"/>
            <a:ext cx="6914565" cy="4657090"/>
          </a:xfrm>
          <a:prstGeom prst="rect">
            <a:avLst/>
          </a:prstGeom>
        </p:spPr>
      </p:pic>
      <p:pic>
        <p:nvPicPr>
          <p:cNvPr id="7" name="Graphic 6">
            <a:extLst>
              <a:ext uri="{FF2B5EF4-FFF2-40B4-BE49-F238E27FC236}">
                <a16:creationId xmlns:a16="http://schemas.microsoft.com/office/drawing/2014/main" id="{1B4ED8BD-62F1-44D9-A895-5DCB7AE513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10498" y="3348149"/>
            <a:ext cx="1714740" cy="1714740"/>
          </a:xfrm>
          <a:prstGeom prst="rect">
            <a:avLst/>
          </a:prstGeom>
        </p:spPr>
      </p:pic>
      <p:sp>
        <p:nvSpPr>
          <p:cNvPr id="8" name="Rectangle: Rounded Corners 46">
            <a:extLst>
              <a:ext uri="{FF2B5EF4-FFF2-40B4-BE49-F238E27FC236}">
                <a16:creationId xmlns:a16="http://schemas.microsoft.com/office/drawing/2014/main" id="{1F0034DD-FF0A-468D-91B8-603694907CD6}"/>
              </a:ext>
            </a:extLst>
          </p:cNvPr>
          <p:cNvSpPr/>
          <p:nvPr/>
        </p:nvSpPr>
        <p:spPr>
          <a:xfrm>
            <a:off x="8090770" y="3419656"/>
            <a:ext cx="1091731" cy="459325"/>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0F4A87"/>
                </a:solidFill>
                <a:latin typeface="Segoe UI"/>
              </a:rPr>
              <a:t>Scheduler</a:t>
            </a:r>
            <a:endParaRPr kumimoji="0" lang="en-US" sz="1000" b="1" i="0" u="none" strike="noStrike" kern="0" cap="none" spc="0" normalizeH="0" baseline="0" noProof="0">
              <a:ln>
                <a:noFill/>
              </a:ln>
              <a:solidFill>
                <a:srgbClr val="0F4A87"/>
              </a:solidFill>
              <a:effectLst/>
              <a:uLnTx/>
              <a:uFillTx/>
              <a:latin typeface="Segoe UI"/>
              <a:ea typeface="+mn-ea"/>
              <a:cs typeface="+mn-cs"/>
            </a:endParaRPr>
          </a:p>
        </p:txBody>
      </p:sp>
      <p:sp>
        <p:nvSpPr>
          <p:cNvPr id="9" name="Rectangle: Rounded Corners 46">
            <a:extLst>
              <a:ext uri="{FF2B5EF4-FFF2-40B4-BE49-F238E27FC236}">
                <a16:creationId xmlns:a16="http://schemas.microsoft.com/office/drawing/2014/main" id="{8E5D2CEE-2D23-4371-8116-D77661F9D0EA}"/>
              </a:ext>
            </a:extLst>
          </p:cNvPr>
          <p:cNvSpPr/>
          <p:nvPr/>
        </p:nvSpPr>
        <p:spPr>
          <a:xfrm>
            <a:off x="10116547" y="5318797"/>
            <a:ext cx="1159056" cy="50794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265888"/>
                </a:solidFill>
                <a:latin typeface="Segoe UI"/>
              </a:rPr>
              <a:t>(Data Director)</a:t>
            </a:r>
            <a:endParaRPr kumimoji="0" lang="en-US" sz="1000" b="1" i="0" u="none" strike="noStrike" kern="0" cap="none" spc="0" normalizeH="0" baseline="0" noProof="0">
              <a:ln>
                <a:noFill/>
              </a:ln>
              <a:solidFill>
                <a:srgbClr val="265888"/>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AD7F4332-26BC-42A0-BB31-F25B898C5A70}"/>
              </a:ext>
            </a:extLst>
          </p:cNvPr>
          <p:cNvSpPr txBox="1"/>
          <p:nvPr/>
        </p:nvSpPr>
        <p:spPr>
          <a:xfrm>
            <a:off x="9622445" y="4056474"/>
            <a:ext cx="1537600"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IIS</a:t>
            </a:r>
          </a:p>
          <a:p>
            <a:pPr algn="ctr"/>
            <a:r>
              <a:rPr lang="en-US" sz="1000">
                <a:solidFill>
                  <a:srgbClr val="0F4A87"/>
                </a:solidFill>
                <a:latin typeface="Segoe UI" panose="020B0502040204020203" pitchFamily="34" charset="0"/>
                <a:cs typeface="Segoe UI" panose="020B0502040204020203" pitchFamily="34" charset="0"/>
              </a:rPr>
              <a:t>DD Web Service</a:t>
            </a:r>
          </a:p>
          <a:p>
            <a:pPr algn="ctr"/>
            <a:r>
              <a:rPr lang="en-US" sz="1000">
                <a:solidFill>
                  <a:srgbClr val="0F4A87"/>
                </a:solidFill>
                <a:latin typeface="Segoe UI" panose="020B0502040204020203" pitchFamily="34" charset="0"/>
                <a:cs typeface="Segoe UI" panose="020B0502040204020203" pitchFamily="34" charset="0"/>
              </a:rPr>
              <a:t>(WS Distribution Server)</a:t>
            </a:r>
          </a:p>
        </p:txBody>
      </p:sp>
      <p:cxnSp>
        <p:nvCxnSpPr>
          <p:cNvPr id="11" name="Straight Arrow Connector 10">
            <a:extLst>
              <a:ext uri="{FF2B5EF4-FFF2-40B4-BE49-F238E27FC236}">
                <a16:creationId xmlns:a16="http://schemas.microsoft.com/office/drawing/2014/main" id="{9C757EC1-AC3E-4E61-AE8E-525A7F10BC66}"/>
              </a:ext>
            </a:extLst>
          </p:cNvPr>
          <p:cNvCxnSpPr>
            <a:cxnSpLocks/>
            <a:endCxn id="7" idx="1"/>
          </p:cNvCxnSpPr>
          <p:nvPr/>
        </p:nvCxnSpPr>
        <p:spPr>
          <a:xfrm>
            <a:off x="8949843" y="3878981"/>
            <a:ext cx="560655" cy="326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FCF4E2D-4CB8-4699-B16C-2C8FB37971B7}"/>
              </a:ext>
            </a:extLst>
          </p:cNvPr>
          <p:cNvCxnSpPr>
            <a:cxnSpLocks/>
          </p:cNvCxnSpPr>
          <p:nvPr/>
        </p:nvCxnSpPr>
        <p:spPr>
          <a:xfrm flipH="1">
            <a:off x="10553413" y="4762652"/>
            <a:ext cx="142662" cy="556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3" name="Graphic 12">
            <a:extLst>
              <a:ext uri="{FF2B5EF4-FFF2-40B4-BE49-F238E27FC236}">
                <a16:creationId xmlns:a16="http://schemas.microsoft.com/office/drawing/2014/main" id="{DFE971A9-8A98-4AFB-AE93-17DD54DB9BF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23002" y="5160461"/>
            <a:ext cx="767568" cy="767568"/>
          </a:xfrm>
          <a:prstGeom prst="rect">
            <a:avLst/>
          </a:prstGeom>
        </p:spPr>
      </p:pic>
      <p:sp>
        <p:nvSpPr>
          <p:cNvPr id="14" name="TextBox 13">
            <a:extLst>
              <a:ext uri="{FF2B5EF4-FFF2-40B4-BE49-F238E27FC236}">
                <a16:creationId xmlns:a16="http://schemas.microsoft.com/office/drawing/2014/main" id="{4D086FF7-01C2-43CB-AFC7-B1813EFC6B61}"/>
              </a:ext>
            </a:extLst>
          </p:cNvPr>
          <p:cNvSpPr txBox="1"/>
          <p:nvPr/>
        </p:nvSpPr>
        <p:spPr>
          <a:xfrm>
            <a:off x="8329383" y="5870536"/>
            <a:ext cx="864339" cy="400110"/>
          </a:xfrm>
          <a:prstGeom prst="rect">
            <a:avLst/>
          </a:prstGeom>
          <a:noFill/>
        </p:spPr>
        <p:txBody>
          <a:bodyPr wrap="none" rtlCol="0">
            <a:spAutoFit/>
          </a:bodyPr>
          <a:lstStyle/>
          <a:p>
            <a:pPr algn="ctr"/>
            <a:r>
              <a:rPr lang="en-US" sz="1000" b="1">
                <a:solidFill>
                  <a:srgbClr val="0F4A87"/>
                </a:solidFill>
              </a:rPr>
              <a:t>Database</a:t>
            </a:r>
          </a:p>
          <a:p>
            <a:pPr algn="ctr"/>
            <a:r>
              <a:rPr lang="en-US" sz="1000" b="1">
                <a:solidFill>
                  <a:srgbClr val="0F4A87"/>
                </a:solidFill>
              </a:rPr>
              <a:t>(Replication)</a:t>
            </a:r>
          </a:p>
        </p:txBody>
      </p:sp>
      <p:cxnSp>
        <p:nvCxnSpPr>
          <p:cNvPr id="15" name="Straight Arrow Connector 14">
            <a:extLst>
              <a:ext uri="{FF2B5EF4-FFF2-40B4-BE49-F238E27FC236}">
                <a16:creationId xmlns:a16="http://schemas.microsoft.com/office/drawing/2014/main" id="{95BEEB75-3DF5-4EA4-A0EF-94FBEB74DCDA}"/>
              </a:ext>
            </a:extLst>
          </p:cNvPr>
          <p:cNvCxnSpPr>
            <a:cxnSpLocks/>
          </p:cNvCxnSpPr>
          <p:nvPr/>
        </p:nvCxnSpPr>
        <p:spPr>
          <a:xfrm flipH="1">
            <a:off x="9038122" y="5669928"/>
            <a:ext cx="108772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6" name="Graphic 15">
            <a:extLst>
              <a:ext uri="{FF2B5EF4-FFF2-40B4-BE49-F238E27FC236}">
                <a16:creationId xmlns:a16="http://schemas.microsoft.com/office/drawing/2014/main" id="{90DB099F-8F29-4543-A360-BD1CBAC84C8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58096" y="4069283"/>
            <a:ext cx="1161444" cy="1161444"/>
          </a:xfrm>
          <a:prstGeom prst="rect">
            <a:avLst/>
          </a:prstGeom>
        </p:spPr>
      </p:pic>
      <p:sp>
        <p:nvSpPr>
          <p:cNvPr id="17" name="TextBox 16">
            <a:extLst>
              <a:ext uri="{FF2B5EF4-FFF2-40B4-BE49-F238E27FC236}">
                <a16:creationId xmlns:a16="http://schemas.microsoft.com/office/drawing/2014/main" id="{CA2BE8D1-4715-42B5-87BF-AA0B76335912}"/>
              </a:ext>
            </a:extLst>
          </p:cNvPr>
          <p:cNvSpPr txBox="1"/>
          <p:nvPr/>
        </p:nvSpPr>
        <p:spPr>
          <a:xfrm>
            <a:off x="8121814" y="4453521"/>
            <a:ext cx="978153"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SaaS</a:t>
            </a:r>
          </a:p>
          <a:p>
            <a:pPr algn="ctr"/>
            <a:r>
              <a:rPr lang="en-US" sz="1000">
                <a:solidFill>
                  <a:srgbClr val="0F4A87"/>
                </a:solidFill>
                <a:latin typeface="Segoe UI" panose="020B0502040204020203" pitchFamily="34" charset="0"/>
                <a:cs typeface="Segoe UI" panose="020B0502040204020203" pitchFamily="34" charset="0"/>
              </a:rPr>
              <a:t>LS Central WS</a:t>
            </a:r>
          </a:p>
          <a:p>
            <a:pPr algn="ctr"/>
            <a:r>
              <a:rPr lang="en-US" sz="1000">
                <a:solidFill>
                  <a:srgbClr val="0F4A87"/>
                </a:solidFill>
                <a:latin typeface="Segoe UI" panose="020B0502040204020203" pitchFamily="34" charset="0"/>
                <a:cs typeface="Segoe UI" panose="020B0502040204020203" pitchFamily="34" charset="0"/>
              </a:rPr>
              <a:t>(Web Server)</a:t>
            </a:r>
          </a:p>
        </p:txBody>
      </p:sp>
      <p:cxnSp>
        <p:nvCxnSpPr>
          <p:cNvPr id="18" name="Straight Arrow Connector 17">
            <a:extLst>
              <a:ext uri="{FF2B5EF4-FFF2-40B4-BE49-F238E27FC236}">
                <a16:creationId xmlns:a16="http://schemas.microsoft.com/office/drawing/2014/main" id="{00D1C2C2-3E18-453F-BC1F-F0B6DC618BD0}"/>
              </a:ext>
            </a:extLst>
          </p:cNvPr>
          <p:cNvCxnSpPr>
            <a:cxnSpLocks/>
          </p:cNvCxnSpPr>
          <p:nvPr/>
        </p:nvCxnSpPr>
        <p:spPr>
          <a:xfrm flipH="1" flipV="1">
            <a:off x="9099967" y="5056686"/>
            <a:ext cx="1010716" cy="4673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86702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Distribution Location card</a:t>
            </a:r>
          </a:p>
          <a:p>
            <a:pPr marL="114300" indent="-342900">
              <a:buFont typeface="Arial" panose="020B0604020202020204" pitchFamily="34" charset="0"/>
              <a:buChar char="•"/>
            </a:pPr>
            <a:r>
              <a:rPr lang="en-US"/>
              <a:t>Replication</a:t>
            </a:r>
          </a:p>
          <a:p>
            <a:pPr marL="457200" lvl="1" indent="0"/>
            <a:r>
              <a:rPr lang="en-US"/>
              <a:t>Database / SaaS Connection</a:t>
            </a:r>
          </a:p>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6" name="Picture 5">
            <a:extLst>
              <a:ext uri="{FF2B5EF4-FFF2-40B4-BE49-F238E27FC236}">
                <a16:creationId xmlns:a16="http://schemas.microsoft.com/office/drawing/2014/main" id="{27FA6988-0E96-4B1E-8521-73F794DEDBD0}"/>
              </a:ext>
            </a:extLst>
          </p:cNvPr>
          <p:cNvPicPr>
            <a:picLocks noChangeAspect="1"/>
          </p:cNvPicPr>
          <p:nvPr/>
        </p:nvPicPr>
        <p:blipFill>
          <a:blip r:embed="rId2"/>
          <a:srcRect/>
          <a:stretch/>
        </p:blipFill>
        <p:spPr>
          <a:xfrm>
            <a:off x="979569" y="1060316"/>
            <a:ext cx="6914565" cy="4657090"/>
          </a:xfrm>
          <a:prstGeom prst="rect">
            <a:avLst/>
          </a:prstGeom>
        </p:spPr>
      </p:pic>
      <p:pic>
        <p:nvPicPr>
          <p:cNvPr id="7" name="Graphic 6">
            <a:extLst>
              <a:ext uri="{FF2B5EF4-FFF2-40B4-BE49-F238E27FC236}">
                <a16:creationId xmlns:a16="http://schemas.microsoft.com/office/drawing/2014/main" id="{26E784ED-18D8-4663-B557-4A779AB061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10498" y="3348149"/>
            <a:ext cx="1714740" cy="1714740"/>
          </a:xfrm>
          <a:prstGeom prst="rect">
            <a:avLst/>
          </a:prstGeom>
        </p:spPr>
      </p:pic>
      <p:sp>
        <p:nvSpPr>
          <p:cNvPr id="8" name="Rectangle: Rounded Corners 46">
            <a:extLst>
              <a:ext uri="{FF2B5EF4-FFF2-40B4-BE49-F238E27FC236}">
                <a16:creationId xmlns:a16="http://schemas.microsoft.com/office/drawing/2014/main" id="{39845FCC-4DBA-4172-A6BD-54C3C62A2C73}"/>
              </a:ext>
            </a:extLst>
          </p:cNvPr>
          <p:cNvSpPr/>
          <p:nvPr/>
        </p:nvSpPr>
        <p:spPr>
          <a:xfrm>
            <a:off x="8090770" y="3419656"/>
            <a:ext cx="1091731" cy="459325"/>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0F4A87"/>
                </a:solidFill>
                <a:latin typeface="Segoe UI"/>
              </a:rPr>
              <a:t>Scheduler</a:t>
            </a:r>
            <a:endParaRPr kumimoji="0" lang="en-US" sz="1000" b="1" i="0" u="none" strike="noStrike" kern="0" cap="none" spc="0" normalizeH="0" baseline="0" noProof="0">
              <a:ln>
                <a:noFill/>
              </a:ln>
              <a:solidFill>
                <a:srgbClr val="0F4A87"/>
              </a:solidFill>
              <a:effectLst/>
              <a:uLnTx/>
              <a:uFillTx/>
              <a:latin typeface="Segoe UI"/>
              <a:ea typeface="+mn-ea"/>
              <a:cs typeface="+mn-cs"/>
            </a:endParaRPr>
          </a:p>
        </p:txBody>
      </p:sp>
      <p:sp>
        <p:nvSpPr>
          <p:cNvPr id="9" name="Rectangle: Rounded Corners 46">
            <a:extLst>
              <a:ext uri="{FF2B5EF4-FFF2-40B4-BE49-F238E27FC236}">
                <a16:creationId xmlns:a16="http://schemas.microsoft.com/office/drawing/2014/main" id="{C73BBF79-6AE8-4DE2-A1A1-E0AACE7C1219}"/>
              </a:ext>
            </a:extLst>
          </p:cNvPr>
          <p:cNvSpPr/>
          <p:nvPr/>
        </p:nvSpPr>
        <p:spPr>
          <a:xfrm>
            <a:off x="10116547" y="5318797"/>
            <a:ext cx="1159056" cy="50794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DD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265888"/>
                </a:solidFill>
                <a:latin typeface="Segoe UI"/>
              </a:rPr>
              <a:t>(Data Director)</a:t>
            </a:r>
            <a:endParaRPr kumimoji="0" lang="en-US" sz="1000" b="1" i="0" u="none" strike="noStrike" kern="0" cap="none" spc="0" normalizeH="0" baseline="0" noProof="0">
              <a:ln>
                <a:noFill/>
              </a:ln>
              <a:solidFill>
                <a:srgbClr val="265888"/>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A40DD458-2787-4D03-89D1-67B70649100B}"/>
              </a:ext>
            </a:extLst>
          </p:cNvPr>
          <p:cNvSpPr txBox="1"/>
          <p:nvPr/>
        </p:nvSpPr>
        <p:spPr>
          <a:xfrm>
            <a:off x="9622445" y="4056474"/>
            <a:ext cx="1537600"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IIS</a:t>
            </a:r>
          </a:p>
          <a:p>
            <a:pPr algn="ctr"/>
            <a:r>
              <a:rPr lang="en-US" sz="1000">
                <a:solidFill>
                  <a:srgbClr val="0F4A87"/>
                </a:solidFill>
                <a:latin typeface="Segoe UI" panose="020B0502040204020203" pitchFamily="34" charset="0"/>
                <a:cs typeface="Segoe UI" panose="020B0502040204020203" pitchFamily="34" charset="0"/>
              </a:rPr>
              <a:t>DD Web Service</a:t>
            </a:r>
          </a:p>
          <a:p>
            <a:pPr algn="ctr"/>
            <a:r>
              <a:rPr lang="en-US" sz="1000">
                <a:solidFill>
                  <a:srgbClr val="0F4A87"/>
                </a:solidFill>
                <a:latin typeface="Segoe UI" panose="020B0502040204020203" pitchFamily="34" charset="0"/>
                <a:cs typeface="Segoe UI" panose="020B0502040204020203" pitchFamily="34" charset="0"/>
              </a:rPr>
              <a:t>(WS Distribution Server)</a:t>
            </a:r>
          </a:p>
        </p:txBody>
      </p:sp>
      <p:cxnSp>
        <p:nvCxnSpPr>
          <p:cNvPr id="11" name="Straight Arrow Connector 10">
            <a:extLst>
              <a:ext uri="{FF2B5EF4-FFF2-40B4-BE49-F238E27FC236}">
                <a16:creationId xmlns:a16="http://schemas.microsoft.com/office/drawing/2014/main" id="{2514C3D3-9203-4CC2-97A4-AC260F663EFC}"/>
              </a:ext>
            </a:extLst>
          </p:cNvPr>
          <p:cNvCxnSpPr>
            <a:cxnSpLocks/>
            <a:endCxn id="7" idx="1"/>
          </p:cNvCxnSpPr>
          <p:nvPr/>
        </p:nvCxnSpPr>
        <p:spPr>
          <a:xfrm>
            <a:off x="8949843" y="3878981"/>
            <a:ext cx="560655" cy="326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4E50D7A-03AC-4C9B-9C64-3E8B0AB9F08F}"/>
              </a:ext>
            </a:extLst>
          </p:cNvPr>
          <p:cNvCxnSpPr>
            <a:cxnSpLocks/>
          </p:cNvCxnSpPr>
          <p:nvPr/>
        </p:nvCxnSpPr>
        <p:spPr>
          <a:xfrm flipH="1">
            <a:off x="10553413" y="4762652"/>
            <a:ext cx="142662" cy="5561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3" name="Graphic 12">
            <a:extLst>
              <a:ext uri="{FF2B5EF4-FFF2-40B4-BE49-F238E27FC236}">
                <a16:creationId xmlns:a16="http://schemas.microsoft.com/office/drawing/2014/main" id="{524F31B7-70A5-42D9-B9B7-F19BA71F68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23002" y="5160461"/>
            <a:ext cx="767568" cy="767568"/>
          </a:xfrm>
          <a:prstGeom prst="rect">
            <a:avLst/>
          </a:prstGeom>
        </p:spPr>
      </p:pic>
      <p:sp>
        <p:nvSpPr>
          <p:cNvPr id="14" name="TextBox 13">
            <a:extLst>
              <a:ext uri="{FF2B5EF4-FFF2-40B4-BE49-F238E27FC236}">
                <a16:creationId xmlns:a16="http://schemas.microsoft.com/office/drawing/2014/main" id="{1019F453-C703-4274-8B74-FB956E611AFB}"/>
              </a:ext>
            </a:extLst>
          </p:cNvPr>
          <p:cNvSpPr txBox="1"/>
          <p:nvPr/>
        </p:nvSpPr>
        <p:spPr>
          <a:xfrm>
            <a:off x="8329383" y="5870536"/>
            <a:ext cx="864339" cy="400110"/>
          </a:xfrm>
          <a:prstGeom prst="rect">
            <a:avLst/>
          </a:prstGeom>
          <a:noFill/>
        </p:spPr>
        <p:txBody>
          <a:bodyPr wrap="none" rtlCol="0">
            <a:spAutoFit/>
          </a:bodyPr>
          <a:lstStyle/>
          <a:p>
            <a:pPr algn="ctr"/>
            <a:r>
              <a:rPr lang="en-US" sz="1000" b="1">
                <a:solidFill>
                  <a:srgbClr val="0F4A87"/>
                </a:solidFill>
              </a:rPr>
              <a:t>Database</a:t>
            </a:r>
          </a:p>
          <a:p>
            <a:pPr algn="ctr"/>
            <a:r>
              <a:rPr lang="en-US" sz="1000" b="1">
                <a:solidFill>
                  <a:srgbClr val="0F4A87"/>
                </a:solidFill>
              </a:rPr>
              <a:t>(Replication)</a:t>
            </a:r>
          </a:p>
        </p:txBody>
      </p:sp>
      <p:cxnSp>
        <p:nvCxnSpPr>
          <p:cNvPr id="15" name="Straight Arrow Connector 14">
            <a:extLst>
              <a:ext uri="{FF2B5EF4-FFF2-40B4-BE49-F238E27FC236}">
                <a16:creationId xmlns:a16="http://schemas.microsoft.com/office/drawing/2014/main" id="{2A8FC760-6C48-4EE1-A1ED-7CF34E98BE91}"/>
              </a:ext>
            </a:extLst>
          </p:cNvPr>
          <p:cNvCxnSpPr>
            <a:cxnSpLocks/>
          </p:cNvCxnSpPr>
          <p:nvPr/>
        </p:nvCxnSpPr>
        <p:spPr>
          <a:xfrm flipH="1">
            <a:off x="9038122" y="5669928"/>
            <a:ext cx="108772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6" name="Graphic 15">
            <a:extLst>
              <a:ext uri="{FF2B5EF4-FFF2-40B4-BE49-F238E27FC236}">
                <a16:creationId xmlns:a16="http://schemas.microsoft.com/office/drawing/2014/main" id="{69E34FB5-160C-4C0B-B4E2-14789BBB71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58096" y="4069283"/>
            <a:ext cx="1161444" cy="1161444"/>
          </a:xfrm>
          <a:prstGeom prst="rect">
            <a:avLst/>
          </a:prstGeom>
        </p:spPr>
      </p:pic>
      <p:sp>
        <p:nvSpPr>
          <p:cNvPr id="17" name="TextBox 16">
            <a:extLst>
              <a:ext uri="{FF2B5EF4-FFF2-40B4-BE49-F238E27FC236}">
                <a16:creationId xmlns:a16="http://schemas.microsoft.com/office/drawing/2014/main" id="{DCF89606-5684-4E17-BF73-EC76965B4D7D}"/>
              </a:ext>
            </a:extLst>
          </p:cNvPr>
          <p:cNvSpPr txBox="1"/>
          <p:nvPr/>
        </p:nvSpPr>
        <p:spPr>
          <a:xfrm>
            <a:off x="8121814" y="4453521"/>
            <a:ext cx="978153"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SaaS</a:t>
            </a:r>
          </a:p>
          <a:p>
            <a:pPr algn="ctr"/>
            <a:r>
              <a:rPr lang="en-US" sz="1000">
                <a:solidFill>
                  <a:srgbClr val="0F4A87"/>
                </a:solidFill>
                <a:latin typeface="Segoe UI" panose="020B0502040204020203" pitchFamily="34" charset="0"/>
                <a:cs typeface="Segoe UI" panose="020B0502040204020203" pitchFamily="34" charset="0"/>
              </a:rPr>
              <a:t>LS Central WS</a:t>
            </a:r>
          </a:p>
          <a:p>
            <a:pPr algn="ctr"/>
            <a:r>
              <a:rPr lang="en-US" sz="1000">
                <a:solidFill>
                  <a:srgbClr val="0F4A87"/>
                </a:solidFill>
                <a:latin typeface="Segoe UI" panose="020B0502040204020203" pitchFamily="34" charset="0"/>
                <a:cs typeface="Segoe UI" panose="020B0502040204020203" pitchFamily="34" charset="0"/>
              </a:rPr>
              <a:t>(Web Server)</a:t>
            </a:r>
          </a:p>
        </p:txBody>
      </p:sp>
      <p:cxnSp>
        <p:nvCxnSpPr>
          <p:cNvPr id="18" name="Straight Arrow Connector 17">
            <a:extLst>
              <a:ext uri="{FF2B5EF4-FFF2-40B4-BE49-F238E27FC236}">
                <a16:creationId xmlns:a16="http://schemas.microsoft.com/office/drawing/2014/main" id="{A9F32F43-D3C2-4AC3-AA6E-B05699370139}"/>
              </a:ext>
            </a:extLst>
          </p:cNvPr>
          <p:cNvCxnSpPr>
            <a:cxnSpLocks/>
          </p:cNvCxnSpPr>
          <p:nvPr/>
        </p:nvCxnSpPr>
        <p:spPr>
          <a:xfrm flipH="1" flipV="1">
            <a:off x="9099967" y="5056686"/>
            <a:ext cx="1010716" cy="4673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78736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Distribution Location card</a:t>
            </a:r>
          </a:p>
          <a:p>
            <a:pPr marL="114300" indent="-342900">
              <a:buFont typeface="Arial" panose="020B0604020202020204" pitchFamily="34" charset="0"/>
              <a:buChar char="•"/>
            </a:pPr>
            <a:r>
              <a:rPr lang="en-US"/>
              <a:t>Web Server</a:t>
            </a:r>
          </a:p>
          <a:p>
            <a:pPr marL="457200" lvl="1" indent="0"/>
            <a:r>
              <a:rPr lang="en-US"/>
              <a:t>LS Central Web Service to query for Pre-actions / Replication counter</a:t>
            </a:r>
          </a:p>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3" name="Picture 2">
            <a:extLst>
              <a:ext uri="{FF2B5EF4-FFF2-40B4-BE49-F238E27FC236}">
                <a16:creationId xmlns:a16="http://schemas.microsoft.com/office/drawing/2014/main" id="{2094F980-9B7E-4A80-BA49-5C2BF68A13C9}"/>
              </a:ext>
            </a:extLst>
          </p:cNvPr>
          <p:cNvPicPr>
            <a:picLocks noChangeAspect="1"/>
          </p:cNvPicPr>
          <p:nvPr/>
        </p:nvPicPr>
        <p:blipFill>
          <a:blip r:embed="rId2"/>
          <a:srcRect/>
          <a:stretch/>
        </p:blipFill>
        <p:spPr>
          <a:xfrm>
            <a:off x="979569" y="1060316"/>
            <a:ext cx="6905898" cy="3319179"/>
          </a:xfrm>
          <a:prstGeom prst="rect">
            <a:avLst/>
          </a:prstGeom>
        </p:spPr>
      </p:pic>
      <p:sp>
        <p:nvSpPr>
          <p:cNvPr id="11" name="Rectangle: Rounded Corners 46">
            <a:extLst>
              <a:ext uri="{FF2B5EF4-FFF2-40B4-BE49-F238E27FC236}">
                <a16:creationId xmlns:a16="http://schemas.microsoft.com/office/drawing/2014/main" id="{B46E08DE-5529-46F5-B139-1FECB085BCBB}"/>
              </a:ext>
            </a:extLst>
          </p:cNvPr>
          <p:cNvSpPr/>
          <p:nvPr/>
        </p:nvSpPr>
        <p:spPr>
          <a:xfrm>
            <a:off x="8090770" y="3419656"/>
            <a:ext cx="1091731" cy="459325"/>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F4A87"/>
                </a:solidFill>
                <a:effectLst/>
                <a:uLnTx/>
                <a:uFillTx/>
                <a:latin typeface="Segoe UI"/>
                <a:ea typeface="+mn-ea"/>
                <a:cs typeface="+mn-cs"/>
              </a:rPr>
              <a:t>LS Central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a:solidFill>
                  <a:srgbClr val="0F4A87"/>
                </a:solidFill>
                <a:latin typeface="Segoe UI"/>
              </a:rPr>
              <a:t>Scheduler</a:t>
            </a:r>
            <a:endParaRPr kumimoji="0" lang="en-US" sz="1000" b="1" i="0" u="none" strike="noStrike" kern="0" cap="none" spc="0" normalizeH="0" baseline="0" noProof="0">
              <a:ln>
                <a:noFill/>
              </a:ln>
              <a:solidFill>
                <a:srgbClr val="0F4A87"/>
              </a:solidFill>
              <a:effectLst/>
              <a:uLnTx/>
              <a:uFillTx/>
              <a:latin typeface="Segoe UI"/>
              <a:ea typeface="+mn-ea"/>
              <a:cs typeface="+mn-cs"/>
            </a:endParaRPr>
          </a:p>
        </p:txBody>
      </p:sp>
      <p:cxnSp>
        <p:nvCxnSpPr>
          <p:cNvPr id="12" name="Straight Arrow Connector 11">
            <a:extLst>
              <a:ext uri="{FF2B5EF4-FFF2-40B4-BE49-F238E27FC236}">
                <a16:creationId xmlns:a16="http://schemas.microsoft.com/office/drawing/2014/main" id="{88D4336F-75FF-49C3-B62B-908818FB9C1F}"/>
              </a:ext>
            </a:extLst>
          </p:cNvPr>
          <p:cNvCxnSpPr>
            <a:cxnSpLocks/>
          </p:cNvCxnSpPr>
          <p:nvPr/>
        </p:nvCxnSpPr>
        <p:spPr>
          <a:xfrm>
            <a:off x="8667504" y="3905267"/>
            <a:ext cx="4858" cy="3779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4" name="Graphic 13">
            <a:extLst>
              <a:ext uri="{FF2B5EF4-FFF2-40B4-BE49-F238E27FC236}">
                <a16:creationId xmlns:a16="http://schemas.microsoft.com/office/drawing/2014/main" id="{7A61FA61-1270-4A33-BD7B-94C67815583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21057" y="4069283"/>
            <a:ext cx="1161444" cy="1161444"/>
          </a:xfrm>
          <a:prstGeom prst="rect">
            <a:avLst/>
          </a:prstGeom>
        </p:spPr>
      </p:pic>
      <p:sp>
        <p:nvSpPr>
          <p:cNvPr id="16" name="TextBox 15">
            <a:extLst>
              <a:ext uri="{FF2B5EF4-FFF2-40B4-BE49-F238E27FC236}">
                <a16:creationId xmlns:a16="http://schemas.microsoft.com/office/drawing/2014/main" id="{A81327EE-2814-4B15-BB6D-0EEB0343F1EB}"/>
              </a:ext>
            </a:extLst>
          </p:cNvPr>
          <p:cNvSpPr txBox="1"/>
          <p:nvPr/>
        </p:nvSpPr>
        <p:spPr>
          <a:xfrm>
            <a:off x="8121814" y="4453521"/>
            <a:ext cx="978153" cy="553998"/>
          </a:xfrm>
          <a:prstGeom prst="rect">
            <a:avLst/>
          </a:prstGeom>
          <a:noFill/>
        </p:spPr>
        <p:txBody>
          <a:bodyPr wrap="none" rtlCol="0">
            <a:spAutoFit/>
          </a:bodyPr>
          <a:lstStyle/>
          <a:p>
            <a:pPr algn="ctr"/>
            <a:r>
              <a:rPr lang="en-US" sz="1000">
                <a:solidFill>
                  <a:srgbClr val="0F4A87"/>
                </a:solidFill>
                <a:latin typeface="Segoe UI" panose="020B0502040204020203" pitchFamily="34" charset="0"/>
                <a:cs typeface="Segoe UI" panose="020B0502040204020203" pitchFamily="34" charset="0"/>
              </a:rPr>
              <a:t>SaaS</a:t>
            </a:r>
          </a:p>
          <a:p>
            <a:pPr algn="ctr"/>
            <a:r>
              <a:rPr lang="en-US" sz="1000">
                <a:solidFill>
                  <a:srgbClr val="0F4A87"/>
                </a:solidFill>
                <a:latin typeface="Segoe UI" panose="020B0502040204020203" pitchFamily="34" charset="0"/>
                <a:cs typeface="Segoe UI" panose="020B0502040204020203" pitchFamily="34" charset="0"/>
              </a:rPr>
              <a:t>LS Central WS</a:t>
            </a:r>
          </a:p>
          <a:p>
            <a:pPr algn="ctr"/>
            <a:r>
              <a:rPr lang="en-US" sz="1000">
                <a:solidFill>
                  <a:srgbClr val="0F4A87"/>
                </a:solidFill>
                <a:latin typeface="Segoe UI" panose="020B0502040204020203" pitchFamily="34" charset="0"/>
                <a:cs typeface="Segoe UI" panose="020B0502040204020203" pitchFamily="34" charset="0"/>
              </a:rPr>
              <a:t>(Web Server)</a:t>
            </a:r>
          </a:p>
        </p:txBody>
      </p:sp>
    </p:spTree>
    <p:extLst>
      <p:ext uri="{BB962C8B-B14F-4D97-AF65-F5344CB8AC3E}">
        <p14:creationId xmlns:p14="http://schemas.microsoft.com/office/powerpoint/2010/main" val="212801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Scheduler Job</a:t>
            </a:r>
          </a:p>
          <a:p>
            <a:r>
              <a:rPr lang="en-US"/>
              <a:t>Change default batch size by set value to Integer field</a:t>
            </a:r>
          </a:p>
          <a:p>
            <a:r>
              <a:rPr lang="en-US"/>
              <a:t>Option to Commit each batch, default Commit is done when whole job is done processing</a:t>
            </a: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10" name="Picture 9">
            <a:extLst>
              <a:ext uri="{FF2B5EF4-FFF2-40B4-BE49-F238E27FC236}">
                <a16:creationId xmlns:a16="http://schemas.microsoft.com/office/drawing/2014/main" id="{59D8CCFC-51AB-4F31-9170-73F0163663F4}"/>
              </a:ext>
            </a:extLst>
          </p:cNvPr>
          <p:cNvPicPr>
            <a:picLocks noChangeAspect="1"/>
          </p:cNvPicPr>
          <p:nvPr/>
        </p:nvPicPr>
        <p:blipFill>
          <a:blip r:embed="rId2"/>
          <a:stretch>
            <a:fillRect/>
          </a:stretch>
        </p:blipFill>
        <p:spPr>
          <a:xfrm>
            <a:off x="864954" y="1060317"/>
            <a:ext cx="6986959" cy="4863746"/>
          </a:xfrm>
          <a:prstGeom prst="rect">
            <a:avLst/>
          </a:prstGeom>
        </p:spPr>
      </p:pic>
      <p:pic>
        <p:nvPicPr>
          <p:cNvPr id="12" name="Picture 11">
            <a:extLst>
              <a:ext uri="{FF2B5EF4-FFF2-40B4-BE49-F238E27FC236}">
                <a16:creationId xmlns:a16="http://schemas.microsoft.com/office/drawing/2014/main" id="{B79E4A49-084A-466C-8B34-CFCD6FCDBEFF}"/>
              </a:ext>
            </a:extLst>
          </p:cNvPr>
          <p:cNvPicPr>
            <a:picLocks noChangeAspect="1"/>
          </p:cNvPicPr>
          <p:nvPr/>
        </p:nvPicPr>
        <p:blipFill>
          <a:blip r:embed="rId3"/>
          <a:stretch>
            <a:fillRect/>
          </a:stretch>
        </p:blipFill>
        <p:spPr>
          <a:xfrm>
            <a:off x="864954" y="4628924"/>
            <a:ext cx="6986959" cy="1168759"/>
          </a:xfrm>
          <a:prstGeom prst="rect">
            <a:avLst/>
          </a:prstGeom>
        </p:spPr>
      </p:pic>
    </p:spTree>
    <p:extLst>
      <p:ext uri="{BB962C8B-B14F-4D97-AF65-F5344CB8AC3E}">
        <p14:creationId xmlns:p14="http://schemas.microsoft.com/office/powerpoint/2010/main" val="19220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981122" y="1060316"/>
            <a:ext cx="3855744" cy="4990288"/>
          </a:xfrm>
        </p:spPr>
        <p:txBody>
          <a:bodyPr/>
          <a:lstStyle/>
          <a:p>
            <a:r>
              <a:rPr lang="en-US"/>
              <a:t>Online help to refresh your memory on what is needed</a:t>
            </a: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Data Director</a:t>
            </a:r>
          </a:p>
        </p:txBody>
      </p:sp>
      <p:pic>
        <p:nvPicPr>
          <p:cNvPr id="8" name="Picture 7">
            <a:extLst>
              <a:ext uri="{FF2B5EF4-FFF2-40B4-BE49-F238E27FC236}">
                <a16:creationId xmlns:a16="http://schemas.microsoft.com/office/drawing/2014/main" id="{259CED3D-A4CA-42DB-85F2-B8EA4AFABE7F}"/>
              </a:ext>
            </a:extLst>
          </p:cNvPr>
          <p:cNvPicPr>
            <a:picLocks noChangeAspect="1"/>
          </p:cNvPicPr>
          <p:nvPr/>
        </p:nvPicPr>
        <p:blipFill>
          <a:blip r:embed="rId2"/>
          <a:stretch>
            <a:fillRect/>
          </a:stretch>
        </p:blipFill>
        <p:spPr>
          <a:xfrm>
            <a:off x="979569" y="1060316"/>
            <a:ext cx="6775013" cy="3802012"/>
          </a:xfrm>
          <a:prstGeom prst="rect">
            <a:avLst/>
          </a:prstGeom>
        </p:spPr>
      </p:pic>
    </p:spTree>
    <p:extLst>
      <p:ext uri="{BB962C8B-B14F-4D97-AF65-F5344CB8AC3E}">
        <p14:creationId xmlns:p14="http://schemas.microsoft.com/office/powerpoint/2010/main" val="31233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08901-23F0-6AAB-63BD-0DB163C0DCE6}"/>
              </a:ext>
            </a:extLst>
          </p:cNvPr>
          <p:cNvSpPr>
            <a:spLocks noGrp="1"/>
          </p:cNvSpPr>
          <p:nvPr>
            <p:ph type="body" sz="quarter" idx="10"/>
          </p:nvPr>
        </p:nvSpPr>
        <p:spPr>
          <a:xfrm>
            <a:off x="407504" y="2922103"/>
            <a:ext cx="6791317" cy="901751"/>
          </a:xfrm>
        </p:spPr>
        <p:txBody>
          <a:bodyPr lIns="91440" tIns="45720" rIns="91440" bIns="45720" anchor="t"/>
          <a:lstStyle/>
          <a:p>
            <a:r>
              <a:rPr lang="en-US"/>
              <a:t>Send Transaction</a:t>
            </a:r>
          </a:p>
          <a:p>
            <a:endParaRPr lang="en-US"/>
          </a:p>
        </p:txBody>
      </p:sp>
    </p:spTree>
    <p:extLst>
      <p:ext uri="{BB962C8B-B14F-4D97-AF65-F5344CB8AC3E}">
        <p14:creationId xmlns:p14="http://schemas.microsoft.com/office/powerpoint/2010/main" val="530838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pPr lvl="1"/>
            <a:endParaRPr lang="en-US" sz="1200"/>
          </a:p>
          <a:p>
            <a:pPr>
              <a:lnSpc>
                <a:spcPct val="107000"/>
              </a:lnSpc>
              <a:spcAft>
                <a:spcPts val="800"/>
              </a:spcAft>
            </a:pPr>
            <a:r>
              <a:rPr lang="en-US" b="1"/>
              <a:t>How to Send Transactions</a:t>
            </a:r>
          </a:p>
          <a:p>
            <a:pPr>
              <a:lnSpc>
                <a:spcPct val="107000"/>
              </a:lnSpc>
              <a:spcAft>
                <a:spcPts val="800"/>
              </a:spcAft>
            </a:pPr>
            <a:r>
              <a:rPr lang="en-US"/>
              <a:t>Several way to Send Transactional Data	</a:t>
            </a:r>
          </a:p>
          <a:p>
            <a:pPr>
              <a:lnSpc>
                <a:spcPct val="107000"/>
              </a:lnSpc>
              <a:spcAft>
                <a:spcPts val="800"/>
              </a:spcAft>
            </a:pPr>
            <a:r>
              <a:rPr lang="en-US" sz="1800"/>
              <a:t>	Replicate by Scheduler Jobs, indirect</a:t>
            </a:r>
          </a:p>
          <a:p>
            <a:pPr>
              <a:lnSpc>
                <a:spcPct val="107000"/>
              </a:lnSpc>
              <a:spcAft>
                <a:spcPts val="800"/>
              </a:spcAft>
            </a:pPr>
            <a:r>
              <a:rPr lang="en-US" sz="1800"/>
              <a:t>	Replicate using Data Director, direct / indirect </a:t>
            </a:r>
          </a:p>
          <a:p>
            <a:pPr>
              <a:lnSpc>
                <a:spcPct val="107000"/>
              </a:lnSpc>
              <a:spcAft>
                <a:spcPts val="800"/>
              </a:spcAft>
            </a:pPr>
            <a:r>
              <a:rPr lang="en-US" sz="1800"/>
              <a:t>		</a:t>
            </a:r>
            <a:r>
              <a:rPr lang="en-US" sz="1400"/>
              <a:t>Controlled by POS Functional Profile (Data Director)</a:t>
            </a:r>
          </a:p>
          <a:p>
            <a:pPr>
              <a:lnSpc>
                <a:spcPct val="107000"/>
              </a:lnSpc>
              <a:spcAft>
                <a:spcPts val="800"/>
              </a:spcAft>
            </a:pPr>
            <a:r>
              <a:rPr lang="en-US" sz="1800"/>
              <a:t>	Replicate using web requests, direct </a:t>
            </a:r>
          </a:p>
          <a:p>
            <a:pPr>
              <a:lnSpc>
                <a:spcPct val="107000"/>
              </a:lnSpc>
              <a:spcAft>
                <a:spcPts val="800"/>
              </a:spcAft>
            </a:pPr>
            <a:r>
              <a:rPr lang="en-US" sz="1800"/>
              <a:t>		</a:t>
            </a:r>
            <a:r>
              <a:rPr lang="en-US" sz="1400"/>
              <a:t>Controlled by POS Functional Profile (Web Services)</a:t>
            </a:r>
          </a:p>
          <a:p>
            <a:pPr>
              <a:lnSpc>
                <a:spcPct val="107000"/>
              </a:lnSpc>
              <a:spcAft>
                <a:spcPts val="800"/>
              </a:spcAft>
            </a:pPr>
            <a:r>
              <a:rPr lang="en-US" sz="1800"/>
              <a:t>	</a:t>
            </a:r>
          </a:p>
          <a:p>
            <a:pPr>
              <a:lnSpc>
                <a:spcPct val="107000"/>
              </a:lnSpc>
              <a:spcAft>
                <a:spcPts val="800"/>
              </a:spcAft>
            </a:pPr>
            <a:endParaRPr lang="en-US"/>
          </a:p>
          <a:p>
            <a:pPr>
              <a:lnSpc>
                <a:spcPct val="107000"/>
              </a:lnSpc>
              <a:spcAft>
                <a:spcPts val="800"/>
              </a:spcAft>
            </a:pPr>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Send Transaction</a:t>
            </a:r>
          </a:p>
        </p:txBody>
      </p:sp>
      <p:pic>
        <p:nvPicPr>
          <p:cNvPr id="7" name="Picture 6">
            <a:extLst>
              <a:ext uri="{FF2B5EF4-FFF2-40B4-BE49-F238E27FC236}">
                <a16:creationId xmlns:a16="http://schemas.microsoft.com/office/drawing/2014/main" id="{84B15CBB-42D3-A7EF-FCE5-8F620C22BB21}"/>
              </a:ext>
            </a:extLst>
          </p:cNvPr>
          <p:cNvPicPr>
            <a:picLocks noChangeAspect="1"/>
          </p:cNvPicPr>
          <p:nvPr/>
        </p:nvPicPr>
        <p:blipFill>
          <a:blip r:embed="rId3"/>
          <a:stretch>
            <a:fillRect/>
          </a:stretch>
        </p:blipFill>
        <p:spPr>
          <a:xfrm>
            <a:off x="7650746" y="2339255"/>
            <a:ext cx="2842669" cy="67682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78865A2-47F0-75C1-6B3A-A2B4DCEC5BC6}"/>
              </a:ext>
            </a:extLst>
          </p:cNvPr>
          <p:cNvPicPr>
            <a:picLocks noChangeAspect="1"/>
          </p:cNvPicPr>
          <p:nvPr/>
        </p:nvPicPr>
        <p:blipFill>
          <a:blip r:embed="rId4"/>
          <a:stretch>
            <a:fillRect/>
          </a:stretch>
        </p:blipFill>
        <p:spPr>
          <a:xfrm>
            <a:off x="7650746" y="3325305"/>
            <a:ext cx="3417973" cy="6768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B43506A-2026-C9A5-D94B-4FE4C3C3BF0E}"/>
              </a:ext>
            </a:extLst>
          </p:cNvPr>
          <p:cNvPicPr>
            <a:picLocks noChangeAspect="1"/>
          </p:cNvPicPr>
          <p:nvPr/>
        </p:nvPicPr>
        <p:blipFill>
          <a:blip r:embed="rId5"/>
          <a:stretch>
            <a:fillRect/>
          </a:stretch>
        </p:blipFill>
        <p:spPr>
          <a:xfrm>
            <a:off x="7650746" y="4377147"/>
            <a:ext cx="2413008" cy="1025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882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pPr lvl="1"/>
            <a:endParaRPr lang="en-US" sz="1200"/>
          </a:p>
          <a:p>
            <a:pPr>
              <a:lnSpc>
                <a:spcPct val="107000"/>
              </a:lnSpc>
              <a:spcAft>
                <a:spcPts val="800"/>
              </a:spcAft>
            </a:pPr>
            <a:r>
              <a:rPr lang="en-US" b="1"/>
              <a:t>Replicate using web requests (</a:t>
            </a:r>
            <a:r>
              <a:rPr lang="en-US" b="1" err="1"/>
              <a:t>SendTransaction</a:t>
            </a:r>
            <a:r>
              <a:rPr lang="en-US" b="1"/>
              <a:t>)</a:t>
            </a:r>
          </a:p>
          <a:p>
            <a:pPr>
              <a:lnSpc>
                <a:spcPct val="107000"/>
              </a:lnSpc>
              <a:spcAft>
                <a:spcPts val="800"/>
              </a:spcAft>
            </a:pPr>
            <a:r>
              <a:rPr lang="en-US"/>
              <a:t>Two Methods</a:t>
            </a:r>
          </a:p>
          <a:p>
            <a:pPr indent="0">
              <a:lnSpc>
                <a:spcPct val="107000"/>
              </a:lnSpc>
              <a:spcAft>
                <a:spcPts val="800"/>
              </a:spcAft>
            </a:pPr>
            <a:r>
              <a:rPr lang="en-US" sz="1800"/>
              <a:t>	By dedicated web request </a:t>
            </a:r>
            <a:r>
              <a:rPr lang="en-US" sz="1800" err="1"/>
              <a:t>SendTransaction</a:t>
            </a:r>
            <a:r>
              <a:rPr lang="en-US" sz="1800"/>
              <a:t/>
            </a:r>
            <a:br>
              <a:rPr lang="en-US" sz="1800"/>
            </a:br>
            <a:r>
              <a:rPr lang="en-US"/>
              <a:t>		</a:t>
            </a:r>
            <a:r>
              <a:rPr lang="en-US" sz="1400"/>
              <a:t>Can be run directly or in background Session </a:t>
            </a:r>
            <a:br>
              <a:rPr lang="en-US" sz="1400"/>
            </a:br>
            <a:r>
              <a:rPr lang="en-US" sz="1400"/>
              <a:t>		</a:t>
            </a:r>
            <a:r>
              <a:rPr lang="en-US" sz="1400" err="1"/>
              <a:t>xmlport</a:t>
            </a:r>
            <a:r>
              <a:rPr lang="en-US" sz="1400"/>
              <a:t> defines tables and fields. </a:t>
            </a:r>
          </a:p>
          <a:p>
            <a:pPr indent="0">
              <a:lnSpc>
                <a:spcPct val="107000"/>
              </a:lnSpc>
              <a:spcAft>
                <a:spcPts val="800"/>
              </a:spcAft>
            </a:pPr>
            <a:r>
              <a:rPr lang="en-US" sz="1800"/>
              <a:t>	By using Web Replication in Background Session</a:t>
            </a:r>
            <a:br>
              <a:rPr lang="en-US" sz="1800"/>
            </a:br>
            <a:r>
              <a:rPr lang="en-US"/>
              <a:t>		</a:t>
            </a:r>
            <a:r>
              <a:rPr lang="en-US" sz="1400"/>
              <a:t>No </a:t>
            </a:r>
            <a:r>
              <a:rPr lang="en-US" sz="1400" err="1"/>
              <a:t>xmlport</a:t>
            </a:r>
            <a:r>
              <a:rPr lang="en-US" sz="1400"/>
              <a:t> </a:t>
            </a:r>
            <a:br>
              <a:rPr lang="en-US" sz="1400"/>
            </a:br>
            <a:r>
              <a:rPr lang="en-US" sz="1400"/>
              <a:t>		Includes all fields for selected tables. </a:t>
            </a:r>
          </a:p>
          <a:p>
            <a:pPr>
              <a:lnSpc>
                <a:spcPct val="107000"/>
              </a:lnSpc>
              <a:spcAft>
                <a:spcPts val="800"/>
              </a:spcAft>
            </a:pPr>
            <a:endParaRPr lang="en-US"/>
          </a:p>
          <a:p>
            <a:pPr>
              <a:lnSpc>
                <a:spcPct val="107000"/>
              </a:lnSpc>
              <a:spcAft>
                <a:spcPts val="800"/>
              </a:spcAft>
            </a:pPr>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Send Transaction</a:t>
            </a:r>
          </a:p>
        </p:txBody>
      </p:sp>
      <p:pic>
        <p:nvPicPr>
          <p:cNvPr id="3" name="Picture 2">
            <a:extLst>
              <a:ext uri="{FF2B5EF4-FFF2-40B4-BE49-F238E27FC236}">
                <a16:creationId xmlns:a16="http://schemas.microsoft.com/office/drawing/2014/main" id="{BC326C74-A0E3-8F7C-3703-040DA7F0A68A}"/>
              </a:ext>
            </a:extLst>
          </p:cNvPr>
          <p:cNvPicPr>
            <a:picLocks noChangeAspect="1"/>
          </p:cNvPicPr>
          <p:nvPr/>
        </p:nvPicPr>
        <p:blipFill rotWithShape="1">
          <a:blip r:embed="rId3"/>
          <a:srcRect r="15517" b="1370"/>
          <a:stretch/>
        </p:blipFill>
        <p:spPr>
          <a:xfrm>
            <a:off x="7710520" y="2622967"/>
            <a:ext cx="2245423" cy="65770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77C2AF1-6B93-4C8F-DE39-124160493146}"/>
              </a:ext>
            </a:extLst>
          </p:cNvPr>
          <p:cNvPicPr>
            <a:picLocks noChangeAspect="1"/>
          </p:cNvPicPr>
          <p:nvPr/>
        </p:nvPicPr>
        <p:blipFill>
          <a:blip r:embed="rId4"/>
          <a:stretch>
            <a:fillRect/>
          </a:stretch>
        </p:blipFill>
        <p:spPr>
          <a:xfrm>
            <a:off x="7710520" y="3727100"/>
            <a:ext cx="2248214" cy="628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3061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pPr lvl="1"/>
            <a:endParaRPr lang="en-US" sz="1200"/>
          </a:p>
          <a:p>
            <a:pPr>
              <a:lnSpc>
                <a:spcPct val="107000"/>
              </a:lnSpc>
              <a:spcAft>
                <a:spcPts val="800"/>
              </a:spcAft>
            </a:pPr>
            <a:r>
              <a:rPr lang="en-US" b="1"/>
              <a:t>How to Extend</a:t>
            </a:r>
          </a:p>
          <a:p>
            <a:pPr>
              <a:lnSpc>
                <a:spcPct val="107000"/>
              </a:lnSpc>
              <a:spcAft>
                <a:spcPts val="800"/>
              </a:spcAft>
            </a:pPr>
            <a:r>
              <a:rPr lang="en-US"/>
              <a:t>Web Request </a:t>
            </a:r>
            <a:r>
              <a:rPr lang="en-US" err="1"/>
              <a:t>SendTransaction</a:t>
            </a:r>
            <a:r>
              <a:rPr lang="en-US"/>
              <a:t> </a:t>
            </a:r>
          </a:p>
          <a:p>
            <a:pPr>
              <a:lnSpc>
                <a:spcPct val="107000"/>
              </a:lnSpc>
              <a:spcAft>
                <a:spcPts val="800"/>
              </a:spcAft>
            </a:pPr>
            <a:r>
              <a:rPr lang="en-US"/>
              <a:t>	</a:t>
            </a:r>
            <a:r>
              <a:rPr lang="en-US" sz="1800"/>
              <a:t>New </a:t>
            </a:r>
            <a:r>
              <a:rPr lang="en-US" sz="1800" err="1"/>
              <a:t>xmlport</a:t>
            </a:r>
            <a:r>
              <a:rPr lang="en-US" sz="1800"/>
              <a:t>, implementing all fields and table (</a:t>
            </a:r>
            <a:r>
              <a:rPr lang="en-US" sz="1800" err="1"/>
              <a:t>SendTransactionXML</a:t>
            </a:r>
            <a:r>
              <a:rPr lang="en-US" sz="1800"/>
              <a:t>).</a:t>
            </a:r>
            <a:br>
              <a:rPr lang="en-US" sz="1800"/>
            </a:br>
            <a:r>
              <a:rPr lang="en-US" sz="1800">
                <a:effectLst/>
                <a:latin typeface="Calibri" panose="020F0502020204030204" pitchFamily="34" charset="0"/>
                <a:ea typeface="Times New Roman" panose="02020603050405020304" pitchFamily="18" charset="0"/>
              </a:rPr>
              <a:t>	</a:t>
            </a:r>
            <a:r>
              <a:rPr lang="en-US" sz="1800"/>
              <a:t>New </a:t>
            </a:r>
            <a:r>
              <a:rPr lang="en-US" sz="1800" err="1"/>
              <a:t>codeunit</a:t>
            </a:r>
            <a:r>
              <a:rPr lang="en-US" sz="1800"/>
              <a:t> to publish the new </a:t>
            </a:r>
            <a:r>
              <a:rPr lang="en-US" sz="1800" err="1"/>
              <a:t>xmlport</a:t>
            </a:r>
            <a:r>
              <a:rPr lang="en-US" sz="1800"/>
              <a:t> (</a:t>
            </a:r>
            <a:r>
              <a:rPr lang="en-US" sz="1800" err="1"/>
              <a:t>SendTransaction</a:t>
            </a:r>
            <a:r>
              <a:rPr lang="en-US" sz="1800"/>
              <a:t>).</a:t>
            </a:r>
            <a:br>
              <a:rPr lang="en-US" sz="1800"/>
            </a:br>
            <a:r>
              <a:rPr lang="en-US" sz="1800"/>
              <a:t>	New </a:t>
            </a:r>
            <a:r>
              <a:rPr lang="en-US" sz="1800" err="1"/>
              <a:t>codeunit</a:t>
            </a:r>
            <a:r>
              <a:rPr lang="en-US" sz="1800"/>
              <a:t> to extend the standard </a:t>
            </a:r>
            <a:r>
              <a:rPr lang="en-US" sz="1800" err="1"/>
              <a:t>SendTransactionUtils</a:t>
            </a:r>
            <a:r>
              <a:rPr lang="en-US" sz="1800"/>
              <a:t/>
            </a:r>
            <a:br>
              <a:rPr lang="en-US" sz="1800"/>
            </a:br>
            <a:r>
              <a:rPr lang="en-US" sz="1800"/>
              <a:t>		</a:t>
            </a:r>
            <a:r>
              <a:rPr lang="en-US" sz="1800">
                <a:effectLst/>
                <a:latin typeface="Calibri" panose="020F0502020204030204" pitchFamily="34" charset="0"/>
                <a:ea typeface="Times New Roman" panose="02020603050405020304" pitchFamily="18" charset="0"/>
              </a:rPr>
              <a:t> </a:t>
            </a:r>
            <a:r>
              <a:rPr lang="en-US" sz="1400"/>
              <a:t>Use events to implement changes (</a:t>
            </a:r>
            <a:r>
              <a:rPr lang="en-US" sz="1400" err="1"/>
              <a:t>SendTransactionUtils</a:t>
            </a:r>
            <a:r>
              <a:rPr lang="en-US" sz="1400"/>
              <a:t>).</a:t>
            </a:r>
          </a:p>
          <a:p>
            <a:pPr>
              <a:lnSpc>
                <a:spcPct val="107000"/>
              </a:lnSpc>
              <a:spcAft>
                <a:spcPts val="800"/>
              </a:spcAft>
            </a:pPr>
            <a:r>
              <a:rPr lang="en-US"/>
              <a:t>Web Replication in Background Session</a:t>
            </a:r>
          </a:p>
          <a:p>
            <a:pPr>
              <a:lnSpc>
                <a:spcPct val="107000"/>
              </a:lnSpc>
              <a:spcAft>
                <a:spcPts val="800"/>
              </a:spcAft>
            </a:pPr>
            <a:r>
              <a:rPr lang="en-US" sz="2000"/>
              <a:t>	</a:t>
            </a:r>
            <a:r>
              <a:rPr lang="en-US" sz="1800"/>
              <a:t>New </a:t>
            </a:r>
            <a:r>
              <a:rPr lang="en-US" sz="1800" err="1"/>
              <a:t>codeunit</a:t>
            </a:r>
            <a:r>
              <a:rPr lang="en-US" sz="1800"/>
              <a:t> to extend (add) tables to send</a:t>
            </a:r>
            <a:br>
              <a:rPr lang="en-US" sz="1800"/>
            </a:br>
            <a:r>
              <a:rPr lang="en-US" sz="1400"/>
              <a:t>		</a:t>
            </a:r>
            <a:r>
              <a:rPr lang="en-US" sz="1400">
                <a:latin typeface="Calibri" panose="020F0502020204030204" pitchFamily="34" charset="0"/>
              </a:rPr>
              <a:t>local procedure </a:t>
            </a:r>
            <a:r>
              <a:rPr lang="en-US" sz="1400" err="1">
                <a:latin typeface="Calibri" panose="020F0502020204030204" pitchFamily="34" charset="0"/>
              </a:rPr>
              <a:t>OnAfterLoadTransactionTables</a:t>
            </a:r>
            <a:r>
              <a:rPr lang="en-US" sz="1400">
                <a:latin typeface="Calibri" panose="020F0502020204030204" pitchFamily="34" charset="0"/>
              </a:rPr>
              <a:t>(var </a:t>
            </a:r>
            <a:r>
              <a:rPr lang="en-US" sz="1400" err="1">
                <a:latin typeface="Calibri" panose="020F0502020204030204" pitchFamily="34" charset="0"/>
              </a:rPr>
              <a:t>TransactionHeaderTemp</a:t>
            </a:r>
            <a:r>
              <a:rPr lang="en-US" sz="1400">
                <a:latin typeface="Calibri" panose="020F0502020204030204" pitchFamily="34" charset="0"/>
              </a:rPr>
              <a:t>: Record "LSC Transaction Header" 				temporary; var </a:t>
            </a:r>
            <a:r>
              <a:rPr lang="en-US" sz="1400" err="1">
                <a:latin typeface="Calibri" panose="020F0502020204030204" pitchFamily="34" charset="0"/>
              </a:rPr>
              <a:t>BufferUtility</a:t>
            </a:r>
            <a:r>
              <a:rPr lang="en-US" sz="1400">
                <a:latin typeface="Calibri" panose="020F0502020204030204" pitchFamily="34" charset="0"/>
              </a:rPr>
              <a:t>: </a:t>
            </a:r>
            <a:r>
              <a:rPr lang="en-US" sz="1400" err="1">
                <a:latin typeface="Calibri" panose="020F0502020204030204" pitchFamily="34" charset="0"/>
              </a:rPr>
              <a:t>Codeunit</a:t>
            </a:r>
            <a:r>
              <a:rPr lang="en-US" sz="1400">
                <a:latin typeface="Calibri" panose="020F0502020204030204" pitchFamily="34" charset="0"/>
              </a:rPr>
              <a:t> "LSC Buffer Utility")</a:t>
            </a:r>
            <a:endParaRPr lang="en-US" sz="1800">
              <a:latin typeface="Calibri" panose="020F0502020204030204" pitchFamily="34" charset="0"/>
            </a:endParaRP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Send Transaction</a:t>
            </a:r>
          </a:p>
        </p:txBody>
      </p:sp>
    </p:spTree>
    <p:extLst>
      <p:ext uri="{BB962C8B-B14F-4D97-AF65-F5344CB8AC3E}">
        <p14:creationId xmlns:p14="http://schemas.microsoft.com/office/powerpoint/2010/main" val="2151069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08901-23F0-6AAB-63BD-0DB163C0DCE6}"/>
              </a:ext>
            </a:extLst>
          </p:cNvPr>
          <p:cNvSpPr>
            <a:spLocks noGrp="1"/>
          </p:cNvSpPr>
          <p:nvPr>
            <p:ph type="body" sz="quarter" idx="10"/>
          </p:nvPr>
        </p:nvSpPr>
        <p:spPr>
          <a:xfrm>
            <a:off x="407504" y="2922103"/>
            <a:ext cx="6791317" cy="901751"/>
          </a:xfrm>
        </p:spPr>
        <p:txBody>
          <a:bodyPr lIns="91440" tIns="45720" rIns="91440" bIns="45720" anchor="t"/>
          <a:lstStyle/>
          <a:p>
            <a:r>
              <a:rPr lang="en-US"/>
              <a:t>Web Replication</a:t>
            </a:r>
          </a:p>
          <a:p>
            <a:endParaRPr lang="en-US"/>
          </a:p>
        </p:txBody>
      </p:sp>
    </p:spTree>
    <p:extLst>
      <p:ext uri="{BB962C8B-B14F-4D97-AF65-F5344CB8AC3E}">
        <p14:creationId xmlns:p14="http://schemas.microsoft.com/office/powerpoint/2010/main" val="4047230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Architecture</a:t>
            </a:r>
            <a:endParaRPr lang="en-US">
              <a:solidFill>
                <a:schemeClr val="tx2"/>
              </a:solidFill>
              <a:latin typeface="Segoe UI" panose="020B0502040204020203" pitchFamily="34" charset="0"/>
              <a:cs typeface="Segoe UI" panose="020B0502040204020203" pitchFamily="34" charset="0"/>
            </a:endParaRPr>
          </a:p>
        </p:txBody>
      </p:sp>
      <p:sp>
        <p:nvSpPr>
          <p:cNvPr id="6" name="Rectangle: Rounded Corners 46">
            <a:extLst>
              <a:ext uri="{FF2B5EF4-FFF2-40B4-BE49-F238E27FC236}">
                <a16:creationId xmlns:a16="http://schemas.microsoft.com/office/drawing/2014/main" id="{61401266-9DC9-44D2-A1E9-4F9F276AE51B}"/>
              </a:ext>
            </a:extLst>
          </p:cNvPr>
          <p:cNvSpPr/>
          <p:nvPr/>
        </p:nvSpPr>
        <p:spPr>
          <a:xfrm>
            <a:off x="5514124" y="1980914"/>
            <a:ext cx="1060167" cy="52411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265888"/>
                </a:solidFill>
                <a:effectLst/>
                <a:uLnTx/>
                <a:uFillTx/>
                <a:latin typeface="Segoe UI"/>
                <a:ea typeface="+mn-ea"/>
                <a:cs typeface="+mn-cs"/>
              </a:rPr>
              <a:t>Data Director</a:t>
            </a:r>
          </a:p>
        </p:txBody>
      </p:sp>
      <p:cxnSp>
        <p:nvCxnSpPr>
          <p:cNvPr id="7" name="Straight Connector 6">
            <a:extLst>
              <a:ext uri="{FF2B5EF4-FFF2-40B4-BE49-F238E27FC236}">
                <a16:creationId xmlns:a16="http://schemas.microsoft.com/office/drawing/2014/main" id="{9878CF22-410F-4621-BC2E-D95F45B175F4}"/>
              </a:ext>
            </a:extLst>
          </p:cNvPr>
          <p:cNvCxnSpPr>
            <a:cxnSpLocks/>
          </p:cNvCxnSpPr>
          <p:nvPr/>
        </p:nvCxnSpPr>
        <p:spPr>
          <a:xfrm>
            <a:off x="3614744" y="2609080"/>
            <a:ext cx="4098680" cy="0"/>
          </a:xfrm>
          <a:prstGeom prst="line">
            <a:avLst/>
          </a:prstGeom>
          <a:ln w="12700">
            <a:solidFill>
              <a:srgbClr val="26588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AB39EC-11A4-41AE-B924-D51FC727EC50}"/>
              </a:ext>
            </a:extLst>
          </p:cNvPr>
          <p:cNvCxnSpPr>
            <a:cxnSpLocks/>
            <a:stCxn id="6" idx="2"/>
            <a:endCxn id="22" idx="0"/>
          </p:cNvCxnSpPr>
          <p:nvPr/>
        </p:nvCxnSpPr>
        <p:spPr>
          <a:xfrm flipH="1">
            <a:off x="5321725" y="2505031"/>
            <a:ext cx="722483" cy="1049646"/>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FDF1E1-66EB-4F6D-9FA5-90F6B2E5421B}"/>
              </a:ext>
            </a:extLst>
          </p:cNvPr>
          <p:cNvCxnSpPr>
            <a:cxnSpLocks/>
            <a:endCxn id="23" idx="0"/>
          </p:cNvCxnSpPr>
          <p:nvPr/>
        </p:nvCxnSpPr>
        <p:spPr>
          <a:xfrm>
            <a:off x="6035284" y="2502531"/>
            <a:ext cx="556619" cy="155503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A12552-B753-45A6-B34D-039D3B29916A}"/>
              </a:ext>
            </a:extLst>
          </p:cNvPr>
          <p:cNvCxnSpPr>
            <a:cxnSpLocks/>
            <a:stCxn id="23" idx="2"/>
            <a:endCxn id="26" idx="0"/>
          </p:cNvCxnSpPr>
          <p:nvPr/>
        </p:nvCxnSpPr>
        <p:spPr>
          <a:xfrm flipH="1">
            <a:off x="5974291"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F7703D-CBC1-4BA7-A3FF-D941D9C62601}"/>
              </a:ext>
            </a:extLst>
          </p:cNvPr>
          <p:cNvCxnSpPr>
            <a:cxnSpLocks/>
            <a:stCxn id="23" idx="2"/>
            <a:endCxn id="28" idx="0"/>
          </p:cNvCxnSpPr>
          <p:nvPr/>
        </p:nvCxnSpPr>
        <p:spPr>
          <a:xfrm>
            <a:off x="6591903"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85BBB3-AADE-4F7B-A190-7BE2BED51EB7}"/>
              </a:ext>
            </a:extLst>
          </p:cNvPr>
          <p:cNvCxnSpPr>
            <a:cxnSpLocks/>
            <a:stCxn id="23" idx="2"/>
            <a:endCxn id="27" idx="0"/>
          </p:cNvCxnSpPr>
          <p:nvPr/>
        </p:nvCxnSpPr>
        <p:spPr>
          <a:xfrm>
            <a:off x="6591903" y="4427449"/>
            <a:ext cx="0"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0CF346-C41B-4E1A-9602-D2AAEE6BF148}"/>
              </a:ext>
            </a:extLst>
          </p:cNvPr>
          <p:cNvSpPr txBox="1"/>
          <p:nvPr/>
        </p:nvSpPr>
        <p:spPr>
          <a:xfrm>
            <a:off x="4815190" y="4451765"/>
            <a:ext cx="1146468"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a:t>
            </a:r>
          </a:p>
        </p:txBody>
      </p:sp>
      <p:sp>
        <p:nvSpPr>
          <p:cNvPr id="14" name="TextBox 13">
            <a:extLst>
              <a:ext uri="{FF2B5EF4-FFF2-40B4-BE49-F238E27FC236}">
                <a16:creationId xmlns:a16="http://schemas.microsoft.com/office/drawing/2014/main" id="{86EFEA43-4D5A-4909-9985-1C7491EBFC89}"/>
              </a:ext>
            </a:extLst>
          </p:cNvPr>
          <p:cNvSpPr txBox="1"/>
          <p:nvPr/>
        </p:nvSpPr>
        <p:spPr>
          <a:xfrm>
            <a:off x="5810277" y="5681779"/>
            <a:ext cx="1563249"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 Service</a:t>
            </a:r>
          </a:p>
        </p:txBody>
      </p:sp>
      <p:sp>
        <p:nvSpPr>
          <p:cNvPr id="15" name="TextBox 14">
            <a:extLst>
              <a:ext uri="{FF2B5EF4-FFF2-40B4-BE49-F238E27FC236}">
                <a16:creationId xmlns:a16="http://schemas.microsoft.com/office/drawing/2014/main" id="{145A9050-A271-4BF1-B568-0E01CE92FE59}"/>
              </a:ext>
            </a:extLst>
          </p:cNvPr>
          <p:cNvSpPr txBox="1"/>
          <p:nvPr/>
        </p:nvSpPr>
        <p:spPr>
          <a:xfrm>
            <a:off x="3672456" y="2112568"/>
            <a:ext cx="53572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HQ</a:t>
            </a:r>
          </a:p>
        </p:txBody>
      </p:sp>
      <p:sp>
        <p:nvSpPr>
          <p:cNvPr id="16" name="TextBox 15">
            <a:extLst>
              <a:ext uri="{FF2B5EF4-FFF2-40B4-BE49-F238E27FC236}">
                <a16:creationId xmlns:a16="http://schemas.microsoft.com/office/drawing/2014/main" id="{697EA395-D29C-4CDF-AC4D-589FB955210D}"/>
              </a:ext>
            </a:extLst>
          </p:cNvPr>
          <p:cNvSpPr txBox="1"/>
          <p:nvPr/>
        </p:nvSpPr>
        <p:spPr>
          <a:xfrm>
            <a:off x="3672456" y="2698474"/>
            <a:ext cx="76174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Store</a:t>
            </a:r>
          </a:p>
        </p:txBody>
      </p:sp>
      <p:cxnSp>
        <p:nvCxnSpPr>
          <p:cNvPr id="20" name="Straight Arrow Connector 19">
            <a:extLst>
              <a:ext uri="{FF2B5EF4-FFF2-40B4-BE49-F238E27FC236}">
                <a16:creationId xmlns:a16="http://schemas.microsoft.com/office/drawing/2014/main" id="{44A3668A-0496-4D24-9CE3-E70B2BB2231D}"/>
              </a:ext>
            </a:extLst>
          </p:cNvPr>
          <p:cNvCxnSpPr>
            <a:cxnSpLocks/>
            <a:stCxn id="21" idx="2"/>
            <a:endCxn id="6" idx="0"/>
          </p:cNvCxnSpPr>
          <p:nvPr/>
        </p:nvCxnSpPr>
        <p:spPr>
          <a:xfrm>
            <a:off x="5664084" y="1653249"/>
            <a:ext cx="380124" cy="327665"/>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8AC9015-8EF1-44C9-A5F1-629DF6E700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05242" y="935565"/>
            <a:ext cx="717684" cy="717684"/>
          </a:xfrm>
          <a:prstGeom prst="rect">
            <a:avLst/>
          </a:prstGeom>
        </p:spPr>
      </p:pic>
      <p:pic>
        <p:nvPicPr>
          <p:cNvPr id="22" name="Graphic 21">
            <a:extLst>
              <a:ext uri="{FF2B5EF4-FFF2-40B4-BE49-F238E27FC236}">
                <a16:creationId xmlns:a16="http://schemas.microsoft.com/office/drawing/2014/main" id="{91A162BA-73B4-4CBE-A202-C5CEECC02E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36785" y="3554677"/>
            <a:ext cx="369880" cy="369880"/>
          </a:xfrm>
          <a:prstGeom prst="rect">
            <a:avLst/>
          </a:prstGeom>
        </p:spPr>
      </p:pic>
      <p:pic>
        <p:nvPicPr>
          <p:cNvPr id="23" name="Graphic 22">
            <a:extLst>
              <a:ext uri="{FF2B5EF4-FFF2-40B4-BE49-F238E27FC236}">
                <a16:creationId xmlns:a16="http://schemas.microsoft.com/office/drawing/2014/main" id="{AA29F8CB-6C61-4C1C-9C20-1C4F84C8797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6963" y="4057569"/>
            <a:ext cx="369880" cy="369880"/>
          </a:xfrm>
          <a:prstGeom prst="rect">
            <a:avLst/>
          </a:prstGeom>
        </p:spPr>
      </p:pic>
      <p:pic>
        <p:nvPicPr>
          <p:cNvPr id="25" name="Graphic 24">
            <a:extLst>
              <a:ext uri="{FF2B5EF4-FFF2-40B4-BE49-F238E27FC236}">
                <a16:creationId xmlns:a16="http://schemas.microsoft.com/office/drawing/2014/main" id="{58B39131-07F6-4FD9-B864-3560B7521A6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36785" y="3924557"/>
            <a:ext cx="527207" cy="527207"/>
          </a:xfrm>
          <a:prstGeom prst="rect">
            <a:avLst/>
          </a:prstGeom>
        </p:spPr>
      </p:pic>
      <p:pic>
        <p:nvPicPr>
          <p:cNvPr id="26" name="Graphic 25">
            <a:extLst>
              <a:ext uri="{FF2B5EF4-FFF2-40B4-BE49-F238E27FC236}">
                <a16:creationId xmlns:a16="http://schemas.microsoft.com/office/drawing/2014/main" id="{D0E874F6-A127-4CCA-9A0E-6066F8F074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10687" y="5148042"/>
            <a:ext cx="527207" cy="527207"/>
          </a:xfrm>
          <a:prstGeom prst="rect">
            <a:avLst/>
          </a:prstGeom>
        </p:spPr>
      </p:pic>
      <p:pic>
        <p:nvPicPr>
          <p:cNvPr id="27" name="Graphic 26">
            <a:extLst>
              <a:ext uri="{FF2B5EF4-FFF2-40B4-BE49-F238E27FC236}">
                <a16:creationId xmlns:a16="http://schemas.microsoft.com/office/drawing/2014/main" id="{1D71E967-C7F7-4ADA-9666-23AB0E3C812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28299" y="5148042"/>
            <a:ext cx="527207" cy="527207"/>
          </a:xfrm>
          <a:prstGeom prst="rect">
            <a:avLst/>
          </a:prstGeom>
        </p:spPr>
      </p:pic>
      <p:pic>
        <p:nvPicPr>
          <p:cNvPr id="28" name="Graphic 27">
            <a:extLst>
              <a:ext uri="{FF2B5EF4-FFF2-40B4-BE49-F238E27FC236}">
                <a16:creationId xmlns:a16="http://schemas.microsoft.com/office/drawing/2014/main" id="{B106CBCF-DA90-4C05-A22C-DEDFF6280C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45911" y="5148042"/>
            <a:ext cx="527207" cy="527207"/>
          </a:xfrm>
          <a:prstGeom prst="rect">
            <a:avLst/>
          </a:prstGeom>
        </p:spPr>
      </p:pic>
      <p:sp>
        <p:nvSpPr>
          <p:cNvPr id="30" name="TextBox 29">
            <a:extLst>
              <a:ext uri="{FF2B5EF4-FFF2-40B4-BE49-F238E27FC236}">
                <a16:creationId xmlns:a16="http://schemas.microsoft.com/office/drawing/2014/main" id="{A9CC44BC-DCE4-4614-B6F4-A9D871CEF41E}"/>
              </a:ext>
            </a:extLst>
          </p:cNvPr>
          <p:cNvSpPr txBox="1"/>
          <p:nvPr/>
        </p:nvSpPr>
        <p:spPr>
          <a:xfrm>
            <a:off x="6774650" y="1029624"/>
            <a:ext cx="2546967"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Retailer Hosted or</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kern="0">
                <a:solidFill>
                  <a:srgbClr val="265888"/>
                </a:solidFill>
                <a:latin typeface="Segoe UI"/>
              </a:rPr>
              <a:t>Outsourcing Hosted</a:t>
            </a:r>
            <a:endParaRPr kumimoji="0" lang="en-US" sz="1400" b="0" i="0" u="none" strike="noStrike" kern="0" cap="none" spc="0" normalizeH="0" baseline="0" noProof="0">
              <a:ln>
                <a:noFill/>
              </a:ln>
              <a:solidFill>
                <a:srgbClr val="265888"/>
              </a:solidFill>
              <a:effectLst/>
              <a:uLnTx/>
              <a:uFillTx/>
              <a:latin typeface="Segoe UI"/>
              <a:ea typeface="+mn-ea"/>
              <a:cs typeface="+mn-cs"/>
            </a:endParaRPr>
          </a:p>
        </p:txBody>
      </p:sp>
    </p:spTree>
    <p:extLst>
      <p:ext uri="{BB962C8B-B14F-4D97-AF65-F5344CB8AC3E}">
        <p14:creationId xmlns:p14="http://schemas.microsoft.com/office/powerpoint/2010/main" val="2457659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r>
              <a:rPr lang="en-US"/>
              <a:t>Web Replication is an internal BC method to replicate data</a:t>
            </a:r>
          </a:p>
          <a:p>
            <a:r>
              <a:rPr lang="en-US"/>
              <a:t>Replication without the Data Director </a:t>
            </a:r>
          </a:p>
          <a:p>
            <a:r>
              <a:rPr lang="en-US"/>
              <a:t>The process is divided in to two separate steps</a:t>
            </a:r>
          </a:p>
          <a:p>
            <a:r>
              <a:rPr lang="en-US"/>
              <a:t>	</a:t>
            </a:r>
            <a:r>
              <a:rPr lang="en-US" sz="1800">
                <a:latin typeface="Calibri" panose="020F0502020204030204" pitchFamily="34" charset="0"/>
                <a:cs typeface="Times New Roman" panose="02020603050405020304" pitchFamily="18" charset="0"/>
              </a:rPr>
              <a:t>Scheduler jobs </a:t>
            </a:r>
            <a:r>
              <a:rPr lang="en-US" sz="1800">
                <a:effectLst/>
                <a:latin typeface="Calibri" panose="020F0502020204030204" pitchFamily="34" charset="0"/>
                <a:ea typeface="Calibri" panose="020F0502020204030204" pitchFamily="34" charset="0"/>
                <a:cs typeface="Times New Roman" panose="02020603050405020304" pitchFamily="18" charset="0"/>
              </a:rPr>
              <a:t>(replication jobs) to create replication requests, passed to web replication module</a:t>
            </a:r>
          </a:p>
          <a:p>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Replication of the actual data handled by the web replication module</a:t>
            </a:r>
          </a:p>
          <a:p>
            <a:pPr lvl="1"/>
            <a:endParaRPr lang="en-US" sz="1200"/>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Web Replication</a:t>
            </a:r>
          </a:p>
        </p:txBody>
      </p:sp>
      <p:pic>
        <p:nvPicPr>
          <p:cNvPr id="3" name="Picture 2" descr="Icon&#10;&#10;Description automatically generated">
            <a:extLst>
              <a:ext uri="{FF2B5EF4-FFF2-40B4-BE49-F238E27FC236}">
                <a16:creationId xmlns:a16="http://schemas.microsoft.com/office/drawing/2014/main" id="{A6377808-2AC8-4F58-B601-85F44DC0CA14}"/>
              </a:ext>
            </a:extLst>
          </p:cNvPr>
          <p:cNvPicPr>
            <a:picLocks noChangeAspect="1"/>
          </p:cNvPicPr>
          <p:nvPr/>
        </p:nvPicPr>
        <p:blipFill>
          <a:blip r:embed="rId3"/>
          <a:stretch>
            <a:fillRect/>
          </a:stretch>
        </p:blipFill>
        <p:spPr>
          <a:xfrm>
            <a:off x="8455342" y="164473"/>
            <a:ext cx="1913024" cy="1963136"/>
          </a:xfrm>
          <a:prstGeom prst="rect">
            <a:avLst/>
          </a:prstGeom>
        </p:spPr>
      </p:pic>
      <p:pic>
        <p:nvPicPr>
          <p:cNvPr id="6" name="Picture 5">
            <a:extLst>
              <a:ext uri="{FF2B5EF4-FFF2-40B4-BE49-F238E27FC236}">
                <a16:creationId xmlns:a16="http://schemas.microsoft.com/office/drawing/2014/main" id="{C832DFC0-2470-43F6-FC64-F3AD7D71F88F}"/>
              </a:ext>
            </a:extLst>
          </p:cNvPr>
          <p:cNvPicPr>
            <a:picLocks noChangeAspect="1"/>
          </p:cNvPicPr>
          <p:nvPr/>
        </p:nvPicPr>
        <p:blipFill>
          <a:blip r:embed="rId4"/>
          <a:stretch>
            <a:fillRect/>
          </a:stretch>
        </p:blipFill>
        <p:spPr>
          <a:xfrm>
            <a:off x="1956109" y="2715564"/>
            <a:ext cx="4331675" cy="98007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3F65355-8038-B1F9-8EDD-E655063E2312}"/>
              </a:ext>
            </a:extLst>
          </p:cNvPr>
          <p:cNvPicPr>
            <a:picLocks noChangeAspect="1"/>
          </p:cNvPicPr>
          <p:nvPr/>
        </p:nvPicPr>
        <p:blipFill>
          <a:blip r:embed="rId5"/>
          <a:stretch>
            <a:fillRect/>
          </a:stretch>
        </p:blipFill>
        <p:spPr>
          <a:xfrm>
            <a:off x="1956109" y="4297600"/>
            <a:ext cx="3944623" cy="870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00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r>
              <a:rPr lang="en-US"/>
              <a:t>Activate Web Replication, Scheduler Job Card, flag “Use Web Replication”</a:t>
            </a:r>
          </a:p>
          <a:p>
            <a:endParaRPr lang="en-US"/>
          </a:p>
          <a:p>
            <a:endParaRPr lang="en-US"/>
          </a:p>
          <a:p>
            <a:endParaRPr lang="en-US"/>
          </a:p>
          <a:p>
            <a:endParaRPr lang="en-US"/>
          </a:p>
          <a:p>
            <a:r>
              <a:rPr lang="en-US"/>
              <a:t>Replication Limitations with this Method</a:t>
            </a:r>
          </a:p>
          <a:p>
            <a:pPr lvl="1"/>
            <a:r>
              <a:rPr lang="en-US" sz="1200"/>
              <a:t>1.	From distribution location can only be current location. The user must define the “Use current Location”.  This means that the source and process location must be the same location or in other words, only data push is valid.  </a:t>
            </a:r>
          </a:p>
          <a:p>
            <a:pPr lvl="1"/>
            <a:r>
              <a:rPr lang="en-US" sz="1200"/>
              <a:t>2.	This process only supports </a:t>
            </a:r>
          </a:p>
          <a:p>
            <a:pPr lvl="2"/>
            <a:r>
              <a:rPr lang="en-US" sz="1000"/>
              <a:t>a.	For by Actions jobs it only supports Add-Update and Delete</a:t>
            </a:r>
          </a:p>
          <a:p>
            <a:pPr lvl="2"/>
            <a:r>
              <a:rPr lang="en-US" sz="1000"/>
              <a:t>b.	For Normal jobs it only supports Add-Update, that is not “delete” and therefore not what could be subscribed as “data sync”. Normal job without replication counters (small tables) would only be able not add or update existing records from the source to the destination, leaving any extra existing records at the destination.</a:t>
            </a:r>
          </a:p>
          <a:p>
            <a:pPr lvl="2">
              <a:buAutoNum type="alphaLcPeriod" startAt="3"/>
            </a:pPr>
            <a:r>
              <a:rPr lang="en-US" sz="1000"/>
              <a:t>Only replication between identical tables, that is from table to the same table. </a:t>
            </a:r>
          </a:p>
          <a:p>
            <a:pPr lvl="2">
              <a:buAutoNum type="alphaLcPeriod" startAt="3"/>
            </a:pPr>
            <a:r>
              <a:rPr lang="en-US" sz="1000"/>
              <a:t>Some other filtering limitations, constants on linked table. </a:t>
            </a:r>
          </a:p>
          <a:p>
            <a:pPr lvl="1"/>
            <a:endParaRPr lang="en-US" sz="1200"/>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Web Replication</a:t>
            </a:r>
          </a:p>
        </p:txBody>
      </p:sp>
      <p:pic>
        <p:nvPicPr>
          <p:cNvPr id="6" name="Picture 5">
            <a:extLst>
              <a:ext uri="{FF2B5EF4-FFF2-40B4-BE49-F238E27FC236}">
                <a16:creationId xmlns:a16="http://schemas.microsoft.com/office/drawing/2014/main" id="{2B87E3AC-E17C-F5B3-73C0-EA0745DE7C5C}"/>
              </a:ext>
            </a:extLst>
          </p:cNvPr>
          <p:cNvPicPr>
            <a:picLocks noChangeAspect="1"/>
          </p:cNvPicPr>
          <p:nvPr/>
        </p:nvPicPr>
        <p:blipFill>
          <a:blip r:embed="rId3"/>
          <a:stretch>
            <a:fillRect/>
          </a:stretch>
        </p:blipFill>
        <p:spPr>
          <a:xfrm>
            <a:off x="1527953" y="1482294"/>
            <a:ext cx="2931029" cy="1383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9588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pPr lvl="1"/>
            <a:endParaRPr lang="en-US" sz="1200"/>
          </a:p>
          <a:p>
            <a:pPr>
              <a:lnSpc>
                <a:spcPct val="107000"/>
              </a:lnSpc>
              <a:spcAft>
                <a:spcPts val="800"/>
              </a:spcAft>
            </a:pPr>
            <a:r>
              <a:rPr lang="en-US"/>
              <a:t>All Destination Locations must have valid Web Server Connection.</a:t>
            </a:r>
          </a:p>
          <a:p>
            <a:pPr>
              <a:lnSpc>
                <a:spcPct val="107000"/>
              </a:lnSpc>
              <a:spcAft>
                <a:spcPts val="800"/>
              </a:spcAft>
            </a:pPr>
            <a:endParaRPr lang="en-US"/>
          </a:p>
          <a:p>
            <a:pPr>
              <a:lnSpc>
                <a:spcPct val="107000"/>
              </a:lnSpc>
              <a:spcAft>
                <a:spcPts val="800"/>
              </a:spcAft>
            </a:pPr>
            <a:endParaRPr lang="en-US"/>
          </a:p>
          <a:p>
            <a:pPr>
              <a:lnSpc>
                <a:spcPct val="107000"/>
              </a:lnSpc>
              <a:spcAft>
                <a:spcPts val="800"/>
              </a:spcAft>
            </a:pPr>
            <a:r>
              <a:rPr lang="en-US"/>
              <a:t>All UI related to the web replication module can be found from the Schedular Setup card page</a:t>
            </a: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Web Replication</a:t>
            </a:r>
          </a:p>
        </p:txBody>
      </p:sp>
      <p:pic>
        <p:nvPicPr>
          <p:cNvPr id="6" name="Picture 5">
            <a:extLst>
              <a:ext uri="{FF2B5EF4-FFF2-40B4-BE49-F238E27FC236}">
                <a16:creationId xmlns:a16="http://schemas.microsoft.com/office/drawing/2014/main" id="{6A5131DE-6CBF-B0CD-D8F5-59D82EAC91E4}"/>
              </a:ext>
            </a:extLst>
          </p:cNvPr>
          <p:cNvPicPr>
            <a:picLocks noChangeAspect="1"/>
          </p:cNvPicPr>
          <p:nvPr/>
        </p:nvPicPr>
        <p:blipFill>
          <a:blip r:embed="rId3"/>
          <a:stretch>
            <a:fillRect/>
          </a:stretch>
        </p:blipFill>
        <p:spPr>
          <a:xfrm>
            <a:off x="1642684" y="1782538"/>
            <a:ext cx="6206773" cy="9707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B621124-A1D4-9223-8068-47DAB0503FA6}"/>
              </a:ext>
            </a:extLst>
          </p:cNvPr>
          <p:cNvPicPr>
            <a:picLocks noChangeAspect="1"/>
          </p:cNvPicPr>
          <p:nvPr/>
        </p:nvPicPr>
        <p:blipFill>
          <a:blip r:embed="rId4"/>
          <a:stretch>
            <a:fillRect/>
          </a:stretch>
        </p:blipFill>
        <p:spPr>
          <a:xfrm>
            <a:off x="1690606" y="3561671"/>
            <a:ext cx="2857648" cy="1725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1831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a:lstStyle/>
          <a:p>
            <a:pPr lvl="1"/>
            <a:endParaRPr lang="en-US" sz="1200"/>
          </a:p>
          <a:p>
            <a:pPr>
              <a:lnSpc>
                <a:spcPct val="107000"/>
              </a:lnSpc>
              <a:spcAft>
                <a:spcPts val="800"/>
              </a:spcAft>
            </a:pPr>
            <a:r>
              <a:rPr lang="en-US"/>
              <a:t>The web replication module that processes the replication requests is run by schedular job</a:t>
            </a:r>
          </a:p>
          <a:p>
            <a:pPr>
              <a:lnSpc>
                <a:spcPct val="107000"/>
              </a:lnSpc>
              <a:spcAft>
                <a:spcPts val="800"/>
              </a:spcAft>
            </a:pPr>
            <a:r>
              <a:rPr lang="en-US"/>
              <a:t>	</a:t>
            </a:r>
            <a:r>
              <a:rPr lang="en-US" sz="1800">
                <a:latin typeface="Calibri" panose="020F0502020204030204" pitchFamily="34" charset="0"/>
                <a:cs typeface="Times New Roman" panose="02020603050405020304" pitchFamily="18" charset="0"/>
              </a:rPr>
              <a:t>Sch</a:t>
            </a:r>
            <a:r>
              <a:rPr lang="en-US" sz="1800">
                <a:effectLst/>
                <a:latin typeface="Calibri" panose="020F0502020204030204" pitchFamily="34" charset="0"/>
                <a:ea typeface="Calibri" panose="020F0502020204030204" pitchFamily="34" charset="0"/>
                <a:cs typeface="Times New Roman" panose="02020603050405020304" pitchFamily="18" charset="0"/>
              </a:rPr>
              <a:t>edular job to run </a:t>
            </a:r>
            <a:r>
              <a:rPr lang="en-US" sz="1800" err="1">
                <a:effectLst/>
                <a:latin typeface="Calibri" panose="020F0502020204030204" pitchFamily="34" charset="0"/>
                <a:ea typeface="Calibri" panose="020F0502020204030204" pitchFamily="34" charset="0"/>
                <a:cs typeface="Times New Roman" panose="02020603050405020304" pitchFamily="18" charset="0"/>
              </a:rPr>
              <a:t>codeunit</a:t>
            </a:r>
            <a:r>
              <a:rPr lang="en-US" sz="1800">
                <a:effectLst/>
                <a:latin typeface="Calibri" panose="020F0502020204030204" pitchFamily="34" charset="0"/>
                <a:ea typeface="Calibri" panose="020F0502020204030204" pitchFamily="34" charset="0"/>
                <a:cs typeface="Times New Roman" panose="02020603050405020304" pitchFamily="18" charset="0"/>
              </a:rPr>
              <a:t> 99009521</a:t>
            </a:r>
            <a:endParaRPr lang="en-US"/>
          </a:p>
          <a:p>
            <a:endParaRPr lang="en-US"/>
          </a:p>
          <a:p>
            <a:endParaRPr lang="en-US"/>
          </a:p>
          <a:p>
            <a:endParaRPr lang="en-US"/>
          </a:p>
          <a:p>
            <a:r>
              <a:rPr lang="en-US"/>
              <a:t>To process incoming request at each Destination Locations</a:t>
            </a:r>
          </a:p>
          <a:p>
            <a:r>
              <a:rPr lang="en-US"/>
              <a:t>	</a:t>
            </a:r>
            <a:r>
              <a:rPr lang="en-US" sz="1800">
                <a:latin typeface="Calibri" panose="020F0502020204030204" pitchFamily="34" charset="0"/>
                <a:cs typeface="Times New Roman" panose="02020603050405020304" pitchFamily="18" charset="0"/>
              </a:rPr>
              <a:t>P</a:t>
            </a:r>
            <a:r>
              <a:rPr lang="en-US" sz="1800">
                <a:effectLst/>
                <a:latin typeface="Calibri" panose="020F0502020204030204" pitchFamily="34" charset="0"/>
                <a:ea typeface="Calibri" panose="020F0502020204030204" pitchFamily="34" charset="0"/>
                <a:cs typeface="Times New Roman" panose="02020603050405020304" pitchFamily="18" charset="0"/>
              </a:rPr>
              <a:t>ublish </a:t>
            </a:r>
            <a:r>
              <a:rPr lang="en-US" sz="1800" err="1">
                <a:effectLst/>
                <a:latin typeface="Calibri" panose="020F0502020204030204" pitchFamily="34" charset="0"/>
                <a:ea typeface="Calibri" panose="020F0502020204030204" pitchFamily="34" charset="0"/>
                <a:cs typeface="Times New Roman" panose="02020603050405020304" pitchFamily="18" charset="0"/>
              </a:rPr>
              <a:t>codeunit</a:t>
            </a:r>
            <a:r>
              <a:rPr lang="en-US" sz="1800">
                <a:effectLst/>
                <a:latin typeface="Calibri" panose="020F0502020204030204" pitchFamily="34" charset="0"/>
                <a:ea typeface="Calibri" panose="020F0502020204030204" pitchFamily="34" charset="0"/>
                <a:cs typeface="Times New Roman" panose="02020603050405020304" pitchFamily="18" charset="0"/>
              </a:rPr>
              <a:t> 99009520 with the service name “</a:t>
            </a:r>
            <a:r>
              <a:rPr lang="en-US" sz="1800" err="1">
                <a:effectLst/>
                <a:latin typeface="Calibri" panose="020F0502020204030204" pitchFamily="34" charset="0"/>
                <a:ea typeface="Calibri" panose="020F0502020204030204" pitchFamily="34" charset="0"/>
                <a:cs typeface="Times New Roman" panose="02020603050405020304" pitchFamily="18" charset="0"/>
              </a:rPr>
              <a:t>WebReplicationODataMgt</a:t>
            </a:r>
            <a:r>
              <a:rPr lang="en-US" sz="1800">
                <a:effectLst/>
                <a:latin typeface="Calibri" panose="020F0502020204030204" pitchFamily="34" charset="0"/>
                <a:ea typeface="Calibri" panose="020F0502020204030204" pitchFamily="34" charset="0"/>
                <a:cs typeface="Times New Roman" panose="02020603050405020304" pitchFamily="18" charset="0"/>
              </a:rPr>
              <a:t>”</a:t>
            </a:r>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Web Replication</a:t>
            </a:r>
          </a:p>
        </p:txBody>
      </p:sp>
      <p:pic>
        <p:nvPicPr>
          <p:cNvPr id="3" name="Picture 2">
            <a:extLst>
              <a:ext uri="{FF2B5EF4-FFF2-40B4-BE49-F238E27FC236}">
                <a16:creationId xmlns:a16="http://schemas.microsoft.com/office/drawing/2014/main" id="{660C75E2-06FB-4A91-B670-6D09323ACC05}"/>
              </a:ext>
            </a:extLst>
          </p:cNvPr>
          <p:cNvPicPr>
            <a:picLocks noChangeAspect="1"/>
          </p:cNvPicPr>
          <p:nvPr/>
        </p:nvPicPr>
        <p:blipFill>
          <a:blip r:embed="rId3"/>
          <a:stretch>
            <a:fillRect/>
          </a:stretch>
        </p:blipFill>
        <p:spPr>
          <a:xfrm>
            <a:off x="1954385" y="4699777"/>
            <a:ext cx="9469318" cy="6843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7C13AB8-404C-E641-8DB9-0D57FF3D0637}"/>
              </a:ext>
            </a:extLst>
          </p:cNvPr>
          <p:cNvPicPr>
            <a:picLocks noChangeAspect="1"/>
          </p:cNvPicPr>
          <p:nvPr/>
        </p:nvPicPr>
        <p:blipFill>
          <a:blip r:embed="rId4"/>
          <a:stretch>
            <a:fillRect/>
          </a:stretch>
        </p:blipFill>
        <p:spPr>
          <a:xfrm>
            <a:off x="1954385" y="2408064"/>
            <a:ext cx="2875486" cy="1147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1752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08901-23F0-6AAB-63BD-0DB163C0DCE6}"/>
              </a:ext>
            </a:extLst>
          </p:cNvPr>
          <p:cNvSpPr>
            <a:spLocks noGrp="1"/>
          </p:cNvSpPr>
          <p:nvPr>
            <p:ph type="body" sz="quarter" idx="10"/>
          </p:nvPr>
        </p:nvSpPr>
        <p:spPr>
          <a:xfrm>
            <a:off x="407504" y="2922103"/>
            <a:ext cx="6783005" cy="901751"/>
          </a:xfrm>
        </p:spPr>
        <p:txBody>
          <a:bodyPr lIns="91440" tIns="45720" rIns="91440" bIns="45720" anchor="t"/>
          <a:lstStyle/>
          <a:p>
            <a:r>
              <a:rPr lang="en-US"/>
              <a:t>Company Replication</a:t>
            </a:r>
          </a:p>
          <a:p>
            <a:endParaRPr lang="en-US"/>
          </a:p>
        </p:txBody>
      </p:sp>
    </p:spTree>
    <p:extLst>
      <p:ext uri="{BB962C8B-B14F-4D97-AF65-F5344CB8AC3E}">
        <p14:creationId xmlns:p14="http://schemas.microsoft.com/office/powerpoint/2010/main" val="1594907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5134066-4786-468E-867A-33F79AAB7B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08205" y="983405"/>
            <a:ext cx="4293145" cy="4041056"/>
          </a:xfrm>
          <a:prstGeom prst="rect">
            <a:avLst/>
          </a:prstGeom>
        </p:spPr>
      </p:pic>
      <p:sp>
        <p:nvSpPr>
          <p:cNvPr id="33" name="TextBox 32">
            <a:extLst>
              <a:ext uri="{FF2B5EF4-FFF2-40B4-BE49-F238E27FC236}">
                <a16:creationId xmlns:a16="http://schemas.microsoft.com/office/drawing/2014/main" id="{A970BACC-D4EA-4B34-806A-A2415456A5CA}"/>
              </a:ext>
            </a:extLst>
          </p:cNvPr>
          <p:cNvSpPr txBox="1"/>
          <p:nvPr/>
        </p:nvSpPr>
        <p:spPr>
          <a:xfrm>
            <a:off x="7508389" y="2061421"/>
            <a:ext cx="205281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Web</a:t>
            </a:r>
            <a:br>
              <a:rPr kumimoji="0" lang="en-US" sz="1400" b="0" i="0" u="none" strike="noStrike" kern="0" cap="none" spc="0" normalizeH="0" baseline="0" noProof="0">
                <a:ln>
                  <a:noFill/>
                </a:ln>
                <a:solidFill>
                  <a:srgbClr val="265888"/>
                </a:solidFill>
                <a:effectLst/>
                <a:uLnTx/>
                <a:uFillTx/>
                <a:latin typeface="Segoe UI"/>
                <a:ea typeface="+mn-ea"/>
                <a:cs typeface="+mn-cs"/>
              </a:rPr>
            </a:br>
            <a:r>
              <a:rPr kumimoji="0" lang="en-US" sz="1400" b="0" i="0" u="none" strike="noStrike" kern="0" cap="none" spc="0" normalizeH="0" baseline="0" noProof="0">
                <a:ln>
                  <a:noFill/>
                </a:ln>
                <a:solidFill>
                  <a:srgbClr val="265888"/>
                </a:solidFill>
                <a:effectLst/>
                <a:uLnTx/>
                <a:uFillTx/>
                <a:latin typeface="Segoe UI"/>
                <a:ea typeface="+mn-ea"/>
                <a:cs typeface="+mn-cs"/>
              </a:rPr>
              <a:t>Replication</a:t>
            </a:r>
          </a:p>
        </p:txBody>
      </p:sp>
      <p:pic>
        <p:nvPicPr>
          <p:cNvPr id="34" name="Graphic 33">
            <a:extLst>
              <a:ext uri="{FF2B5EF4-FFF2-40B4-BE49-F238E27FC236}">
                <a16:creationId xmlns:a16="http://schemas.microsoft.com/office/drawing/2014/main" id="{423E496E-ABA5-4028-A9FC-29F6DB87A53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11720" y="2622515"/>
            <a:ext cx="1485892" cy="1485892"/>
          </a:xfrm>
          <a:prstGeom prst="rect">
            <a:avLst/>
          </a:prstGeom>
        </p:spPr>
      </p:pic>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Company Replication</a:t>
            </a:r>
            <a:endParaRPr lang="en-US">
              <a:solidFill>
                <a:schemeClr val="tx2"/>
              </a:solidFill>
              <a:latin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3505F44B-7E77-441C-B735-71622F4C08C5}"/>
              </a:ext>
            </a:extLst>
          </p:cNvPr>
          <p:cNvSpPr txBox="1"/>
          <p:nvPr/>
        </p:nvSpPr>
        <p:spPr>
          <a:xfrm>
            <a:off x="10327425" y="2240695"/>
            <a:ext cx="14874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Dynamics 365 cloud</a:t>
            </a:r>
          </a:p>
        </p:txBody>
      </p:sp>
      <p:sp>
        <p:nvSpPr>
          <p:cNvPr id="30" name="Text Placeholder 2">
            <a:extLst>
              <a:ext uri="{FF2B5EF4-FFF2-40B4-BE49-F238E27FC236}">
                <a16:creationId xmlns:a16="http://schemas.microsoft.com/office/drawing/2014/main" id="{34A373A9-1ACC-434E-8904-81BBF49BA42E}"/>
              </a:ext>
            </a:extLst>
          </p:cNvPr>
          <p:cNvSpPr txBox="1">
            <a:spLocks/>
          </p:cNvSpPr>
          <p:nvPr/>
        </p:nvSpPr>
        <p:spPr>
          <a:xfrm>
            <a:off x="586152" y="1515035"/>
            <a:ext cx="4685564" cy="50023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defRPr/>
            </a:pPr>
            <a:r>
              <a:rPr lang="en-US" sz="2400">
                <a:solidFill>
                  <a:srgbClr val="44546A"/>
                </a:solidFill>
                <a:latin typeface="Segoe UI" panose="020B0502040204020203" pitchFamily="34" charset="0"/>
                <a:cs typeface="Segoe UI" panose="020B0502040204020203" pitchFamily="34" charset="0"/>
              </a:rPr>
              <a:t>Web Replication</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 name="Rectangle 1">
            <a:extLst>
              <a:ext uri="{FF2B5EF4-FFF2-40B4-BE49-F238E27FC236}">
                <a16:creationId xmlns:a16="http://schemas.microsoft.com/office/drawing/2014/main" id="{3D0C0A72-001F-421C-B43F-194ECB334EF7}"/>
              </a:ext>
            </a:extLst>
          </p:cNvPr>
          <p:cNvSpPr/>
          <p:nvPr/>
        </p:nvSpPr>
        <p:spPr>
          <a:xfrm>
            <a:off x="8534794" y="2851150"/>
            <a:ext cx="1168006" cy="993048"/>
          </a:xfrm>
          <a:prstGeom prst="rect">
            <a:avLst/>
          </a:prstGeom>
          <a:noFill/>
          <a:ln w="57150">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rgbClr val="138890"/>
                </a:solidFill>
              </a:rPr>
              <a:t>Environment</a:t>
            </a:r>
          </a:p>
        </p:txBody>
      </p:sp>
      <p:cxnSp>
        <p:nvCxnSpPr>
          <p:cNvPr id="37" name="Straight Arrow Connector 36">
            <a:extLst>
              <a:ext uri="{FF2B5EF4-FFF2-40B4-BE49-F238E27FC236}">
                <a16:creationId xmlns:a16="http://schemas.microsoft.com/office/drawing/2014/main" id="{FC0730F3-6878-4CBD-A94B-2939AD289C69}"/>
              </a:ext>
            </a:extLst>
          </p:cNvPr>
          <p:cNvCxnSpPr>
            <a:cxnSpLocks/>
          </p:cNvCxnSpPr>
          <p:nvPr/>
        </p:nvCxnSpPr>
        <p:spPr>
          <a:xfrm flipV="1">
            <a:off x="8030580" y="3451380"/>
            <a:ext cx="2199270" cy="33957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D23064-4A38-466F-B5BD-0D697ACBD2FC}"/>
              </a:ext>
            </a:extLst>
          </p:cNvPr>
          <p:cNvCxnSpPr>
            <a:cxnSpLocks/>
          </p:cNvCxnSpPr>
          <p:nvPr/>
        </p:nvCxnSpPr>
        <p:spPr>
          <a:xfrm>
            <a:off x="8030580" y="3181500"/>
            <a:ext cx="2199270" cy="21663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927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5134066-4786-468E-867A-33F79AAB7B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08205" y="983405"/>
            <a:ext cx="4293145" cy="4041056"/>
          </a:xfrm>
          <a:prstGeom prst="rect">
            <a:avLst/>
          </a:prstGeom>
        </p:spPr>
      </p:pic>
      <p:sp>
        <p:nvSpPr>
          <p:cNvPr id="33" name="TextBox 32">
            <a:extLst>
              <a:ext uri="{FF2B5EF4-FFF2-40B4-BE49-F238E27FC236}">
                <a16:creationId xmlns:a16="http://schemas.microsoft.com/office/drawing/2014/main" id="{A970BACC-D4EA-4B34-806A-A2415456A5CA}"/>
              </a:ext>
            </a:extLst>
          </p:cNvPr>
          <p:cNvSpPr txBox="1"/>
          <p:nvPr/>
        </p:nvSpPr>
        <p:spPr>
          <a:xfrm>
            <a:off x="7508389" y="2061421"/>
            <a:ext cx="205281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Company</a:t>
            </a:r>
            <a:br>
              <a:rPr kumimoji="0" lang="en-US" sz="1400" b="0" i="0" u="none" strike="noStrike" kern="0" cap="none" spc="0" normalizeH="0" baseline="0" noProof="0">
                <a:ln>
                  <a:noFill/>
                </a:ln>
                <a:solidFill>
                  <a:srgbClr val="265888"/>
                </a:solidFill>
                <a:effectLst/>
                <a:uLnTx/>
                <a:uFillTx/>
                <a:latin typeface="Segoe UI"/>
                <a:ea typeface="+mn-ea"/>
                <a:cs typeface="+mn-cs"/>
              </a:rPr>
            </a:br>
            <a:r>
              <a:rPr kumimoji="0" lang="en-US" sz="1400" b="0" i="0" u="none" strike="noStrike" kern="0" cap="none" spc="0" normalizeH="0" baseline="0" noProof="0">
                <a:ln>
                  <a:noFill/>
                </a:ln>
                <a:solidFill>
                  <a:srgbClr val="265888"/>
                </a:solidFill>
                <a:effectLst/>
                <a:uLnTx/>
                <a:uFillTx/>
                <a:latin typeface="Segoe UI"/>
                <a:ea typeface="+mn-ea"/>
                <a:cs typeface="+mn-cs"/>
              </a:rPr>
              <a:t>Replication</a:t>
            </a:r>
          </a:p>
        </p:txBody>
      </p:sp>
      <p:pic>
        <p:nvPicPr>
          <p:cNvPr id="34" name="Graphic 33">
            <a:extLst>
              <a:ext uri="{FF2B5EF4-FFF2-40B4-BE49-F238E27FC236}">
                <a16:creationId xmlns:a16="http://schemas.microsoft.com/office/drawing/2014/main" id="{423E496E-ABA5-4028-A9FC-29F6DB87A53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11720" y="2622515"/>
            <a:ext cx="1485892" cy="1485892"/>
          </a:xfrm>
          <a:prstGeom prst="rect">
            <a:avLst/>
          </a:prstGeom>
        </p:spPr>
      </p:pic>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Company Replication</a:t>
            </a:r>
            <a:endParaRPr lang="en-US">
              <a:solidFill>
                <a:schemeClr val="tx2"/>
              </a:solidFill>
              <a:latin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3505F44B-7E77-441C-B735-71622F4C08C5}"/>
              </a:ext>
            </a:extLst>
          </p:cNvPr>
          <p:cNvSpPr txBox="1"/>
          <p:nvPr/>
        </p:nvSpPr>
        <p:spPr>
          <a:xfrm>
            <a:off x="10327425" y="2240695"/>
            <a:ext cx="14874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Dynamics 365 cloud</a:t>
            </a:r>
          </a:p>
        </p:txBody>
      </p:sp>
      <p:sp>
        <p:nvSpPr>
          <p:cNvPr id="30" name="Text Placeholder 2">
            <a:extLst>
              <a:ext uri="{FF2B5EF4-FFF2-40B4-BE49-F238E27FC236}">
                <a16:creationId xmlns:a16="http://schemas.microsoft.com/office/drawing/2014/main" id="{34A373A9-1ACC-434E-8904-81BBF49BA42E}"/>
              </a:ext>
            </a:extLst>
          </p:cNvPr>
          <p:cNvSpPr txBox="1">
            <a:spLocks/>
          </p:cNvSpPr>
          <p:nvPr/>
        </p:nvSpPr>
        <p:spPr>
          <a:xfrm>
            <a:off x="586152" y="1515035"/>
            <a:ext cx="4685564" cy="50023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defRPr/>
            </a:pPr>
            <a:r>
              <a:rPr lang="en-US" sz="2400">
                <a:solidFill>
                  <a:srgbClr val="44546A"/>
                </a:solidFill>
                <a:latin typeface="Segoe UI" panose="020B0502040204020203" pitchFamily="34" charset="0"/>
                <a:cs typeface="Segoe UI" panose="020B0502040204020203" pitchFamily="34" charset="0"/>
              </a:rPr>
              <a:t>Web Replication</a:t>
            </a:r>
          </a:p>
          <a:p>
            <a:pPr marL="571500" indent="-342900">
              <a:defRPr/>
            </a:pPr>
            <a:endParaRPr lang="en-US" sz="2400">
              <a:solidFill>
                <a:srgbClr val="44546A"/>
              </a:solidFill>
              <a:latin typeface="Segoe UI" panose="020B0502040204020203" pitchFamily="34" charset="0"/>
              <a:cs typeface="Segoe UI" panose="020B0502040204020203" pitchFamily="34" charset="0"/>
            </a:endParaRPr>
          </a:p>
          <a:p>
            <a:pPr marL="571500" indent="-342900">
              <a:defRPr/>
            </a:pPr>
            <a:r>
              <a:rPr lang="en-US" sz="2400">
                <a:solidFill>
                  <a:srgbClr val="44546A"/>
                </a:solidFill>
                <a:latin typeface="Segoe UI" panose="020B0502040204020203" pitchFamily="34" charset="0"/>
                <a:cs typeface="Segoe UI" panose="020B0502040204020203" pitchFamily="34" charset="0"/>
              </a:rPr>
              <a:t>What is Company Replication?</a:t>
            </a:r>
          </a:p>
          <a:p>
            <a:pPr marL="571500" indent="-342900">
              <a:defRPr/>
            </a:pPr>
            <a:r>
              <a:rPr lang="en-US" sz="2400">
                <a:solidFill>
                  <a:srgbClr val="44546A"/>
                </a:solidFill>
                <a:latin typeface="Segoe UI" panose="020B0502040204020203" pitchFamily="34" charset="0"/>
                <a:cs typeface="Segoe UI" panose="020B0502040204020203" pitchFamily="34" charset="0"/>
              </a:rPr>
              <a:t>What challenge does Company Replication Solve?</a:t>
            </a:r>
          </a:p>
          <a:p>
            <a:pPr marL="571500" indent="-342900">
              <a:defRPr/>
            </a:pPr>
            <a:endParaRPr lang="en-US" sz="2400">
              <a:solidFill>
                <a:srgbClr val="44546A"/>
              </a:solidFill>
              <a:latin typeface="Segoe UI" panose="020B0502040204020203" pitchFamily="34" charset="0"/>
              <a:cs typeface="Segoe UI" panose="020B0502040204020203"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 name="Rectangle 1">
            <a:extLst>
              <a:ext uri="{FF2B5EF4-FFF2-40B4-BE49-F238E27FC236}">
                <a16:creationId xmlns:a16="http://schemas.microsoft.com/office/drawing/2014/main" id="{3D0C0A72-001F-421C-B43F-194ECB334EF7}"/>
              </a:ext>
            </a:extLst>
          </p:cNvPr>
          <p:cNvSpPr/>
          <p:nvPr/>
        </p:nvSpPr>
        <p:spPr>
          <a:xfrm>
            <a:off x="8534794" y="2851150"/>
            <a:ext cx="1168006" cy="993048"/>
          </a:xfrm>
          <a:prstGeom prst="rect">
            <a:avLst/>
          </a:prstGeom>
          <a:noFill/>
          <a:ln w="57150">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rgbClr val="138890"/>
                </a:solidFill>
              </a:rPr>
              <a:t>Environment</a:t>
            </a:r>
          </a:p>
        </p:txBody>
      </p:sp>
      <p:cxnSp>
        <p:nvCxnSpPr>
          <p:cNvPr id="38" name="Straight Arrow Connector 37">
            <a:extLst>
              <a:ext uri="{FF2B5EF4-FFF2-40B4-BE49-F238E27FC236}">
                <a16:creationId xmlns:a16="http://schemas.microsoft.com/office/drawing/2014/main" id="{A0D23064-4A38-466F-B5BD-0D697ACBD2FC}"/>
              </a:ext>
            </a:extLst>
          </p:cNvPr>
          <p:cNvCxnSpPr>
            <a:cxnSpLocks/>
          </p:cNvCxnSpPr>
          <p:nvPr/>
        </p:nvCxnSpPr>
        <p:spPr>
          <a:xfrm>
            <a:off x="8030580" y="3181500"/>
            <a:ext cx="0" cy="66269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684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5134066-4786-468E-867A-33F79AAB7B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08205" y="983405"/>
            <a:ext cx="4293145" cy="4041056"/>
          </a:xfrm>
          <a:prstGeom prst="rect">
            <a:avLst/>
          </a:prstGeom>
        </p:spPr>
      </p:pic>
      <p:sp>
        <p:nvSpPr>
          <p:cNvPr id="33" name="TextBox 32">
            <a:extLst>
              <a:ext uri="{FF2B5EF4-FFF2-40B4-BE49-F238E27FC236}">
                <a16:creationId xmlns:a16="http://schemas.microsoft.com/office/drawing/2014/main" id="{A970BACC-D4EA-4B34-806A-A2415456A5CA}"/>
              </a:ext>
            </a:extLst>
          </p:cNvPr>
          <p:cNvSpPr txBox="1"/>
          <p:nvPr/>
        </p:nvSpPr>
        <p:spPr>
          <a:xfrm>
            <a:off x="7508389" y="2061421"/>
            <a:ext cx="205281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Company</a:t>
            </a:r>
            <a:br>
              <a:rPr kumimoji="0" lang="en-US" sz="1400" b="0" i="0" u="none" strike="noStrike" kern="0" cap="none" spc="0" normalizeH="0" baseline="0" noProof="0">
                <a:ln>
                  <a:noFill/>
                </a:ln>
                <a:solidFill>
                  <a:srgbClr val="265888"/>
                </a:solidFill>
                <a:effectLst/>
                <a:uLnTx/>
                <a:uFillTx/>
                <a:latin typeface="Segoe UI"/>
                <a:ea typeface="+mn-ea"/>
                <a:cs typeface="+mn-cs"/>
              </a:rPr>
            </a:br>
            <a:r>
              <a:rPr kumimoji="0" lang="en-US" sz="1400" b="0" i="0" u="none" strike="noStrike" kern="0" cap="none" spc="0" normalizeH="0" baseline="0" noProof="0">
                <a:ln>
                  <a:noFill/>
                </a:ln>
                <a:solidFill>
                  <a:srgbClr val="265888"/>
                </a:solidFill>
                <a:effectLst/>
                <a:uLnTx/>
                <a:uFillTx/>
                <a:latin typeface="Segoe UI"/>
                <a:ea typeface="+mn-ea"/>
                <a:cs typeface="+mn-cs"/>
              </a:rPr>
              <a:t>Replication</a:t>
            </a:r>
          </a:p>
        </p:txBody>
      </p:sp>
      <p:pic>
        <p:nvPicPr>
          <p:cNvPr id="34" name="Graphic 33">
            <a:extLst>
              <a:ext uri="{FF2B5EF4-FFF2-40B4-BE49-F238E27FC236}">
                <a16:creationId xmlns:a16="http://schemas.microsoft.com/office/drawing/2014/main" id="{423E496E-ABA5-4028-A9FC-29F6DB87A53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11720" y="2622515"/>
            <a:ext cx="1485892" cy="1485892"/>
          </a:xfrm>
          <a:prstGeom prst="rect">
            <a:avLst/>
          </a:prstGeom>
        </p:spPr>
      </p:pic>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Company Replication</a:t>
            </a:r>
            <a:endParaRPr lang="en-US">
              <a:solidFill>
                <a:schemeClr val="tx2"/>
              </a:solidFill>
              <a:latin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3505F44B-7E77-441C-B735-71622F4C08C5}"/>
              </a:ext>
            </a:extLst>
          </p:cNvPr>
          <p:cNvSpPr txBox="1"/>
          <p:nvPr/>
        </p:nvSpPr>
        <p:spPr>
          <a:xfrm>
            <a:off x="10327425" y="2240695"/>
            <a:ext cx="14874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Dynamics 365 cloud</a:t>
            </a:r>
          </a:p>
        </p:txBody>
      </p:sp>
      <p:sp>
        <p:nvSpPr>
          <p:cNvPr id="30" name="Text Placeholder 2">
            <a:extLst>
              <a:ext uri="{FF2B5EF4-FFF2-40B4-BE49-F238E27FC236}">
                <a16:creationId xmlns:a16="http://schemas.microsoft.com/office/drawing/2014/main" id="{34A373A9-1ACC-434E-8904-81BBF49BA42E}"/>
              </a:ext>
            </a:extLst>
          </p:cNvPr>
          <p:cNvSpPr txBox="1">
            <a:spLocks/>
          </p:cNvSpPr>
          <p:nvPr/>
        </p:nvSpPr>
        <p:spPr>
          <a:xfrm>
            <a:off x="586152" y="1515035"/>
            <a:ext cx="4685564" cy="50023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defRPr/>
            </a:pPr>
            <a:r>
              <a:rPr lang="en-US" sz="2400">
                <a:solidFill>
                  <a:srgbClr val="44546A"/>
                </a:solidFill>
                <a:latin typeface="Segoe UI" panose="020B0502040204020203" pitchFamily="34" charset="0"/>
                <a:cs typeface="Segoe UI" panose="020B0502040204020203" pitchFamily="34" charset="0"/>
              </a:rPr>
              <a:t>Web Replication</a:t>
            </a:r>
          </a:p>
          <a:p>
            <a:pPr marL="571500" indent="-342900">
              <a:defRPr/>
            </a:pPr>
            <a:endParaRPr lang="en-US" sz="2400">
              <a:solidFill>
                <a:srgbClr val="44546A"/>
              </a:solidFill>
              <a:latin typeface="Segoe UI" panose="020B0502040204020203" pitchFamily="34" charset="0"/>
              <a:cs typeface="Segoe UI" panose="020B0502040204020203" pitchFamily="34" charset="0"/>
            </a:endParaRPr>
          </a:p>
          <a:p>
            <a:pPr marL="571500" indent="-342900">
              <a:defRPr/>
            </a:pPr>
            <a:r>
              <a:rPr lang="en-US" sz="2400">
                <a:solidFill>
                  <a:srgbClr val="44546A"/>
                </a:solidFill>
                <a:latin typeface="Segoe UI" panose="020B0502040204020203" pitchFamily="34" charset="0"/>
                <a:cs typeface="Segoe UI" panose="020B0502040204020203" pitchFamily="34" charset="0"/>
              </a:rPr>
              <a:t>What is Company Replication?</a:t>
            </a:r>
          </a:p>
          <a:p>
            <a:pPr marL="571500" indent="-342900">
              <a:defRPr/>
            </a:pPr>
            <a:r>
              <a:rPr lang="en-US" sz="2400">
                <a:solidFill>
                  <a:srgbClr val="44546A"/>
                </a:solidFill>
                <a:latin typeface="Segoe UI" panose="020B0502040204020203" pitchFamily="34" charset="0"/>
                <a:cs typeface="Segoe UI" panose="020B0502040204020203" pitchFamily="34" charset="0"/>
              </a:rPr>
              <a:t>What challenge does Company Replication Solve?</a:t>
            </a:r>
          </a:p>
          <a:p>
            <a:pPr marL="571500" indent="-342900">
              <a:defRPr/>
            </a:pPr>
            <a:endParaRPr lang="en-US" sz="2400">
              <a:solidFill>
                <a:srgbClr val="44546A"/>
              </a:solidFill>
              <a:latin typeface="Segoe UI" panose="020B0502040204020203" pitchFamily="34" charset="0"/>
              <a:cs typeface="Segoe UI" panose="020B0502040204020203" pitchFamily="34" charset="0"/>
            </a:endParaRPr>
          </a:p>
          <a:p>
            <a:pPr marL="571500" indent="-342900">
              <a:defRPr/>
            </a:pPr>
            <a:r>
              <a:rPr lang="en-US" sz="2400" b="1">
                <a:solidFill>
                  <a:srgbClr val="44546A"/>
                </a:solidFill>
                <a:latin typeface="Segoe UI" panose="020B0502040204020203" pitchFamily="34" charset="0"/>
                <a:cs typeface="Segoe UI" panose="020B0502040204020203" pitchFamily="34" charset="0"/>
              </a:rPr>
              <a:t>What do you think? – DISCUSSION PLEASE</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 name="Rectangle 1">
            <a:extLst>
              <a:ext uri="{FF2B5EF4-FFF2-40B4-BE49-F238E27FC236}">
                <a16:creationId xmlns:a16="http://schemas.microsoft.com/office/drawing/2014/main" id="{3D0C0A72-001F-421C-B43F-194ECB334EF7}"/>
              </a:ext>
            </a:extLst>
          </p:cNvPr>
          <p:cNvSpPr/>
          <p:nvPr/>
        </p:nvSpPr>
        <p:spPr>
          <a:xfrm>
            <a:off x="8534794" y="2851150"/>
            <a:ext cx="1168006" cy="993048"/>
          </a:xfrm>
          <a:prstGeom prst="rect">
            <a:avLst/>
          </a:prstGeom>
          <a:noFill/>
          <a:ln w="57150">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rgbClr val="138890"/>
                </a:solidFill>
              </a:rPr>
              <a:t>Environment</a:t>
            </a:r>
          </a:p>
        </p:txBody>
      </p:sp>
      <p:cxnSp>
        <p:nvCxnSpPr>
          <p:cNvPr id="38" name="Straight Arrow Connector 37">
            <a:extLst>
              <a:ext uri="{FF2B5EF4-FFF2-40B4-BE49-F238E27FC236}">
                <a16:creationId xmlns:a16="http://schemas.microsoft.com/office/drawing/2014/main" id="{A0D23064-4A38-466F-B5BD-0D697ACBD2FC}"/>
              </a:ext>
            </a:extLst>
          </p:cNvPr>
          <p:cNvCxnSpPr>
            <a:cxnSpLocks/>
          </p:cNvCxnSpPr>
          <p:nvPr/>
        </p:nvCxnSpPr>
        <p:spPr>
          <a:xfrm>
            <a:off x="8030580" y="3181500"/>
            <a:ext cx="0" cy="66269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67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08901-23F0-6AAB-63BD-0DB163C0DCE6}"/>
              </a:ext>
            </a:extLst>
          </p:cNvPr>
          <p:cNvSpPr>
            <a:spLocks noGrp="1"/>
          </p:cNvSpPr>
          <p:nvPr>
            <p:ph type="body" sz="quarter" idx="10"/>
          </p:nvPr>
        </p:nvSpPr>
        <p:spPr>
          <a:xfrm>
            <a:off x="407504" y="2922103"/>
            <a:ext cx="6791317" cy="901751"/>
          </a:xfrm>
        </p:spPr>
        <p:txBody>
          <a:bodyPr lIns="91440" tIns="45720" rIns="91440" bIns="45720" anchor="t"/>
          <a:lstStyle/>
          <a:p>
            <a:r>
              <a:rPr lang="en-US"/>
              <a:t>Hybrid </a:t>
            </a:r>
          </a:p>
          <a:p>
            <a:endParaRPr lang="en-US"/>
          </a:p>
        </p:txBody>
      </p:sp>
    </p:spTree>
    <p:extLst>
      <p:ext uri="{BB962C8B-B14F-4D97-AF65-F5344CB8AC3E}">
        <p14:creationId xmlns:p14="http://schemas.microsoft.com/office/powerpoint/2010/main" val="2036691129"/>
      </p:ext>
    </p:extLst>
  </p:cSld>
  <p:clrMapOvr>
    <a:masterClrMapping/>
  </p:clrMapOvr>
  <p:extLst>
    <p:ext uri="{6950BFC3-D8DA-4A85-94F7-54DA5524770B}">
      <p188:commentRel xmlns:p188="http://schemas.microsoft.com/office/powerpoint/2018/8/main" xmlns="" r:id="rId2"/>
    </p:ext>
  </p:extLs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51EED36D-41F6-1343-8B4D-338EE34BAE3C}"/>
              </a:ext>
            </a:extLst>
          </p:cNvPr>
          <p:cNvSpPr txBox="1"/>
          <p:nvPr/>
        </p:nvSpPr>
        <p:spPr>
          <a:xfrm>
            <a:off x="3218811" y="2607301"/>
            <a:ext cx="5754373" cy="461665"/>
          </a:xfrm>
          <a:prstGeom prst="rect">
            <a:avLst/>
          </a:prstGeom>
          <a:noFill/>
        </p:spPr>
        <p:txBody>
          <a:bodyPr wrap="square" rtlCol="0">
            <a:spAutoFit/>
          </a:bodyPr>
          <a:lstStyle/>
          <a:p>
            <a:pPr algn="ctr"/>
            <a:r>
              <a:rPr lang="en-IS" sz="2400" b="1" dirty="0">
                <a:solidFill>
                  <a:schemeClr val="bg1"/>
                </a:solidFill>
                <a:latin typeface="Segoe UI" panose="020B0502040204020203" pitchFamily="34" charset="0"/>
                <a:cs typeface="Segoe UI" panose="020B0502040204020203" pitchFamily="34" charset="0"/>
              </a:rPr>
              <a:t>HYBRID</a:t>
            </a:r>
            <a:r>
              <a:rPr lang="en-US" sz="2400" b="1" dirty="0">
                <a:solidFill>
                  <a:schemeClr val="bg1"/>
                </a:solidFill>
                <a:latin typeface="Segoe UI" panose="020B0502040204020203" pitchFamily="34" charset="0"/>
                <a:cs typeface="Segoe UI" panose="020B0502040204020203" pitchFamily="34" charset="0"/>
              </a:rPr>
              <a:t> </a:t>
            </a:r>
            <a:r>
              <a:rPr lang="en-IS" sz="2400" b="1" dirty="0">
                <a:solidFill>
                  <a:schemeClr val="bg1"/>
                </a:solidFill>
                <a:latin typeface="Segoe UI" panose="020B0502040204020203" pitchFamily="34" charset="0"/>
                <a:cs typeface="Segoe UI" panose="020B0502040204020203" pitchFamily="34" charset="0"/>
              </a:rPr>
              <a:t>COMPONENT SERVER</a:t>
            </a:r>
          </a:p>
        </p:txBody>
      </p:sp>
      <p:pic>
        <p:nvPicPr>
          <p:cNvPr id="9" name="Picture 8" descr="Diagram, engineering drawing&#10;&#10;Description automatically generated">
            <a:extLst>
              <a:ext uri="{FF2B5EF4-FFF2-40B4-BE49-F238E27FC236}">
                <a16:creationId xmlns:a16="http://schemas.microsoft.com/office/drawing/2014/main" id="{3A0DEEF6-C070-9DF3-4117-F348E8351112}"/>
              </a:ext>
            </a:extLst>
          </p:cNvPr>
          <p:cNvPicPr>
            <a:picLocks noChangeAspect="1"/>
          </p:cNvPicPr>
          <p:nvPr/>
        </p:nvPicPr>
        <p:blipFill>
          <a:blip r:embed="rId3"/>
          <a:stretch>
            <a:fillRect/>
          </a:stretch>
        </p:blipFill>
        <p:spPr>
          <a:xfrm>
            <a:off x="2705779" y="409856"/>
            <a:ext cx="6780442" cy="4597301"/>
          </a:xfrm>
          <a:prstGeom prst="rect">
            <a:avLst/>
          </a:prstGeom>
        </p:spPr>
      </p:pic>
      <p:sp>
        <p:nvSpPr>
          <p:cNvPr id="20" name="Text Placeholder 2">
            <a:extLst>
              <a:ext uri="{FF2B5EF4-FFF2-40B4-BE49-F238E27FC236}">
                <a16:creationId xmlns:a16="http://schemas.microsoft.com/office/drawing/2014/main" id="{379AC18A-5BFB-1D8A-24E6-A666B53FA3A7}"/>
              </a:ext>
            </a:extLst>
          </p:cNvPr>
          <p:cNvSpPr txBox="1">
            <a:spLocks/>
          </p:cNvSpPr>
          <p:nvPr/>
        </p:nvSpPr>
        <p:spPr>
          <a:xfrm>
            <a:off x="2911006" y="5506767"/>
            <a:ext cx="9388797" cy="5699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4000" b="1" i="0" kern="1200">
                <a:solidFill>
                  <a:srgbClr val="26588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Hybrid Component Server</a:t>
            </a:r>
          </a:p>
        </p:txBody>
      </p:sp>
    </p:spTree>
    <p:extLst>
      <p:ext uri="{BB962C8B-B14F-4D97-AF65-F5344CB8AC3E}">
        <p14:creationId xmlns:p14="http://schemas.microsoft.com/office/powerpoint/2010/main" val="2168668444"/>
      </p:ext>
    </p:extLst>
  </p:cSld>
  <p:clrMapOvr>
    <a:masterClrMapping/>
  </p:clrMapOvr>
  <p:extLst>
    <p:ext uri="{6950BFC3-D8DA-4A85-94F7-54DA5524770B}">
      <p188:commentRel xmlns:p188="http://schemas.microsoft.com/office/powerpoint/2018/8/main" xmlns=""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Architecture</a:t>
            </a:r>
            <a:endParaRPr lang="en-US">
              <a:solidFill>
                <a:schemeClr val="tx2"/>
              </a:solidFill>
              <a:latin typeface="Segoe UI" panose="020B0502040204020203" pitchFamily="34" charset="0"/>
              <a:cs typeface="Segoe UI" panose="020B0502040204020203" pitchFamily="34" charset="0"/>
            </a:endParaRPr>
          </a:p>
        </p:txBody>
      </p:sp>
      <p:sp>
        <p:nvSpPr>
          <p:cNvPr id="6" name="Rectangle: Rounded Corners 46">
            <a:extLst>
              <a:ext uri="{FF2B5EF4-FFF2-40B4-BE49-F238E27FC236}">
                <a16:creationId xmlns:a16="http://schemas.microsoft.com/office/drawing/2014/main" id="{61401266-9DC9-44D2-A1E9-4F9F276AE51B}"/>
              </a:ext>
            </a:extLst>
          </p:cNvPr>
          <p:cNvSpPr/>
          <p:nvPr/>
        </p:nvSpPr>
        <p:spPr>
          <a:xfrm>
            <a:off x="5514124" y="1980914"/>
            <a:ext cx="1060167" cy="52411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265888"/>
                </a:solidFill>
                <a:effectLst/>
                <a:uLnTx/>
                <a:uFillTx/>
                <a:latin typeface="Segoe UI"/>
                <a:ea typeface="+mn-ea"/>
                <a:cs typeface="+mn-cs"/>
              </a:rPr>
              <a:t>Data Director</a:t>
            </a:r>
          </a:p>
        </p:txBody>
      </p:sp>
      <p:cxnSp>
        <p:nvCxnSpPr>
          <p:cNvPr id="7" name="Straight Connector 6">
            <a:extLst>
              <a:ext uri="{FF2B5EF4-FFF2-40B4-BE49-F238E27FC236}">
                <a16:creationId xmlns:a16="http://schemas.microsoft.com/office/drawing/2014/main" id="{9878CF22-410F-4621-BC2E-D95F45B175F4}"/>
              </a:ext>
            </a:extLst>
          </p:cNvPr>
          <p:cNvCxnSpPr>
            <a:cxnSpLocks/>
          </p:cNvCxnSpPr>
          <p:nvPr/>
        </p:nvCxnSpPr>
        <p:spPr>
          <a:xfrm>
            <a:off x="3614744" y="2609080"/>
            <a:ext cx="4098680" cy="0"/>
          </a:xfrm>
          <a:prstGeom prst="line">
            <a:avLst/>
          </a:prstGeom>
          <a:ln w="12700">
            <a:solidFill>
              <a:srgbClr val="26588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AB39EC-11A4-41AE-B924-D51FC727EC50}"/>
              </a:ext>
            </a:extLst>
          </p:cNvPr>
          <p:cNvCxnSpPr>
            <a:cxnSpLocks/>
            <a:stCxn id="6" idx="2"/>
            <a:endCxn id="22" idx="0"/>
          </p:cNvCxnSpPr>
          <p:nvPr/>
        </p:nvCxnSpPr>
        <p:spPr>
          <a:xfrm flipH="1">
            <a:off x="5321725" y="2505031"/>
            <a:ext cx="722483" cy="1049646"/>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FDF1E1-66EB-4F6D-9FA5-90F6B2E5421B}"/>
              </a:ext>
            </a:extLst>
          </p:cNvPr>
          <p:cNvCxnSpPr>
            <a:cxnSpLocks/>
            <a:endCxn id="23" idx="0"/>
          </p:cNvCxnSpPr>
          <p:nvPr/>
        </p:nvCxnSpPr>
        <p:spPr>
          <a:xfrm>
            <a:off x="6035284" y="2502531"/>
            <a:ext cx="556619" cy="155503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A12552-B753-45A6-B34D-039D3B29916A}"/>
              </a:ext>
            </a:extLst>
          </p:cNvPr>
          <p:cNvCxnSpPr>
            <a:cxnSpLocks/>
            <a:stCxn id="23" idx="2"/>
            <a:endCxn id="26" idx="0"/>
          </p:cNvCxnSpPr>
          <p:nvPr/>
        </p:nvCxnSpPr>
        <p:spPr>
          <a:xfrm flipH="1">
            <a:off x="5974291"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F7703D-CBC1-4BA7-A3FF-D941D9C62601}"/>
              </a:ext>
            </a:extLst>
          </p:cNvPr>
          <p:cNvCxnSpPr>
            <a:cxnSpLocks/>
            <a:stCxn id="23" idx="2"/>
            <a:endCxn id="28" idx="0"/>
          </p:cNvCxnSpPr>
          <p:nvPr/>
        </p:nvCxnSpPr>
        <p:spPr>
          <a:xfrm>
            <a:off x="6591903"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85BBB3-AADE-4F7B-A190-7BE2BED51EB7}"/>
              </a:ext>
            </a:extLst>
          </p:cNvPr>
          <p:cNvCxnSpPr>
            <a:cxnSpLocks/>
            <a:stCxn id="23" idx="2"/>
            <a:endCxn id="27" idx="0"/>
          </p:cNvCxnSpPr>
          <p:nvPr/>
        </p:nvCxnSpPr>
        <p:spPr>
          <a:xfrm>
            <a:off x="6591903" y="4427449"/>
            <a:ext cx="0"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0CF346-C41B-4E1A-9602-D2AAEE6BF148}"/>
              </a:ext>
            </a:extLst>
          </p:cNvPr>
          <p:cNvSpPr txBox="1"/>
          <p:nvPr/>
        </p:nvSpPr>
        <p:spPr>
          <a:xfrm>
            <a:off x="4815190" y="4451765"/>
            <a:ext cx="1146468"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a:t>
            </a:r>
          </a:p>
        </p:txBody>
      </p:sp>
      <p:sp>
        <p:nvSpPr>
          <p:cNvPr id="14" name="TextBox 13">
            <a:extLst>
              <a:ext uri="{FF2B5EF4-FFF2-40B4-BE49-F238E27FC236}">
                <a16:creationId xmlns:a16="http://schemas.microsoft.com/office/drawing/2014/main" id="{86EFEA43-4D5A-4909-9985-1C7491EBFC89}"/>
              </a:ext>
            </a:extLst>
          </p:cNvPr>
          <p:cNvSpPr txBox="1"/>
          <p:nvPr/>
        </p:nvSpPr>
        <p:spPr>
          <a:xfrm>
            <a:off x="5810277" y="5681779"/>
            <a:ext cx="1563249"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 Service</a:t>
            </a:r>
          </a:p>
        </p:txBody>
      </p:sp>
      <p:sp>
        <p:nvSpPr>
          <p:cNvPr id="15" name="TextBox 14">
            <a:extLst>
              <a:ext uri="{FF2B5EF4-FFF2-40B4-BE49-F238E27FC236}">
                <a16:creationId xmlns:a16="http://schemas.microsoft.com/office/drawing/2014/main" id="{145A9050-A271-4BF1-B568-0E01CE92FE59}"/>
              </a:ext>
            </a:extLst>
          </p:cNvPr>
          <p:cNvSpPr txBox="1"/>
          <p:nvPr/>
        </p:nvSpPr>
        <p:spPr>
          <a:xfrm>
            <a:off x="3672456" y="2112568"/>
            <a:ext cx="53572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HQ</a:t>
            </a:r>
          </a:p>
        </p:txBody>
      </p:sp>
      <p:sp>
        <p:nvSpPr>
          <p:cNvPr id="16" name="TextBox 15">
            <a:extLst>
              <a:ext uri="{FF2B5EF4-FFF2-40B4-BE49-F238E27FC236}">
                <a16:creationId xmlns:a16="http://schemas.microsoft.com/office/drawing/2014/main" id="{697EA395-D29C-4CDF-AC4D-589FB955210D}"/>
              </a:ext>
            </a:extLst>
          </p:cNvPr>
          <p:cNvSpPr txBox="1"/>
          <p:nvPr/>
        </p:nvSpPr>
        <p:spPr>
          <a:xfrm>
            <a:off x="3672456" y="2698474"/>
            <a:ext cx="76174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Store</a:t>
            </a:r>
          </a:p>
        </p:txBody>
      </p:sp>
      <p:cxnSp>
        <p:nvCxnSpPr>
          <p:cNvPr id="18" name="Straight Arrow Connector 17">
            <a:extLst>
              <a:ext uri="{FF2B5EF4-FFF2-40B4-BE49-F238E27FC236}">
                <a16:creationId xmlns:a16="http://schemas.microsoft.com/office/drawing/2014/main" id="{CF256404-ACC1-4EE1-B3B0-DC9CF00778A6}"/>
              </a:ext>
            </a:extLst>
          </p:cNvPr>
          <p:cNvCxnSpPr>
            <a:cxnSpLocks/>
            <a:stCxn id="21" idx="2"/>
            <a:endCxn id="24" idx="0"/>
          </p:cNvCxnSpPr>
          <p:nvPr/>
        </p:nvCxnSpPr>
        <p:spPr>
          <a:xfrm flipH="1">
            <a:off x="4429690" y="1653249"/>
            <a:ext cx="1234394" cy="227130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F549ED-D3D1-4477-BE9D-6F88B3E10EF4}"/>
              </a:ext>
            </a:extLst>
          </p:cNvPr>
          <p:cNvSpPr txBox="1"/>
          <p:nvPr/>
        </p:nvSpPr>
        <p:spPr>
          <a:xfrm>
            <a:off x="3998322" y="4451765"/>
            <a:ext cx="862737"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Online POS</a:t>
            </a:r>
          </a:p>
        </p:txBody>
      </p:sp>
      <p:cxnSp>
        <p:nvCxnSpPr>
          <p:cNvPr id="20" name="Straight Arrow Connector 19">
            <a:extLst>
              <a:ext uri="{FF2B5EF4-FFF2-40B4-BE49-F238E27FC236}">
                <a16:creationId xmlns:a16="http://schemas.microsoft.com/office/drawing/2014/main" id="{44A3668A-0496-4D24-9CE3-E70B2BB2231D}"/>
              </a:ext>
            </a:extLst>
          </p:cNvPr>
          <p:cNvCxnSpPr>
            <a:cxnSpLocks/>
            <a:stCxn id="21" idx="2"/>
            <a:endCxn id="6" idx="0"/>
          </p:cNvCxnSpPr>
          <p:nvPr/>
        </p:nvCxnSpPr>
        <p:spPr>
          <a:xfrm>
            <a:off x="5664084" y="1653249"/>
            <a:ext cx="380124" cy="327665"/>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8AC9015-8EF1-44C9-A5F1-629DF6E700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05242" y="935565"/>
            <a:ext cx="717684" cy="717684"/>
          </a:xfrm>
          <a:prstGeom prst="rect">
            <a:avLst/>
          </a:prstGeom>
        </p:spPr>
      </p:pic>
      <p:pic>
        <p:nvPicPr>
          <p:cNvPr id="22" name="Graphic 21">
            <a:extLst>
              <a:ext uri="{FF2B5EF4-FFF2-40B4-BE49-F238E27FC236}">
                <a16:creationId xmlns:a16="http://schemas.microsoft.com/office/drawing/2014/main" id="{91A162BA-73B4-4CBE-A202-C5CEECC02E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36785" y="3554677"/>
            <a:ext cx="369880" cy="369880"/>
          </a:xfrm>
          <a:prstGeom prst="rect">
            <a:avLst/>
          </a:prstGeom>
        </p:spPr>
      </p:pic>
      <p:pic>
        <p:nvPicPr>
          <p:cNvPr id="23" name="Graphic 22">
            <a:extLst>
              <a:ext uri="{FF2B5EF4-FFF2-40B4-BE49-F238E27FC236}">
                <a16:creationId xmlns:a16="http://schemas.microsoft.com/office/drawing/2014/main" id="{AA29F8CB-6C61-4C1C-9C20-1C4F84C8797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6963" y="4057569"/>
            <a:ext cx="369880" cy="369880"/>
          </a:xfrm>
          <a:prstGeom prst="rect">
            <a:avLst/>
          </a:prstGeom>
        </p:spPr>
      </p:pic>
      <p:pic>
        <p:nvPicPr>
          <p:cNvPr id="24" name="Graphic 23">
            <a:extLst>
              <a:ext uri="{FF2B5EF4-FFF2-40B4-BE49-F238E27FC236}">
                <a16:creationId xmlns:a16="http://schemas.microsoft.com/office/drawing/2014/main" id="{C828B72D-D376-4181-BC71-86E2085B335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166086" y="3924557"/>
            <a:ext cx="527207" cy="527207"/>
          </a:xfrm>
          <a:prstGeom prst="rect">
            <a:avLst/>
          </a:prstGeom>
        </p:spPr>
      </p:pic>
      <p:pic>
        <p:nvPicPr>
          <p:cNvPr id="25" name="Graphic 24">
            <a:extLst>
              <a:ext uri="{FF2B5EF4-FFF2-40B4-BE49-F238E27FC236}">
                <a16:creationId xmlns:a16="http://schemas.microsoft.com/office/drawing/2014/main" id="{58B39131-07F6-4FD9-B864-3560B7521A6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36785" y="3924557"/>
            <a:ext cx="527207" cy="527207"/>
          </a:xfrm>
          <a:prstGeom prst="rect">
            <a:avLst/>
          </a:prstGeom>
        </p:spPr>
      </p:pic>
      <p:pic>
        <p:nvPicPr>
          <p:cNvPr id="26" name="Graphic 25">
            <a:extLst>
              <a:ext uri="{FF2B5EF4-FFF2-40B4-BE49-F238E27FC236}">
                <a16:creationId xmlns:a16="http://schemas.microsoft.com/office/drawing/2014/main" id="{D0E874F6-A127-4CCA-9A0E-6066F8F074D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710687" y="5148042"/>
            <a:ext cx="527207" cy="527207"/>
          </a:xfrm>
          <a:prstGeom prst="rect">
            <a:avLst/>
          </a:prstGeom>
        </p:spPr>
      </p:pic>
      <p:pic>
        <p:nvPicPr>
          <p:cNvPr id="27" name="Graphic 26">
            <a:extLst>
              <a:ext uri="{FF2B5EF4-FFF2-40B4-BE49-F238E27FC236}">
                <a16:creationId xmlns:a16="http://schemas.microsoft.com/office/drawing/2014/main" id="{1D71E967-C7F7-4ADA-9666-23AB0E3C812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28299" y="5148042"/>
            <a:ext cx="527207" cy="527207"/>
          </a:xfrm>
          <a:prstGeom prst="rect">
            <a:avLst/>
          </a:prstGeom>
        </p:spPr>
      </p:pic>
      <p:pic>
        <p:nvPicPr>
          <p:cNvPr id="28" name="Graphic 27">
            <a:extLst>
              <a:ext uri="{FF2B5EF4-FFF2-40B4-BE49-F238E27FC236}">
                <a16:creationId xmlns:a16="http://schemas.microsoft.com/office/drawing/2014/main" id="{B106CBCF-DA90-4C05-A22C-DEDFF6280C0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45911" y="5148042"/>
            <a:ext cx="527207" cy="527207"/>
          </a:xfrm>
          <a:prstGeom prst="rect">
            <a:avLst/>
          </a:prstGeom>
        </p:spPr>
      </p:pic>
      <p:sp>
        <p:nvSpPr>
          <p:cNvPr id="30" name="TextBox 29">
            <a:extLst>
              <a:ext uri="{FF2B5EF4-FFF2-40B4-BE49-F238E27FC236}">
                <a16:creationId xmlns:a16="http://schemas.microsoft.com/office/drawing/2014/main" id="{A9CC44BC-DCE4-4614-B6F4-A9D871CEF41E}"/>
              </a:ext>
            </a:extLst>
          </p:cNvPr>
          <p:cNvSpPr txBox="1"/>
          <p:nvPr/>
        </p:nvSpPr>
        <p:spPr>
          <a:xfrm>
            <a:off x="6774650" y="1029624"/>
            <a:ext cx="2546967"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Retailer Hosted or</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kern="0">
                <a:solidFill>
                  <a:srgbClr val="265888"/>
                </a:solidFill>
                <a:latin typeface="Segoe UI"/>
              </a:rPr>
              <a:t>Outsourcing Hosted</a:t>
            </a:r>
            <a:endParaRPr kumimoji="0" lang="en-US" sz="1400" b="0" i="0" u="none" strike="noStrike" kern="0" cap="none" spc="0" normalizeH="0" baseline="0" noProof="0">
              <a:ln>
                <a:noFill/>
              </a:ln>
              <a:solidFill>
                <a:srgbClr val="265888"/>
              </a:solidFill>
              <a:effectLst/>
              <a:uLnTx/>
              <a:uFillTx/>
              <a:latin typeface="Segoe UI"/>
              <a:ea typeface="+mn-ea"/>
              <a:cs typeface="+mn-cs"/>
            </a:endParaRPr>
          </a:p>
        </p:txBody>
      </p:sp>
    </p:spTree>
    <p:extLst>
      <p:ext uri="{BB962C8B-B14F-4D97-AF65-F5344CB8AC3E}">
        <p14:creationId xmlns:p14="http://schemas.microsoft.com/office/powerpoint/2010/main" val="2897370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627E7D-60F9-44DF-9849-CE6B92AC8E8C}"/>
              </a:ext>
            </a:extLst>
          </p:cNvPr>
          <p:cNvSpPr>
            <a:spLocks noGrp="1"/>
          </p:cNvSpPr>
          <p:nvPr>
            <p:ph type="body" sz="quarter" idx="11"/>
          </p:nvPr>
        </p:nvSpPr>
        <p:spPr/>
        <p:txBody>
          <a:bodyPr/>
          <a:lstStyle/>
          <a:p>
            <a:r>
              <a:rPr lang="en-US"/>
              <a:t>HCS in more detail</a:t>
            </a:r>
          </a:p>
        </p:txBody>
      </p:sp>
      <p:pic>
        <p:nvPicPr>
          <p:cNvPr id="36" name="Picture 35" descr="Graphical user interface, text, application, email&#10;&#10;Description automatically generated">
            <a:extLst>
              <a:ext uri="{FF2B5EF4-FFF2-40B4-BE49-F238E27FC236}">
                <a16:creationId xmlns:a16="http://schemas.microsoft.com/office/drawing/2014/main" id="{8E49AF33-76B1-43A9-ACD8-CF08A4950A9D}"/>
              </a:ext>
            </a:extLst>
          </p:cNvPr>
          <p:cNvPicPr>
            <a:picLocks noChangeAspect="1"/>
          </p:cNvPicPr>
          <p:nvPr/>
        </p:nvPicPr>
        <p:blipFill>
          <a:blip r:embed="rId3"/>
          <a:stretch>
            <a:fillRect/>
          </a:stretch>
        </p:blipFill>
        <p:spPr>
          <a:xfrm>
            <a:off x="855298" y="1456453"/>
            <a:ext cx="8808720" cy="4061460"/>
          </a:xfrm>
          <a:prstGeom prst="rect">
            <a:avLst/>
          </a:prstGeom>
        </p:spPr>
      </p:pic>
      <p:pic>
        <p:nvPicPr>
          <p:cNvPr id="38" name="Picture 37" descr="Graphical user interface, text, application&#10;&#10;Description automatically generated">
            <a:extLst>
              <a:ext uri="{FF2B5EF4-FFF2-40B4-BE49-F238E27FC236}">
                <a16:creationId xmlns:a16="http://schemas.microsoft.com/office/drawing/2014/main" id="{51346990-CA8A-4080-8714-6F62DD341D5D}"/>
              </a:ext>
            </a:extLst>
          </p:cNvPr>
          <p:cNvPicPr>
            <a:picLocks noChangeAspect="1"/>
          </p:cNvPicPr>
          <p:nvPr/>
        </p:nvPicPr>
        <p:blipFill>
          <a:blip r:embed="rId4"/>
          <a:stretch>
            <a:fillRect/>
          </a:stretch>
        </p:blipFill>
        <p:spPr>
          <a:xfrm>
            <a:off x="855298" y="1456453"/>
            <a:ext cx="9209124" cy="4061460"/>
          </a:xfrm>
          <a:prstGeom prst="rect">
            <a:avLst/>
          </a:prstGeom>
        </p:spPr>
      </p:pic>
    </p:spTree>
    <p:extLst>
      <p:ext uri="{BB962C8B-B14F-4D97-AF65-F5344CB8AC3E}">
        <p14:creationId xmlns:p14="http://schemas.microsoft.com/office/powerpoint/2010/main" val="303121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3602811-D44B-4F4D-8E20-7ACE225F22BD}"/>
              </a:ext>
            </a:extLst>
          </p:cNvPr>
          <p:cNvGrpSpPr/>
          <p:nvPr/>
        </p:nvGrpSpPr>
        <p:grpSpPr>
          <a:xfrm>
            <a:off x="5145961" y="157784"/>
            <a:ext cx="6453971" cy="1067088"/>
            <a:chOff x="5145961" y="157784"/>
            <a:chExt cx="6453971" cy="1067088"/>
          </a:xfrm>
        </p:grpSpPr>
        <p:sp>
          <p:nvSpPr>
            <p:cNvPr id="55" name="TextBox 54">
              <a:extLst>
                <a:ext uri="{FF2B5EF4-FFF2-40B4-BE49-F238E27FC236}">
                  <a16:creationId xmlns:a16="http://schemas.microsoft.com/office/drawing/2014/main" id="{348418CC-76CA-2C4E-A423-A8B8BB886F98}"/>
                </a:ext>
              </a:extLst>
            </p:cNvPr>
            <p:cNvSpPr txBox="1"/>
            <p:nvPr/>
          </p:nvSpPr>
          <p:spPr>
            <a:xfrm>
              <a:off x="7154801" y="356104"/>
              <a:ext cx="4445131" cy="461665"/>
            </a:xfrm>
            <a:prstGeom prst="rect">
              <a:avLst/>
            </a:prstGeom>
            <a:noFill/>
          </p:spPr>
          <p:txBody>
            <a:bodyPr wrap="square" rtlCol="0">
              <a:spAutoFit/>
            </a:bodyPr>
            <a:lstStyle/>
            <a:p>
              <a:pPr algn="ctr"/>
              <a:r>
                <a:rPr lang="en-IS" sz="2400" b="1">
                  <a:solidFill>
                    <a:schemeClr val="tx1">
                      <a:lumMod val="75000"/>
                      <a:lumOff val="25000"/>
                    </a:schemeClr>
                  </a:solidFill>
                  <a:latin typeface="Segoe UI Black" panose="020B0502040204020203" pitchFamily="34" charset="0"/>
                  <a:cs typeface="Segoe UI Black" panose="020B0502040204020203" pitchFamily="34" charset="0"/>
                </a:rPr>
                <a:t>HEAD OFFICE IN THE CLOUD</a:t>
              </a:r>
            </a:p>
          </p:txBody>
        </p:sp>
        <p:cxnSp>
          <p:nvCxnSpPr>
            <p:cNvPr id="183" name="Straight Connector 182">
              <a:extLst>
                <a:ext uri="{FF2B5EF4-FFF2-40B4-BE49-F238E27FC236}">
                  <a16:creationId xmlns:a16="http://schemas.microsoft.com/office/drawing/2014/main" id="{2025302D-2E8B-6245-8AC3-FB5A83D9B0DC}"/>
                </a:ext>
              </a:extLst>
            </p:cNvPr>
            <p:cNvCxnSpPr>
              <a:cxnSpLocks/>
            </p:cNvCxnSpPr>
            <p:nvPr/>
          </p:nvCxnSpPr>
          <p:spPr>
            <a:xfrm>
              <a:off x="7253453" y="767116"/>
              <a:ext cx="4253891"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pic>
          <p:nvPicPr>
            <p:cNvPr id="23" name="Picture 22" descr="Icon&#10;&#10;Description automatically generated">
              <a:extLst>
                <a:ext uri="{FF2B5EF4-FFF2-40B4-BE49-F238E27FC236}">
                  <a16:creationId xmlns:a16="http://schemas.microsoft.com/office/drawing/2014/main" id="{005F14E5-C7CE-462F-89D8-E68690AB8966}"/>
                </a:ext>
              </a:extLst>
            </p:cNvPr>
            <p:cNvPicPr>
              <a:picLocks noChangeAspect="1"/>
            </p:cNvPicPr>
            <p:nvPr/>
          </p:nvPicPr>
          <p:blipFill>
            <a:blip r:embed="rId3"/>
            <a:stretch>
              <a:fillRect/>
            </a:stretch>
          </p:blipFill>
          <p:spPr>
            <a:xfrm>
              <a:off x="5145961" y="157784"/>
              <a:ext cx="1900074" cy="1067088"/>
            </a:xfrm>
            <a:prstGeom prst="rect">
              <a:avLst/>
            </a:prstGeom>
          </p:spPr>
        </p:pic>
      </p:grpSp>
      <p:grpSp>
        <p:nvGrpSpPr>
          <p:cNvPr id="47" name="Group 46">
            <a:extLst>
              <a:ext uri="{FF2B5EF4-FFF2-40B4-BE49-F238E27FC236}">
                <a16:creationId xmlns:a16="http://schemas.microsoft.com/office/drawing/2014/main" id="{273AE2B0-E338-4915-A34E-CB36ADD9F97B}"/>
              </a:ext>
            </a:extLst>
          </p:cNvPr>
          <p:cNvGrpSpPr/>
          <p:nvPr/>
        </p:nvGrpSpPr>
        <p:grpSpPr>
          <a:xfrm>
            <a:off x="6095998" y="1368274"/>
            <a:ext cx="2645974" cy="681868"/>
            <a:chOff x="6095998" y="1368274"/>
            <a:chExt cx="2645974" cy="681868"/>
          </a:xfrm>
        </p:grpSpPr>
        <p:cxnSp>
          <p:nvCxnSpPr>
            <p:cNvPr id="205" name="Straight Arrow Connector 204">
              <a:extLst>
                <a:ext uri="{FF2B5EF4-FFF2-40B4-BE49-F238E27FC236}">
                  <a16:creationId xmlns:a16="http://schemas.microsoft.com/office/drawing/2014/main" id="{423D6A5F-D3B2-A64A-BB27-F1FAAF86E258}"/>
                </a:ext>
              </a:extLst>
            </p:cNvPr>
            <p:cNvCxnSpPr>
              <a:cxnSpLocks/>
            </p:cNvCxnSpPr>
            <p:nvPr/>
          </p:nvCxnSpPr>
          <p:spPr>
            <a:xfrm flipV="1">
              <a:off x="6095998" y="1368274"/>
              <a:ext cx="0" cy="422210"/>
            </a:xfrm>
            <a:prstGeom prst="straightConnector1">
              <a:avLst/>
            </a:prstGeom>
            <a:ln w="174625">
              <a:solidFill>
                <a:srgbClr val="1A87C9"/>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4D3AE1E8-013C-A348-8AB1-645B9BDB91E5}"/>
                </a:ext>
              </a:extLst>
            </p:cNvPr>
            <p:cNvCxnSpPr>
              <a:cxnSpLocks/>
            </p:cNvCxnSpPr>
            <p:nvPr/>
          </p:nvCxnSpPr>
          <p:spPr>
            <a:xfrm flipV="1">
              <a:off x="6095998" y="1895526"/>
              <a:ext cx="0" cy="154616"/>
            </a:xfrm>
            <a:prstGeom prst="straightConnector1">
              <a:avLst/>
            </a:prstGeom>
            <a:ln w="95250">
              <a:solidFill>
                <a:srgbClr val="1A87C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295388-7C5C-916F-74E7-FBADB2564411}"/>
                </a:ext>
              </a:extLst>
            </p:cNvPr>
            <p:cNvSpPr txBox="1"/>
            <p:nvPr/>
          </p:nvSpPr>
          <p:spPr>
            <a:xfrm>
              <a:off x="6504307" y="1505567"/>
              <a:ext cx="22376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DD Webservice mode</a:t>
              </a:r>
              <a:r>
                <a:rPr lang="en-US">
                  <a:cs typeface="Calibri"/>
                </a:rPr>
                <a:t>​</a:t>
              </a:r>
            </a:p>
          </p:txBody>
        </p:sp>
      </p:grpSp>
      <p:grpSp>
        <p:nvGrpSpPr>
          <p:cNvPr id="3" name="Group 2">
            <a:extLst>
              <a:ext uri="{FF2B5EF4-FFF2-40B4-BE49-F238E27FC236}">
                <a16:creationId xmlns:a16="http://schemas.microsoft.com/office/drawing/2014/main" id="{500546F2-4B75-49AD-9198-E3B446F5B2CE}"/>
              </a:ext>
            </a:extLst>
          </p:cNvPr>
          <p:cNvGrpSpPr/>
          <p:nvPr/>
        </p:nvGrpSpPr>
        <p:grpSpPr>
          <a:xfrm>
            <a:off x="592067" y="212697"/>
            <a:ext cx="4423353" cy="661233"/>
            <a:chOff x="592067" y="212697"/>
            <a:chExt cx="4423353" cy="661233"/>
          </a:xfrm>
        </p:grpSpPr>
        <p:cxnSp>
          <p:nvCxnSpPr>
            <p:cNvPr id="10" name="Straight Arrow Connector 9">
              <a:extLst>
                <a:ext uri="{FF2B5EF4-FFF2-40B4-BE49-F238E27FC236}">
                  <a16:creationId xmlns:a16="http://schemas.microsoft.com/office/drawing/2014/main" id="{6001044A-5C9D-A942-965D-950ADF9DEC22}"/>
                </a:ext>
              </a:extLst>
            </p:cNvPr>
            <p:cNvCxnSpPr>
              <a:cxnSpLocks/>
            </p:cNvCxnSpPr>
            <p:nvPr/>
          </p:nvCxnSpPr>
          <p:spPr>
            <a:xfrm>
              <a:off x="1342291" y="605125"/>
              <a:ext cx="3673129" cy="0"/>
            </a:xfrm>
            <a:prstGeom prst="straightConnector1">
              <a:avLst/>
            </a:prstGeom>
            <a:ln w="381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57F2B08-A67D-4009-9149-0CC4C8EAB232}"/>
                </a:ext>
              </a:extLst>
            </p:cNvPr>
            <p:cNvSpPr txBox="1"/>
            <p:nvPr/>
          </p:nvSpPr>
          <p:spPr>
            <a:xfrm>
              <a:off x="1409906" y="212697"/>
              <a:ext cx="1950179"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Semibold" panose="020B0502040204020203" pitchFamily="34" charset="0"/>
                  <a:cs typeface="Segoe UI Semibold" panose="020B0502040204020203" pitchFamily="34" charset="0"/>
                </a:rPr>
                <a:t>Head office user</a:t>
              </a:r>
              <a:endParaRPr lang="en-IS" sz="17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pic>
          <p:nvPicPr>
            <p:cNvPr id="56" name="Picture 55" descr="Icon&#10;&#10;Description automatically generated">
              <a:extLst>
                <a:ext uri="{FF2B5EF4-FFF2-40B4-BE49-F238E27FC236}">
                  <a16:creationId xmlns:a16="http://schemas.microsoft.com/office/drawing/2014/main" id="{A0B35DB1-554D-48C9-A11B-EC408927AF6C}"/>
                </a:ext>
              </a:extLst>
            </p:cNvPr>
            <p:cNvPicPr>
              <a:picLocks noChangeAspect="1"/>
            </p:cNvPicPr>
            <p:nvPr/>
          </p:nvPicPr>
          <p:blipFill>
            <a:blip r:embed="rId4"/>
            <a:stretch>
              <a:fillRect/>
            </a:stretch>
          </p:blipFill>
          <p:spPr>
            <a:xfrm>
              <a:off x="592067" y="226682"/>
              <a:ext cx="614159" cy="647248"/>
            </a:xfrm>
            <a:prstGeom prst="rect">
              <a:avLst/>
            </a:prstGeom>
          </p:spPr>
        </p:pic>
      </p:grpSp>
      <p:grpSp>
        <p:nvGrpSpPr>
          <p:cNvPr id="18" name="Group 17">
            <a:extLst>
              <a:ext uri="{FF2B5EF4-FFF2-40B4-BE49-F238E27FC236}">
                <a16:creationId xmlns:a16="http://schemas.microsoft.com/office/drawing/2014/main" id="{3DE7237A-D520-4DAB-95EF-B35D59D833A1}"/>
              </a:ext>
            </a:extLst>
          </p:cNvPr>
          <p:cNvGrpSpPr/>
          <p:nvPr/>
        </p:nvGrpSpPr>
        <p:grpSpPr>
          <a:xfrm>
            <a:off x="3063138" y="2372428"/>
            <a:ext cx="6047097" cy="1932951"/>
            <a:chOff x="3063138" y="2372428"/>
            <a:chExt cx="6047097" cy="1932951"/>
          </a:xfrm>
        </p:grpSpPr>
        <p:sp>
          <p:nvSpPr>
            <p:cNvPr id="6" name="Rectangle 5">
              <a:extLst>
                <a:ext uri="{FF2B5EF4-FFF2-40B4-BE49-F238E27FC236}">
                  <a16:creationId xmlns:a16="http://schemas.microsoft.com/office/drawing/2014/main" id="{43B3AD56-C16C-8B49-94F5-3E8233E5F2B4}"/>
                </a:ext>
              </a:extLst>
            </p:cNvPr>
            <p:cNvSpPr/>
            <p:nvPr/>
          </p:nvSpPr>
          <p:spPr>
            <a:xfrm>
              <a:off x="3063138" y="2372428"/>
              <a:ext cx="6047097" cy="1932951"/>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02" name="TextBox 101">
              <a:extLst>
                <a:ext uri="{FF2B5EF4-FFF2-40B4-BE49-F238E27FC236}">
                  <a16:creationId xmlns:a16="http://schemas.microsoft.com/office/drawing/2014/main" id="{51EED36D-41F6-1343-8B4D-338EE34BAE3C}"/>
                </a:ext>
              </a:extLst>
            </p:cNvPr>
            <p:cNvSpPr txBox="1"/>
            <p:nvPr/>
          </p:nvSpPr>
          <p:spPr>
            <a:xfrm>
              <a:off x="3076806" y="2491033"/>
              <a:ext cx="5732738" cy="707886"/>
            </a:xfrm>
            <a:prstGeom prst="rect">
              <a:avLst/>
            </a:prstGeom>
            <a:noFill/>
          </p:spPr>
          <p:txBody>
            <a:bodyPr wrap="square" rtlCol="0">
              <a:spAutoFit/>
            </a:bodyPr>
            <a:lstStyle/>
            <a:p>
              <a:pPr algn="ctr"/>
              <a:r>
                <a:rPr lang="en-IS" sz="2000" b="1">
                  <a:solidFill>
                    <a:schemeClr val="bg1"/>
                  </a:solidFill>
                  <a:latin typeface="Segoe UI" panose="020B0502040204020203" pitchFamily="34" charset="0"/>
                  <a:cs typeface="Segoe UI" panose="020B0502040204020203" pitchFamily="34" charset="0"/>
                </a:rPr>
                <a:t>HYBRID</a:t>
              </a:r>
            </a:p>
            <a:p>
              <a:pPr algn="ctr"/>
              <a:r>
                <a:rPr lang="en-IS" sz="2000" b="1">
                  <a:solidFill>
                    <a:schemeClr val="bg1"/>
                  </a:solidFill>
                  <a:latin typeface="Segoe UI" panose="020B0502040204020203" pitchFamily="34" charset="0"/>
                  <a:cs typeface="Segoe UI" panose="020B0502040204020203" pitchFamily="34" charset="0"/>
                </a:rPr>
                <a:t>COMPONENT SERVER</a:t>
              </a:r>
            </a:p>
          </p:txBody>
        </p:sp>
        <p:sp>
          <p:nvSpPr>
            <p:cNvPr id="103" name="TextBox 102">
              <a:extLst>
                <a:ext uri="{FF2B5EF4-FFF2-40B4-BE49-F238E27FC236}">
                  <a16:creationId xmlns:a16="http://schemas.microsoft.com/office/drawing/2014/main" id="{5032E9B6-CA95-7A40-9ADE-C9E84A9C54AF}"/>
                </a:ext>
              </a:extLst>
            </p:cNvPr>
            <p:cNvSpPr txBox="1"/>
            <p:nvPr/>
          </p:nvSpPr>
          <p:spPr>
            <a:xfrm>
              <a:off x="4496289" y="3887314"/>
              <a:ext cx="1195694" cy="230832"/>
            </a:xfrm>
            <a:prstGeom prst="rect">
              <a:avLst/>
            </a:prstGeom>
            <a:noFill/>
          </p:spPr>
          <p:txBody>
            <a:bodyPr wrap="square" rtlCol="0">
              <a:spAutoFit/>
            </a:bodyPr>
            <a:lstStyle/>
            <a:p>
              <a:pPr algn="ctr"/>
              <a:r>
                <a:rPr lang="en-IS" sz="900" b="1">
                  <a:solidFill>
                    <a:schemeClr val="bg1"/>
                  </a:solidFill>
                  <a:latin typeface="Segoe UI" panose="020B0502040204020203" pitchFamily="34" charset="0"/>
                  <a:cs typeface="Segoe UI" panose="020B0502040204020203" pitchFamily="34" charset="0"/>
                </a:rPr>
                <a:t>POS MASTER</a:t>
              </a:r>
            </a:p>
          </p:txBody>
        </p:sp>
        <p:pic>
          <p:nvPicPr>
            <p:cNvPr id="136" name="Graphic 135">
              <a:extLst>
                <a:ext uri="{FF2B5EF4-FFF2-40B4-BE49-F238E27FC236}">
                  <a16:creationId xmlns:a16="http://schemas.microsoft.com/office/drawing/2014/main" id="{C70DA0D7-B2E2-C446-B970-468E88F1330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788729" y="3196617"/>
              <a:ext cx="655234" cy="616691"/>
            </a:xfrm>
            <a:prstGeom prst="rect">
              <a:avLst/>
            </a:prstGeom>
          </p:spPr>
        </p:pic>
        <p:sp>
          <p:nvSpPr>
            <p:cNvPr id="127" name="TextBox 126">
              <a:extLst>
                <a:ext uri="{FF2B5EF4-FFF2-40B4-BE49-F238E27FC236}">
                  <a16:creationId xmlns:a16="http://schemas.microsoft.com/office/drawing/2014/main" id="{D6C19C23-4DF6-A844-B59A-CFDEE645379F}"/>
                </a:ext>
              </a:extLst>
            </p:cNvPr>
            <p:cNvSpPr txBox="1"/>
            <p:nvPr/>
          </p:nvSpPr>
          <p:spPr>
            <a:xfrm>
              <a:off x="5461943" y="3890286"/>
              <a:ext cx="1195694" cy="230832"/>
            </a:xfrm>
            <a:prstGeom prst="rect">
              <a:avLst/>
            </a:prstGeom>
            <a:noFill/>
          </p:spPr>
          <p:txBody>
            <a:bodyPr wrap="square" rtlCol="0">
              <a:spAutoFit/>
            </a:bodyPr>
            <a:lstStyle/>
            <a:p>
              <a:pPr algn="ctr"/>
              <a:r>
                <a:rPr lang="en-IS" sz="900" b="1">
                  <a:solidFill>
                    <a:schemeClr val="bg1"/>
                  </a:solidFill>
                  <a:latin typeface="Segoe UI" panose="020B0502040204020203" pitchFamily="34" charset="0"/>
                  <a:cs typeface="Segoe UI" panose="020B0502040204020203" pitchFamily="34" charset="0"/>
                </a:rPr>
                <a:t>DATA DIRECTOR</a:t>
              </a:r>
            </a:p>
          </p:txBody>
        </p:sp>
        <p:pic>
          <p:nvPicPr>
            <p:cNvPr id="35" name="Picture 34" descr="Icon&#10;&#10;Description automatically generated">
              <a:extLst>
                <a:ext uri="{FF2B5EF4-FFF2-40B4-BE49-F238E27FC236}">
                  <a16:creationId xmlns:a16="http://schemas.microsoft.com/office/drawing/2014/main" id="{B8712B74-D46C-446F-84E5-72C4859B485E}"/>
                </a:ext>
              </a:extLst>
            </p:cNvPr>
            <p:cNvPicPr>
              <a:picLocks noChangeAspect="1"/>
            </p:cNvPicPr>
            <p:nvPr/>
          </p:nvPicPr>
          <p:blipFill>
            <a:blip r:embed="rId7"/>
            <a:stretch>
              <a:fillRect/>
            </a:stretch>
          </p:blipFill>
          <p:spPr>
            <a:xfrm>
              <a:off x="5748577" y="3260755"/>
              <a:ext cx="622427" cy="510639"/>
            </a:xfrm>
            <a:prstGeom prst="rect">
              <a:avLst/>
            </a:prstGeom>
          </p:spPr>
        </p:pic>
        <p:pic>
          <p:nvPicPr>
            <p:cNvPr id="77" name="Picture 76" descr="Icon&#10;&#10;Description automatically generated">
              <a:extLst>
                <a:ext uri="{FF2B5EF4-FFF2-40B4-BE49-F238E27FC236}">
                  <a16:creationId xmlns:a16="http://schemas.microsoft.com/office/drawing/2014/main" id="{B1F74CF4-E01C-4DA2-8D1D-AF60A478C979}"/>
                </a:ext>
              </a:extLst>
            </p:cNvPr>
            <p:cNvPicPr>
              <a:picLocks noChangeAspect="1"/>
            </p:cNvPicPr>
            <p:nvPr/>
          </p:nvPicPr>
          <p:blipFill>
            <a:blip r:embed="rId8"/>
            <a:stretch>
              <a:fillRect/>
            </a:stretch>
          </p:blipFill>
          <p:spPr>
            <a:xfrm>
              <a:off x="4845492" y="3235462"/>
              <a:ext cx="517019" cy="522378"/>
            </a:xfrm>
            <a:prstGeom prst="rect">
              <a:avLst/>
            </a:prstGeom>
          </p:spPr>
        </p:pic>
        <p:sp>
          <p:nvSpPr>
            <p:cNvPr id="104" name="TextBox 103">
              <a:extLst>
                <a:ext uri="{FF2B5EF4-FFF2-40B4-BE49-F238E27FC236}">
                  <a16:creationId xmlns:a16="http://schemas.microsoft.com/office/drawing/2014/main" id="{BDC92545-FAD5-C54B-9D15-06BB8D9D9867}"/>
                </a:ext>
              </a:extLst>
            </p:cNvPr>
            <p:cNvSpPr txBox="1"/>
            <p:nvPr/>
          </p:nvSpPr>
          <p:spPr>
            <a:xfrm>
              <a:off x="6496199" y="3887068"/>
              <a:ext cx="1195694" cy="230832"/>
            </a:xfrm>
            <a:prstGeom prst="rect">
              <a:avLst/>
            </a:prstGeom>
            <a:noFill/>
          </p:spPr>
          <p:txBody>
            <a:bodyPr wrap="square" rtlCol="0">
              <a:spAutoFit/>
            </a:bodyPr>
            <a:lstStyle/>
            <a:p>
              <a:pPr algn="ctr"/>
              <a:r>
                <a:rPr lang="en-IS" sz="900" b="1">
                  <a:solidFill>
                    <a:schemeClr val="bg1"/>
                  </a:solidFill>
                  <a:latin typeface="Segoe UI" panose="020B0502040204020203" pitchFamily="34" charset="0"/>
                  <a:cs typeface="Segoe UI" panose="020B0502040204020203" pitchFamily="34" charset="0"/>
                </a:rPr>
                <a:t>UPDATE SERVICE</a:t>
              </a:r>
            </a:p>
          </p:txBody>
        </p:sp>
      </p:grpSp>
      <p:grpSp>
        <p:nvGrpSpPr>
          <p:cNvPr id="61" name="Group 60">
            <a:extLst>
              <a:ext uri="{FF2B5EF4-FFF2-40B4-BE49-F238E27FC236}">
                <a16:creationId xmlns:a16="http://schemas.microsoft.com/office/drawing/2014/main" id="{192D196C-2EA4-4A6D-AEA6-4B6B484124C9}"/>
              </a:ext>
            </a:extLst>
          </p:cNvPr>
          <p:cNvGrpSpPr/>
          <p:nvPr/>
        </p:nvGrpSpPr>
        <p:grpSpPr>
          <a:xfrm>
            <a:off x="188177" y="4128708"/>
            <a:ext cx="11485756" cy="2486450"/>
            <a:chOff x="245327" y="4169843"/>
            <a:chExt cx="11485756" cy="2486450"/>
          </a:xfrm>
        </p:grpSpPr>
        <p:sp>
          <p:nvSpPr>
            <p:cNvPr id="106" name="TextBox 105">
              <a:extLst>
                <a:ext uri="{FF2B5EF4-FFF2-40B4-BE49-F238E27FC236}">
                  <a16:creationId xmlns:a16="http://schemas.microsoft.com/office/drawing/2014/main" id="{B7AADC28-8A1C-7C4C-ABB2-0998D2A51D45}"/>
                </a:ext>
              </a:extLst>
            </p:cNvPr>
            <p:cNvSpPr txBox="1"/>
            <p:nvPr/>
          </p:nvSpPr>
          <p:spPr>
            <a:xfrm rot="2690154">
              <a:off x="7956684" y="4354719"/>
              <a:ext cx="1096455" cy="338554"/>
            </a:xfrm>
            <a:prstGeom prst="rect">
              <a:avLst/>
            </a:prstGeom>
            <a:noFill/>
          </p:spPr>
          <p:txBody>
            <a:bodyPr wrap="square" lIns="91440" tIns="45720" rIns="91440" bIns="45720" rtlCol="0" anchor="t">
              <a:spAutoFit/>
            </a:bodyPr>
            <a:lstStyle/>
            <a:p>
              <a:pPr algn="ctr"/>
              <a:r>
                <a:rPr lang="en-US" sz="1600" b="1">
                  <a:solidFill>
                    <a:schemeClr val="tx1">
                      <a:lumMod val="65000"/>
                      <a:lumOff val="35000"/>
                    </a:schemeClr>
                  </a:solidFill>
                </a:rPr>
                <a:t>DD</a:t>
              </a:r>
              <a:endParaRPr lang="en-US">
                <a:solidFill>
                  <a:schemeClr val="tx1">
                    <a:lumMod val="65000"/>
                    <a:lumOff val="35000"/>
                  </a:schemeClr>
                </a:solidFill>
              </a:endParaRPr>
            </a:p>
          </p:txBody>
        </p:sp>
        <p:cxnSp>
          <p:nvCxnSpPr>
            <p:cNvPr id="26" name="Straight Arrow Connector 25">
              <a:extLst>
                <a:ext uri="{FF2B5EF4-FFF2-40B4-BE49-F238E27FC236}">
                  <a16:creationId xmlns:a16="http://schemas.microsoft.com/office/drawing/2014/main" id="{F8A1A4BA-7058-BC4C-BBF3-64A61702FF0B}"/>
                </a:ext>
              </a:extLst>
            </p:cNvPr>
            <p:cNvCxnSpPr>
              <a:cxnSpLocks/>
              <a:endCxn id="43" idx="3"/>
            </p:cNvCxnSpPr>
            <p:nvPr/>
          </p:nvCxnSpPr>
          <p:spPr>
            <a:xfrm flipH="1">
              <a:off x="3238102" y="4169843"/>
              <a:ext cx="882372" cy="787882"/>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6056382-A8B3-4744-A2F6-2310C7CFF165}"/>
                </a:ext>
              </a:extLst>
            </p:cNvPr>
            <p:cNvSpPr txBox="1"/>
            <p:nvPr/>
          </p:nvSpPr>
          <p:spPr>
            <a:xfrm rot="19112552">
              <a:off x="2889083" y="4360578"/>
              <a:ext cx="1138326" cy="338554"/>
            </a:xfrm>
            <a:prstGeom prst="rect">
              <a:avLst/>
            </a:prstGeom>
            <a:noFill/>
          </p:spPr>
          <p:txBody>
            <a:bodyPr wrap="square" lIns="91440" tIns="45720" rIns="91440" bIns="45720" rtlCol="0" anchor="t">
              <a:spAutoFit/>
            </a:bodyPr>
            <a:lstStyle/>
            <a:p>
              <a:pPr algn="ctr"/>
              <a:r>
                <a:rPr lang="en-US" sz="1600" b="1">
                  <a:solidFill>
                    <a:schemeClr val="tx1">
                      <a:lumMod val="65000"/>
                      <a:lumOff val="35000"/>
                    </a:schemeClr>
                  </a:solidFill>
                </a:rPr>
                <a:t>DD</a:t>
              </a:r>
              <a:endParaRPr lang="en-US">
                <a:solidFill>
                  <a:schemeClr val="tx1">
                    <a:lumMod val="65000"/>
                    <a:lumOff val="35000"/>
                  </a:schemeClr>
                </a:solidFill>
              </a:endParaRPr>
            </a:p>
          </p:txBody>
        </p:sp>
        <p:cxnSp>
          <p:nvCxnSpPr>
            <p:cNvPr id="188" name="Straight Arrow Connector 187">
              <a:extLst>
                <a:ext uri="{FF2B5EF4-FFF2-40B4-BE49-F238E27FC236}">
                  <a16:creationId xmlns:a16="http://schemas.microsoft.com/office/drawing/2014/main" id="{932ADF71-668E-B547-9CBF-79536540DE16}"/>
                </a:ext>
              </a:extLst>
            </p:cNvPr>
            <p:cNvCxnSpPr>
              <a:cxnSpLocks/>
            </p:cNvCxnSpPr>
            <p:nvPr/>
          </p:nvCxnSpPr>
          <p:spPr>
            <a:xfrm>
              <a:off x="7974221" y="4169843"/>
              <a:ext cx="654289" cy="697600"/>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7D03F49-25EB-43BF-9338-F4DC796894D8}"/>
                </a:ext>
              </a:extLst>
            </p:cNvPr>
            <p:cNvGrpSpPr/>
            <p:nvPr/>
          </p:nvGrpSpPr>
          <p:grpSpPr>
            <a:xfrm>
              <a:off x="245327" y="4696089"/>
              <a:ext cx="11485756" cy="1960204"/>
              <a:chOff x="245327" y="4696089"/>
              <a:chExt cx="11485756" cy="1960204"/>
            </a:xfrm>
          </p:grpSpPr>
          <p:cxnSp>
            <p:nvCxnSpPr>
              <p:cNvPr id="31" name="Straight Connector 30">
                <a:extLst>
                  <a:ext uri="{FF2B5EF4-FFF2-40B4-BE49-F238E27FC236}">
                    <a16:creationId xmlns:a16="http://schemas.microsoft.com/office/drawing/2014/main" id="{40EEC38A-4AF2-4569-B49E-2A1D5C3F7C79}"/>
                  </a:ext>
                </a:extLst>
              </p:cNvPr>
              <p:cNvCxnSpPr>
                <a:cxnSpLocks/>
              </p:cNvCxnSpPr>
              <p:nvPr/>
            </p:nvCxnSpPr>
            <p:spPr>
              <a:xfrm>
                <a:off x="245327" y="4696089"/>
                <a:ext cx="11485756"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7" name="Group 26">
                <a:extLst>
                  <a:ext uri="{FF2B5EF4-FFF2-40B4-BE49-F238E27FC236}">
                    <a16:creationId xmlns:a16="http://schemas.microsoft.com/office/drawing/2014/main" id="{34D7EBEC-D1F5-45C3-8039-EE50917F1224}"/>
                  </a:ext>
                </a:extLst>
              </p:cNvPr>
              <p:cNvGrpSpPr/>
              <p:nvPr/>
            </p:nvGrpSpPr>
            <p:grpSpPr>
              <a:xfrm>
                <a:off x="1462272" y="4770204"/>
                <a:ext cx="10054597" cy="1886089"/>
                <a:chOff x="1462272" y="4770204"/>
                <a:chExt cx="10054597" cy="1886089"/>
              </a:xfrm>
            </p:grpSpPr>
            <p:sp>
              <p:nvSpPr>
                <p:cNvPr id="43" name="TextBox 42">
                  <a:extLst>
                    <a:ext uri="{FF2B5EF4-FFF2-40B4-BE49-F238E27FC236}">
                      <a16:creationId xmlns:a16="http://schemas.microsoft.com/office/drawing/2014/main" id="{C257DB01-994B-D54E-90F7-C04BE09D71CC}"/>
                    </a:ext>
                  </a:extLst>
                </p:cNvPr>
                <p:cNvSpPr txBox="1"/>
                <p:nvPr/>
              </p:nvSpPr>
              <p:spPr>
                <a:xfrm>
                  <a:off x="1462272" y="4773059"/>
                  <a:ext cx="1775830" cy="369332"/>
                </a:xfrm>
                <a:prstGeom prst="rect">
                  <a:avLst/>
                </a:prstGeom>
                <a:noFill/>
              </p:spPr>
              <p:txBody>
                <a:bodyPr wrap="square" rtlCol="0">
                  <a:spAutoFit/>
                </a:bodyPr>
                <a:lstStyle/>
                <a:p>
                  <a:pPr algn="ctr"/>
                  <a:r>
                    <a:rPr lang="en-IS" b="1">
                      <a:solidFill>
                        <a:schemeClr val="tx1">
                          <a:lumMod val="65000"/>
                          <a:lumOff val="35000"/>
                        </a:schemeClr>
                      </a:solidFill>
                      <a:latin typeface="Segoe UI Black" panose="020B0502040204020203" pitchFamily="34" charset="0"/>
                      <a:cs typeface="Segoe UI Black" panose="020B0502040204020203" pitchFamily="34" charset="0"/>
                    </a:rPr>
                    <a:t>STORE 1</a:t>
                  </a:r>
                </a:p>
              </p:txBody>
            </p:sp>
            <p:grpSp>
              <p:nvGrpSpPr>
                <p:cNvPr id="24" name="Group 23">
                  <a:extLst>
                    <a:ext uri="{FF2B5EF4-FFF2-40B4-BE49-F238E27FC236}">
                      <a16:creationId xmlns:a16="http://schemas.microsoft.com/office/drawing/2014/main" id="{1ED5A0E3-5213-431D-B8D3-031F4318FAAE}"/>
                    </a:ext>
                  </a:extLst>
                </p:cNvPr>
                <p:cNvGrpSpPr/>
                <p:nvPr/>
              </p:nvGrpSpPr>
              <p:grpSpPr>
                <a:xfrm>
                  <a:off x="7403885" y="4770204"/>
                  <a:ext cx="4112984" cy="1865844"/>
                  <a:chOff x="7159973" y="4795774"/>
                  <a:chExt cx="4112984" cy="1865844"/>
                </a:xfrm>
              </p:grpSpPr>
              <p:cxnSp>
                <p:nvCxnSpPr>
                  <p:cNvPr id="152" name="Straight Arrow Connector 151">
                    <a:extLst>
                      <a:ext uri="{FF2B5EF4-FFF2-40B4-BE49-F238E27FC236}">
                        <a16:creationId xmlns:a16="http://schemas.microsoft.com/office/drawing/2014/main" id="{22BF0371-A2C8-2447-AA71-DA8214FEF3A9}"/>
                      </a:ext>
                    </a:extLst>
                  </p:cNvPr>
                  <p:cNvCxnSpPr>
                    <a:cxnSpLocks/>
                  </p:cNvCxnSpPr>
                  <p:nvPr/>
                </p:nvCxnSpPr>
                <p:spPr>
                  <a:xfrm>
                    <a:off x="9040835" y="5146384"/>
                    <a:ext cx="394532" cy="477227"/>
                  </a:xfrm>
                  <a:prstGeom prst="straightConnector1">
                    <a:avLst/>
                  </a:prstGeom>
                  <a:ln w="19050">
                    <a:solidFill>
                      <a:srgbClr val="1A87C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FB06AE7C-73DD-3D4F-BDE6-C4949008B7D5}"/>
                      </a:ext>
                    </a:extLst>
                  </p:cNvPr>
                  <p:cNvCxnSpPr>
                    <a:cxnSpLocks/>
                  </p:cNvCxnSpPr>
                  <p:nvPr/>
                </p:nvCxnSpPr>
                <p:spPr>
                  <a:xfrm flipH="1">
                    <a:off x="7863519" y="5172406"/>
                    <a:ext cx="381617" cy="451205"/>
                  </a:xfrm>
                  <a:prstGeom prst="straightConnector1">
                    <a:avLst/>
                  </a:prstGeom>
                  <a:ln w="19050">
                    <a:solidFill>
                      <a:srgbClr val="1A87C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C0396AD-8BB4-0247-BAE0-7E159F6C27E2}"/>
                      </a:ext>
                    </a:extLst>
                  </p:cNvPr>
                  <p:cNvSpPr txBox="1"/>
                  <p:nvPr/>
                </p:nvSpPr>
                <p:spPr>
                  <a:xfrm>
                    <a:off x="9497127" y="4795774"/>
                    <a:ext cx="1775830" cy="369332"/>
                  </a:xfrm>
                  <a:prstGeom prst="rect">
                    <a:avLst/>
                  </a:prstGeom>
                  <a:noFill/>
                </p:spPr>
                <p:txBody>
                  <a:bodyPr wrap="square" rtlCol="0">
                    <a:spAutoFit/>
                  </a:bodyPr>
                  <a:lstStyle/>
                  <a:p>
                    <a:pPr algn="ctr"/>
                    <a:r>
                      <a:rPr lang="en-IS" b="1">
                        <a:solidFill>
                          <a:schemeClr val="tx1">
                            <a:lumMod val="65000"/>
                            <a:lumOff val="35000"/>
                          </a:schemeClr>
                        </a:solidFill>
                        <a:latin typeface="Segoe UI Black" panose="020B0502040204020203" pitchFamily="34" charset="0"/>
                        <a:cs typeface="Segoe UI Black" panose="020B0502040204020203" pitchFamily="34" charset="0"/>
                      </a:rPr>
                      <a:t>STORE 2</a:t>
                    </a:r>
                  </a:p>
                </p:txBody>
              </p:sp>
              <p:sp>
                <p:nvSpPr>
                  <p:cNvPr id="151" name="TextBox 150">
                    <a:extLst>
                      <a:ext uri="{FF2B5EF4-FFF2-40B4-BE49-F238E27FC236}">
                        <a16:creationId xmlns:a16="http://schemas.microsoft.com/office/drawing/2014/main" id="{F189662E-7825-B842-8C0B-A36C45223E51}"/>
                      </a:ext>
                    </a:extLst>
                  </p:cNvPr>
                  <p:cNvSpPr txBox="1"/>
                  <p:nvPr/>
                </p:nvSpPr>
                <p:spPr>
                  <a:xfrm>
                    <a:off x="8900649" y="6307675"/>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sp>
                <p:nvSpPr>
                  <p:cNvPr id="158" name="TextBox 157">
                    <a:extLst>
                      <a:ext uri="{FF2B5EF4-FFF2-40B4-BE49-F238E27FC236}">
                        <a16:creationId xmlns:a16="http://schemas.microsoft.com/office/drawing/2014/main" id="{1B8A113E-88B5-884C-9832-D74047B32F64}"/>
                      </a:ext>
                    </a:extLst>
                  </p:cNvPr>
                  <p:cNvSpPr txBox="1"/>
                  <p:nvPr/>
                </p:nvSpPr>
                <p:spPr>
                  <a:xfrm>
                    <a:off x="7159973" y="6307675"/>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pic>
                <p:nvPicPr>
                  <p:cNvPr id="25" name="Picture 24" descr="Graphical user interface&#10;&#10;Description automatically generated">
                    <a:extLst>
                      <a:ext uri="{FF2B5EF4-FFF2-40B4-BE49-F238E27FC236}">
                        <a16:creationId xmlns:a16="http://schemas.microsoft.com/office/drawing/2014/main" id="{DE97E1B5-6117-4324-93A7-C55476905156}"/>
                      </a:ext>
                    </a:extLst>
                  </p:cNvPr>
                  <p:cNvPicPr>
                    <a:picLocks noChangeAspect="1"/>
                  </p:cNvPicPr>
                  <p:nvPr/>
                </p:nvPicPr>
                <p:blipFill>
                  <a:blip r:embed="rId9"/>
                  <a:stretch>
                    <a:fillRect/>
                  </a:stretch>
                </p:blipFill>
                <p:spPr>
                  <a:xfrm>
                    <a:off x="9182663" y="5758437"/>
                    <a:ext cx="711727" cy="577898"/>
                  </a:xfrm>
                  <a:prstGeom prst="rect">
                    <a:avLst/>
                  </a:prstGeom>
                </p:spPr>
              </p:pic>
              <p:pic>
                <p:nvPicPr>
                  <p:cNvPr id="88" name="Picture 87" descr="Graphical user interface&#10;&#10;Description automatically generated">
                    <a:extLst>
                      <a:ext uri="{FF2B5EF4-FFF2-40B4-BE49-F238E27FC236}">
                        <a16:creationId xmlns:a16="http://schemas.microsoft.com/office/drawing/2014/main" id="{DDD54CD7-9BA9-4AF0-85E7-F4714AAF249A}"/>
                      </a:ext>
                    </a:extLst>
                  </p:cNvPr>
                  <p:cNvPicPr>
                    <a:picLocks noChangeAspect="1"/>
                  </p:cNvPicPr>
                  <p:nvPr/>
                </p:nvPicPr>
                <p:blipFill>
                  <a:blip r:embed="rId9"/>
                  <a:stretch>
                    <a:fillRect/>
                  </a:stretch>
                </p:blipFill>
                <p:spPr>
                  <a:xfrm>
                    <a:off x="7503846" y="5759696"/>
                    <a:ext cx="711727" cy="577898"/>
                  </a:xfrm>
                  <a:prstGeom prst="rect">
                    <a:avLst/>
                  </a:prstGeom>
                </p:spPr>
              </p:pic>
              <p:pic>
                <p:nvPicPr>
                  <p:cNvPr id="29" name="Picture 28" descr="Icon&#10;&#10;Description automatically generated">
                    <a:extLst>
                      <a:ext uri="{FF2B5EF4-FFF2-40B4-BE49-F238E27FC236}">
                        <a16:creationId xmlns:a16="http://schemas.microsoft.com/office/drawing/2014/main" id="{8FB8F740-7A93-4809-BE43-FB54DECEEDFB}"/>
                      </a:ext>
                    </a:extLst>
                  </p:cNvPr>
                  <p:cNvPicPr>
                    <a:picLocks noChangeAspect="1"/>
                  </p:cNvPicPr>
                  <p:nvPr/>
                </p:nvPicPr>
                <p:blipFill>
                  <a:blip r:embed="rId8"/>
                  <a:stretch>
                    <a:fillRect/>
                  </a:stretch>
                </p:blipFill>
                <p:spPr>
                  <a:xfrm>
                    <a:off x="8384598" y="4893013"/>
                    <a:ext cx="538875" cy="544461"/>
                  </a:xfrm>
                  <a:prstGeom prst="rect">
                    <a:avLst/>
                  </a:prstGeom>
                </p:spPr>
              </p:pic>
            </p:grpSp>
            <p:grpSp>
              <p:nvGrpSpPr>
                <p:cNvPr id="21" name="Group 20">
                  <a:extLst>
                    <a:ext uri="{FF2B5EF4-FFF2-40B4-BE49-F238E27FC236}">
                      <a16:creationId xmlns:a16="http://schemas.microsoft.com/office/drawing/2014/main" id="{783F1E08-2BBB-47EB-84A7-D279862E5571}"/>
                    </a:ext>
                  </a:extLst>
                </p:cNvPr>
                <p:cNvGrpSpPr/>
                <p:nvPr/>
              </p:nvGrpSpPr>
              <p:grpSpPr>
                <a:xfrm>
                  <a:off x="2595444" y="5157226"/>
                  <a:ext cx="2966698" cy="1499067"/>
                  <a:chOff x="2338324" y="5157226"/>
                  <a:chExt cx="2966698" cy="1499067"/>
                </a:xfrm>
              </p:grpSpPr>
              <p:sp>
                <p:nvSpPr>
                  <p:cNvPr id="120" name="TextBox 119">
                    <a:extLst>
                      <a:ext uri="{FF2B5EF4-FFF2-40B4-BE49-F238E27FC236}">
                        <a16:creationId xmlns:a16="http://schemas.microsoft.com/office/drawing/2014/main" id="{1ADAA4AB-5576-CA45-A10D-4562615DDD46}"/>
                      </a:ext>
                    </a:extLst>
                  </p:cNvPr>
                  <p:cNvSpPr txBox="1"/>
                  <p:nvPr/>
                </p:nvSpPr>
                <p:spPr>
                  <a:xfrm>
                    <a:off x="2338324" y="6302350"/>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sp>
                <p:nvSpPr>
                  <p:cNvPr id="115" name="TextBox 114">
                    <a:extLst>
                      <a:ext uri="{FF2B5EF4-FFF2-40B4-BE49-F238E27FC236}">
                        <a16:creationId xmlns:a16="http://schemas.microsoft.com/office/drawing/2014/main" id="{B0D78314-1CAD-E34E-AADB-38AAB783D478}"/>
                      </a:ext>
                    </a:extLst>
                  </p:cNvPr>
                  <p:cNvSpPr txBox="1"/>
                  <p:nvPr/>
                </p:nvSpPr>
                <p:spPr>
                  <a:xfrm>
                    <a:off x="3970112" y="6301401"/>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pic>
                <p:nvPicPr>
                  <p:cNvPr id="90" name="Picture 89" descr="Graphical user interface&#10;&#10;Description automatically generated">
                    <a:extLst>
                      <a:ext uri="{FF2B5EF4-FFF2-40B4-BE49-F238E27FC236}">
                        <a16:creationId xmlns:a16="http://schemas.microsoft.com/office/drawing/2014/main" id="{8867831A-0B5F-4FCF-AD8F-4D83C914B9F4}"/>
                      </a:ext>
                    </a:extLst>
                  </p:cNvPr>
                  <p:cNvPicPr>
                    <a:picLocks noChangeAspect="1"/>
                  </p:cNvPicPr>
                  <p:nvPr/>
                </p:nvPicPr>
                <p:blipFill>
                  <a:blip r:embed="rId9"/>
                  <a:stretch>
                    <a:fillRect/>
                  </a:stretch>
                </p:blipFill>
                <p:spPr>
                  <a:xfrm>
                    <a:off x="4318305" y="5784839"/>
                    <a:ext cx="711727" cy="577898"/>
                  </a:xfrm>
                  <a:prstGeom prst="rect">
                    <a:avLst/>
                  </a:prstGeom>
                </p:spPr>
              </p:pic>
              <p:pic>
                <p:nvPicPr>
                  <p:cNvPr id="92" name="Picture 91" descr="Graphical user interface&#10;&#10;Description automatically generated">
                    <a:extLst>
                      <a:ext uri="{FF2B5EF4-FFF2-40B4-BE49-F238E27FC236}">
                        <a16:creationId xmlns:a16="http://schemas.microsoft.com/office/drawing/2014/main" id="{6D55FCF9-1A09-45D2-B1F4-780DA97C178E}"/>
                      </a:ext>
                    </a:extLst>
                  </p:cNvPr>
                  <p:cNvPicPr>
                    <a:picLocks noChangeAspect="1"/>
                  </p:cNvPicPr>
                  <p:nvPr/>
                </p:nvPicPr>
                <p:blipFill>
                  <a:blip r:embed="rId9"/>
                  <a:stretch>
                    <a:fillRect/>
                  </a:stretch>
                </p:blipFill>
                <p:spPr>
                  <a:xfrm>
                    <a:off x="2585349" y="5784935"/>
                    <a:ext cx="711727" cy="577898"/>
                  </a:xfrm>
                  <a:prstGeom prst="rect">
                    <a:avLst/>
                  </a:prstGeom>
                </p:spPr>
              </p:pic>
              <p:pic>
                <p:nvPicPr>
                  <p:cNvPr id="71" name="Picture 70" descr="Icon&#10;&#10;Description automatically generated">
                    <a:extLst>
                      <a:ext uri="{FF2B5EF4-FFF2-40B4-BE49-F238E27FC236}">
                        <a16:creationId xmlns:a16="http://schemas.microsoft.com/office/drawing/2014/main" id="{F765A35D-85DE-46F2-B3A6-EF5A9538E6CA}"/>
                      </a:ext>
                    </a:extLst>
                  </p:cNvPr>
                  <p:cNvPicPr>
                    <a:picLocks noChangeAspect="1"/>
                  </p:cNvPicPr>
                  <p:nvPr/>
                </p:nvPicPr>
                <p:blipFill>
                  <a:blip r:embed="rId8"/>
                  <a:stretch>
                    <a:fillRect/>
                  </a:stretch>
                </p:blipFill>
                <p:spPr>
                  <a:xfrm>
                    <a:off x="4401561" y="5157226"/>
                    <a:ext cx="517019" cy="522378"/>
                  </a:xfrm>
                  <a:prstGeom prst="rect">
                    <a:avLst/>
                  </a:prstGeom>
                </p:spPr>
              </p:pic>
              <p:pic>
                <p:nvPicPr>
                  <p:cNvPr id="73" name="Picture 72" descr="Icon&#10;&#10;Description automatically generated">
                    <a:extLst>
                      <a:ext uri="{FF2B5EF4-FFF2-40B4-BE49-F238E27FC236}">
                        <a16:creationId xmlns:a16="http://schemas.microsoft.com/office/drawing/2014/main" id="{B7F13196-DFDD-4BE2-A0F7-858965930F2E}"/>
                      </a:ext>
                    </a:extLst>
                  </p:cNvPr>
                  <p:cNvPicPr>
                    <a:picLocks noChangeAspect="1"/>
                  </p:cNvPicPr>
                  <p:nvPr/>
                </p:nvPicPr>
                <p:blipFill>
                  <a:blip r:embed="rId8"/>
                  <a:stretch>
                    <a:fillRect/>
                  </a:stretch>
                </p:blipFill>
                <p:spPr>
                  <a:xfrm>
                    <a:off x="2668605" y="5157226"/>
                    <a:ext cx="517019" cy="522378"/>
                  </a:xfrm>
                  <a:prstGeom prst="rect">
                    <a:avLst/>
                  </a:prstGeom>
                </p:spPr>
              </p:pic>
            </p:grpSp>
          </p:grpSp>
        </p:grpSp>
      </p:grpSp>
      <p:grpSp>
        <p:nvGrpSpPr>
          <p:cNvPr id="41" name="Group 40">
            <a:extLst>
              <a:ext uri="{FF2B5EF4-FFF2-40B4-BE49-F238E27FC236}">
                <a16:creationId xmlns:a16="http://schemas.microsoft.com/office/drawing/2014/main" id="{8562421A-3E86-40A2-94AA-F1A6BE5ACA3E}"/>
              </a:ext>
            </a:extLst>
          </p:cNvPr>
          <p:cNvGrpSpPr/>
          <p:nvPr/>
        </p:nvGrpSpPr>
        <p:grpSpPr>
          <a:xfrm>
            <a:off x="48606" y="962145"/>
            <a:ext cx="4978229" cy="5708988"/>
            <a:chOff x="48606" y="962145"/>
            <a:chExt cx="4978229" cy="5708988"/>
          </a:xfrm>
        </p:grpSpPr>
        <p:sp>
          <p:nvSpPr>
            <p:cNvPr id="72" name="TextBox 71">
              <a:extLst>
                <a:ext uri="{FF2B5EF4-FFF2-40B4-BE49-F238E27FC236}">
                  <a16:creationId xmlns:a16="http://schemas.microsoft.com/office/drawing/2014/main" id="{DBAB0759-0BC3-4A42-9B04-9614A5B2B050}"/>
                </a:ext>
              </a:extLst>
            </p:cNvPr>
            <p:cNvSpPr txBox="1"/>
            <p:nvPr/>
          </p:nvSpPr>
          <p:spPr>
            <a:xfrm>
              <a:off x="48606" y="6317190"/>
              <a:ext cx="1334910"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panose="020B0502040204020203" pitchFamily="34" charset="0"/>
                  <a:cs typeface="Segoe UI" panose="020B0502040204020203" pitchFamily="34" charset="0"/>
                </a:rPr>
                <a:t>Back office</a:t>
              </a:r>
              <a:endParaRPr lang="en-IS" sz="1700" b="1">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6" name="Straight Arrow Connector 15">
              <a:extLst>
                <a:ext uri="{FF2B5EF4-FFF2-40B4-BE49-F238E27FC236}">
                  <a16:creationId xmlns:a16="http://schemas.microsoft.com/office/drawing/2014/main" id="{CDA40F5E-EF0E-4153-F0CC-188B7440617F}"/>
                </a:ext>
              </a:extLst>
            </p:cNvPr>
            <p:cNvCxnSpPr>
              <a:cxnSpLocks/>
            </p:cNvCxnSpPr>
            <p:nvPr/>
          </p:nvCxnSpPr>
          <p:spPr>
            <a:xfrm>
              <a:off x="674835" y="965788"/>
              <a:ext cx="4352000" cy="11939"/>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44B89D13-6A2B-4461-85D6-81B836A279BA}"/>
                </a:ext>
              </a:extLst>
            </p:cNvPr>
            <p:cNvPicPr>
              <a:picLocks noChangeAspect="1"/>
            </p:cNvPicPr>
            <p:nvPr/>
          </p:nvPicPr>
          <p:blipFill>
            <a:blip r:embed="rId4"/>
            <a:stretch>
              <a:fillRect/>
            </a:stretch>
          </p:blipFill>
          <p:spPr>
            <a:xfrm>
              <a:off x="370953" y="5687038"/>
              <a:ext cx="614159" cy="647248"/>
            </a:xfrm>
            <a:prstGeom prst="rect">
              <a:avLst/>
            </a:prstGeom>
          </p:spPr>
        </p:pic>
        <p:cxnSp>
          <p:nvCxnSpPr>
            <p:cNvPr id="64" name="Straight Arrow Connector 63">
              <a:extLst>
                <a:ext uri="{FF2B5EF4-FFF2-40B4-BE49-F238E27FC236}">
                  <a16:creationId xmlns:a16="http://schemas.microsoft.com/office/drawing/2014/main" id="{AA018A09-AF16-460D-B594-7A20CCB86F9B}"/>
                </a:ext>
              </a:extLst>
            </p:cNvPr>
            <p:cNvCxnSpPr>
              <a:cxnSpLocks/>
            </p:cNvCxnSpPr>
            <p:nvPr/>
          </p:nvCxnSpPr>
          <p:spPr>
            <a:xfrm flipH="1">
              <a:off x="678033" y="962145"/>
              <a:ext cx="16127" cy="472125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34F2ACB-68A0-4231-8572-AB6A34DBDDFC}"/>
              </a:ext>
            </a:extLst>
          </p:cNvPr>
          <p:cNvGrpSpPr/>
          <p:nvPr/>
        </p:nvGrpSpPr>
        <p:grpSpPr>
          <a:xfrm>
            <a:off x="1272354" y="1204748"/>
            <a:ext cx="4887214" cy="4640270"/>
            <a:chOff x="1272354" y="1204748"/>
            <a:chExt cx="4887214" cy="4640270"/>
          </a:xfrm>
        </p:grpSpPr>
        <p:grpSp>
          <p:nvGrpSpPr>
            <p:cNvPr id="44" name="Group 43">
              <a:extLst>
                <a:ext uri="{FF2B5EF4-FFF2-40B4-BE49-F238E27FC236}">
                  <a16:creationId xmlns:a16="http://schemas.microsoft.com/office/drawing/2014/main" id="{F2B1BD01-0475-4A2A-9420-7DCA9DB81F4D}"/>
                </a:ext>
              </a:extLst>
            </p:cNvPr>
            <p:cNvGrpSpPr/>
            <p:nvPr/>
          </p:nvGrpSpPr>
          <p:grpSpPr>
            <a:xfrm>
              <a:off x="1304722" y="1204748"/>
              <a:ext cx="4854846" cy="4640270"/>
              <a:chOff x="1304722" y="1204748"/>
              <a:chExt cx="4854846" cy="4640270"/>
            </a:xfrm>
          </p:grpSpPr>
          <p:cxnSp>
            <p:nvCxnSpPr>
              <p:cNvPr id="7" name="Straight Connector 6">
                <a:extLst>
                  <a:ext uri="{FF2B5EF4-FFF2-40B4-BE49-F238E27FC236}">
                    <a16:creationId xmlns:a16="http://schemas.microsoft.com/office/drawing/2014/main" id="{40DD6962-7993-6775-79FD-6DD8D7FA45D4}"/>
                  </a:ext>
                </a:extLst>
              </p:cNvPr>
              <p:cNvCxnSpPr>
                <a:cxnSpLocks/>
              </p:cNvCxnSpPr>
              <p:nvPr/>
            </p:nvCxnSpPr>
            <p:spPr>
              <a:xfrm>
                <a:off x="1304722" y="1361868"/>
                <a:ext cx="0" cy="4483150"/>
              </a:xfrm>
              <a:prstGeom prst="line">
                <a:avLst/>
              </a:prstGeom>
              <a:ln w="63500">
                <a:solidFill>
                  <a:srgbClr val="F4848C"/>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0BEE15-65A2-50B1-5A1B-DFE0AAF31FEB}"/>
                  </a:ext>
                </a:extLst>
              </p:cNvPr>
              <p:cNvCxnSpPr>
                <a:cxnSpLocks/>
              </p:cNvCxnSpPr>
              <p:nvPr/>
            </p:nvCxnSpPr>
            <p:spPr>
              <a:xfrm>
                <a:off x="1710146" y="1643652"/>
                <a:ext cx="2360555" cy="0"/>
              </a:xfrm>
              <a:prstGeom prst="straightConnector1">
                <a:avLst/>
              </a:prstGeom>
              <a:ln w="63500">
                <a:solidFill>
                  <a:srgbClr val="F4848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28F6A1-1DA1-A7CE-E518-CB088B99C20C}"/>
                  </a:ext>
                </a:extLst>
              </p:cNvPr>
              <p:cNvCxnSpPr>
                <a:cxnSpLocks/>
              </p:cNvCxnSpPr>
              <p:nvPr/>
            </p:nvCxnSpPr>
            <p:spPr>
              <a:xfrm flipH="1">
                <a:off x="1718238" y="1615077"/>
                <a:ext cx="15018" cy="4229657"/>
              </a:xfrm>
              <a:prstGeom prst="line">
                <a:avLst/>
              </a:prstGeom>
              <a:ln w="63500">
                <a:solidFill>
                  <a:srgbClr val="F4848C"/>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94D6E93-25F2-47D7-924F-91236647F54E}"/>
                  </a:ext>
                </a:extLst>
              </p:cNvPr>
              <p:cNvGrpSpPr/>
              <p:nvPr/>
            </p:nvGrpSpPr>
            <p:grpSpPr>
              <a:xfrm>
                <a:off x="2038418" y="1204748"/>
                <a:ext cx="4121150" cy="840308"/>
                <a:chOff x="2038418" y="1204748"/>
                <a:chExt cx="4121150" cy="840308"/>
              </a:xfrm>
            </p:grpSpPr>
            <p:sp>
              <p:nvSpPr>
                <p:cNvPr id="2" name="TextBox 1">
                  <a:extLst>
                    <a:ext uri="{FF2B5EF4-FFF2-40B4-BE49-F238E27FC236}">
                      <a16:creationId xmlns:a16="http://schemas.microsoft.com/office/drawing/2014/main" id="{5F1B2CB8-0428-2A2A-0F3D-0702BACF6E44}"/>
                    </a:ext>
                  </a:extLst>
                </p:cNvPr>
                <p:cNvSpPr txBox="1"/>
                <p:nvPr/>
              </p:nvSpPr>
              <p:spPr>
                <a:xfrm>
                  <a:off x="2038418" y="1706502"/>
                  <a:ext cx="4121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latin typeface="Segoe UI Semibold" panose="020B0702040204020203" pitchFamily="34" charset="0"/>
                      <a:cs typeface="Segoe UI Semibold" panose="020B0702040204020203" pitchFamily="34" charset="0"/>
                    </a:rPr>
                    <a:t>SendTransaction</a:t>
                  </a:r>
                  <a:r>
                    <a:rPr lang="en-US" sz="1600">
                      <a:latin typeface="Segoe UI Semibold" panose="020B0702040204020203" pitchFamily="34" charset="0"/>
                      <a:cs typeface="Segoe UI Semibold" panose="020B0702040204020203" pitchFamily="34" charset="0"/>
                    </a:rPr>
                    <a:t> using Web Replication​</a:t>
                  </a:r>
                </a:p>
              </p:txBody>
            </p:sp>
            <p:sp>
              <p:nvSpPr>
                <p:cNvPr id="52" name="TextBox 51">
                  <a:extLst>
                    <a:ext uri="{FF2B5EF4-FFF2-40B4-BE49-F238E27FC236}">
                      <a16:creationId xmlns:a16="http://schemas.microsoft.com/office/drawing/2014/main" id="{9731518F-F6FE-4D7D-B0AD-53FBEC5796D8}"/>
                    </a:ext>
                  </a:extLst>
                </p:cNvPr>
                <p:cNvSpPr txBox="1"/>
                <p:nvPr/>
              </p:nvSpPr>
              <p:spPr>
                <a:xfrm>
                  <a:off x="2750044" y="1204748"/>
                  <a:ext cx="2202619" cy="338554"/>
                </a:xfrm>
                <a:prstGeom prst="rect">
                  <a:avLst/>
                </a:prstGeom>
                <a:noFill/>
              </p:spPr>
              <p:txBody>
                <a:bodyPr wrap="square" lIns="91440" tIns="45720" rIns="91440" bIns="45720" rtlCol="0" anchor="t">
                  <a:spAutoFit/>
                </a:bodyPr>
                <a:lstStyle/>
                <a:p>
                  <a:pPr algn="ctr"/>
                  <a:r>
                    <a:rPr lang="en-US" sz="1600" err="1">
                      <a:latin typeface="Segoe UI Semibold" panose="020B0702040204020203" pitchFamily="34" charset="0"/>
                      <a:ea typeface="+mn-lt"/>
                      <a:cs typeface="Segoe UI Semibold" panose="020B0702040204020203" pitchFamily="34" charset="0"/>
                    </a:rPr>
                    <a:t>SendTransaction</a:t>
                  </a:r>
                  <a:r>
                    <a:rPr lang="en-US" sz="1600" b="1">
                      <a:ea typeface="+mn-lt"/>
                      <a:cs typeface="+mn-lt"/>
                    </a:rPr>
                    <a:t> </a:t>
                  </a:r>
                  <a:r>
                    <a:rPr lang="en-US" sz="1600" b="1">
                      <a:latin typeface="Segoe UI Semibold" panose="020B0702040204020203" pitchFamily="34" charset="0"/>
                      <a:ea typeface="+mn-lt"/>
                      <a:cs typeface="Segoe UI Semibold" panose="020B0702040204020203" pitchFamily="34" charset="0"/>
                    </a:rPr>
                    <a:t>WS</a:t>
                  </a:r>
                  <a:endParaRPr lang="en-US" sz="1600">
                    <a:latin typeface="Segoe UI Semibold" panose="020B0702040204020203" pitchFamily="34" charset="0"/>
                    <a:ea typeface="+mn-lt"/>
                    <a:cs typeface="Segoe UI Semibold" panose="020B0702040204020203" pitchFamily="34" charset="0"/>
                  </a:endParaRPr>
                </a:p>
              </p:txBody>
            </p:sp>
          </p:grpSp>
        </p:grpSp>
        <p:cxnSp>
          <p:nvCxnSpPr>
            <p:cNvPr id="89" name="Straight Arrow Connector 88">
              <a:extLst>
                <a:ext uri="{FF2B5EF4-FFF2-40B4-BE49-F238E27FC236}">
                  <a16:creationId xmlns:a16="http://schemas.microsoft.com/office/drawing/2014/main" id="{B5DF208F-53E9-448D-848E-311A13FCB8D9}"/>
                </a:ext>
              </a:extLst>
            </p:cNvPr>
            <p:cNvCxnSpPr>
              <a:cxnSpLocks/>
            </p:cNvCxnSpPr>
            <p:nvPr/>
          </p:nvCxnSpPr>
          <p:spPr>
            <a:xfrm>
              <a:off x="1272354" y="1351737"/>
              <a:ext cx="1537747" cy="0"/>
            </a:xfrm>
            <a:prstGeom prst="straightConnector1">
              <a:avLst/>
            </a:prstGeom>
            <a:ln w="63500">
              <a:solidFill>
                <a:srgbClr val="F4848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379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C3B5E652-46DD-5C82-89B8-7A2D94C42B3A}"/>
              </a:ext>
            </a:extLst>
          </p:cNvPr>
          <p:cNvCxnSpPr>
            <a:cxnSpLocks/>
          </p:cNvCxnSpPr>
          <p:nvPr/>
        </p:nvCxnSpPr>
        <p:spPr>
          <a:xfrm flipV="1">
            <a:off x="9413057" y="920276"/>
            <a:ext cx="0" cy="307900"/>
          </a:xfrm>
          <a:prstGeom prst="straightConnector1">
            <a:avLst/>
          </a:prstGeom>
          <a:ln w="57150">
            <a:solidFill>
              <a:srgbClr val="1A87C9"/>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176810" y="-1329804"/>
            <a:ext cx="10857298" cy="4990288"/>
          </a:xfrm>
        </p:spPr>
        <p:txBody>
          <a:bodyPr lIns="91440" tIns="45720" rIns="91440" bIns="45720" anchor="t"/>
          <a:lstStyle/>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a:xfrm>
            <a:off x="979569" y="246580"/>
            <a:ext cx="9388797" cy="569997"/>
          </a:xfrm>
        </p:spPr>
        <p:txBody>
          <a:bodyPr lIns="91440" tIns="45720" rIns="91440" bIns="45720" anchor="t"/>
          <a:lstStyle/>
          <a:p>
            <a:r>
              <a:rPr lang="en-US">
                <a:latin typeface="Segoe UI"/>
                <a:cs typeface="Segoe UI"/>
              </a:rPr>
              <a:t>HO to HCS</a:t>
            </a:r>
            <a:br>
              <a:rPr lang="en-US">
                <a:latin typeface="Segoe UI"/>
                <a:cs typeface="Segoe UI"/>
              </a:rPr>
            </a:br>
            <a:r>
              <a:rPr lang="en-US">
                <a:latin typeface="Segoe UI"/>
                <a:cs typeface="Segoe UI"/>
              </a:rPr>
              <a:t/>
            </a:r>
            <a:br>
              <a:rPr lang="en-US">
                <a:latin typeface="Segoe UI"/>
                <a:cs typeface="Segoe UI"/>
              </a:rPr>
            </a:br>
            <a:endParaRPr lang="en-US"/>
          </a:p>
        </p:txBody>
      </p:sp>
      <p:pic>
        <p:nvPicPr>
          <p:cNvPr id="2" name="Picture 1" descr="Graphical user interface, application&#10;&#10;Description automatically generated">
            <a:extLst>
              <a:ext uri="{FF2B5EF4-FFF2-40B4-BE49-F238E27FC236}">
                <a16:creationId xmlns:a16="http://schemas.microsoft.com/office/drawing/2014/main" id="{B529FB7C-3984-695B-D5F3-310E3339D79A}"/>
              </a:ext>
            </a:extLst>
          </p:cNvPr>
          <p:cNvPicPr>
            <a:picLocks noChangeAspect="1"/>
          </p:cNvPicPr>
          <p:nvPr/>
        </p:nvPicPr>
        <p:blipFill>
          <a:blip r:embed="rId3"/>
          <a:stretch>
            <a:fillRect/>
          </a:stretch>
        </p:blipFill>
        <p:spPr>
          <a:xfrm>
            <a:off x="978156" y="2587030"/>
            <a:ext cx="7048311" cy="3253068"/>
          </a:xfrm>
          <a:prstGeom prst="rect">
            <a:avLst/>
          </a:prstGeom>
          <a:effectLst>
            <a:glow rad="63500">
              <a:schemeClr val="accent3">
                <a:satMod val="175000"/>
                <a:alpha val="40000"/>
              </a:schemeClr>
            </a:glow>
          </a:effectLst>
        </p:spPr>
      </p:pic>
      <p:pic>
        <p:nvPicPr>
          <p:cNvPr id="11" name="Picture 10" descr="Icon&#10;&#10;Description automatically generated">
            <a:extLst>
              <a:ext uri="{FF2B5EF4-FFF2-40B4-BE49-F238E27FC236}">
                <a16:creationId xmlns:a16="http://schemas.microsoft.com/office/drawing/2014/main" id="{0A96F996-CD88-7565-49DD-C068508565BD}"/>
              </a:ext>
            </a:extLst>
          </p:cNvPr>
          <p:cNvPicPr>
            <a:picLocks noChangeAspect="1"/>
          </p:cNvPicPr>
          <p:nvPr/>
        </p:nvPicPr>
        <p:blipFill>
          <a:blip r:embed="rId4"/>
          <a:stretch>
            <a:fillRect/>
          </a:stretch>
        </p:blipFill>
        <p:spPr>
          <a:xfrm>
            <a:off x="8821241" y="337130"/>
            <a:ext cx="1123161" cy="630771"/>
          </a:xfrm>
          <a:prstGeom prst="rect">
            <a:avLst/>
          </a:prstGeom>
        </p:spPr>
      </p:pic>
      <p:grpSp>
        <p:nvGrpSpPr>
          <p:cNvPr id="16" name="Group 15">
            <a:extLst>
              <a:ext uri="{FF2B5EF4-FFF2-40B4-BE49-F238E27FC236}">
                <a16:creationId xmlns:a16="http://schemas.microsoft.com/office/drawing/2014/main" id="{99876378-3411-B840-1B7F-109F972029DB}"/>
              </a:ext>
            </a:extLst>
          </p:cNvPr>
          <p:cNvGrpSpPr/>
          <p:nvPr/>
        </p:nvGrpSpPr>
        <p:grpSpPr>
          <a:xfrm>
            <a:off x="7608611" y="1244431"/>
            <a:ext cx="3548419" cy="1187982"/>
            <a:chOff x="3267469" y="2628328"/>
            <a:chExt cx="5732738" cy="1932951"/>
          </a:xfrm>
        </p:grpSpPr>
        <p:sp>
          <p:nvSpPr>
            <p:cNvPr id="17" name="Rectangle 16">
              <a:extLst>
                <a:ext uri="{FF2B5EF4-FFF2-40B4-BE49-F238E27FC236}">
                  <a16:creationId xmlns:a16="http://schemas.microsoft.com/office/drawing/2014/main" id="{16F8C7AC-4B81-3383-51A5-DE91AF883694}"/>
                </a:ext>
              </a:extLst>
            </p:cNvPr>
            <p:cNvSpPr/>
            <p:nvPr/>
          </p:nvSpPr>
          <p:spPr>
            <a:xfrm>
              <a:off x="3942547" y="2628328"/>
              <a:ext cx="4382582" cy="1932951"/>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8" name="TextBox 17">
              <a:extLst>
                <a:ext uri="{FF2B5EF4-FFF2-40B4-BE49-F238E27FC236}">
                  <a16:creationId xmlns:a16="http://schemas.microsoft.com/office/drawing/2014/main" id="{F68DC526-D511-6427-33DB-076EEDE33F04}"/>
                </a:ext>
              </a:extLst>
            </p:cNvPr>
            <p:cNvSpPr txBox="1"/>
            <p:nvPr/>
          </p:nvSpPr>
          <p:spPr>
            <a:xfrm>
              <a:off x="3267469" y="2631862"/>
              <a:ext cx="5732738" cy="540694"/>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HCS</a:t>
              </a:r>
              <a:endParaRPr lang="en-IS" b="1">
                <a:solidFill>
                  <a:schemeClr val="bg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DD9AD424-DDF1-901C-EC7F-2EB25A99E44D}"/>
                </a:ext>
              </a:extLst>
            </p:cNvPr>
            <p:cNvSpPr txBox="1"/>
            <p:nvPr/>
          </p:nvSpPr>
          <p:spPr>
            <a:xfrm>
              <a:off x="4496288" y="3887315"/>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POS MASTER</a:t>
              </a:r>
            </a:p>
          </p:txBody>
        </p:sp>
        <p:pic>
          <p:nvPicPr>
            <p:cNvPr id="20" name="Graphic 19">
              <a:extLst>
                <a:ext uri="{FF2B5EF4-FFF2-40B4-BE49-F238E27FC236}">
                  <a16:creationId xmlns:a16="http://schemas.microsoft.com/office/drawing/2014/main" id="{E9324269-38BE-187A-6AE0-5A226097474B}"/>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6788729" y="3196617"/>
              <a:ext cx="655234" cy="616691"/>
            </a:xfrm>
            <a:prstGeom prst="rect">
              <a:avLst/>
            </a:prstGeom>
          </p:spPr>
        </p:pic>
        <p:sp>
          <p:nvSpPr>
            <p:cNvPr id="21" name="TextBox 20">
              <a:extLst>
                <a:ext uri="{FF2B5EF4-FFF2-40B4-BE49-F238E27FC236}">
                  <a16:creationId xmlns:a16="http://schemas.microsoft.com/office/drawing/2014/main" id="{AC463C27-3B5D-3F75-05B1-55A91A9F0BF3}"/>
                </a:ext>
              </a:extLst>
            </p:cNvPr>
            <p:cNvSpPr txBox="1"/>
            <p:nvPr/>
          </p:nvSpPr>
          <p:spPr>
            <a:xfrm>
              <a:off x="5461944" y="3890286"/>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DATA DIRECTOR</a:t>
              </a:r>
            </a:p>
          </p:txBody>
        </p:sp>
        <p:pic>
          <p:nvPicPr>
            <p:cNvPr id="22" name="Picture 21" descr="Icon&#10;&#10;Description automatically generated">
              <a:extLst>
                <a:ext uri="{FF2B5EF4-FFF2-40B4-BE49-F238E27FC236}">
                  <a16:creationId xmlns:a16="http://schemas.microsoft.com/office/drawing/2014/main" id="{B46CDBF0-A6B0-91F3-0E6D-86D288889AF1}"/>
                </a:ext>
              </a:extLst>
            </p:cNvPr>
            <p:cNvPicPr>
              <a:picLocks noChangeAspect="1"/>
            </p:cNvPicPr>
            <p:nvPr/>
          </p:nvPicPr>
          <p:blipFill>
            <a:blip r:embed="rId8"/>
            <a:stretch>
              <a:fillRect/>
            </a:stretch>
          </p:blipFill>
          <p:spPr>
            <a:xfrm>
              <a:off x="5748577" y="3260755"/>
              <a:ext cx="622427" cy="510639"/>
            </a:xfrm>
            <a:prstGeom prst="rect">
              <a:avLst/>
            </a:prstGeom>
          </p:spPr>
        </p:pic>
        <p:pic>
          <p:nvPicPr>
            <p:cNvPr id="23" name="Picture 22" descr="Icon&#10;&#10;Description automatically generated">
              <a:extLst>
                <a:ext uri="{FF2B5EF4-FFF2-40B4-BE49-F238E27FC236}">
                  <a16:creationId xmlns:a16="http://schemas.microsoft.com/office/drawing/2014/main" id="{DC11A85D-F04B-E0B3-0505-35EBE34FC19E}"/>
                </a:ext>
              </a:extLst>
            </p:cNvPr>
            <p:cNvPicPr>
              <a:picLocks noChangeAspect="1"/>
            </p:cNvPicPr>
            <p:nvPr/>
          </p:nvPicPr>
          <p:blipFill>
            <a:blip r:embed="rId9"/>
            <a:stretch>
              <a:fillRect/>
            </a:stretch>
          </p:blipFill>
          <p:spPr>
            <a:xfrm>
              <a:off x="4845492" y="3235462"/>
              <a:ext cx="517019" cy="522378"/>
            </a:xfrm>
            <a:prstGeom prst="rect">
              <a:avLst/>
            </a:prstGeom>
          </p:spPr>
        </p:pic>
        <p:sp>
          <p:nvSpPr>
            <p:cNvPr id="24" name="TextBox 23">
              <a:extLst>
                <a:ext uri="{FF2B5EF4-FFF2-40B4-BE49-F238E27FC236}">
                  <a16:creationId xmlns:a16="http://schemas.microsoft.com/office/drawing/2014/main" id="{99EFC93F-D05E-D94C-B6F7-9482540BC2CC}"/>
                </a:ext>
              </a:extLst>
            </p:cNvPr>
            <p:cNvSpPr txBox="1"/>
            <p:nvPr/>
          </p:nvSpPr>
          <p:spPr>
            <a:xfrm>
              <a:off x="6496199" y="3887068"/>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UPDATE SERVICE</a:t>
              </a:r>
            </a:p>
          </p:txBody>
        </p:sp>
      </p:grpSp>
      <p:pic>
        <p:nvPicPr>
          <p:cNvPr id="27" name="Picture 26">
            <a:extLst>
              <a:ext uri="{FF2B5EF4-FFF2-40B4-BE49-F238E27FC236}">
                <a16:creationId xmlns:a16="http://schemas.microsoft.com/office/drawing/2014/main" id="{B95FCB8C-61A2-EA5F-9680-E83CDA3694ED}"/>
              </a:ext>
            </a:extLst>
          </p:cNvPr>
          <p:cNvPicPr>
            <a:picLocks noChangeAspect="1"/>
          </p:cNvPicPr>
          <p:nvPr/>
        </p:nvPicPr>
        <p:blipFill>
          <a:blip r:embed="rId10"/>
          <a:stretch>
            <a:fillRect/>
          </a:stretch>
        </p:blipFill>
        <p:spPr>
          <a:xfrm>
            <a:off x="979569" y="2752548"/>
            <a:ext cx="9671433" cy="1299148"/>
          </a:xfrm>
          <a:prstGeom prst="rect">
            <a:avLst/>
          </a:prstGeom>
        </p:spPr>
      </p:pic>
      <p:pic>
        <p:nvPicPr>
          <p:cNvPr id="29" name="Picture 28">
            <a:extLst>
              <a:ext uri="{FF2B5EF4-FFF2-40B4-BE49-F238E27FC236}">
                <a16:creationId xmlns:a16="http://schemas.microsoft.com/office/drawing/2014/main" id="{3816AE1A-F745-E8BF-0705-162C996FEC28}"/>
              </a:ext>
            </a:extLst>
          </p:cNvPr>
          <p:cNvPicPr>
            <a:picLocks noChangeAspect="1"/>
          </p:cNvPicPr>
          <p:nvPr/>
        </p:nvPicPr>
        <p:blipFill>
          <a:blip r:embed="rId11"/>
          <a:stretch>
            <a:fillRect/>
          </a:stretch>
        </p:blipFill>
        <p:spPr>
          <a:xfrm>
            <a:off x="978156" y="2535239"/>
            <a:ext cx="9908979" cy="4076181"/>
          </a:xfrm>
          <a:prstGeom prst="rect">
            <a:avLst/>
          </a:prstGeom>
        </p:spPr>
      </p:pic>
      <p:pic>
        <p:nvPicPr>
          <p:cNvPr id="33" name="Picture 32">
            <a:extLst>
              <a:ext uri="{FF2B5EF4-FFF2-40B4-BE49-F238E27FC236}">
                <a16:creationId xmlns:a16="http://schemas.microsoft.com/office/drawing/2014/main" id="{3D8C863A-B6A6-F6CE-97D8-BD18279C9DAF}"/>
              </a:ext>
            </a:extLst>
          </p:cNvPr>
          <p:cNvPicPr>
            <a:picLocks noChangeAspect="1"/>
          </p:cNvPicPr>
          <p:nvPr/>
        </p:nvPicPr>
        <p:blipFill>
          <a:blip r:embed="rId12"/>
          <a:stretch>
            <a:fillRect/>
          </a:stretch>
        </p:blipFill>
        <p:spPr>
          <a:xfrm>
            <a:off x="1015874" y="2577302"/>
            <a:ext cx="8541611" cy="2450320"/>
          </a:xfrm>
          <a:prstGeom prst="rect">
            <a:avLst/>
          </a:prstGeom>
        </p:spPr>
      </p:pic>
    </p:spTree>
    <p:extLst>
      <p:ext uri="{BB962C8B-B14F-4D97-AF65-F5344CB8AC3E}">
        <p14:creationId xmlns:p14="http://schemas.microsoft.com/office/powerpoint/2010/main" val="418685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1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C3B5E652-46DD-5C82-89B8-7A2D94C42B3A}"/>
              </a:ext>
            </a:extLst>
          </p:cNvPr>
          <p:cNvCxnSpPr>
            <a:cxnSpLocks/>
          </p:cNvCxnSpPr>
          <p:nvPr/>
        </p:nvCxnSpPr>
        <p:spPr>
          <a:xfrm flipV="1">
            <a:off x="8215677" y="2391087"/>
            <a:ext cx="0" cy="507471"/>
          </a:xfrm>
          <a:prstGeom prst="straightConnector1">
            <a:avLst/>
          </a:prstGeom>
          <a:ln w="57150">
            <a:solidFill>
              <a:srgbClr val="1A87C9"/>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979568" y="1477759"/>
            <a:ext cx="4158962" cy="3263206"/>
          </a:xfrm>
        </p:spPr>
        <p:txBody>
          <a:bodyPr lIns="91440" tIns="45720" rIns="91440" bIns="45720" anchor="t"/>
          <a:lstStyle/>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lIns="91440" tIns="45720" rIns="91440" bIns="45720" anchor="t"/>
          <a:lstStyle/>
          <a:p>
            <a:r>
              <a:rPr lang="en-US">
                <a:latin typeface="Segoe UI"/>
                <a:cs typeface="Segoe UI"/>
              </a:rPr>
              <a:t>HO to HCS - performance</a:t>
            </a:r>
            <a:br>
              <a:rPr lang="en-US">
                <a:latin typeface="Segoe UI"/>
                <a:cs typeface="Segoe UI"/>
              </a:rPr>
            </a:br>
            <a:r>
              <a:rPr lang="en-US">
                <a:latin typeface="Segoe UI"/>
                <a:cs typeface="Segoe UI"/>
              </a:rPr>
              <a:t/>
            </a:r>
            <a:br>
              <a:rPr lang="en-US">
                <a:latin typeface="Segoe UI"/>
                <a:cs typeface="Segoe UI"/>
              </a:rPr>
            </a:br>
            <a:endParaRPr lang="en-US"/>
          </a:p>
        </p:txBody>
      </p:sp>
      <p:pic>
        <p:nvPicPr>
          <p:cNvPr id="11" name="Picture 10" descr="Icon&#10;&#10;Description automatically generated">
            <a:extLst>
              <a:ext uri="{FF2B5EF4-FFF2-40B4-BE49-F238E27FC236}">
                <a16:creationId xmlns:a16="http://schemas.microsoft.com/office/drawing/2014/main" id="{0A96F996-CD88-7565-49DD-C068508565BD}"/>
              </a:ext>
            </a:extLst>
          </p:cNvPr>
          <p:cNvPicPr>
            <a:picLocks noChangeAspect="1"/>
          </p:cNvPicPr>
          <p:nvPr/>
        </p:nvPicPr>
        <p:blipFill>
          <a:blip r:embed="rId3"/>
          <a:stretch>
            <a:fillRect/>
          </a:stretch>
        </p:blipFill>
        <p:spPr>
          <a:xfrm>
            <a:off x="7460942" y="1606102"/>
            <a:ext cx="1395303" cy="784985"/>
          </a:xfrm>
          <a:prstGeom prst="rect">
            <a:avLst/>
          </a:prstGeom>
        </p:spPr>
      </p:pic>
      <p:grpSp>
        <p:nvGrpSpPr>
          <p:cNvPr id="16" name="Group 15">
            <a:extLst>
              <a:ext uri="{FF2B5EF4-FFF2-40B4-BE49-F238E27FC236}">
                <a16:creationId xmlns:a16="http://schemas.microsoft.com/office/drawing/2014/main" id="{99876378-3411-B840-1B7F-109F972029DB}"/>
              </a:ext>
            </a:extLst>
          </p:cNvPr>
          <p:cNvGrpSpPr/>
          <p:nvPr/>
        </p:nvGrpSpPr>
        <p:grpSpPr>
          <a:xfrm>
            <a:off x="6006039" y="2905363"/>
            <a:ext cx="4419276" cy="1478267"/>
            <a:chOff x="3267469" y="2628328"/>
            <a:chExt cx="5732738" cy="1932951"/>
          </a:xfrm>
        </p:grpSpPr>
        <p:sp>
          <p:nvSpPr>
            <p:cNvPr id="17" name="Rectangle 16">
              <a:extLst>
                <a:ext uri="{FF2B5EF4-FFF2-40B4-BE49-F238E27FC236}">
                  <a16:creationId xmlns:a16="http://schemas.microsoft.com/office/drawing/2014/main" id="{16F8C7AC-4B81-3383-51A5-DE91AF883694}"/>
                </a:ext>
              </a:extLst>
            </p:cNvPr>
            <p:cNvSpPr/>
            <p:nvPr/>
          </p:nvSpPr>
          <p:spPr>
            <a:xfrm>
              <a:off x="3942547" y="2628328"/>
              <a:ext cx="4382582" cy="1932951"/>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8" name="TextBox 17">
              <a:extLst>
                <a:ext uri="{FF2B5EF4-FFF2-40B4-BE49-F238E27FC236}">
                  <a16:creationId xmlns:a16="http://schemas.microsoft.com/office/drawing/2014/main" id="{F68DC526-D511-6427-33DB-076EEDE33F04}"/>
                </a:ext>
              </a:extLst>
            </p:cNvPr>
            <p:cNvSpPr txBox="1"/>
            <p:nvPr/>
          </p:nvSpPr>
          <p:spPr>
            <a:xfrm>
              <a:off x="3267469" y="2631862"/>
              <a:ext cx="5732738" cy="540694"/>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HCS</a:t>
              </a:r>
              <a:endParaRPr lang="en-IS" b="1">
                <a:solidFill>
                  <a:schemeClr val="bg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DD9AD424-DDF1-901C-EC7F-2EB25A99E44D}"/>
                </a:ext>
              </a:extLst>
            </p:cNvPr>
            <p:cNvSpPr txBox="1"/>
            <p:nvPr/>
          </p:nvSpPr>
          <p:spPr>
            <a:xfrm>
              <a:off x="4496288" y="3887315"/>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POS MASTER</a:t>
              </a:r>
            </a:p>
          </p:txBody>
        </p:sp>
        <p:pic>
          <p:nvPicPr>
            <p:cNvPr id="20" name="Graphic 19">
              <a:extLst>
                <a:ext uri="{FF2B5EF4-FFF2-40B4-BE49-F238E27FC236}">
                  <a16:creationId xmlns:a16="http://schemas.microsoft.com/office/drawing/2014/main" id="{E9324269-38BE-187A-6AE0-5A226097474B}"/>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6788729" y="3196617"/>
              <a:ext cx="655234" cy="616691"/>
            </a:xfrm>
            <a:prstGeom prst="rect">
              <a:avLst/>
            </a:prstGeom>
          </p:spPr>
        </p:pic>
        <p:sp>
          <p:nvSpPr>
            <p:cNvPr id="21" name="TextBox 20">
              <a:extLst>
                <a:ext uri="{FF2B5EF4-FFF2-40B4-BE49-F238E27FC236}">
                  <a16:creationId xmlns:a16="http://schemas.microsoft.com/office/drawing/2014/main" id="{AC463C27-3B5D-3F75-05B1-55A91A9F0BF3}"/>
                </a:ext>
              </a:extLst>
            </p:cNvPr>
            <p:cNvSpPr txBox="1"/>
            <p:nvPr/>
          </p:nvSpPr>
          <p:spPr>
            <a:xfrm>
              <a:off x="5461944" y="3890286"/>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DATA DIRECTOR</a:t>
              </a:r>
            </a:p>
          </p:txBody>
        </p:sp>
        <p:pic>
          <p:nvPicPr>
            <p:cNvPr id="22" name="Picture 21" descr="Icon&#10;&#10;Description automatically generated">
              <a:extLst>
                <a:ext uri="{FF2B5EF4-FFF2-40B4-BE49-F238E27FC236}">
                  <a16:creationId xmlns:a16="http://schemas.microsoft.com/office/drawing/2014/main" id="{B46CDBF0-A6B0-91F3-0E6D-86D288889AF1}"/>
                </a:ext>
              </a:extLst>
            </p:cNvPr>
            <p:cNvPicPr>
              <a:picLocks noChangeAspect="1"/>
            </p:cNvPicPr>
            <p:nvPr/>
          </p:nvPicPr>
          <p:blipFill>
            <a:blip r:embed="rId7"/>
            <a:stretch>
              <a:fillRect/>
            </a:stretch>
          </p:blipFill>
          <p:spPr>
            <a:xfrm>
              <a:off x="5748577" y="3260755"/>
              <a:ext cx="622427" cy="510639"/>
            </a:xfrm>
            <a:prstGeom prst="rect">
              <a:avLst/>
            </a:prstGeom>
          </p:spPr>
        </p:pic>
        <p:pic>
          <p:nvPicPr>
            <p:cNvPr id="23" name="Picture 22" descr="Icon&#10;&#10;Description automatically generated">
              <a:extLst>
                <a:ext uri="{FF2B5EF4-FFF2-40B4-BE49-F238E27FC236}">
                  <a16:creationId xmlns:a16="http://schemas.microsoft.com/office/drawing/2014/main" id="{DC11A85D-F04B-E0B3-0505-35EBE34FC19E}"/>
                </a:ext>
              </a:extLst>
            </p:cNvPr>
            <p:cNvPicPr>
              <a:picLocks noChangeAspect="1"/>
            </p:cNvPicPr>
            <p:nvPr/>
          </p:nvPicPr>
          <p:blipFill>
            <a:blip r:embed="rId8"/>
            <a:stretch>
              <a:fillRect/>
            </a:stretch>
          </p:blipFill>
          <p:spPr>
            <a:xfrm>
              <a:off x="4845492" y="3235462"/>
              <a:ext cx="517019" cy="522378"/>
            </a:xfrm>
            <a:prstGeom prst="rect">
              <a:avLst/>
            </a:prstGeom>
          </p:spPr>
        </p:pic>
        <p:sp>
          <p:nvSpPr>
            <p:cNvPr id="24" name="TextBox 23">
              <a:extLst>
                <a:ext uri="{FF2B5EF4-FFF2-40B4-BE49-F238E27FC236}">
                  <a16:creationId xmlns:a16="http://schemas.microsoft.com/office/drawing/2014/main" id="{99EFC93F-D05E-D94C-B6F7-9482540BC2CC}"/>
                </a:ext>
              </a:extLst>
            </p:cNvPr>
            <p:cNvSpPr txBox="1"/>
            <p:nvPr/>
          </p:nvSpPr>
          <p:spPr>
            <a:xfrm>
              <a:off x="6496199" y="3887068"/>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UPDATE SERVICE</a:t>
              </a:r>
            </a:p>
          </p:txBody>
        </p:sp>
      </p:grpSp>
      <p:sp>
        <p:nvSpPr>
          <p:cNvPr id="25" name="Text Placeholder 2">
            <a:extLst>
              <a:ext uri="{FF2B5EF4-FFF2-40B4-BE49-F238E27FC236}">
                <a16:creationId xmlns:a16="http://schemas.microsoft.com/office/drawing/2014/main" id="{8D2B60E8-9428-DF72-9015-0D75EF08AB10}"/>
              </a:ext>
            </a:extLst>
          </p:cNvPr>
          <p:cNvSpPr txBox="1">
            <a:spLocks/>
          </p:cNvSpPr>
          <p:nvPr/>
        </p:nvSpPr>
        <p:spPr>
          <a:xfrm>
            <a:off x="637607" y="2677913"/>
            <a:ext cx="4685564" cy="1884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defRPr/>
            </a:pPr>
            <a:r>
              <a:rPr lang="en-US" sz="2400">
                <a:solidFill>
                  <a:srgbClr val="44546A"/>
                </a:solidFill>
                <a:latin typeface="Segoe UI" panose="020B0502040204020203" pitchFamily="34" charset="0"/>
                <a:cs typeface="Segoe UI" panose="020B0502040204020203" pitchFamily="34" charset="0"/>
              </a:rPr>
              <a:t>Leaner </a:t>
            </a:r>
            <a:r>
              <a:rPr lang="en-US" sz="2400" err="1">
                <a:solidFill>
                  <a:srgbClr val="44546A"/>
                </a:solidFill>
                <a:latin typeface="Segoe UI" panose="020B0502040204020203" pitchFamily="34" charset="0"/>
                <a:cs typeface="Segoe UI" panose="020B0502040204020203" pitchFamily="34" charset="0"/>
              </a:rPr>
              <a:t>Preaction</a:t>
            </a:r>
            <a:r>
              <a:rPr lang="en-US" sz="2400">
                <a:solidFill>
                  <a:srgbClr val="44546A"/>
                </a:solidFill>
                <a:latin typeface="Segoe UI" panose="020B0502040204020203" pitchFamily="34" charset="0"/>
                <a:cs typeface="Segoe UI" panose="020B0502040204020203" pitchFamily="34" charset="0"/>
              </a:rPr>
              <a:t> logs</a:t>
            </a:r>
          </a:p>
          <a:p>
            <a:pPr marL="571500" indent="-342900">
              <a:defRPr/>
            </a:pPr>
            <a:r>
              <a:rPr lang="en-US" sz="2400">
                <a:solidFill>
                  <a:srgbClr val="44546A"/>
                </a:solidFill>
                <a:latin typeface="Segoe UI" panose="020B0502040204020203" pitchFamily="34" charset="0"/>
                <a:cs typeface="Segoe UI" panose="020B0502040204020203" pitchFamily="34" charset="0"/>
              </a:rPr>
              <a:t>Split jobs </a:t>
            </a:r>
          </a:p>
          <a:p>
            <a:pPr marL="571500" indent="-342900">
              <a:defRPr/>
            </a:pPr>
            <a:r>
              <a:rPr lang="en-US" sz="2400">
                <a:solidFill>
                  <a:srgbClr val="44546A"/>
                </a:solidFill>
                <a:latin typeface="Segoe UI" panose="020B0502040204020203" pitchFamily="34" charset="0"/>
                <a:cs typeface="Segoe UI" panose="020B0502040204020203" pitchFamily="34" charset="0"/>
              </a:rPr>
              <a:t>Smaller batches</a:t>
            </a:r>
          </a:p>
          <a:p>
            <a:pPr marL="571500" indent="-342900">
              <a:defRPr/>
            </a:pPr>
            <a:r>
              <a:rPr lang="en-US" sz="2400">
                <a:solidFill>
                  <a:srgbClr val="44546A"/>
                </a:solidFill>
                <a:latin typeface="Segoe UI" panose="020B0502040204020203" pitchFamily="34" charset="0"/>
                <a:cs typeface="Segoe UI" panose="020B0502040204020203" pitchFamily="34" charset="0"/>
              </a:rPr>
              <a:t>Initial job as a normal job</a:t>
            </a:r>
          </a:p>
          <a:p>
            <a:pPr indent="0">
              <a:buNone/>
              <a:defRPr/>
            </a:pPr>
            <a:endParaRPr lang="en-US" sz="2400">
              <a:solidFill>
                <a:srgbClr val="44546A"/>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5556800"/>
      </p:ext>
    </p:extLst>
  </p:cSld>
  <p:clrMapOvr>
    <a:masterClrMapping/>
  </p:clrMapOvr>
  <p:extLst>
    <p:ext uri="{6950BFC3-D8DA-4A85-94F7-54DA5524770B}">
      <p188:commentRel xmlns:p188="http://schemas.microsoft.com/office/powerpoint/2018/8/main" xmlns="" r:id="rId9"/>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C3B5E652-46DD-5C82-89B8-7A2D94C42B3A}"/>
              </a:ext>
            </a:extLst>
          </p:cNvPr>
          <p:cNvCxnSpPr>
            <a:cxnSpLocks/>
          </p:cNvCxnSpPr>
          <p:nvPr/>
        </p:nvCxnSpPr>
        <p:spPr>
          <a:xfrm flipV="1">
            <a:off x="8215677" y="2391087"/>
            <a:ext cx="0" cy="507471"/>
          </a:xfrm>
          <a:prstGeom prst="straightConnector1">
            <a:avLst/>
          </a:prstGeom>
          <a:ln w="57150">
            <a:solidFill>
              <a:srgbClr val="1A87C9"/>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979568" y="1477759"/>
            <a:ext cx="4158962" cy="3263206"/>
          </a:xfrm>
        </p:spPr>
        <p:txBody>
          <a:bodyPr lIns="91440" tIns="45720" rIns="91440" bIns="45720" anchor="t"/>
          <a:lstStyle/>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lIns="91440" tIns="45720" rIns="91440" bIns="45720" anchor="t"/>
          <a:lstStyle/>
          <a:p>
            <a:r>
              <a:rPr lang="en-US">
                <a:latin typeface="Segoe UI"/>
                <a:cs typeface="Segoe UI"/>
              </a:rPr>
              <a:t>HO to HCS - performance</a:t>
            </a:r>
            <a:br>
              <a:rPr lang="en-US">
                <a:latin typeface="Segoe UI"/>
                <a:cs typeface="Segoe UI"/>
              </a:rPr>
            </a:br>
            <a:r>
              <a:rPr lang="en-US">
                <a:latin typeface="Segoe UI"/>
                <a:cs typeface="Segoe UI"/>
              </a:rPr>
              <a:t/>
            </a:r>
            <a:br>
              <a:rPr lang="en-US">
                <a:latin typeface="Segoe UI"/>
                <a:cs typeface="Segoe UI"/>
              </a:rPr>
            </a:br>
            <a:endParaRPr lang="en-US"/>
          </a:p>
        </p:txBody>
      </p:sp>
      <p:pic>
        <p:nvPicPr>
          <p:cNvPr id="11" name="Picture 10" descr="Icon&#10;&#10;Description automatically generated">
            <a:extLst>
              <a:ext uri="{FF2B5EF4-FFF2-40B4-BE49-F238E27FC236}">
                <a16:creationId xmlns:a16="http://schemas.microsoft.com/office/drawing/2014/main" id="{0A96F996-CD88-7565-49DD-C068508565BD}"/>
              </a:ext>
            </a:extLst>
          </p:cNvPr>
          <p:cNvPicPr>
            <a:picLocks noChangeAspect="1"/>
          </p:cNvPicPr>
          <p:nvPr/>
        </p:nvPicPr>
        <p:blipFill>
          <a:blip r:embed="rId3"/>
          <a:stretch>
            <a:fillRect/>
          </a:stretch>
        </p:blipFill>
        <p:spPr>
          <a:xfrm>
            <a:off x="7460942" y="1606102"/>
            <a:ext cx="1395303" cy="784985"/>
          </a:xfrm>
          <a:prstGeom prst="rect">
            <a:avLst/>
          </a:prstGeom>
        </p:spPr>
      </p:pic>
      <p:grpSp>
        <p:nvGrpSpPr>
          <p:cNvPr id="16" name="Group 15">
            <a:extLst>
              <a:ext uri="{FF2B5EF4-FFF2-40B4-BE49-F238E27FC236}">
                <a16:creationId xmlns:a16="http://schemas.microsoft.com/office/drawing/2014/main" id="{99876378-3411-B840-1B7F-109F972029DB}"/>
              </a:ext>
            </a:extLst>
          </p:cNvPr>
          <p:cNvGrpSpPr/>
          <p:nvPr/>
        </p:nvGrpSpPr>
        <p:grpSpPr>
          <a:xfrm>
            <a:off x="6006039" y="2905363"/>
            <a:ext cx="4419276" cy="1478267"/>
            <a:chOff x="3267469" y="2628328"/>
            <a:chExt cx="5732738" cy="1932951"/>
          </a:xfrm>
        </p:grpSpPr>
        <p:sp>
          <p:nvSpPr>
            <p:cNvPr id="17" name="Rectangle 16">
              <a:extLst>
                <a:ext uri="{FF2B5EF4-FFF2-40B4-BE49-F238E27FC236}">
                  <a16:creationId xmlns:a16="http://schemas.microsoft.com/office/drawing/2014/main" id="{16F8C7AC-4B81-3383-51A5-DE91AF883694}"/>
                </a:ext>
              </a:extLst>
            </p:cNvPr>
            <p:cNvSpPr/>
            <p:nvPr/>
          </p:nvSpPr>
          <p:spPr>
            <a:xfrm>
              <a:off x="3942547" y="2628328"/>
              <a:ext cx="4382582" cy="1932951"/>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8" name="TextBox 17">
              <a:extLst>
                <a:ext uri="{FF2B5EF4-FFF2-40B4-BE49-F238E27FC236}">
                  <a16:creationId xmlns:a16="http://schemas.microsoft.com/office/drawing/2014/main" id="{F68DC526-D511-6427-33DB-076EEDE33F04}"/>
                </a:ext>
              </a:extLst>
            </p:cNvPr>
            <p:cNvSpPr txBox="1"/>
            <p:nvPr/>
          </p:nvSpPr>
          <p:spPr>
            <a:xfrm>
              <a:off x="3267469" y="2631862"/>
              <a:ext cx="5732738" cy="540694"/>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HCS</a:t>
              </a:r>
              <a:endParaRPr lang="en-IS" b="1">
                <a:solidFill>
                  <a:schemeClr val="bg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DD9AD424-DDF1-901C-EC7F-2EB25A99E44D}"/>
                </a:ext>
              </a:extLst>
            </p:cNvPr>
            <p:cNvSpPr txBox="1"/>
            <p:nvPr/>
          </p:nvSpPr>
          <p:spPr>
            <a:xfrm>
              <a:off x="4496288" y="3887315"/>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POS MASTER</a:t>
              </a:r>
            </a:p>
          </p:txBody>
        </p:sp>
        <p:pic>
          <p:nvPicPr>
            <p:cNvPr id="20" name="Graphic 19">
              <a:extLst>
                <a:ext uri="{FF2B5EF4-FFF2-40B4-BE49-F238E27FC236}">
                  <a16:creationId xmlns:a16="http://schemas.microsoft.com/office/drawing/2014/main" id="{E9324269-38BE-187A-6AE0-5A226097474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788729" y="3196617"/>
              <a:ext cx="655234" cy="616691"/>
            </a:xfrm>
            <a:prstGeom prst="rect">
              <a:avLst/>
            </a:prstGeom>
          </p:spPr>
        </p:pic>
        <p:sp>
          <p:nvSpPr>
            <p:cNvPr id="21" name="TextBox 20">
              <a:extLst>
                <a:ext uri="{FF2B5EF4-FFF2-40B4-BE49-F238E27FC236}">
                  <a16:creationId xmlns:a16="http://schemas.microsoft.com/office/drawing/2014/main" id="{AC463C27-3B5D-3F75-05B1-55A91A9F0BF3}"/>
                </a:ext>
              </a:extLst>
            </p:cNvPr>
            <p:cNvSpPr txBox="1"/>
            <p:nvPr/>
          </p:nvSpPr>
          <p:spPr>
            <a:xfrm>
              <a:off x="5461944" y="3890286"/>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DATA DIRECTOR</a:t>
              </a:r>
            </a:p>
          </p:txBody>
        </p:sp>
        <p:pic>
          <p:nvPicPr>
            <p:cNvPr id="22" name="Picture 21" descr="Icon&#10;&#10;Description automatically generated">
              <a:extLst>
                <a:ext uri="{FF2B5EF4-FFF2-40B4-BE49-F238E27FC236}">
                  <a16:creationId xmlns:a16="http://schemas.microsoft.com/office/drawing/2014/main" id="{B46CDBF0-A6B0-91F3-0E6D-86D288889AF1}"/>
                </a:ext>
              </a:extLst>
            </p:cNvPr>
            <p:cNvPicPr>
              <a:picLocks noChangeAspect="1"/>
            </p:cNvPicPr>
            <p:nvPr/>
          </p:nvPicPr>
          <p:blipFill>
            <a:blip r:embed="rId6"/>
            <a:stretch>
              <a:fillRect/>
            </a:stretch>
          </p:blipFill>
          <p:spPr>
            <a:xfrm>
              <a:off x="5748577" y="3260755"/>
              <a:ext cx="622427" cy="510639"/>
            </a:xfrm>
            <a:prstGeom prst="rect">
              <a:avLst/>
            </a:prstGeom>
          </p:spPr>
        </p:pic>
        <p:pic>
          <p:nvPicPr>
            <p:cNvPr id="23" name="Picture 22" descr="Icon&#10;&#10;Description automatically generated">
              <a:extLst>
                <a:ext uri="{FF2B5EF4-FFF2-40B4-BE49-F238E27FC236}">
                  <a16:creationId xmlns:a16="http://schemas.microsoft.com/office/drawing/2014/main" id="{DC11A85D-F04B-E0B3-0505-35EBE34FC19E}"/>
                </a:ext>
              </a:extLst>
            </p:cNvPr>
            <p:cNvPicPr>
              <a:picLocks noChangeAspect="1"/>
            </p:cNvPicPr>
            <p:nvPr/>
          </p:nvPicPr>
          <p:blipFill>
            <a:blip r:embed="rId7"/>
            <a:stretch>
              <a:fillRect/>
            </a:stretch>
          </p:blipFill>
          <p:spPr>
            <a:xfrm>
              <a:off x="4845492" y="3235462"/>
              <a:ext cx="517019" cy="522378"/>
            </a:xfrm>
            <a:prstGeom prst="rect">
              <a:avLst/>
            </a:prstGeom>
          </p:spPr>
        </p:pic>
        <p:sp>
          <p:nvSpPr>
            <p:cNvPr id="24" name="TextBox 23">
              <a:extLst>
                <a:ext uri="{FF2B5EF4-FFF2-40B4-BE49-F238E27FC236}">
                  <a16:creationId xmlns:a16="http://schemas.microsoft.com/office/drawing/2014/main" id="{99EFC93F-D05E-D94C-B6F7-9482540BC2CC}"/>
                </a:ext>
              </a:extLst>
            </p:cNvPr>
            <p:cNvSpPr txBox="1"/>
            <p:nvPr/>
          </p:nvSpPr>
          <p:spPr>
            <a:xfrm>
              <a:off x="6496199" y="3887068"/>
              <a:ext cx="1195694" cy="258327"/>
            </a:xfrm>
            <a:prstGeom prst="rect">
              <a:avLst/>
            </a:prstGeom>
            <a:noFill/>
          </p:spPr>
          <p:txBody>
            <a:bodyPr wrap="square" rtlCol="0">
              <a:spAutoFit/>
            </a:bodyPr>
            <a:lstStyle/>
            <a:p>
              <a:pPr algn="ctr"/>
              <a:r>
                <a:rPr lang="en-IS" sz="700" b="1">
                  <a:solidFill>
                    <a:schemeClr val="bg1"/>
                  </a:solidFill>
                  <a:latin typeface="Segoe UI" panose="020B0502040204020203" pitchFamily="34" charset="0"/>
                  <a:cs typeface="Segoe UI" panose="020B0502040204020203" pitchFamily="34" charset="0"/>
                </a:rPr>
                <a:t>UPDATE SERVICE</a:t>
              </a:r>
            </a:p>
          </p:txBody>
        </p:sp>
      </p:grpSp>
      <p:sp>
        <p:nvSpPr>
          <p:cNvPr id="25" name="Text Placeholder 2">
            <a:extLst>
              <a:ext uri="{FF2B5EF4-FFF2-40B4-BE49-F238E27FC236}">
                <a16:creationId xmlns:a16="http://schemas.microsoft.com/office/drawing/2014/main" id="{8D2B60E8-9428-DF72-9015-0D75EF08AB10}"/>
              </a:ext>
            </a:extLst>
          </p:cNvPr>
          <p:cNvSpPr txBox="1">
            <a:spLocks/>
          </p:cNvSpPr>
          <p:nvPr/>
        </p:nvSpPr>
        <p:spPr>
          <a:xfrm>
            <a:off x="637607" y="2677913"/>
            <a:ext cx="4685564" cy="1884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defRPr/>
            </a:pPr>
            <a:r>
              <a:rPr lang="en-US" sz="2400">
                <a:solidFill>
                  <a:srgbClr val="44546A"/>
                </a:solidFill>
                <a:latin typeface="Segoe UI" panose="020B0502040204020203" pitchFamily="34" charset="0"/>
                <a:cs typeface="Segoe UI" panose="020B0502040204020203" pitchFamily="34" charset="0"/>
              </a:rPr>
              <a:t>Leaner </a:t>
            </a:r>
            <a:r>
              <a:rPr lang="en-US" sz="2400" err="1">
                <a:solidFill>
                  <a:srgbClr val="44546A"/>
                </a:solidFill>
                <a:latin typeface="Segoe UI" panose="020B0502040204020203" pitchFamily="34" charset="0"/>
                <a:cs typeface="Segoe UI" panose="020B0502040204020203" pitchFamily="34" charset="0"/>
              </a:rPr>
              <a:t>Preaction</a:t>
            </a:r>
            <a:r>
              <a:rPr lang="en-US" sz="2400">
                <a:solidFill>
                  <a:srgbClr val="44546A"/>
                </a:solidFill>
                <a:latin typeface="Segoe UI" panose="020B0502040204020203" pitchFamily="34" charset="0"/>
                <a:cs typeface="Segoe UI" panose="020B0502040204020203" pitchFamily="34" charset="0"/>
              </a:rPr>
              <a:t> logs</a:t>
            </a:r>
          </a:p>
          <a:p>
            <a:pPr marL="571500" indent="-342900">
              <a:defRPr/>
            </a:pPr>
            <a:r>
              <a:rPr lang="en-US" sz="2400">
                <a:solidFill>
                  <a:srgbClr val="44546A"/>
                </a:solidFill>
                <a:latin typeface="Segoe UI" panose="020B0502040204020203" pitchFamily="34" charset="0"/>
                <a:cs typeface="Segoe UI" panose="020B0502040204020203" pitchFamily="34" charset="0"/>
              </a:rPr>
              <a:t>Split jobs </a:t>
            </a:r>
          </a:p>
          <a:p>
            <a:pPr marL="571500" indent="-342900">
              <a:defRPr/>
            </a:pPr>
            <a:r>
              <a:rPr lang="en-US" sz="2400">
                <a:solidFill>
                  <a:srgbClr val="44546A"/>
                </a:solidFill>
                <a:latin typeface="Segoe UI" panose="020B0502040204020203" pitchFamily="34" charset="0"/>
                <a:cs typeface="Segoe UI" panose="020B0502040204020203" pitchFamily="34" charset="0"/>
              </a:rPr>
              <a:t>Smaller batches</a:t>
            </a:r>
          </a:p>
          <a:p>
            <a:pPr marL="571500" indent="-342900">
              <a:defRPr/>
            </a:pPr>
            <a:r>
              <a:rPr lang="en-US" sz="2400">
                <a:solidFill>
                  <a:srgbClr val="44546A"/>
                </a:solidFill>
                <a:latin typeface="Segoe UI" panose="020B0502040204020203" pitchFamily="34" charset="0"/>
                <a:cs typeface="Segoe UI" panose="020B0502040204020203" pitchFamily="34" charset="0"/>
              </a:rPr>
              <a:t>Initial job as a normal job</a:t>
            </a:r>
          </a:p>
          <a:p>
            <a:pPr indent="0">
              <a:buNone/>
              <a:defRPr/>
            </a:pPr>
            <a:endParaRPr lang="en-US" sz="2400">
              <a:solidFill>
                <a:srgbClr val="44546A"/>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902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lIns="91440" tIns="45720" rIns="91440" bIns="45720" anchor="t"/>
          <a:lstStyle/>
          <a:p>
            <a:r>
              <a:rPr lang="en-US">
                <a:latin typeface="Segoe UI"/>
                <a:cs typeface="Segoe UI"/>
              </a:rPr>
              <a:t>HCS to offline POS</a:t>
            </a:r>
            <a:endParaRPr lang="en-US"/>
          </a:p>
        </p:txBody>
      </p:sp>
      <p:pic>
        <p:nvPicPr>
          <p:cNvPr id="10" name="Picture 9" descr="Graphical user interface&#10;&#10;Description automatically generated">
            <a:extLst>
              <a:ext uri="{FF2B5EF4-FFF2-40B4-BE49-F238E27FC236}">
                <a16:creationId xmlns:a16="http://schemas.microsoft.com/office/drawing/2014/main" id="{4BCFED92-BF7D-4F47-BF54-59BFD93B4C28}"/>
              </a:ext>
            </a:extLst>
          </p:cNvPr>
          <p:cNvPicPr>
            <a:picLocks noChangeAspect="1"/>
          </p:cNvPicPr>
          <p:nvPr/>
        </p:nvPicPr>
        <p:blipFill>
          <a:blip r:embed="rId3"/>
          <a:stretch>
            <a:fillRect/>
          </a:stretch>
        </p:blipFill>
        <p:spPr>
          <a:xfrm>
            <a:off x="10471452" y="4066853"/>
            <a:ext cx="1472098" cy="1195293"/>
          </a:xfrm>
          <a:prstGeom prst="rect">
            <a:avLst/>
          </a:prstGeom>
        </p:spPr>
      </p:pic>
      <p:cxnSp>
        <p:nvCxnSpPr>
          <p:cNvPr id="18" name="Straight Arrow Connector 17">
            <a:extLst>
              <a:ext uri="{FF2B5EF4-FFF2-40B4-BE49-F238E27FC236}">
                <a16:creationId xmlns:a16="http://schemas.microsoft.com/office/drawing/2014/main" id="{2FFDBDD0-C820-4A29-8056-42E49C5DE200}"/>
              </a:ext>
            </a:extLst>
          </p:cNvPr>
          <p:cNvCxnSpPr>
            <a:cxnSpLocks/>
          </p:cNvCxnSpPr>
          <p:nvPr/>
        </p:nvCxnSpPr>
        <p:spPr>
          <a:xfrm>
            <a:off x="1823685" y="4545032"/>
            <a:ext cx="8550493" cy="0"/>
          </a:xfrm>
          <a:prstGeom prst="straightConnector1">
            <a:avLst/>
          </a:prstGeom>
          <a:ln w="44450" cap="rnd" cmpd="sng">
            <a:solidFill>
              <a:srgbClr val="FF6600"/>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693F5A1-4B47-4DDC-A5D6-125185C0D765}"/>
              </a:ext>
            </a:extLst>
          </p:cNvPr>
          <p:cNvGrpSpPr/>
          <p:nvPr/>
        </p:nvGrpSpPr>
        <p:grpSpPr>
          <a:xfrm>
            <a:off x="5539428" y="3991216"/>
            <a:ext cx="1294959" cy="1229326"/>
            <a:chOff x="5575757" y="5052290"/>
            <a:chExt cx="1692930" cy="1607126"/>
          </a:xfrm>
        </p:grpSpPr>
        <p:sp>
          <p:nvSpPr>
            <p:cNvPr id="21" name="Rectangle 20">
              <a:extLst>
                <a:ext uri="{FF2B5EF4-FFF2-40B4-BE49-F238E27FC236}">
                  <a16:creationId xmlns:a16="http://schemas.microsoft.com/office/drawing/2014/main" id="{1C0B4FAE-296A-49FC-A0CC-3B3EB87ECA9F}"/>
                </a:ext>
              </a:extLst>
            </p:cNvPr>
            <p:cNvSpPr/>
            <p:nvPr/>
          </p:nvSpPr>
          <p:spPr>
            <a:xfrm>
              <a:off x="5578433" y="5052290"/>
              <a:ext cx="1690254" cy="1607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5" name="Picture 14" descr="Logo&#10;&#10;Description automatically generated">
              <a:extLst>
                <a:ext uri="{FF2B5EF4-FFF2-40B4-BE49-F238E27FC236}">
                  <a16:creationId xmlns:a16="http://schemas.microsoft.com/office/drawing/2014/main" id="{CAB81F60-68F4-4FD6-ABB7-9A086A516825}"/>
                </a:ext>
              </a:extLst>
            </p:cNvPr>
            <p:cNvPicPr>
              <a:picLocks noChangeAspect="1"/>
            </p:cNvPicPr>
            <p:nvPr/>
          </p:nvPicPr>
          <p:blipFill>
            <a:blip r:embed="rId4"/>
            <a:stretch>
              <a:fillRect/>
            </a:stretch>
          </p:blipFill>
          <p:spPr>
            <a:xfrm>
              <a:off x="5575757" y="5061212"/>
              <a:ext cx="1692930" cy="1589281"/>
            </a:xfrm>
            <a:prstGeom prst="rect">
              <a:avLst/>
            </a:prstGeom>
          </p:spPr>
        </p:pic>
      </p:grpSp>
      <p:sp>
        <p:nvSpPr>
          <p:cNvPr id="23" name="Rectangle: Rounded Corners 22">
            <a:extLst>
              <a:ext uri="{FF2B5EF4-FFF2-40B4-BE49-F238E27FC236}">
                <a16:creationId xmlns:a16="http://schemas.microsoft.com/office/drawing/2014/main" id="{0E3E95EB-6CDB-4153-92F4-7C4FC60D49A0}"/>
              </a:ext>
            </a:extLst>
          </p:cNvPr>
          <p:cNvSpPr/>
          <p:nvPr/>
        </p:nvSpPr>
        <p:spPr>
          <a:xfrm>
            <a:off x="461818" y="4181274"/>
            <a:ext cx="1264593" cy="1195293"/>
          </a:xfrm>
          <a:prstGeom prst="roundRect">
            <a:avLst>
              <a:gd name="adj" fmla="val 7394"/>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Hybrid Component Server</a:t>
            </a:r>
          </a:p>
        </p:txBody>
      </p:sp>
      <p:sp>
        <p:nvSpPr>
          <p:cNvPr id="31" name="TextBox 30">
            <a:extLst>
              <a:ext uri="{FF2B5EF4-FFF2-40B4-BE49-F238E27FC236}">
                <a16:creationId xmlns:a16="http://schemas.microsoft.com/office/drawing/2014/main" id="{9DEB0CBA-ADA6-4D16-A3C8-FFCE45BE1529}"/>
              </a:ext>
            </a:extLst>
          </p:cNvPr>
          <p:cNvSpPr txBox="1"/>
          <p:nvPr/>
        </p:nvSpPr>
        <p:spPr>
          <a:xfrm>
            <a:off x="647359" y="3728795"/>
            <a:ext cx="931091" cy="369332"/>
          </a:xfrm>
          <a:prstGeom prst="rect">
            <a:avLst/>
          </a:prstGeom>
          <a:noFill/>
        </p:spPr>
        <p:txBody>
          <a:bodyPr wrap="square" rtlCol="0">
            <a:spAutoFit/>
          </a:bodyPr>
          <a:lstStyle/>
          <a:p>
            <a:r>
              <a:rPr lang="en-US" b="1">
                <a:solidFill>
                  <a:srgbClr val="334153"/>
                </a:solidFill>
                <a:latin typeface="Segoe UI" panose="020B0502040204020203" pitchFamily="34" charset="0"/>
                <a:cs typeface="Segoe UI" panose="020B0502040204020203" pitchFamily="34" charset="0"/>
              </a:rPr>
              <a:t>AZURE</a:t>
            </a:r>
          </a:p>
        </p:txBody>
      </p:sp>
      <p:grpSp>
        <p:nvGrpSpPr>
          <p:cNvPr id="34" name="Group 33">
            <a:extLst>
              <a:ext uri="{FF2B5EF4-FFF2-40B4-BE49-F238E27FC236}">
                <a16:creationId xmlns:a16="http://schemas.microsoft.com/office/drawing/2014/main" id="{65128308-94E6-4968-B03F-0CF33F8415B1}"/>
              </a:ext>
            </a:extLst>
          </p:cNvPr>
          <p:cNvGrpSpPr/>
          <p:nvPr/>
        </p:nvGrpSpPr>
        <p:grpSpPr>
          <a:xfrm>
            <a:off x="7898461" y="4125812"/>
            <a:ext cx="1392735" cy="1074412"/>
            <a:chOff x="2757694" y="2382995"/>
            <a:chExt cx="1417142" cy="1093241"/>
          </a:xfrm>
        </p:grpSpPr>
        <p:sp>
          <p:nvSpPr>
            <p:cNvPr id="35" name="Rectangle 34">
              <a:extLst>
                <a:ext uri="{FF2B5EF4-FFF2-40B4-BE49-F238E27FC236}">
                  <a16:creationId xmlns:a16="http://schemas.microsoft.com/office/drawing/2014/main" id="{FC5023AA-99C4-405D-897E-8A94C607A12C}"/>
                </a:ext>
              </a:extLst>
            </p:cNvPr>
            <p:cNvSpPr/>
            <p:nvPr/>
          </p:nvSpPr>
          <p:spPr>
            <a:xfrm>
              <a:off x="2761673" y="2382995"/>
              <a:ext cx="1413163" cy="1093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ogo, icon&#10;&#10;Description automatically generated with medium confidence">
              <a:extLst>
                <a:ext uri="{FF2B5EF4-FFF2-40B4-BE49-F238E27FC236}">
                  <a16:creationId xmlns:a16="http://schemas.microsoft.com/office/drawing/2014/main" id="{2708D2D1-1E96-43EF-AB12-04AF61CA12B2}"/>
                </a:ext>
              </a:extLst>
            </p:cNvPr>
            <p:cNvPicPr>
              <a:picLocks noChangeAspect="1"/>
            </p:cNvPicPr>
            <p:nvPr/>
          </p:nvPicPr>
          <p:blipFill>
            <a:blip r:embed="rId5"/>
            <a:stretch>
              <a:fillRect/>
            </a:stretch>
          </p:blipFill>
          <p:spPr>
            <a:xfrm>
              <a:off x="2757694" y="2412839"/>
              <a:ext cx="1408774" cy="1063397"/>
            </a:xfrm>
            <a:prstGeom prst="rect">
              <a:avLst/>
            </a:prstGeom>
          </p:spPr>
        </p:pic>
      </p:grpSp>
      <p:grpSp>
        <p:nvGrpSpPr>
          <p:cNvPr id="41" name="Group 40">
            <a:extLst>
              <a:ext uri="{FF2B5EF4-FFF2-40B4-BE49-F238E27FC236}">
                <a16:creationId xmlns:a16="http://schemas.microsoft.com/office/drawing/2014/main" id="{4387ED1F-51E3-4CD0-8628-FFB8D0121CFC}"/>
              </a:ext>
            </a:extLst>
          </p:cNvPr>
          <p:cNvGrpSpPr/>
          <p:nvPr/>
        </p:nvGrpSpPr>
        <p:grpSpPr>
          <a:xfrm>
            <a:off x="2890460" y="4181274"/>
            <a:ext cx="1486273" cy="1074412"/>
            <a:chOff x="2662517" y="2382995"/>
            <a:chExt cx="1512319" cy="1093241"/>
          </a:xfrm>
        </p:grpSpPr>
        <p:sp>
          <p:nvSpPr>
            <p:cNvPr id="42" name="Rectangle 41">
              <a:extLst>
                <a:ext uri="{FF2B5EF4-FFF2-40B4-BE49-F238E27FC236}">
                  <a16:creationId xmlns:a16="http://schemas.microsoft.com/office/drawing/2014/main" id="{F5EE67BA-95E6-4CAD-AB67-C2D9B7891FE2}"/>
                </a:ext>
              </a:extLst>
            </p:cNvPr>
            <p:cNvSpPr/>
            <p:nvPr/>
          </p:nvSpPr>
          <p:spPr>
            <a:xfrm>
              <a:off x="2761673" y="2382995"/>
              <a:ext cx="1413163" cy="1093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Logo, icon&#10;&#10;Description automatically generated with medium confidence">
              <a:extLst>
                <a:ext uri="{FF2B5EF4-FFF2-40B4-BE49-F238E27FC236}">
                  <a16:creationId xmlns:a16="http://schemas.microsoft.com/office/drawing/2014/main" id="{16C90CA9-035F-4D9C-BA3A-F5FFC9B77051}"/>
                </a:ext>
              </a:extLst>
            </p:cNvPr>
            <p:cNvPicPr>
              <a:picLocks noChangeAspect="1"/>
            </p:cNvPicPr>
            <p:nvPr/>
          </p:nvPicPr>
          <p:blipFill>
            <a:blip r:embed="rId5"/>
            <a:stretch>
              <a:fillRect/>
            </a:stretch>
          </p:blipFill>
          <p:spPr>
            <a:xfrm flipH="1">
              <a:off x="2662517" y="2397917"/>
              <a:ext cx="1504379" cy="1063397"/>
            </a:xfrm>
            <a:prstGeom prst="rect">
              <a:avLst/>
            </a:prstGeom>
          </p:spPr>
        </p:pic>
      </p:grpSp>
      <p:sp>
        <p:nvSpPr>
          <p:cNvPr id="45" name="TextBox 44">
            <a:extLst>
              <a:ext uri="{FF2B5EF4-FFF2-40B4-BE49-F238E27FC236}">
                <a16:creationId xmlns:a16="http://schemas.microsoft.com/office/drawing/2014/main" id="{DFAED652-9220-4997-B48B-7EB0EF9C84A9}"/>
              </a:ext>
            </a:extLst>
          </p:cNvPr>
          <p:cNvSpPr txBox="1"/>
          <p:nvPr/>
        </p:nvSpPr>
        <p:spPr>
          <a:xfrm>
            <a:off x="10471452" y="5416058"/>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POS</a:t>
            </a:r>
          </a:p>
        </p:txBody>
      </p:sp>
      <p:sp>
        <p:nvSpPr>
          <p:cNvPr id="46" name="TextBox 45">
            <a:extLst>
              <a:ext uri="{FF2B5EF4-FFF2-40B4-BE49-F238E27FC236}">
                <a16:creationId xmlns:a16="http://schemas.microsoft.com/office/drawing/2014/main" id="{8B6F9F87-91C1-429B-B523-073A47A6998F}"/>
              </a:ext>
            </a:extLst>
          </p:cNvPr>
          <p:cNvSpPr txBox="1"/>
          <p:nvPr/>
        </p:nvSpPr>
        <p:spPr>
          <a:xfrm>
            <a:off x="7566616" y="5419901"/>
            <a:ext cx="1334910"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Semibold" panose="020B0502040204020203" pitchFamily="34" charset="0"/>
                <a:cs typeface="Segoe UI Semibold" panose="020B0502040204020203" pitchFamily="34" charset="0"/>
              </a:rPr>
              <a:t>Firewall</a:t>
            </a:r>
            <a:endParaRPr lang="en-IS" sz="17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sp>
        <p:nvSpPr>
          <p:cNvPr id="47" name="TextBox 46">
            <a:extLst>
              <a:ext uri="{FF2B5EF4-FFF2-40B4-BE49-F238E27FC236}">
                <a16:creationId xmlns:a16="http://schemas.microsoft.com/office/drawing/2014/main" id="{56EDAADE-B94D-4819-A2AB-9D8174EA03D4}"/>
              </a:ext>
            </a:extLst>
          </p:cNvPr>
          <p:cNvSpPr txBox="1"/>
          <p:nvPr/>
        </p:nvSpPr>
        <p:spPr>
          <a:xfrm>
            <a:off x="2725360" y="5416058"/>
            <a:ext cx="1334910"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Semibold" panose="020B0502040204020203" pitchFamily="34" charset="0"/>
                <a:cs typeface="Segoe UI Semibold" panose="020B0502040204020203" pitchFamily="34" charset="0"/>
              </a:rPr>
              <a:t>Firewall</a:t>
            </a:r>
            <a:endParaRPr lang="en-IS" sz="17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pic>
        <p:nvPicPr>
          <p:cNvPr id="26" name="Picture 25">
            <a:extLst>
              <a:ext uri="{FF2B5EF4-FFF2-40B4-BE49-F238E27FC236}">
                <a16:creationId xmlns:a16="http://schemas.microsoft.com/office/drawing/2014/main" id="{7580336D-F084-4443-9AF6-B1B1F05A9658}"/>
              </a:ext>
            </a:extLst>
          </p:cNvPr>
          <p:cNvPicPr>
            <a:picLocks noChangeAspect="1"/>
          </p:cNvPicPr>
          <p:nvPr/>
        </p:nvPicPr>
        <p:blipFill>
          <a:blip r:embed="rId6"/>
          <a:stretch>
            <a:fillRect/>
          </a:stretch>
        </p:blipFill>
        <p:spPr>
          <a:xfrm>
            <a:off x="6186907" y="1212602"/>
            <a:ext cx="5732932" cy="2185567"/>
          </a:xfrm>
          <a:prstGeom prst="rect">
            <a:avLst/>
          </a:prstGeom>
        </p:spPr>
      </p:pic>
    </p:spTree>
    <p:extLst>
      <p:ext uri="{BB962C8B-B14F-4D97-AF65-F5344CB8AC3E}">
        <p14:creationId xmlns:p14="http://schemas.microsoft.com/office/powerpoint/2010/main" val="32892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p:bldP spid="45" grpId="0"/>
      <p:bldP spid="46" grpId="0"/>
      <p:bldP spid="4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747084C6-9CD4-4C6F-9A52-F2212685A80C}"/>
              </a:ext>
            </a:extLst>
          </p:cNvPr>
          <p:cNvCxnSpPr>
            <a:cxnSpLocks/>
          </p:cNvCxnSpPr>
          <p:nvPr/>
        </p:nvCxnSpPr>
        <p:spPr>
          <a:xfrm flipH="1">
            <a:off x="1726411" y="4664364"/>
            <a:ext cx="8641955" cy="74631"/>
          </a:xfrm>
          <a:prstGeom prst="line">
            <a:avLst/>
          </a:prstGeom>
          <a:ln w="63500">
            <a:headEnd type="triangle" w="med" len="sm"/>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lIns="91440" tIns="45720" rIns="91440" bIns="45720" anchor="t"/>
          <a:lstStyle/>
          <a:p>
            <a:r>
              <a:rPr lang="en-US">
                <a:latin typeface="Segoe UI"/>
                <a:cs typeface="Segoe UI"/>
              </a:rPr>
              <a:t>HCS to offline POS</a:t>
            </a:r>
            <a:endParaRPr lang="en-US"/>
          </a:p>
        </p:txBody>
      </p:sp>
      <p:pic>
        <p:nvPicPr>
          <p:cNvPr id="10" name="Picture 9" descr="Graphical user interface&#10;&#10;Description automatically generated">
            <a:extLst>
              <a:ext uri="{FF2B5EF4-FFF2-40B4-BE49-F238E27FC236}">
                <a16:creationId xmlns:a16="http://schemas.microsoft.com/office/drawing/2014/main" id="{4BCFED92-BF7D-4F47-BF54-59BFD93B4C28}"/>
              </a:ext>
            </a:extLst>
          </p:cNvPr>
          <p:cNvPicPr>
            <a:picLocks noChangeAspect="1"/>
          </p:cNvPicPr>
          <p:nvPr/>
        </p:nvPicPr>
        <p:blipFill>
          <a:blip r:embed="rId3"/>
          <a:stretch>
            <a:fillRect/>
          </a:stretch>
        </p:blipFill>
        <p:spPr>
          <a:xfrm>
            <a:off x="10471452" y="4066853"/>
            <a:ext cx="1472098" cy="1195293"/>
          </a:xfrm>
          <a:prstGeom prst="rect">
            <a:avLst/>
          </a:prstGeom>
        </p:spPr>
      </p:pic>
      <p:cxnSp>
        <p:nvCxnSpPr>
          <p:cNvPr id="18" name="Straight Arrow Connector 17">
            <a:extLst>
              <a:ext uri="{FF2B5EF4-FFF2-40B4-BE49-F238E27FC236}">
                <a16:creationId xmlns:a16="http://schemas.microsoft.com/office/drawing/2014/main" id="{2FFDBDD0-C820-4A29-8056-42E49C5DE200}"/>
              </a:ext>
            </a:extLst>
          </p:cNvPr>
          <p:cNvCxnSpPr>
            <a:cxnSpLocks/>
          </p:cNvCxnSpPr>
          <p:nvPr/>
        </p:nvCxnSpPr>
        <p:spPr>
          <a:xfrm>
            <a:off x="3435928" y="4710544"/>
            <a:ext cx="5484071" cy="0"/>
          </a:xfrm>
          <a:prstGeom prst="straightConnector1">
            <a:avLst/>
          </a:prstGeom>
          <a:ln w="323850" cmpd="tri">
            <a:tailEnd type="non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693F5A1-4B47-4DDC-A5D6-125185C0D765}"/>
              </a:ext>
            </a:extLst>
          </p:cNvPr>
          <p:cNvGrpSpPr/>
          <p:nvPr/>
        </p:nvGrpSpPr>
        <p:grpSpPr>
          <a:xfrm>
            <a:off x="5563695" y="4127457"/>
            <a:ext cx="1294959" cy="1229326"/>
            <a:chOff x="5575757" y="5052290"/>
            <a:chExt cx="1692930" cy="1607126"/>
          </a:xfrm>
        </p:grpSpPr>
        <p:sp>
          <p:nvSpPr>
            <p:cNvPr id="21" name="Rectangle 20">
              <a:extLst>
                <a:ext uri="{FF2B5EF4-FFF2-40B4-BE49-F238E27FC236}">
                  <a16:creationId xmlns:a16="http://schemas.microsoft.com/office/drawing/2014/main" id="{1C0B4FAE-296A-49FC-A0CC-3B3EB87ECA9F}"/>
                </a:ext>
              </a:extLst>
            </p:cNvPr>
            <p:cNvSpPr/>
            <p:nvPr/>
          </p:nvSpPr>
          <p:spPr>
            <a:xfrm>
              <a:off x="5578433" y="5052290"/>
              <a:ext cx="1690254" cy="1607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5" name="Picture 14" descr="Logo&#10;&#10;Description automatically generated">
              <a:extLst>
                <a:ext uri="{FF2B5EF4-FFF2-40B4-BE49-F238E27FC236}">
                  <a16:creationId xmlns:a16="http://schemas.microsoft.com/office/drawing/2014/main" id="{CAB81F60-68F4-4FD6-ABB7-9A086A516825}"/>
                </a:ext>
              </a:extLst>
            </p:cNvPr>
            <p:cNvPicPr>
              <a:picLocks noChangeAspect="1"/>
            </p:cNvPicPr>
            <p:nvPr/>
          </p:nvPicPr>
          <p:blipFill>
            <a:blip r:embed="rId4"/>
            <a:stretch>
              <a:fillRect/>
            </a:stretch>
          </p:blipFill>
          <p:spPr>
            <a:xfrm>
              <a:off x="5575757" y="5061213"/>
              <a:ext cx="1692930" cy="1589281"/>
            </a:xfrm>
            <a:prstGeom prst="rect">
              <a:avLst/>
            </a:prstGeom>
          </p:spPr>
        </p:pic>
      </p:grpSp>
      <p:sp>
        <p:nvSpPr>
          <p:cNvPr id="23" name="Rectangle: Rounded Corners 22">
            <a:extLst>
              <a:ext uri="{FF2B5EF4-FFF2-40B4-BE49-F238E27FC236}">
                <a16:creationId xmlns:a16="http://schemas.microsoft.com/office/drawing/2014/main" id="{0E3E95EB-6CDB-4153-92F4-7C4FC60D49A0}"/>
              </a:ext>
            </a:extLst>
          </p:cNvPr>
          <p:cNvSpPr/>
          <p:nvPr/>
        </p:nvSpPr>
        <p:spPr>
          <a:xfrm>
            <a:off x="461818" y="4181274"/>
            <a:ext cx="1264593" cy="1195293"/>
          </a:xfrm>
          <a:prstGeom prst="roundRect">
            <a:avLst>
              <a:gd name="adj" fmla="val 7394"/>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Hybrid Component Server</a:t>
            </a:r>
          </a:p>
        </p:txBody>
      </p:sp>
      <p:sp>
        <p:nvSpPr>
          <p:cNvPr id="31" name="TextBox 30">
            <a:extLst>
              <a:ext uri="{FF2B5EF4-FFF2-40B4-BE49-F238E27FC236}">
                <a16:creationId xmlns:a16="http://schemas.microsoft.com/office/drawing/2014/main" id="{9DEB0CBA-ADA6-4D16-A3C8-FFCE45BE1529}"/>
              </a:ext>
            </a:extLst>
          </p:cNvPr>
          <p:cNvSpPr txBox="1"/>
          <p:nvPr/>
        </p:nvSpPr>
        <p:spPr>
          <a:xfrm>
            <a:off x="647359" y="3728795"/>
            <a:ext cx="931091" cy="369332"/>
          </a:xfrm>
          <a:prstGeom prst="rect">
            <a:avLst/>
          </a:prstGeom>
          <a:noFill/>
        </p:spPr>
        <p:txBody>
          <a:bodyPr wrap="square" rtlCol="0">
            <a:spAutoFit/>
          </a:bodyPr>
          <a:lstStyle/>
          <a:p>
            <a:r>
              <a:rPr lang="en-US" b="1">
                <a:solidFill>
                  <a:srgbClr val="334153"/>
                </a:solidFill>
                <a:latin typeface="Segoe UI" panose="020B0502040204020203" pitchFamily="34" charset="0"/>
                <a:cs typeface="Segoe UI" panose="020B0502040204020203" pitchFamily="34" charset="0"/>
              </a:rPr>
              <a:t>AZURE</a:t>
            </a:r>
          </a:p>
        </p:txBody>
      </p:sp>
      <p:grpSp>
        <p:nvGrpSpPr>
          <p:cNvPr id="34" name="Group 33">
            <a:extLst>
              <a:ext uri="{FF2B5EF4-FFF2-40B4-BE49-F238E27FC236}">
                <a16:creationId xmlns:a16="http://schemas.microsoft.com/office/drawing/2014/main" id="{65128308-94E6-4968-B03F-0CF33F8415B1}"/>
              </a:ext>
            </a:extLst>
          </p:cNvPr>
          <p:cNvGrpSpPr/>
          <p:nvPr/>
        </p:nvGrpSpPr>
        <p:grpSpPr>
          <a:xfrm>
            <a:off x="7910846" y="4043010"/>
            <a:ext cx="1392735" cy="1074412"/>
            <a:chOff x="2757694" y="2382995"/>
            <a:chExt cx="1417142" cy="1093241"/>
          </a:xfrm>
        </p:grpSpPr>
        <p:sp>
          <p:nvSpPr>
            <p:cNvPr id="35" name="Rectangle 34">
              <a:extLst>
                <a:ext uri="{FF2B5EF4-FFF2-40B4-BE49-F238E27FC236}">
                  <a16:creationId xmlns:a16="http://schemas.microsoft.com/office/drawing/2014/main" id="{FC5023AA-99C4-405D-897E-8A94C607A12C}"/>
                </a:ext>
              </a:extLst>
            </p:cNvPr>
            <p:cNvSpPr/>
            <p:nvPr/>
          </p:nvSpPr>
          <p:spPr>
            <a:xfrm>
              <a:off x="2761673" y="2382995"/>
              <a:ext cx="1413163" cy="1093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ogo, icon&#10;&#10;Description automatically generated with medium confidence">
              <a:extLst>
                <a:ext uri="{FF2B5EF4-FFF2-40B4-BE49-F238E27FC236}">
                  <a16:creationId xmlns:a16="http://schemas.microsoft.com/office/drawing/2014/main" id="{2708D2D1-1E96-43EF-AB12-04AF61CA12B2}"/>
                </a:ext>
              </a:extLst>
            </p:cNvPr>
            <p:cNvPicPr>
              <a:picLocks noChangeAspect="1"/>
            </p:cNvPicPr>
            <p:nvPr/>
          </p:nvPicPr>
          <p:blipFill>
            <a:blip r:embed="rId5"/>
            <a:stretch>
              <a:fillRect/>
            </a:stretch>
          </p:blipFill>
          <p:spPr>
            <a:xfrm>
              <a:off x="2757694" y="2412839"/>
              <a:ext cx="1408774" cy="1063397"/>
            </a:xfrm>
            <a:prstGeom prst="rect">
              <a:avLst/>
            </a:prstGeom>
          </p:spPr>
        </p:pic>
      </p:grpSp>
      <p:grpSp>
        <p:nvGrpSpPr>
          <p:cNvPr id="41" name="Group 40">
            <a:extLst>
              <a:ext uri="{FF2B5EF4-FFF2-40B4-BE49-F238E27FC236}">
                <a16:creationId xmlns:a16="http://schemas.microsoft.com/office/drawing/2014/main" id="{4387ED1F-51E3-4CD0-8628-FFB8D0121CFC}"/>
              </a:ext>
            </a:extLst>
          </p:cNvPr>
          <p:cNvGrpSpPr/>
          <p:nvPr/>
        </p:nvGrpSpPr>
        <p:grpSpPr>
          <a:xfrm>
            <a:off x="2916808" y="4057617"/>
            <a:ext cx="1486273" cy="1074412"/>
            <a:chOff x="2662517" y="2382995"/>
            <a:chExt cx="1512319" cy="1093241"/>
          </a:xfrm>
        </p:grpSpPr>
        <p:sp>
          <p:nvSpPr>
            <p:cNvPr id="42" name="Rectangle 41">
              <a:extLst>
                <a:ext uri="{FF2B5EF4-FFF2-40B4-BE49-F238E27FC236}">
                  <a16:creationId xmlns:a16="http://schemas.microsoft.com/office/drawing/2014/main" id="{F5EE67BA-95E6-4CAD-AB67-C2D9B7891FE2}"/>
                </a:ext>
              </a:extLst>
            </p:cNvPr>
            <p:cNvSpPr/>
            <p:nvPr/>
          </p:nvSpPr>
          <p:spPr>
            <a:xfrm>
              <a:off x="2761673" y="2382995"/>
              <a:ext cx="1413163" cy="1093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Logo, icon&#10;&#10;Description automatically generated with medium confidence">
              <a:extLst>
                <a:ext uri="{FF2B5EF4-FFF2-40B4-BE49-F238E27FC236}">
                  <a16:creationId xmlns:a16="http://schemas.microsoft.com/office/drawing/2014/main" id="{16C90CA9-035F-4D9C-BA3A-F5FFC9B77051}"/>
                </a:ext>
              </a:extLst>
            </p:cNvPr>
            <p:cNvPicPr>
              <a:picLocks noChangeAspect="1"/>
            </p:cNvPicPr>
            <p:nvPr/>
          </p:nvPicPr>
          <p:blipFill>
            <a:blip r:embed="rId5"/>
            <a:stretch>
              <a:fillRect/>
            </a:stretch>
          </p:blipFill>
          <p:spPr>
            <a:xfrm flipH="1">
              <a:off x="2662517" y="2397917"/>
              <a:ext cx="1504379" cy="1063397"/>
            </a:xfrm>
            <a:prstGeom prst="rect">
              <a:avLst/>
            </a:prstGeom>
          </p:spPr>
        </p:pic>
      </p:grpSp>
      <p:sp>
        <p:nvSpPr>
          <p:cNvPr id="45" name="TextBox 44">
            <a:extLst>
              <a:ext uri="{FF2B5EF4-FFF2-40B4-BE49-F238E27FC236}">
                <a16:creationId xmlns:a16="http://schemas.microsoft.com/office/drawing/2014/main" id="{DFAED652-9220-4997-B48B-7EB0EF9C84A9}"/>
              </a:ext>
            </a:extLst>
          </p:cNvPr>
          <p:cNvSpPr txBox="1"/>
          <p:nvPr/>
        </p:nvSpPr>
        <p:spPr>
          <a:xfrm>
            <a:off x="10471452" y="5416058"/>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POS</a:t>
            </a:r>
          </a:p>
        </p:txBody>
      </p:sp>
      <p:sp>
        <p:nvSpPr>
          <p:cNvPr id="46" name="TextBox 45">
            <a:extLst>
              <a:ext uri="{FF2B5EF4-FFF2-40B4-BE49-F238E27FC236}">
                <a16:creationId xmlns:a16="http://schemas.microsoft.com/office/drawing/2014/main" id="{8B6F9F87-91C1-429B-B523-073A47A6998F}"/>
              </a:ext>
            </a:extLst>
          </p:cNvPr>
          <p:cNvSpPr txBox="1"/>
          <p:nvPr/>
        </p:nvSpPr>
        <p:spPr>
          <a:xfrm>
            <a:off x="7864659" y="5281780"/>
            <a:ext cx="1334910"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Semibold" panose="020B0502040204020203" pitchFamily="34" charset="0"/>
                <a:cs typeface="Segoe UI Semibold" panose="020B0502040204020203" pitchFamily="34" charset="0"/>
              </a:rPr>
              <a:t>Firewall</a:t>
            </a:r>
            <a:endParaRPr lang="en-IS" sz="17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sp>
        <p:nvSpPr>
          <p:cNvPr id="47" name="TextBox 46">
            <a:extLst>
              <a:ext uri="{FF2B5EF4-FFF2-40B4-BE49-F238E27FC236}">
                <a16:creationId xmlns:a16="http://schemas.microsoft.com/office/drawing/2014/main" id="{56EDAADE-B94D-4819-A2AB-9D8174EA03D4}"/>
              </a:ext>
            </a:extLst>
          </p:cNvPr>
          <p:cNvSpPr txBox="1"/>
          <p:nvPr/>
        </p:nvSpPr>
        <p:spPr>
          <a:xfrm>
            <a:off x="2842532" y="5274452"/>
            <a:ext cx="1334910"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Semibold" panose="020B0502040204020203" pitchFamily="34" charset="0"/>
                <a:cs typeface="Segoe UI Semibold" panose="020B0502040204020203" pitchFamily="34" charset="0"/>
              </a:rPr>
              <a:t>Firewall</a:t>
            </a:r>
            <a:endParaRPr lang="en-IS" sz="17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sp>
        <p:nvSpPr>
          <p:cNvPr id="71" name="TextBox 70">
            <a:extLst>
              <a:ext uri="{FF2B5EF4-FFF2-40B4-BE49-F238E27FC236}">
                <a16:creationId xmlns:a16="http://schemas.microsoft.com/office/drawing/2014/main" id="{E705630D-E70B-44BA-A0B8-D3B5B4BAC4A0}"/>
              </a:ext>
            </a:extLst>
          </p:cNvPr>
          <p:cNvSpPr txBox="1"/>
          <p:nvPr/>
        </p:nvSpPr>
        <p:spPr>
          <a:xfrm>
            <a:off x="5526751" y="5770001"/>
            <a:ext cx="1358247" cy="307777"/>
          </a:xfrm>
          <a:prstGeom prst="rect">
            <a:avLst/>
          </a:prstGeom>
          <a:noFill/>
        </p:spPr>
        <p:txBody>
          <a:bodyPr wrap="square" rtlCol="0">
            <a:spAutoFit/>
          </a:bodyPr>
          <a:lstStyle/>
          <a:p>
            <a:pPr algn="ctr"/>
            <a:r>
              <a:rPr lang="en-US" sz="1400" b="1">
                <a:solidFill>
                  <a:schemeClr val="tx1">
                    <a:lumMod val="75000"/>
                    <a:lumOff val="25000"/>
                  </a:schemeClr>
                </a:solidFill>
                <a:latin typeface="Segoe UI Semibold" panose="020B0502040204020203" pitchFamily="34" charset="0"/>
                <a:cs typeface="Segoe UI Semibold" panose="020B0502040204020203" pitchFamily="34" charset="0"/>
              </a:rPr>
              <a:t>VPN Tunnel</a:t>
            </a:r>
            <a:endParaRPr lang="en-IS" sz="14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cxnSp>
        <p:nvCxnSpPr>
          <p:cNvPr id="75" name="Straight Connector 74">
            <a:extLst>
              <a:ext uri="{FF2B5EF4-FFF2-40B4-BE49-F238E27FC236}">
                <a16:creationId xmlns:a16="http://schemas.microsoft.com/office/drawing/2014/main" id="{6D68C37B-0A6F-4948-9581-D865D7267ECB}"/>
              </a:ext>
            </a:extLst>
          </p:cNvPr>
          <p:cNvCxnSpPr>
            <a:cxnSpLocks/>
          </p:cNvCxnSpPr>
          <p:nvPr/>
        </p:nvCxnSpPr>
        <p:spPr>
          <a:xfrm>
            <a:off x="5275921" y="5003890"/>
            <a:ext cx="650804" cy="699013"/>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28718BDE-C913-4C8C-8515-33EFEC96CA43}"/>
              </a:ext>
            </a:extLst>
          </p:cNvPr>
          <p:cNvCxnSpPr>
            <a:cxnSpLocks/>
          </p:cNvCxnSpPr>
          <p:nvPr/>
        </p:nvCxnSpPr>
        <p:spPr>
          <a:xfrm flipH="1">
            <a:off x="6471505" y="4970910"/>
            <a:ext cx="593434" cy="739835"/>
          </a:xfrm>
          <a:prstGeom prst="line">
            <a:avLst/>
          </a:prstGeom>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DE286D6F-48A8-40D8-A95D-1CF8C0899E11}"/>
              </a:ext>
            </a:extLst>
          </p:cNvPr>
          <p:cNvPicPr>
            <a:picLocks noChangeAspect="1"/>
          </p:cNvPicPr>
          <p:nvPr/>
        </p:nvPicPr>
        <p:blipFill>
          <a:blip r:embed="rId6"/>
          <a:stretch>
            <a:fillRect/>
          </a:stretch>
        </p:blipFill>
        <p:spPr>
          <a:xfrm>
            <a:off x="6186907" y="1212602"/>
            <a:ext cx="5732932" cy="2185567"/>
          </a:xfrm>
          <a:prstGeom prst="rect">
            <a:avLst/>
          </a:prstGeom>
        </p:spPr>
      </p:pic>
    </p:spTree>
    <p:extLst>
      <p:ext uri="{BB962C8B-B14F-4D97-AF65-F5344CB8AC3E}">
        <p14:creationId xmlns:p14="http://schemas.microsoft.com/office/powerpoint/2010/main" val="1795850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a:xfrm>
            <a:off x="979569" y="266459"/>
            <a:ext cx="9661635" cy="569997"/>
          </a:xfrm>
        </p:spPr>
        <p:txBody>
          <a:bodyPr lIns="91440" tIns="45720" rIns="91440" bIns="45720" anchor="t"/>
          <a:lstStyle/>
          <a:p>
            <a:pPr marL="0"/>
            <a:r>
              <a:rPr lang="en-US">
                <a:latin typeface="Segoe UI"/>
                <a:cs typeface="Segoe UI"/>
              </a:rPr>
              <a:t>Send transaction</a:t>
            </a:r>
            <a:endParaRPr lang="en-US"/>
          </a:p>
        </p:txBody>
      </p:sp>
      <p:sp>
        <p:nvSpPr>
          <p:cNvPr id="6" name="TextBox 5">
            <a:extLst>
              <a:ext uri="{FF2B5EF4-FFF2-40B4-BE49-F238E27FC236}">
                <a16:creationId xmlns:a16="http://schemas.microsoft.com/office/drawing/2014/main" id="{EA0F157E-CEEC-DE88-1772-17AF0B086752}"/>
              </a:ext>
            </a:extLst>
          </p:cNvPr>
          <p:cNvSpPr txBox="1"/>
          <p:nvPr/>
        </p:nvSpPr>
        <p:spPr>
          <a:xfrm>
            <a:off x="986287" y="1906438"/>
            <a:ext cx="7573992" cy="833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3600">
              <a:solidFill>
                <a:schemeClr val="accent1">
                  <a:lumMod val="50000"/>
                </a:schemeClr>
              </a:solidFill>
              <a:latin typeface="Segoe UI Semibold"/>
              <a:cs typeface="Segoe UI Semibold"/>
            </a:endParaRPr>
          </a:p>
        </p:txBody>
      </p:sp>
      <p:pic>
        <p:nvPicPr>
          <p:cNvPr id="8" name="Picture 7" descr="Graphical user interface, text, application&#10;&#10;Description automatically generated">
            <a:extLst>
              <a:ext uri="{FF2B5EF4-FFF2-40B4-BE49-F238E27FC236}">
                <a16:creationId xmlns:a16="http://schemas.microsoft.com/office/drawing/2014/main" id="{64A6F872-5631-4D98-538D-EDDA54A6D445}"/>
              </a:ext>
            </a:extLst>
          </p:cNvPr>
          <p:cNvPicPr>
            <a:picLocks noChangeAspect="1"/>
          </p:cNvPicPr>
          <p:nvPr/>
        </p:nvPicPr>
        <p:blipFill>
          <a:blip r:embed="rId3"/>
          <a:stretch>
            <a:fillRect/>
          </a:stretch>
        </p:blipFill>
        <p:spPr>
          <a:xfrm>
            <a:off x="769773" y="3326860"/>
            <a:ext cx="4137953" cy="2855835"/>
          </a:xfrm>
          <a:prstGeom prst="rect">
            <a:avLst/>
          </a:prstGeom>
        </p:spPr>
      </p:pic>
      <p:pic>
        <p:nvPicPr>
          <p:cNvPr id="9" name="Picture 8">
            <a:extLst>
              <a:ext uri="{FF2B5EF4-FFF2-40B4-BE49-F238E27FC236}">
                <a16:creationId xmlns:a16="http://schemas.microsoft.com/office/drawing/2014/main" id="{77CAA9C0-2753-E524-3ED7-FFDEDE64381E}"/>
              </a:ext>
            </a:extLst>
          </p:cNvPr>
          <p:cNvPicPr>
            <a:picLocks noChangeAspect="1"/>
          </p:cNvPicPr>
          <p:nvPr/>
        </p:nvPicPr>
        <p:blipFill>
          <a:blip r:embed="rId4"/>
          <a:stretch>
            <a:fillRect/>
          </a:stretch>
        </p:blipFill>
        <p:spPr>
          <a:xfrm>
            <a:off x="5887600" y="154855"/>
            <a:ext cx="5844927" cy="3164815"/>
          </a:xfrm>
          <a:prstGeom prst="rect">
            <a:avLst/>
          </a:prstGeom>
        </p:spPr>
      </p:pic>
    </p:spTree>
    <p:extLst>
      <p:ext uri="{BB962C8B-B14F-4D97-AF65-F5344CB8AC3E}">
        <p14:creationId xmlns:p14="http://schemas.microsoft.com/office/powerpoint/2010/main" val="146824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5"/>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a:xfrm>
            <a:off x="979569" y="266459"/>
            <a:ext cx="9661635" cy="569997"/>
          </a:xfrm>
        </p:spPr>
        <p:txBody>
          <a:bodyPr lIns="91440" tIns="45720" rIns="91440" bIns="45720" anchor="t"/>
          <a:lstStyle/>
          <a:p>
            <a:pPr marL="0"/>
            <a:r>
              <a:rPr lang="en-US">
                <a:latin typeface="Segoe UI"/>
                <a:cs typeface="Segoe UI"/>
              </a:rPr>
              <a:t>Send transaction</a:t>
            </a:r>
            <a:endParaRPr lang="en-US"/>
          </a:p>
        </p:txBody>
      </p:sp>
      <p:sp>
        <p:nvSpPr>
          <p:cNvPr id="6" name="TextBox 5">
            <a:extLst>
              <a:ext uri="{FF2B5EF4-FFF2-40B4-BE49-F238E27FC236}">
                <a16:creationId xmlns:a16="http://schemas.microsoft.com/office/drawing/2014/main" id="{EA0F157E-CEEC-DE88-1772-17AF0B086752}"/>
              </a:ext>
            </a:extLst>
          </p:cNvPr>
          <p:cNvSpPr txBox="1"/>
          <p:nvPr/>
        </p:nvSpPr>
        <p:spPr>
          <a:xfrm>
            <a:off x="986287" y="1906438"/>
            <a:ext cx="7573992" cy="833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3600">
              <a:solidFill>
                <a:schemeClr val="accent1">
                  <a:lumMod val="50000"/>
                </a:schemeClr>
              </a:solidFill>
              <a:latin typeface="Segoe UI Semibold"/>
              <a:cs typeface="Segoe UI Semibold"/>
            </a:endParaRPr>
          </a:p>
        </p:txBody>
      </p:sp>
      <p:pic>
        <p:nvPicPr>
          <p:cNvPr id="2" name="Picture 2" descr="Graphical user interface, text, application, email&#10;&#10;Description automatically generated">
            <a:extLst>
              <a:ext uri="{FF2B5EF4-FFF2-40B4-BE49-F238E27FC236}">
                <a16:creationId xmlns:a16="http://schemas.microsoft.com/office/drawing/2014/main" id="{DC126B43-5C5F-B7A8-378C-68D55A871112}"/>
              </a:ext>
            </a:extLst>
          </p:cNvPr>
          <p:cNvPicPr>
            <a:picLocks noChangeAspect="1"/>
          </p:cNvPicPr>
          <p:nvPr/>
        </p:nvPicPr>
        <p:blipFill>
          <a:blip r:embed="rId3"/>
          <a:stretch>
            <a:fillRect/>
          </a:stretch>
        </p:blipFill>
        <p:spPr>
          <a:xfrm>
            <a:off x="986287" y="3190714"/>
            <a:ext cx="8907427" cy="2988847"/>
          </a:xfrm>
          <a:prstGeom prst="rect">
            <a:avLst/>
          </a:prstGeom>
        </p:spPr>
      </p:pic>
      <p:pic>
        <p:nvPicPr>
          <p:cNvPr id="9" name="Picture 8">
            <a:extLst>
              <a:ext uri="{FF2B5EF4-FFF2-40B4-BE49-F238E27FC236}">
                <a16:creationId xmlns:a16="http://schemas.microsoft.com/office/drawing/2014/main" id="{77CAA9C0-2753-E524-3ED7-FFDEDE64381E}"/>
              </a:ext>
            </a:extLst>
          </p:cNvPr>
          <p:cNvPicPr>
            <a:picLocks noChangeAspect="1"/>
          </p:cNvPicPr>
          <p:nvPr/>
        </p:nvPicPr>
        <p:blipFill>
          <a:blip r:embed="rId4"/>
          <a:stretch>
            <a:fillRect/>
          </a:stretch>
        </p:blipFill>
        <p:spPr>
          <a:xfrm>
            <a:off x="5887600" y="154855"/>
            <a:ext cx="5844927" cy="3164815"/>
          </a:xfrm>
          <a:prstGeom prst="rect">
            <a:avLst/>
          </a:prstGeom>
        </p:spPr>
      </p:pic>
    </p:spTree>
    <p:extLst>
      <p:ext uri="{BB962C8B-B14F-4D97-AF65-F5344CB8AC3E}">
        <p14:creationId xmlns:p14="http://schemas.microsoft.com/office/powerpoint/2010/main" val="1096661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a:xfrm>
            <a:off x="979569" y="266459"/>
            <a:ext cx="9661635" cy="569997"/>
          </a:xfrm>
        </p:spPr>
        <p:txBody>
          <a:bodyPr lIns="91440" tIns="45720" rIns="91440" bIns="45720" anchor="t"/>
          <a:lstStyle/>
          <a:p>
            <a:pPr marL="0"/>
            <a:r>
              <a:rPr lang="en-US">
                <a:latin typeface="Segoe UI"/>
                <a:cs typeface="Segoe UI"/>
              </a:rPr>
              <a:t>Send transaction</a:t>
            </a:r>
            <a:endParaRPr lang="en-US"/>
          </a:p>
        </p:txBody>
      </p:sp>
      <p:sp>
        <p:nvSpPr>
          <p:cNvPr id="6" name="TextBox 5">
            <a:extLst>
              <a:ext uri="{FF2B5EF4-FFF2-40B4-BE49-F238E27FC236}">
                <a16:creationId xmlns:a16="http://schemas.microsoft.com/office/drawing/2014/main" id="{EA0F157E-CEEC-DE88-1772-17AF0B086752}"/>
              </a:ext>
            </a:extLst>
          </p:cNvPr>
          <p:cNvSpPr txBox="1"/>
          <p:nvPr/>
        </p:nvSpPr>
        <p:spPr>
          <a:xfrm>
            <a:off x="986287" y="1906438"/>
            <a:ext cx="7573992" cy="833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3600">
              <a:solidFill>
                <a:schemeClr val="accent1">
                  <a:lumMod val="50000"/>
                </a:schemeClr>
              </a:solidFill>
              <a:latin typeface="Segoe UI Semibold"/>
              <a:cs typeface="Segoe UI Semibold"/>
            </a:endParaRPr>
          </a:p>
        </p:txBody>
      </p:sp>
      <p:pic>
        <p:nvPicPr>
          <p:cNvPr id="7" name="Picture 6">
            <a:extLst>
              <a:ext uri="{FF2B5EF4-FFF2-40B4-BE49-F238E27FC236}">
                <a16:creationId xmlns:a16="http://schemas.microsoft.com/office/drawing/2014/main" id="{9D2029F0-3B1A-7418-ADE4-7DAC7911EFC7}"/>
              </a:ext>
            </a:extLst>
          </p:cNvPr>
          <p:cNvPicPr>
            <a:picLocks noChangeAspect="1"/>
          </p:cNvPicPr>
          <p:nvPr/>
        </p:nvPicPr>
        <p:blipFill>
          <a:blip r:embed="rId3"/>
          <a:stretch>
            <a:fillRect/>
          </a:stretch>
        </p:blipFill>
        <p:spPr>
          <a:xfrm>
            <a:off x="6291470" y="506998"/>
            <a:ext cx="4523362" cy="2972595"/>
          </a:xfrm>
          <a:prstGeom prst="rect">
            <a:avLst/>
          </a:prstGeom>
        </p:spPr>
      </p:pic>
      <p:pic>
        <p:nvPicPr>
          <p:cNvPr id="36" name="Picture 35">
            <a:extLst>
              <a:ext uri="{FF2B5EF4-FFF2-40B4-BE49-F238E27FC236}">
                <a16:creationId xmlns:a16="http://schemas.microsoft.com/office/drawing/2014/main" id="{2C4661A4-0DB2-8F30-20B5-E948BCFC749C}"/>
              </a:ext>
            </a:extLst>
          </p:cNvPr>
          <p:cNvPicPr>
            <a:picLocks noChangeAspect="1"/>
          </p:cNvPicPr>
          <p:nvPr/>
        </p:nvPicPr>
        <p:blipFill>
          <a:blip r:embed="rId4"/>
          <a:stretch>
            <a:fillRect/>
          </a:stretch>
        </p:blipFill>
        <p:spPr>
          <a:xfrm>
            <a:off x="739598" y="1742580"/>
            <a:ext cx="5270628" cy="3664307"/>
          </a:xfrm>
          <a:prstGeom prst="rect">
            <a:avLst/>
          </a:prstGeom>
        </p:spPr>
      </p:pic>
    </p:spTree>
    <p:extLst>
      <p:ext uri="{BB962C8B-B14F-4D97-AF65-F5344CB8AC3E}">
        <p14:creationId xmlns:p14="http://schemas.microsoft.com/office/powerpoint/2010/main" val="276868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Architecture</a:t>
            </a:r>
            <a:endParaRPr lang="en-US">
              <a:solidFill>
                <a:schemeClr val="tx2"/>
              </a:solidFill>
              <a:latin typeface="Segoe UI" panose="020B0502040204020203" pitchFamily="34" charset="0"/>
              <a:cs typeface="Segoe UI" panose="020B0502040204020203" pitchFamily="34" charset="0"/>
            </a:endParaRPr>
          </a:p>
        </p:txBody>
      </p:sp>
      <p:pic>
        <p:nvPicPr>
          <p:cNvPr id="5" name="Graphic 4">
            <a:extLst>
              <a:ext uri="{FF2B5EF4-FFF2-40B4-BE49-F238E27FC236}">
                <a16:creationId xmlns:a16="http://schemas.microsoft.com/office/drawing/2014/main" id="{6B68EB6E-C203-4E77-9E69-2E549094CB8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07395" y="383667"/>
            <a:ext cx="1784508" cy="1784508"/>
          </a:xfrm>
          <a:prstGeom prst="rect">
            <a:avLst/>
          </a:prstGeom>
        </p:spPr>
      </p:pic>
      <p:cxnSp>
        <p:nvCxnSpPr>
          <p:cNvPr id="7" name="Straight Connector 6">
            <a:extLst>
              <a:ext uri="{FF2B5EF4-FFF2-40B4-BE49-F238E27FC236}">
                <a16:creationId xmlns:a16="http://schemas.microsoft.com/office/drawing/2014/main" id="{9878CF22-410F-4621-BC2E-D95F45B175F4}"/>
              </a:ext>
            </a:extLst>
          </p:cNvPr>
          <p:cNvCxnSpPr>
            <a:cxnSpLocks/>
          </p:cNvCxnSpPr>
          <p:nvPr/>
        </p:nvCxnSpPr>
        <p:spPr>
          <a:xfrm>
            <a:off x="3614744" y="2609080"/>
            <a:ext cx="4098680" cy="0"/>
          </a:xfrm>
          <a:prstGeom prst="line">
            <a:avLst/>
          </a:prstGeom>
          <a:ln w="12700">
            <a:solidFill>
              <a:srgbClr val="265888"/>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5A9050-A271-4BF1-B568-0E01CE92FE59}"/>
              </a:ext>
            </a:extLst>
          </p:cNvPr>
          <p:cNvSpPr txBox="1"/>
          <p:nvPr/>
        </p:nvSpPr>
        <p:spPr>
          <a:xfrm>
            <a:off x="3672456" y="2112568"/>
            <a:ext cx="53572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HQ</a:t>
            </a:r>
          </a:p>
        </p:txBody>
      </p:sp>
      <p:sp>
        <p:nvSpPr>
          <p:cNvPr id="16" name="TextBox 15">
            <a:extLst>
              <a:ext uri="{FF2B5EF4-FFF2-40B4-BE49-F238E27FC236}">
                <a16:creationId xmlns:a16="http://schemas.microsoft.com/office/drawing/2014/main" id="{697EA395-D29C-4CDF-AC4D-589FB955210D}"/>
              </a:ext>
            </a:extLst>
          </p:cNvPr>
          <p:cNvSpPr txBox="1"/>
          <p:nvPr/>
        </p:nvSpPr>
        <p:spPr>
          <a:xfrm>
            <a:off x="3672456" y="2698474"/>
            <a:ext cx="76174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Store</a:t>
            </a:r>
          </a:p>
        </p:txBody>
      </p:sp>
      <p:cxnSp>
        <p:nvCxnSpPr>
          <p:cNvPr id="18" name="Straight Arrow Connector 17">
            <a:extLst>
              <a:ext uri="{FF2B5EF4-FFF2-40B4-BE49-F238E27FC236}">
                <a16:creationId xmlns:a16="http://schemas.microsoft.com/office/drawing/2014/main" id="{CF256404-ACC1-4EE1-B3B0-DC9CF00778A6}"/>
              </a:ext>
            </a:extLst>
          </p:cNvPr>
          <p:cNvCxnSpPr>
            <a:cxnSpLocks/>
            <a:stCxn id="21" idx="2"/>
            <a:endCxn id="24" idx="0"/>
          </p:cNvCxnSpPr>
          <p:nvPr/>
        </p:nvCxnSpPr>
        <p:spPr>
          <a:xfrm flipH="1">
            <a:off x="4429690" y="1653249"/>
            <a:ext cx="1234394" cy="227130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F549ED-D3D1-4477-BE9D-6F88B3E10EF4}"/>
              </a:ext>
            </a:extLst>
          </p:cNvPr>
          <p:cNvSpPr txBox="1"/>
          <p:nvPr/>
        </p:nvSpPr>
        <p:spPr>
          <a:xfrm>
            <a:off x="3998322" y="4451765"/>
            <a:ext cx="862737"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Online POS</a:t>
            </a:r>
          </a:p>
        </p:txBody>
      </p:sp>
      <p:pic>
        <p:nvPicPr>
          <p:cNvPr id="21" name="Graphic 20">
            <a:extLst>
              <a:ext uri="{FF2B5EF4-FFF2-40B4-BE49-F238E27FC236}">
                <a16:creationId xmlns:a16="http://schemas.microsoft.com/office/drawing/2014/main" id="{68AC9015-8EF1-44C9-A5F1-629DF6E7004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05242" y="935565"/>
            <a:ext cx="717684" cy="717684"/>
          </a:xfrm>
          <a:prstGeom prst="rect">
            <a:avLst/>
          </a:prstGeom>
        </p:spPr>
      </p:pic>
      <p:pic>
        <p:nvPicPr>
          <p:cNvPr id="24" name="Graphic 23">
            <a:extLst>
              <a:ext uri="{FF2B5EF4-FFF2-40B4-BE49-F238E27FC236}">
                <a16:creationId xmlns:a16="http://schemas.microsoft.com/office/drawing/2014/main" id="{C828B72D-D376-4181-BC71-86E2085B335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66086" y="3924557"/>
            <a:ext cx="527207" cy="527207"/>
          </a:xfrm>
          <a:prstGeom prst="rect">
            <a:avLst/>
          </a:prstGeom>
        </p:spPr>
      </p:pic>
      <p:sp>
        <p:nvSpPr>
          <p:cNvPr id="30" name="TextBox 29">
            <a:extLst>
              <a:ext uri="{FF2B5EF4-FFF2-40B4-BE49-F238E27FC236}">
                <a16:creationId xmlns:a16="http://schemas.microsoft.com/office/drawing/2014/main" id="{A9CC44BC-DCE4-4614-B6F4-A9D871CEF41E}"/>
              </a:ext>
            </a:extLst>
          </p:cNvPr>
          <p:cNvSpPr txBox="1"/>
          <p:nvPr/>
        </p:nvSpPr>
        <p:spPr>
          <a:xfrm>
            <a:off x="6774650" y="1293604"/>
            <a:ext cx="14874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Dynamics 365 cloud</a:t>
            </a:r>
          </a:p>
        </p:txBody>
      </p:sp>
    </p:spTree>
    <p:extLst>
      <p:ext uri="{BB962C8B-B14F-4D97-AF65-F5344CB8AC3E}">
        <p14:creationId xmlns:p14="http://schemas.microsoft.com/office/powerpoint/2010/main" val="1532762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a:xfrm>
            <a:off x="979569" y="266459"/>
            <a:ext cx="9661635" cy="569997"/>
          </a:xfrm>
        </p:spPr>
        <p:txBody>
          <a:bodyPr lIns="91440" tIns="45720" rIns="91440" bIns="45720" anchor="t"/>
          <a:lstStyle/>
          <a:p>
            <a:pPr marL="0"/>
            <a:r>
              <a:rPr lang="en-US">
                <a:latin typeface="Segoe UI"/>
                <a:cs typeface="Segoe UI"/>
              </a:rPr>
              <a:t>Send transaction</a:t>
            </a:r>
            <a:endParaRPr lang="en-US"/>
          </a:p>
        </p:txBody>
      </p:sp>
      <p:sp>
        <p:nvSpPr>
          <p:cNvPr id="6" name="TextBox 5">
            <a:extLst>
              <a:ext uri="{FF2B5EF4-FFF2-40B4-BE49-F238E27FC236}">
                <a16:creationId xmlns:a16="http://schemas.microsoft.com/office/drawing/2014/main" id="{EA0F157E-CEEC-DE88-1772-17AF0B086752}"/>
              </a:ext>
            </a:extLst>
          </p:cNvPr>
          <p:cNvSpPr txBox="1"/>
          <p:nvPr/>
        </p:nvSpPr>
        <p:spPr>
          <a:xfrm>
            <a:off x="986287" y="1906438"/>
            <a:ext cx="7573992" cy="833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3600">
              <a:solidFill>
                <a:schemeClr val="accent1">
                  <a:lumMod val="50000"/>
                </a:schemeClr>
              </a:solidFill>
              <a:latin typeface="Segoe UI Semibold"/>
              <a:cs typeface="Segoe UI Semibold"/>
            </a:endParaRPr>
          </a:p>
        </p:txBody>
      </p:sp>
      <p:pic>
        <p:nvPicPr>
          <p:cNvPr id="7" name="Picture 6">
            <a:extLst>
              <a:ext uri="{FF2B5EF4-FFF2-40B4-BE49-F238E27FC236}">
                <a16:creationId xmlns:a16="http://schemas.microsoft.com/office/drawing/2014/main" id="{9D2029F0-3B1A-7418-ADE4-7DAC7911EFC7}"/>
              </a:ext>
            </a:extLst>
          </p:cNvPr>
          <p:cNvPicPr>
            <a:picLocks noChangeAspect="1"/>
          </p:cNvPicPr>
          <p:nvPr/>
        </p:nvPicPr>
        <p:blipFill>
          <a:blip r:embed="rId3"/>
          <a:stretch>
            <a:fillRect/>
          </a:stretch>
        </p:blipFill>
        <p:spPr>
          <a:xfrm>
            <a:off x="6291470" y="506998"/>
            <a:ext cx="4523362" cy="2972595"/>
          </a:xfrm>
          <a:prstGeom prst="rect">
            <a:avLst/>
          </a:prstGeom>
        </p:spPr>
      </p:pic>
      <p:pic>
        <p:nvPicPr>
          <p:cNvPr id="36" name="Picture 35">
            <a:extLst>
              <a:ext uri="{FF2B5EF4-FFF2-40B4-BE49-F238E27FC236}">
                <a16:creationId xmlns:a16="http://schemas.microsoft.com/office/drawing/2014/main" id="{2C4661A4-0DB2-8F30-20B5-E948BCFC749C}"/>
              </a:ext>
            </a:extLst>
          </p:cNvPr>
          <p:cNvPicPr>
            <a:picLocks noChangeAspect="1"/>
          </p:cNvPicPr>
          <p:nvPr/>
        </p:nvPicPr>
        <p:blipFill>
          <a:blip r:embed="rId4"/>
          <a:stretch>
            <a:fillRect/>
          </a:stretch>
        </p:blipFill>
        <p:spPr>
          <a:xfrm>
            <a:off x="739598" y="1742580"/>
            <a:ext cx="5270628" cy="3664307"/>
          </a:xfrm>
          <a:prstGeom prst="rect">
            <a:avLst/>
          </a:prstGeom>
        </p:spPr>
      </p:pic>
    </p:spTree>
    <p:extLst>
      <p:ext uri="{BB962C8B-B14F-4D97-AF65-F5344CB8AC3E}">
        <p14:creationId xmlns:p14="http://schemas.microsoft.com/office/powerpoint/2010/main" val="1971748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348418CC-76CA-2C4E-A423-A8B8BB886F98}"/>
              </a:ext>
            </a:extLst>
          </p:cNvPr>
          <p:cNvSpPr txBox="1"/>
          <p:nvPr/>
        </p:nvSpPr>
        <p:spPr>
          <a:xfrm>
            <a:off x="7154801" y="356104"/>
            <a:ext cx="4445131" cy="461665"/>
          </a:xfrm>
          <a:prstGeom prst="rect">
            <a:avLst/>
          </a:prstGeom>
          <a:noFill/>
        </p:spPr>
        <p:txBody>
          <a:bodyPr wrap="square" rtlCol="0">
            <a:spAutoFit/>
          </a:bodyPr>
          <a:lstStyle/>
          <a:p>
            <a:pPr algn="ctr"/>
            <a:r>
              <a:rPr lang="en-IS" sz="2400" b="1">
                <a:solidFill>
                  <a:schemeClr val="tx1">
                    <a:lumMod val="75000"/>
                    <a:lumOff val="25000"/>
                  </a:schemeClr>
                </a:solidFill>
                <a:latin typeface="Segoe UI Black" panose="020B0502040204020203" pitchFamily="34" charset="0"/>
                <a:cs typeface="Segoe UI Black" panose="020B0502040204020203" pitchFamily="34" charset="0"/>
              </a:rPr>
              <a:t>HEAD OFFICE IN THE CLOUD</a:t>
            </a:r>
          </a:p>
        </p:txBody>
      </p:sp>
      <p:cxnSp>
        <p:nvCxnSpPr>
          <p:cNvPr id="183" name="Straight Connector 182">
            <a:extLst>
              <a:ext uri="{FF2B5EF4-FFF2-40B4-BE49-F238E27FC236}">
                <a16:creationId xmlns:a16="http://schemas.microsoft.com/office/drawing/2014/main" id="{2025302D-2E8B-6245-8AC3-FB5A83D9B0DC}"/>
              </a:ext>
            </a:extLst>
          </p:cNvPr>
          <p:cNvCxnSpPr>
            <a:cxnSpLocks/>
          </p:cNvCxnSpPr>
          <p:nvPr/>
        </p:nvCxnSpPr>
        <p:spPr>
          <a:xfrm>
            <a:off x="7253453" y="767116"/>
            <a:ext cx="4253891"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pic>
        <p:nvPicPr>
          <p:cNvPr id="23" name="Picture 22" descr="Icon&#10;&#10;Description automatically generated">
            <a:extLst>
              <a:ext uri="{FF2B5EF4-FFF2-40B4-BE49-F238E27FC236}">
                <a16:creationId xmlns:a16="http://schemas.microsoft.com/office/drawing/2014/main" id="{005F14E5-C7CE-462F-89D8-E68690AB8966}"/>
              </a:ext>
            </a:extLst>
          </p:cNvPr>
          <p:cNvPicPr>
            <a:picLocks noChangeAspect="1"/>
          </p:cNvPicPr>
          <p:nvPr/>
        </p:nvPicPr>
        <p:blipFill>
          <a:blip r:embed="rId3"/>
          <a:stretch>
            <a:fillRect/>
          </a:stretch>
        </p:blipFill>
        <p:spPr>
          <a:xfrm>
            <a:off x="5145961" y="157784"/>
            <a:ext cx="1900074" cy="1067088"/>
          </a:xfrm>
          <a:prstGeom prst="rect">
            <a:avLst/>
          </a:prstGeom>
        </p:spPr>
      </p:pic>
      <p:cxnSp>
        <p:nvCxnSpPr>
          <p:cNvPr id="205" name="Straight Arrow Connector 204">
            <a:extLst>
              <a:ext uri="{FF2B5EF4-FFF2-40B4-BE49-F238E27FC236}">
                <a16:creationId xmlns:a16="http://schemas.microsoft.com/office/drawing/2014/main" id="{423D6A5F-D3B2-A64A-BB27-F1FAAF86E258}"/>
              </a:ext>
            </a:extLst>
          </p:cNvPr>
          <p:cNvCxnSpPr>
            <a:cxnSpLocks/>
          </p:cNvCxnSpPr>
          <p:nvPr/>
        </p:nvCxnSpPr>
        <p:spPr>
          <a:xfrm flipV="1">
            <a:off x="6095998" y="1368274"/>
            <a:ext cx="0" cy="422210"/>
          </a:xfrm>
          <a:prstGeom prst="straightConnector1">
            <a:avLst/>
          </a:prstGeom>
          <a:ln w="174625">
            <a:solidFill>
              <a:srgbClr val="1A87C9"/>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4D3AE1E8-013C-A348-8AB1-645B9BDB91E5}"/>
              </a:ext>
            </a:extLst>
          </p:cNvPr>
          <p:cNvCxnSpPr>
            <a:cxnSpLocks/>
          </p:cNvCxnSpPr>
          <p:nvPr/>
        </p:nvCxnSpPr>
        <p:spPr>
          <a:xfrm flipV="1">
            <a:off x="6095998" y="1895526"/>
            <a:ext cx="0" cy="154616"/>
          </a:xfrm>
          <a:prstGeom prst="straightConnector1">
            <a:avLst/>
          </a:prstGeom>
          <a:ln w="95250">
            <a:solidFill>
              <a:srgbClr val="1A87C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295388-7C5C-916F-74E7-FBADB2564411}"/>
              </a:ext>
            </a:extLst>
          </p:cNvPr>
          <p:cNvSpPr txBox="1"/>
          <p:nvPr/>
        </p:nvSpPr>
        <p:spPr>
          <a:xfrm>
            <a:off x="6504307" y="1505567"/>
            <a:ext cx="22376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DD Webservice mode</a:t>
            </a:r>
            <a:r>
              <a:rPr lang="en-US">
                <a:cs typeface="Calibri"/>
              </a:rPr>
              <a:t>​</a:t>
            </a:r>
          </a:p>
        </p:txBody>
      </p:sp>
      <p:cxnSp>
        <p:nvCxnSpPr>
          <p:cNvPr id="10" name="Straight Arrow Connector 9">
            <a:extLst>
              <a:ext uri="{FF2B5EF4-FFF2-40B4-BE49-F238E27FC236}">
                <a16:creationId xmlns:a16="http://schemas.microsoft.com/office/drawing/2014/main" id="{6001044A-5C9D-A942-965D-950ADF9DEC22}"/>
              </a:ext>
            </a:extLst>
          </p:cNvPr>
          <p:cNvCxnSpPr>
            <a:cxnSpLocks/>
          </p:cNvCxnSpPr>
          <p:nvPr/>
        </p:nvCxnSpPr>
        <p:spPr>
          <a:xfrm>
            <a:off x="1342291" y="605125"/>
            <a:ext cx="3673129" cy="0"/>
          </a:xfrm>
          <a:prstGeom prst="straightConnector1">
            <a:avLst/>
          </a:prstGeom>
          <a:ln w="381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57F2B08-A67D-4009-9149-0CC4C8EAB232}"/>
              </a:ext>
            </a:extLst>
          </p:cNvPr>
          <p:cNvSpPr txBox="1"/>
          <p:nvPr/>
        </p:nvSpPr>
        <p:spPr>
          <a:xfrm>
            <a:off x="1409906" y="212697"/>
            <a:ext cx="1950179"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Semibold" panose="020B0502040204020203" pitchFamily="34" charset="0"/>
                <a:cs typeface="Segoe UI Semibold" panose="020B0502040204020203" pitchFamily="34" charset="0"/>
              </a:rPr>
              <a:t>Head office user</a:t>
            </a:r>
            <a:endParaRPr lang="en-IS" sz="1700" b="1">
              <a:solidFill>
                <a:schemeClr val="tx1">
                  <a:lumMod val="75000"/>
                  <a:lumOff val="25000"/>
                </a:schemeClr>
              </a:solidFill>
              <a:latin typeface="Segoe UI Semibold" panose="020B0502040204020203" pitchFamily="34" charset="0"/>
              <a:cs typeface="Segoe UI Semibold" panose="020B0502040204020203" pitchFamily="34" charset="0"/>
            </a:endParaRPr>
          </a:p>
        </p:txBody>
      </p:sp>
      <p:pic>
        <p:nvPicPr>
          <p:cNvPr id="56" name="Picture 55" descr="Icon&#10;&#10;Description automatically generated">
            <a:extLst>
              <a:ext uri="{FF2B5EF4-FFF2-40B4-BE49-F238E27FC236}">
                <a16:creationId xmlns:a16="http://schemas.microsoft.com/office/drawing/2014/main" id="{A0B35DB1-554D-48C9-A11B-EC408927AF6C}"/>
              </a:ext>
            </a:extLst>
          </p:cNvPr>
          <p:cNvPicPr>
            <a:picLocks noChangeAspect="1"/>
          </p:cNvPicPr>
          <p:nvPr/>
        </p:nvPicPr>
        <p:blipFill>
          <a:blip r:embed="rId4"/>
          <a:stretch>
            <a:fillRect/>
          </a:stretch>
        </p:blipFill>
        <p:spPr>
          <a:xfrm>
            <a:off x="592067" y="226682"/>
            <a:ext cx="614159" cy="647248"/>
          </a:xfrm>
          <a:prstGeom prst="rect">
            <a:avLst/>
          </a:prstGeom>
        </p:spPr>
      </p:pic>
      <p:sp>
        <p:nvSpPr>
          <p:cNvPr id="6" name="Rectangle 5">
            <a:extLst>
              <a:ext uri="{FF2B5EF4-FFF2-40B4-BE49-F238E27FC236}">
                <a16:creationId xmlns:a16="http://schemas.microsoft.com/office/drawing/2014/main" id="{43B3AD56-C16C-8B49-94F5-3E8233E5F2B4}"/>
              </a:ext>
            </a:extLst>
          </p:cNvPr>
          <p:cNvSpPr/>
          <p:nvPr/>
        </p:nvSpPr>
        <p:spPr>
          <a:xfrm>
            <a:off x="3076806" y="2372428"/>
            <a:ext cx="6047097" cy="1932951"/>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02" name="TextBox 101">
            <a:extLst>
              <a:ext uri="{FF2B5EF4-FFF2-40B4-BE49-F238E27FC236}">
                <a16:creationId xmlns:a16="http://schemas.microsoft.com/office/drawing/2014/main" id="{51EED36D-41F6-1343-8B4D-338EE34BAE3C}"/>
              </a:ext>
            </a:extLst>
          </p:cNvPr>
          <p:cNvSpPr txBox="1"/>
          <p:nvPr/>
        </p:nvSpPr>
        <p:spPr>
          <a:xfrm>
            <a:off x="3193421" y="2421279"/>
            <a:ext cx="5732738" cy="707886"/>
          </a:xfrm>
          <a:prstGeom prst="rect">
            <a:avLst/>
          </a:prstGeom>
          <a:noFill/>
        </p:spPr>
        <p:txBody>
          <a:bodyPr wrap="square" rtlCol="0">
            <a:spAutoFit/>
          </a:bodyPr>
          <a:lstStyle/>
          <a:p>
            <a:pPr algn="ctr"/>
            <a:r>
              <a:rPr lang="en-IS" sz="2000" b="1">
                <a:solidFill>
                  <a:schemeClr val="bg1"/>
                </a:solidFill>
                <a:latin typeface="Segoe UI" panose="020B0502040204020203" pitchFamily="34" charset="0"/>
                <a:cs typeface="Segoe UI" panose="020B0502040204020203" pitchFamily="34" charset="0"/>
              </a:rPr>
              <a:t>HYBRID</a:t>
            </a:r>
          </a:p>
          <a:p>
            <a:pPr algn="ctr"/>
            <a:r>
              <a:rPr lang="en-IS" sz="2000" b="1">
                <a:solidFill>
                  <a:schemeClr val="bg1"/>
                </a:solidFill>
                <a:latin typeface="Segoe UI" panose="020B0502040204020203" pitchFamily="34" charset="0"/>
                <a:cs typeface="Segoe UI" panose="020B0502040204020203" pitchFamily="34" charset="0"/>
              </a:rPr>
              <a:t>COMPONENT SERVER</a:t>
            </a:r>
          </a:p>
        </p:txBody>
      </p:sp>
      <p:sp>
        <p:nvSpPr>
          <p:cNvPr id="103" name="TextBox 102">
            <a:extLst>
              <a:ext uri="{FF2B5EF4-FFF2-40B4-BE49-F238E27FC236}">
                <a16:creationId xmlns:a16="http://schemas.microsoft.com/office/drawing/2014/main" id="{5032E9B6-CA95-7A40-9ADE-C9E84A9C54AF}"/>
              </a:ext>
            </a:extLst>
          </p:cNvPr>
          <p:cNvSpPr txBox="1"/>
          <p:nvPr/>
        </p:nvSpPr>
        <p:spPr>
          <a:xfrm>
            <a:off x="4496289" y="3887314"/>
            <a:ext cx="1195694" cy="230832"/>
          </a:xfrm>
          <a:prstGeom prst="rect">
            <a:avLst/>
          </a:prstGeom>
          <a:noFill/>
        </p:spPr>
        <p:txBody>
          <a:bodyPr wrap="square" rtlCol="0">
            <a:spAutoFit/>
          </a:bodyPr>
          <a:lstStyle/>
          <a:p>
            <a:pPr algn="ctr"/>
            <a:r>
              <a:rPr lang="en-IS" sz="900" b="1">
                <a:solidFill>
                  <a:schemeClr val="bg1"/>
                </a:solidFill>
                <a:latin typeface="Segoe UI" panose="020B0502040204020203" pitchFamily="34" charset="0"/>
                <a:cs typeface="Segoe UI" panose="020B0502040204020203" pitchFamily="34" charset="0"/>
              </a:rPr>
              <a:t>POS MASTER</a:t>
            </a:r>
          </a:p>
        </p:txBody>
      </p:sp>
      <p:pic>
        <p:nvPicPr>
          <p:cNvPr id="136" name="Graphic 135">
            <a:extLst>
              <a:ext uri="{FF2B5EF4-FFF2-40B4-BE49-F238E27FC236}">
                <a16:creationId xmlns:a16="http://schemas.microsoft.com/office/drawing/2014/main" id="{C70DA0D7-B2E2-C446-B970-468E88F1330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788729" y="3196617"/>
            <a:ext cx="655234" cy="616691"/>
          </a:xfrm>
          <a:prstGeom prst="rect">
            <a:avLst/>
          </a:prstGeom>
        </p:spPr>
      </p:pic>
      <p:sp>
        <p:nvSpPr>
          <p:cNvPr id="127" name="TextBox 126">
            <a:extLst>
              <a:ext uri="{FF2B5EF4-FFF2-40B4-BE49-F238E27FC236}">
                <a16:creationId xmlns:a16="http://schemas.microsoft.com/office/drawing/2014/main" id="{D6C19C23-4DF6-A844-B59A-CFDEE645379F}"/>
              </a:ext>
            </a:extLst>
          </p:cNvPr>
          <p:cNvSpPr txBox="1"/>
          <p:nvPr/>
        </p:nvSpPr>
        <p:spPr>
          <a:xfrm>
            <a:off x="5461943" y="3890286"/>
            <a:ext cx="1195694" cy="230832"/>
          </a:xfrm>
          <a:prstGeom prst="rect">
            <a:avLst/>
          </a:prstGeom>
          <a:noFill/>
        </p:spPr>
        <p:txBody>
          <a:bodyPr wrap="square" rtlCol="0">
            <a:spAutoFit/>
          </a:bodyPr>
          <a:lstStyle/>
          <a:p>
            <a:pPr algn="ctr"/>
            <a:r>
              <a:rPr lang="en-IS" sz="900" b="1">
                <a:solidFill>
                  <a:schemeClr val="bg1"/>
                </a:solidFill>
                <a:latin typeface="Segoe UI" panose="020B0502040204020203" pitchFamily="34" charset="0"/>
                <a:cs typeface="Segoe UI" panose="020B0502040204020203" pitchFamily="34" charset="0"/>
              </a:rPr>
              <a:t>DATA DIRECTOR</a:t>
            </a:r>
          </a:p>
        </p:txBody>
      </p:sp>
      <p:pic>
        <p:nvPicPr>
          <p:cNvPr id="35" name="Picture 34" descr="Icon&#10;&#10;Description automatically generated">
            <a:extLst>
              <a:ext uri="{FF2B5EF4-FFF2-40B4-BE49-F238E27FC236}">
                <a16:creationId xmlns:a16="http://schemas.microsoft.com/office/drawing/2014/main" id="{B8712B74-D46C-446F-84E5-72C4859B485E}"/>
              </a:ext>
            </a:extLst>
          </p:cNvPr>
          <p:cNvPicPr>
            <a:picLocks noChangeAspect="1"/>
          </p:cNvPicPr>
          <p:nvPr/>
        </p:nvPicPr>
        <p:blipFill>
          <a:blip r:embed="rId7"/>
          <a:stretch>
            <a:fillRect/>
          </a:stretch>
        </p:blipFill>
        <p:spPr>
          <a:xfrm>
            <a:off x="5748577" y="3260755"/>
            <a:ext cx="622427" cy="510639"/>
          </a:xfrm>
          <a:prstGeom prst="rect">
            <a:avLst/>
          </a:prstGeom>
        </p:spPr>
      </p:pic>
      <p:pic>
        <p:nvPicPr>
          <p:cNvPr id="77" name="Picture 76" descr="Icon&#10;&#10;Description automatically generated">
            <a:extLst>
              <a:ext uri="{FF2B5EF4-FFF2-40B4-BE49-F238E27FC236}">
                <a16:creationId xmlns:a16="http://schemas.microsoft.com/office/drawing/2014/main" id="{B1F74CF4-E01C-4DA2-8D1D-AF60A478C979}"/>
              </a:ext>
            </a:extLst>
          </p:cNvPr>
          <p:cNvPicPr>
            <a:picLocks noChangeAspect="1"/>
          </p:cNvPicPr>
          <p:nvPr/>
        </p:nvPicPr>
        <p:blipFill>
          <a:blip r:embed="rId8"/>
          <a:stretch>
            <a:fillRect/>
          </a:stretch>
        </p:blipFill>
        <p:spPr>
          <a:xfrm>
            <a:off x="4845492" y="3235462"/>
            <a:ext cx="517019" cy="522378"/>
          </a:xfrm>
          <a:prstGeom prst="rect">
            <a:avLst/>
          </a:prstGeom>
        </p:spPr>
      </p:pic>
      <p:sp>
        <p:nvSpPr>
          <p:cNvPr id="104" name="TextBox 103">
            <a:extLst>
              <a:ext uri="{FF2B5EF4-FFF2-40B4-BE49-F238E27FC236}">
                <a16:creationId xmlns:a16="http://schemas.microsoft.com/office/drawing/2014/main" id="{BDC92545-FAD5-C54B-9D15-06BB8D9D9867}"/>
              </a:ext>
            </a:extLst>
          </p:cNvPr>
          <p:cNvSpPr txBox="1"/>
          <p:nvPr/>
        </p:nvSpPr>
        <p:spPr>
          <a:xfrm>
            <a:off x="6496199" y="3887068"/>
            <a:ext cx="1195694" cy="230832"/>
          </a:xfrm>
          <a:prstGeom prst="rect">
            <a:avLst/>
          </a:prstGeom>
          <a:noFill/>
        </p:spPr>
        <p:txBody>
          <a:bodyPr wrap="square" rtlCol="0">
            <a:spAutoFit/>
          </a:bodyPr>
          <a:lstStyle/>
          <a:p>
            <a:pPr algn="ctr"/>
            <a:r>
              <a:rPr lang="en-IS" sz="900" b="1">
                <a:solidFill>
                  <a:schemeClr val="bg1"/>
                </a:solidFill>
                <a:latin typeface="Segoe UI" panose="020B0502040204020203" pitchFamily="34" charset="0"/>
                <a:cs typeface="Segoe UI" panose="020B0502040204020203" pitchFamily="34" charset="0"/>
              </a:rPr>
              <a:t>UPDATE SERVICE</a:t>
            </a:r>
          </a:p>
        </p:txBody>
      </p:sp>
      <p:sp>
        <p:nvSpPr>
          <p:cNvPr id="106" name="TextBox 105">
            <a:extLst>
              <a:ext uri="{FF2B5EF4-FFF2-40B4-BE49-F238E27FC236}">
                <a16:creationId xmlns:a16="http://schemas.microsoft.com/office/drawing/2014/main" id="{B7AADC28-8A1C-7C4C-ABB2-0998D2A51D45}"/>
              </a:ext>
            </a:extLst>
          </p:cNvPr>
          <p:cNvSpPr txBox="1"/>
          <p:nvPr/>
        </p:nvSpPr>
        <p:spPr>
          <a:xfrm rot="2690154">
            <a:off x="8018368" y="4317658"/>
            <a:ext cx="1096455" cy="338554"/>
          </a:xfrm>
          <a:prstGeom prst="rect">
            <a:avLst/>
          </a:prstGeom>
          <a:noFill/>
        </p:spPr>
        <p:txBody>
          <a:bodyPr wrap="square" lIns="91440" tIns="45720" rIns="91440" bIns="45720" rtlCol="0" anchor="t">
            <a:spAutoFit/>
          </a:bodyPr>
          <a:lstStyle/>
          <a:p>
            <a:pPr algn="ctr"/>
            <a:r>
              <a:rPr lang="en-US" sz="1600" b="1">
                <a:solidFill>
                  <a:schemeClr val="tx1">
                    <a:lumMod val="65000"/>
                    <a:lumOff val="35000"/>
                  </a:schemeClr>
                </a:solidFill>
              </a:rPr>
              <a:t>DD</a:t>
            </a:r>
            <a:endParaRPr lang="en-US">
              <a:solidFill>
                <a:schemeClr val="tx1">
                  <a:lumMod val="65000"/>
                  <a:lumOff val="35000"/>
                </a:schemeClr>
              </a:solidFill>
            </a:endParaRPr>
          </a:p>
        </p:txBody>
      </p:sp>
      <p:cxnSp>
        <p:nvCxnSpPr>
          <p:cNvPr id="26" name="Straight Arrow Connector 25">
            <a:extLst>
              <a:ext uri="{FF2B5EF4-FFF2-40B4-BE49-F238E27FC236}">
                <a16:creationId xmlns:a16="http://schemas.microsoft.com/office/drawing/2014/main" id="{F8A1A4BA-7058-BC4C-BBF3-64A61702FF0B}"/>
              </a:ext>
            </a:extLst>
          </p:cNvPr>
          <p:cNvCxnSpPr>
            <a:cxnSpLocks/>
            <a:endCxn id="43" idx="3"/>
          </p:cNvCxnSpPr>
          <p:nvPr/>
        </p:nvCxnSpPr>
        <p:spPr>
          <a:xfrm flipH="1">
            <a:off x="3285683" y="4251533"/>
            <a:ext cx="882372" cy="787882"/>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6056382-A8B3-4744-A2F6-2310C7CFF165}"/>
              </a:ext>
            </a:extLst>
          </p:cNvPr>
          <p:cNvSpPr txBox="1"/>
          <p:nvPr/>
        </p:nvSpPr>
        <p:spPr>
          <a:xfrm rot="19112552">
            <a:off x="3014113" y="4372861"/>
            <a:ext cx="1138326" cy="338554"/>
          </a:xfrm>
          <a:prstGeom prst="rect">
            <a:avLst/>
          </a:prstGeom>
          <a:noFill/>
        </p:spPr>
        <p:txBody>
          <a:bodyPr wrap="square" lIns="91440" tIns="45720" rIns="91440" bIns="45720" rtlCol="0" anchor="t">
            <a:spAutoFit/>
          </a:bodyPr>
          <a:lstStyle/>
          <a:p>
            <a:pPr algn="ctr"/>
            <a:r>
              <a:rPr lang="en-US" sz="1600" b="1">
                <a:solidFill>
                  <a:schemeClr val="tx1">
                    <a:lumMod val="65000"/>
                    <a:lumOff val="35000"/>
                  </a:schemeClr>
                </a:solidFill>
              </a:rPr>
              <a:t>DD</a:t>
            </a:r>
            <a:endParaRPr lang="en-US">
              <a:solidFill>
                <a:schemeClr val="tx1">
                  <a:lumMod val="65000"/>
                  <a:lumOff val="35000"/>
                </a:schemeClr>
              </a:solidFill>
            </a:endParaRPr>
          </a:p>
        </p:txBody>
      </p:sp>
      <p:cxnSp>
        <p:nvCxnSpPr>
          <p:cNvPr id="188" name="Straight Arrow Connector 187">
            <a:extLst>
              <a:ext uri="{FF2B5EF4-FFF2-40B4-BE49-F238E27FC236}">
                <a16:creationId xmlns:a16="http://schemas.microsoft.com/office/drawing/2014/main" id="{932ADF71-668E-B547-9CBF-79536540DE16}"/>
              </a:ext>
            </a:extLst>
          </p:cNvPr>
          <p:cNvCxnSpPr>
            <a:cxnSpLocks/>
          </p:cNvCxnSpPr>
          <p:nvPr/>
        </p:nvCxnSpPr>
        <p:spPr>
          <a:xfrm>
            <a:off x="7974221" y="4169843"/>
            <a:ext cx="812155" cy="785930"/>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EEC38A-4AF2-4569-B49E-2A1D5C3F7C79}"/>
              </a:ext>
            </a:extLst>
          </p:cNvPr>
          <p:cNvCxnSpPr>
            <a:cxnSpLocks/>
          </p:cNvCxnSpPr>
          <p:nvPr/>
        </p:nvCxnSpPr>
        <p:spPr>
          <a:xfrm>
            <a:off x="292908" y="4777779"/>
            <a:ext cx="11485756"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TextBox 42">
            <a:extLst>
              <a:ext uri="{FF2B5EF4-FFF2-40B4-BE49-F238E27FC236}">
                <a16:creationId xmlns:a16="http://schemas.microsoft.com/office/drawing/2014/main" id="{C257DB01-994B-D54E-90F7-C04BE09D71CC}"/>
              </a:ext>
            </a:extLst>
          </p:cNvPr>
          <p:cNvSpPr txBox="1"/>
          <p:nvPr/>
        </p:nvSpPr>
        <p:spPr>
          <a:xfrm>
            <a:off x="1509853" y="4854749"/>
            <a:ext cx="1775830" cy="369332"/>
          </a:xfrm>
          <a:prstGeom prst="rect">
            <a:avLst/>
          </a:prstGeom>
          <a:noFill/>
        </p:spPr>
        <p:txBody>
          <a:bodyPr wrap="square" rtlCol="0">
            <a:spAutoFit/>
          </a:bodyPr>
          <a:lstStyle/>
          <a:p>
            <a:pPr algn="ctr"/>
            <a:r>
              <a:rPr lang="en-IS" b="1">
                <a:solidFill>
                  <a:schemeClr val="tx1">
                    <a:lumMod val="65000"/>
                    <a:lumOff val="35000"/>
                  </a:schemeClr>
                </a:solidFill>
                <a:latin typeface="Segoe UI Black" panose="020B0502040204020203" pitchFamily="34" charset="0"/>
                <a:cs typeface="Segoe UI Black" panose="020B0502040204020203" pitchFamily="34" charset="0"/>
              </a:rPr>
              <a:t>STORE 1</a:t>
            </a:r>
          </a:p>
        </p:txBody>
      </p:sp>
      <p:cxnSp>
        <p:nvCxnSpPr>
          <p:cNvPr id="152" name="Straight Arrow Connector 151">
            <a:extLst>
              <a:ext uri="{FF2B5EF4-FFF2-40B4-BE49-F238E27FC236}">
                <a16:creationId xmlns:a16="http://schemas.microsoft.com/office/drawing/2014/main" id="{22BF0371-A2C8-2447-AA71-DA8214FEF3A9}"/>
              </a:ext>
            </a:extLst>
          </p:cNvPr>
          <p:cNvCxnSpPr>
            <a:cxnSpLocks/>
          </p:cNvCxnSpPr>
          <p:nvPr/>
        </p:nvCxnSpPr>
        <p:spPr>
          <a:xfrm>
            <a:off x="9332328" y="5202504"/>
            <a:ext cx="394532" cy="477227"/>
          </a:xfrm>
          <a:prstGeom prst="straightConnector1">
            <a:avLst/>
          </a:prstGeom>
          <a:ln w="19050">
            <a:solidFill>
              <a:srgbClr val="1A87C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FB06AE7C-73DD-3D4F-BDE6-C4949008B7D5}"/>
              </a:ext>
            </a:extLst>
          </p:cNvPr>
          <p:cNvCxnSpPr>
            <a:cxnSpLocks/>
          </p:cNvCxnSpPr>
          <p:nvPr/>
        </p:nvCxnSpPr>
        <p:spPr>
          <a:xfrm flipH="1">
            <a:off x="8155012" y="5228526"/>
            <a:ext cx="381617" cy="451205"/>
          </a:xfrm>
          <a:prstGeom prst="straightConnector1">
            <a:avLst/>
          </a:prstGeom>
          <a:ln w="19050">
            <a:solidFill>
              <a:srgbClr val="1A87C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C0396AD-8BB4-0247-BAE0-7E159F6C27E2}"/>
              </a:ext>
            </a:extLst>
          </p:cNvPr>
          <p:cNvSpPr txBox="1"/>
          <p:nvPr/>
        </p:nvSpPr>
        <p:spPr>
          <a:xfrm>
            <a:off x="9788620" y="4851894"/>
            <a:ext cx="1775830" cy="369332"/>
          </a:xfrm>
          <a:prstGeom prst="rect">
            <a:avLst/>
          </a:prstGeom>
          <a:noFill/>
        </p:spPr>
        <p:txBody>
          <a:bodyPr wrap="square" rtlCol="0">
            <a:spAutoFit/>
          </a:bodyPr>
          <a:lstStyle/>
          <a:p>
            <a:pPr algn="ctr"/>
            <a:r>
              <a:rPr lang="en-IS" b="1">
                <a:solidFill>
                  <a:schemeClr val="tx1">
                    <a:lumMod val="65000"/>
                    <a:lumOff val="35000"/>
                  </a:schemeClr>
                </a:solidFill>
                <a:latin typeface="Segoe UI Black" panose="020B0502040204020203" pitchFamily="34" charset="0"/>
                <a:cs typeface="Segoe UI Black" panose="020B0502040204020203" pitchFamily="34" charset="0"/>
              </a:rPr>
              <a:t>STORE 2</a:t>
            </a:r>
          </a:p>
        </p:txBody>
      </p:sp>
      <p:sp>
        <p:nvSpPr>
          <p:cNvPr id="151" name="TextBox 150">
            <a:extLst>
              <a:ext uri="{FF2B5EF4-FFF2-40B4-BE49-F238E27FC236}">
                <a16:creationId xmlns:a16="http://schemas.microsoft.com/office/drawing/2014/main" id="{F189662E-7825-B842-8C0B-A36C45223E51}"/>
              </a:ext>
            </a:extLst>
          </p:cNvPr>
          <p:cNvSpPr txBox="1"/>
          <p:nvPr/>
        </p:nvSpPr>
        <p:spPr>
          <a:xfrm>
            <a:off x="9192142" y="6363795"/>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sp>
        <p:nvSpPr>
          <p:cNvPr id="158" name="TextBox 157">
            <a:extLst>
              <a:ext uri="{FF2B5EF4-FFF2-40B4-BE49-F238E27FC236}">
                <a16:creationId xmlns:a16="http://schemas.microsoft.com/office/drawing/2014/main" id="{1B8A113E-88B5-884C-9832-D74047B32F64}"/>
              </a:ext>
            </a:extLst>
          </p:cNvPr>
          <p:cNvSpPr txBox="1"/>
          <p:nvPr/>
        </p:nvSpPr>
        <p:spPr>
          <a:xfrm>
            <a:off x="7451466" y="6363795"/>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pic>
        <p:nvPicPr>
          <p:cNvPr id="25" name="Picture 24" descr="Graphical user interface&#10;&#10;Description automatically generated">
            <a:extLst>
              <a:ext uri="{FF2B5EF4-FFF2-40B4-BE49-F238E27FC236}">
                <a16:creationId xmlns:a16="http://schemas.microsoft.com/office/drawing/2014/main" id="{DE97E1B5-6117-4324-93A7-C55476905156}"/>
              </a:ext>
            </a:extLst>
          </p:cNvPr>
          <p:cNvPicPr>
            <a:picLocks noChangeAspect="1"/>
          </p:cNvPicPr>
          <p:nvPr/>
        </p:nvPicPr>
        <p:blipFill>
          <a:blip r:embed="rId9"/>
          <a:stretch>
            <a:fillRect/>
          </a:stretch>
        </p:blipFill>
        <p:spPr>
          <a:xfrm>
            <a:off x="9474156" y="5814557"/>
            <a:ext cx="711727" cy="577898"/>
          </a:xfrm>
          <a:prstGeom prst="rect">
            <a:avLst/>
          </a:prstGeom>
        </p:spPr>
      </p:pic>
      <p:pic>
        <p:nvPicPr>
          <p:cNvPr id="88" name="Picture 87" descr="Graphical user interface&#10;&#10;Description automatically generated">
            <a:extLst>
              <a:ext uri="{FF2B5EF4-FFF2-40B4-BE49-F238E27FC236}">
                <a16:creationId xmlns:a16="http://schemas.microsoft.com/office/drawing/2014/main" id="{DDD54CD7-9BA9-4AF0-85E7-F4714AAF249A}"/>
              </a:ext>
            </a:extLst>
          </p:cNvPr>
          <p:cNvPicPr>
            <a:picLocks noChangeAspect="1"/>
          </p:cNvPicPr>
          <p:nvPr/>
        </p:nvPicPr>
        <p:blipFill>
          <a:blip r:embed="rId9"/>
          <a:stretch>
            <a:fillRect/>
          </a:stretch>
        </p:blipFill>
        <p:spPr>
          <a:xfrm>
            <a:off x="7795339" y="5815816"/>
            <a:ext cx="711727" cy="577898"/>
          </a:xfrm>
          <a:prstGeom prst="rect">
            <a:avLst/>
          </a:prstGeom>
        </p:spPr>
      </p:pic>
      <p:pic>
        <p:nvPicPr>
          <p:cNvPr id="29" name="Picture 28" descr="Icon&#10;&#10;Description automatically generated">
            <a:extLst>
              <a:ext uri="{FF2B5EF4-FFF2-40B4-BE49-F238E27FC236}">
                <a16:creationId xmlns:a16="http://schemas.microsoft.com/office/drawing/2014/main" id="{8FB8F740-7A93-4809-BE43-FB54DECEEDFB}"/>
              </a:ext>
            </a:extLst>
          </p:cNvPr>
          <p:cNvPicPr>
            <a:picLocks noChangeAspect="1"/>
          </p:cNvPicPr>
          <p:nvPr/>
        </p:nvPicPr>
        <p:blipFill>
          <a:blip r:embed="rId8"/>
          <a:stretch>
            <a:fillRect/>
          </a:stretch>
        </p:blipFill>
        <p:spPr>
          <a:xfrm>
            <a:off x="8676091" y="5014896"/>
            <a:ext cx="538875" cy="544461"/>
          </a:xfrm>
          <a:prstGeom prst="rect">
            <a:avLst/>
          </a:prstGeom>
        </p:spPr>
      </p:pic>
      <p:sp>
        <p:nvSpPr>
          <p:cNvPr id="120" name="TextBox 119">
            <a:extLst>
              <a:ext uri="{FF2B5EF4-FFF2-40B4-BE49-F238E27FC236}">
                <a16:creationId xmlns:a16="http://schemas.microsoft.com/office/drawing/2014/main" id="{1ADAA4AB-5576-CA45-A10D-4562615DDD46}"/>
              </a:ext>
            </a:extLst>
          </p:cNvPr>
          <p:cNvSpPr txBox="1"/>
          <p:nvPr/>
        </p:nvSpPr>
        <p:spPr>
          <a:xfrm>
            <a:off x="2643025" y="6384040"/>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sp>
        <p:nvSpPr>
          <p:cNvPr id="115" name="TextBox 114">
            <a:extLst>
              <a:ext uri="{FF2B5EF4-FFF2-40B4-BE49-F238E27FC236}">
                <a16:creationId xmlns:a16="http://schemas.microsoft.com/office/drawing/2014/main" id="{B0D78314-1CAD-E34E-AADB-38AAB783D478}"/>
              </a:ext>
            </a:extLst>
          </p:cNvPr>
          <p:cNvSpPr txBox="1"/>
          <p:nvPr/>
        </p:nvSpPr>
        <p:spPr>
          <a:xfrm>
            <a:off x="4274813" y="6383091"/>
            <a:ext cx="1334910" cy="353943"/>
          </a:xfrm>
          <a:prstGeom prst="rect">
            <a:avLst/>
          </a:prstGeom>
          <a:noFill/>
        </p:spPr>
        <p:txBody>
          <a:bodyPr wrap="square" rtlCol="0">
            <a:spAutoFit/>
          </a:bodyPr>
          <a:lstStyle/>
          <a:p>
            <a:pPr algn="ctr"/>
            <a:r>
              <a:rPr lang="en-IS" sz="1700" b="1">
                <a:solidFill>
                  <a:schemeClr val="tx1">
                    <a:lumMod val="75000"/>
                    <a:lumOff val="25000"/>
                  </a:schemeClr>
                </a:solidFill>
                <a:latin typeface="Segoe UI Semibold" panose="020B0502040204020203" pitchFamily="34" charset="0"/>
                <a:cs typeface="Segoe UI Semibold" panose="020B0502040204020203" pitchFamily="34" charset="0"/>
              </a:rPr>
              <a:t>Offline POS</a:t>
            </a:r>
          </a:p>
        </p:txBody>
      </p:sp>
      <p:pic>
        <p:nvPicPr>
          <p:cNvPr id="90" name="Picture 89" descr="Graphical user interface&#10;&#10;Description automatically generated">
            <a:extLst>
              <a:ext uri="{FF2B5EF4-FFF2-40B4-BE49-F238E27FC236}">
                <a16:creationId xmlns:a16="http://schemas.microsoft.com/office/drawing/2014/main" id="{8867831A-0B5F-4FCF-AD8F-4D83C914B9F4}"/>
              </a:ext>
            </a:extLst>
          </p:cNvPr>
          <p:cNvPicPr>
            <a:picLocks noChangeAspect="1"/>
          </p:cNvPicPr>
          <p:nvPr/>
        </p:nvPicPr>
        <p:blipFill>
          <a:blip r:embed="rId9"/>
          <a:stretch>
            <a:fillRect/>
          </a:stretch>
        </p:blipFill>
        <p:spPr>
          <a:xfrm>
            <a:off x="4623006" y="5866529"/>
            <a:ext cx="711727" cy="577898"/>
          </a:xfrm>
          <a:prstGeom prst="rect">
            <a:avLst/>
          </a:prstGeom>
        </p:spPr>
      </p:pic>
      <p:pic>
        <p:nvPicPr>
          <p:cNvPr id="92" name="Picture 91" descr="Graphical user interface&#10;&#10;Description automatically generated">
            <a:extLst>
              <a:ext uri="{FF2B5EF4-FFF2-40B4-BE49-F238E27FC236}">
                <a16:creationId xmlns:a16="http://schemas.microsoft.com/office/drawing/2014/main" id="{6D55FCF9-1A09-45D2-B1F4-780DA97C178E}"/>
              </a:ext>
            </a:extLst>
          </p:cNvPr>
          <p:cNvPicPr>
            <a:picLocks noChangeAspect="1"/>
          </p:cNvPicPr>
          <p:nvPr/>
        </p:nvPicPr>
        <p:blipFill>
          <a:blip r:embed="rId9"/>
          <a:stretch>
            <a:fillRect/>
          </a:stretch>
        </p:blipFill>
        <p:spPr>
          <a:xfrm>
            <a:off x="2890050" y="5866625"/>
            <a:ext cx="711727" cy="577898"/>
          </a:xfrm>
          <a:prstGeom prst="rect">
            <a:avLst/>
          </a:prstGeom>
        </p:spPr>
      </p:pic>
      <p:pic>
        <p:nvPicPr>
          <p:cNvPr id="71" name="Picture 70" descr="Icon&#10;&#10;Description automatically generated">
            <a:extLst>
              <a:ext uri="{FF2B5EF4-FFF2-40B4-BE49-F238E27FC236}">
                <a16:creationId xmlns:a16="http://schemas.microsoft.com/office/drawing/2014/main" id="{F765A35D-85DE-46F2-B3A6-EF5A9538E6CA}"/>
              </a:ext>
            </a:extLst>
          </p:cNvPr>
          <p:cNvPicPr>
            <a:picLocks noChangeAspect="1"/>
          </p:cNvPicPr>
          <p:nvPr/>
        </p:nvPicPr>
        <p:blipFill>
          <a:blip r:embed="rId8"/>
          <a:stretch>
            <a:fillRect/>
          </a:stretch>
        </p:blipFill>
        <p:spPr>
          <a:xfrm>
            <a:off x="4706262" y="5238916"/>
            <a:ext cx="517019" cy="522378"/>
          </a:xfrm>
          <a:prstGeom prst="rect">
            <a:avLst/>
          </a:prstGeom>
        </p:spPr>
      </p:pic>
      <p:pic>
        <p:nvPicPr>
          <p:cNvPr id="73" name="Picture 72" descr="Icon&#10;&#10;Description automatically generated">
            <a:extLst>
              <a:ext uri="{FF2B5EF4-FFF2-40B4-BE49-F238E27FC236}">
                <a16:creationId xmlns:a16="http://schemas.microsoft.com/office/drawing/2014/main" id="{B7F13196-DFDD-4BE2-A0F7-858965930F2E}"/>
              </a:ext>
            </a:extLst>
          </p:cNvPr>
          <p:cNvPicPr>
            <a:picLocks noChangeAspect="1"/>
          </p:cNvPicPr>
          <p:nvPr/>
        </p:nvPicPr>
        <p:blipFill>
          <a:blip r:embed="rId8"/>
          <a:stretch>
            <a:fillRect/>
          </a:stretch>
        </p:blipFill>
        <p:spPr>
          <a:xfrm>
            <a:off x="2973306" y="5238916"/>
            <a:ext cx="517019" cy="522378"/>
          </a:xfrm>
          <a:prstGeom prst="rect">
            <a:avLst/>
          </a:prstGeom>
        </p:spPr>
      </p:pic>
      <p:sp>
        <p:nvSpPr>
          <p:cNvPr id="72" name="TextBox 71">
            <a:extLst>
              <a:ext uri="{FF2B5EF4-FFF2-40B4-BE49-F238E27FC236}">
                <a16:creationId xmlns:a16="http://schemas.microsoft.com/office/drawing/2014/main" id="{DBAB0759-0BC3-4A42-9B04-9614A5B2B050}"/>
              </a:ext>
            </a:extLst>
          </p:cNvPr>
          <p:cNvSpPr txBox="1"/>
          <p:nvPr/>
        </p:nvSpPr>
        <p:spPr>
          <a:xfrm>
            <a:off x="48606" y="6406837"/>
            <a:ext cx="1334910" cy="353943"/>
          </a:xfrm>
          <a:prstGeom prst="rect">
            <a:avLst/>
          </a:prstGeom>
          <a:noFill/>
        </p:spPr>
        <p:txBody>
          <a:bodyPr wrap="square" rtlCol="0">
            <a:spAutoFit/>
          </a:bodyPr>
          <a:lstStyle/>
          <a:p>
            <a:pPr algn="ctr"/>
            <a:r>
              <a:rPr lang="en-US" sz="1700" b="1">
                <a:solidFill>
                  <a:schemeClr val="tx1">
                    <a:lumMod val="75000"/>
                    <a:lumOff val="25000"/>
                  </a:schemeClr>
                </a:solidFill>
                <a:latin typeface="Segoe UI" panose="020B0502040204020203" pitchFamily="34" charset="0"/>
                <a:cs typeface="Segoe UI" panose="020B0502040204020203" pitchFamily="34" charset="0"/>
              </a:rPr>
              <a:t>Back office</a:t>
            </a:r>
            <a:endParaRPr lang="en-IS" sz="1700" b="1">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6" name="Straight Arrow Connector 15">
            <a:extLst>
              <a:ext uri="{FF2B5EF4-FFF2-40B4-BE49-F238E27FC236}">
                <a16:creationId xmlns:a16="http://schemas.microsoft.com/office/drawing/2014/main" id="{CDA40F5E-EF0E-4153-F0CC-188B7440617F}"/>
              </a:ext>
            </a:extLst>
          </p:cNvPr>
          <p:cNvCxnSpPr>
            <a:cxnSpLocks/>
          </p:cNvCxnSpPr>
          <p:nvPr/>
        </p:nvCxnSpPr>
        <p:spPr>
          <a:xfrm>
            <a:off x="674835" y="965788"/>
            <a:ext cx="4352000" cy="11939"/>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44B89D13-6A2B-4461-85D6-81B836A279BA}"/>
              </a:ext>
            </a:extLst>
          </p:cNvPr>
          <p:cNvPicPr>
            <a:picLocks noChangeAspect="1"/>
          </p:cNvPicPr>
          <p:nvPr/>
        </p:nvPicPr>
        <p:blipFill>
          <a:blip r:embed="rId4"/>
          <a:stretch>
            <a:fillRect/>
          </a:stretch>
        </p:blipFill>
        <p:spPr>
          <a:xfrm>
            <a:off x="378885" y="5814557"/>
            <a:ext cx="614159" cy="647248"/>
          </a:xfrm>
          <a:prstGeom prst="rect">
            <a:avLst/>
          </a:prstGeom>
        </p:spPr>
      </p:pic>
      <p:cxnSp>
        <p:nvCxnSpPr>
          <p:cNvPr id="64" name="Straight Arrow Connector 63">
            <a:extLst>
              <a:ext uri="{FF2B5EF4-FFF2-40B4-BE49-F238E27FC236}">
                <a16:creationId xmlns:a16="http://schemas.microsoft.com/office/drawing/2014/main" id="{AA018A09-AF16-460D-B594-7A20CCB86F9B}"/>
              </a:ext>
            </a:extLst>
          </p:cNvPr>
          <p:cNvCxnSpPr>
            <a:cxnSpLocks/>
          </p:cNvCxnSpPr>
          <p:nvPr/>
        </p:nvCxnSpPr>
        <p:spPr>
          <a:xfrm>
            <a:off x="686881" y="956060"/>
            <a:ext cx="28268" cy="4848769"/>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0DD6962-7993-6775-79FD-6DD8D7FA45D4}"/>
              </a:ext>
            </a:extLst>
          </p:cNvPr>
          <p:cNvCxnSpPr>
            <a:cxnSpLocks/>
          </p:cNvCxnSpPr>
          <p:nvPr/>
        </p:nvCxnSpPr>
        <p:spPr>
          <a:xfrm>
            <a:off x="1304722" y="1361868"/>
            <a:ext cx="0" cy="4483150"/>
          </a:xfrm>
          <a:prstGeom prst="line">
            <a:avLst/>
          </a:prstGeom>
          <a:ln w="63500">
            <a:solidFill>
              <a:srgbClr val="F4848C"/>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0BEE15-65A2-50B1-5A1B-DFE0AAF31FEB}"/>
              </a:ext>
            </a:extLst>
          </p:cNvPr>
          <p:cNvCxnSpPr>
            <a:cxnSpLocks/>
          </p:cNvCxnSpPr>
          <p:nvPr/>
        </p:nvCxnSpPr>
        <p:spPr>
          <a:xfrm>
            <a:off x="1710146" y="1643652"/>
            <a:ext cx="2360555" cy="0"/>
          </a:xfrm>
          <a:prstGeom prst="straightConnector1">
            <a:avLst/>
          </a:prstGeom>
          <a:ln w="63500">
            <a:solidFill>
              <a:srgbClr val="F4848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28F6A1-1DA1-A7CE-E518-CB088B99C20C}"/>
              </a:ext>
            </a:extLst>
          </p:cNvPr>
          <p:cNvCxnSpPr>
            <a:cxnSpLocks/>
          </p:cNvCxnSpPr>
          <p:nvPr/>
        </p:nvCxnSpPr>
        <p:spPr>
          <a:xfrm flipH="1">
            <a:off x="1718238" y="1615077"/>
            <a:ext cx="0" cy="4229657"/>
          </a:xfrm>
          <a:prstGeom prst="line">
            <a:avLst/>
          </a:prstGeom>
          <a:ln w="63500">
            <a:solidFill>
              <a:srgbClr val="F4848C"/>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94D6E93-25F2-47D7-924F-91236647F54E}"/>
              </a:ext>
            </a:extLst>
          </p:cNvPr>
          <p:cNvGrpSpPr/>
          <p:nvPr/>
        </p:nvGrpSpPr>
        <p:grpSpPr>
          <a:xfrm>
            <a:off x="2010126" y="1182460"/>
            <a:ext cx="4121150" cy="880796"/>
            <a:chOff x="2010126" y="1182460"/>
            <a:chExt cx="4121150" cy="880796"/>
          </a:xfrm>
        </p:grpSpPr>
        <p:sp>
          <p:nvSpPr>
            <p:cNvPr id="2" name="TextBox 1">
              <a:extLst>
                <a:ext uri="{FF2B5EF4-FFF2-40B4-BE49-F238E27FC236}">
                  <a16:creationId xmlns:a16="http://schemas.microsoft.com/office/drawing/2014/main" id="{5F1B2CB8-0428-2A2A-0F3D-0702BACF6E44}"/>
                </a:ext>
              </a:extLst>
            </p:cNvPr>
            <p:cNvSpPr txBox="1"/>
            <p:nvPr/>
          </p:nvSpPr>
          <p:spPr>
            <a:xfrm>
              <a:off x="2010126" y="1724702"/>
              <a:ext cx="4121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latin typeface="Segoe UI Semibold" panose="020B0702040204020203" pitchFamily="34" charset="0"/>
                  <a:cs typeface="Segoe UI Semibold" panose="020B0702040204020203" pitchFamily="34" charset="0"/>
                </a:rPr>
                <a:t>SendTransactions</a:t>
              </a:r>
              <a:r>
                <a:rPr lang="en-US" sz="1600">
                  <a:latin typeface="Segoe UI Semibold" panose="020B0702040204020203" pitchFamily="34" charset="0"/>
                  <a:cs typeface="Segoe UI Semibold" panose="020B0702040204020203" pitchFamily="34" charset="0"/>
                </a:rPr>
                <a:t> using Web Replication​</a:t>
              </a:r>
            </a:p>
          </p:txBody>
        </p:sp>
        <p:sp>
          <p:nvSpPr>
            <p:cNvPr id="52" name="TextBox 51">
              <a:extLst>
                <a:ext uri="{FF2B5EF4-FFF2-40B4-BE49-F238E27FC236}">
                  <a16:creationId xmlns:a16="http://schemas.microsoft.com/office/drawing/2014/main" id="{9731518F-F6FE-4D7D-B0AD-53FBEC5796D8}"/>
                </a:ext>
              </a:extLst>
            </p:cNvPr>
            <p:cNvSpPr txBox="1"/>
            <p:nvPr/>
          </p:nvSpPr>
          <p:spPr>
            <a:xfrm>
              <a:off x="2726901" y="1182460"/>
              <a:ext cx="2880140" cy="338554"/>
            </a:xfrm>
            <a:prstGeom prst="rect">
              <a:avLst/>
            </a:prstGeom>
            <a:noFill/>
          </p:spPr>
          <p:txBody>
            <a:bodyPr wrap="square" lIns="91440" tIns="45720" rIns="91440" bIns="45720" rtlCol="0" anchor="t">
              <a:spAutoFit/>
            </a:bodyPr>
            <a:lstStyle/>
            <a:p>
              <a:pPr algn="ctr"/>
              <a:r>
                <a:rPr lang="en-US" sz="1600" dirty="0" err="1">
                  <a:latin typeface="Segoe UI Semibold" panose="020B0702040204020203" pitchFamily="34" charset="0"/>
                  <a:ea typeface="+mn-lt"/>
                  <a:cs typeface="Segoe UI Semibold" panose="020B0702040204020203" pitchFamily="34" charset="0"/>
                </a:rPr>
                <a:t>SendTransaction</a:t>
              </a:r>
              <a:r>
                <a:rPr lang="en-US" sz="1600" b="1" dirty="0">
                  <a:ea typeface="+mn-lt"/>
                  <a:cs typeface="+mn-lt"/>
                </a:rPr>
                <a:t> </a:t>
              </a:r>
              <a:r>
                <a:rPr lang="en-US" sz="1600" b="1" dirty="0">
                  <a:latin typeface="Segoe UI Semibold" panose="020B0702040204020203" pitchFamily="34" charset="0"/>
                  <a:ea typeface="+mn-lt"/>
                  <a:cs typeface="Segoe UI Semibold" panose="020B0702040204020203" pitchFamily="34" charset="0"/>
                </a:rPr>
                <a:t>Web service</a:t>
              </a:r>
              <a:endParaRPr lang="en-US" sz="1600" dirty="0">
                <a:latin typeface="Segoe UI Semibold" panose="020B0702040204020203" pitchFamily="34" charset="0"/>
                <a:ea typeface="+mn-lt"/>
                <a:cs typeface="Segoe UI Semibold" panose="020B0702040204020203" pitchFamily="34" charset="0"/>
              </a:endParaRPr>
            </a:p>
          </p:txBody>
        </p:sp>
      </p:grpSp>
      <p:cxnSp>
        <p:nvCxnSpPr>
          <p:cNvPr id="89" name="Straight Arrow Connector 88">
            <a:extLst>
              <a:ext uri="{FF2B5EF4-FFF2-40B4-BE49-F238E27FC236}">
                <a16:creationId xmlns:a16="http://schemas.microsoft.com/office/drawing/2014/main" id="{B5DF208F-53E9-448D-848E-311A13FCB8D9}"/>
              </a:ext>
            </a:extLst>
          </p:cNvPr>
          <p:cNvCxnSpPr>
            <a:cxnSpLocks/>
          </p:cNvCxnSpPr>
          <p:nvPr/>
        </p:nvCxnSpPr>
        <p:spPr>
          <a:xfrm>
            <a:off x="1272354" y="1351737"/>
            <a:ext cx="1537747" cy="0"/>
          </a:xfrm>
          <a:prstGeom prst="straightConnector1">
            <a:avLst/>
          </a:prstGeom>
          <a:ln w="63500">
            <a:solidFill>
              <a:srgbClr val="F484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01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D4439-9146-E844-9464-6163BD1F7763}"/>
              </a:ext>
            </a:extLst>
          </p:cNvPr>
          <p:cNvSpPr>
            <a:spLocks noGrp="1"/>
          </p:cNvSpPr>
          <p:nvPr>
            <p:ph type="body" sz="quarter" idx="10"/>
          </p:nvPr>
        </p:nvSpPr>
        <p:spPr/>
        <p:txBody>
          <a:bodyPr/>
          <a:lstStyle/>
          <a:p>
            <a:r>
              <a:rPr lang="en-US"/>
              <a:t>Q</a:t>
            </a:r>
            <a:r>
              <a:rPr lang="en-US" sz="4800"/>
              <a:t>&amp;</a:t>
            </a:r>
            <a:r>
              <a:rPr lang="en-US"/>
              <a:t>A time</a:t>
            </a:r>
            <a:endParaRPr lang="en-IS"/>
          </a:p>
          <a:p>
            <a:endParaRPr lang="en-IS"/>
          </a:p>
        </p:txBody>
      </p:sp>
    </p:spTree>
    <p:extLst>
      <p:ext uri="{BB962C8B-B14F-4D97-AF65-F5344CB8AC3E}">
        <p14:creationId xmlns:p14="http://schemas.microsoft.com/office/powerpoint/2010/main" val="2054934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41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Architecture</a:t>
            </a:r>
            <a:endParaRPr lang="en-US">
              <a:solidFill>
                <a:schemeClr val="tx2"/>
              </a:solidFill>
              <a:latin typeface="Segoe UI" panose="020B0502040204020203" pitchFamily="34" charset="0"/>
              <a:cs typeface="Segoe UI" panose="020B0502040204020203" pitchFamily="34" charset="0"/>
            </a:endParaRPr>
          </a:p>
        </p:txBody>
      </p:sp>
      <p:pic>
        <p:nvPicPr>
          <p:cNvPr id="5" name="Graphic 4">
            <a:extLst>
              <a:ext uri="{FF2B5EF4-FFF2-40B4-BE49-F238E27FC236}">
                <a16:creationId xmlns:a16="http://schemas.microsoft.com/office/drawing/2014/main" id="{6B68EB6E-C203-4E77-9E69-2E549094CB8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07395" y="383667"/>
            <a:ext cx="1784508" cy="1784508"/>
          </a:xfrm>
          <a:prstGeom prst="rect">
            <a:avLst/>
          </a:prstGeom>
        </p:spPr>
      </p:pic>
      <p:sp>
        <p:nvSpPr>
          <p:cNvPr id="6" name="Rectangle: Rounded Corners 46">
            <a:extLst>
              <a:ext uri="{FF2B5EF4-FFF2-40B4-BE49-F238E27FC236}">
                <a16:creationId xmlns:a16="http://schemas.microsoft.com/office/drawing/2014/main" id="{61401266-9DC9-44D2-A1E9-4F9F276AE51B}"/>
              </a:ext>
            </a:extLst>
          </p:cNvPr>
          <p:cNvSpPr/>
          <p:nvPr/>
        </p:nvSpPr>
        <p:spPr>
          <a:xfrm>
            <a:off x="5514124" y="1980914"/>
            <a:ext cx="1060167" cy="52411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265888"/>
                </a:solidFill>
                <a:effectLst/>
                <a:uLnTx/>
                <a:uFillTx/>
                <a:latin typeface="Segoe UI"/>
                <a:ea typeface="+mn-ea"/>
                <a:cs typeface="+mn-cs"/>
              </a:rPr>
              <a:t>Hybrid component server</a:t>
            </a:r>
          </a:p>
        </p:txBody>
      </p:sp>
      <p:cxnSp>
        <p:nvCxnSpPr>
          <p:cNvPr id="7" name="Straight Connector 6">
            <a:extLst>
              <a:ext uri="{FF2B5EF4-FFF2-40B4-BE49-F238E27FC236}">
                <a16:creationId xmlns:a16="http://schemas.microsoft.com/office/drawing/2014/main" id="{9878CF22-410F-4621-BC2E-D95F45B175F4}"/>
              </a:ext>
            </a:extLst>
          </p:cNvPr>
          <p:cNvCxnSpPr>
            <a:cxnSpLocks/>
          </p:cNvCxnSpPr>
          <p:nvPr/>
        </p:nvCxnSpPr>
        <p:spPr>
          <a:xfrm>
            <a:off x="3614744" y="2609080"/>
            <a:ext cx="4098680" cy="0"/>
          </a:xfrm>
          <a:prstGeom prst="line">
            <a:avLst/>
          </a:prstGeom>
          <a:ln w="12700">
            <a:solidFill>
              <a:srgbClr val="26588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AB39EC-11A4-41AE-B924-D51FC727EC50}"/>
              </a:ext>
            </a:extLst>
          </p:cNvPr>
          <p:cNvCxnSpPr>
            <a:cxnSpLocks/>
            <a:stCxn id="6" idx="2"/>
            <a:endCxn id="22" idx="0"/>
          </p:cNvCxnSpPr>
          <p:nvPr/>
        </p:nvCxnSpPr>
        <p:spPr>
          <a:xfrm flipH="1">
            <a:off x="5321725" y="2505031"/>
            <a:ext cx="722483" cy="1049646"/>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FDF1E1-66EB-4F6D-9FA5-90F6B2E5421B}"/>
              </a:ext>
            </a:extLst>
          </p:cNvPr>
          <p:cNvCxnSpPr>
            <a:cxnSpLocks/>
            <a:endCxn id="23" idx="0"/>
          </p:cNvCxnSpPr>
          <p:nvPr/>
        </p:nvCxnSpPr>
        <p:spPr>
          <a:xfrm>
            <a:off x="6035284" y="2502531"/>
            <a:ext cx="556619" cy="155503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A12552-B753-45A6-B34D-039D3B29916A}"/>
              </a:ext>
            </a:extLst>
          </p:cNvPr>
          <p:cNvCxnSpPr>
            <a:cxnSpLocks/>
            <a:stCxn id="23" idx="2"/>
            <a:endCxn id="26" idx="0"/>
          </p:cNvCxnSpPr>
          <p:nvPr/>
        </p:nvCxnSpPr>
        <p:spPr>
          <a:xfrm flipH="1">
            <a:off x="5974291"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F7703D-CBC1-4BA7-A3FF-D941D9C62601}"/>
              </a:ext>
            </a:extLst>
          </p:cNvPr>
          <p:cNvCxnSpPr>
            <a:cxnSpLocks/>
            <a:stCxn id="23" idx="2"/>
            <a:endCxn id="28" idx="0"/>
          </p:cNvCxnSpPr>
          <p:nvPr/>
        </p:nvCxnSpPr>
        <p:spPr>
          <a:xfrm>
            <a:off x="6591903"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85BBB3-AADE-4F7B-A190-7BE2BED51EB7}"/>
              </a:ext>
            </a:extLst>
          </p:cNvPr>
          <p:cNvCxnSpPr>
            <a:cxnSpLocks/>
            <a:stCxn id="23" idx="2"/>
            <a:endCxn id="27" idx="0"/>
          </p:cNvCxnSpPr>
          <p:nvPr/>
        </p:nvCxnSpPr>
        <p:spPr>
          <a:xfrm>
            <a:off x="6591903" y="4427449"/>
            <a:ext cx="0"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0CF346-C41B-4E1A-9602-D2AAEE6BF148}"/>
              </a:ext>
            </a:extLst>
          </p:cNvPr>
          <p:cNvSpPr txBox="1"/>
          <p:nvPr/>
        </p:nvSpPr>
        <p:spPr>
          <a:xfrm>
            <a:off x="4815190" y="4451765"/>
            <a:ext cx="1146468"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a:t>
            </a:r>
          </a:p>
        </p:txBody>
      </p:sp>
      <p:sp>
        <p:nvSpPr>
          <p:cNvPr id="14" name="TextBox 13">
            <a:extLst>
              <a:ext uri="{FF2B5EF4-FFF2-40B4-BE49-F238E27FC236}">
                <a16:creationId xmlns:a16="http://schemas.microsoft.com/office/drawing/2014/main" id="{86EFEA43-4D5A-4909-9985-1C7491EBFC89}"/>
              </a:ext>
            </a:extLst>
          </p:cNvPr>
          <p:cNvSpPr txBox="1"/>
          <p:nvPr/>
        </p:nvSpPr>
        <p:spPr>
          <a:xfrm>
            <a:off x="5810277" y="5681779"/>
            <a:ext cx="1563249"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 Service</a:t>
            </a:r>
          </a:p>
        </p:txBody>
      </p:sp>
      <p:sp>
        <p:nvSpPr>
          <p:cNvPr id="15" name="TextBox 14">
            <a:extLst>
              <a:ext uri="{FF2B5EF4-FFF2-40B4-BE49-F238E27FC236}">
                <a16:creationId xmlns:a16="http://schemas.microsoft.com/office/drawing/2014/main" id="{145A9050-A271-4BF1-B568-0E01CE92FE59}"/>
              </a:ext>
            </a:extLst>
          </p:cNvPr>
          <p:cNvSpPr txBox="1"/>
          <p:nvPr/>
        </p:nvSpPr>
        <p:spPr>
          <a:xfrm>
            <a:off x="3672456" y="2112568"/>
            <a:ext cx="53572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HQ</a:t>
            </a:r>
          </a:p>
        </p:txBody>
      </p:sp>
      <p:sp>
        <p:nvSpPr>
          <p:cNvPr id="16" name="TextBox 15">
            <a:extLst>
              <a:ext uri="{FF2B5EF4-FFF2-40B4-BE49-F238E27FC236}">
                <a16:creationId xmlns:a16="http://schemas.microsoft.com/office/drawing/2014/main" id="{697EA395-D29C-4CDF-AC4D-589FB955210D}"/>
              </a:ext>
            </a:extLst>
          </p:cNvPr>
          <p:cNvSpPr txBox="1"/>
          <p:nvPr/>
        </p:nvSpPr>
        <p:spPr>
          <a:xfrm>
            <a:off x="3672456" y="2698474"/>
            <a:ext cx="76174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Store</a:t>
            </a:r>
          </a:p>
        </p:txBody>
      </p:sp>
      <p:cxnSp>
        <p:nvCxnSpPr>
          <p:cNvPr id="18" name="Straight Arrow Connector 17">
            <a:extLst>
              <a:ext uri="{FF2B5EF4-FFF2-40B4-BE49-F238E27FC236}">
                <a16:creationId xmlns:a16="http://schemas.microsoft.com/office/drawing/2014/main" id="{CF256404-ACC1-4EE1-B3B0-DC9CF00778A6}"/>
              </a:ext>
            </a:extLst>
          </p:cNvPr>
          <p:cNvCxnSpPr>
            <a:cxnSpLocks/>
            <a:stCxn id="21" idx="2"/>
            <a:endCxn id="24" idx="0"/>
          </p:cNvCxnSpPr>
          <p:nvPr/>
        </p:nvCxnSpPr>
        <p:spPr>
          <a:xfrm flipH="1">
            <a:off x="4429690" y="1653249"/>
            <a:ext cx="1234394" cy="227130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F549ED-D3D1-4477-BE9D-6F88B3E10EF4}"/>
              </a:ext>
            </a:extLst>
          </p:cNvPr>
          <p:cNvSpPr txBox="1"/>
          <p:nvPr/>
        </p:nvSpPr>
        <p:spPr>
          <a:xfrm>
            <a:off x="3998322" y="4451765"/>
            <a:ext cx="862737"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Online POS</a:t>
            </a:r>
          </a:p>
        </p:txBody>
      </p:sp>
      <p:cxnSp>
        <p:nvCxnSpPr>
          <p:cNvPr id="20" name="Straight Arrow Connector 19">
            <a:extLst>
              <a:ext uri="{FF2B5EF4-FFF2-40B4-BE49-F238E27FC236}">
                <a16:creationId xmlns:a16="http://schemas.microsoft.com/office/drawing/2014/main" id="{44A3668A-0496-4D24-9CE3-E70B2BB2231D}"/>
              </a:ext>
            </a:extLst>
          </p:cNvPr>
          <p:cNvCxnSpPr>
            <a:cxnSpLocks/>
            <a:stCxn id="21" idx="2"/>
            <a:endCxn id="6" idx="0"/>
          </p:cNvCxnSpPr>
          <p:nvPr/>
        </p:nvCxnSpPr>
        <p:spPr>
          <a:xfrm>
            <a:off x="5664084" y="1653249"/>
            <a:ext cx="380124" cy="327665"/>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8AC9015-8EF1-44C9-A5F1-629DF6E7004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05242" y="935565"/>
            <a:ext cx="717684" cy="717684"/>
          </a:xfrm>
          <a:prstGeom prst="rect">
            <a:avLst/>
          </a:prstGeom>
        </p:spPr>
      </p:pic>
      <p:pic>
        <p:nvPicPr>
          <p:cNvPr id="22" name="Graphic 21">
            <a:extLst>
              <a:ext uri="{FF2B5EF4-FFF2-40B4-BE49-F238E27FC236}">
                <a16:creationId xmlns:a16="http://schemas.microsoft.com/office/drawing/2014/main" id="{91A162BA-73B4-4CBE-A202-C5CEECC02E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36785" y="3554677"/>
            <a:ext cx="369880" cy="369880"/>
          </a:xfrm>
          <a:prstGeom prst="rect">
            <a:avLst/>
          </a:prstGeom>
        </p:spPr>
      </p:pic>
      <p:pic>
        <p:nvPicPr>
          <p:cNvPr id="23" name="Graphic 22">
            <a:extLst>
              <a:ext uri="{FF2B5EF4-FFF2-40B4-BE49-F238E27FC236}">
                <a16:creationId xmlns:a16="http://schemas.microsoft.com/office/drawing/2014/main" id="{AA29F8CB-6C61-4C1C-9C20-1C4F84C8797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06963" y="4057569"/>
            <a:ext cx="369880" cy="369880"/>
          </a:xfrm>
          <a:prstGeom prst="rect">
            <a:avLst/>
          </a:prstGeom>
        </p:spPr>
      </p:pic>
      <p:pic>
        <p:nvPicPr>
          <p:cNvPr id="24" name="Graphic 23">
            <a:extLst>
              <a:ext uri="{FF2B5EF4-FFF2-40B4-BE49-F238E27FC236}">
                <a16:creationId xmlns:a16="http://schemas.microsoft.com/office/drawing/2014/main" id="{C828B72D-D376-4181-BC71-86E2085B335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66086" y="3924557"/>
            <a:ext cx="527207" cy="527207"/>
          </a:xfrm>
          <a:prstGeom prst="rect">
            <a:avLst/>
          </a:prstGeom>
        </p:spPr>
      </p:pic>
      <p:pic>
        <p:nvPicPr>
          <p:cNvPr id="25" name="Graphic 24">
            <a:extLst>
              <a:ext uri="{FF2B5EF4-FFF2-40B4-BE49-F238E27FC236}">
                <a16:creationId xmlns:a16="http://schemas.microsoft.com/office/drawing/2014/main" id="{58B39131-07F6-4FD9-B864-3560B7521A6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136785" y="3924557"/>
            <a:ext cx="527207" cy="527207"/>
          </a:xfrm>
          <a:prstGeom prst="rect">
            <a:avLst/>
          </a:prstGeom>
        </p:spPr>
      </p:pic>
      <p:pic>
        <p:nvPicPr>
          <p:cNvPr id="26" name="Graphic 25">
            <a:extLst>
              <a:ext uri="{FF2B5EF4-FFF2-40B4-BE49-F238E27FC236}">
                <a16:creationId xmlns:a16="http://schemas.microsoft.com/office/drawing/2014/main" id="{D0E874F6-A127-4CCA-9A0E-6066F8F074D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710687" y="5148042"/>
            <a:ext cx="527207" cy="527207"/>
          </a:xfrm>
          <a:prstGeom prst="rect">
            <a:avLst/>
          </a:prstGeom>
        </p:spPr>
      </p:pic>
      <p:pic>
        <p:nvPicPr>
          <p:cNvPr id="27" name="Graphic 26">
            <a:extLst>
              <a:ext uri="{FF2B5EF4-FFF2-40B4-BE49-F238E27FC236}">
                <a16:creationId xmlns:a16="http://schemas.microsoft.com/office/drawing/2014/main" id="{1D71E967-C7F7-4ADA-9666-23AB0E3C812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28299" y="5148042"/>
            <a:ext cx="527207" cy="527207"/>
          </a:xfrm>
          <a:prstGeom prst="rect">
            <a:avLst/>
          </a:prstGeom>
        </p:spPr>
      </p:pic>
      <p:pic>
        <p:nvPicPr>
          <p:cNvPr id="28" name="Graphic 27">
            <a:extLst>
              <a:ext uri="{FF2B5EF4-FFF2-40B4-BE49-F238E27FC236}">
                <a16:creationId xmlns:a16="http://schemas.microsoft.com/office/drawing/2014/main" id="{B106CBCF-DA90-4C05-A22C-DEDFF6280C0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945911" y="5148042"/>
            <a:ext cx="527207" cy="527207"/>
          </a:xfrm>
          <a:prstGeom prst="rect">
            <a:avLst/>
          </a:prstGeom>
        </p:spPr>
      </p:pic>
      <p:sp>
        <p:nvSpPr>
          <p:cNvPr id="29" name="TextBox 28">
            <a:extLst>
              <a:ext uri="{FF2B5EF4-FFF2-40B4-BE49-F238E27FC236}">
                <a16:creationId xmlns:a16="http://schemas.microsoft.com/office/drawing/2014/main" id="{D9F88B4C-9EDD-4285-B967-7DB572CB2376}"/>
              </a:ext>
            </a:extLst>
          </p:cNvPr>
          <p:cNvSpPr txBox="1"/>
          <p:nvPr/>
        </p:nvSpPr>
        <p:spPr>
          <a:xfrm>
            <a:off x="7361914" y="1416079"/>
            <a:ext cx="14874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Dynamics 365 cloud</a:t>
            </a:r>
          </a:p>
        </p:txBody>
      </p:sp>
    </p:spTree>
    <p:extLst>
      <p:ext uri="{BB962C8B-B14F-4D97-AF65-F5344CB8AC3E}">
        <p14:creationId xmlns:p14="http://schemas.microsoft.com/office/powerpoint/2010/main" val="1508950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5134066-4786-468E-867A-33F79AAB7B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12882" y="190409"/>
            <a:ext cx="3115523" cy="1951825"/>
          </a:xfrm>
          <a:prstGeom prst="rect">
            <a:avLst/>
          </a:prstGeom>
        </p:spPr>
      </p:pic>
      <p:pic>
        <p:nvPicPr>
          <p:cNvPr id="32" name="Graphic 31">
            <a:extLst>
              <a:ext uri="{FF2B5EF4-FFF2-40B4-BE49-F238E27FC236}">
                <a16:creationId xmlns:a16="http://schemas.microsoft.com/office/drawing/2014/main" id="{BF07B1EE-BEE2-4C33-9DE8-DDEB8F127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820833" y="931252"/>
            <a:ext cx="717684" cy="717684"/>
          </a:xfrm>
          <a:prstGeom prst="rect">
            <a:avLst/>
          </a:prstGeom>
        </p:spPr>
      </p:pic>
      <p:sp>
        <p:nvSpPr>
          <p:cNvPr id="33" name="TextBox 32">
            <a:extLst>
              <a:ext uri="{FF2B5EF4-FFF2-40B4-BE49-F238E27FC236}">
                <a16:creationId xmlns:a16="http://schemas.microsoft.com/office/drawing/2014/main" id="{A970BACC-D4EA-4B34-806A-A2415456A5CA}"/>
              </a:ext>
            </a:extLst>
          </p:cNvPr>
          <p:cNvSpPr txBox="1"/>
          <p:nvPr/>
        </p:nvSpPr>
        <p:spPr>
          <a:xfrm>
            <a:off x="5388270" y="1059661"/>
            <a:ext cx="205281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Web</a:t>
            </a:r>
            <a:br>
              <a:rPr kumimoji="0" lang="en-US" sz="1400" b="0" i="0" u="none" strike="noStrike" kern="0" cap="none" spc="0" normalizeH="0" baseline="0" noProof="0">
                <a:ln>
                  <a:noFill/>
                </a:ln>
                <a:solidFill>
                  <a:srgbClr val="265888"/>
                </a:solidFill>
                <a:effectLst/>
                <a:uLnTx/>
                <a:uFillTx/>
                <a:latin typeface="Segoe UI"/>
                <a:ea typeface="+mn-ea"/>
                <a:cs typeface="+mn-cs"/>
              </a:rPr>
            </a:br>
            <a:r>
              <a:rPr kumimoji="0" lang="en-US" sz="1400" b="0" i="0" u="none" strike="noStrike" kern="0" cap="none" spc="0" normalizeH="0" baseline="0" noProof="0">
                <a:ln>
                  <a:noFill/>
                </a:ln>
                <a:solidFill>
                  <a:srgbClr val="265888"/>
                </a:solidFill>
                <a:effectLst/>
                <a:uLnTx/>
                <a:uFillTx/>
                <a:latin typeface="Segoe UI"/>
                <a:ea typeface="+mn-ea"/>
                <a:cs typeface="+mn-cs"/>
              </a:rPr>
              <a:t>Replication</a:t>
            </a:r>
          </a:p>
        </p:txBody>
      </p:sp>
      <p:pic>
        <p:nvPicPr>
          <p:cNvPr id="34" name="Graphic 33">
            <a:extLst>
              <a:ext uri="{FF2B5EF4-FFF2-40B4-BE49-F238E27FC236}">
                <a16:creationId xmlns:a16="http://schemas.microsoft.com/office/drawing/2014/main" id="{423E496E-ABA5-4028-A9FC-29F6DB87A53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87182" y="933818"/>
            <a:ext cx="717684" cy="717684"/>
          </a:xfrm>
          <a:prstGeom prst="rect">
            <a:avLst/>
          </a:prstGeom>
        </p:spPr>
      </p:pic>
      <p:cxnSp>
        <p:nvCxnSpPr>
          <p:cNvPr id="35" name="Straight Arrow Connector 34">
            <a:extLst>
              <a:ext uri="{FF2B5EF4-FFF2-40B4-BE49-F238E27FC236}">
                <a16:creationId xmlns:a16="http://schemas.microsoft.com/office/drawing/2014/main" id="{640C07C5-C85B-4BF0-BF2B-2BDD85BF2C8F}"/>
              </a:ext>
            </a:extLst>
          </p:cNvPr>
          <p:cNvCxnSpPr>
            <a:cxnSpLocks/>
          </p:cNvCxnSpPr>
          <p:nvPr/>
        </p:nvCxnSpPr>
        <p:spPr>
          <a:xfrm flipH="1">
            <a:off x="5903949" y="1314623"/>
            <a:ext cx="1019374" cy="0"/>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DA07485-310E-CE43-9707-9BFB3791E336}"/>
              </a:ext>
            </a:extLst>
          </p:cNvPr>
          <p:cNvSpPr>
            <a:spLocks noGrp="1"/>
          </p:cNvSpPr>
          <p:nvPr>
            <p:ph type="body" sz="quarter" idx="4294967295"/>
          </p:nvPr>
        </p:nvSpPr>
        <p:spPr>
          <a:xfrm>
            <a:off x="586153" y="555125"/>
            <a:ext cx="7194550" cy="584200"/>
          </a:xfrm>
          <a:prstGeom prst="rect">
            <a:avLst/>
          </a:prstGeom>
        </p:spPr>
        <p:txBody>
          <a:bodyPr/>
          <a:lstStyle/>
          <a:p>
            <a:pPr marL="0" indent="0">
              <a:buNone/>
            </a:pPr>
            <a:r>
              <a:rPr lang="en-US" sz="3600" b="1">
                <a:solidFill>
                  <a:schemeClr val="tx2"/>
                </a:solidFill>
                <a:latin typeface="Segoe UI" panose="020B0502040204020203" pitchFamily="34" charset="0"/>
                <a:cs typeface="Segoe UI" panose="020B0502040204020203" pitchFamily="34" charset="0"/>
              </a:rPr>
              <a:t>Architecture</a:t>
            </a:r>
            <a:endParaRPr lang="en-US">
              <a:solidFill>
                <a:schemeClr val="tx2"/>
              </a:solidFill>
              <a:latin typeface="Segoe UI" panose="020B0502040204020203" pitchFamily="34" charset="0"/>
              <a:cs typeface="Segoe UI" panose="020B0502040204020203" pitchFamily="34" charset="0"/>
            </a:endParaRPr>
          </a:p>
        </p:txBody>
      </p:sp>
      <p:sp>
        <p:nvSpPr>
          <p:cNvPr id="6" name="Rectangle: Rounded Corners 46">
            <a:extLst>
              <a:ext uri="{FF2B5EF4-FFF2-40B4-BE49-F238E27FC236}">
                <a16:creationId xmlns:a16="http://schemas.microsoft.com/office/drawing/2014/main" id="{61401266-9DC9-44D2-A1E9-4F9F276AE51B}"/>
              </a:ext>
            </a:extLst>
          </p:cNvPr>
          <p:cNvSpPr/>
          <p:nvPr/>
        </p:nvSpPr>
        <p:spPr>
          <a:xfrm>
            <a:off x="5514124" y="1980914"/>
            <a:ext cx="1060167" cy="524117"/>
          </a:xfrm>
          <a:prstGeom prst="rect">
            <a:avLst/>
          </a:prstGeom>
          <a:noFill/>
          <a:ln>
            <a:solidFill>
              <a:srgbClr val="13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265888"/>
                </a:solidFill>
                <a:effectLst/>
                <a:uLnTx/>
                <a:uFillTx/>
                <a:latin typeface="Segoe UI"/>
                <a:ea typeface="+mn-ea"/>
                <a:cs typeface="+mn-cs"/>
              </a:rPr>
              <a:t>Hybrid component server</a:t>
            </a:r>
          </a:p>
        </p:txBody>
      </p:sp>
      <p:cxnSp>
        <p:nvCxnSpPr>
          <p:cNvPr id="7" name="Straight Connector 6">
            <a:extLst>
              <a:ext uri="{FF2B5EF4-FFF2-40B4-BE49-F238E27FC236}">
                <a16:creationId xmlns:a16="http://schemas.microsoft.com/office/drawing/2014/main" id="{9878CF22-410F-4621-BC2E-D95F45B175F4}"/>
              </a:ext>
            </a:extLst>
          </p:cNvPr>
          <p:cNvCxnSpPr>
            <a:cxnSpLocks/>
          </p:cNvCxnSpPr>
          <p:nvPr/>
        </p:nvCxnSpPr>
        <p:spPr>
          <a:xfrm>
            <a:off x="3614744" y="2609080"/>
            <a:ext cx="4098680" cy="0"/>
          </a:xfrm>
          <a:prstGeom prst="line">
            <a:avLst/>
          </a:prstGeom>
          <a:ln w="12700">
            <a:solidFill>
              <a:srgbClr val="26588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AB39EC-11A4-41AE-B924-D51FC727EC50}"/>
              </a:ext>
            </a:extLst>
          </p:cNvPr>
          <p:cNvCxnSpPr>
            <a:cxnSpLocks/>
            <a:stCxn id="6" idx="2"/>
            <a:endCxn id="22" idx="0"/>
          </p:cNvCxnSpPr>
          <p:nvPr/>
        </p:nvCxnSpPr>
        <p:spPr>
          <a:xfrm flipH="1">
            <a:off x="5321725" y="2505031"/>
            <a:ext cx="722483" cy="1049646"/>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FDF1E1-66EB-4F6D-9FA5-90F6B2E5421B}"/>
              </a:ext>
            </a:extLst>
          </p:cNvPr>
          <p:cNvCxnSpPr>
            <a:cxnSpLocks/>
            <a:endCxn id="23" idx="0"/>
          </p:cNvCxnSpPr>
          <p:nvPr/>
        </p:nvCxnSpPr>
        <p:spPr>
          <a:xfrm>
            <a:off x="6035284" y="2502531"/>
            <a:ext cx="556619" cy="155503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A12552-B753-45A6-B34D-039D3B29916A}"/>
              </a:ext>
            </a:extLst>
          </p:cNvPr>
          <p:cNvCxnSpPr>
            <a:cxnSpLocks/>
            <a:stCxn id="23" idx="2"/>
            <a:endCxn id="26" idx="0"/>
          </p:cNvCxnSpPr>
          <p:nvPr/>
        </p:nvCxnSpPr>
        <p:spPr>
          <a:xfrm flipH="1">
            <a:off x="5974291"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F7703D-CBC1-4BA7-A3FF-D941D9C62601}"/>
              </a:ext>
            </a:extLst>
          </p:cNvPr>
          <p:cNvCxnSpPr>
            <a:cxnSpLocks/>
            <a:stCxn id="23" idx="2"/>
            <a:endCxn id="28" idx="0"/>
          </p:cNvCxnSpPr>
          <p:nvPr/>
        </p:nvCxnSpPr>
        <p:spPr>
          <a:xfrm>
            <a:off x="6591903" y="4427449"/>
            <a:ext cx="617612"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85BBB3-AADE-4F7B-A190-7BE2BED51EB7}"/>
              </a:ext>
            </a:extLst>
          </p:cNvPr>
          <p:cNvCxnSpPr>
            <a:cxnSpLocks/>
            <a:stCxn id="23" idx="2"/>
            <a:endCxn id="27" idx="0"/>
          </p:cNvCxnSpPr>
          <p:nvPr/>
        </p:nvCxnSpPr>
        <p:spPr>
          <a:xfrm>
            <a:off x="6591903" y="4427449"/>
            <a:ext cx="0" cy="720593"/>
          </a:xfrm>
          <a:prstGeom prst="straightConnector1">
            <a:avLst/>
          </a:prstGeom>
          <a:ln w="12700" cap="flat">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0CF346-C41B-4E1A-9602-D2AAEE6BF148}"/>
              </a:ext>
            </a:extLst>
          </p:cNvPr>
          <p:cNvSpPr txBox="1"/>
          <p:nvPr/>
        </p:nvSpPr>
        <p:spPr>
          <a:xfrm>
            <a:off x="4815190" y="4451765"/>
            <a:ext cx="1146468"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a:t>
            </a:r>
          </a:p>
        </p:txBody>
      </p:sp>
      <p:sp>
        <p:nvSpPr>
          <p:cNvPr id="14" name="TextBox 13">
            <a:extLst>
              <a:ext uri="{FF2B5EF4-FFF2-40B4-BE49-F238E27FC236}">
                <a16:creationId xmlns:a16="http://schemas.microsoft.com/office/drawing/2014/main" id="{86EFEA43-4D5A-4909-9985-1C7491EBFC89}"/>
              </a:ext>
            </a:extLst>
          </p:cNvPr>
          <p:cNvSpPr txBox="1"/>
          <p:nvPr/>
        </p:nvSpPr>
        <p:spPr>
          <a:xfrm>
            <a:off x="5810277" y="5681779"/>
            <a:ext cx="1563249"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Offline POS Service</a:t>
            </a:r>
          </a:p>
        </p:txBody>
      </p:sp>
      <p:sp>
        <p:nvSpPr>
          <p:cNvPr id="15" name="TextBox 14">
            <a:extLst>
              <a:ext uri="{FF2B5EF4-FFF2-40B4-BE49-F238E27FC236}">
                <a16:creationId xmlns:a16="http://schemas.microsoft.com/office/drawing/2014/main" id="{145A9050-A271-4BF1-B568-0E01CE92FE59}"/>
              </a:ext>
            </a:extLst>
          </p:cNvPr>
          <p:cNvSpPr txBox="1"/>
          <p:nvPr/>
        </p:nvSpPr>
        <p:spPr>
          <a:xfrm>
            <a:off x="3672456" y="2112568"/>
            <a:ext cx="53572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HQ</a:t>
            </a:r>
          </a:p>
        </p:txBody>
      </p:sp>
      <p:sp>
        <p:nvSpPr>
          <p:cNvPr id="16" name="TextBox 15">
            <a:extLst>
              <a:ext uri="{FF2B5EF4-FFF2-40B4-BE49-F238E27FC236}">
                <a16:creationId xmlns:a16="http://schemas.microsoft.com/office/drawing/2014/main" id="{697EA395-D29C-4CDF-AC4D-589FB955210D}"/>
              </a:ext>
            </a:extLst>
          </p:cNvPr>
          <p:cNvSpPr txBox="1"/>
          <p:nvPr/>
        </p:nvSpPr>
        <p:spPr>
          <a:xfrm>
            <a:off x="3672456" y="2698474"/>
            <a:ext cx="76174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65888"/>
                </a:solidFill>
                <a:effectLst/>
                <a:uLnTx/>
                <a:uFillTx/>
                <a:latin typeface="Segoe UI"/>
                <a:ea typeface="+mn-ea"/>
                <a:cs typeface="+mn-cs"/>
              </a:rPr>
              <a:t>Store</a:t>
            </a:r>
          </a:p>
        </p:txBody>
      </p:sp>
      <p:cxnSp>
        <p:nvCxnSpPr>
          <p:cNvPr id="18" name="Straight Arrow Connector 17">
            <a:extLst>
              <a:ext uri="{FF2B5EF4-FFF2-40B4-BE49-F238E27FC236}">
                <a16:creationId xmlns:a16="http://schemas.microsoft.com/office/drawing/2014/main" id="{CF256404-ACC1-4EE1-B3B0-DC9CF00778A6}"/>
              </a:ext>
            </a:extLst>
          </p:cNvPr>
          <p:cNvCxnSpPr>
            <a:cxnSpLocks/>
            <a:endCxn id="24" idx="0"/>
          </p:cNvCxnSpPr>
          <p:nvPr/>
        </p:nvCxnSpPr>
        <p:spPr>
          <a:xfrm flipH="1">
            <a:off x="4429690" y="1653249"/>
            <a:ext cx="1234394" cy="2271308"/>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F549ED-D3D1-4477-BE9D-6F88B3E10EF4}"/>
              </a:ext>
            </a:extLst>
          </p:cNvPr>
          <p:cNvSpPr txBox="1"/>
          <p:nvPr/>
        </p:nvSpPr>
        <p:spPr>
          <a:xfrm>
            <a:off x="3998322" y="4451765"/>
            <a:ext cx="862737"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65888"/>
                </a:solidFill>
                <a:effectLst/>
                <a:uLnTx/>
                <a:uFillTx/>
                <a:latin typeface="Segoe UI"/>
                <a:ea typeface="+mn-ea"/>
                <a:cs typeface="+mn-cs"/>
              </a:rPr>
              <a:t>Online POS</a:t>
            </a:r>
          </a:p>
        </p:txBody>
      </p:sp>
      <p:cxnSp>
        <p:nvCxnSpPr>
          <p:cNvPr id="20" name="Straight Arrow Connector 19">
            <a:extLst>
              <a:ext uri="{FF2B5EF4-FFF2-40B4-BE49-F238E27FC236}">
                <a16:creationId xmlns:a16="http://schemas.microsoft.com/office/drawing/2014/main" id="{44A3668A-0496-4D24-9CE3-E70B2BB2231D}"/>
              </a:ext>
            </a:extLst>
          </p:cNvPr>
          <p:cNvCxnSpPr>
            <a:cxnSpLocks/>
            <a:endCxn id="6" idx="0"/>
          </p:cNvCxnSpPr>
          <p:nvPr/>
        </p:nvCxnSpPr>
        <p:spPr>
          <a:xfrm>
            <a:off x="5664084" y="1653249"/>
            <a:ext cx="380124" cy="327665"/>
          </a:xfrm>
          <a:prstGeom prst="straightConnector1">
            <a:avLst/>
          </a:prstGeom>
          <a:ln w="12700">
            <a:solidFill>
              <a:srgbClr val="29889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91A162BA-73B4-4CBE-A202-C5CEECC02E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36785" y="3554677"/>
            <a:ext cx="369880" cy="369880"/>
          </a:xfrm>
          <a:prstGeom prst="rect">
            <a:avLst/>
          </a:prstGeom>
        </p:spPr>
      </p:pic>
      <p:pic>
        <p:nvPicPr>
          <p:cNvPr id="23" name="Graphic 22">
            <a:extLst>
              <a:ext uri="{FF2B5EF4-FFF2-40B4-BE49-F238E27FC236}">
                <a16:creationId xmlns:a16="http://schemas.microsoft.com/office/drawing/2014/main" id="{AA29F8CB-6C61-4C1C-9C20-1C4F84C8797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06963" y="4057569"/>
            <a:ext cx="369880" cy="369880"/>
          </a:xfrm>
          <a:prstGeom prst="rect">
            <a:avLst/>
          </a:prstGeom>
        </p:spPr>
      </p:pic>
      <p:pic>
        <p:nvPicPr>
          <p:cNvPr id="24" name="Graphic 23">
            <a:extLst>
              <a:ext uri="{FF2B5EF4-FFF2-40B4-BE49-F238E27FC236}">
                <a16:creationId xmlns:a16="http://schemas.microsoft.com/office/drawing/2014/main" id="{C828B72D-D376-4181-BC71-86E2085B335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66086" y="3924557"/>
            <a:ext cx="527207" cy="527207"/>
          </a:xfrm>
          <a:prstGeom prst="rect">
            <a:avLst/>
          </a:prstGeom>
        </p:spPr>
      </p:pic>
      <p:pic>
        <p:nvPicPr>
          <p:cNvPr id="25" name="Graphic 24">
            <a:extLst>
              <a:ext uri="{FF2B5EF4-FFF2-40B4-BE49-F238E27FC236}">
                <a16:creationId xmlns:a16="http://schemas.microsoft.com/office/drawing/2014/main" id="{58B39131-07F6-4FD9-B864-3560B7521A6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136785" y="3924557"/>
            <a:ext cx="527207" cy="527207"/>
          </a:xfrm>
          <a:prstGeom prst="rect">
            <a:avLst/>
          </a:prstGeom>
        </p:spPr>
      </p:pic>
      <p:pic>
        <p:nvPicPr>
          <p:cNvPr id="26" name="Graphic 25">
            <a:extLst>
              <a:ext uri="{FF2B5EF4-FFF2-40B4-BE49-F238E27FC236}">
                <a16:creationId xmlns:a16="http://schemas.microsoft.com/office/drawing/2014/main" id="{D0E874F6-A127-4CCA-9A0E-6066F8F074D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710687" y="5148042"/>
            <a:ext cx="527207" cy="527207"/>
          </a:xfrm>
          <a:prstGeom prst="rect">
            <a:avLst/>
          </a:prstGeom>
        </p:spPr>
      </p:pic>
      <p:pic>
        <p:nvPicPr>
          <p:cNvPr id="27" name="Graphic 26">
            <a:extLst>
              <a:ext uri="{FF2B5EF4-FFF2-40B4-BE49-F238E27FC236}">
                <a16:creationId xmlns:a16="http://schemas.microsoft.com/office/drawing/2014/main" id="{1D71E967-C7F7-4ADA-9666-23AB0E3C812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28299" y="5148042"/>
            <a:ext cx="527207" cy="527207"/>
          </a:xfrm>
          <a:prstGeom prst="rect">
            <a:avLst/>
          </a:prstGeom>
        </p:spPr>
      </p:pic>
      <p:pic>
        <p:nvPicPr>
          <p:cNvPr id="28" name="Graphic 27">
            <a:extLst>
              <a:ext uri="{FF2B5EF4-FFF2-40B4-BE49-F238E27FC236}">
                <a16:creationId xmlns:a16="http://schemas.microsoft.com/office/drawing/2014/main" id="{B106CBCF-DA90-4C05-A22C-DEDFF6280C0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945911" y="5148042"/>
            <a:ext cx="527207" cy="527207"/>
          </a:xfrm>
          <a:prstGeom prst="rect">
            <a:avLst/>
          </a:prstGeom>
        </p:spPr>
      </p:pic>
      <p:sp>
        <p:nvSpPr>
          <p:cNvPr id="36" name="TextBox 35">
            <a:extLst>
              <a:ext uri="{FF2B5EF4-FFF2-40B4-BE49-F238E27FC236}">
                <a16:creationId xmlns:a16="http://schemas.microsoft.com/office/drawing/2014/main" id="{3505F44B-7E77-441C-B735-71622F4C08C5}"/>
              </a:ext>
            </a:extLst>
          </p:cNvPr>
          <p:cNvSpPr txBox="1"/>
          <p:nvPr/>
        </p:nvSpPr>
        <p:spPr>
          <a:xfrm>
            <a:off x="8400209" y="1263679"/>
            <a:ext cx="14874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65888"/>
                </a:solidFill>
                <a:effectLst/>
                <a:uLnTx/>
                <a:uFillTx/>
                <a:latin typeface="Segoe UI"/>
                <a:ea typeface="+mn-ea"/>
                <a:cs typeface="+mn-cs"/>
              </a:rPr>
              <a:t>Dynamics 365 cloud</a:t>
            </a:r>
          </a:p>
        </p:txBody>
      </p:sp>
    </p:spTree>
    <p:extLst>
      <p:ext uri="{BB962C8B-B14F-4D97-AF65-F5344CB8AC3E}">
        <p14:creationId xmlns:p14="http://schemas.microsoft.com/office/powerpoint/2010/main" val="191210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08901-23F0-6AAB-63BD-0DB163C0DCE6}"/>
              </a:ext>
            </a:extLst>
          </p:cNvPr>
          <p:cNvSpPr>
            <a:spLocks noGrp="1"/>
          </p:cNvSpPr>
          <p:nvPr>
            <p:ph type="body" sz="quarter" idx="10"/>
          </p:nvPr>
        </p:nvSpPr>
        <p:spPr/>
        <p:txBody>
          <a:bodyPr lIns="91440" tIns="45720" rIns="91440" bIns="45720" anchor="t"/>
          <a:lstStyle/>
          <a:p>
            <a:r>
              <a:rPr lang="en-US">
                <a:latin typeface="Segoe UI"/>
                <a:cs typeface="Segoe UI"/>
              </a:rPr>
              <a:t>Scheduler</a:t>
            </a:r>
            <a:endParaRPr lang="en-US"/>
          </a:p>
        </p:txBody>
      </p:sp>
    </p:spTree>
    <p:extLst>
      <p:ext uri="{BB962C8B-B14F-4D97-AF65-F5344CB8AC3E}">
        <p14:creationId xmlns:p14="http://schemas.microsoft.com/office/powerpoint/2010/main" val="122654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a:xfrm>
            <a:off x="7898524" y="2108723"/>
            <a:ext cx="4206355" cy="4990288"/>
          </a:xfrm>
        </p:spPr>
        <p:txBody>
          <a:bodyPr/>
          <a:lstStyle/>
          <a:p>
            <a:pPr marL="114300" indent="-342900">
              <a:lnSpc>
                <a:spcPct val="150000"/>
              </a:lnSpc>
              <a:buFont typeface="Arial" panose="020B0604020202020204" pitchFamily="34" charset="0"/>
              <a:buChar char="•"/>
            </a:pPr>
            <a:r>
              <a:rPr lang="en-US"/>
              <a:t>Scheduler runs Scheduler Job</a:t>
            </a:r>
          </a:p>
          <a:p>
            <a:pPr marL="342900" indent="-342900">
              <a:lnSpc>
                <a:spcPct val="150000"/>
              </a:lnSpc>
              <a:buFont typeface="Arial" panose="020B0604020202020204" pitchFamily="34" charset="0"/>
              <a:buChar char="•"/>
            </a:pPr>
            <a:r>
              <a:rPr lang="en-US"/>
              <a:t>Scheduler Job has list of tables that should be replicated which are defined as Sub Jobs</a:t>
            </a:r>
          </a:p>
          <a:p>
            <a:pPr marL="114300" indent="-342900">
              <a:lnSpc>
                <a:spcPct val="150000"/>
              </a:lnSpc>
              <a:buFont typeface="Arial" panose="020B0604020202020204" pitchFamily="34" charset="0"/>
              <a:buChar char="•"/>
            </a:pPr>
            <a:r>
              <a:rPr lang="en-US"/>
              <a:t>Source where to get data from</a:t>
            </a:r>
          </a:p>
          <a:p>
            <a:pPr marL="342900" indent="-342900">
              <a:lnSpc>
                <a:spcPct val="150000"/>
              </a:lnSpc>
              <a:buFont typeface="Arial" panose="020B0604020202020204" pitchFamily="34" charset="0"/>
              <a:buChar char="•"/>
            </a:pPr>
            <a:r>
              <a:rPr lang="en-US"/>
              <a:t>Destinations where data should be updated</a:t>
            </a:r>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chemeClr val="tx2"/>
                </a:solidFill>
              </a:rPr>
              <a:t>How does Scheduler create requests</a:t>
            </a:r>
          </a:p>
        </p:txBody>
      </p:sp>
      <p:pic>
        <p:nvPicPr>
          <p:cNvPr id="3" name="Picture 2" descr="Graphical user interface, text, application, email&#10;&#10;Description automatically generated">
            <a:extLst>
              <a:ext uri="{FF2B5EF4-FFF2-40B4-BE49-F238E27FC236}">
                <a16:creationId xmlns:a16="http://schemas.microsoft.com/office/drawing/2014/main" id="{2FC54EBB-614D-4AEF-AF16-13CEEC84229D}"/>
              </a:ext>
            </a:extLst>
          </p:cNvPr>
          <p:cNvPicPr>
            <a:picLocks noChangeAspect="1"/>
          </p:cNvPicPr>
          <p:nvPr/>
        </p:nvPicPr>
        <p:blipFill>
          <a:blip r:embed="rId3"/>
          <a:stretch>
            <a:fillRect/>
          </a:stretch>
        </p:blipFill>
        <p:spPr>
          <a:xfrm>
            <a:off x="1135117" y="1109938"/>
            <a:ext cx="6671522" cy="4940665"/>
          </a:xfrm>
          <a:prstGeom prst="rect">
            <a:avLst/>
          </a:prstGeom>
        </p:spPr>
      </p:pic>
    </p:spTree>
    <p:extLst>
      <p:ext uri="{BB962C8B-B14F-4D97-AF65-F5344CB8AC3E}">
        <p14:creationId xmlns:p14="http://schemas.microsoft.com/office/powerpoint/2010/main" val="3083905603"/>
      </p:ext>
    </p:extLst>
  </p:cSld>
  <p:clrMapOvr>
    <a:masterClrMapping/>
  </p:clrMapOvr>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248A5FC2-C250-F04A-B3A1-54BEE1DB7A25}"/>
    </a:ext>
  </a:extLst>
</a:theme>
</file>

<file path=ppt/theme/theme2.xml><?xml version="1.0" encoding="utf-8"?>
<a:theme xmlns:a="http://schemas.openxmlformats.org/drawingml/2006/main" name="end slide / questions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0CC3A247-FD13-044B-8EEB-7F9B2DDD5C5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2E85FD85-1669-4540-8697-00ACE551CEF0}"/>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5DB94AF2-0520-6F41-A1C4-13724FFF571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ca9cd-c846-4cf0-bc3f-68bfcec8a069">
      <UserInfo>
        <DisplayName>Wojciech Januszauskas</DisplayName>
        <AccountId>148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3" ma:contentTypeDescription="Create a new document." ma:contentTypeScope="" ma:versionID="927cf8ba55fe3dc478d5f1eab3986660">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302b52f6d061c0125cd4af6522a43a46"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C844C-3611-4791-B7B4-2D71F4B54F80}">
  <ds:schemaRefs>
    <ds:schemaRef ds:uri="http://schemas.microsoft.com/sharepoint/v3/contenttype/forms"/>
  </ds:schemaRefs>
</ds:datastoreItem>
</file>

<file path=customXml/itemProps2.xml><?xml version="1.0" encoding="utf-8"?>
<ds:datastoreItem xmlns:ds="http://schemas.openxmlformats.org/officeDocument/2006/customXml" ds:itemID="{BBEC04EF-F64E-4591-AE42-EEEA97FB941F}">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70ed98d0-eded-4eb1-977d-5a790563bc08"/>
    <ds:schemaRef ds:uri="533ca9cd-c846-4cf0-bc3f-68bfcec8a069"/>
    <ds:schemaRef ds:uri="http://www.w3.org/XML/1998/namespace"/>
  </ds:schemaRefs>
</ds:datastoreItem>
</file>

<file path=customXml/itemProps3.xml><?xml version="1.0" encoding="utf-8"?>
<ds:datastoreItem xmlns:ds="http://schemas.openxmlformats.org/officeDocument/2006/customXml" ds:itemID="{93E0189C-7E0D-44D5-8A61-BB70748E32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conneXion Iceland template</Template>
  <TotalTime>1</TotalTime>
  <Words>1418</Words>
  <Application>Microsoft Office PowerPoint</Application>
  <PresentationFormat>Widescreen</PresentationFormat>
  <Paragraphs>381</Paragraphs>
  <Slides>53</Slides>
  <Notes>35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53</vt:i4>
      </vt:variant>
    </vt:vector>
  </HeadingPairs>
  <TitlesOfParts>
    <vt:vector size="63" baseType="lpstr">
      <vt:lpstr>Arial</vt:lpstr>
      <vt:lpstr>Calibri</vt:lpstr>
      <vt:lpstr>Segoe UI</vt:lpstr>
      <vt:lpstr>Segoe UI Black</vt:lpstr>
      <vt:lpstr>Segoe UI Semibold</vt:lpstr>
      <vt:lpstr>Times New Roman</vt:lpstr>
      <vt:lpstr>cXiceland speaker slides</vt:lpstr>
      <vt:lpstr>end slide / questions slides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Matthias Matthiasson</dc:creator>
  <cp:lastModifiedBy>Bjorn Jonsson</cp:lastModifiedBy>
  <cp:revision>4</cp:revision>
  <dcterms:created xsi:type="dcterms:W3CDTF">2022-02-28T14:14:06Z</dcterms:created>
  <dcterms:modified xsi:type="dcterms:W3CDTF">2022-05-24T16:41:04Z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